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3"/>
  </p:notesMasterIdLst>
  <p:sldIdLst>
    <p:sldId id="347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345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  <p:sldId id="326" r:id="rId75"/>
    <p:sldId id="327" r:id="rId76"/>
    <p:sldId id="328" r:id="rId77"/>
    <p:sldId id="329" r:id="rId78"/>
    <p:sldId id="330" r:id="rId79"/>
    <p:sldId id="331" r:id="rId80"/>
    <p:sldId id="332" r:id="rId81"/>
    <p:sldId id="333" r:id="rId82"/>
    <p:sldId id="334" r:id="rId83"/>
    <p:sldId id="335" r:id="rId84"/>
    <p:sldId id="336" r:id="rId85"/>
    <p:sldId id="337" r:id="rId86"/>
    <p:sldId id="338" r:id="rId87"/>
    <p:sldId id="339" r:id="rId88"/>
    <p:sldId id="340" r:id="rId89"/>
    <p:sldId id="341" r:id="rId90"/>
    <p:sldId id="342" r:id="rId91"/>
    <p:sldId id="348" r:id="rId9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6CB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8363" autoAdjust="0"/>
  </p:normalViewPr>
  <p:slideViewPr>
    <p:cSldViewPr>
      <p:cViewPr>
        <p:scale>
          <a:sx n="100" d="100"/>
          <a:sy n="100" d="100"/>
        </p:scale>
        <p:origin x="-1308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97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viewProps" Target="view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D3C7A2-6145-4DE1-8185-D3566B9F4D7D}" type="datetimeFigureOut">
              <a:rPr lang="zh-CN" altLang="en-US" smtClean="0"/>
              <a:pPr/>
              <a:t>2014/12/5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B8C209-7574-4380-819B-ECBE87F0374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47599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0298B-E160-49BD-AA18-F086635EAE3D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12132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181F3CE-F10C-4F00-8BF5-CDEB86F24CE1}" type="slidenum">
              <a:rPr lang="zh-CN" altLang="en-US">
                <a:ea typeface="宋体" charset="-122"/>
              </a:rPr>
              <a:pPr/>
              <a:t>90</a:t>
            </a:fld>
            <a:endParaRPr lang="zh-CN" altLang="en-US">
              <a:ea typeface="宋体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382"/>
            <a:ext cx="7772400" cy="1469164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5374"/>
            <a:ext cx="6400800" cy="17530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3EAE0-1637-465C-BB6F-B261479E01F9}" type="datetime1">
              <a:rPr lang="zh-CN" altLang="en-US"/>
              <a:pPr>
                <a:defRPr/>
              </a:pPr>
              <a:t>2014/12/5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AC0AA-DC28-4ED7-A869-85B408848526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0B9FD-9C6F-4D9E-83FE-1AFDD87F067B}" type="datetime1">
              <a:rPr lang="zh-CN" altLang="en-US"/>
              <a:pPr>
                <a:defRPr/>
              </a:pPr>
              <a:t>2014/12/5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2425D-D625-4A66-B12C-05D5A7DFB02F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7490"/>
            <a:ext cx="7772400" cy="136054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5933"/>
            <a:ext cx="7772400" cy="150155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782CC-F8AD-4183-B3F0-E19876907DC5}" type="datetime1">
              <a:rPr lang="zh-CN" altLang="en-US"/>
              <a:pPr>
                <a:defRPr/>
              </a:pPr>
              <a:t>2014/12/5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A029D-5261-4EF7-8D66-0E2B8FCB9643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645"/>
            <a:ext cx="4038600" cy="45256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645"/>
            <a:ext cx="4038600" cy="45256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F25BE-2D4E-4C43-BCC6-480223D4C66C}" type="datetime1">
              <a:rPr lang="zh-CN" altLang="en-US"/>
              <a:pPr>
                <a:defRPr/>
              </a:pPr>
              <a:t>2014/12/5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AA97E-4F9C-45FA-A851-4A20EDEE40BC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857"/>
            <a:ext cx="4040188" cy="63835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210"/>
            <a:ext cx="4040188" cy="39520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857"/>
            <a:ext cx="4041775" cy="63835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4210"/>
            <a:ext cx="4041775" cy="39520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E1010-3E51-46BC-BB74-5BF764A31B50}" type="datetime1">
              <a:rPr lang="zh-CN" altLang="en-US"/>
              <a:pPr>
                <a:defRPr/>
              </a:pPr>
              <a:t>2014/12/5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E3C26-CE4A-4AE0-8166-9A6D74123740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E55B3-5D2B-4775-B109-C69BAE627DF9}" type="datetime1">
              <a:rPr lang="zh-CN" altLang="en-US"/>
              <a:pPr>
                <a:defRPr/>
              </a:pPr>
              <a:t>2014/12/5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29C64-A8B3-4201-BB10-0093284CA625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26091-3BB9-4B3E-856B-DC24163FF362}" type="datetime1">
              <a:rPr lang="zh-CN" altLang="en-US"/>
              <a:pPr>
                <a:defRPr/>
              </a:pPr>
              <a:t>2014/12/5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C6A72-7F45-4F2F-8993-10A3796A51FE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2492"/>
            <a:ext cx="3008313" cy="116237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2491"/>
            <a:ext cx="5111750" cy="58537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4865"/>
            <a:ext cx="3008313" cy="4691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CBEA7-1E1E-4D7A-971D-E2B57D43DD0B}" type="datetime1">
              <a:rPr lang="zh-CN" altLang="en-US"/>
              <a:pPr>
                <a:defRPr/>
              </a:pPr>
              <a:t>2014/12/5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0E25D-92DF-4444-8938-C76F1E7663E0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029"/>
            <a:ext cx="5486400" cy="56784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3581"/>
            <a:ext cx="5486400" cy="41140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877"/>
            <a:ext cx="5486400" cy="8041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B18F4-2723-469D-9398-EDF192DA2A98}" type="datetime1">
              <a:rPr lang="zh-CN" altLang="en-US"/>
              <a:pPr>
                <a:defRPr/>
              </a:pPr>
              <a:t>2014/12/5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1CF8C-C1CC-423D-A5F3-D61DF5957C4B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98EA4-986C-4EC1-A633-A6B0D4030A88}" type="datetime1">
              <a:rPr lang="zh-CN" altLang="en-US"/>
              <a:pPr>
                <a:defRPr/>
              </a:pPr>
              <a:t>2014/12/5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F8F29-B2B9-403D-BC57-0D2A424A0DCC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397"/>
            <a:ext cx="2057400" cy="585188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397"/>
            <a:ext cx="6019800" cy="585188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85E74-387B-47F6-8811-58CB5C60CB40}" type="datetime1">
              <a:rPr lang="zh-CN" altLang="en-US"/>
              <a:pPr>
                <a:defRPr/>
              </a:pPr>
              <a:t>2014/12/5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9E27E-810C-4BB9-AE77-30ED3EDDF1B9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2014/12/5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016C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2014/12/5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396"/>
            <a:ext cx="8229600" cy="1143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Calibri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645"/>
            <a:ext cx="8229600" cy="4525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Calibri" pitchFamily="34" charset="0"/>
              </a:rPr>
              <a:t>单击此处编辑母版文本样式</a:t>
            </a:r>
          </a:p>
          <a:p>
            <a:pPr lvl="1"/>
            <a:r>
              <a:rPr lang="zh-CN" smtClean="0">
                <a:sym typeface="Calibri" pitchFamily="34" charset="0"/>
              </a:rPr>
              <a:t>第二级</a:t>
            </a:r>
          </a:p>
          <a:p>
            <a:pPr lvl="2"/>
            <a:r>
              <a:rPr lang="zh-CN" smtClean="0">
                <a:sym typeface="Calibri" pitchFamily="34" charset="0"/>
              </a:rPr>
              <a:t>第三级</a:t>
            </a:r>
          </a:p>
          <a:p>
            <a:pPr lvl="3"/>
            <a:r>
              <a:rPr lang="zh-CN" smtClean="0">
                <a:sym typeface="Calibri" pitchFamily="34" charset="0"/>
              </a:rPr>
              <a:t>第四级</a:t>
            </a:r>
          </a:p>
          <a:p>
            <a:pPr lvl="4"/>
            <a:r>
              <a:rPr lang="zh-CN" smtClean="0">
                <a:sym typeface="Calibri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846"/>
            <a:ext cx="2133600" cy="36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200">
                <a:solidFill>
                  <a:srgbClr val="898989"/>
                </a:solidFill>
                <a:latin typeface="+mn-lt"/>
                <a:ea typeface="MS PGothic" pitchFamily="34" charset="-128"/>
                <a:sym typeface="Calibri" pitchFamily="34" charset="0"/>
              </a:defRPr>
            </a:lvl1pPr>
          </a:lstStyle>
          <a:p>
            <a:pPr>
              <a:defRPr/>
            </a:pPr>
            <a:fld id="{E71DA46B-BE5C-4909-9647-93DB779E1DA4}" type="datetime1">
              <a:rPr lang="zh-CN" altLang="en-US"/>
              <a:pPr>
                <a:defRPr/>
              </a:pPr>
              <a:t>2014/12/5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846"/>
            <a:ext cx="2895600" cy="36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buFont typeface="Arial" pitchFamily="34" charset="0"/>
              <a:buNone/>
              <a:defRPr sz="1200">
                <a:solidFill>
                  <a:srgbClr val="898989"/>
                </a:solidFill>
                <a:latin typeface="+mn-lt"/>
                <a:ea typeface="MS PGothic" pitchFamily="34" charset="-128"/>
                <a:sym typeface="Calibri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846"/>
            <a:ext cx="2133600" cy="36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200">
                <a:solidFill>
                  <a:srgbClr val="898989"/>
                </a:solidFill>
                <a:latin typeface="+mn-lt"/>
                <a:ea typeface="MS PGothic" pitchFamily="34" charset="-128"/>
                <a:sym typeface="Calibri" pitchFamily="34" charset="0"/>
              </a:defRPr>
            </a:lvl1pPr>
          </a:lstStyle>
          <a:p>
            <a:pPr>
              <a:defRPr/>
            </a:pPr>
            <a:fld id="{598CE86B-C791-41ED-BEA7-7FFD3B0D4EA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hyperlink" Target="http://www.pptbz.com/pptpic/" TargetMode="External"/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12" Type="http://schemas.openxmlformats.org/officeDocument/2006/relationships/hyperlink" Target="http://www.pptbz.com/pptshuca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pptbz.com/" TargetMode="External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5" Type="http://schemas.openxmlformats.org/officeDocument/2006/relationships/image" Target="../media/image8.png"/><Relationship Id="rId10" Type="http://schemas.openxmlformats.org/officeDocument/2006/relationships/image" Target="../media/image6.png"/><Relationship Id="rId4" Type="http://schemas.openxmlformats.org/officeDocument/2006/relationships/image" Target="../media/image1.jpeg"/><Relationship Id="rId9" Type="http://schemas.openxmlformats.org/officeDocument/2006/relationships/image" Target="../media/image5.png"/><Relationship Id="rId14" Type="http://schemas.openxmlformats.org/officeDocument/2006/relationships/hyperlink" Target="http://www.pptbz.com/kejia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2917">
                <a:schemeClr val="tx1">
                  <a:lumMod val="95000"/>
                  <a:lumOff val="5000"/>
                </a:schemeClr>
              </a:gs>
              <a:gs pos="100000">
                <a:srgbClr val="0070C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127037" y="2780928"/>
            <a:ext cx="8909459" cy="3459014"/>
            <a:chOff x="127037" y="2438556"/>
            <a:chExt cx="8909459" cy="3459014"/>
          </a:xfrm>
        </p:grpSpPr>
        <p:sp>
          <p:nvSpPr>
            <p:cNvPr id="94" name="任意多边形 93"/>
            <p:cNvSpPr>
              <a:spLocks noChangeAspect="1"/>
            </p:cNvSpPr>
            <p:nvPr/>
          </p:nvSpPr>
          <p:spPr>
            <a:xfrm>
              <a:off x="2293309" y="2541892"/>
              <a:ext cx="212309" cy="167028"/>
            </a:xfrm>
            <a:custGeom>
              <a:avLst/>
              <a:gdLst>
                <a:gd name="connsiteX0" fmla="*/ 1600551 w 6058352"/>
                <a:gd name="connsiteY0" fmla="*/ 651879 h 4766239"/>
                <a:gd name="connsiteX1" fmla="*/ 1324326 w 6058352"/>
                <a:gd name="connsiteY1" fmla="*/ 785229 h 4766239"/>
                <a:gd name="connsiteX2" fmla="*/ 1143351 w 6058352"/>
                <a:gd name="connsiteY2" fmla="*/ 1004304 h 4766239"/>
                <a:gd name="connsiteX3" fmla="*/ 1114776 w 6058352"/>
                <a:gd name="connsiteY3" fmla="*/ 1156704 h 4766239"/>
                <a:gd name="connsiteX4" fmla="*/ 1086201 w 6058352"/>
                <a:gd name="connsiteY4" fmla="*/ 1461504 h 4766239"/>
                <a:gd name="connsiteX5" fmla="*/ 1295751 w 6058352"/>
                <a:gd name="connsiteY5" fmla="*/ 1804404 h 4766239"/>
                <a:gd name="connsiteX6" fmla="*/ 1381476 w 6058352"/>
                <a:gd name="connsiteY6" fmla="*/ 1899654 h 4766239"/>
                <a:gd name="connsiteX7" fmla="*/ 1324326 w 6058352"/>
                <a:gd name="connsiteY7" fmla="*/ 2013954 h 4766239"/>
                <a:gd name="connsiteX8" fmla="*/ 1257651 w 6058352"/>
                <a:gd name="connsiteY8" fmla="*/ 2118729 h 4766239"/>
                <a:gd name="connsiteX9" fmla="*/ 1057626 w 6058352"/>
                <a:gd name="connsiteY9" fmla="*/ 2280654 h 4766239"/>
                <a:gd name="connsiteX10" fmla="*/ 800451 w 6058352"/>
                <a:gd name="connsiteY10" fmla="*/ 2423529 h 4766239"/>
                <a:gd name="connsiteX11" fmla="*/ 667101 w 6058352"/>
                <a:gd name="connsiteY11" fmla="*/ 2480679 h 4766239"/>
                <a:gd name="connsiteX12" fmla="*/ 505176 w 6058352"/>
                <a:gd name="connsiteY12" fmla="*/ 2718804 h 4766239"/>
                <a:gd name="connsiteX13" fmla="*/ 495651 w 6058352"/>
                <a:gd name="connsiteY13" fmla="*/ 2880729 h 4766239"/>
                <a:gd name="connsiteX14" fmla="*/ 428976 w 6058352"/>
                <a:gd name="connsiteY14" fmla="*/ 3071229 h 4766239"/>
                <a:gd name="connsiteX15" fmla="*/ 428976 w 6058352"/>
                <a:gd name="connsiteY15" fmla="*/ 3147429 h 4766239"/>
                <a:gd name="connsiteX16" fmla="*/ 362301 w 6058352"/>
                <a:gd name="connsiteY16" fmla="*/ 3261729 h 4766239"/>
                <a:gd name="connsiteX17" fmla="*/ 343251 w 6058352"/>
                <a:gd name="connsiteY17" fmla="*/ 3423654 h 4766239"/>
                <a:gd name="connsiteX18" fmla="*/ 276576 w 6058352"/>
                <a:gd name="connsiteY18" fmla="*/ 3461754 h 4766239"/>
                <a:gd name="connsiteX19" fmla="*/ 86076 w 6058352"/>
                <a:gd name="connsiteY19" fmla="*/ 3757029 h 4766239"/>
                <a:gd name="connsiteX20" fmla="*/ 351 w 6058352"/>
                <a:gd name="connsiteY20" fmla="*/ 4071354 h 4766239"/>
                <a:gd name="connsiteX21" fmla="*/ 114651 w 6058352"/>
                <a:gd name="connsiteY21" fmla="*/ 4328529 h 4766239"/>
                <a:gd name="connsiteX22" fmla="*/ 267051 w 6058352"/>
                <a:gd name="connsiteY22" fmla="*/ 4557129 h 4766239"/>
                <a:gd name="connsiteX23" fmla="*/ 695676 w 6058352"/>
                <a:gd name="connsiteY23" fmla="*/ 4519029 h 4766239"/>
                <a:gd name="connsiteX24" fmla="*/ 962376 w 6058352"/>
                <a:gd name="connsiteY24" fmla="*/ 4442829 h 4766239"/>
                <a:gd name="connsiteX25" fmla="*/ 1057626 w 6058352"/>
                <a:gd name="connsiteY25" fmla="*/ 4118979 h 4766239"/>
                <a:gd name="connsiteX26" fmla="*/ 1000476 w 6058352"/>
                <a:gd name="connsiteY26" fmla="*/ 4480929 h 4766239"/>
                <a:gd name="connsiteX27" fmla="*/ 971901 w 6058352"/>
                <a:gd name="connsiteY27" fmla="*/ 4604754 h 4766239"/>
                <a:gd name="connsiteX28" fmla="*/ 914751 w 6058352"/>
                <a:gd name="connsiteY28" fmla="*/ 4747629 h 4766239"/>
                <a:gd name="connsiteX29" fmla="*/ 3743676 w 6058352"/>
                <a:gd name="connsiteY29" fmla="*/ 4757154 h 4766239"/>
                <a:gd name="connsiteX30" fmla="*/ 3734151 w 6058352"/>
                <a:gd name="connsiteY30" fmla="*/ 4700004 h 4766239"/>
                <a:gd name="connsiteX31" fmla="*/ 3610326 w 6058352"/>
                <a:gd name="connsiteY31" fmla="*/ 4509504 h 4766239"/>
                <a:gd name="connsiteX32" fmla="*/ 3419826 w 6058352"/>
                <a:gd name="connsiteY32" fmla="*/ 4338054 h 4766239"/>
                <a:gd name="connsiteX33" fmla="*/ 3305526 w 6058352"/>
                <a:gd name="connsiteY33" fmla="*/ 4214229 h 4766239"/>
                <a:gd name="connsiteX34" fmla="*/ 3238851 w 6058352"/>
                <a:gd name="connsiteY34" fmla="*/ 3909429 h 4766239"/>
                <a:gd name="connsiteX35" fmla="*/ 3267426 w 6058352"/>
                <a:gd name="connsiteY35" fmla="*/ 3328404 h 4766239"/>
                <a:gd name="connsiteX36" fmla="*/ 3296001 w 6058352"/>
                <a:gd name="connsiteY36" fmla="*/ 2852154 h 4766239"/>
                <a:gd name="connsiteX37" fmla="*/ 3686526 w 6058352"/>
                <a:gd name="connsiteY37" fmla="*/ 2518779 h 4766239"/>
                <a:gd name="connsiteX38" fmla="*/ 3848451 w 6058352"/>
                <a:gd name="connsiteY38" fmla="*/ 2433054 h 4766239"/>
                <a:gd name="connsiteX39" fmla="*/ 4258026 w 6058352"/>
                <a:gd name="connsiteY39" fmla="*/ 2137779 h 4766239"/>
                <a:gd name="connsiteX40" fmla="*/ 4496151 w 6058352"/>
                <a:gd name="connsiteY40" fmla="*/ 1947279 h 4766239"/>
                <a:gd name="connsiteX41" fmla="*/ 4800951 w 6058352"/>
                <a:gd name="connsiteY41" fmla="*/ 1671054 h 4766239"/>
                <a:gd name="connsiteX42" fmla="*/ 4991451 w 6058352"/>
                <a:gd name="connsiteY42" fmla="*/ 1471029 h 4766239"/>
                <a:gd name="connsiteX43" fmla="*/ 5334351 w 6058352"/>
                <a:gd name="connsiteY43" fmla="*/ 1156704 h 4766239"/>
                <a:gd name="connsiteX44" fmla="*/ 5277201 w 6058352"/>
                <a:gd name="connsiteY44" fmla="*/ 1051929 h 4766239"/>
                <a:gd name="connsiteX45" fmla="*/ 5248626 w 6058352"/>
                <a:gd name="connsiteY45" fmla="*/ 947154 h 4766239"/>
                <a:gd name="connsiteX46" fmla="*/ 5343876 w 6058352"/>
                <a:gd name="connsiteY46" fmla="*/ 842379 h 4766239"/>
                <a:gd name="connsiteX47" fmla="*/ 5458176 w 6058352"/>
                <a:gd name="connsiteY47" fmla="*/ 785229 h 4766239"/>
                <a:gd name="connsiteX48" fmla="*/ 5658201 w 6058352"/>
                <a:gd name="connsiteY48" fmla="*/ 642354 h 4766239"/>
                <a:gd name="connsiteX49" fmla="*/ 5943951 w 6058352"/>
                <a:gd name="connsiteY49" fmla="*/ 385179 h 4766239"/>
                <a:gd name="connsiteX50" fmla="*/ 6029676 w 6058352"/>
                <a:gd name="connsiteY50" fmla="*/ 289929 h 4766239"/>
                <a:gd name="connsiteX51" fmla="*/ 6058251 w 6058352"/>
                <a:gd name="connsiteY51" fmla="*/ 204204 h 4766239"/>
                <a:gd name="connsiteX52" fmla="*/ 6039201 w 6058352"/>
                <a:gd name="connsiteY52" fmla="*/ 185154 h 4766239"/>
                <a:gd name="connsiteX53" fmla="*/ 6039201 w 6058352"/>
                <a:gd name="connsiteY53" fmla="*/ 147054 h 4766239"/>
                <a:gd name="connsiteX54" fmla="*/ 5982051 w 6058352"/>
                <a:gd name="connsiteY54" fmla="*/ 147054 h 4766239"/>
                <a:gd name="connsiteX55" fmla="*/ 5963001 w 6058352"/>
                <a:gd name="connsiteY55" fmla="*/ 118479 h 4766239"/>
                <a:gd name="connsiteX56" fmla="*/ 5905851 w 6058352"/>
                <a:gd name="connsiteY56" fmla="*/ 99429 h 4766239"/>
                <a:gd name="connsiteX57" fmla="*/ 5858226 w 6058352"/>
                <a:gd name="connsiteY57" fmla="*/ 108954 h 4766239"/>
                <a:gd name="connsiteX58" fmla="*/ 5648676 w 6058352"/>
                <a:gd name="connsiteY58" fmla="*/ 156579 h 4766239"/>
                <a:gd name="connsiteX59" fmla="*/ 5505801 w 6058352"/>
                <a:gd name="connsiteY59" fmla="*/ 194679 h 4766239"/>
                <a:gd name="connsiteX60" fmla="*/ 5372451 w 6058352"/>
                <a:gd name="connsiteY60" fmla="*/ 242304 h 4766239"/>
                <a:gd name="connsiteX61" fmla="*/ 5343876 w 6058352"/>
                <a:gd name="connsiteY61" fmla="*/ 156579 h 4766239"/>
                <a:gd name="connsiteX62" fmla="*/ 5334351 w 6058352"/>
                <a:gd name="connsiteY62" fmla="*/ 61329 h 4766239"/>
                <a:gd name="connsiteX63" fmla="*/ 5258151 w 6058352"/>
                <a:gd name="connsiteY63" fmla="*/ 4179 h 4766239"/>
                <a:gd name="connsiteX64" fmla="*/ 5201001 w 6058352"/>
                <a:gd name="connsiteY64" fmla="*/ 175629 h 4766239"/>
                <a:gd name="connsiteX65" fmla="*/ 5086701 w 6058352"/>
                <a:gd name="connsiteY65" fmla="*/ 318504 h 4766239"/>
                <a:gd name="connsiteX66" fmla="*/ 5048601 w 6058352"/>
                <a:gd name="connsiteY66" fmla="*/ 413754 h 4766239"/>
                <a:gd name="connsiteX67" fmla="*/ 5020026 w 6058352"/>
                <a:gd name="connsiteY67" fmla="*/ 613779 h 4766239"/>
                <a:gd name="connsiteX68" fmla="*/ 4953351 w 6058352"/>
                <a:gd name="connsiteY68" fmla="*/ 604254 h 4766239"/>
                <a:gd name="connsiteX69" fmla="*/ 4924776 w 6058352"/>
                <a:gd name="connsiteY69" fmla="*/ 585204 h 4766239"/>
                <a:gd name="connsiteX70" fmla="*/ 4258026 w 6058352"/>
                <a:gd name="connsiteY70" fmla="*/ 1070979 h 4766239"/>
                <a:gd name="connsiteX71" fmla="*/ 3877026 w 6058352"/>
                <a:gd name="connsiteY71" fmla="*/ 1337679 h 4766239"/>
                <a:gd name="connsiteX72" fmla="*/ 3810351 w 6058352"/>
                <a:gd name="connsiteY72" fmla="*/ 1375779 h 4766239"/>
                <a:gd name="connsiteX73" fmla="*/ 3753201 w 6058352"/>
                <a:gd name="connsiteY73" fmla="*/ 1480554 h 4766239"/>
                <a:gd name="connsiteX74" fmla="*/ 3476976 w 6058352"/>
                <a:gd name="connsiteY74" fmla="*/ 1652004 h 4766239"/>
                <a:gd name="connsiteX75" fmla="*/ 3315051 w 6058352"/>
                <a:gd name="connsiteY75" fmla="*/ 1671054 h 4766239"/>
                <a:gd name="connsiteX76" fmla="*/ 3267426 w 6058352"/>
                <a:gd name="connsiteY76" fmla="*/ 1775829 h 4766239"/>
                <a:gd name="connsiteX77" fmla="*/ 3115026 w 6058352"/>
                <a:gd name="connsiteY77" fmla="*/ 1804404 h 4766239"/>
                <a:gd name="connsiteX78" fmla="*/ 3010251 w 6058352"/>
                <a:gd name="connsiteY78" fmla="*/ 1832979 h 4766239"/>
                <a:gd name="connsiteX79" fmla="*/ 2934051 w 6058352"/>
                <a:gd name="connsiteY79" fmla="*/ 1794879 h 4766239"/>
                <a:gd name="connsiteX80" fmla="*/ 2591151 w 6058352"/>
                <a:gd name="connsiteY80" fmla="*/ 1852029 h 4766239"/>
                <a:gd name="connsiteX81" fmla="*/ 2333976 w 6058352"/>
                <a:gd name="connsiteY81" fmla="*/ 1918704 h 4766239"/>
                <a:gd name="connsiteX82" fmla="*/ 2200626 w 6058352"/>
                <a:gd name="connsiteY82" fmla="*/ 1861554 h 4766239"/>
                <a:gd name="connsiteX83" fmla="*/ 2343501 w 6058352"/>
                <a:gd name="connsiteY83" fmla="*/ 1804404 h 4766239"/>
                <a:gd name="connsiteX84" fmla="*/ 2324451 w 6058352"/>
                <a:gd name="connsiteY84" fmla="*/ 1728204 h 4766239"/>
                <a:gd name="connsiteX85" fmla="*/ 2305401 w 6058352"/>
                <a:gd name="connsiteY85" fmla="*/ 1680579 h 4766239"/>
                <a:gd name="connsiteX86" fmla="*/ 2238726 w 6058352"/>
                <a:gd name="connsiteY86" fmla="*/ 1661529 h 4766239"/>
                <a:gd name="connsiteX87" fmla="*/ 2267301 w 6058352"/>
                <a:gd name="connsiteY87" fmla="*/ 1575804 h 4766239"/>
                <a:gd name="connsiteX88" fmla="*/ 2267301 w 6058352"/>
                <a:gd name="connsiteY88" fmla="*/ 1528179 h 4766239"/>
                <a:gd name="connsiteX89" fmla="*/ 2314926 w 6058352"/>
                <a:gd name="connsiteY89" fmla="*/ 1471029 h 4766239"/>
                <a:gd name="connsiteX90" fmla="*/ 2248251 w 6058352"/>
                <a:gd name="connsiteY90" fmla="*/ 1394829 h 4766239"/>
                <a:gd name="connsiteX91" fmla="*/ 2295876 w 6058352"/>
                <a:gd name="connsiteY91" fmla="*/ 1318629 h 4766239"/>
                <a:gd name="connsiteX92" fmla="*/ 2219676 w 6058352"/>
                <a:gd name="connsiteY92" fmla="*/ 1194804 h 4766239"/>
                <a:gd name="connsiteX93" fmla="*/ 2257776 w 6058352"/>
                <a:gd name="connsiteY93" fmla="*/ 1090029 h 4766239"/>
                <a:gd name="connsiteX94" fmla="*/ 2191101 w 6058352"/>
                <a:gd name="connsiteY94" fmla="*/ 1051929 h 4766239"/>
                <a:gd name="connsiteX95" fmla="*/ 2143476 w 6058352"/>
                <a:gd name="connsiteY95" fmla="*/ 947154 h 4766239"/>
                <a:gd name="connsiteX96" fmla="*/ 2057751 w 6058352"/>
                <a:gd name="connsiteY96" fmla="*/ 813804 h 4766239"/>
                <a:gd name="connsiteX97" fmla="*/ 1886301 w 6058352"/>
                <a:gd name="connsiteY97" fmla="*/ 699504 h 4766239"/>
                <a:gd name="connsiteX98" fmla="*/ 1695801 w 6058352"/>
                <a:gd name="connsiteY98" fmla="*/ 651879 h 4766239"/>
                <a:gd name="connsiteX99" fmla="*/ 1600551 w 6058352"/>
                <a:gd name="connsiteY99" fmla="*/ 651879 h 476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6058352" h="4766239">
                  <a:moveTo>
                    <a:pt x="1600551" y="651879"/>
                  </a:moveTo>
                  <a:cubicBezTo>
                    <a:pt x="1538638" y="674104"/>
                    <a:pt x="1400526" y="726492"/>
                    <a:pt x="1324326" y="785229"/>
                  </a:cubicBezTo>
                  <a:cubicBezTo>
                    <a:pt x="1248126" y="843966"/>
                    <a:pt x="1178276" y="942392"/>
                    <a:pt x="1143351" y="1004304"/>
                  </a:cubicBezTo>
                  <a:cubicBezTo>
                    <a:pt x="1108426" y="1066217"/>
                    <a:pt x="1124301" y="1080504"/>
                    <a:pt x="1114776" y="1156704"/>
                  </a:cubicBezTo>
                  <a:cubicBezTo>
                    <a:pt x="1105251" y="1232904"/>
                    <a:pt x="1056039" y="1353554"/>
                    <a:pt x="1086201" y="1461504"/>
                  </a:cubicBezTo>
                  <a:cubicBezTo>
                    <a:pt x="1116363" y="1569454"/>
                    <a:pt x="1246539" y="1731379"/>
                    <a:pt x="1295751" y="1804404"/>
                  </a:cubicBezTo>
                  <a:cubicBezTo>
                    <a:pt x="1344963" y="1877429"/>
                    <a:pt x="1376713" y="1864729"/>
                    <a:pt x="1381476" y="1899654"/>
                  </a:cubicBezTo>
                  <a:cubicBezTo>
                    <a:pt x="1386238" y="1934579"/>
                    <a:pt x="1344963" y="1977442"/>
                    <a:pt x="1324326" y="2013954"/>
                  </a:cubicBezTo>
                  <a:cubicBezTo>
                    <a:pt x="1303688" y="2050467"/>
                    <a:pt x="1302101" y="2074279"/>
                    <a:pt x="1257651" y="2118729"/>
                  </a:cubicBezTo>
                  <a:cubicBezTo>
                    <a:pt x="1213201" y="2163179"/>
                    <a:pt x="1133826" y="2229854"/>
                    <a:pt x="1057626" y="2280654"/>
                  </a:cubicBezTo>
                  <a:cubicBezTo>
                    <a:pt x="981426" y="2331454"/>
                    <a:pt x="865539" y="2390191"/>
                    <a:pt x="800451" y="2423529"/>
                  </a:cubicBezTo>
                  <a:cubicBezTo>
                    <a:pt x="735363" y="2456867"/>
                    <a:pt x="716313" y="2431467"/>
                    <a:pt x="667101" y="2480679"/>
                  </a:cubicBezTo>
                  <a:cubicBezTo>
                    <a:pt x="617889" y="2529891"/>
                    <a:pt x="533751" y="2652129"/>
                    <a:pt x="505176" y="2718804"/>
                  </a:cubicBezTo>
                  <a:cubicBezTo>
                    <a:pt x="476601" y="2785479"/>
                    <a:pt x="508351" y="2821992"/>
                    <a:pt x="495651" y="2880729"/>
                  </a:cubicBezTo>
                  <a:cubicBezTo>
                    <a:pt x="482951" y="2939467"/>
                    <a:pt x="440089" y="3026779"/>
                    <a:pt x="428976" y="3071229"/>
                  </a:cubicBezTo>
                  <a:cubicBezTo>
                    <a:pt x="417863" y="3115679"/>
                    <a:pt x="440088" y="3115679"/>
                    <a:pt x="428976" y="3147429"/>
                  </a:cubicBezTo>
                  <a:cubicBezTo>
                    <a:pt x="417864" y="3179179"/>
                    <a:pt x="376588" y="3215692"/>
                    <a:pt x="362301" y="3261729"/>
                  </a:cubicBezTo>
                  <a:cubicBezTo>
                    <a:pt x="348014" y="3307766"/>
                    <a:pt x="357538" y="3390317"/>
                    <a:pt x="343251" y="3423654"/>
                  </a:cubicBezTo>
                  <a:cubicBezTo>
                    <a:pt x="328964" y="3456991"/>
                    <a:pt x="319438" y="3406192"/>
                    <a:pt x="276576" y="3461754"/>
                  </a:cubicBezTo>
                  <a:cubicBezTo>
                    <a:pt x="233713" y="3517317"/>
                    <a:pt x="132113" y="3655429"/>
                    <a:pt x="86076" y="3757029"/>
                  </a:cubicBezTo>
                  <a:cubicBezTo>
                    <a:pt x="40039" y="3858629"/>
                    <a:pt x="-4411" y="3976104"/>
                    <a:pt x="351" y="4071354"/>
                  </a:cubicBezTo>
                  <a:cubicBezTo>
                    <a:pt x="5113" y="4166604"/>
                    <a:pt x="70201" y="4247567"/>
                    <a:pt x="114651" y="4328529"/>
                  </a:cubicBezTo>
                  <a:cubicBezTo>
                    <a:pt x="159101" y="4409492"/>
                    <a:pt x="170214" y="4525379"/>
                    <a:pt x="267051" y="4557129"/>
                  </a:cubicBezTo>
                  <a:cubicBezTo>
                    <a:pt x="363888" y="4588879"/>
                    <a:pt x="579788" y="4538079"/>
                    <a:pt x="695676" y="4519029"/>
                  </a:cubicBezTo>
                  <a:cubicBezTo>
                    <a:pt x="811563" y="4499979"/>
                    <a:pt x="902051" y="4509504"/>
                    <a:pt x="962376" y="4442829"/>
                  </a:cubicBezTo>
                  <a:cubicBezTo>
                    <a:pt x="1022701" y="4376154"/>
                    <a:pt x="1051276" y="4112629"/>
                    <a:pt x="1057626" y="4118979"/>
                  </a:cubicBezTo>
                  <a:cubicBezTo>
                    <a:pt x="1063976" y="4125329"/>
                    <a:pt x="1014763" y="4399967"/>
                    <a:pt x="1000476" y="4480929"/>
                  </a:cubicBezTo>
                  <a:cubicBezTo>
                    <a:pt x="986188" y="4561892"/>
                    <a:pt x="986188" y="4560304"/>
                    <a:pt x="971901" y="4604754"/>
                  </a:cubicBezTo>
                  <a:cubicBezTo>
                    <a:pt x="957614" y="4649204"/>
                    <a:pt x="936182" y="4698416"/>
                    <a:pt x="914751" y="4747629"/>
                  </a:cubicBezTo>
                  <a:cubicBezTo>
                    <a:pt x="1857726" y="4750804"/>
                    <a:pt x="3284888" y="4780967"/>
                    <a:pt x="3743676" y="4757154"/>
                  </a:cubicBezTo>
                  <a:cubicBezTo>
                    <a:pt x="3740501" y="4738104"/>
                    <a:pt x="3756376" y="4741279"/>
                    <a:pt x="3734151" y="4700004"/>
                  </a:cubicBezTo>
                  <a:cubicBezTo>
                    <a:pt x="3711926" y="4658729"/>
                    <a:pt x="3662713" y="4569829"/>
                    <a:pt x="3610326" y="4509504"/>
                  </a:cubicBezTo>
                  <a:cubicBezTo>
                    <a:pt x="3557939" y="4449179"/>
                    <a:pt x="3470626" y="4387267"/>
                    <a:pt x="3419826" y="4338054"/>
                  </a:cubicBezTo>
                  <a:cubicBezTo>
                    <a:pt x="3369026" y="4288842"/>
                    <a:pt x="3335689" y="4285667"/>
                    <a:pt x="3305526" y="4214229"/>
                  </a:cubicBezTo>
                  <a:cubicBezTo>
                    <a:pt x="3275364" y="4142792"/>
                    <a:pt x="3245201" y="4057066"/>
                    <a:pt x="3238851" y="3909429"/>
                  </a:cubicBezTo>
                  <a:cubicBezTo>
                    <a:pt x="3232501" y="3761792"/>
                    <a:pt x="3257901" y="3504617"/>
                    <a:pt x="3267426" y="3328404"/>
                  </a:cubicBezTo>
                  <a:cubicBezTo>
                    <a:pt x="3276951" y="3152192"/>
                    <a:pt x="3226151" y="2987091"/>
                    <a:pt x="3296001" y="2852154"/>
                  </a:cubicBezTo>
                  <a:cubicBezTo>
                    <a:pt x="3365851" y="2717217"/>
                    <a:pt x="3594451" y="2588629"/>
                    <a:pt x="3686526" y="2518779"/>
                  </a:cubicBezTo>
                  <a:cubicBezTo>
                    <a:pt x="3778601" y="2448929"/>
                    <a:pt x="3753201" y="2496554"/>
                    <a:pt x="3848451" y="2433054"/>
                  </a:cubicBezTo>
                  <a:cubicBezTo>
                    <a:pt x="3943701" y="2369554"/>
                    <a:pt x="4150076" y="2218741"/>
                    <a:pt x="4258026" y="2137779"/>
                  </a:cubicBezTo>
                  <a:cubicBezTo>
                    <a:pt x="4365976" y="2056817"/>
                    <a:pt x="4405664" y="2025066"/>
                    <a:pt x="4496151" y="1947279"/>
                  </a:cubicBezTo>
                  <a:cubicBezTo>
                    <a:pt x="4586638" y="1869492"/>
                    <a:pt x="4718401" y="1750429"/>
                    <a:pt x="4800951" y="1671054"/>
                  </a:cubicBezTo>
                  <a:cubicBezTo>
                    <a:pt x="4883501" y="1591679"/>
                    <a:pt x="4902551" y="1556754"/>
                    <a:pt x="4991451" y="1471029"/>
                  </a:cubicBezTo>
                  <a:cubicBezTo>
                    <a:pt x="5080351" y="1385304"/>
                    <a:pt x="5285139" y="1224967"/>
                    <a:pt x="5334351" y="1156704"/>
                  </a:cubicBezTo>
                  <a:cubicBezTo>
                    <a:pt x="5315301" y="1121779"/>
                    <a:pt x="5291489" y="1086854"/>
                    <a:pt x="5277201" y="1051929"/>
                  </a:cubicBezTo>
                  <a:cubicBezTo>
                    <a:pt x="5277201" y="1051929"/>
                    <a:pt x="5237514" y="982079"/>
                    <a:pt x="5248626" y="947154"/>
                  </a:cubicBezTo>
                  <a:cubicBezTo>
                    <a:pt x="5248626" y="947154"/>
                    <a:pt x="5308951" y="869367"/>
                    <a:pt x="5343876" y="842379"/>
                  </a:cubicBezTo>
                  <a:cubicBezTo>
                    <a:pt x="5378801" y="815392"/>
                    <a:pt x="5405788" y="818567"/>
                    <a:pt x="5458176" y="785229"/>
                  </a:cubicBezTo>
                  <a:cubicBezTo>
                    <a:pt x="5510564" y="751891"/>
                    <a:pt x="5577239" y="709029"/>
                    <a:pt x="5658201" y="642354"/>
                  </a:cubicBezTo>
                  <a:cubicBezTo>
                    <a:pt x="5739164" y="575679"/>
                    <a:pt x="5882039" y="443916"/>
                    <a:pt x="5943951" y="385179"/>
                  </a:cubicBezTo>
                  <a:cubicBezTo>
                    <a:pt x="6005863" y="326442"/>
                    <a:pt x="6010626" y="320091"/>
                    <a:pt x="6029676" y="289929"/>
                  </a:cubicBezTo>
                  <a:cubicBezTo>
                    <a:pt x="6048726" y="259766"/>
                    <a:pt x="6056664" y="221666"/>
                    <a:pt x="6058251" y="204204"/>
                  </a:cubicBezTo>
                  <a:cubicBezTo>
                    <a:pt x="6059838" y="186742"/>
                    <a:pt x="6042376" y="194679"/>
                    <a:pt x="6039201" y="185154"/>
                  </a:cubicBezTo>
                  <a:cubicBezTo>
                    <a:pt x="6036026" y="175629"/>
                    <a:pt x="6048726" y="153404"/>
                    <a:pt x="6039201" y="147054"/>
                  </a:cubicBezTo>
                  <a:cubicBezTo>
                    <a:pt x="6029676" y="140704"/>
                    <a:pt x="5994751" y="151817"/>
                    <a:pt x="5982051" y="147054"/>
                  </a:cubicBezTo>
                  <a:cubicBezTo>
                    <a:pt x="5969351" y="142291"/>
                    <a:pt x="5975701" y="126416"/>
                    <a:pt x="5963001" y="118479"/>
                  </a:cubicBezTo>
                  <a:cubicBezTo>
                    <a:pt x="5950301" y="110542"/>
                    <a:pt x="5923313" y="101016"/>
                    <a:pt x="5905851" y="99429"/>
                  </a:cubicBezTo>
                  <a:cubicBezTo>
                    <a:pt x="5888389" y="97842"/>
                    <a:pt x="5858226" y="108954"/>
                    <a:pt x="5858226" y="108954"/>
                  </a:cubicBezTo>
                  <a:lnTo>
                    <a:pt x="5648676" y="156579"/>
                  </a:lnTo>
                  <a:cubicBezTo>
                    <a:pt x="5589939" y="170866"/>
                    <a:pt x="5551838" y="180392"/>
                    <a:pt x="5505801" y="194679"/>
                  </a:cubicBezTo>
                  <a:cubicBezTo>
                    <a:pt x="5459764" y="208966"/>
                    <a:pt x="5399438" y="248654"/>
                    <a:pt x="5372451" y="242304"/>
                  </a:cubicBezTo>
                  <a:cubicBezTo>
                    <a:pt x="5345464" y="235954"/>
                    <a:pt x="5350226" y="186741"/>
                    <a:pt x="5343876" y="156579"/>
                  </a:cubicBezTo>
                  <a:cubicBezTo>
                    <a:pt x="5337526" y="126417"/>
                    <a:pt x="5348638" y="86729"/>
                    <a:pt x="5334351" y="61329"/>
                  </a:cubicBezTo>
                  <a:cubicBezTo>
                    <a:pt x="5320064" y="35929"/>
                    <a:pt x="5280376" y="-14871"/>
                    <a:pt x="5258151" y="4179"/>
                  </a:cubicBezTo>
                  <a:cubicBezTo>
                    <a:pt x="5235926" y="23229"/>
                    <a:pt x="5229576" y="123242"/>
                    <a:pt x="5201001" y="175629"/>
                  </a:cubicBezTo>
                  <a:cubicBezTo>
                    <a:pt x="5172426" y="228016"/>
                    <a:pt x="5112101" y="278816"/>
                    <a:pt x="5086701" y="318504"/>
                  </a:cubicBezTo>
                  <a:cubicBezTo>
                    <a:pt x="5061301" y="358191"/>
                    <a:pt x="5059713" y="364542"/>
                    <a:pt x="5048601" y="413754"/>
                  </a:cubicBezTo>
                  <a:cubicBezTo>
                    <a:pt x="5037489" y="462966"/>
                    <a:pt x="5035901" y="582029"/>
                    <a:pt x="5020026" y="613779"/>
                  </a:cubicBezTo>
                  <a:cubicBezTo>
                    <a:pt x="5004151" y="645529"/>
                    <a:pt x="4969226" y="609016"/>
                    <a:pt x="4953351" y="604254"/>
                  </a:cubicBezTo>
                  <a:cubicBezTo>
                    <a:pt x="4937476" y="599492"/>
                    <a:pt x="5040663" y="507417"/>
                    <a:pt x="4924776" y="585204"/>
                  </a:cubicBezTo>
                  <a:cubicBezTo>
                    <a:pt x="4808889" y="662991"/>
                    <a:pt x="4432651" y="945567"/>
                    <a:pt x="4258026" y="1070979"/>
                  </a:cubicBezTo>
                  <a:cubicBezTo>
                    <a:pt x="4083401" y="1196391"/>
                    <a:pt x="3951638" y="1286879"/>
                    <a:pt x="3877026" y="1337679"/>
                  </a:cubicBezTo>
                  <a:cubicBezTo>
                    <a:pt x="3802414" y="1388479"/>
                    <a:pt x="3830988" y="1351967"/>
                    <a:pt x="3810351" y="1375779"/>
                  </a:cubicBezTo>
                  <a:cubicBezTo>
                    <a:pt x="3789714" y="1399591"/>
                    <a:pt x="3808763" y="1434517"/>
                    <a:pt x="3753201" y="1480554"/>
                  </a:cubicBezTo>
                  <a:cubicBezTo>
                    <a:pt x="3697639" y="1526591"/>
                    <a:pt x="3550001" y="1620254"/>
                    <a:pt x="3476976" y="1652004"/>
                  </a:cubicBezTo>
                  <a:cubicBezTo>
                    <a:pt x="3403951" y="1683754"/>
                    <a:pt x="3349976" y="1650416"/>
                    <a:pt x="3315051" y="1671054"/>
                  </a:cubicBezTo>
                  <a:cubicBezTo>
                    <a:pt x="3280126" y="1691692"/>
                    <a:pt x="3300763" y="1753604"/>
                    <a:pt x="3267426" y="1775829"/>
                  </a:cubicBezTo>
                  <a:cubicBezTo>
                    <a:pt x="3234089" y="1798054"/>
                    <a:pt x="3157888" y="1794879"/>
                    <a:pt x="3115026" y="1804404"/>
                  </a:cubicBezTo>
                  <a:cubicBezTo>
                    <a:pt x="3072164" y="1813929"/>
                    <a:pt x="3040413" y="1834566"/>
                    <a:pt x="3010251" y="1832979"/>
                  </a:cubicBezTo>
                  <a:cubicBezTo>
                    <a:pt x="2980089" y="1831392"/>
                    <a:pt x="3003901" y="1791704"/>
                    <a:pt x="2934051" y="1794879"/>
                  </a:cubicBezTo>
                  <a:cubicBezTo>
                    <a:pt x="2864201" y="1798054"/>
                    <a:pt x="2691163" y="1831392"/>
                    <a:pt x="2591151" y="1852029"/>
                  </a:cubicBezTo>
                  <a:cubicBezTo>
                    <a:pt x="2491139" y="1872666"/>
                    <a:pt x="2399063" y="1917117"/>
                    <a:pt x="2333976" y="1918704"/>
                  </a:cubicBezTo>
                  <a:cubicBezTo>
                    <a:pt x="2268889" y="1920291"/>
                    <a:pt x="2199039" y="1880604"/>
                    <a:pt x="2200626" y="1861554"/>
                  </a:cubicBezTo>
                  <a:cubicBezTo>
                    <a:pt x="2202213" y="1842504"/>
                    <a:pt x="2322864" y="1826629"/>
                    <a:pt x="2343501" y="1804404"/>
                  </a:cubicBezTo>
                  <a:cubicBezTo>
                    <a:pt x="2364138" y="1782179"/>
                    <a:pt x="2330801" y="1748841"/>
                    <a:pt x="2324451" y="1728204"/>
                  </a:cubicBezTo>
                  <a:cubicBezTo>
                    <a:pt x="2318101" y="1707567"/>
                    <a:pt x="2319689" y="1691692"/>
                    <a:pt x="2305401" y="1680579"/>
                  </a:cubicBezTo>
                  <a:cubicBezTo>
                    <a:pt x="2291114" y="1669467"/>
                    <a:pt x="2245076" y="1678991"/>
                    <a:pt x="2238726" y="1661529"/>
                  </a:cubicBezTo>
                  <a:cubicBezTo>
                    <a:pt x="2232376" y="1644067"/>
                    <a:pt x="2262539" y="1598029"/>
                    <a:pt x="2267301" y="1575804"/>
                  </a:cubicBezTo>
                  <a:cubicBezTo>
                    <a:pt x="2272064" y="1553579"/>
                    <a:pt x="2259364" y="1545641"/>
                    <a:pt x="2267301" y="1528179"/>
                  </a:cubicBezTo>
                  <a:cubicBezTo>
                    <a:pt x="2275238" y="1510717"/>
                    <a:pt x="2318101" y="1493254"/>
                    <a:pt x="2314926" y="1471029"/>
                  </a:cubicBezTo>
                  <a:cubicBezTo>
                    <a:pt x="2311751" y="1448804"/>
                    <a:pt x="2251426" y="1420229"/>
                    <a:pt x="2248251" y="1394829"/>
                  </a:cubicBezTo>
                  <a:cubicBezTo>
                    <a:pt x="2245076" y="1369429"/>
                    <a:pt x="2300638" y="1351966"/>
                    <a:pt x="2295876" y="1318629"/>
                  </a:cubicBezTo>
                  <a:cubicBezTo>
                    <a:pt x="2291114" y="1285292"/>
                    <a:pt x="2226026" y="1232904"/>
                    <a:pt x="2219676" y="1194804"/>
                  </a:cubicBezTo>
                  <a:cubicBezTo>
                    <a:pt x="2213326" y="1156704"/>
                    <a:pt x="2262538" y="1113841"/>
                    <a:pt x="2257776" y="1090029"/>
                  </a:cubicBezTo>
                  <a:cubicBezTo>
                    <a:pt x="2253014" y="1066217"/>
                    <a:pt x="2210151" y="1075741"/>
                    <a:pt x="2191101" y="1051929"/>
                  </a:cubicBezTo>
                  <a:cubicBezTo>
                    <a:pt x="2172051" y="1028117"/>
                    <a:pt x="2165701" y="986841"/>
                    <a:pt x="2143476" y="947154"/>
                  </a:cubicBezTo>
                  <a:cubicBezTo>
                    <a:pt x="2121251" y="907467"/>
                    <a:pt x="2100613" y="855079"/>
                    <a:pt x="2057751" y="813804"/>
                  </a:cubicBezTo>
                  <a:cubicBezTo>
                    <a:pt x="2014889" y="772529"/>
                    <a:pt x="1946626" y="726491"/>
                    <a:pt x="1886301" y="699504"/>
                  </a:cubicBezTo>
                  <a:cubicBezTo>
                    <a:pt x="1825976" y="672517"/>
                    <a:pt x="1743426" y="659816"/>
                    <a:pt x="1695801" y="651879"/>
                  </a:cubicBezTo>
                  <a:cubicBezTo>
                    <a:pt x="1648176" y="643942"/>
                    <a:pt x="1662464" y="629654"/>
                    <a:pt x="1600551" y="651879"/>
                  </a:cubicBezTo>
                  <a:close/>
                </a:path>
              </a:pathLst>
            </a:custGeom>
            <a:gradFill>
              <a:gsLst>
                <a:gs pos="42000">
                  <a:schemeClr val="bg1"/>
                </a:gs>
                <a:gs pos="0">
                  <a:schemeClr val="bg1">
                    <a:alpha val="40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blurRad="165100" dist="114300" dir="5400000" sx="90000" sy="-19000" rotWithShape="0">
                <a:prstClr val="black">
                  <a:alpha val="47000"/>
                </a:prstClr>
              </a:outerShdw>
            </a:effectLst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" name="任意多边形 94"/>
            <p:cNvSpPr>
              <a:spLocks noChangeAspect="1"/>
            </p:cNvSpPr>
            <p:nvPr/>
          </p:nvSpPr>
          <p:spPr>
            <a:xfrm>
              <a:off x="2763717" y="2480261"/>
              <a:ext cx="139538" cy="228659"/>
            </a:xfrm>
            <a:custGeom>
              <a:avLst/>
              <a:gdLst/>
              <a:ahLst/>
              <a:cxnLst/>
              <a:rect l="l" t="t" r="r" b="b"/>
              <a:pathLst>
                <a:path w="6209171" h="10174860">
                  <a:moveTo>
                    <a:pt x="3770771" y="8764940"/>
                  </a:moveTo>
                  <a:cubicBezTo>
                    <a:pt x="3766008" y="8858602"/>
                    <a:pt x="3761246" y="8952265"/>
                    <a:pt x="3770771" y="9012590"/>
                  </a:cubicBezTo>
                  <a:cubicBezTo>
                    <a:pt x="3780296" y="9072915"/>
                    <a:pt x="3815221" y="9063390"/>
                    <a:pt x="3827921" y="9126890"/>
                  </a:cubicBezTo>
                  <a:cubicBezTo>
                    <a:pt x="3840621" y="9190390"/>
                    <a:pt x="3824746" y="9333265"/>
                    <a:pt x="3846971" y="9393590"/>
                  </a:cubicBezTo>
                  <a:cubicBezTo>
                    <a:pt x="3869196" y="9453915"/>
                    <a:pt x="3926346" y="9425340"/>
                    <a:pt x="3961271" y="9488840"/>
                  </a:cubicBezTo>
                  <a:cubicBezTo>
                    <a:pt x="3996196" y="9552340"/>
                    <a:pt x="3951746" y="9711090"/>
                    <a:pt x="4056521" y="9774590"/>
                  </a:cubicBezTo>
                  <a:cubicBezTo>
                    <a:pt x="4161296" y="9838090"/>
                    <a:pt x="4472446" y="9831740"/>
                    <a:pt x="4589921" y="9869840"/>
                  </a:cubicBezTo>
                  <a:cubicBezTo>
                    <a:pt x="4707396" y="9907940"/>
                    <a:pt x="4745496" y="9961915"/>
                    <a:pt x="4761371" y="10003190"/>
                  </a:cubicBezTo>
                  <a:cubicBezTo>
                    <a:pt x="4777246" y="10044465"/>
                    <a:pt x="4808996" y="10088915"/>
                    <a:pt x="4685171" y="10117490"/>
                  </a:cubicBezTo>
                  <a:cubicBezTo>
                    <a:pt x="4561346" y="10146065"/>
                    <a:pt x="4212096" y="10177815"/>
                    <a:pt x="4018421" y="10174640"/>
                  </a:cubicBezTo>
                  <a:cubicBezTo>
                    <a:pt x="3824746" y="10171465"/>
                    <a:pt x="3662821" y="10107965"/>
                    <a:pt x="3523121" y="10098440"/>
                  </a:cubicBezTo>
                  <a:cubicBezTo>
                    <a:pt x="3383421" y="10088915"/>
                    <a:pt x="3234196" y="10149240"/>
                    <a:pt x="3180221" y="10117490"/>
                  </a:cubicBezTo>
                  <a:cubicBezTo>
                    <a:pt x="3126246" y="10085740"/>
                    <a:pt x="3218321" y="9984140"/>
                    <a:pt x="3199271" y="9907940"/>
                  </a:cubicBezTo>
                  <a:cubicBezTo>
                    <a:pt x="3180221" y="9831740"/>
                    <a:pt x="3119896" y="9742840"/>
                    <a:pt x="3065921" y="9660290"/>
                  </a:cubicBezTo>
                  <a:cubicBezTo>
                    <a:pt x="3011946" y="9577740"/>
                    <a:pt x="2910346" y="9485665"/>
                    <a:pt x="2875421" y="9412640"/>
                  </a:cubicBezTo>
                  <a:cubicBezTo>
                    <a:pt x="2840496" y="9339615"/>
                    <a:pt x="2884946" y="9279290"/>
                    <a:pt x="2856371" y="9222140"/>
                  </a:cubicBezTo>
                  <a:cubicBezTo>
                    <a:pt x="2827796" y="9164990"/>
                    <a:pt x="2726196" y="9139590"/>
                    <a:pt x="2703971" y="9069740"/>
                  </a:cubicBezTo>
                  <a:cubicBezTo>
                    <a:pt x="2681746" y="8999890"/>
                    <a:pt x="2702383" y="8901465"/>
                    <a:pt x="2723021" y="8803040"/>
                  </a:cubicBezTo>
                  <a:close/>
                  <a:moveTo>
                    <a:pt x="856121" y="8688740"/>
                  </a:moveTo>
                  <a:lnTo>
                    <a:pt x="1846721" y="8707790"/>
                  </a:lnTo>
                  <a:cubicBezTo>
                    <a:pt x="1865771" y="8723665"/>
                    <a:pt x="1916571" y="8726840"/>
                    <a:pt x="1903871" y="8803040"/>
                  </a:cubicBezTo>
                  <a:cubicBezTo>
                    <a:pt x="1891171" y="8879240"/>
                    <a:pt x="1792746" y="9057040"/>
                    <a:pt x="1770521" y="9164990"/>
                  </a:cubicBezTo>
                  <a:cubicBezTo>
                    <a:pt x="1748296" y="9272940"/>
                    <a:pt x="1780046" y="9380890"/>
                    <a:pt x="1770521" y="9450740"/>
                  </a:cubicBezTo>
                  <a:cubicBezTo>
                    <a:pt x="1760996" y="9520590"/>
                    <a:pt x="1697496" y="9539640"/>
                    <a:pt x="1713371" y="9584090"/>
                  </a:cubicBezTo>
                  <a:cubicBezTo>
                    <a:pt x="1729246" y="9628540"/>
                    <a:pt x="1776871" y="9685690"/>
                    <a:pt x="1865771" y="9717440"/>
                  </a:cubicBezTo>
                  <a:cubicBezTo>
                    <a:pt x="1954671" y="9749190"/>
                    <a:pt x="2164221" y="9742840"/>
                    <a:pt x="2246771" y="9774590"/>
                  </a:cubicBezTo>
                  <a:cubicBezTo>
                    <a:pt x="2329321" y="9806340"/>
                    <a:pt x="2370596" y="9847615"/>
                    <a:pt x="2361071" y="9907940"/>
                  </a:cubicBezTo>
                  <a:cubicBezTo>
                    <a:pt x="2351546" y="9968265"/>
                    <a:pt x="2316621" y="10114315"/>
                    <a:pt x="2189621" y="10136540"/>
                  </a:cubicBezTo>
                  <a:cubicBezTo>
                    <a:pt x="2062621" y="10158765"/>
                    <a:pt x="1780046" y="10050815"/>
                    <a:pt x="1599071" y="10041290"/>
                  </a:cubicBezTo>
                  <a:cubicBezTo>
                    <a:pt x="1418096" y="10031765"/>
                    <a:pt x="1205371" y="10101615"/>
                    <a:pt x="1103771" y="10079390"/>
                  </a:cubicBezTo>
                  <a:cubicBezTo>
                    <a:pt x="1002171" y="10057165"/>
                    <a:pt x="998996" y="9958740"/>
                    <a:pt x="989471" y="9907940"/>
                  </a:cubicBezTo>
                  <a:cubicBezTo>
                    <a:pt x="979946" y="9857140"/>
                    <a:pt x="1014871" y="9812690"/>
                    <a:pt x="1046621" y="9774590"/>
                  </a:cubicBezTo>
                  <a:cubicBezTo>
                    <a:pt x="1078371" y="9736490"/>
                    <a:pt x="1179971" y="9714265"/>
                    <a:pt x="1179971" y="9679340"/>
                  </a:cubicBezTo>
                  <a:cubicBezTo>
                    <a:pt x="1179971" y="9644415"/>
                    <a:pt x="1091071" y="9625365"/>
                    <a:pt x="1046621" y="9565040"/>
                  </a:cubicBezTo>
                  <a:cubicBezTo>
                    <a:pt x="1002171" y="9504715"/>
                    <a:pt x="935496" y="9406290"/>
                    <a:pt x="913271" y="9317390"/>
                  </a:cubicBezTo>
                  <a:cubicBezTo>
                    <a:pt x="891046" y="9228490"/>
                    <a:pt x="932321" y="9098315"/>
                    <a:pt x="913271" y="9031640"/>
                  </a:cubicBezTo>
                  <a:cubicBezTo>
                    <a:pt x="894221" y="8964965"/>
                    <a:pt x="808496" y="8974490"/>
                    <a:pt x="798971" y="8917340"/>
                  </a:cubicBezTo>
                  <a:cubicBezTo>
                    <a:pt x="789446" y="8860190"/>
                    <a:pt x="822783" y="8774465"/>
                    <a:pt x="856121" y="8688740"/>
                  </a:cubicBezTo>
                  <a:close/>
                  <a:moveTo>
                    <a:pt x="378411" y="7450221"/>
                  </a:moveTo>
                  <a:cubicBezTo>
                    <a:pt x="351347" y="7518200"/>
                    <a:pt x="371774" y="7441918"/>
                    <a:pt x="370346" y="7450490"/>
                  </a:cubicBezTo>
                  <a:close/>
                  <a:moveTo>
                    <a:pt x="5797691" y="920150"/>
                  </a:moveTo>
                  <a:lnTo>
                    <a:pt x="5889131" y="1087790"/>
                  </a:lnTo>
                  <a:lnTo>
                    <a:pt x="5188091" y="1506890"/>
                  </a:lnTo>
                  <a:lnTo>
                    <a:pt x="5424311" y="1826930"/>
                  </a:lnTo>
                  <a:lnTo>
                    <a:pt x="6117731" y="1392590"/>
                  </a:lnTo>
                  <a:lnTo>
                    <a:pt x="6209171" y="1522130"/>
                  </a:lnTo>
                  <a:lnTo>
                    <a:pt x="4448951" y="2611790"/>
                  </a:lnTo>
                  <a:cubicBezTo>
                    <a:pt x="4436251" y="2586390"/>
                    <a:pt x="4427361" y="2559720"/>
                    <a:pt x="4410851" y="2535590"/>
                  </a:cubicBezTo>
                  <a:cubicBezTo>
                    <a:pt x="4394341" y="2511460"/>
                    <a:pt x="4376561" y="2478440"/>
                    <a:pt x="4349891" y="2467010"/>
                  </a:cubicBezTo>
                  <a:cubicBezTo>
                    <a:pt x="4323221" y="2455580"/>
                    <a:pt x="4286391" y="2458120"/>
                    <a:pt x="4250831" y="2467010"/>
                  </a:cubicBezTo>
                  <a:cubicBezTo>
                    <a:pt x="4215271" y="2475900"/>
                    <a:pt x="4207651" y="2473360"/>
                    <a:pt x="4136531" y="2520350"/>
                  </a:cubicBezTo>
                  <a:cubicBezTo>
                    <a:pt x="4117673" y="2532810"/>
                    <a:pt x="4090779" y="2552770"/>
                    <a:pt x="4060412" y="2575923"/>
                  </a:cubicBezTo>
                  <a:cubicBezTo>
                    <a:pt x="4098154" y="2593526"/>
                    <a:pt x="4136516" y="2608200"/>
                    <a:pt x="4174631" y="2619410"/>
                  </a:cubicBezTo>
                  <a:cubicBezTo>
                    <a:pt x="4347351" y="2670210"/>
                    <a:pt x="4570871" y="2668940"/>
                    <a:pt x="4723271" y="2687990"/>
                  </a:cubicBezTo>
                  <a:lnTo>
                    <a:pt x="5089031" y="2733710"/>
                  </a:lnTo>
                  <a:lnTo>
                    <a:pt x="5111891" y="2634650"/>
                  </a:lnTo>
                  <a:lnTo>
                    <a:pt x="5172851" y="2634650"/>
                  </a:lnTo>
                  <a:cubicBezTo>
                    <a:pt x="5155706" y="2711485"/>
                    <a:pt x="5138561" y="2788320"/>
                    <a:pt x="5127131" y="2893730"/>
                  </a:cubicBezTo>
                  <a:cubicBezTo>
                    <a:pt x="5122445" y="2936947"/>
                    <a:pt x="5119680" y="2978670"/>
                    <a:pt x="5117429" y="3024684"/>
                  </a:cubicBezTo>
                  <a:cubicBezTo>
                    <a:pt x="5123187" y="3023563"/>
                    <a:pt x="5128533" y="3020075"/>
                    <a:pt x="5132846" y="3011840"/>
                  </a:cubicBezTo>
                  <a:cubicBezTo>
                    <a:pt x="5150308" y="2978503"/>
                    <a:pt x="5142900" y="2912886"/>
                    <a:pt x="5177296" y="2843565"/>
                  </a:cubicBezTo>
                  <a:cubicBezTo>
                    <a:pt x="5211692" y="2774244"/>
                    <a:pt x="5293184" y="2656240"/>
                    <a:pt x="5339221" y="2595915"/>
                  </a:cubicBezTo>
                  <a:cubicBezTo>
                    <a:pt x="5385258" y="2535590"/>
                    <a:pt x="5406954" y="2513894"/>
                    <a:pt x="5453521" y="2481615"/>
                  </a:cubicBezTo>
                  <a:cubicBezTo>
                    <a:pt x="5500088" y="2449336"/>
                    <a:pt x="5559884" y="2420761"/>
                    <a:pt x="5618621" y="2402240"/>
                  </a:cubicBezTo>
                  <a:cubicBezTo>
                    <a:pt x="5677358" y="2383719"/>
                    <a:pt x="5770492" y="2375252"/>
                    <a:pt x="5805946" y="2370490"/>
                  </a:cubicBezTo>
                  <a:cubicBezTo>
                    <a:pt x="5841400" y="2365728"/>
                    <a:pt x="5824996" y="2366257"/>
                    <a:pt x="5831346" y="2373665"/>
                  </a:cubicBezTo>
                  <a:cubicBezTo>
                    <a:pt x="5837696" y="2381073"/>
                    <a:pt x="5850396" y="2398536"/>
                    <a:pt x="5844046" y="2414940"/>
                  </a:cubicBezTo>
                  <a:cubicBezTo>
                    <a:pt x="5837696" y="2431344"/>
                    <a:pt x="5817058" y="2458332"/>
                    <a:pt x="5793246" y="2472090"/>
                  </a:cubicBezTo>
                  <a:cubicBezTo>
                    <a:pt x="5769434" y="2485848"/>
                    <a:pt x="5734509" y="2481086"/>
                    <a:pt x="5701171" y="2497490"/>
                  </a:cubicBezTo>
                  <a:cubicBezTo>
                    <a:pt x="5667833" y="2513894"/>
                    <a:pt x="5607509" y="2554640"/>
                    <a:pt x="5593221" y="2570515"/>
                  </a:cubicBezTo>
                  <a:cubicBezTo>
                    <a:pt x="5578934" y="2586390"/>
                    <a:pt x="5579463" y="2592211"/>
                    <a:pt x="5615446" y="2592740"/>
                  </a:cubicBezTo>
                  <a:cubicBezTo>
                    <a:pt x="5651429" y="2593269"/>
                    <a:pt x="5755146" y="2576865"/>
                    <a:pt x="5809121" y="2573690"/>
                  </a:cubicBezTo>
                  <a:cubicBezTo>
                    <a:pt x="5863096" y="2570515"/>
                    <a:pt x="5914425" y="2567869"/>
                    <a:pt x="5939296" y="2573690"/>
                  </a:cubicBezTo>
                  <a:cubicBezTo>
                    <a:pt x="5964167" y="2579511"/>
                    <a:pt x="5963638" y="2598561"/>
                    <a:pt x="5958346" y="2608615"/>
                  </a:cubicBezTo>
                  <a:cubicBezTo>
                    <a:pt x="5953054" y="2618669"/>
                    <a:pt x="5972104" y="2622373"/>
                    <a:pt x="5907546" y="2634015"/>
                  </a:cubicBezTo>
                  <a:cubicBezTo>
                    <a:pt x="5842988" y="2645657"/>
                    <a:pt x="5621796" y="2664178"/>
                    <a:pt x="5570996" y="2678465"/>
                  </a:cubicBezTo>
                  <a:cubicBezTo>
                    <a:pt x="5520196" y="2692752"/>
                    <a:pt x="5551417" y="2717094"/>
                    <a:pt x="5602746" y="2719740"/>
                  </a:cubicBezTo>
                  <a:cubicBezTo>
                    <a:pt x="5654075" y="2722386"/>
                    <a:pt x="5821821" y="2694340"/>
                    <a:pt x="5878971" y="2694340"/>
                  </a:cubicBezTo>
                  <a:cubicBezTo>
                    <a:pt x="5936121" y="2694340"/>
                    <a:pt x="5936650" y="2708628"/>
                    <a:pt x="5945646" y="2719740"/>
                  </a:cubicBezTo>
                  <a:cubicBezTo>
                    <a:pt x="5954642" y="2730852"/>
                    <a:pt x="5945117" y="2751490"/>
                    <a:pt x="5932946" y="2761015"/>
                  </a:cubicBezTo>
                  <a:cubicBezTo>
                    <a:pt x="5920775" y="2770540"/>
                    <a:pt x="5900667" y="2768423"/>
                    <a:pt x="5872621" y="2776890"/>
                  </a:cubicBezTo>
                  <a:cubicBezTo>
                    <a:pt x="5844575" y="2785357"/>
                    <a:pt x="5780546" y="2800702"/>
                    <a:pt x="5764671" y="2811815"/>
                  </a:cubicBezTo>
                  <a:cubicBezTo>
                    <a:pt x="5748796" y="2822927"/>
                    <a:pt x="5757792" y="2837744"/>
                    <a:pt x="5777371" y="2843565"/>
                  </a:cubicBezTo>
                  <a:cubicBezTo>
                    <a:pt x="5796950" y="2849386"/>
                    <a:pt x="5859392" y="2843036"/>
                    <a:pt x="5882146" y="2846740"/>
                  </a:cubicBezTo>
                  <a:cubicBezTo>
                    <a:pt x="5904900" y="2850444"/>
                    <a:pt x="5921304" y="2856794"/>
                    <a:pt x="5913896" y="2865790"/>
                  </a:cubicBezTo>
                  <a:cubicBezTo>
                    <a:pt x="5906488" y="2874786"/>
                    <a:pt x="5866271" y="2894365"/>
                    <a:pt x="5837696" y="2900715"/>
                  </a:cubicBezTo>
                  <a:cubicBezTo>
                    <a:pt x="5809121" y="2907065"/>
                    <a:pt x="5773138" y="2897011"/>
                    <a:pt x="5742446" y="2903890"/>
                  </a:cubicBezTo>
                  <a:cubicBezTo>
                    <a:pt x="5711754" y="2910769"/>
                    <a:pt x="5661484" y="2930877"/>
                    <a:pt x="5653546" y="2941990"/>
                  </a:cubicBezTo>
                  <a:cubicBezTo>
                    <a:pt x="5645609" y="2953102"/>
                    <a:pt x="5666246" y="2965273"/>
                    <a:pt x="5694821" y="2970565"/>
                  </a:cubicBezTo>
                  <a:cubicBezTo>
                    <a:pt x="5723396" y="2975857"/>
                    <a:pt x="5799067" y="2971623"/>
                    <a:pt x="5824996" y="2973740"/>
                  </a:cubicBezTo>
                  <a:cubicBezTo>
                    <a:pt x="5850925" y="2975857"/>
                    <a:pt x="5851984" y="2977444"/>
                    <a:pt x="5850396" y="2983265"/>
                  </a:cubicBezTo>
                  <a:cubicBezTo>
                    <a:pt x="5848809" y="2989086"/>
                    <a:pt x="5856217" y="2990144"/>
                    <a:pt x="5815471" y="3008665"/>
                  </a:cubicBezTo>
                  <a:cubicBezTo>
                    <a:pt x="5774725" y="3027186"/>
                    <a:pt x="5654075" y="3073223"/>
                    <a:pt x="5605921" y="3094390"/>
                  </a:cubicBezTo>
                  <a:cubicBezTo>
                    <a:pt x="5557767" y="3115557"/>
                    <a:pt x="5553004" y="3116086"/>
                    <a:pt x="5526546" y="3135665"/>
                  </a:cubicBezTo>
                  <a:cubicBezTo>
                    <a:pt x="5500088" y="3155244"/>
                    <a:pt x="5471513" y="3191757"/>
                    <a:pt x="5447171" y="3211865"/>
                  </a:cubicBezTo>
                  <a:cubicBezTo>
                    <a:pt x="5422829" y="3231973"/>
                    <a:pt x="5418596" y="3246261"/>
                    <a:pt x="5380496" y="3256315"/>
                  </a:cubicBezTo>
                  <a:cubicBezTo>
                    <a:pt x="5342396" y="3266369"/>
                    <a:pt x="5267784" y="3269544"/>
                    <a:pt x="5218571" y="3272190"/>
                  </a:cubicBezTo>
                  <a:cubicBezTo>
                    <a:pt x="5178486" y="3274345"/>
                    <a:pt x="5131379" y="3298268"/>
                    <a:pt x="5103012" y="3284288"/>
                  </a:cubicBezTo>
                  <a:cubicBezTo>
                    <a:pt x="5090656" y="3460482"/>
                    <a:pt x="5058551" y="3784797"/>
                    <a:pt x="5058551" y="3922430"/>
                  </a:cubicBezTo>
                  <a:cubicBezTo>
                    <a:pt x="5058551" y="4064670"/>
                    <a:pt x="5086491" y="4078640"/>
                    <a:pt x="5104271" y="4120550"/>
                  </a:cubicBezTo>
                  <a:cubicBezTo>
                    <a:pt x="5122051" y="4162460"/>
                    <a:pt x="5146181" y="4167540"/>
                    <a:pt x="5165231" y="4173890"/>
                  </a:cubicBezTo>
                  <a:cubicBezTo>
                    <a:pt x="5184281" y="4180240"/>
                    <a:pt x="5200791" y="4163730"/>
                    <a:pt x="5218571" y="4158650"/>
                  </a:cubicBezTo>
                  <a:lnTo>
                    <a:pt x="5157611" y="4234850"/>
                  </a:lnTo>
                  <a:cubicBezTo>
                    <a:pt x="5087761" y="4237390"/>
                    <a:pt x="4932821" y="4199290"/>
                    <a:pt x="4799471" y="4173890"/>
                  </a:cubicBezTo>
                  <a:lnTo>
                    <a:pt x="4357511" y="4082450"/>
                  </a:lnTo>
                  <a:cubicBezTo>
                    <a:pt x="4354971" y="4105310"/>
                    <a:pt x="4365131" y="4134520"/>
                    <a:pt x="4357511" y="4211990"/>
                  </a:cubicBezTo>
                  <a:cubicBezTo>
                    <a:pt x="4349891" y="4289460"/>
                    <a:pt x="4342271" y="4455830"/>
                    <a:pt x="4311791" y="4547270"/>
                  </a:cubicBezTo>
                  <a:cubicBezTo>
                    <a:pt x="4281311" y="4638710"/>
                    <a:pt x="4238131" y="4693320"/>
                    <a:pt x="4174631" y="4760630"/>
                  </a:cubicBezTo>
                  <a:cubicBezTo>
                    <a:pt x="4111131" y="4827940"/>
                    <a:pt x="4022231" y="4916840"/>
                    <a:pt x="3930791" y="4951130"/>
                  </a:cubicBezTo>
                  <a:cubicBezTo>
                    <a:pt x="3839351" y="4985420"/>
                    <a:pt x="3723781" y="4973990"/>
                    <a:pt x="3625991" y="4966370"/>
                  </a:cubicBezTo>
                  <a:cubicBezTo>
                    <a:pt x="3581610" y="4962911"/>
                    <a:pt x="3534352" y="4961023"/>
                    <a:pt x="3489268" y="4954514"/>
                  </a:cubicBezTo>
                  <a:cubicBezTo>
                    <a:pt x="3496698" y="5030211"/>
                    <a:pt x="3445473" y="5067178"/>
                    <a:pt x="3456446" y="5154965"/>
                  </a:cubicBezTo>
                  <a:cubicBezTo>
                    <a:pt x="3472321" y="5281965"/>
                    <a:pt x="3499309" y="5450240"/>
                    <a:pt x="3532646" y="5583590"/>
                  </a:cubicBezTo>
                  <a:cubicBezTo>
                    <a:pt x="3565983" y="5716940"/>
                    <a:pt x="3612021" y="5820128"/>
                    <a:pt x="3656471" y="5955065"/>
                  </a:cubicBezTo>
                  <a:cubicBezTo>
                    <a:pt x="3700921" y="6090002"/>
                    <a:pt x="3746959" y="6258278"/>
                    <a:pt x="3799346" y="6393215"/>
                  </a:cubicBezTo>
                  <a:cubicBezTo>
                    <a:pt x="3851734" y="6528153"/>
                    <a:pt x="3913646" y="6655152"/>
                    <a:pt x="3970796" y="6764690"/>
                  </a:cubicBezTo>
                  <a:cubicBezTo>
                    <a:pt x="4027946" y="6874228"/>
                    <a:pt x="4083509" y="6961540"/>
                    <a:pt x="4142246" y="7050440"/>
                  </a:cubicBezTo>
                  <a:cubicBezTo>
                    <a:pt x="4200983" y="7139340"/>
                    <a:pt x="4278771" y="7231415"/>
                    <a:pt x="4323221" y="7298090"/>
                  </a:cubicBezTo>
                  <a:cubicBezTo>
                    <a:pt x="4367671" y="7364765"/>
                    <a:pt x="4424821" y="7423503"/>
                    <a:pt x="4408946" y="7450490"/>
                  </a:cubicBezTo>
                  <a:cubicBezTo>
                    <a:pt x="4393071" y="7477478"/>
                    <a:pt x="4288296" y="7456840"/>
                    <a:pt x="4227971" y="7460015"/>
                  </a:cubicBezTo>
                  <a:lnTo>
                    <a:pt x="3866021" y="7402865"/>
                  </a:lnTo>
                  <a:lnTo>
                    <a:pt x="3361196" y="7355240"/>
                  </a:lnTo>
                  <a:cubicBezTo>
                    <a:pt x="3275471" y="7366352"/>
                    <a:pt x="3173871" y="7394928"/>
                    <a:pt x="2923046" y="7402865"/>
                  </a:cubicBezTo>
                  <a:cubicBezTo>
                    <a:pt x="2866503" y="7404654"/>
                    <a:pt x="2798021" y="7405395"/>
                    <a:pt x="2722073" y="7405421"/>
                  </a:cubicBezTo>
                  <a:cubicBezTo>
                    <a:pt x="2739719" y="7425702"/>
                    <a:pt x="2754866" y="7448712"/>
                    <a:pt x="2766299" y="7472332"/>
                  </a:cubicBezTo>
                  <a:lnTo>
                    <a:pt x="3189746" y="7440965"/>
                  </a:lnTo>
                  <a:lnTo>
                    <a:pt x="3989846" y="7479065"/>
                  </a:lnTo>
                  <a:cubicBezTo>
                    <a:pt x="4026359" y="7506053"/>
                    <a:pt x="4029534" y="7558440"/>
                    <a:pt x="4066046" y="7631465"/>
                  </a:cubicBezTo>
                  <a:cubicBezTo>
                    <a:pt x="4066140" y="7631657"/>
                    <a:pt x="4154974" y="7814083"/>
                    <a:pt x="4208921" y="7917215"/>
                  </a:cubicBezTo>
                  <a:cubicBezTo>
                    <a:pt x="4262896" y="8020402"/>
                    <a:pt x="4327984" y="8144228"/>
                    <a:pt x="4389896" y="8250590"/>
                  </a:cubicBezTo>
                  <a:cubicBezTo>
                    <a:pt x="4451809" y="8356953"/>
                    <a:pt x="4540709" y="8499828"/>
                    <a:pt x="4580396" y="8555390"/>
                  </a:cubicBezTo>
                  <a:cubicBezTo>
                    <a:pt x="4620083" y="8610952"/>
                    <a:pt x="4612146" y="8574440"/>
                    <a:pt x="4628021" y="8583965"/>
                  </a:cubicBezTo>
                  <a:cubicBezTo>
                    <a:pt x="4629608" y="8607777"/>
                    <a:pt x="4631196" y="8631590"/>
                    <a:pt x="4561346" y="8641115"/>
                  </a:cubicBezTo>
                  <a:cubicBezTo>
                    <a:pt x="4491496" y="8650640"/>
                    <a:pt x="4416883" y="8642702"/>
                    <a:pt x="4208921" y="8641115"/>
                  </a:cubicBezTo>
                  <a:lnTo>
                    <a:pt x="3313571" y="8631590"/>
                  </a:lnTo>
                  <a:lnTo>
                    <a:pt x="2151521" y="8612540"/>
                  </a:lnTo>
                  <a:lnTo>
                    <a:pt x="751346" y="8593490"/>
                  </a:lnTo>
                  <a:cubicBezTo>
                    <a:pt x="751143" y="8593497"/>
                    <a:pt x="406836" y="8606186"/>
                    <a:pt x="332246" y="8593490"/>
                  </a:cubicBezTo>
                  <a:cubicBezTo>
                    <a:pt x="257634" y="8580790"/>
                    <a:pt x="297321" y="8545865"/>
                    <a:pt x="303671" y="8517290"/>
                  </a:cubicBezTo>
                  <a:cubicBezTo>
                    <a:pt x="310021" y="8488715"/>
                    <a:pt x="349708" y="8437915"/>
                    <a:pt x="370346" y="8422040"/>
                  </a:cubicBezTo>
                  <a:cubicBezTo>
                    <a:pt x="390983" y="8406165"/>
                    <a:pt x="408446" y="8422040"/>
                    <a:pt x="427496" y="8422040"/>
                  </a:cubicBezTo>
                  <a:cubicBezTo>
                    <a:pt x="457658" y="8344253"/>
                    <a:pt x="581484" y="8096602"/>
                    <a:pt x="637046" y="7945790"/>
                  </a:cubicBezTo>
                  <a:cubicBezTo>
                    <a:pt x="692608" y="7794978"/>
                    <a:pt x="726739" y="7656071"/>
                    <a:pt x="760871" y="7517165"/>
                  </a:cubicBezTo>
                  <a:lnTo>
                    <a:pt x="1160921" y="7507640"/>
                  </a:lnTo>
                  <a:lnTo>
                    <a:pt x="1808621" y="7479065"/>
                  </a:lnTo>
                  <a:lnTo>
                    <a:pt x="2232259" y="7479065"/>
                  </a:lnTo>
                  <a:cubicBezTo>
                    <a:pt x="2219560" y="7454660"/>
                    <a:pt x="2208602" y="7428462"/>
                    <a:pt x="2200019" y="7402492"/>
                  </a:cubicBezTo>
                  <a:cubicBezTo>
                    <a:pt x="2078171" y="7401594"/>
                    <a:pt x="1959589" y="7401374"/>
                    <a:pt x="1856246" y="7402865"/>
                  </a:cubicBezTo>
                  <a:lnTo>
                    <a:pt x="941846" y="7431440"/>
                  </a:lnTo>
                  <a:lnTo>
                    <a:pt x="378411" y="7450221"/>
                  </a:lnTo>
                  <a:lnTo>
                    <a:pt x="389396" y="7421915"/>
                  </a:lnTo>
                  <a:cubicBezTo>
                    <a:pt x="432258" y="7307615"/>
                    <a:pt x="564021" y="6940902"/>
                    <a:pt x="627521" y="6764690"/>
                  </a:cubicBezTo>
                  <a:cubicBezTo>
                    <a:pt x="691021" y="6588478"/>
                    <a:pt x="698959" y="6572602"/>
                    <a:pt x="770396" y="6364640"/>
                  </a:cubicBezTo>
                  <a:cubicBezTo>
                    <a:pt x="841833" y="6156678"/>
                    <a:pt x="965658" y="5786790"/>
                    <a:pt x="1056146" y="5516915"/>
                  </a:cubicBezTo>
                  <a:cubicBezTo>
                    <a:pt x="1146633" y="5247040"/>
                    <a:pt x="1268871" y="4896202"/>
                    <a:pt x="1313321" y="4745390"/>
                  </a:cubicBezTo>
                  <a:cubicBezTo>
                    <a:pt x="1357771" y="4594578"/>
                    <a:pt x="1318084" y="4691415"/>
                    <a:pt x="1322846" y="4612040"/>
                  </a:cubicBezTo>
                  <a:cubicBezTo>
                    <a:pt x="1323815" y="4595894"/>
                    <a:pt x="1315324" y="4576135"/>
                    <a:pt x="1302630" y="4554393"/>
                  </a:cubicBezTo>
                  <a:cubicBezTo>
                    <a:pt x="1217780" y="4595179"/>
                    <a:pt x="1115401" y="4646702"/>
                    <a:pt x="1012331" y="4669190"/>
                  </a:cubicBezTo>
                  <a:cubicBezTo>
                    <a:pt x="872631" y="4699670"/>
                    <a:pt x="694831" y="4746660"/>
                    <a:pt x="547511" y="4699670"/>
                  </a:cubicBezTo>
                  <a:cubicBezTo>
                    <a:pt x="400191" y="4652680"/>
                    <a:pt x="218581" y="4537110"/>
                    <a:pt x="128411" y="4387250"/>
                  </a:cubicBezTo>
                  <a:cubicBezTo>
                    <a:pt x="38241" y="4237390"/>
                    <a:pt x="-20179" y="4016410"/>
                    <a:pt x="6491" y="3800510"/>
                  </a:cubicBezTo>
                  <a:cubicBezTo>
                    <a:pt x="33161" y="3584610"/>
                    <a:pt x="155081" y="3287430"/>
                    <a:pt x="288431" y="3091850"/>
                  </a:cubicBezTo>
                  <a:cubicBezTo>
                    <a:pt x="421781" y="2896270"/>
                    <a:pt x="640221" y="2729900"/>
                    <a:pt x="806591" y="2627030"/>
                  </a:cubicBezTo>
                  <a:cubicBezTo>
                    <a:pt x="972961" y="2524160"/>
                    <a:pt x="1143141" y="2508920"/>
                    <a:pt x="1286651" y="2474630"/>
                  </a:cubicBezTo>
                  <a:cubicBezTo>
                    <a:pt x="1430161" y="2440340"/>
                    <a:pt x="1502551" y="2453040"/>
                    <a:pt x="1667651" y="2421290"/>
                  </a:cubicBezTo>
                  <a:cubicBezTo>
                    <a:pt x="1832751" y="2389540"/>
                    <a:pt x="2145171" y="2347630"/>
                    <a:pt x="2277251" y="2284130"/>
                  </a:cubicBezTo>
                  <a:cubicBezTo>
                    <a:pt x="2409331" y="2220630"/>
                    <a:pt x="2416951" y="2086010"/>
                    <a:pt x="2460131" y="2040290"/>
                  </a:cubicBezTo>
                  <a:cubicBezTo>
                    <a:pt x="2481721" y="2017430"/>
                    <a:pt x="2484261" y="2009175"/>
                    <a:pt x="2489658" y="2006952"/>
                  </a:cubicBezTo>
                  <a:cubicBezTo>
                    <a:pt x="2495056" y="2004730"/>
                    <a:pt x="2503311" y="2008540"/>
                    <a:pt x="2536331" y="2009810"/>
                  </a:cubicBezTo>
                  <a:cubicBezTo>
                    <a:pt x="2602371" y="2012350"/>
                    <a:pt x="2764931" y="2040290"/>
                    <a:pt x="2856371" y="2055530"/>
                  </a:cubicBezTo>
                  <a:cubicBezTo>
                    <a:pt x="2947811" y="2070770"/>
                    <a:pt x="2979561" y="2086010"/>
                    <a:pt x="3062111" y="2116490"/>
                  </a:cubicBezTo>
                  <a:cubicBezTo>
                    <a:pt x="3144661" y="2146970"/>
                    <a:pt x="3247531" y="2193960"/>
                    <a:pt x="3351671" y="2238410"/>
                  </a:cubicBezTo>
                  <a:cubicBezTo>
                    <a:pt x="3351809" y="2238467"/>
                    <a:pt x="3549839" y="2319712"/>
                    <a:pt x="3686951" y="2383190"/>
                  </a:cubicBezTo>
                  <a:cubicBezTo>
                    <a:pt x="3741058" y="2408239"/>
                    <a:pt x="3801490" y="2442380"/>
                    <a:pt x="3865511" y="2477528"/>
                  </a:cubicBezTo>
                  <a:cubicBezTo>
                    <a:pt x="3953045" y="2410068"/>
                    <a:pt x="4030371" y="2348713"/>
                    <a:pt x="4075571" y="2306990"/>
                  </a:cubicBezTo>
                  <a:cubicBezTo>
                    <a:pt x="4141611" y="2246030"/>
                    <a:pt x="4123831" y="2243490"/>
                    <a:pt x="4136531" y="2207930"/>
                  </a:cubicBezTo>
                  <a:cubicBezTo>
                    <a:pt x="4149231" y="2172370"/>
                    <a:pt x="4161931" y="2138080"/>
                    <a:pt x="4151771" y="2093630"/>
                  </a:cubicBezTo>
                  <a:cubicBezTo>
                    <a:pt x="4141611" y="2049180"/>
                    <a:pt x="4088271" y="1966630"/>
                    <a:pt x="4075571" y="1941230"/>
                  </a:cubicBezTo>
                  <a:close/>
                  <a:moveTo>
                    <a:pt x="2222475" y="117"/>
                  </a:moveTo>
                  <a:cubicBezTo>
                    <a:pt x="2237097" y="-590"/>
                    <a:pt x="2242008" y="1939"/>
                    <a:pt x="2256296" y="6702"/>
                  </a:cubicBezTo>
                  <a:lnTo>
                    <a:pt x="2264184" y="8004"/>
                  </a:lnTo>
                  <a:cubicBezTo>
                    <a:pt x="2267905" y="7298"/>
                    <a:pt x="2265821" y="4917"/>
                    <a:pt x="2318209" y="40040"/>
                  </a:cubicBezTo>
                  <a:cubicBezTo>
                    <a:pt x="2388059" y="86871"/>
                    <a:pt x="2675396" y="287690"/>
                    <a:pt x="2675396" y="287690"/>
                  </a:cubicBezTo>
                  <a:lnTo>
                    <a:pt x="3123071" y="597253"/>
                  </a:lnTo>
                  <a:cubicBezTo>
                    <a:pt x="3242927" y="680597"/>
                    <a:pt x="3362784" y="736953"/>
                    <a:pt x="3394534" y="787753"/>
                  </a:cubicBezTo>
                  <a:cubicBezTo>
                    <a:pt x="3426284" y="838553"/>
                    <a:pt x="3356434" y="880622"/>
                    <a:pt x="3313571" y="902053"/>
                  </a:cubicBezTo>
                  <a:cubicBezTo>
                    <a:pt x="3270709" y="923484"/>
                    <a:pt x="3223878" y="911578"/>
                    <a:pt x="3137359" y="916340"/>
                  </a:cubicBezTo>
                  <a:cubicBezTo>
                    <a:pt x="3050840" y="921103"/>
                    <a:pt x="2930984" y="931422"/>
                    <a:pt x="2794459" y="930628"/>
                  </a:cubicBezTo>
                  <a:cubicBezTo>
                    <a:pt x="2667354" y="929889"/>
                    <a:pt x="2494154" y="921582"/>
                    <a:pt x="2349803" y="913324"/>
                  </a:cubicBezTo>
                  <a:cubicBezTo>
                    <a:pt x="2368329" y="947240"/>
                    <a:pt x="2379806" y="979758"/>
                    <a:pt x="2386650" y="1011408"/>
                  </a:cubicBezTo>
                  <a:cubicBezTo>
                    <a:pt x="2395631" y="1015786"/>
                    <a:pt x="2418910" y="1089910"/>
                    <a:pt x="2432509" y="1102078"/>
                  </a:cubicBezTo>
                  <a:cubicBezTo>
                    <a:pt x="2447590" y="1115572"/>
                    <a:pt x="2461877" y="1107634"/>
                    <a:pt x="2475371" y="1092553"/>
                  </a:cubicBezTo>
                  <a:cubicBezTo>
                    <a:pt x="2488865" y="1077472"/>
                    <a:pt x="2496008" y="1034609"/>
                    <a:pt x="2513471" y="1011590"/>
                  </a:cubicBezTo>
                  <a:cubicBezTo>
                    <a:pt x="2530934" y="988571"/>
                    <a:pt x="2555540" y="954440"/>
                    <a:pt x="2580146" y="954440"/>
                  </a:cubicBezTo>
                  <a:cubicBezTo>
                    <a:pt x="2604752" y="954440"/>
                    <a:pt x="2632534" y="972696"/>
                    <a:pt x="2661109" y="1011590"/>
                  </a:cubicBezTo>
                  <a:cubicBezTo>
                    <a:pt x="2689684" y="1050484"/>
                    <a:pt x="2726196" y="1125097"/>
                    <a:pt x="2751596" y="1187803"/>
                  </a:cubicBezTo>
                  <a:cubicBezTo>
                    <a:pt x="2776996" y="1250509"/>
                    <a:pt x="2793665" y="1331472"/>
                    <a:pt x="2813509" y="1387828"/>
                  </a:cubicBezTo>
                  <a:cubicBezTo>
                    <a:pt x="2833353" y="1444184"/>
                    <a:pt x="2851609" y="1483871"/>
                    <a:pt x="2870659" y="1525940"/>
                  </a:cubicBezTo>
                  <a:cubicBezTo>
                    <a:pt x="2889709" y="1568009"/>
                    <a:pt x="2898440" y="1595790"/>
                    <a:pt x="2927809" y="1640240"/>
                  </a:cubicBezTo>
                  <a:cubicBezTo>
                    <a:pt x="2957178" y="1684690"/>
                    <a:pt x="3021471" y="1765653"/>
                    <a:pt x="3046871" y="1792640"/>
                  </a:cubicBezTo>
                  <a:cubicBezTo>
                    <a:pt x="3072271" y="1819628"/>
                    <a:pt x="3079415" y="1789465"/>
                    <a:pt x="3080209" y="1802165"/>
                  </a:cubicBezTo>
                  <a:cubicBezTo>
                    <a:pt x="3081003" y="1814865"/>
                    <a:pt x="3064334" y="1853759"/>
                    <a:pt x="3051634" y="1868840"/>
                  </a:cubicBezTo>
                  <a:cubicBezTo>
                    <a:pt x="3038934" y="1883921"/>
                    <a:pt x="3034171" y="1891066"/>
                    <a:pt x="3004009" y="1892653"/>
                  </a:cubicBezTo>
                  <a:cubicBezTo>
                    <a:pt x="2973847" y="1894240"/>
                    <a:pt x="2914315" y="1884715"/>
                    <a:pt x="2870659" y="1878365"/>
                  </a:cubicBezTo>
                  <a:cubicBezTo>
                    <a:pt x="2827003" y="1872015"/>
                    <a:pt x="2780171" y="1868840"/>
                    <a:pt x="2742071" y="1854553"/>
                  </a:cubicBezTo>
                  <a:cubicBezTo>
                    <a:pt x="2703971" y="1840266"/>
                    <a:pt x="2667459" y="1822803"/>
                    <a:pt x="2642059" y="1792640"/>
                  </a:cubicBezTo>
                  <a:cubicBezTo>
                    <a:pt x="2616659" y="1762477"/>
                    <a:pt x="2604752" y="1718822"/>
                    <a:pt x="2589671" y="1673578"/>
                  </a:cubicBezTo>
                  <a:cubicBezTo>
                    <a:pt x="2574590" y="1628334"/>
                    <a:pt x="2561096" y="1590234"/>
                    <a:pt x="2551571" y="1521178"/>
                  </a:cubicBezTo>
                  <a:cubicBezTo>
                    <a:pt x="2542046" y="1452122"/>
                    <a:pt x="2534108" y="1321152"/>
                    <a:pt x="2532521" y="1259240"/>
                  </a:cubicBezTo>
                  <a:cubicBezTo>
                    <a:pt x="2530934" y="1197328"/>
                    <a:pt x="2554746" y="1169547"/>
                    <a:pt x="2542046" y="1149703"/>
                  </a:cubicBezTo>
                  <a:cubicBezTo>
                    <a:pt x="2529346" y="1129859"/>
                    <a:pt x="2470608" y="1136209"/>
                    <a:pt x="2456321" y="1140178"/>
                  </a:cubicBezTo>
                  <a:cubicBezTo>
                    <a:pt x="2442034" y="1144147"/>
                    <a:pt x="2465846" y="1167165"/>
                    <a:pt x="2456321" y="1173515"/>
                  </a:cubicBezTo>
                  <a:cubicBezTo>
                    <a:pt x="2450031" y="1177708"/>
                    <a:pt x="2431974" y="1187093"/>
                    <a:pt x="2417222" y="1186430"/>
                  </a:cubicBezTo>
                  <a:lnTo>
                    <a:pt x="2418221" y="1192565"/>
                  </a:lnTo>
                  <a:cubicBezTo>
                    <a:pt x="2437271" y="1281465"/>
                    <a:pt x="2444415" y="1352903"/>
                    <a:pt x="2461084" y="1440215"/>
                  </a:cubicBezTo>
                  <a:cubicBezTo>
                    <a:pt x="2477753" y="1527528"/>
                    <a:pt x="2509503" y="1635478"/>
                    <a:pt x="2518234" y="1716440"/>
                  </a:cubicBezTo>
                  <a:cubicBezTo>
                    <a:pt x="2526965" y="1797402"/>
                    <a:pt x="2549190" y="1856140"/>
                    <a:pt x="2513471" y="1925990"/>
                  </a:cubicBezTo>
                  <a:cubicBezTo>
                    <a:pt x="2477752" y="1995840"/>
                    <a:pt x="2380915" y="2078390"/>
                    <a:pt x="2303921" y="2135540"/>
                  </a:cubicBezTo>
                  <a:cubicBezTo>
                    <a:pt x="2226927" y="2192690"/>
                    <a:pt x="2125328" y="2239521"/>
                    <a:pt x="2051509" y="2268890"/>
                  </a:cubicBezTo>
                  <a:cubicBezTo>
                    <a:pt x="1977690" y="2298259"/>
                    <a:pt x="1934034" y="2310166"/>
                    <a:pt x="1861009" y="2311753"/>
                  </a:cubicBezTo>
                  <a:cubicBezTo>
                    <a:pt x="1787984" y="2313340"/>
                    <a:pt x="1687178" y="2306990"/>
                    <a:pt x="1613359" y="2278415"/>
                  </a:cubicBezTo>
                  <a:cubicBezTo>
                    <a:pt x="1539540" y="2249840"/>
                    <a:pt x="1464927" y="2195865"/>
                    <a:pt x="1418096" y="2140303"/>
                  </a:cubicBezTo>
                  <a:cubicBezTo>
                    <a:pt x="1371265" y="2084741"/>
                    <a:pt x="1345071" y="2023621"/>
                    <a:pt x="1332371" y="1945040"/>
                  </a:cubicBezTo>
                  <a:cubicBezTo>
                    <a:pt x="1319671" y="1866459"/>
                    <a:pt x="1325227" y="1750571"/>
                    <a:pt x="1341896" y="1668815"/>
                  </a:cubicBezTo>
                  <a:cubicBezTo>
                    <a:pt x="1358565" y="1587059"/>
                    <a:pt x="1399047" y="1521972"/>
                    <a:pt x="1432384" y="1454503"/>
                  </a:cubicBezTo>
                  <a:cubicBezTo>
                    <a:pt x="1465721" y="1387034"/>
                    <a:pt x="1510171" y="1328297"/>
                    <a:pt x="1541921" y="1264003"/>
                  </a:cubicBezTo>
                  <a:cubicBezTo>
                    <a:pt x="1573671" y="1199709"/>
                    <a:pt x="1603834" y="1117159"/>
                    <a:pt x="1622884" y="1068740"/>
                  </a:cubicBezTo>
                  <a:cubicBezTo>
                    <a:pt x="1641934" y="1020321"/>
                    <a:pt x="1648284" y="1012384"/>
                    <a:pt x="1656221" y="973490"/>
                  </a:cubicBezTo>
                  <a:cubicBezTo>
                    <a:pt x="1664139" y="934687"/>
                    <a:pt x="1602538" y="905366"/>
                    <a:pt x="1670073" y="835913"/>
                  </a:cubicBezTo>
                  <a:cubicBezTo>
                    <a:pt x="1585204" y="817674"/>
                    <a:pt x="1502715" y="798025"/>
                    <a:pt x="1437146" y="782990"/>
                  </a:cubicBezTo>
                  <a:cubicBezTo>
                    <a:pt x="1312527" y="754415"/>
                    <a:pt x="1243472" y="736953"/>
                    <a:pt x="1146634" y="706790"/>
                  </a:cubicBezTo>
                  <a:cubicBezTo>
                    <a:pt x="1049796" y="676627"/>
                    <a:pt x="904540" y="640115"/>
                    <a:pt x="856121" y="602015"/>
                  </a:cubicBezTo>
                  <a:cubicBezTo>
                    <a:pt x="807702" y="563915"/>
                    <a:pt x="841834" y="507559"/>
                    <a:pt x="856121" y="478190"/>
                  </a:cubicBezTo>
                  <a:cubicBezTo>
                    <a:pt x="870408" y="448821"/>
                    <a:pt x="861678" y="451203"/>
                    <a:pt x="927559" y="425803"/>
                  </a:cubicBezTo>
                  <a:cubicBezTo>
                    <a:pt x="993440" y="400403"/>
                    <a:pt x="1125203" y="368653"/>
                    <a:pt x="1251409" y="325790"/>
                  </a:cubicBezTo>
                  <a:cubicBezTo>
                    <a:pt x="1377615" y="282927"/>
                    <a:pt x="1684796" y="168627"/>
                    <a:pt x="1684796" y="168627"/>
                  </a:cubicBezTo>
                  <a:cubicBezTo>
                    <a:pt x="1821321" y="119415"/>
                    <a:pt x="1984040" y="58296"/>
                    <a:pt x="2070559" y="30515"/>
                  </a:cubicBezTo>
                  <a:cubicBezTo>
                    <a:pt x="2157078" y="2734"/>
                    <a:pt x="2172953" y="5909"/>
                    <a:pt x="2203909" y="1940"/>
                  </a:cubicBezTo>
                  <a:cubicBezTo>
                    <a:pt x="2211648" y="948"/>
                    <a:pt x="2217601" y="352"/>
                    <a:pt x="2222475" y="117"/>
                  </a:cubicBezTo>
                  <a:close/>
                </a:path>
              </a:pathLst>
            </a:custGeom>
            <a:gradFill>
              <a:gsLst>
                <a:gs pos="42000">
                  <a:schemeClr val="bg1"/>
                </a:gs>
                <a:gs pos="0">
                  <a:schemeClr val="bg1">
                    <a:alpha val="40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blurRad="165100" dist="114300" dir="5400000" sx="90000" sy="-19000" rotWithShape="0">
                <a:prstClr val="black">
                  <a:alpha val="47000"/>
                </a:prstClr>
              </a:outerShdw>
            </a:effectLst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>
              <a:spLocks noChangeAspect="1"/>
            </p:cNvSpPr>
            <p:nvPr/>
          </p:nvSpPr>
          <p:spPr>
            <a:xfrm>
              <a:off x="3619961" y="2470471"/>
              <a:ext cx="178100" cy="238449"/>
            </a:xfrm>
            <a:custGeom>
              <a:avLst/>
              <a:gdLst/>
              <a:ahLst/>
              <a:cxnLst/>
              <a:rect l="l" t="t" r="r" b="b"/>
              <a:pathLst>
                <a:path w="4784954" h="6406341">
                  <a:moveTo>
                    <a:pt x="1127724" y="4957258"/>
                  </a:moveTo>
                  <a:cubicBezTo>
                    <a:pt x="1114489" y="4965783"/>
                    <a:pt x="1101925" y="4973958"/>
                    <a:pt x="1090136" y="4981738"/>
                  </a:cubicBezTo>
                  <a:cubicBezTo>
                    <a:pt x="984303" y="5051588"/>
                    <a:pt x="957844" y="5068521"/>
                    <a:pt x="867886" y="5102388"/>
                  </a:cubicBezTo>
                  <a:cubicBezTo>
                    <a:pt x="777928" y="5136255"/>
                    <a:pt x="633994" y="5180705"/>
                    <a:pt x="550386" y="5184938"/>
                  </a:cubicBezTo>
                  <a:cubicBezTo>
                    <a:pt x="492539" y="5187867"/>
                    <a:pt x="457489" y="5168504"/>
                    <a:pt x="420008" y="5149971"/>
                  </a:cubicBezTo>
                  <a:cubicBezTo>
                    <a:pt x="411074" y="5180667"/>
                    <a:pt x="379224" y="5218417"/>
                    <a:pt x="350016" y="5255126"/>
                  </a:cubicBezTo>
                  <a:cubicBezTo>
                    <a:pt x="390240" y="5246352"/>
                    <a:pt x="479735" y="5238078"/>
                    <a:pt x="516097" y="5237008"/>
                  </a:cubicBezTo>
                  <a:cubicBezTo>
                    <a:pt x="559277" y="5235738"/>
                    <a:pt x="551657" y="5258598"/>
                    <a:pt x="592297" y="5252248"/>
                  </a:cubicBezTo>
                  <a:cubicBezTo>
                    <a:pt x="632937" y="5245898"/>
                    <a:pt x="696437" y="5225578"/>
                    <a:pt x="759937" y="5198908"/>
                  </a:cubicBezTo>
                  <a:cubicBezTo>
                    <a:pt x="823437" y="5172238"/>
                    <a:pt x="914877" y="5129058"/>
                    <a:pt x="973297" y="5092228"/>
                  </a:cubicBezTo>
                  <a:cubicBezTo>
                    <a:pt x="1031717" y="5055398"/>
                    <a:pt x="1074897" y="5012218"/>
                    <a:pt x="1110457" y="4977928"/>
                  </a:cubicBezTo>
                  <a:close/>
                  <a:moveTo>
                    <a:pt x="1237800" y="4917043"/>
                  </a:moveTo>
                  <a:cubicBezTo>
                    <a:pt x="1231144" y="4918647"/>
                    <a:pt x="1223575" y="4922253"/>
                    <a:pt x="1215073" y="4928526"/>
                  </a:cubicBezTo>
                  <a:lnTo>
                    <a:pt x="1207136" y="4924980"/>
                  </a:lnTo>
                  <a:cubicBezTo>
                    <a:pt x="1207818" y="4927948"/>
                    <a:pt x="1208067" y="4931107"/>
                    <a:pt x="1206848" y="4934441"/>
                  </a:cubicBezTo>
                  <a:cubicBezTo>
                    <a:pt x="1208101" y="4933095"/>
                    <a:pt x="1209464" y="4931988"/>
                    <a:pt x="1210786" y="4930938"/>
                  </a:cubicBezTo>
                  <a:cubicBezTo>
                    <a:pt x="1212104" y="4929892"/>
                    <a:pt x="1213401" y="4928906"/>
                    <a:pt x="1215073" y="4928526"/>
                  </a:cubicBezTo>
                  <a:cubicBezTo>
                    <a:pt x="1231215" y="4936295"/>
                    <a:pt x="1243162" y="4943427"/>
                    <a:pt x="1248886" y="4949988"/>
                  </a:cubicBezTo>
                  <a:cubicBezTo>
                    <a:pt x="1286159" y="4992714"/>
                    <a:pt x="1284387" y="4905816"/>
                    <a:pt x="1237800" y="4917043"/>
                  </a:cubicBezTo>
                  <a:close/>
                  <a:moveTo>
                    <a:pt x="1764825" y="163"/>
                  </a:moveTo>
                  <a:cubicBezTo>
                    <a:pt x="1779906" y="1750"/>
                    <a:pt x="1770381" y="17626"/>
                    <a:pt x="1831500" y="23976"/>
                  </a:cubicBezTo>
                  <a:cubicBezTo>
                    <a:pt x="1892619" y="30326"/>
                    <a:pt x="2039462" y="32707"/>
                    <a:pt x="2131537" y="38263"/>
                  </a:cubicBezTo>
                  <a:cubicBezTo>
                    <a:pt x="2223612" y="43819"/>
                    <a:pt x="2383950" y="57313"/>
                    <a:pt x="2383950" y="57313"/>
                  </a:cubicBezTo>
                  <a:lnTo>
                    <a:pt x="2726850" y="81126"/>
                  </a:lnTo>
                  <a:cubicBezTo>
                    <a:pt x="2820512" y="85888"/>
                    <a:pt x="2844325" y="76363"/>
                    <a:pt x="2945925" y="85888"/>
                  </a:cubicBezTo>
                  <a:cubicBezTo>
                    <a:pt x="3047525" y="95413"/>
                    <a:pt x="3276125" y="120020"/>
                    <a:pt x="3336450" y="138276"/>
                  </a:cubicBezTo>
                  <a:cubicBezTo>
                    <a:pt x="3396775" y="156532"/>
                    <a:pt x="3347562" y="181139"/>
                    <a:pt x="3307875" y="195426"/>
                  </a:cubicBezTo>
                  <a:cubicBezTo>
                    <a:pt x="3268188" y="209713"/>
                    <a:pt x="3188812" y="209714"/>
                    <a:pt x="3098325" y="224001"/>
                  </a:cubicBezTo>
                  <a:cubicBezTo>
                    <a:pt x="3007838" y="238288"/>
                    <a:pt x="2886394" y="259719"/>
                    <a:pt x="2764950" y="281151"/>
                  </a:cubicBezTo>
                  <a:cubicBezTo>
                    <a:pt x="2758600" y="276388"/>
                    <a:pt x="2776856" y="274007"/>
                    <a:pt x="2745900" y="266863"/>
                  </a:cubicBezTo>
                  <a:cubicBezTo>
                    <a:pt x="2714944" y="259719"/>
                    <a:pt x="2642712" y="246225"/>
                    <a:pt x="2579212" y="238288"/>
                  </a:cubicBezTo>
                  <a:cubicBezTo>
                    <a:pt x="2515712" y="230351"/>
                    <a:pt x="2429194" y="224000"/>
                    <a:pt x="2364900" y="219238"/>
                  </a:cubicBezTo>
                  <a:cubicBezTo>
                    <a:pt x="2301905" y="214572"/>
                    <a:pt x="2299870" y="219049"/>
                    <a:pt x="2199771" y="210241"/>
                  </a:cubicBezTo>
                  <a:cubicBezTo>
                    <a:pt x="2205673" y="211804"/>
                    <a:pt x="2211521" y="213160"/>
                    <a:pt x="2217262" y="214476"/>
                  </a:cubicBezTo>
                  <a:cubicBezTo>
                    <a:pt x="2216468" y="238288"/>
                    <a:pt x="2215675" y="262101"/>
                    <a:pt x="2217262" y="281151"/>
                  </a:cubicBezTo>
                  <a:cubicBezTo>
                    <a:pt x="2218781" y="299385"/>
                    <a:pt x="2223210" y="311801"/>
                    <a:pt x="2226311" y="326764"/>
                  </a:cubicBezTo>
                  <a:cubicBezTo>
                    <a:pt x="2264875" y="337700"/>
                    <a:pt x="2289216" y="350842"/>
                    <a:pt x="2317275" y="366876"/>
                  </a:cubicBezTo>
                  <a:cubicBezTo>
                    <a:pt x="2356169" y="389101"/>
                    <a:pt x="2387918" y="410532"/>
                    <a:pt x="2407762" y="447838"/>
                  </a:cubicBezTo>
                  <a:cubicBezTo>
                    <a:pt x="2427606" y="485144"/>
                    <a:pt x="2433956" y="557376"/>
                    <a:pt x="2436337" y="590713"/>
                  </a:cubicBezTo>
                  <a:cubicBezTo>
                    <a:pt x="2438718" y="624050"/>
                    <a:pt x="2423637" y="623257"/>
                    <a:pt x="2422050" y="647863"/>
                  </a:cubicBezTo>
                  <a:cubicBezTo>
                    <a:pt x="2420463" y="672469"/>
                    <a:pt x="2422050" y="708189"/>
                    <a:pt x="2426812" y="738351"/>
                  </a:cubicBezTo>
                  <a:cubicBezTo>
                    <a:pt x="2431575" y="768514"/>
                    <a:pt x="2433956" y="807407"/>
                    <a:pt x="2450625" y="828838"/>
                  </a:cubicBezTo>
                  <a:cubicBezTo>
                    <a:pt x="2467294" y="850269"/>
                    <a:pt x="2491106" y="838363"/>
                    <a:pt x="2526825" y="866938"/>
                  </a:cubicBezTo>
                  <a:cubicBezTo>
                    <a:pt x="2562544" y="895513"/>
                    <a:pt x="2639537" y="932026"/>
                    <a:pt x="2664937" y="1000288"/>
                  </a:cubicBezTo>
                  <a:cubicBezTo>
                    <a:pt x="2682531" y="1047571"/>
                    <a:pt x="2692127" y="1121511"/>
                    <a:pt x="2688962" y="1190427"/>
                  </a:cubicBezTo>
                  <a:cubicBezTo>
                    <a:pt x="2782770" y="1211746"/>
                    <a:pt x="2753607" y="1238429"/>
                    <a:pt x="2785587" y="1260637"/>
                  </a:cubicBezTo>
                  <a:cubicBezTo>
                    <a:pt x="2823687" y="1287095"/>
                    <a:pt x="2825804" y="1308262"/>
                    <a:pt x="2849087" y="1336837"/>
                  </a:cubicBezTo>
                  <a:cubicBezTo>
                    <a:pt x="2872370" y="1365412"/>
                    <a:pt x="2905179" y="1414095"/>
                    <a:pt x="2925287" y="1432087"/>
                  </a:cubicBezTo>
                  <a:cubicBezTo>
                    <a:pt x="2945395" y="1450079"/>
                    <a:pt x="2942220" y="1432087"/>
                    <a:pt x="2969737" y="1444787"/>
                  </a:cubicBezTo>
                  <a:cubicBezTo>
                    <a:pt x="2997254" y="1457487"/>
                    <a:pt x="3040645" y="1482887"/>
                    <a:pt x="3090387" y="1508287"/>
                  </a:cubicBezTo>
                  <a:cubicBezTo>
                    <a:pt x="3140129" y="1533687"/>
                    <a:pt x="3226912" y="1568612"/>
                    <a:pt x="3268187" y="1597187"/>
                  </a:cubicBezTo>
                  <a:cubicBezTo>
                    <a:pt x="3309462" y="1625762"/>
                    <a:pt x="3312637" y="1665979"/>
                    <a:pt x="3338037" y="1679737"/>
                  </a:cubicBezTo>
                  <a:cubicBezTo>
                    <a:pt x="3363437" y="1693495"/>
                    <a:pt x="3401537" y="1672329"/>
                    <a:pt x="3420587" y="1679737"/>
                  </a:cubicBezTo>
                  <a:cubicBezTo>
                    <a:pt x="3439637" y="1687145"/>
                    <a:pt x="3441754" y="1715720"/>
                    <a:pt x="3452337" y="1724187"/>
                  </a:cubicBezTo>
                  <a:cubicBezTo>
                    <a:pt x="3462920" y="1732654"/>
                    <a:pt x="3463979" y="1724187"/>
                    <a:pt x="3484087" y="1730537"/>
                  </a:cubicBezTo>
                  <a:cubicBezTo>
                    <a:pt x="3504195" y="1736887"/>
                    <a:pt x="3544412" y="1749587"/>
                    <a:pt x="3572987" y="1762287"/>
                  </a:cubicBezTo>
                  <a:cubicBezTo>
                    <a:pt x="3601562" y="1774987"/>
                    <a:pt x="3629079" y="1802504"/>
                    <a:pt x="3655537" y="1806737"/>
                  </a:cubicBezTo>
                  <a:cubicBezTo>
                    <a:pt x="3681995" y="1810970"/>
                    <a:pt x="3711629" y="1789804"/>
                    <a:pt x="3731737" y="1787687"/>
                  </a:cubicBezTo>
                  <a:cubicBezTo>
                    <a:pt x="3751845" y="1785570"/>
                    <a:pt x="3749729" y="1792979"/>
                    <a:pt x="3776187" y="1794037"/>
                  </a:cubicBezTo>
                  <a:cubicBezTo>
                    <a:pt x="3802645" y="1795095"/>
                    <a:pt x="3853445" y="1799329"/>
                    <a:pt x="3890487" y="1794037"/>
                  </a:cubicBezTo>
                  <a:cubicBezTo>
                    <a:pt x="3927529" y="1788745"/>
                    <a:pt x="3964570" y="1763345"/>
                    <a:pt x="3998437" y="1762287"/>
                  </a:cubicBezTo>
                  <a:cubicBezTo>
                    <a:pt x="4030993" y="1761270"/>
                    <a:pt x="4072350" y="1772966"/>
                    <a:pt x="4091308" y="1786354"/>
                  </a:cubicBezTo>
                  <a:cubicBezTo>
                    <a:pt x="4091299" y="1786268"/>
                    <a:pt x="4091303" y="1786184"/>
                    <a:pt x="4091306" y="1786100"/>
                  </a:cubicBezTo>
                  <a:lnTo>
                    <a:pt x="4092248" y="1776561"/>
                  </a:lnTo>
                  <a:cubicBezTo>
                    <a:pt x="4095324" y="1764265"/>
                    <a:pt x="4105048" y="1816312"/>
                    <a:pt x="4131787" y="1819437"/>
                  </a:cubicBezTo>
                  <a:cubicBezTo>
                    <a:pt x="4162346" y="1823009"/>
                    <a:pt x="4232593" y="1810706"/>
                    <a:pt x="4274662" y="1807531"/>
                  </a:cubicBezTo>
                  <a:cubicBezTo>
                    <a:pt x="4316731" y="1804356"/>
                    <a:pt x="4360784" y="1804356"/>
                    <a:pt x="4384200" y="1800387"/>
                  </a:cubicBezTo>
                  <a:cubicBezTo>
                    <a:pt x="4407616" y="1796418"/>
                    <a:pt x="4398884" y="1783718"/>
                    <a:pt x="4415156" y="1783718"/>
                  </a:cubicBezTo>
                  <a:cubicBezTo>
                    <a:pt x="4431428" y="1783718"/>
                    <a:pt x="4455637" y="1797609"/>
                    <a:pt x="4481831" y="1800387"/>
                  </a:cubicBezTo>
                  <a:cubicBezTo>
                    <a:pt x="4508025" y="1803165"/>
                    <a:pt x="4534218" y="1798006"/>
                    <a:pt x="4572318" y="1800387"/>
                  </a:cubicBezTo>
                  <a:cubicBezTo>
                    <a:pt x="4610418" y="1802768"/>
                    <a:pt x="4682253" y="1811103"/>
                    <a:pt x="4710431" y="1814675"/>
                  </a:cubicBezTo>
                  <a:cubicBezTo>
                    <a:pt x="4738609" y="1818247"/>
                    <a:pt x="4737418" y="1817056"/>
                    <a:pt x="4741387" y="1821818"/>
                  </a:cubicBezTo>
                  <a:cubicBezTo>
                    <a:pt x="4745356" y="1826580"/>
                    <a:pt x="4740990" y="1836503"/>
                    <a:pt x="4734243" y="1843250"/>
                  </a:cubicBezTo>
                  <a:cubicBezTo>
                    <a:pt x="4727496" y="1849997"/>
                    <a:pt x="4711621" y="1857538"/>
                    <a:pt x="4700906" y="1862300"/>
                  </a:cubicBezTo>
                  <a:cubicBezTo>
                    <a:pt x="4690191" y="1867062"/>
                    <a:pt x="4680666" y="1872619"/>
                    <a:pt x="4669950" y="1871825"/>
                  </a:cubicBezTo>
                  <a:cubicBezTo>
                    <a:pt x="4659234" y="1871031"/>
                    <a:pt x="4650503" y="1857537"/>
                    <a:pt x="4636612" y="1857537"/>
                  </a:cubicBezTo>
                  <a:cubicBezTo>
                    <a:pt x="4622721" y="1857537"/>
                    <a:pt x="4583828" y="1862697"/>
                    <a:pt x="4586606" y="1871825"/>
                  </a:cubicBezTo>
                  <a:cubicBezTo>
                    <a:pt x="4589384" y="1880953"/>
                    <a:pt x="4653281" y="1912306"/>
                    <a:pt x="4653281" y="1912306"/>
                  </a:cubicBezTo>
                  <a:cubicBezTo>
                    <a:pt x="4673522" y="1924609"/>
                    <a:pt x="4686222" y="1929371"/>
                    <a:pt x="4708050" y="1945643"/>
                  </a:cubicBezTo>
                  <a:cubicBezTo>
                    <a:pt x="4729878" y="1961915"/>
                    <a:pt x="4778297" y="1995650"/>
                    <a:pt x="4784250" y="2009937"/>
                  </a:cubicBezTo>
                  <a:cubicBezTo>
                    <a:pt x="4790203" y="2024224"/>
                    <a:pt x="4756865" y="2030177"/>
                    <a:pt x="4743768" y="2031368"/>
                  </a:cubicBezTo>
                  <a:cubicBezTo>
                    <a:pt x="4730671" y="2032559"/>
                    <a:pt x="4715590" y="2023828"/>
                    <a:pt x="4705668" y="2017081"/>
                  </a:cubicBezTo>
                  <a:cubicBezTo>
                    <a:pt x="4695746" y="2010334"/>
                    <a:pt x="4694556" y="1994459"/>
                    <a:pt x="4684237" y="1990887"/>
                  </a:cubicBezTo>
                  <a:cubicBezTo>
                    <a:pt x="4673918" y="1987315"/>
                    <a:pt x="4657250" y="1991681"/>
                    <a:pt x="4643756" y="1995650"/>
                  </a:cubicBezTo>
                  <a:cubicBezTo>
                    <a:pt x="4630262" y="1999619"/>
                    <a:pt x="4618356" y="2018272"/>
                    <a:pt x="4603275" y="2014700"/>
                  </a:cubicBezTo>
                  <a:cubicBezTo>
                    <a:pt x="4588194" y="2011128"/>
                    <a:pt x="4567953" y="1984934"/>
                    <a:pt x="4553268" y="1974218"/>
                  </a:cubicBezTo>
                  <a:cubicBezTo>
                    <a:pt x="4538584" y="1963502"/>
                    <a:pt x="4524693" y="1952787"/>
                    <a:pt x="4515168" y="1950406"/>
                  </a:cubicBezTo>
                  <a:cubicBezTo>
                    <a:pt x="4505643" y="1948025"/>
                    <a:pt x="4493737" y="1954375"/>
                    <a:pt x="4496118" y="1959931"/>
                  </a:cubicBezTo>
                  <a:cubicBezTo>
                    <a:pt x="4498499" y="1965487"/>
                    <a:pt x="4529853" y="1978584"/>
                    <a:pt x="4529456" y="1983743"/>
                  </a:cubicBezTo>
                  <a:cubicBezTo>
                    <a:pt x="4529059" y="1988902"/>
                    <a:pt x="4504849" y="1986521"/>
                    <a:pt x="4493737" y="1990887"/>
                  </a:cubicBezTo>
                  <a:cubicBezTo>
                    <a:pt x="4482625" y="1995253"/>
                    <a:pt x="4459606" y="2000809"/>
                    <a:pt x="4462781" y="2009937"/>
                  </a:cubicBezTo>
                  <a:cubicBezTo>
                    <a:pt x="4465956" y="2019065"/>
                    <a:pt x="4511199" y="2031765"/>
                    <a:pt x="4512787" y="2045656"/>
                  </a:cubicBezTo>
                  <a:cubicBezTo>
                    <a:pt x="4514375" y="2059547"/>
                    <a:pt x="4488181" y="2086931"/>
                    <a:pt x="4472306" y="2093281"/>
                  </a:cubicBezTo>
                  <a:cubicBezTo>
                    <a:pt x="4456431" y="2099631"/>
                    <a:pt x="4442143" y="2091297"/>
                    <a:pt x="4417537" y="2083756"/>
                  </a:cubicBezTo>
                  <a:cubicBezTo>
                    <a:pt x="4392931" y="2076215"/>
                    <a:pt x="4347687" y="2050815"/>
                    <a:pt x="4324668" y="2048037"/>
                  </a:cubicBezTo>
                  <a:cubicBezTo>
                    <a:pt x="4301649" y="2045259"/>
                    <a:pt x="4298078" y="2061928"/>
                    <a:pt x="4279425" y="2067087"/>
                  </a:cubicBezTo>
                  <a:cubicBezTo>
                    <a:pt x="4260772" y="2072246"/>
                    <a:pt x="4238944" y="2082565"/>
                    <a:pt x="4212750" y="2078993"/>
                  </a:cubicBezTo>
                  <a:cubicBezTo>
                    <a:pt x="4191261" y="2076063"/>
                    <a:pt x="4156416" y="2086488"/>
                    <a:pt x="4135781" y="2063621"/>
                  </a:cubicBezTo>
                  <a:cubicBezTo>
                    <a:pt x="4131367" y="2096696"/>
                    <a:pt x="4113618" y="2113150"/>
                    <a:pt x="4112737" y="2136937"/>
                  </a:cubicBezTo>
                  <a:cubicBezTo>
                    <a:pt x="4111679" y="2165512"/>
                    <a:pt x="4130729" y="2186679"/>
                    <a:pt x="4131787" y="2213137"/>
                  </a:cubicBezTo>
                  <a:cubicBezTo>
                    <a:pt x="4132845" y="2239595"/>
                    <a:pt x="4122262" y="2261820"/>
                    <a:pt x="4119087" y="2295687"/>
                  </a:cubicBezTo>
                  <a:cubicBezTo>
                    <a:pt x="4115912" y="2329554"/>
                    <a:pt x="4114854" y="2371887"/>
                    <a:pt x="4112737" y="2416337"/>
                  </a:cubicBezTo>
                  <a:cubicBezTo>
                    <a:pt x="4110620" y="2460787"/>
                    <a:pt x="4106387" y="2514762"/>
                    <a:pt x="4106387" y="2562387"/>
                  </a:cubicBezTo>
                  <a:lnTo>
                    <a:pt x="4110877" y="2661170"/>
                  </a:lnTo>
                  <a:cubicBezTo>
                    <a:pt x="4111784" y="2661313"/>
                    <a:pt x="4112684" y="2661459"/>
                    <a:pt x="4113579" y="2661603"/>
                  </a:cubicBezTo>
                  <a:lnTo>
                    <a:pt x="4111607" y="2677211"/>
                  </a:lnTo>
                  <a:cubicBezTo>
                    <a:pt x="4111914" y="2685488"/>
                    <a:pt x="4112359" y="2693770"/>
                    <a:pt x="4112737" y="2702087"/>
                  </a:cubicBezTo>
                  <a:lnTo>
                    <a:pt x="4110497" y="2702036"/>
                  </a:lnTo>
                  <a:cubicBezTo>
                    <a:pt x="4110053" y="2718949"/>
                    <a:pt x="4113220" y="2734743"/>
                    <a:pt x="4119125" y="2748309"/>
                  </a:cubicBezTo>
                  <a:cubicBezTo>
                    <a:pt x="4125020" y="2832140"/>
                    <a:pt x="4095744" y="3046755"/>
                    <a:pt x="4087336" y="3146588"/>
                  </a:cubicBezTo>
                  <a:cubicBezTo>
                    <a:pt x="4078869" y="3247130"/>
                    <a:pt x="4079928" y="3301105"/>
                    <a:pt x="4068286" y="3349788"/>
                  </a:cubicBezTo>
                  <a:cubicBezTo>
                    <a:pt x="4056644" y="3398471"/>
                    <a:pt x="4034419" y="3409055"/>
                    <a:pt x="4017486" y="3438688"/>
                  </a:cubicBezTo>
                  <a:cubicBezTo>
                    <a:pt x="4007961" y="3474671"/>
                    <a:pt x="4017486" y="3510655"/>
                    <a:pt x="4004786" y="3584738"/>
                  </a:cubicBezTo>
                  <a:cubicBezTo>
                    <a:pt x="3992086" y="3658821"/>
                    <a:pt x="3967744" y="3797463"/>
                    <a:pt x="3941286" y="3883188"/>
                  </a:cubicBezTo>
                  <a:cubicBezTo>
                    <a:pt x="3914828" y="3968913"/>
                    <a:pt x="3882019" y="4038763"/>
                    <a:pt x="3846036" y="4099088"/>
                  </a:cubicBezTo>
                  <a:cubicBezTo>
                    <a:pt x="3810053" y="4159413"/>
                    <a:pt x="3777244" y="4196455"/>
                    <a:pt x="3725386" y="4245138"/>
                  </a:cubicBezTo>
                  <a:cubicBezTo>
                    <a:pt x="3673528" y="4293821"/>
                    <a:pt x="3598386" y="4350971"/>
                    <a:pt x="3534886" y="4391188"/>
                  </a:cubicBezTo>
                  <a:cubicBezTo>
                    <a:pt x="3471386" y="4431405"/>
                    <a:pt x="3385661" y="4469505"/>
                    <a:pt x="3344386" y="4486438"/>
                  </a:cubicBezTo>
                  <a:cubicBezTo>
                    <a:pt x="3303111" y="4503371"/>
                    <a:pt x="3306286" y="4490671"/>
                    <a:pt x="3287236" y="4492788"/>
                  </a:cubicBezTo>
                  <a:cubicBezTo>
                    <a:pt x="3283002" y="4511838"/>
                    <a:pt x="3278769" y="4530888"/>
                    <a:pt x="3287236" y="4568988"/>
                  </a:cubicBezTo>
                  <a:cubicBezTo>
                    <a:pt x="3295703" y="4607088"/>
                    <a:pt x="3323219" y="4673763"/>
                    <a:pt x="3338036" y="4721388"/>
                  </a:cubicBezTo>
                  <a:cubicBezTo>
                    <a:pt x="3352853" y="4769013"/>
                    <a:pt x="3381428" y="4825105"/>
                    <a:pt x="3376136" y="4854738"/>
                  </a:cubicBezTo>
                  <a:cubicBezTo>
                    <a:pt x="3370844" y="4884371"/>
                    <a:pt x="3311578" y="4875905"/>
                    <a:pt x="3306286" y="4899188"/>
                  </a:cubicBezTo>
                  <a:cubicBezTo>
                    <a:pt x="3300994" y="4922471"/>
                    <a:pt x="3334861" y="4960571"/>
                    <a:pt x="3344386" y="4994438"/>
                  </a:cubicBezTo>
                  <a:cubicBezTo>
                    <a:pt x="3353014" y="5025114"/>
                    <a:pt x="3356432" y="5059262"/>
                    <a:pt x="3361877" y="5092140"/>
                  </a:cubicBezTo>
                  <a:lnTo>
                    <a:pt x="3353322" y="5087720"/>
                  </a:lnTo>
                  <a:cubicBezTo>
                    <a:pt x="3515630" y="5263718"/>
                    <a:pt x="3435850" y="5213756"/>
                    <a:pt x="3429962" y="5225463"/>
                  </a:cubicBezTo>
                  <a:lnTo>
                    <a:pt x="3433286" y="5235738"/>
                  </a:lnTo>
                  <a:cubicBezTo>
                    <a:pt x="3460803" y="5279130"/>
                    <a:pt x="3463978" y="5320405"/>
                    <a:pt x="3496786" y="5324638"/>
                  </a:cubicBezTo>
                  <a:cubicBezTo>
                    <a:pt x="3529594" y="5328871"/>
                    <a:pt x="3579336" y="5262196"/>
                    <a:pt x="3630136" y="5261138"/>
                  </a:cubicBezTo>
                  <a:cubicBezTo>
                    <a:pt x="3680936" y="5260080"/>
                    <a:pt x="3753961" y="5289713"/>
                    <a:pt x="3801586" y="5318288"/>
                  </a:cubicBezTo>
                  <a:cubicBezTo>
                    <a:pt x="3849211" y="5346863"/>
                    <a:pt x="3884136" y="5388138"/>
                    <a:pt x="3915886" y="5432588"/>
                  </a:cubicBezTo>
                  <a:cubicBezTo>
                    <a:pt x="3947636" y="5477038"/>
                    <a:pt x="3963511" y="5534188"/>
                    <a:pt x="3992086" y="5584988"/>
                  </a:cubicBezTo>
                  <a:cubicBezTo>
                    <a:pt x="4020661" y="5635788"/>
                    <a:pt x="4058761" y="5690821"/>
                    <a:pt x="4087336" y="5737388"/>
                  </a:cubicBezTo>
                  <a:cubicBezTo>
                    <a:pt x="4115911" y="5783955"/>
                    <a:pt x="4147661" y="5832638"/>
                    <a:pt x="4163536" y="5864388"/>
                  </a:cubicBezTo>
                  <a:cubicBezTo>
                    <a:pt x="4179411" y="5896138"/>
                    <a:pt x="4223861" y="5901430"/>
                    <a:pt x="4182586" y="5927888"/>
                  </a:cubicBezTo>
                  <a:cubicBezTo>
                    <a:pt x="4141311" y="5954346"/>
                    <a:pt x="3980444" y="6016788"/>
                    <a:pt x="3915886" y="6023138"/>
                  </a:cubicBezTo>
                  <a:cubicBezTo>
                    <a:pt x="3851328" y="6029488"/>
                    <a:pt x="3843919" y="5967046"/>
                    <a:pt x="3795236" y="5965988"/>
                  </a:cubicBezTo>
                  <a:cubicBezTo>
                    <a:pt x="3746553" y="5964930"/>
                    <a:pt x="3684111" y="6009380"/>
                    <a:pt x="3623786" y="6016788"/>
                  </a:cubicBezTo>
                  <a:cubicBezTo>
                    <a:pt x="3563461" y="6024196"/>
                    <a:pt x="3502078" y="5978688"/>
                    <a:pt x="3433286" y="6010438"/>
                  </a:cubicBezTo>
                  <a:cubicBezTo>
                    <a:pt x="3364494" y="6042188"/>
                    <a:pt x="3262894" y="6171305"/>
                    <a:pt x="3211036" y="6207288"/>
                  </a:cubicBezTo>
                  <a:cubicBezTo>
                    <a:pt x="3159178" y="6243271"/>
                    <a:pt x="3165528" y="6204113"/>
                    <a:pt x="3122136" y="6226338"/>
                  </a:cubicBezTo>
                  <a:cubicBezTo>
                    <a:pt x="3078744" y="6248563"/>
                    <a:pt x="3019478" y="6319471"/>
                    <a:pt x="2950686" y="6340638"/>
                  </a:cubicBezTo>
                  <a:cubicBezTo>
                    <a:pt x="2881894" y="6361805"/>
                    <a:pt x="2773944" y="6358630"/>
                    <a:pt x="2709386" y="6353338"/>
                  </a:cubicBezTo>
                  <a:cubicBezTo>
                    <a:pt x="2644828" y="6348046"/>
                    <a:pt x="2601436" y="6302538"/>
                    <a:pt x="2563336" y="6308888"/>
                  </a:cubicBezTo>
                  <a:cubicBezTo>
                    <a:pt x="2525236" y="6315238"/>
                    <a:pt x="2531586" y="6382971"/>
                    <a:pt x="2480786" y="6391438"/>
                  </a:cubicBezTo>
                  <a:cubicBezTo>
                    <a:pt x="2429986" y="6399905"/>
                    <a:pt x="2336853" y="6378738"/>
                    <a:pt x="2258536" y="6359688"/>
                  </a:cubicBezTo>
                  <a:cubicBezTo>
                    <a:pt x="2180219" y="6340638"/>
                    <a:pt x="2055336" y="6284546"/>
                    <a:pt x="2010886" y="6277138"/>
                  </a:cubicBezTo>
                  <a:cubicBezTo>
                    <a:pt x="1966436" y="6269730"/>
                    <a:pt x="2028878" y="6294071"/>
                    <a:pt x="1991836" y="6315238"/>
                  </a:cubicBezTo>
                  <a:cubicBezTo>
                    <a:pt x="1954794" y="6336405"/>
                    <a:pt x="1848961" y="6393555"/>
                    <a:pt x="1788636" y="6404138"/>
                  </a:cubicBezTo>
                  <a:cubicBezTo>
                    <a:pt x="1728311" y="6414721"/>
                    <a:pt x="1673278" y="6384030"/>
                    <a:pt x="1629886" y="6378738"/>
                  </a:cubicBezTo>
                  <a:cubicBezTo>
                    <a:pt x="1586494" y="6373446"/>
                    <a:pt x="1561094" y="6391438"/>
                    <a:pt x="1528286" y="6372388"/>
                  </a:cubicBezTo>
                  <a:cubicBezTo>
                    <a:pt x="1495478" y="6353338"/>
                    <a:pt x="1471136" y="6281371"/>
                    <a:pt x="1433036" y="6264438"/>
                  </a:cubicBezTo>
                  <a:cubicBezTo>
                    <a:pt x="1394936" y="6247505"/>
                    <a:pt x="1330378" y="6272905"/>
                    <a:pt x="1299686" y="6270788"/>
                  </a:cubicBezTo>
                  <a:cubicBezTo>
                    <a:pt x="1268994" y="6268671"/>
                    <a:pt x="1268994" y="6257030"/>
                    <a:pt x="1248886" y="6251738"/>
                  </a:cubicBezTo>
                  <a:cubicBezTo>
                    <a:pt x="1228778" y="6246446"/>
                    <a:pt x="1205494" y="6247505"/>
                    <a:pt x="1179036" y="6239038"/>
                  </a:cubicBezTo>
                  <a:cubicBezTo>
                    <a:pt x="1152578" y="6230571"/>
                    <a:pt x="1138819" y="6211521"/>
                    <a:pt x="1090136" y="6200938"/>
                  </a:cubicBezTo>
                  <a:cubicBezTo>
                    <a:pt x="1041453" y="6190355"/>
                    <a:pt x="938794" y="6191413"/>
                    <a:pt x="886936" y="6175538"/>
                  </a:cubicBezTo>
                  <a:cubicBezTo>
                    <a:pt x="835078" y="6159663"/>
                    <a:pt x="842486" y="6109921"/>
                    <a:pt x="778986" y="6105688"/>
                  </a:cubicBezTo>
                  <a:cubicBezTo>
                    <a:pt x="715486" y="6101455"/>
                    <a:pt x="589544" y="6157546"/>
                    <a:pt x="505936" y="6150138"/>
                  </a:cubicBezTo>
                  <a:cubicBezTo>
                    <a:pt x="422328" y="6142730"/>
                    <a:pt x="341894" y="6124738"/>
                    <a:pt x="277336" y="6061238"/>
                  </a:cubicBezTo>
                  <a:cubicBezTo>
                    <a:pt x="212778" y="5997738"/>
                    <a:pt x="149278" y="5840046"/>
                    <a:pt x="118586" y="5769138"/>
                  </a:cubicBezTo>
                  <a:cubicBezTo>
                    <a:pt x="87894" y="5698230"/>
                    <a:pt x="109061" y="5669655"/>
                    <a:pt x="93186" y="5635788"/>
                  </a:cubicBezTo>
                  <a:cubicBezTo>
                    <a:pt x="77311" y="5601921"/>
                    <a:pt x="26511" y="5590280"/>
                    <a:pt x="23336" y="5565938"/>
                  </a:cubicBezTo>
                  <a:cubicBezTo>
                    <a:pt x="20161" y="5541596"/>
                    <a:pt x="46619" y="5504555"/>
                    <a:pt x="74136" y="5489738"/>
                  </a:cubicBezTo>
                  <a:cubicBezTo>
                    <a:pt x="101653" y="5474921"/>
                    <a:pt x="130228" y="5489738"/>
                    <a:pt x="182086" y="5483388"/>
                  </a:cubicBezTo>
                  <a:cubicBezTo>
                    <a:pt x="233944" y="5477038"/>
                    <a:pt x="339778" y="5467513"/>
                    <a:pt x="385286" y="5451638"/>
                  </a:cubicBezTo>
                  <a:cubicBezTo>
                    <a:pt x="398220" y="5447126"/>
                    <a:pt x="403631" y="5442187"/>
                    <a:pt x="405996" y="5436609"/>
                  </a:cubicBezTo>
                  <a:cubicBezTo>
                    <a:pt x="389380" y="5445908"/>
                    <a:pt x="376315" y="5452368"/>
                    <a:pt x="371317" y="5450368"/>
                  </a:cubicBezTo>
                  <a:cubicBezTo>
                    <a:pt x="358617" y="5445288"/>
                    <a:pt x="414497" y="5391948"/>
                    <a:pt x="417037" y="5366548"/>
                  </a:cubicBezTo>
                  <a:cubicBezTo>
                    <a:pt x="419577" y="5341148"/>
                    <a:pt x="400527" y="5315748"/>
                    <a:pt x="386557" y="5297968"/>
                  </a:cubicBezTo>
                  <a:cubicBezTo>
                    <a:pt x="377925" y="5286982"/>
                    <a:pt x="351354" y="5278906"/>
                    <a:pt x="337674" y="5271392"/>
                  </a:cubicBezTo>
                  <a:cubicBezTo>
                    <a:pt x="330388" y="5280296"/>
                    <a:pt x="323777" y="5289267"/>
                    <a:pt x="317976" y="5297968"/>
                  </a:cubicBezTo>
                  <a:lnTo>
                    <a:pt x="325596" y="5320828"/>
                  </a:lnTo>
                  <a:lnTo>
                    <a:pt x="203676" y="5480848"/>
                  </a:lnTo>
                  <a:cubicBezTo>
                    <a:pt x="164306" y="5459258"/>
                    <a:pt x="30956" y="5358928"/>
                    <a:pt x="5556" y="5328448"/>
                  </a:cubicBezTo>
                  <a:cubicBezTo>
                    <a:pt x="-19844" y="5297968"/>
                    <a:pt x="50006" y="5306858"/>
                    <a:pt x="51276" y="5297968"/>
                  </a:cubicBezTo>
                  <a:cubicBezTo>
                    <a:pt x="52546" y="5289078"/>
                    <a:pt x="-10954" y="5315748"/>
                    <a:pt x="13176" y="5275108"/>
                  </a:cubicBezTo>
                  <a:cubicBezTo>
                    <a:pt x="34248" y="5239619"/>
                    <a:pt x="115363" y="5127623"/>
                    <a:pt x="172812" y="5073598"/>
                  </a:cubicBezTo>
                  <a:cubicBezTo>
                    <a:pt x="169347" y="5072708"/>
                    <a:pt x="166102" y="5071660"/>
                    <a:pt x="163036" y="5070638"/>
                  </a:cubicBezTo>
                  <a:cubicBezTo>
                    <a:pt x="115411" y="5054763"/>
                    <a:pt x="108003" y="5045238"/>
                    <a:pt x="80486" y="5032538"/>
                  </a:cubicBezTo>
                  <a:cubicBezTo>
                    <a:pt x="110119" y="5018250"/>
                    <a:pt x="139753" y="5003963"/>
                    <a:pt x="150336" y="4994438"/>
                  </a:cubicBezTo>
                  <a:cubicBezTo>
                    <a:pt x="160919" y="4984913"/>
                    <a:pt x="149278" y="4983855"/>
                    <a:pt x="143986" y="4975388"/>
                  </a:cubicBezTo>
                  <a:cubicBezTo>
                    <a:pt x="138694" y="4966921"/>
                    <a:pt x="134461" y="4955280"/>
                    <a:pt x="118586" y="4943638"/>
                  </a:cubicBezTo>
                  <a:cubicBezTo>
                    <a:pt x="102711" y="4931996"/>
                    <a:pt x="50853" y="4920355"/>
                    <a:pt x="48736" y="4905538"/>
                  </a:cubicBezTo>
                  <a:cubicBezTo>
                    <a:pt x="46619" y="4890721"/>
                    <a:pt x="88953" y="4863205"/>
                    <a:pt x="105886" y="4854738"/>
                  </a:cubicBezTo>
                  <a:cubicBezTo>
                    <a:pt x="122819" y="4846271"/>
                    <a:pt x="145044" y="4869555"/>
                    <a:pt x="150336" y="4854738"/>
                  </a:cubicBezTo>
                  <a:cubicBezTo>
                    <a:pt x="155628" y="4839921"/>
                    <a:pt x="120703" y="4766896"/>
                    <a:pt x="137636" y="4765838"/>
                  </a:cubicBezTo>
                  <a:cubicBezTo>
                    <a:pt x="154569" y="4764780"/>
                    <a:pt x="225478" y="4863205"/>
                    <a:pt x="251936" y="4848388"/>
                  </a:cubicBezTo>
                  <a:cubicBezTo>
                    <a:pt x="278394" y="4833571"/>
                    <a:pt x="291094" y="4740438"/>
                    <a:pt x="296386" y="4676938"/>
                  </a:cubicBezTo>
                  <a:cubicBezTo>
                    <a:pt x="301678" y="4613438"/>
                    <a:pt x="295328" y="4549938"/>
                    <a:pt x="283686" y="4467388"/>
                  </a:cubicBezTo>
                  <a:cubicBezTo>
                    <a:pt x="272044" y="4384838"/>
                    <a:pt x="233944" y="4288530"/>
                    <a:pt x="226536" y="4181638"/>
                  </a:cubicBezTo>
                  <a:cubicBezTo>
                    <a:pt x="219128" y="4074746"/>
                    <a:pt x="221244" y="3930813"/>
                    <a:pt x="239236" y="3826038"/>
                  </a:cubicBezTo>
                  <a:cubicBezTo>
                    <a:pt x="257228" y="3721263"/>
                    <a:pt x="299561" y="3630246"/>
                    <a:pt x="334486" y="3552988"/>
                  </a:cubicBezTo>
                  <a:cubicBezTo>
                    <a:pt x="369411" y="3475730"/>
                    <a:pt x="407511" y="3427046"/>
                    <a:pt x="448786" y="3362488"/>
                  </a:cubicBezTo>
                  <a:cubicBezTo>
                    <a:pt x="490061" y="3297930"/>
                    <a:pt x="536628" y="3225963"/>
                    <a:pt x="582136" y="3165638"/>
                  </a:cubicBezTo>
                  <a:cubicBezTo>
                    <a:pt x="627644" y="3105313"/>
                    <a:pt x="684794" y="3060863"/>
                    <a:pt x="721836" y="3000538"/>
                  </a:cubicBezTo>
                  <a:cubicBezTo>
                    <a:pt x="758878" y="2940213"/>
                    <a:pt x="782161" y="2864013"/>
                    <a:pt x="804386" y="2803688"/>
                  </a:cubicBezTo>
                  <a:cubicBezTo>
                    <a:pt x="826611" y="2743363"/>
                    <a:pt x="846719" y="2685155"/>
                    <a:pt x="855186" y="2638588"/>
                  </a:cubicBezTo>
                  <a:cubicBezTo>
                    <a:pt x="863653" y="2592021"/>
                    <a:pt x="846719" y="2550746"/>
                    <a:pt x="855186" y="2524288"/>
                  </a:cubicBezTo>
                  <a:cubicBezTo>
                    <a:pt x="857833" y="2516016"/>
                    <a:pt x="849722" y="2511054"/>
                    <a:pt x="841685" y="2507439"/>
                  </a:cubicBezTo>
                  <a:lnTo>
                    <a:pt x="840265" y="2493360"/>
                  </a:lnTo>
                  <a:cubicBezTo>
                    <a:pt x="846226" y="2491601"/>
                    <a:pt x="854752" y="2489598"/>
                    <a:pt x="866559" y="2487236"/>
                  </a:cubicBezTo>
                  <a:cubicBezTo>
                    <a:pt x="859687" y="2471787"/>
                    <a:pt x="853706" y="2456345"/>
                    <a:pt x="848837" y="2441737"/>
                  </a:cubicBezTo>
                  <a:cubicBezTo>
                    <a:pt x="825554" y="2371887"/>
                    <a:pt x="799095" y="2263937"/>
                    <a:pt x="798037" y="2213137"/>
                  </a:cubicBezTo>
                  <a:cubicBezTo>
                    <a:pt x="796979" y="2162337"/>
                    <a:pt x="809679" y="2172920"/>
                    <a:pt x="842487" y="2136937"/>
                  </a:cubicBezTo>
                  <a:cubicBezTo>
                    <a:pt x="875295" y="2100954"/>
                    <a:pt x="959962" y="2034279"/>
                    <a:pt x="994887" y="1997237"/>
                  </a:cubicBezTo>
                  <a:cubicBezTo>
                    <a:pt x="1029812" y="1960195"/>
                    <a:pt x="1037220" y="1952787"/>
                    <a:pt x="1052037" y="1914687"/>
                  </a:cubicBezTo>
                  <a:cubicBezTo>
                    <a:pt x="1066854" y="1876587"/>
                    <a:pt x="1063679" y="1832137"/>
                    <a:pt x="1083787" y="1768637"/>
                  </a:cubicBezTo>
                  <a:cubicBezTo>
                    <a:pt x="1103895" y="1705137"/>
                    <a:pt x="1137762" y="1596129"/>
                    <a:pt x="1172687" y="1533687"/>
                  </a:cubicBezTo>
                  <a:cubicBezTo>
                    <a:pt x="1207612" y="1471245"/>
                    <a:pt x="1234070" y="1447962"/>
                    <a:pt x="1293337" y="1393987"/>
                  </a:cubicBezTo>
                  <a:cubicBezTo>
                    <a:pt x="1352604" y="1340012"/>
                    <a:pt x="1455262" y="1256404"/>
                    <a:pt x="1528287" y="1209837"/>
                  </a:cubicBezTo>
                  <a:cubicBezTo>
                    <a:pt x="1598369" y="1165147"/>
                    <a:pt x="1553431" y="1123382"/>
                    <a:pt x="1710620" y="1115919"/>
                  </a:cubicBezTo>
                  <a:lnTo>
                    <a:pt x="1698150" y="1095538"/>
                  </a:lnTo>
                  <a:cubicBezTo>
                    <a:pt x="1683863" y="1069344"/>
                    <a:pt x="1661638" y="1048707"/>
                    <a:pt x="1669575" y="1024101"/>
                  </a:cubicBezTo>
                  <a:cubicBezTo>
                    <a:pt x="1677512" y="999495"/>
                    <a:pt x="1743394" y="980445"/>
                    <a:pt x="1745775" y="947901"/>
                  </a:cubicBezTo>
                  <a:cubicBezTo>
                    <a:pt x="1748156" y="915357"/>
                    <a:pt x="1688624" y="857413"/>
                    <a:pt x="1683862" y="828838"/>
                  </a:cubicBezTo>
                  <a:cubicBezTo>
                    <a:pt x="1679100" y="800263"/>
                    <a:pt x="1715612" y="794707"/>
                    <a:pt x="1717200" y="776451"/>
                  </a:cubicBezTo>
                  <a:cubicBezTo>
                    <a:pt x="1718787" y="758195"/>
                    <a:pt x="1695768" y="750257"/>
                    <a:pt x="1693387" y="719301"/>
                  </a:cubicBezTo>
                  <a:cubicBezTo>
                    <a:pt x="1691006" y="688345"/>
                    <a:pt x="1697356" y="615319"/>
                    <a:pt x="1702912" y="590713"/>
                  </a:cubicBezTo>
                  <a:cubicBezTo>
                    <a:pt x="1708468" y="566107"/>
                    <a:pt x="1721962" y="593888"/>
                    <a:pt x="1726725" y="571663"/>
                  </a:cubicBezTo>
                  <a:cubicBezTo>
                    <a:pt x="1731487" y="549438"/>
                    <a:pt x="1718787" y="486732"/>
                    <a:pt x="1731487" y="457363"/>
                  </a:cubicBezTo>
                  <a:cubicBezTo>
                    <a:pt x="1744187" y="427994"/>
                    <a:pt x="1777525" y="424026"/>
                    <a:pt x="1802925" y="395451"/>
                  </a:cubicBezTo>
                  <a:lnTo>
                    <a:pt x="1804047" y="393338"/>
                  </a:lnTo>
                  <a:lnTo>
                    <a:pt x="1798162" y="395451"/>
                  </a:lnTo>
                  <a:lnTo>
                    <a:pt x="1793400" y="362113"/>
                  </a:lnTo>
                  <a:lnTo>
                    <a:pt x="1779112" y="276388"/>
                  </a:lnTo>
                  <a:lnTo>
                    <a:pt x="1717200" y="304963"/>
                  </a:lnTo>
                  <a:lnTo>
                    <a:pt x="1674337" y="281151"/>
                  </a:lnTo>
                  <a:lnTo>
                    <a:pt x="1707675" y="262101"/>
                  </a:lnTo>
                  <a:lnTo>
                    <a:pt x="1774350" y="252576"/>
                  </a:lnTo>
                  <a:cubicBezTo>
                    <a:pt x="1775144" y="239876"/>
                    <a:pt x="1760459" y="210507"/>
                    <a:pt x="1745775" y="181138"/>
                  </a:cubicBezTo>
                  <a:lnTo>
                    <a:pt x="1732448" y="162641"/>
                  </a:lnTo>
                  <a:cubicBezTo>
                    <a:pt x="1730504" y="162438"/>
                    <a:pt x="1728596" y="162260"/>
                    <a:pt x="1726725" y="162088"/>
                  </a:cubicBezTo>
                  <a:cubicBezTo>
                    <a:pt x="1614806" y="151769"/>
                    <a:pt x="1613218" y="157326"/>
                    <a:pt x="1521937" y="147801"/>
                  </a:cubicBezTo>
                  <a:cubicBezTo>
                    <a:pt x="1430656" y="138276"/>
                    <a:pt x="1236187" y="113669"/>
                    <a:pt x="1179037" y="104938"/>
                  </a:cubicBezTo>
                  <a:lnTo>
                    <a:pt x="1174275" y="47788"/>
                  </a:lnTo>
                  <a:lnTo>
                    <a:pt x="1345725" y="43026"/>
                  </a:lnTo>
                  <a:cubicBezTo>
                    <a:pt x="1418750" y="40645"/>
                    <a:pt x="1546544" y="38263"/>
                    <a:pt x="1612425" y="33501"/>
                  </a:cubicBezTo>
                  <a:cubicBezTo>
                    <a:pt x="1678306" y="28738"/>
                    <a:pt x="1715612" y="20007"/>
                    <a:pt x="1741012" y="14451"/>
                  </a:cubicBezTo>
                  <a:cubicBezTo>
                    <a:pt x="1766412" y="8895"/>
                    <a:pt x="1749744" y="-1424"/>
                    <a:pt x="1764825" y="163"/>
                  </a:cubicBezTo>
                  <a:close/>
                </a:path>
              </a:pathLst>
            </a:custGeom>
            <a:gradFill>
              <a:gsLst>
                <a:gs pos="42000">
                  <a:schemeClr val="bg1"/>
                </a:gs>
                <a:gs pos="0">
                  <a:schemeClr val="bg1">
                    <a:alpha val="40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blurRad="165100" dist="114300" dir="5400000" sx="90000" sy="-19000" rotWithShape="0">
                <a:prstClr val="black">
                  <a:alpha val="47000"/>
                </a:prstClr>
              </a:outerShdw>
            </a:effectLst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" name="组合 8"/>
            <p:cNvGrpSpPr>
              <a:grpSpLocks noChangeAspect="1"/>
            </p:cNvGrpSpPr>
            <p:nvPr/>
          </p:nvGrpSpPr>
          <p:grpSpPr>
            <a:xfrm>
              <a:off x="3161354" y="2516698"/>
              <a:ext cx="200508" cy="192222"/>
              <a:chOff x="1054100" y="914344"/>
              <a:chExt cx="7988300" cy="7658156"/>
            </a:xfrm>
            <a:effectLst>
              <a:outerShdw blurRad="165100" dist="114300" dir="5400000" sx="90000" sy="-19000" rotWithShape="0">
                <a:prstClr val="black">
                  <a:alpha val="47000"/>
                </a:prstClr>
              </a:outerShdw>
            </a:effectLst>
          </p:grpSpPr>
          <p:sp>
            <p:nvSpPr>
              <p:cNvPr id="10" name="任意多边形 9"/>
              <p:cNvSpPr/>
              <p:nvPr/>
            </p:nvSpPr>
            <p:spPr>
              <a:xfrm>
                <a:off x="1054100" y="3612420"/>
                <a:ext cx="7988300" cy="4960080"/>
              </a:xfrm>
              <a:custGeom>
                <a:avLst/>
                <a:gdLst>
                  <a:gd name="connsiteX0" fmla="*/ 3162300 w 7988300"/>
                  <a:gd name="connsiteY0" fmla="*/ 438880 h 4960080"/>
                  <a:gd name="connsiteX1" fmla="*/ 3009900 w 7988300"/>
                  <a:gd name="connsiteY1" fmla="*/ 654780 h 4960080"/>
                  <a:gd name="connsiteX2" fmla="*/ 3035300 w 7988300"/>
                  <a:gd name="connsiteY2" fmla="*/ 794480 h 4960080"/>
                  <a:gd name="connsiteX3" fmla="*/ 2667000 w 7988300"/>
                  <a:gd name="connsiteY3" fmla="*/ 921480 h 4960080"/>
                  <a:gd name="connsiteX4" fmla="*/ 2159000 w 7988300"/>
                  <a:gd name="connsiteY4" fmla="*/ 1200880 h 4960080"/>
                  <a:gd name="connsiteX5" fmla="*/ 1549400 w 7988300"/>
                  <a:gd name="connsiteY5" fmla="*/ 1505680 h 4960080"/>
                  <a:gd name="connsiteX6" fmla="*/ 977900 w 7988300"/>
                  <a:gd name="connsiteY6" fmla="*/ 2153380 h 4960080"/>
                  <a:gd name="connsiteX7" fmla="*/ 469900 w 7988300"/>
                  <a:gd name="connsiteY7" fmla="*/ 2991580 h 4960080"/>
                  <a:gd name="connsiteX8" fmla="*/ 190500 w 7988300"/>
                  <a:gd name="connsiteY8" fmla="*/ 3918680 h 4960080"/>
                  <a:gd name="connsiteX9" fmla="*/ 0 w 7988300"/>
                  <a:gd name="connsiteY9" fmla="*/ 4947380 h 4960080"/>
                  <a:gd name="connsiteX10" fmla="*/ 7988300 w 7988300"/>
                  <a:gd name="connsiteY10" fmla="*/ 4960080 h 4960080"/>
                  <a:gd name="connsiteX11" fmla="*/ 7937500 w 7988300"/>
                  <a:gd name="connsiteY11" fmla="*/ 4680680 h 4960080"/>
                  <a:gd name="connsiteX12" fmla="*/ 7797800 w 7988300"/>
                  <a:gd name="connsiteY12" fmla="*/ 3994880 h 4960080"/>
                  <a:gd name="connsiteX13" fmla="*/ 7620000 w 7988300"/>
                  <a:gd name="connsiteY13" fmla="*/ 3334480 h 4960080"/>
                  <a:gd name="connsiteX14" fmla="*/ 7289800 w 7988300"/>
                  <a:gd name="connsiteY14" fmla="*/ 2623280 h 4960080"/>
                  <a:gd name="connsiteX15" fmla="*/ 6934200 w 7988300"/>
                  <a:gd name="connsiteY15" fmla="*/ 2077180 h 4960080"/>
                  <a:gd name="connsiteX16" fmla="*/ 6362700 w 7988300"/>
                  <a:gd name="connsiteY16" fmla="*/ 1543780 h 4960080"/>
                  <a:gd name="connsiteX17" fmla="*/ 5715000 w 7988300"/>
                  <a:gd name="connsiteY17" fmla="*/ 1213580 h 4960080"/>
                  <a:gd name="connsiteX18" fmla="*/ 5397500 w 7988300"/>
                  <a:gd name="connsiteY18" fmla="*/ 1035780 h 4960080"/>
                  <a:gd name="connsiteX19" fmla="*/ 5295900 w 7988300"/>
                  <a:gd name="connsiteY19" fmla="*/ 934180 h 4960080"/>
                  <a:gd name="connsiteX20" fmla="*/ 5181600 w 7988300"/>
                  <a:gd name="connsiteY20" fmla="*/ 857980 h 4960080"/>
                  <a:gd name="connsiteX21" fmla="*/ 4533900 w 7988300"/>
                  <a:gd name="connsiteY21" fmla="*/ 705580 h 4960080"/>
                  <a:gd name="connsiteX22" fmla="*/ 4216400 w 7988300"/>
                  <a:gd name="connsiteY22" fmla="*/ 7080 h 4960080"/>
                  <a:gd name="connsiteX23" fmla="*/ 3886200 w 7988300"/>
                  <a:gd name="connsiteY23" fmla="*/ 349980 h 4960080"/>
                  <a:gd name="connsiteX24" fmla="*/ 3327400 w 7988300"/>
                  <a:gd name="connsiteY24" fmla="*/ 438880 h 4960080"/>
                  <a:gd name="connsiteX25" fmla="*/ 3162300 w 7988300"/>
                  <a:gd name="connsiteY25" fmla="*/ 438880 h 4960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7988300" h="4960080">
                    <a:moveTo>
                      <a:pt x="3162300" y="438880"/>
                    </a:moveTo>
                    <a:cubicBezTo>
                      <a:pt x="3109383" y="474863"/>
                      <a:pt x="3031067" y="595513"/>
                      <a:pt x="3009900" y="654780"/>
                    </a:cubicBezTo>
                    <a:cubicBezTo>
                      <a:pt x="2988733" y="714047"/>
                      <a:pt x="3092450" y="750030"/>
                      <a:pt x="3035300" y="794480"/>
                    </a:cubicBezTo>
                    <a:cubicBezTo>
                      <a:pt x="2978150" y="838930"/>
                      <a:pt x="2813050" y="853747"/>
                      <a:pt x="2667000" y="921480"/>
                    </a:cubicBezTo>
                    <a:cubicBezTo>
                      <a:pt x="2520950" y="989213"/>
                      <a:pt x="2345267" y="1103513"/>
                      <a:pt x="2159000" y="1200880"/>
                    </a:cubicBezTo>
                    <a:cubicBezTo>
                      <a:pt x="1972733" y="1298247"/>
                      <a:pt x="1746250" y="1346930"/>
                      <a:pt x="1549400" y="1505680"/>
                    </a:cubicBezTo>
                    <a:cubicBezTo>
                      <a:pt x="1352550" y="1664430"/>
                      <a:pt x="1157817" y="1905730"/>
                      <a:pt x="977900" y="2153380"/>
                    </a:cubicBezTo>
                    <a:cubicBezTo>
                      <a:pt x="797983" y="2401030"/>
                      <a:pt x="601133" y="2697363"/>
                      <a:pt x="469900" y="2991580"/>
                    </a:cubicBezTo>
                    <a:cubicBezTo>
                      <a:pt x="338667" y="3285797"/>
                      <a:pt x="268817" y="3592713"/>
                      <a:pt x="190500" y="3918680"/>
                    </a:cubicBezTo>
                    <a:cubicBezTo>
                      <a:pt x="112183" y="4244647"/>
                      <a:pt x="25400" y="4773813"/>
                      <a:pt x="0" y="4947380"/>
                    </a:cubicBezTo>
                    <a:lnTo>
                      <a:pt x="7988300" y="4960080"/>
                    </a:lnTo>
                    <a:cubicBezTo>
                      <a:pt x="7971367" y="4866947"/>
                      <a:pt x="7969250" y="4841547"/>
                      <a:pt x="7937500" y="4680680"/>
                    </a:cubicBezTo>
                    <a:cubicBezTo>
                      <a:pt x="7905750" y="4519813"/>
                      <a:pt x="7850717" y="4219247"/>
                      <a:pt x="7797800" y="3994880"/>
                    </a:cubicBezTo>
                    <a:cubicBezTo>
                      <a:pt x="7744883" y="3770513"/>
                      <a:pt x="7704667" y="3563080"/>
                      <a:pt x="7620000" y="3334480"/>
                    </a:cubicBezTo>
                    <a:cubicBezTo>
                      <a:pt x="7535333" y="3105880"/>
                      <a:pt x="7404100" y="2832830"/>
                      <a:pt x="7289800" y="2623280"/>
                    </a:cubicBezTo>
                    <a:cubicBezTo>
                      <a:pt x="7175500" y="2413730"/>
                      <a:pt x="7088717" y="2257097"/>
                      <a:pt x="6934200" y="2077180"/>
                    </a:cubicBezTo>
                    <a:cubicBezTo>
                      <a:pt x="6779683" y="1897263"/>
                      <a:pt x="6565900" y="1687713"/>
                      <a:pt x="6362700" y="1543780"/>
                    </a:cubicBezTo>
                    <a:cubicBezTo>
                      <a:pt x="6159500" y="1399847"/>
                      <a:pt x="5875867" y="1298247"/>
                      <a:pt x="5715000" y="1213580"/>
                    </a:cubicBezTo>
                    <a:cubicBezTo>
                      <a:pt x="5554133" y="1128913"/>
                      <a:pt x="5467350" y="1082347"/>
                      <a:pt x="5397500" y="1035780"/>
                    </a:cubicBezTo>
                    <a:cubicBezTo>
                      <a:pt x="5327650" y="989213"/>
                      <a:pt x="5331883" y="963813"/>
                      <a:pt x="5295900" y="934180"/>
                    </a:cubicBezTo>
                    <a:cubicBezTo>
                      <a:pt x="5259917" y="904547"/>
                      <a:pt x="5308600" y="896080"/>
                      <a:pt x="5181600" y="857980"/>
                    </a:cubicBezTo>
                    <a:cubicBezTo>
                      <a:pt x="5054600" y="819880"/>
                      <a:pt x="4694767" y="847397"/>
                      <a:pt x="4533900" y="705580"/>
                    </a:cubicBezTo>
                    <a:cubicBezTo>
                      <a:pt x="4373033" y="563763"/>
                      <a:pt x="4324350" y="66347"/>
                      <a:pt x="4216400" y="7080"/>
                    </a:cubicBezTo>
                    <a:cubicBezTo>
                      <a:pt x="4108450" y="-52187"/>
                      <a:pt x="4034367" y="278013"/>
                      <a:pt x="3886200" y="349980"/>
                    </a:cubicBezTo>
                    <a:cubicBezTo>
                      <a:pt x="3738033" y="421947"/>
                      <a:pt x="3445933" y="426180"/>
                      <a:pt x="3327400" y="438880"/>
                    </a:cubicBezTo>
                    <a:cubicBezTo>
                      <a:pt x="3208867" y="451580"/>
                      <a:pt x="3215217" y="402897"/>
                      <a:pt x="3162300" y="438880"/>
                    </a:cubicBezTo>
                    <a:close/>
                  </a:path>
                </a:pathLst>
              </a:custGeom>
              <a:gradFill>
                <a:gsLst>
                  <a:gs pos="42000">
                    <a:schemeClr val="bg1"/>
                  </a:gs>
                  <a:gs pos="0">
                    <a:schemeClr val="bg1">
                      <a:alpha val="4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165100" dist="114300" dir="5400000" sx="90000" sy="-19000" rotWithShape="0">
                  <a:prstClr val="black">
                    <a:alpha val="47000"/>
                  </a:prstClr>
                </a:outerShdw>
              </a:effectLst>
              <a:scene3d>
                <a:camera prst="perspectiveFront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任意多边形 10"/>
              <p:cNvSpPr/>
              <p:nvPr/>
            </p:nvSpPr>
            <p:spPr>
              <a:xfrm>
                <a:off x="3847630" y="914344"/>
                <a:ext cx="2439683" cy="4127879"/>
              </a:xfrm>
              <a:custGeom>
                <a:avLst/>
                <a:gdLst>
                  <a:gd name="connsiteX0" fmla="*/ 152870 w 2439682"/>
                  <a:gd name="connsiteY0" fmla="*/ 152456 h 4127878"/>
                  <a:gd name="connsiteX1" fmla="*/ 190970 w 2439682"/>
                  <a:gd name="connsiteY1" fmla="*/ 330256 h 4127878"/>
                  <a:gd name="connsiteX2" fmla="*/ 165570 w 2439682"/>
                  <a:gd name="connsiteY2" fmla="*/ 558856 h 4127878"/>
                  <a:gd name="connsiteX3" fmla="*/ 114770 w 2439682"/>
                  <a:gd name="connsiteY3" fmla="*/ 762056 h 4127878"/>
                  <a:gd name="connsiteX4" fmla="*/ 38570 w 2439682"/>
                  <a:gd name="connsiteY4" fmla="*/ 838256 h 4127878"/>
                  <a:gd name="connsiteX5" fmla="*/ 13170 w 2439682"/>
                  <a:gd name="connsiteY5" fmla="*/ 1041456 h 4127878"/>
                  <a:gd name="connsiteX6" fmla="*/ 470 w 2439682"/>
                  <a:gd name="connsiteY6" fmla="*/ 1422456 h 4127878"/>
                  <a:gd name="connsiteX7" fmla="*/ 13170 w 2439682"/>
                  <a:gd name="connsiteY7" fmla="*/ 1917756 h 4127878"/>
                  <a:gd name="connsiteX8" fmla="*/ 102070 w 2439682"/>
                  <a:gd name="connsiteY8" fmla="*/ 2247956 h 4127878"/>
                  <a:gd name="connsiteX9" fmla="*/ 63970 w 2439682"/>
                  <a:gd name="connsiteY9" fmla="*/ 2349556 h 4127878"/>
                  <a:gd name="connsiteX10" fmla="*/ 13170 w 2439682"/>
                  <a:gd name="connsiteY10" fmla="*/ 2540056 h 4127878"/>
                  <a:gd name="connsiteX11" fmla="*/ 38570 w 2439682"/>
                  <a:gd name="connsiteY11" fmla="*/ 2806756 h 4127878"/>
                  <a:gd name="connsiteX12" fmla="*/ 152870 w 2439682"/>
                  <a:gd name="connsiteY12" fmla="*/ 2959156 h 4127878"/>
                  <a:gd name="connsiteX13" fmla="*/ 279870 w 2439682"/>
                  <a:gd name="connsiteY13" fmla="*/ 3200456 h 4127878"/>
                  <a:gd name="connsiteX14" fmla="*/ 317970 w 2439682"/>
                  <a:gd name="connsiteY14" fmla="*/ 3314756 h 4127878"/>
                  <a:gd name="connsiteX15" fmla="*/ 381470 w 2439682"/>
                  <a:gd name="connsiteY15" fmla="*/ 3467156 h 4127878"/>
                  <a:gd name="connsiteX16" fmla="*/ 508470 w 2439682"/>
                  <a:gd name="connsiteY16" fmla="*/ 3670356 h 4127878"/>
                  <a:gd name="connsiteX17" fmla="*/ 825970 w 2439682"/>
                  <a:gd name="connsiteY17" fmla="*/ 3657656 h 4127878"/>
                  <a:gd name="connsiteX18" fmla="*/ 991070 w 2439682"/>
                  <a:gd name="connsiteY18" fmla="*/ 3860856 h 4127878"/>
                  <a:gd name="connsiteX19" fmla="*/ 1410170 w 2439682"/>
                  <a:gd name="connsiteY19" fmla="*/ 4000556 h 4127878"/>
                  <a:gd name="connsiteX20" fmla="*/ 1803870 w 2439682"/>
                  <a:gd name="connsiteY20" fmla="*/ 4127556 h 4127878"/>
                  <a:gd name="connsiteX21" fmla="*/ 2261070 w 2439682"/>
                  <a:gd name="connsiteY21" fmla="*/ 3962456 h 4127878"/>
                  <a:gd name="connsiteX22" fmla="*/ 2413470 w 2439682"/>
                  <a:gd name="connsiteY22" fmla="*/ 3733856 h 4127878"/>
                  <a:gd name="connsiteX23" fmla="*/ 2426170 w 2439682"/>
                  <a:gd name="connsiteY23" fmla="*/ 3543356 h 4127878"/>
                  <a:gd name="connsiteX24" fmla="*/ 2273770 w 2439682"/>
                  <a:gd name="connsiteY24" fmla="*/ 3314756 h 4127878"/>
                  <a:gd name="connsiteX25" fmla="*/ 2261070 w 2439682"/>
                  <a:gd name="connsiteY25" fmla="*/ 3225856 h 4127878"/>
                  <a:gd name="connsiteX26" fmla="*/ 2184870 w 2439682"/>
                  <a:gd name="connsiteY26" fmla="*/ 3175056 h 4127878"/>
                  <a:gd name="connsiteX27" fmla="*/ 2210270 w 2439682"/>
                  <a:gd name="connsiteY27" fmla="*/ 2895656 h 4127878"/>
                  <a:gd name="connsiteX28" fmla="*/ 2248370 w 2439682"/>
                  <a:gd name="connsiteY28" fmla="*/ 2616256 h 4127878"/>
                  <a:gd name="connsiteX29" fmla="*/ 2210270 w 2439682"/>
                  <a:gd name="connsiteY29" fmla="*/ 2374956 h 4127878"/>
                  <a:gd name="connsiteX30" fmla="*/ 2273770 w 2439682"/>
                  <a:gd name="connsiteY30" fmla="*/ 2171756 h 4127878"/>
                  <a:gd name="connsiteX31" fmla="*/ 2235670 w 2439682"/>
                  <a:gd name="connsiteY31" fmla="*/ 1968556 h 4127878"/>
                  <a:gd name="connsiteX32" fmla="*/ 2235670 w 2439682"/>
                  <a:gd name="connsiteY32" fmla="*/ 1790756 h 4127878"/>
                  <a:gd name="connsiteX33" fmla="*/ 2261070 w 2439682"/>
                  <a:gd name="connsiteY33" fmla="*/ 1765356 h 4127878"/>
                  <a:gd name="connsiteX34" fmla="*/ 2235670 w 2439682"/>
                  <a:gd name="connsiteY34" fmla="*/ 1320856 h 4127878"/>
                  <a:gd name="connsiteX35" fmla="*/ 2159470 w 2439682"/>
                  <a:gd name="connsiteY35" fmla="*/ 1231956 h 4127878"/>
                  <a:gd name="connsiteX36" fmla="*/ 2095970 w 2439682"/>
                  <a:gd name="connsiteY36" fmla="*/ 1041456 h 4127878"/>
                  <a:gd name="connsiteX37" fmla="*/ 1905470 w 2439682"/>
                  <a:gd name="connsiteY37" fmla="*/ 939856 h 4127878"/>
                  <a:gd name="connsiteX38" fmla="*/ 1727670 w 2439682"/>
                  <a:gd name="connsiteY38" fmla="*/ 609656 h 4127878"/>
                  <a:gd name="connsiteX39" fmla="*/ 1397470 w 2439682"/>
                  <a:gd name="connsiteY39" fmla="*/ 330256 h 4127878"/>
                  <a:gd name="connsiteX40" fmla="*/ 1232370 w 2439682"/>
                  <a:gd name="connsiteY40" fmla="*/ 56 h 4127878"/>
                  <a:gd name="connsiteX41" fmla="*/ 1130770 w 2439682"/>
                  <a:gd name="connsiteY41" fmla="*/ 355656 h 4127878"/>
                  <a:gd name="connsiteX42" fmla="*/ 1016470 w 2439682"/>
                  <a:gd name="connsiteY42" fmla="*/ 355656 h 4127878"/>
                  <a:gd name="connsiteX43" fmla="*/ 825970 w 2439682"/>
                  <a:gd name="connsiteY43" fmla="*/ 355656 h 4127878"/>
                  <a:gd name="connsiteX44" fmla="*/ 622770 w 2439682"/>
                  <a:gd name="connsiteY44" fmla="*/ 419156 h 4127878"/>
                  <a:gd name="connsiteX45" fmla="*/ 457670 w 2439682"/>
                  <a:gd name="connsiteY45" fmla="*/ 520756 h 4127878"/>
                  <a:gd name="connsiteX46" fmla="*/ 381470 w 2439682"/>
                  <a:gd name="connsiteY46" fmla="*/ 317556 h 4127878"/>
                  <a:gd name="connsiteX47" fmla="*/ 229070 w 2439682"/>
                  <a:gd name="connsiteY47" fmla="*/ 139756 h 4127878"/>
                  <a:gd name="connsiteX48" fmla="*/ 152870 w 2439682"/>
                  <a:gd name="connsiteY48" fmla="*/ 152456 h 4127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2439682" h="4127878">
                    <a:moveTo>
                      <a:pt x="152870" y="152456"/>
                    </a:moveTo>
                    <a:cubicBezTo>
                      <a:pt x="146520" y="184206"/>
                      <a:pt x="188853" y="262523"/>
                      <a:pt x="190970" y="330256"/>
                    </a:cubicBezTo>
                    <a:cubicBezTo>
                      <a:pt x="193087" y="397989"/>
                      <a:pt x="178270" y="486889"/>
                      <a:pt x="165570" y="558856"/>
                    </a:cubicBezTo>
                    <a:cubicBezTo>
                      <a:pt x="152870" y="630823"/>
                      <a:pt x="135937" y="715489"/>
                      <a:pt x="114770" y="762056"/>
                    </a:cubicBezTo>
                    <a:cubicBezTo>
                      <a:pt x="93603" y="808623"/>
                      <a:pt x="55503" y="791689"/>
                      <a:pt x="38570" y="838256"/>
                    </a:cubicBezTo>
                    <a:cubicBezTo>
                      <a:pt x="21637" y="884823"/>
                      <a:pt x="19520" y="944089"/>
                      <a:pt x="13170" y="1041456"/>
                    </a:cubicBezTo>
                    <a:cubicBezTo>
                      <a:pt x="6820" y="1138823"/>
                      <a:pt x="470" y="1276406"/>
                      <a:pt x="470" y="1422456"/>
                    </a:cubicBezTo>
                    <a:cubicBezTo>
                      <a:pt x="470" y="1568506"/>
                      <a:pt x="-3763" y="1780173"/>
                      <a:pt x="13170" y="1917756"/>
                    </a:cubicBezTo>
                    <a:cubicBezTo>
                      <a:pt x="30103" y="2055339"/>
                      <a:pt x="87253" y="2188689"/>
                      <a:pt x="102070" y="2247956"/>
                    </a:cubicBezTo>
                    <a:cubicBezTo>
                      <a:pt x="89370" y="2281823"/>
                      <a:pt x="78787" y="2300873"/>
                      <a:pt x="63970" y="2349556"/>
                    </a:cubicBezTo>
                    <a:cubicBezTo>
                      <a:pt x="49153" y="2398239"/>
                      <a:pt x="17403" y="2463856"/>
                      <a:pt x="13170" y="2540056"/>
                    </a:cubicBezTo>
                    <a:cubicBezTo>
                      <a:pt x="8937" y="2616256"/>
                      <a:pt x="15287" y="2736906"/>
                      <a:pt x="38570" y="2806756"/>
                    </a:cubicBezTo>
                    <a:cubicBezTo>
                      <a:pt x="61853" y="2876606"/>
                      <a:pt x="112653" y="2893539"/>
                      <a:pt x="152870" y="2959156"/>
                    </a:cubicBezTo>
                    <a:cubicBezTo>
                      <a:pt x="193087" y="3024773"/>
                      <a:pt x="252353" y="3141189"/>
                      <a:pt x="279870" y="3200456"/>
                    </a:cubicBezTo>
                    <a:cubicBezTo>
                      <a:pt x="307387" y="3259723"/>
                      <a:pt x="301037" y="3270306"/>
                      <a:pt x="317970" y="3314756"/>
                    </a:cubicBezTo>
                    <a:cubicBezTo>
                      <a:pt x="334903" y="3359206"/>
                      <a:pt x="349720" y="3407889"/>
                      <a:pt x="381470" y="3467156"/>
                    </a:cubicBezTo>
                    <a:cubicBezTo>
                      <a:pt x="413220" y="3526423"/>
                      <a:pt x="434387" y="3638606"/>
                      <a:pt x="508470" y="3670356"/>
                    </a:cubicBezTo>
                    <a:cubicBezTo>
                      <a:pt x="582553" y="3702106"/>
                      <a:pt x="745537" y="3625906"/>
                      <a:pt x="825970" y="3657656"/>
                    </a:cubicBezTo>
                    <a:cubicBezTo>
                      <a:pt x="906403" y="3689406"/>
                      <a:pt x="893703" y="3803706"/>
                      <a:pt x="991070" y="3860856"/>
                    </a:cubicBezTo>
                    <a:cubicBezTo>
                      <a:pt x="1088437" y="3918006"/>
                      <a:pt x="1410170" y="4000556"/>
                      <a:pt x="1410170" y="4000556"/>
                    </a:cubicBezTo>
                    <a:cubicBezTo>
                      <a:pt x="1545637" y="4045006"/>
                      <a:pt x="1662053" y="4133906"/>
                      <a:pt x="1803870" y="4127556"/>
                    </a:cubicBezTo>
                    <a:cubicBezTo>
                      <a:pt x="1945687" y="4121206"/>
                      <a:pt x="2159470" y="4028073"/>
                      <a:pt x="2261070" y="3962456"/>
                    </a:cubicBezTo>
                    <a:cubicBezTo>
                      <a:pt x="2362670" y="3896839"/>
                      <a:pt x="2385953" y="3803706"/>
                      <a:pt x="2413470" y="3733856"/>
                    </a:cubicBezTo>
                    <a:cubicBezTo>
                      <a:pt x="2440987" y="3664006"/>
                      <a:pt x="2449453" y="3613206"/>
                      <a:pt x="2426170" y="3543356"/>
                    </a:cubicBezTo>
                    <a:cubicBezTo>
                      <a:pt x="2402887" y="3473506"/>
                      <a:pt x="2301287" y="3367673"/>
                      <a:pt x="2273770" y="3314756"/>
                    </a:cubicBezTo>
                    <a:cubicBezTo>
                      <a:pt x="2246253" y="3261839"/>
                      <a:pt x="2275887" y="3249139"/>
                      <a:pt x="2261070" y="3225856"/>
                    </a:cubicBezTo>
                    <a:cubicBezTo>
                      <a:pt x="2246253" y="3202573"/>
                      <a:pt x="2193337" y="3230089"/>
                      <a:pt x="2184870" y="3175056"/>
                    </a:cubicBezTo>
                    <a:cubicBezTo>
                      <a:pt x="2176403" y="3120023"/>
                      <a:pt x="2199687" y="2988789"/>
                      <a:pt x="2210270" y="2895656"/>
                    </a:cubicBezTo>
                    <a:cubicBezTo>
                      <a:pt x="2220853" y="2802523"/>
                      <a:pt x="2248370" y="2703039"/>
                      <a:pt x="2248370" y="2616256"/>
                    </a:cubicBezTo>
                    <a:cubicBezTo>
                      <a:pt x="2248370" y="2529473"/>
                      <a:pt x="2206037" y="2449039"/>
                      <a:pt x="2210270" y="2374956"/>
                    </a:cubicBezTo>
                    <a:cubicBezTo>
                      <a:pt x="2214503" y="2300873"/>
                      <a:pt x="2269537" y="2239489"/>
                      <a:pt x="2273770" y="2171756"/>
                    </a:cubicBezTo>
                    <a:cubicBezTo>
                      <a:pt x="2278003" y="2104023"/>
                      <a:pt x="2242020" y="2032056"/>
                      <a:pt x="2235670" y="1968556"/>
                    </a:cubicBezTo>
                    <a:cubicBezTo>
                      <a:pt x="2229320" y="1905056"/>
                      <a:pt x="2231437" y="1824623"/>
                      <a:pt x="2235670" y="1790756"/>
                    </a:cubicBezTo>
                    <a:cubicBezTo>
                      <a:pt x="2239903" y="1756889"/>
                      <a:pt x="2261070" y="1843673"/>
                      <a:pt x="2261070" y="1765356"/>
                    </a:cubicBezTo>
                    <a:cubicBezTo>
                      <a:pt x="2261070" y="1687039"/>
                      <a:pt x="2252603" y="1409756"/>
                      <a:pt x="2235670" y="1320856"/>
                    </a:cubicBezTo>
                    <a:cubicBezTo>
                      <a:pt x="2218737" y="1231956"/>
                      <a:pt x="2182753" y="1278523"/>
                      <a:pt x="2159470" y="1231956"/>
                    </a:cubicBezTo>
                    <a:cubicBezTo>
                      <a:pt x="2136187" y="1185389"/>
                      <a:pt x="2138303" y="1090139"/>
                      <a:pt x="2095970" y="1041456"/>
                    </a:cubicBezTo>
                    <a:cubicBezTo>
                      <a:pt x="2053637" y="992773"/>
                      <a:pt x="1966853" y="1011823"/>
                      <a:pt x="1905470" y="939856"/>
                    </a:cubicBezTo>
                    <a:cubicBezTo>
                      <a:pt x="1844087" y="867889"/>
                      <a:pt x="1812337" y="711256"/>
                      <a:pt x="1727670" y="609656"/>
                    </a:cubicBezTo>
                    <a:cubicBezTo>
                      <a:pt x="1643003" y="508056"/>
                      <a:pt x="1480020" y="431856"/>
                      <a:pt x="1397470" y="330256"/>
                    </a:cubicBezTo>
                    <a:cubicBezTo>
                      <a:pt x="1314920" y="228656"/>
                      <a:pt x="1276820" y="-4177"/>
                      <a:pt x="1232370" y="56"/>
                    </a:cubicBezTo>
                    <a:cubicBezTo>
                      <a:pt x="1187920" y="4289"/>
                      <a:pt x="1166753" y="296389"/>
                      <a:pt x="1130770" y="355656"/>
                    </a:cubicBezTo>
                    <a:cubicBezTo>
                      <a:pt x="1094787" y="414923"/>
                      <a:pt x="1016470" y="355656"/>
                      <a:pt x="1016470" y="355656"/>
                    </a:cubicBezTo>
                    <a:cubicBezTo>
                      <a:pt x="965670" y="355656"/>
                      <a:pt x="891587" y="345073"/>
                      <a:pt x="825970" y="355656"/>
                    </a:cubicBezTo>
                    <a:cubicBezTo>
                      <a:pt x="760353" y="366239"/>
                      <a:pt x="684153" y="391639"/>
                      <a:pt x="622770" y="419156"/>
                    </a:cubicBezTo>
                    <a:cubicBezTo>
                      <a:pt x="561387" y="446673"/>
                      <a:pt x="497887" y="537689"/>
                      <a:pt x="457670" y="520756"/>
                    </a:cubicBezTo>
                    <a:cubicBezTo>
                      <a:pt x="417453" y="503823"/>
                      <a:pt x="419570" y="381056"/>
                      <a:pt x="381470" y="317556"/>
                    </a:cubicBezTo>
                    <a:cubicBezTo>
                      <a:pt x="343370" y="254056"/>
                      <a:pt x="265053" y="163039"/>
                      <a:pt x="229070" y="139756"/>
                    </a:cubicBezTo>
                    <a:cubicBezTo>
                      <a:pt x="193087" y="116473"/>
                      <a:pt x="159220" y="120706"/>
                      <a:pt x="152870" y="152456"/>
                    </a:cubicBezTo>
                    <a:close/>
                  </a:path>
                </a:pathLst>
              </a:custGeom>
              <a:gradFill>
                <a:gsLst>
                  <a:gs pos="42000">
                    <a:schemeClr val="bg1"/>
                  </a:gs>
                  <a:gs pos="0">
                    <a:schemeClr val="bg1">
                      <a:alpha val="4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165100" dist="114300" dir="5400000" sx="90000" sy="-19000" rotWithShape="0">
                  <a:prstClr val="black">
                    <a:alpha val="47000"/>
                  </a:prstClr>
                </a:outerShdw>
              </a:effectLst>
              <a:scene3d>
                <a:camera prst="perspectiveFront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2" name="任意多边形 11"/>
            <p:cNvSpPr>
              <a:spLocks noChangeAspect="1"/>
            </p:cNvSpPr>
            <p:nvPr/>
          </p:nvSpPr>
          <p:spPr>
            <a:xfrm>
              <a:off x="4489064" y="2463029"/>
              <a:ext cx="194291" cy="245891"/>
            </a:xfrm>
            <a:custGeom>
              <a:avLst/>
              <a:gdLst/>
              <a:ahLst/>
              <a:cxnLst/>
              <a:rect l="l" t="t" r="r" b="b"/>
              <a:pathLst>
                <a:path w="9150551" h="11580784">
                  <a:moveTo>
                    <a:pt x="4465271" y="85"/>
                  </a:moveTo>
                  <a:cubicBezTo>
                    <a:pt x="4483924" y="-709"/>
                    <a:pt x="4506546" y="4053"/>
                    <a:pt x="4522421" y="14372"/>
                  </a:cubicBezTo>
                  <a:cubicBezTo>
                    <a:pt x="4538296" y="24691"/>
                    <a:pt x="4553377" y="42153"/>
                    <a:pt x="4560521" y="61997"/>
                  </a:cubicBezTo>
                  <a:cubicBezTo>
                    <a:pt x="4567665" y="81841"/>
                    <a:pt x="4569650" y="111607"/>
                    <a:pt x="4565284" y="133435"/>
                  </a:cubicBezTo>
                  <a:cubicBezTo>
                    <a:pt x="4560919" y="155263"/>
                    <a:pt x="4542662" y="178679"/>
                    <a:pt x="4534328" y="192966"/>
                  </a:cubicBezTo>
                  <a:cubicBezTo>
                    <a:pt x="4525994" y="207253"/>
                    <a:pt x="4518056" y="207651"/>
                    <a:pt x="4515278" y="219160"/>
                  </a:cubicBezTo>
                  <a:cubicBezTo>
                    <a:pt x="4512500" y="230669"/>
                    <a:pt x="4520437" y="248528"/>
                    <a:pt x="4517659" y="262022"/>
                  </a:cubicBezTo>
                  <a:cubicBezTo>
                    <a:pt x="4514881" y="275516"/>
                    <a:pt x="4497418" y="288613"/>
                    <a:pt x="4498609" y="300122"/>
                  </a:cubicBezTo>
                  <a:cubicBezTo>
                    <a:pt x="4499800" y="311631"/>
                    <a:pt x="4516866" y="319173"/>
                    <a:pt x="4524803" y="331079"/>
                  </a:cubicBezTo>
                  <a:cubicBezTo>
                    <a:pt x="4532740" y="342985"/>
                    <a:pt x="4545044" y="356876"/>
                    <a:pt x="4546234" y="371560"/>
                  </a:cubicBezTo>
                  <a:cubicBezTo>
                    <a:pt x="4547424" y="386244"/>
                    <a:pt x="4535121" y="408469"/>
                    <a:pt x="4531946" y="419185"/>
                  </a:cubicBezTo>
                  <a:cubicBezTo>
                    <a:pt x="4528771" y="429901"/>
                    <a:pt x="4520437" y="423948"/>
                    <a:pt x="4527184" y="435854"/>
                  </a:cubicBezTo>
                  <a:cubicBezTo>
                    <a:pt x="4533931" y="447760"/>
                    <a:pt x="4560125" y="480700"/>
                    <a:pt x="4572428" y="490622"/>
                  </a:cubicBezTo>
                  <a:cubicBezTo>
                    <a:pt x="4584731" y="500544"/>
                    <a:pt x="4601003" y="495385"/>
                    <a:pt x="4601003" y="495385"/>
                  </a:cubicBezTo>
                  <a:cubicBezTo>
                    <a:pt x="4610925" y="496973"/>
                    <a:pt x="4623228" y="496575"/>
                    <a:pt x="4631959" y="500147"/>
                  </a:cubicBezTo>
                  <a:cubicBezTo>
                    <a:pt x="4640690" y="503719"/>
                    <a:pt x="4648628" y="508085"/>
                    <a:pt x="4653390" y="516816"/>
                  </a:cubicBezTo>
                  <a:cubicBezTo>
                    <a:pt x="4658152" y="525547"/>
                    <a:pt x="4662518" y="542216"/>
                    <a:pt x="4660534" y="552535"/>
                  </a:cubicBezTo>
                  <a:cubicBezTo>
                    <a:pt x="4658550" y="562854"/>
                    <a:pt x="4648628" y="571982"/>
                    <a:pt x="4641484" y="578729"/>
                  </a:cubicBezTo>
                  <a:cubicBezTo>
                    <a:pt x="4634340" y="585476"/>
                    <a:pt x="4624815" y="589444"/>
                    <a:pt x="4617671" y="593016"/>
                  </a:cubicBezTo>
                  <a:cubicBezTo>
                    <a:pt x="4610527" y="596588"/>
                    <a:pt x="4604574" y="599763"/>
                    <a:pt x="4598621" y="600160"/>
                  </a:cubicBezTo>
                  <a:cubicBezTo>
                    <a:pt x="4592668" y="600557"/>
                    <a:pt x="4589493" y="592619"/>
                    <a:pt x="4581953" y="595397"/>
                  </a:cubicBezTo>
                  <a:cubicBezTo>
                    <a:pt x="4574413" y="598175"/>
                    <a:pt x="4556553" y="606510"/>
                    <a:pt x="4553378" y="616829"/>
                  </a:cubicBezTo>
                  <a:cubicBezTo>
                    <a:pt x="4550203" y="627148"/>
                    <a:pt x="4564887" y="645801"/>
                    <a:pt x="4562903" y="657310"/>
                  </a:cubicBezTo>
                  <a:cubicBezTo>
                    <a:pt x="4560919" y="668819"/>
                    <a:pt x="4539090" y="671201"/>
                    <a:pt x="4541471" y="685885"/>
                  </a:cubicBezTo>
                  <a:cubicBezTo>
                    <a:pt x="4543852" y="700569"/>
                    <a:pt x="4568856" y="727954"/>
                    <a:pt x="4577190" y="745416"/>
                  </a:cubicBezTo>
                  <a:cubicBezTo>
                    <a:pt x="4585524" y="762878"/>
                    <a:pt x="4586319" y="778754"/>
                    <a:pt x="4591478" y="790660"/>
                  </a:cubicBezTo>
                  <a:cubicBezTo>
                    <a:pt x="4596637" y="802566"/>
                    <a:pt x="4603384" y="809313"/>
                    <a:pt x="4608146" y="816854"/>
                  </a:cubicBezTo>
                  <a:cubicBezTo>
                    <a:pt x="4612908" y="824395"/>
                    <a:pt x="4618862" y="826776"/>
                    <a:pt x="4620053" y="835904"/>
                  </a:cubicBezTo>
                  <a:cubicBezTo>
                    <a:pt x="4621244" y="845032"/>
                    <a:pt x="4621640" y="859319"/>
                    <a:pt x="4615290" y="871622"/>
                  </a:cubicBezTo>
                  <a:cubicBezTo>
                    <a:pt x="4608940" y="883925"/>
                    <a:pt x="4595050" y="901388"/>
                    <a:pt x="4581953" y="909722"/>
                  </a:cubicBezTo>
                  <a:cubicBezTo>
                    <a:pt x="4568856" y="918056"/>
                    <a:pt x="4542662" y="916073"/>
                    <a:pt x="4536709" y="921629"/>
                  </a:cubicBezTo>
                  <a:cubicBezTo>
                    <a:pt x="4530756" y="927185"/>
                    <a:pt x="4543853" y="934726"/>
                    <a:pt x="4546234" y="943060"/>
                  </a:cubicBezTo>
                  <a:cubicBezTo>
                    <a:pt x="4548615" y="951394"/>
                    <a:pt x="4551393" y="958935"/>
                    <a:pt x="4550996" y="971635"/>
                  </a:cubicBezTo>
                  <a:cubicBezTo>
                    <a:pt x="4550599" y="984335"/>
                    <a:pt x="4550600" y="1004973"/>
                    <a:pt x="4543853" y="1019260"/>
                  </a:cubicBezTo>
                  <a:cubicBezTo>
                    <a:pt x="4539134" y="1029253"/>
                    <a:pt x="4533832" y="1040605"/>
                    <a:pt x="4523436" y="1047442"/>
                  </a:cubicBezTo>
                  <a:lnTo>
                    <a:pt x="4542265" y="1066091"/>
                  </a:lnTo>
                  <a:cubicBezTo>
                    <a:pt x="4558669" y="1075616"/>
                    <a:pt x="4567136" y="1080379"/>
                    <a:pt x="4596240" y="1088316"/>
                  </a:cubicBezTo>
                  <a:cubicBezTo>
                    <a:pt x="4625344" y="1096253"/>
                    <a:pt x="4693078" y="1110012"/>
                    <a:pt x="4716890" y="1113716"/>
                  </a:cubicBezTo>
                  <a:cubicBezTo>
                    <a:pt x="4740703" y="1117420"/>
                    <a:pt x="4730648" y="1108424"/>
                    <a:pt x="4739115" y="1110541"/>
                  </a:cubicBezTo>
                  <a:cubicBezTo>
                    <a:pt x="4747582" y="1112658"/>
                    <a:pt x="4759752" y="1119537"/>
                    <a:pt x="4767690" y="1126416"/>
                  </a:cubicBezTo>
                  <a:cubicBezTo>
                    <a:pt x="4775628" y="1133295"/>
                    <a:pt x="4786211" y="1141233"/>
                    <a:pt x="4786740" y="1151816"/>
                  </a:cubicBezTo>
                  <a:cubicBezTo>
                    <a:pt x="4787269" y="1162399"/>
                    <a:pt x="4777744" y="1181978"/>
                    <a:pt x="4770865" y="1189916"/>
                  </a:cubicBezTo>
                  <a:cubicBezTo>
                    <a:pt x="4763986" y="1197854"/>
                    <a:pt x="4753932" y="1196795"/>
                    <a:pt x="4745465" y="1199441"/>
                  </a:cubicBezTo>
                  <a:cubicBezTo>
                    <a:pt x="4736998" y="1202087"/>
                    <a:pt x="4723240" y="1199441"/>
                    <a:pt x="4720065" y="1205791"/>
                  </a:cubicBezTo>
                  <a:cubicBezTo>
                    <a:pt x="4716890" y="1212141"/>
                    <a:pt x="4707894" y="1229604"/>
                    <a:pt x="4726415" y="1237541"/>
                  </a:cubicBezTo>
                  <a:cubicBezTo>
                    <a:pt x="4744936" y="1245478"/>
                    <a:pt x="4784094" y="1247066"/>
                    <a:pt x="4831190" y="1253416"/>
                  </a:cubicBezTo>
                  <a:cubicBezTo>
                    <a:pt x="4878286" y="1259766"/>
                    <a:pt x="4956073" y="1259237"/>
                    <a:pt x="5008990" y="1275641"/>
                  </a:cubicBezTo>
                  <a:cubicBezTo>
                    <a:pt x="5061907" y="1292045"/>
                    <a:pt x="5112178" y="1326970"/>
                    <a:pt x="5148690" y="1351841"/>
                  </a:cubicBezTo>
                  <a:cubicBezTo>
                    <a:pt x="5185202" y="1376712"/>
                    <a:pt x="5184144" y="1390999"/>
                    <a:pt x="5228065" y="1424866"/>
                  </a:cubicBezTo>
                  <a:cubicBezTo>
                    <a:pt x="5271986" y="1458733"/>
                    <a:pt x="5345540" y="1508474"/>
                    <a:pt x="5412215" y="1555041"/>
                  </a:cubicBezTo>
                  <a:cubicBezTo>
                    <a:pt x="5412329" y="1555121"/>
                    <a:pt x="5567285" y="1666179"/>
                    <a:pt x="5628115" y="1704266"/>
                  </a:cubicBezTo>
                  <a:cubicBezTo>
                    <a:pt x="5688969" y="1742366"/>
                    <a:pt x="5718603" y="1756654"/>
                    <a:pt x="5777340" y="1783641"/>
                  </a:cubicBezTo>
                  <a:cubicBezTo>
                    <a:pt x="5836077" y="1810628"/>
                    <a:pt x="5944557" y="1823329"/>
                    <a:pt x="5980540" y="1866191"/>
                  </a:cubicBezTo>
                  <a:cubicBezTo>
                    <a:pt x="6016523" y="1909053"/>
                    <a:pt x="6000648" y="1989487"/>
                    <a:pt x="5993240" y="2040816"/>
                  </a:cubicBezTo>
                  <a:cubicBezTo>
                    <a:pt x="5985832" y="2092145"/>
                    <a:pt x="5958844" y="2133949"/>
                    <a:pt x="5936090" y="2174166"/>
                  </a:cubicBezTo>
                  <a:cubicBezTo>
                    <a:pt x="5913336" y="2214383"/>
                    <a:pt x="5888465" y="2249308"/>
                    <a:pt x="5856715" y="2282116"/>
                  </a:cubicBezTo>
                  <a:cubicBezTo>
                    <a:pt x="5824965" y="2314924"/>
                    <a:pt x="5784748" y="2343499"/>
                    <a:pt x="5745590" y="2371016"/>
                  </a:cubicBezTo>
                  <a:cubicBezTo>
                    <a:pt x="5706432" y="2398533"/>
                    <a:pt x="5652457" y="2429754"/>
                    <a:pt x="5621765" y="2447216"/>
                  </a:cubicBezTo>
                  <a:cubicBezTo>
                    <a:pt x="5591073" y="2464679"/>
                    <a:pt x="5581548" y="2466266"/>
                    <a:pt x="5561440" y="2475791"/>
                  </a:cubicBezTo>
                  <a:lnTo>
                    <a:pt x="5529518" y="2467095"/>
                  </a:lnTo>
                  <a:cubicBezTo>
                    <a:pt x="5570287" y="2506965"/>
                    <a:pt x="5583977" y="2563669"/>
                    <a:pt x="5618590" y="2593266"/>
                  </a:cubicBezTo>
                  <a:cubicBezTo>
                    <a:pt x="5655103" y="2624487"/>
                    <a:pt x="5700611" y="2623958"/>
                    <a:pt x="5742415" y="2647241"/>
                  </a:cubicBezTo>
                  <a:cubicBezTo>
                    <a:pt x="5784219" y="2670524"/>
                    <a:pt x="5837136" y="2701216"/>
                    <a:pt x="5869415" y="2732966"/>
                  </a:cubicBezTo>
                  <a:cubicBezTo>
                    <a:pt x="5901694" y="2764716"/>
                    <a:pt x="5927623" y="2803345"/>
                    <a:pt x="5936090" y="2837741"/>
                  </a:cubicBezTo>
                  <a:cubicBezTo>
                    <a:pt x="5944557" y="2872137"/>
                    <a:pt x="5937678" y="2908649"/>
                    <a:pt x="5920215" y="2939341"/>
                  </a:cubicBezTo>
                  <a:cubicBezTo>
                    <a:pt x="5902753" y="2970033"/>
                    <a:pt x="5870473" y="2997549"/>
                    <a:pt x="5831315" y="3021891"/>
                  </a:cubicBezTo>
                  <a:cubicBezTo>
                    <a:pt x="5792157" y="3046233"/>
                    <a:pt x="5730244" y="3074279"/>
                    <a:pt x="5685265" y="3085391"/>
                  </a:cubicBezTo>
                  <a:cubicBezTo>
                    <a:pt x="5640286" y="3096503"/>
                    <a:pt x="5578373" y="3075337"/>
                    <a:pt x="5561440" y="3088566"/>
                  </a:cubicBezTo>
                  <a:cubicBezTo>
                    <a:pt x="5544507" y="3101795"/>
                    <a:pt x="5583665" y="3142012"/>
                    <a:pt x="5583665" y="3164766"/>
                  </a:cubicBezTo>
                  <a:cubicBezTo>
                    <a:pt x="5583665" y="3187520"/>
                    <a:pt x="5573611" y="3195987"/>
                    <a:pt x="5561440" y="3225091"/>
                  </a:cubicBezTo>
                  <a:cubicBezTo>
                    <a:pt x="5549269" y="3254195"/>
                    <a:pt x="5529161" y="3303408"/>
                    <a:pt x="5510640" y="3339391"/>
                  </a:cubicBezTo>
                  <a:cubicBezTo>
                    <a:pt x="5492119" y="3375374"/>
                    <a:pt x="5472540" y="3396541"/>
                    <a:pt x="5450315" y="3440991"/>
                  </a:cubicBezTo>
                  <a:cubicBezTo>
                    <a:pt x="5428090" y="3485441"/>
                    <a:pt x="5396869" y="3555820"/>
                    <a:pt x="5377290" y="3606091"/>
                  </a:cubicBezTo>
                  <a:cubicBezTo>
                    <a:pt x="5357711" y="3656362"/>
                    <a:pt x="5354007" y="3705045"/>
                    <a:pt x="5332840" y="3742616"/>
                  </a:cubicBezTo>
                  <a:cubicBezTo>
                    <a:pt x="5311673" y="3780187"/>
                    <a:pt x="5273573" y="3815112"/>
                    <a:pt x="5250290" y="3831516"/>
                  </a:cubicBezTo>
                  <a:cubicBezTo>
                    <a:pt x="5227007" y="3847920"/>
                    <a:pt x="5216953" y="3846333"/>
                    <a:pt x="5193140" y="3841041"/>
                  </a:cubicBezTo>
                  <a:cubicBezTo>
                    <a:pt x="5181530" y="3838461"/>
                    <a:pt x="5170171" y="3828207"/>
                    <a:pt x="5157032" y="3818570"/>
                  </a:cubicBezTo>
                  <a:cubicBezTo>
                    <a:pt x="5151481" y="3818813"/>
                    <a:pt x="5148918" y="3816127"/>
                    <a:pt x="5139165" y="3844216"/>
                  </a:cubicBezTo>
                  <a:cubicBezTo>
                    <a:pt x="5125936" y="3882316"/>
                    <a:pt x="5096302" y="3995558"/>
                    <a:pt x="5085190" y="4044241"/>
                  </a:cubicBezTo>
                  <a:cubicBezTo>
                    <a:pt x="5074078" y="4092924"/>
                    <a:pt x="5073548" y="4102449"/>
                    <a:pt x="5072490" y="4136316"/>
                  </a:cubicBezTo>
                  <a:cubicBezTo>
                    <a:pt x="5071741" y="4160289"/>
                    <a:pt x="5079477" y="4195132"/>
                    <a:pt x="5080833" y="4221153"/>
                  </a:cubicBezTo>
                  <a:cubicBezTo>
                    <a:pt x="5119344" y="4210521"/>
                    <a:pt x="5160295" y="4199568"/>
                    <a:pt x="5188151" y="4207527"/>
                  </a:cubicBezTo>
                  <a:cubicBezTo>
                    <a:pt x="5238951" y="4222041"/>
                    <a:pt x="5251046" y="4304289"/>
                    <a:pt x="5304265" y="4323641"/>
                  </a:cubicBezTo>
                  <a:cubicBezTo>
                    <a:pt x="5357484" y="4342993"/>
                    <a:pt x="5427637" y="4311546"/>
                    <a:pt x="5507465" y="4323641"/>
                  </a:cubicBezTo>
                  <a:cubicBezTo>
                    <a:pt x="5587293" y="4335736"/>
                    <a:pt x="5633255" y="4359926"/>
                    <a:pt x="5783236" y="4396212"/>
                  </a:cubicBezTo>
                  <a:cubicBezTo>
                    <a:pt x="5933217" y="4432498"/>
                    <a:pt x="6279141" y="4517165"/>
                    <a:pt x="6407351" y="4541355"/>
                  </a:cubicBezTo>
                  <a:cubicBezTo>
                    <a:pt x="6535561" y="4565545"/>
                    <a:pt x="6501694" y="4529260"/>
                    <a:pt x="6552494" y="4541355"/>
                  </a:cubicBezTo>
                  <a:cubicBezTo>
                    <a:pt x="6603294" y="4553450"/>
                    <a:pt x="6627484" y="4580060"/>
                    <a:pt x="6712151" y="4613927"/>
                  </a:cubicBezTo>
                  <a:cubicBezTo>
                    <a:pt x="6796818" y="4647794"/>
                    <a:pt x="6949218" y="4681660"/>
                    <a:pt x="7060494" y="4744555"/>
                  </a:cubicBezTo>
                  <a:cubicBezTo>
                    <a:pt x="7171770" y="4807450"/>
                    <a:pt x="7275789" y="4906631"/>
                    <a:pt x="7379808" y="4991298"/>
                  </a:cubicBezTo>
                  <a:cubicBezTo>
                    <a:pt x="7483827" y="5075965"/>
                    <a:pt x="7570913" y="5160631"/>
                    <a:pt x="7684608" y="5252555"/>
                  </a:cubicBezTo>
                  <a:cubicBezTo>
                    <a:pt x="7798303" y="5344479"/>
                    <a:pt x="7936189" y="5433984"/>
                    <a:pt x="8061979" y="5542841"/>
                  </a:cubicBezTo>
                  <a:cubicBezTo>
                    <a:pt x="8187769" y="5651698"/>
                    <a:pt x="8308722" y="5787165"/>
                    <a:pt x="8439351" y="5905698"/>
                  </a:cubicBezTo>
                  <a:cubicBezTo>
                    <a:pt x="8569980" y="6024231"/>
                    <a:pt x="8727218" y="6154860"/>
                    <a:pt x="8845751" y="6254041"/>
                  </a:cubicBezTo>
                  <a:cubicBezTo>
                    <a:pt x="8964284" y="6353222"/>
                    <a:pt x="9048951" y="6418536"/>
                    <a:pt x="9150551" y="6500784"/>
                  </a:cubicBezTo>
                  <a:cubicBezTo>
                    <a:pt x="9111846" y="6570936"/>
                    <a:pt x="8973960" y="6534650"/>
                    <a:pt x="8845751" y="6529812"/>
                  </a:cubicBezTo>
                  <a:cubicBezTo>
                    <a:pt x="8717542" y="6524974"/>
                    <a:pt x="8526437" y="6495945"/>
                    <a:pt x="8381294" y="6471755"/>
                  </a:cubicBezTo>
                  <a:cubicBezTo>
                    <a:pt x="8236151" y="6447565"/>
                    <a:pt x="8301466" y="6449984"/>
                    <a:pt x="7974894" y="6384670"/>
                  </a:cubicBezTo>
                  <a:lnTo>
                    <a:pt x="7928755" y="6375406"/>
                  </a:lnTo>
                  <a:lnTo>
                    <a:pt x="8163579" y="6950727"/>
                  </a:lnTo>
                  <a:lnTo>
                    <a:pt x="8453865" y="7705470"/>
                  </a:lnTo>
                  <a:lnTo>
                    <a:pt x="8453865" y="8184441"/>
                  </a:lnTo>
                  <a:lnTo>
                    <a:pt x="8424836" y="8387641"/>
                  </a:lnTo>
                  <a:lnTo>
                    <a:pt x="8366779" y="8489241"/>
                  </a:lnTo>
                  <a:lnTo>
                    <a:pt x="7742665" y="9185927"/>
                  </a:lnTo>
                  <a:lnTo>
                    <a:pt x="7133065" y="9519755"/>
                  </a:lnTo>
                  <a:lnTo>
                    <a:pt x="6610551" y="9722955"/>
                  </a:lnTo>
                  <a:cubicBezTo>
                    <a:pt x="6762950" y="9801574"/>
                    <a:pt x="6915350" y="9880193"/>
                    <a:pt x="7045979" y="9955184"/>
                  </a:cubicBezTo>
                  <a:cubicBezTo>
                    <a:pt x="7176608" y="10030175"/>
                    <a:pt x="7285465" y="10076136"/>
                    <a:pt x="7394322" y="10172898"/>
                  </a:cubicBezTo>
                  <a:cubicBezTo>
                    <a:pt x="7503179" y="10269660"/>
                    <a:pt x="7590265" y="10422060"/>
                    <a:pt x="7699122" y="10535755"/>
                  </a:cubicBezTo>
                  <a:cubicBezTo>
                    <a:pt x="7807979" y="10649450"/>
                    <a:pt x="7941027" y="10760727"/>
                    <a:pt x="8047465" y="10855070"/>
                  </a:cubicBezTo>
                  <a:cubicBezTo>
                    <a:pt x="8153903" y="10949413"/>
                    <a:pt x="8245827" y="11007469"/>
                    <a:pt x="8337751" y="11101812"/>
                  </a:cubicBezTo>
                  <a:cubicBezTo>
                    <a:pt x="8429675" y="11196155"/>
                    <a:pt x="8528856" y="11358232"/>
                    <a:pt x="8599008" y="11421127"/>
                  </a:cubicBezTo>
                  <a:lnTo>
                    <a:pt x="8758665" y="11479184"/>
                  </a:lnTo>
                  <a:lnTo>
                    <a:pt x="8947351" y="11580784"/>
                  </a:lnTo>
                  <a:lnTo>
                    <a:pt x="354894" y="11551755"/>
                  </a:lnTo>
                  <a:cubicBezTo>
                    <a:pt x="412951" y="11484022"/>
                    <a:pt x="599218" y="11312270"/>
                    <a:pt x="717751" y="11174384"/>
                  </a:cubicBezTo>
                  <a:cubicBezTo>
                    <a:pt x="836284" y="11036498"/>
                    <a:pt x="964494" y="10823622"/>
                    <a:pt x="1066094" y="10724441"/>
                  </a:cubicBezTo>
                  <a:cubicBezTo>
                    <a:pt x="1167694" y="10625260"/>
                    <a:pt x="1358799" y="10748631"/>
                    <a:pt x="1327351" y="10579298"/>
                  </a:cubicBezTo>
                  <a:cubicBezTo>
                    <a:pt x="1295903" y="10409965"/>
                    <a:pt x="993522" y="9979374"/>
                    <a:pt x="877408" y="9708441"/>
                  </a:cubicBezTo>
                  <a:cubicBezTo>
                    <a:pt x="761294" y="9437508"/>
                    <a:pt x="698398" y="9147222"/>
                    <a:pt x="630665" y="8953698"/>
                  </a:cubicBezTo>
                  <a:cubicBezTo>
                    <a:pt x="562932" y="8760174"/>
                    <a:pt x="483103" y="8699698"/>
                    <a:pt x="471008" y="8547298"/>
                  </a:cubicBezTo>
                  <a:cubicBezTo>
                    <a:pt x="458913" y="8394898"/>
                    <a:pt x="538742" y="8208631"/>
                    <a:pt x="558094" y="8039298"/>
                  </a:cubicBezTo>
                  <a:cubicBezTo>
                    <a:pt x="577446" y="7869965"/>
                    <a:pt x="531484" y="7686117"/>
                    <a:pt x="587122" y="7531298"/>
                  </a:cubicBezTo>
                  <a:cubicBezTo>
                    <a:pt x="642760" y="7376479"/>
                    <a:pt x="824189" y="7241012"/>
                    <a:pt x="891922" y="7110384"/>
                  </a:cubicBezTo>
                  <a:cubicBezTo>
                    <a:pt x="959655" y="6979756"/>
                    <a:pt x="952398" y="6853965"/>
                    <a:pt x="993522" y="6747527"/>
                  </a:cubicBezTo>
                  <a:cubicBezTo>
                    <a:pt x="1034646" y="6641089"/>
                    <a:pt x="1086655" y="6556422"/>
                    <a:pt x="1138665" y="6471755"/>
                  </a:cubicBezTo>
                  <a:lnTo>
                    <a:pt x="1172510" y="6456196"/>
                  </a:lnTo>
                  <a:cubicBezTo>
                    <a:pt x="1170908" y="6456585"/>
                    <a:pt x="1169299" y="6456914"/>
                    <a:pt x="1167694" y="6457241"/>
                  </a:cubicBezTo>
                  <a:cubicBezTo>
                    <a:pt x="444399" y="6604803"/>
                    <a:pt x="291999" y="6628993"/>
                    <a:pt x="108151" y="6616898"/>
                  </a:cubicBezTo>
                  <a:cubicBezTo>
                    <a:pt x="-75697" y="6604803"/>
                    <a:pt x="21065" y="6449984"/>
                    <a:pt x="64608" y="6384670"/>
                  </a:cubicBezTo>
                  <a:cubicBezTo>
                    <a:pt x="108151" y="6319356"/>
                    <a:pt x="185560" y="6377412"/>
                    <a:pt x="369408" y="6225012"/>
                  </a:cubicBezTo>
                  <a:cubicBezTo>
                    <a:pt x="553256" y="6072612"/>
                    <a:pt x="904018" y="5702499"/>
                    <a:pt x="1167694" y="5470270"/>
                  </a:cubicBezTo>
                  <a:cubicBezTo>
                    <a:pt x="1431370" y="5238042"/>
                    <a:pt x="1767617" y="4955013"/>
                    <a:pt x="1951465" y="4831641"/>
                  </a:cubicBezTo>
                  <a:cubicBezTo>
                    <a:pt x="2135312" y="4708270"/>
                    <a:pt x="2169179" y="4759070"/>
                    <a:pt x="2270779" y="4730041"/>
                  </a:cubicBezTo>
                  <a:cubicBezTo>
                    <a:pt x="2372379" y="4701013"/>
                    <a:pt x="2440112" y="4686499"/>
                    <a:pt x="2561065" y="4657470"/>
                  </a:cubicBezTo>
                  <a:cubicBezTo>
                    <a:pt x="2561232" y="4657433"/>
                    <a:pt x="2868319" y="4589728"/>
                    <a:pt x="2996494" y="4555870"/>
                  </a:cubicBezTo>
                  <a:cubicBezTo>
                    <a:pt x="3124703" y="4522003"/>
                    <a:pt x="3206951" y="4488137"/>
                    <a:pt x="3330322" y="4454270"/>
                  </a:cubicBezTo>
                  <a:cubicBezTo>
                    <a:pt x="3453693" y="4420403"/>
                    <a:pt x="3656893" y="4381699"/>
                    <a:pt x="3736722" y="4352670"/>
                  </a:cubicBezTo>
                  <a:cubicBezTo>
                    <a:pt x="3816551" y="4323641"/>
                    <a:pt x="3775427" y="4299450"/>
                    <a:pt x="3809294" y="4280098"/>
                  </a:cubicBezTo>
                  <a:cubicBezTo>
                    <a:pt x="3843161" y="4260746"/>
                    <a:pt x="3891541" y="4248650"/>
                    <a:pt x="3939922" y="4236555"/>
                  </a:cubicBezTo>
                  <a:lnTo>
                    <a:pt x="3961115" y="4235308"/>
                  </a:lnTo>
                  <a:cubicBezTo>
                    <a:pt x="3922481" y="4185347"/>
                    <a:pt x="3916276" y="4159678"/>
                    <a:pt x="3897740" y="4114091"/>
                  </a:cubicBezTo>
                  <a:cubicBezTo>
                    <a:pt x="3878161" y="4065937"/>
                    <a:pt x="3861228" y="3995029"/>
                    <a:pt x="3850115" y="3955341"/>
                  </a:cubicBezTo>
                  <a:cubicBezTo>
                    <a:pt x="3839003" y="3915654"/>
                    <a:pt x="3843765" y="3888666"/>
                    <a:pt x="3831065" y="3875966"/>
                  </a:cubicBezTo>
                  <a:cubicBezTo>
                    <a:pt x="3818365" y="3863266"/>
                    <a:pt x="3782911" y="3890783"/>
                    <a:pt x="3773915" y="3879141"/>
                  </a:cubicBezTo>
                  <a:lnTo>
                    <a:pt x="3773884" y="3879090"/>
                  </a:lnTo>
                  <a:lnTo>
                    <a:pt x="3770740" y="3879141"/>
                  </a:lnTo>
                  <a:cubicBezTo>
                    <a:pt x="3746928" y="3875437"/>
                    <a:pt x="3705653" y="3857974"/>
                    <a:pt x="3688190" y="3834691"/>
                  </a:cubicBezTo>
                  <a:cubicBezTo>
                    <a:pt x="3670728" y="3811408"/>
                    <a:pt x="3689777" y="3790241"/>
                    <a:pt x="3665965" y="3739441"/>
                  </a:cubicBezTo>
                  <a:cubicBezTo>
                    <a:pt x="3642153" y="3688641"/>
                    <a:pt x="3574419" y="3579103"/>
                    <a:pt x="3545315" y="3529891"/>
                  </a:cubicBezTo>
                  <a:cubicBezTo>
                    <a:pt x="3516211" y="3480679"/>
                    <a:pt x="3513565" y="3489145"/>
                    <a:pt x="3491340" y="3444166"/>
                  </a:cubicBezTo>
                  <a:cubicBezTo>
                    <a:pt x="3469115" y="3399187"/>
                    <a:pt x="3432073" y="3306583"/>
                    <a:pt x="3411965" y="3260016"/>
                  </a:cubicBezTo>
                  <a:cubicBezTo>
                    <a:pt x="3411941" y="3259909"/>
                    <a:pt x="3394487" y="3181687"/>
                    <a:pt x="3370690" y="3164766"/>
                  </a:cubicBezTo>
                  <a:cubicBezTo>
                    <a:pt x="3346878" y="3147833"/>
                    <a:pt x="3317244" y="3175878"/>
                    <a:pt x="3269090" y="3158416"/>
                  </a:cubicBezTo>
                  <a:cubicBezTo>
                    <a:pt x="3220936" y="3140954"/>
                    <a:pt x="3120394" y="3101795"/>
                    <a:pt x="3081765" y="3059991"/>
                  </a:cubicBezTo>
                  <a:cubicBezTo>
                    <a:pt x="3043136" y="3018187"/>
                    <a:pt x="3029377" y="2958391"/>
                    <a:pt x="3037315" y="2907591"/>
                  </a:cubicBezTo>
                  <a:cubicBezTo>
                    <a:pt x="3045253" y="2856791"/>
                    <a:pt x="3085998" y="2801758"/>
                    <a:pt x="3129390" y="2755191"/>
                  </a:cubicBezTo>
                  <a:cubicBezTo>
                    <a:pt x="3172782" y="2708624"/>
                    <a:pt x="3248452" y="2662058"/>
                    <a:pt x="3297665" y="2628191"/>
                  </a:cubicBezTo>
                  <a:cubicBezTo>
                    <a:pt x="3346878" y="2594324"/>
                    <a:pt x="3418844" y="2572628"/>
                    <a:pt x="3424665" y="2551991"/>
                  </a:cubicBezTo>
                  <a:cubicBezTo>
                    <a:pt x="3430363" y="2531792"/>
                    <a:pt x="3342780" y="2523252"/>
                    <a:pt x="3333479" y="2505329"/>
                  </a:cubicBezTo>
                  <a:cubicBezTo>
                    <a:pt x="3302798" y="2500225"/>
                    <a:pt x="3289381" y="2492512"/>
                    <a:pt x="3246865" y="2459916"/>
                  </a:cubicBezTo>
                  <a:cubicBezTo>
                    <a:pt x="3199240" y="2423404"/>
                    <a:pt x="3109811" y="2357787"/>
                    <a:pt x="3059540" y="2288466"/>
                  </a:cubicBezTo>
                  <a:cubicBezTo>
                    <a:pt x="3009269" y="2219145"/>
                    <a:pt x="2955823" y="2103787"/>
                    <a:pt x="2945240" y="2043991"/>
                  </a:cubicBezTo>
                  <a:cubicBezTo>
                    <a:pt x="2934657" y="1984195"/>
                    <a:pt x="2980694" y="1953503"/>
                    <a:pt x="2996040" y="1929691"/>
                  </a:cubicBezTo>
                  <a:cubicBezTo>
                    <a:pt x="3011386" y="1905879"/>
                    <a:pt x="3015619" y="1914874"/>
                    <a:pt x="3037315" y="1901116"/>
                  </a:cubicBezTo>
                  <a:cubicBezTo>
                    <a:pt x="3059011" y="1887358"/>
                    <a:pt x="3094994" y="1860899"/>
                    <a:pt x="3126215" y="1847141"/>
                  </a:cubicBezTo>
                  <a:cubicBezTo>
                    <a:pt x="3157436" y="1833383"/>
                    <a:pt x="3188127" y="1834441"/>
                    <a:pt x="3224640" y="1818566"/>
                  </a:cubicBezTo>
                  <a:cubicBezTo>
                    <a:pt x="3261152" y="1802691"/>
                    <a:pt x="3319890" y="1770412"/>
                    <a:pt x="3345290" y="1751891"/>
                  </a:cubicBezTo>
                  <a:cubicBezTo>
                    <a:pt x="3370690" y="1733370"/>
                    <a:pt x="3347407" y="1733370"/>
                    <a:pt x="3377040" y="1707441"/>
                  </a:cubicBezTo>
                  <a:cubicBezTo>
                    <a:pt x="3406673" y="1681512"/>
                    <a:pt x="3470173" y="1637591"/>
                    <a:pt x="3523090" y="1596316"/>
                  </a:cubicBezTo>
                  <a:cubicBezTo>
                    <a:pt x="3576007" y="1555041"/>
                    <a:pt x="3634215" y="1503183"/>
                    <a:pt x="3694540" y="1459791"/>
                  </a:cubicBezTo>
                  <a:cubicBezTo>
                    <a:pt x="3754865" y="1416399"/>
                    <a:pt x="3843765" y="1361366"/>
                    <a:pt x="3885040" y="1335966"/>
                  </a:cubicBezTo>
                  <a:cubicBezTo>
                    <a:pt x="3926315" y="1310566"/>
                    <a:pt x="3906736" y="1316916"/>
                    <a:pt x="3942190" y="1307391"/>
                  </a:cubicBezTo>
                  <a:cubicBezTo>
                    <a:pt x="3977644" y="1297866"/>
                    <a:pt x="4053315" y="1286753"/>
                    <a:pt x="4097765" y="1278816"/>
                  </a:cubicBezTo>
                  <a:cubicBezTo>
                    <a:pt x="4097856" y="1278803"/>
                    <a:pt x="4185620" y="1265584"/>
                    <a:pt x="4208890" y="1259766"/>
                  </a:cubicBezTo>
                  <a:cubicBezTo>
                    <a:pt x="4232173" y="1253945"/>
                    <a:pt x="4236407" y="1250770"/>
                    <a:pt x="4237465" y="1243891"/>
                  </a:cubicBezTo>
                  <a:cubicBezTo>
                    <a:pt x="4238523" y="1237012"/>
                    <a:pt x="4225294" y="1226958"/>
                    <a:pt x="4215240" y="1218491"/>
                  </a:cubicBezTo>
                  <a:cubicBezTo>
                    <a:pt x="4205186" y="1210024"/>
                    <a:pt x="4187194" y="1201558"/>
                    <a:pt x="4177140" y="1193091"/>
                  </a:cubicBezTo>
                  <a:cubicBezTo>
                    <a:pt x="4167086" y="1184624"/>
                    <a:pt x="4158090" y="1176158"/>
                    <a:pt x="4154915" y="1167691"/>
                  </a:cubicBezTo>
                  <a:cubicBezTo>
                    <a:pt x="4151740" y="1159224"/>
                    <a:pt x="4155973" y="1152345"/>
                    <a:pt x="4158090" y="1142291"/>
                  </a:cubicBezTo>
                  <a:cubicBezTo>
                    <a:pt x="4160207" y="1132237"/>
                    <a:pt x="4157032" y="1115833"/>
                    <a:pt x="4167615" y="1107366"/>
                  </a:cubicBezTo>
                  <a:cubicBezTo>
                    <a:pt x="4178198" y="1098899"/>
                    <a:pt x="4208361" y="1091491"/>
                    <a:pt x="4221590" y="1091491"/>
                  </a:cubicBezTo>
                  <a:cubicBezTo>
                    <a:pt x="4234819" y="1091491"/>
                    <a:pt x="4241169" y="1102074"/>
                    <a:pt x="4246990" y="1107366"/>
                  </a:cubicBezTo>
                  <a:cubicBezTo>
                    <a:pt x="4251356" y="1111335"/>
                    <a:pt x="4238755" y="1123043"/>
                    <a:pt x="4244014" y="1125077"/>
                  </a:cubicBezTo>
                  <a:lnTo>
                    <a:pt x="4256515" y="1123241"/>
                  </a:lnTo>
                  <a:cubicBezTo>
                    <a:pt x="4284561" y="1114774"/>
                    <a:pt x="4375048" y="1071912"/>
                    <a:pt x="4415265" y="1056566"/>
                  </a:cubicBezTo>
                  <a:lnTo>
                    <a:pt x="4417948" y="1055515"/>
                  </a:lnTo>
                  <a:cubicBezTo>
                    <a:pt x="4408974" y="1053261"/>
                    <a:pt x="4404068" y="1048544"/>
                    <a:pt x="4398596" y="1043072"/>
                  </a:cubicBezTo>
                  <a:cubicBezTo>
                    <a:pt x="4390659" y="1035135"/>
                    <a:pt x="4386690" y="1023229"/>
                    <a:pt x="4384309" y="1012116"/>
                  </a:cubicBezTo>
                  <a:cubicBezTo>
                    <a:pt x="4381928" y="1001004"/>
                    <a:pt x="4382325" y="988303"/>
                    <a:pt x="4384309" y="976397"/>
                  </a:cubicBezTo>
                  <a:cubicBezTo>
                    <a:pt x="4386293" y="964491"/>
                    <a:pt x="4391453" y="949807"/>
                    <a:pt x="4396215" y="940679"/>
                  </a:cubicBezTo>
                  <a:cubicBezTo>
                    <a:pt x="4400977" y="931551"/>
                    <a:pt x="4413281" y="925995"/>
                    <a:pt x="4412884" y="921629"/>
                  </a:cubicBezTo>
                  <a:cubicBezTo>
                    <a:pt x="4412487" y="917263"/>
                    <a:pt x="4405343" y="917263"/>
                    <a:pt x="4393834" y="914485"/>
                  </a:cubicBezTo>
                  <a:cubicBezTo>
                    <a:pt x="4382325" y="911707"/>
                    <a:pt x="4355337" y="916072"/>
                    <a:pt x="4343828" y="904960"/>
                  </a:cubicBezTo>
                  <a:cubicBezTo>
                    <a:pt x="4332319" y="893848"/>
                    <a:pt x="4323587" y="863288"/>
                    <a:pt x="4324778" y="847810"/>
                  </a:cubicBezTo>
                  <a:cubicBezTo>
                    <a:pt x="4325968" y="832332"/>
                    <a:pt x="4343034" y="822807"/>
                    <a:pt x="4350971" y="812091"/>
                  </a:cubicBezTo>
                  <a:cubicBezTo>
                    <a:pt x="4358908" y="801375"/>
                    <a:pt x="4370815" y="789469"/>
                    <a:pt x="4372403" y="783516"/>
                  </a:cubicBezTo>
                  <a:cubicBezTo>
                    <a:pt x="4373990" y="777563"/>
                    <a:pt x="4355733" y="785897"/>
                    <a:pt x="4360496" y="776372"/>
                  </a:cubicBezTo>
                  <a:cubicBezTo>
                    <a:pt x="4365259" y="766847"/>
                    <a:pt x="4392644" y="739066"/>
                    <a:pt x="4400978" y="726366"/>
                  </a:cubicBezTo>
                  <a:cubicBezTo>
                    <a:pt x="4409312" y="713666"/>
                    <a:pt x="4412884" y="709300"/>
                    <a:pt x="4410503" y="700172"/>
                  </a:cubicBezTo>
                  <a:cubicBezTo>
                    <a:pt x="4408122" y="691044"/>
                    <a:pt x="4390659" y="682709"/>
                    <a:pt x="4386690" y="671597"/>
                  </a:cubicBezTo>
                  <a:cubicBezTo>
                    <a:pt x="4382721" y="660485"/>
                    <a:pt x="4385103" y="644212"/>
                    <a:pt x="4386690" y="633497"/>
                  </a:cubicBezTo>
                  <a:cubicBezTo>
                    <a:pt x="4388277" y="622782"/>
                    <a:pt x="4397406" y="614448"/>
                    <a:pt x="4396215" y="607304"/>
                  </a:cubicBezTo>
                  <a:cubicBezTo>
                    <a:pt x="4395024" y="600160"/>
                    <a:pt x="4389468" y="591826"/>
                    <a:pt x="4379546" y="590635"/>
                  </a:cubicBezTo>
                  <a:cubicBezTo>
                    <a:pt x="4369624" y="589444"/>
                    <a:pt x="4347796" y="602541"/>
                    <a:pt x="4336684" y="600160"/>
                  </a:cubicBezTo>
                  <a:cubicBezTo>
                    <a:pt x="4325572" y="597779"/>
                    <a:pt x="4320015" y="586666"/>
                    <a:pt x="4312871" y="576347"/>
                  </a:cubicBezTo>
                  <a:cubicBezTo>
                    <a:pt x="4305727" y="566028"/>
                    <a:pt x="4294615" y="550550"/>
                    <a:pt x="4293821" y="538247"/>
                  </a:cubicBezTo>
                  <a:cubicBezTo>
                    <a:pt x="4293027" y="525944"/>
                    <a:pt x="4300965" y="510863"/>
                    <a:pt x="4308109" y="502529"/>
                  </a:cubicBezTo>
                  <a:cubicBezTo>
                    <a:pt x="4315253" y="494195"/>
                    <a:pt x="4325572" y="488241"/>
                    <a:pt x="4336684" y="488241"/>
                  </a:cubicBezTo>
                  <a:cubicBezTo>
                    <a:pt x="4347796" y="488241"/>
                    <a:pt x="4364068" y="506895"/>
                    <a:pt x="4374784" y="502529"/>
                  </a:cubicBezTo>
                  <a:cubicBezTo>
                    <a:pt x="4385500" y="498163"/>
                    <a:pt x="4395422" y="475541"/>
                    <a:pt x="4400978" y="462047"/>
                  </a:cubicBezTo>
                  <a:cubicBezTo>
                    <a:pt x="4406534" y="448553"/>
                    <a:pt x="4411296" y="435060"/>
                    <a:pt x="4408121" y="421566"/>
                  </a:cubicBezTo>
                  <a:cubicBezTo>
                    <a:pt x="4404946" y="408072"/>
                    <a:pt x="4381531" y="396563"/>
                    <a:pt x="4381928" y="381085"/>
                  </a:cubicBezTo>
                  <a:cubicBezTo>
                    <a:pt x="4382325" y="365607"/>
                    <a:pt x="4402566" y="341000"/>
                    <a:pt x="4410503" y="328697"/>
                  </a:cubicBezTo>
                  <a:cubicBezTo>
                    <a:pt x="4418440" y="316394"/>
                    <a:pt x="4428363" y="320363"/>
                    <a:pt x="4429553" y="307266"/>
                  </a:cubicBezTo>
                  <a:cubicBezTo>
                    <a:pt x="4430743" y="294169"/>
                    <a:pt x="4423599" y="268769"/>
                    <a:pt x="4417646" y="250116"/>
                  </a:cubicBezTo>
                  <a:cubicBezTo>
                    <a:pt x="4411693" y="231463"/>
                    <a:pt x="4400978" y="211619"/>
                    <a:pt x="4393834" y="195347"/>
                  </a:cubicBezTo>
                  <a:cubicBezTo>
                    <a:pt x="4386690" y="179075"/>
                    <a:pt x="4377959" y="169551"/>
                    <a:pt x="4374784" y="152485"/>
                  </a:cubicBezTo>
                  <a:cubicBezTo>
                    <a:pt x="4371609" y="135419"/>
                    <a:pt x="4368831" y="115178"/>
                    <a:pt x="4374784" y="92953"/>
                  </a:cubicBezTo>
                  <a:cubicBezTo>
                    <a:pt x="4380737" y="70728"/>
                    <a:pt x="4395422" y="34613"/>
                    <a:pt x="4410503" y="19135"/>
                  </a:cubicBezTo>
                  <a:cubicBezTo>
                    <a:pt x="4425584" y="3657"/>
                    <a:pt x="4446618" y="879"/>
                    <a:pt x="4465271" y="85"/>
                  </a:cubicBezTo>
                  <a:close/>
                </a:path>
              </a:pathLst>
            </a:custGeom>
            <a:gradFill>
              <a:gsLst>
                <a:gs pos="42000">
                  <a:schemeClr val="bg1"/>
                </a:gs>
                <a:gs pos="0">
                  <a:schemeClr val="bg1">
                    <a:alpha val="40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blurRad="165100" dist="114300" dir="5400000" sx="90000" sy="-19000" rotWithShape="0">
                <a:prstClr val="black">
                  <a:alpha val="47000"/>
                </a:prstClr>
              </a:outerShdw>
            </a:effectLst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 12"/>
            <p:cNvSpPr>
              <a:spLocks noChangeAspect="1"/>
            </p:cNvSpPr>
            <p:nvPr/>
          </p:nvSpPr>
          <p:spPr>
            <a:xfrm>
              <a:off x="4056160" y="2473214"/>
              <a:ext cx="174805" cy="235706"/>
            </a:xfrm>
            <a:custGeom>
              <a:avLst/>
              <a:gdLst/>
              <a:ahLst/>
              <a:cxnLst/>
              <a:rect l="l" t="t" r="r" b="b"/>
              <a:pathLst>
                <a:path w="5285207" h="7126522">
                  <a:moveTo>
                    <a:pt x="2352199" y="393"/>
                  </a:moveTo>
                  <a:cubicBezTo>
                    <a:pt x="2362835" y="2139"/>
                    <a:pt x="2371725" y="9442"/>
                    <a:pt x="2400300" y="17062"/>
                  </a:cubicBezTo>
                  <a:cubicBezTo>
                    <a:pt x="2457450" y="32302"/>
                    <a:pt x="2522220" y="43732"/>
                    <a:pt x="2636520" y="108502"/>
                  </a:cubicBezTo>
                  <a:cubicBezTo>
                    <a:pt x="2750820" y="173272"/>
                    <a:pt x="2940050" y="283762"/>
                    <a:pt x="3086100" y="398062"/>
                  </a:cubicBezTo>
                  <a:cubicBezTo>
                    <a:pt x="3232150" y="512362"/>
                    <a:pt x="3398520" y="658412"/>
                    <a:pt x="3512820" y="794302"/>
                  </a:cubicBezTo>
                  <a:cubicBezTo>
                    <a:pt x="3627120" y="930192"/>
                    <a:pt x="3688080" y="1052112"/>
                    <a:pt x="3771900" y="1213402"/>
                  </a:cubicBezTo>
                  <a:cubicBezTo>
                    <a:pt x="3855720" y="1374692"/>
                    <a:pt x="3963670" y="1593132"/>
                    <a:pt x="4015740" y="1762042"/>
                  </a:cubicBezTo>
                  <a:cubicBezTo>
                    <a:pt x="4067810" y="1930952"/>
                    <a:pt x="4072890" y="2098592"/>
                    <a:pt x="4084320" y="2226862"/>
                  </a:cubicBezTo>
                  <a:cubicBezTo>
                    <a:pt x="4095750" y="2355132"/>
                    <a:pt x="4085590" y="2470702"/>
                    <a:pt x="4084320" y="2531662"/>
                  </a:cubicBezTo>
                  <a:cubicBezTo>
                    <a:pt x="4083368" y="2577382"/>
                    <a:pt x="4075986" y="2573810"/>
                    <a:pt x="4075033" y="2580418"/>
                  </a:cubicBezTo>
                  <a:lnTo>
                    <a:pt x="4076700" y="2592622"/>
                  </a:lnTo>
                  <a:cubicBezTo>
                    <a:pt x="4083050" y="2619292"/>
                    <a:pt x="4117340" y="2654852"/>
                    <a:pt x="4122420" y="2691682"/>
                  </a:cubicBezTo>
                  <a:cubicBezTo>
                    <a:pt x="4127500" y="2728512"/>
                    <a:pt x="4098290" y="2783122"/>
                    <a:pt x="4107180" y="2813602"/>
                  </a:cubicBezTo>
                  <a:cubicBezTo>
                    <a:pt x="4116070" y="2844082"/>
                    <a:pt x="4163060" y="2851702"/>
                    <a:pt x="4175760" y="2874562"/>
                  </a:cubicBezTo>
                  <a:cubicBezTo>
                    <a:pt x="4188460" y="2897422"/>
                    <a:pt x="4170680" y="2921552"/>
                    <a:pt x="4183380" y="2950762"/>
                  </a:cubicBezTo>
                  <a:cubicBezTo>
                    <a:pt x="4196080" y="2979972"/>
                    <a:pt x="4225290" y="3023152"/>
                    <a:pt x="4251960" y="3049822"/>
                  </a:cubicBezTo>
                  <a:cubicBezTo>
                    <a:pt x="4278630" y="3076492"/>
                    <a:pt x="4320540" y="3086652"/>
                    <a:pt x="4343400" y="3110782"/>
                  </a:cubicBezTo>
                  <a:cubicBezTo>
                    <a:pt x="4366260" y="3134912"/>
                    <a:pt x="4382770" y="3171742"/>
                    <a:pt x="4389120" y="3194602"/>
                  </a:cubicBezTo>
                  <a:cubicBezTo>
                    <a:pt x="4395470" y="3217462"/>
                    <a:pt x="4375150" y="3226352"/>
                    <a:pt x="4381500" y="3247942"/>
                  </a:cubicBezTo>
                  <a:cubicBezTo>
                    <a:pt x="4387850" y="3269532"/>
                    <a:pt x="4419600" y="3301282"/>
                    <a:pt x="4427220" y="3324142"/>
                  </a:cubicBezTo>
                  <a:cubicBezTo>
                    <a:pt x="4434840" y="3347002"/>
                    <a:pt x="4419600" y="3363512"/>
                    <a:pt x="4427220" y="3385102"/>
                  </a:cubicBezTo>
                  <a:cubicBezTo>
                    <a:pt x="4434840" y="3406692"/>
                    <a:pt x="4464050" y="3423202"/>
                    <a:pt x="4472940" y="3453682"/>
                  </a:cubicBezTo>
                  <a:cubicBezTo>
                    <a:pt x="4481830" y="3484162"/>
                    <a:pt x="4480560" y="3538772"/>
                    <a:pt x="4480560" y="3567982"/>
                  </a:cubicBezTo>
                  <a:cubicBezTo>
                    <a:pt x="4480560" y="3589264"/>
                    <a:pt x="4477864" y="3601108"/>
                    <a:pt x="4475586" y="3613861"/>
                  </a:cubicBezTo>
                  <a:lnTo>
                    <a:pt x="4480560" y="3621322"/>
                  </a:lnTo>
                  <a:cubicBezTo>
                    <a:pt x="4488180" y="3645452"/>
                    <a:pt x="4467860" y="3654342"/>
                    <a:pt x="4465320" y="3674662"/>
                  </a:cubicBezTo>
                  <a:cubicBezTo>
                    <a:pt x="4462780" y="3694982"/>
                    <a:pt x="4465320" y="3716572"/>
                    <a:pt x="4465320" y="3743242"/>
                  </a:cubicBezTo>
                  <a:cubicBezTo>
                    <a:pt x="4465320" y="3743242"/>
                    <a:pt x="4470400" y="3799122"/>
                    <a:pt x="4465320" y="3834682"/>
                  </a:cubicBezTo>
                  <a:cubicBezTo>
                    <a:pt x="4460240" y="3870242"/>
                    <a:pt x="4446270" y="3921042"/>
                    <a:pt x="4434840" y="3956602"/>
                  </a:cubicBezTo>
                  <a:cubicBezTo>
                    <a:pt x="4423410" y="3992162"/>
                    <a:pt x="4411980" y="4018832"/>
                    <a:pt x="4396740" y="4048042"/>
                  </a:cubicBezTo>
                  <a:cubicBezTo>
                    <a:pt x="4381500" y="4077252"/>
                    <a:pt x="4364990" y="4083602"/>
                    <a:pt x="4343400" y="4131862"/>
                  </a:cubicBezTo>
                  <a:cubicBezTo>
                    <a:pt x="4321810" y="4180122"/>
                    <a:pt x="4292600" y="4280452"/>
                    <a:pt x="4267200" y="4337602"/>
                  </a:cubicBezTo>
                  <a:cubicBezTo>
                    <a:pt x="4241800" y="4394752"/>
                    <a:pt x="4218940" y="4411262"/>
                    <a:pt x="4191000" y="4474762"/>
                  </a:cubicBezTo>
                  <a:cubicBezTo>
                    <a:pt x="4163060" y="4538262"/>
                    <a:pt x="4108450" y="4650022"/>
                    <a:pt x="4099560" y="4718602"/>
                  </a:cubicBezTo>
                  <a:cubicBezTo>
                    <a:pt x="4090670" y="4787182"/>
                    <a:pt x="4136390" y="4841792"/>
                    <a:pt x="4137660" y="4886242"/>
                  </a:cubicBezTo>
                  <a:cubicBezTo>
                    <a:pt x="4138930" y="4930692"/>
                    <a:pt x="4116070" y="4954822"/>
                    <a:pt x="4107180" y="4985302"/>
                  </a:cubicBezTo>
                  <a:cubicBezTo>
                    <a:pt x="4098290" y="5015782"/>
                    <a:pt x="4091940" y="5028482"/>
                    <a:pt x="4084320" y="5069122"/>
                  </a:cubicBezTo>
                  <a:cubicBezTo>
                    <a:pt x="4076700" y="5109762"/>
                    <a:pt x="4062730" y="5171992"/>
                    <a:pt x="4061460" y="5229142"/>
                  </a:cubicBezTo>
                  <a:cubicBezTo>
                    <a:pt x="4060190" y="5286292"/>
                    <a:pt x="4077970" y="5361222"/>
                    <a:pt x="4076700" y="5412022"/>
                  </a:cubicBezTo>
                  <a:cubicBezTo>
                    <a:pt x="4075430" y="5462822"/>
                    <a:pt x="4060190" y="5500922"/>
                    <a:pt x="4053840" y="5533942"/>
                  </a:cubicBezTo>
                  <a:cubicBezTo>
                    <a:pt x="4047490" y="5566962"/>
                    <a:pt x="4050030" y="5580932"/>
                    <a:pt x="4038600" y="5610142"/>
                  </a:cubicBezTo>
                  <a:cubicBezTo>
                    <a:pt x="4027170" y="5639352"/>
                    <a:pt x="3995420" y="5676182"/>
                    <a:pt x="3985260" y="5709202"/>
                  </a:cubicBezTo>
                  <a:cubicBezTo>
                    <a:pt x="3975100" y="5742222"/>
                    <a:pt x="3999230" y="5757462"/>
                    <a:pt x="3977640" y="5808262"/>
                  </a:cubicBezTo>
                  <a:cubicBezTo>
                    <a:pt x="3956050" y="5859062"/>
                    <a:pt x="3878580" y="5941612"/>
                    <a:pt x="3855720" y="6014002"/>
                  </a:cubicBezTo>
                  <a:cubicBezTo>
                    <a:pt x="3832860" y="6086392"/>
                    <a:pt x="3843020" y="6181642"/>
                    <a:pt x="3840480" y="6242602"/>
                  </a:cubicBezTo>
                  <a:cubicBezTo>
                    <a:pt x="3837941" y="6303543"/>
                    <a:pt x="3840479" y="6379714"/>
                    <a:pt x="3840480" y="6379762"/>
                  </a:cubicBezTo>
                  <a:cubicBezTo>
                    <a:pt x="3859530" y="6407702"/>
                    <a:pt x="3829050" y="6383572"/>
                    <a:pt x="3954780" y="6410242"/>
                  </a:cubicBezTo>
                  <a:lnTo>
                    <a:pt x="4594860" y="6539782"/>
                  </a:lnTo>
                  <a:cubicBezTo>
                    <a:pt x="4594860" y="6539782"/>
                    <a:pt x="4768850" y="6575342"/>
                    <a:pt x="4853940" y="6600742"/>
                  </a:cubicBezTo>
                  <a:cubicBezTo>
                    <a:pt x="4939030" y="6626142"/>
                    <a:pt x="5038090" y="6668052"/>
                    <a:pt x="5105400" y="6692182"/>
                  </a:cubicBezTo>
                  <a:lnTo>
                    <a:pt x="5257800" y="6745522"/>
                  </a:lnTo>
                  <a:cubicBezTo>
                    <a:pt x="5307330" y="6820452"/>
                    <a:pt x="5273040" y="6994442"/>
                    <a:pt x="5280660" y="7118902"/>
                  </a:cubicBezTo>
                  <a:lnTo>
                    <a:pt x="7620" y="7126522"/>
                  </a:lnTo>
                  <a:lnTo>
                    <a:pt x="0" y="6737902"/>
                  </a:lnTo>
                  <a:cubicBezTo>
                    <a:pt x="244475" y="6665512"/>
                    <a:pt x="488950" y="6593122"/>
                    <a:pt x="723900" y="6509302"/>
                  </a:cubicBezTo>
                  <a:cubicBezTo>
                    <a:pt x="958850" y="6425482"/>
                    <a:pt x="1181100" y="6326422"/>
                    <a:pt x="1409700" y="6234982"/>
                  </a:cubicBezTo>
                  <a:cubicBezTo>
                    <a:pt x="1405890" y="6147352"/>
                    <a:pt x="1360170" y="5890812"/>
                    <a:pt x="1348740" y="5739682"/>
                  </a:cubicBezTo>
                  <a:cubicBezTo>
                    <a:pt x="1337310" y="5588552"/>
                    <a:pt x="1357630" y="5408212"/>
                    <a:pt x="1341120" y="5328202"/>
                  </a:cubicBezTo>
                  <a:cubicBezTo>
                    <a:pt x="1324610" y="5248192"/>
                    <a:pt x="1281430" y="5281212"/>
                    <a:pt x="1249680" y="5259622"/>
                  </a:cubicBezTo>
                  <a:cubicBezTo>
                    <a:pt x="1217930" y="5238032"/>
                    <a:pt x="1177290" y="5225332"/>
                    <a:pt x="1150620" y="5198662"/>
                  </a:cubicBezTo>
                  <a:cubicBezTo>
                    <a:pt x="1123950" y="5171992"/>
                    <a:pt x="1098550" y="5135162"/>
                    <a:pt x="1089660" y="5099602"/>
                  </a:cubicBezTo>
                  <a:cubicBezTo>
                    <a:pt x="1080770" y="5064042"/>
                    <a:pt x="1103630" y="5011972"/>
                    <a:pt x="1097280" y="4985302"/>
                  </a:cubicBezTo>
                  <a:cubicBezTo>
                    <a:pt x="1090930" y="4958632"/>
                    <a:pt x="1059180" y="4952282"/>
                    <a:pt x="1051560" y="4939582"/>
                  </a:cubicBezTo>
                  <a:cubicBezTo>
                    <a:pt x="1043940" y="4926882"/>
                    <a:pt x="1055370" y="4928152"/>
                    <a:pt x="1051560" y="4909102"/>
                  </a:cubicBezTo>
                  <a:cubicBezTo>
                    <a:pt x="1047750" y="4890052"/>
                    <a:pt x="1037590" y="4843062"/>
                    <a:pt x="1028700" y="4825282"/>
                  </a:cubicBezTo>
                  <a:cubicBezTo>
                    <a:pt x="1019810" y="4807502"/>
                    <a:pt x="1021080" y="4826552"/>
                    <a:pt x="998220" y="4802422"/>
                  </a:cubicBezTo>
                  <a:cubicBezTo>
                    <a:pt x="975360" y="4778292"/>
                    <a:pt x="910590" y="4737652"/>
                    <a:pt x="891540" y="4680502"/>
                  </a:cubicBezTo>
                  <a:cubicBezTo>
                    <a:pt x="872490" y="4623352"/>
                    <a:pt x="899160" y="4531912"/>
                    <a:pt x="883920" y="4459522"/>
                  </a:cubicBezTo>
                  <a:cubicBezTo>
                    <a:pt x="868680" y="4387132"/>
                    <a:pt x="829310" y="4319822"/>
                    <a:pt x="800100" y="4246162"/>
                  </a:cubicBezTo>
                  <a:cubicBezTo>
                    <a:pt x="770890" y="4172502"/>
                    <a:pt x="723900" y="4086142"/>
                    <a:pt x="708660" y="4017562"/>
                  </a:cubicBezTo>
                  <a:cubicBezTo>
                    <a:pt x="693420" y="3948982"/>
                    <a:pt x="703580" y="3879132"/>
                    <a:pt x="708660" y="3834682"/>
                  </a:cubicBezTo>
                  <a:cubicBezTo>
                    <a:pt x="713740" y="3790232"/>
                    <a:pt x="726440" y="3771182"/>
                    <a:pt x="739140" y="3750862"/>
                  </a:cubicBezTo>
                  <a:cubicBezTo>
                    <a:pt x="751559" y="3730991"/>
                    <a:pt x="698398" y="3758484"/>
                    <a:pt x="779176" y="3715775"/>
                  </a:cubicBezTo>
                  <a:cubicBezTo>
                    <a:pt x="807118" y="3650658"/>
                    <a:pt x="834653" y="3586070"/>
                    <a:pt x="845820" y="3545122"/>
                  </a:cubicBezTo>
                  <a:cubicBezTo>
                    <a:pt x="857250" y="3503212"/>
                    <a:pt x="869950" y="3609892"/>
                    <a:pt x="845820" y="3468922"/>
                  </a:cubicBezTo>
                  <a:cubicBezTo>
                    <a:pt x="821690" y="3327952"/>
                    <a:pt x="707390" y="2968542"/>
                    <a:pt x="701040" y="2699302"/>
                  </a:cubicBezTo>
                  <a:cubicBezTo>
                    <a:pt x="694690" y="2430062"/>
                    <a:pt x="739140" y="2130342"/>
                    <a:pt x="807720" y="1853482"/>
                  </a:cubicBezTo>
                  <a:cubicBezTo>
                    <a:pt x="876300" y="1576622"/>
                    <a:pt x="994410" y="1261662"/>
                    <a:pt x="1112520" y="1038142"/>
                  </a:cubicBezTo>
                  <a:cubicBezTo>
                    <a:pt x="1230630" y="814622"/>
                    <a:pt x="1372870" y="653332"/>
                    <a:pt x="1516380" y="512362"/>
                  </a:cubicBezTo>
                  <a:cubicBezTo>
                    <a:pt x="1659890" y="371392"/>
                    <a:pt x="1844040" y="274872"/>
                    <a:pt x="1973580" y="192322"/>
                  </a:cubicBezTo>
                  <a:cubicBezTo>
                    <a:pt x="2103120" y="109772"/>
                    <a:pt x="2222500" y="46272"/>
                    <a:pt x="2293620" y="17062"/>
                  </a:cubicBezTo>
                  <a:cubicBezTo>
                    <a:pt x="2329180" y="2457"/>
                    <a:pt x="2341563" y="-1353"/>
                    <a:pt x="2352199" y="393"/>
                  </a:cubicBezTo>
                  <a:close/>
                </a:path>
              </a:pathLst>
            </a:custGeom>
            <a:gradFill>
              <a:gsLst>
                <a:gs pos="42000">
                  <a:schemeClr val="bg1"/>
                </a:gs>
                <a:gs pos="0">
                  <a:schemeClr val="bg1">
                    <a:alpha val="40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blurRad="165100" dist="114300" dir="5400000" sx="90000" sy="-19000" rotWithShape="0">
                <a:prstClr val="black">
                  <a:alpha val="47000"/>
                </a:prstClr>
              </a:outerShdw>
            </a:effectLst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任意多边形 17"/>
            <p:cNvSpPr>
              <a:spLocks noChangeAspect="1"/>
            </p:cNvSpPr>
            <p:nvPr/>
          </p:nvSpPr>
          <p:spPr>
            <a:xfrm>
              <a:off x="4941454" y="2490072"/>
              <a:ext cx="162303" cy="218848"/>
            </a:xfrm>
            <a:custGeom>
              <a:avLst/>
              <a:gdLst/>
              <a:ahLst/>
              <a:cxnLst/>
              <a:rect l="l" t="t" r="r" b="b"/>
              <a:pathLst>
                <a:path w="5285207" h="7126522">
                  <a:moveTo>
                    <a:pt x="2352199" y="393"/>
                  </a:moveTo>
                  <a:cubicBezTo>
                    <a:pt x="2362835" y="2139"/>
                    <a:pt x="2371725" y="9442"/>
                    <a:pt x="2400300" y="17062"/>
                  </a:cubicBezTo>
                  <a:cubicBezTo>
                    <a:pt x="2457450" y="32302"/>
                    <a:pt x="2522220" y="43732"/>
                    <a:pt x="2636520" y="108502"/>
                  </a:cubicBezTo>
                  <a:cubicBezTo>
                    <a:pt x="2750820" y="173272"/>
                    <a:pt x="2940050" y="283762"/>
                    <a:pt x="3086100" y="398062"/>
                  </a:cubicBezTo>
                  <a:cubicBezTo>
                    <a:pt x="3232150" y="512362"/>
                    <a:pt x="3398520" y="658412"/>
                    <a:pt x="3512820" y="794302"/>
                  </a:cubicBezTo>
                  <a:cubicBezTo>
                    <a:pt x="3627120" y="930192"/>
                    <a:pt x="3688080" y="1052112"/>
                    <a:pt x="3771900" y="1213402"/>
                  </a:cubicBezTo>
                  <a:cubicBezTo>
                    <a:pt x="3855720" y="1374692"/>
                    <a:pt x="3963670" y="1593132"/>
                    <a:pt x="4015740" y="1762042"/>
                  </a:cubicBezTo>
                  <a:cubicBezTo>
                    <a:pt x="4067810" y="1930952"/>
                    <a:pt x="4072890" y="2098592"/>
                    <a:pt x="4084320" y="2226862"/>
                  </a:cubicBezTo>
                  <a:cubicBezTo>
                    <a:pt x="4095750" y="2355132"/>
                    <a:pt x="4085590" y="2470702"/>
                    <a:pt x="4084320" y="2531662"/>
                  </a:cubicBezTo>
                  <a:cubicBezTo>
                    <a:pt x="4083368" y="2577382"/>
                    <a:pt x="4075986" y="2573810"/>
                    <a:pt x="4075033" y="2580418"/>
                  </a:cubicBezTo>
                  <a:lnTo>
                    <a:pt x="4076700" y="2592622"/>
                  </a:lnTo>
                  <a:cubicBezTo>
                    <a:pt x="4083050" y="2619292"/>
                    <a:pt x="4117340" y="2654852"/>
                    <a:pt x="4122420" y="2691682"/>
                  </a:cubicBezTo>
                  <a:cubicBezTo>
                    <a:pt x="4127500" y="2728512"/>
                    <a:pt x="4098290" y="2783122"/>
                    <a:pt x="4107180" y="2813602"/>
                  </a:cubicBezTo>
                  <a:cubicBezTo>
                    <a:pt x="4116070" y="2844082"/>
                    <a:pt x="4163060" y="2851702"/>
                    <a:pt x="4175760" y="2874562"/>
                  </a:cubicBezTo>
                  <a:cubicBezTo>
                    <a:pt x="4188460" y="2897422"/>
                    <a:pt x="4170680" y="2921552"/>
                    <a:pt x="4183380" y="2950762"/>
                  </a:cubicBezTo>
                  <a:cubicBezTo>
                    <a:pt x="4196080" y="2979972"/>
                    <a:pt x="4225290" y="3023152"/>
                    <a:pt x="4251960" y="3049822"/>
                  </a:cubicBezTo>
                  <a:cubicBezTo>
                    <a:pt x="4278630" y="3076492"/>
                    <a:pt x="4320540" y="3086652"/>
                    <a:pt x="4343400" y="3110782"/>
                  </a:cubicBezTo>
                  <a:cubicBezTo>
                    <a:pt x="4366260" y="3134912"/>
                    <a:pt x="4382770" y="3171742"/>
                    <a:pt x="4389120" y="3194602"/>
                  </a:cubicBezTo>
                  <a:cubicBezTo>
                    <a:pt x="4395470" y="3217462"/>
                    <a:pt x="4375150" y="3226352"/>
                    <a:pt x="4381500" y="3247942"/>
                  </a:cubicBezTo>
                  <a:cubicBezTo>
                    <a:pt x="4387850" y="3269532"/>
                    <a:pt x="4419600" y="3301282"/>
                    <a:pt x="4427220" y="3324142"/>
                  </a:cubicBezTo>
                  <a:cubicBezTo>
                    <a:pt x="4434840" y="3347002"/>
                    <a:pt x="4419600" y="3363512"/>
                    <a:pt x="4427220" y="3385102"/>
                  </a:cubicBezTo>
                  <a:cubicBezTo>
                    <a:pt x="4434840" y="3406692"/>
                    <a:pt x="4464050" y="3423202"/>
                    <a:pt x="4472940" y="3453682"/>
                  </a:cubicBezTo>
                  <a:cubicBezTo>
                    <a:pt x="4481830" y="3484162"/>
                    <a:pt x="4480560" y="3538772"/>
                    <a:pt x="4480560" y="3567982"/>
                  </a:cubicBezTo>
                  <a:cubicBezTo>
                    <a:pt x="4480560" y="3589264"/>
                    <a:pt x="4477864" y="3601108"/>
                    <a:pt x="4475586" y="3613861"/>
                  </a:cubicBezTo>
                  <a:lnTo>
                    <a:pt x="4480560" y="3621322"/>
                  </a:lnTo>
                  <a:cubicBezTo>
                    <a:pt x="4488180" y="3645452"/>
                    <a:pt x="4467860" y="3654342"/>
                    <a:pt x="4465320" y="3674662"/>
                  </a:cubicBezTo>
                  <a:cubicBezTo>
                    <a:pt x="4462780" y="3694982"/>
                    <a:pt x="4465320" y="3716572"/>
                    <a:pt x="4465320" y="3743242"/>
                  </a:cubicBezTo>
                  <a:cubicBezTo>
                    <a:pt x="4465320" y="3743242"/>
                    <a:pt x="4470400" y="3799122"/>
                    <a:pt x="4465320" y="3834682"/>
                  </a:cubicBezTo>
                  <a:cubicBezTo>
                    <a:pt x="4460240" y="3870242"/>
                    <a:pt x="4446270" y="3921042"/>
                    <a:pt x="4434840" y="3956602"/>
                  </a:cubicBezTo>
                  <a:cubicBezTo>
                    <a:pt x="4423410" y="3992162"/>
                    <a:pt x="4411980" y="4018832"/>
                    <a:pt x="4396740" y="4048042"/>
                  </a:cubicBezTo>
                  <a:cubicBezTo>
                    <a:pt x="4381500" y="4077252"/>
                    <a:pt x="4364990" y="4083602"/>
                    <a:pt x="4343400" y="4131862"/>
                  </a:cubicBezTo>
                  <a:cubicBezTo>
                    <a:pt x="4321810" y="4180122"/>
                    <a:pt x="4292600" y="4280452"/>
                    <a:pt x="4267200" y="4337602"/>
                  </a:cubicBezTo>
                  <a:cubicBezTo>
                    <a:pt x="4241800" y="4394752"/>
                    <a:pt x="4218940" y="4411262"/>
                    <a:pt x="4191000" y="4474762"/>
                  </a:cubicBezTo>
                  <a:cubicBezTo>
                    <a:pt x="4163060" y="4538262"/>
                    <a:pt x="4108450" y="4650022"/>
                    <a:pt x="4099560" y="4718602"/>
                  </a:cubicBezTo>
                  <a:cubicBezTo>
                    <a:pt x="4090670" y="4787182"/>
                    <a:pt x="4136390" y="4841792"/>
                    <a:pt x="4137660" y="4886242"/>
                  </a:cubicBezTo>
                  <a:cubicBezTo>
                    <a:pt x="4138930" y="4930692"/>
                    <a:pt x="4116070" y="4954822"/>
                    <a:pt x="4107180" y="4985302"/>
                  </a:cubicBezTo>
                  <a:cubicBezTo>
                    <a:pt x="4098290" y="5015782"/>
                    <a:pt x="4091940" y="5028482"/>
                    <a:pt x="4084320" y="5069122"/>
                  </a:cubicBezTo>
                  <a:cubicBezTo>
                    <a:pt x="4076700" y="5109762"/>
                    <a:pt x="4062730" y="5171992"/>
                    <a:pt x="4061460" y="5229142"/>
                  </a:cubicBezTo>
                  <a:cubicBezTo>
                    <a:pt x="4060190" y="5286292"/>
                    <a:pt x="4077970" y="5361222"/>
                    <a:pt x="4076700" y="5412022"/>
                  </a:cubicBezTo>
                  <a:cubicBezTo>
                    <a:pt x="4075430" y="5462822"/>
                    <a:pt x="4060190" y="5500922"/>
                    <a:pt x="4053840" y="5533942"/>
                  </a:cubicBezTo>
                  <a:cubicBezTo>
                    <a:pt x="4047490" y="5566962"/>
                    <a:pt x="4050030" y="5580932"/>
                    <a:pt x="4038600" y="5610142"/>
                  </a:cubicBezTo>
                  <a:cubicBezTo>
                    <a:pt x="4027170" y="5639352"/>
                    <a:pt x="3995420" y="5676182"/>
                    <a:pt x="3985260" y="5709202"/>
                  </a:cubicBezTo>
                  <a:cubicBezTo>
                    <a:pt x="3975100" y="5742222"/>
                    <a:pt x="3999230" y="5757462"/>
                    <a:pt x="3977640" y="5808262"/>
                  </a:cubicBezTo>
                  <a:cubicBezTo>
                    <a:pt x="3956050" y="5859062"/>
                    <a:pt x="3878580" y="5941612"/>
                    <a:pt x="3855720" y="6014002"/>
                  </a:cubicBezTo>
                  <a:cubicBezTo>
                    <a:pt x="3832860" y="6086392"/>
                    <a:pt x="3843020" y="6181642"/>
                    <a:pt x="3840480" y="6242602"/>
                  </a:cubicBezTo>
                  <a:cubicBezTo>
                    <a:pt x="3837941" y="6303543"/>
                    <a:pt x="3840479" y="6379714"/>
                    <a:pt x="3840480" y="6379762"/>
                  </a:cubicBezTo>
                  <a:cubicBezTo>
                    <a:pt x="3859530" y="6407702"/>
                    <a:pt x="3829050" y="6383572"/>
                    <a:pt x="3954780" y="6410242"/>
                  </a:cubicBezTo>
                  <a:lnTo>
                    <a:pt x="4594860" y="6539782"/>
                  </a:lnTo>
                  <a:cubicBezTo>
                    <a:pt x="4594860" y="6539782"/>
                    <a:pt x="4768850" y="6575342"/>
                    <a:pt x="4853940" y="6600742"/>
                  </a:cubicBezTo>
                  <a:cubicBezTo>
                    <a:pt x="4939030" y="6626142"/>
                    <a:pt x="5038090" y="6668052"/>
                    <a:pt x="5105400" y="6692182"/>
                  </a:cubicBezTo>
                  <a:lnTo>
                    <a:pt x="5257800" y="6745522"/>
                  </a:lnTo>
                  <a:cubicBezTo>
                    <a:pt x="5307330" y="6820452"/>
                    <a:pt x="5273040" y="6994442"/>
                    <a:pt x="5280660" y="7118902"/>
                  </a:cubicBezTo>
                  <a:lnTo>
                    <a:pt x="7620" y="7126522"/>
                  </a:lnTo>
                  <a:lnTo>
                    <a:pt x="0" y="6737902"/>
                  </a:lnTo>
                  <a:cubicBezTo>
                    <a:pt x="244475" y="6665512"/>
                    <a:pt x="488950" y="6593122"/>
                    <a:pt x="723900" y="6509302"/>
                  </a:cubicBezTo>
                  <a:cubicBezTo>
                    <a:pt x="958850" y="6425482"/>
                    <a:pt x="1181100" y="6326422"/>
                    <a:pt x="1409700" y="6234982"/>
                  </a:cubicBezTo>
                  <a:cubicBezTo>
                    <a:pt x="1405890" y="6147352"/>
                    <a:pt x="1360170" y="5890812"/>
                    <a:pt x="1348740" y="5739682"/>
                  </a:cubicBezTo>
                  <a:cubicBezTo>
                    <a:pt x="1337310" y="5588552"/>
                    <a:pt x="1357630" y="5408212"/>
                    <a:pt x="1341120" y="5328202"/>
                  </a:cubicBezTo>
                  <a:cubicBezTo>
                    <a:pt x="1324610" y="5248192"/>
                    <a:pt x="1281430" y="5281212"/>
                    <a:pt x="1249680" y="5259622"/>
                  </a:cubicBezTo>
                  <a:cubicBezTo>
                    <a:pt x="1217930" y="5238032"/>
                    <a:pt x="1177290" y="5225332"/>
                    <a:pt x="1150620" y="5198662"/>
                  </a:cubicBezTo>
                  <a:cubicBezTo>
                    <a:pt x="1123950" y="5171992"/>
                    <a:pt x="1098550" y="5135162"/>
                    <a:pt x="1089660" y="5099602"/>
                  </a:cubicBezTo>
                  <a:cubicBezTo>
                    <a:pt x="1080770" y="5064042"/>
                    <a:pt x="1103630" y="5011972"/>
                    <a:pt x="1097280" y="4985302"/>
                  </a:cubicBezTo>
                  <a:cubicBezTo>
                    <a:pt x="1090930" y="4958632"/>
                    <a:pt x="1059180" y="4952282"/>
                    <a:pt x="1051560" y="4939582"/>
                  </a:cubicBezTo>
                  <a:cubicBezTo>
                    <a:pt x="1043940" y="4926882"/>
                    <a:pt x="1055370" y="4928152"/>
                    <a:pt x="1051560" y="4909102"/>
                  </a:cubicBezTo>
                  <a:cubicBezTo>
                    <a:pt x="1047750" y="4890052"/>
                    <a:pt x="1037590" y="4843062"/>
                    <a:pt x="1028700" y="4825282"/>
                  </a:cubicBezTo>
                  <a:cubicBezTo>
                    <a:pt x="1019810" y="4807502"/>
                    <a:pt x="1021080" y="4826552"/>
                    <a:pt x="998220" y="4802422"/>
                  </a:cubicBezTo>
                  <a:cubicBezTo>
                    <a:pt x="975360" y="4778292"/>
                    <a:pt x="910590" y="4737652"/>
                    <a:pt x="891540" y="4680502"/>
                  </a:cubicBezTo>
                  <a:cubicBezTo>
                    <a:pt x="872490" y="4623352"/>
                    <a:pt x="899160" y="4531912"/>
                    <a:pt x="883920" y="4459522"/>
                  </a:cubicBezTo>
                  <a:cubicBezTo>
                    <a:pt x="868680" y="4387132"/>
                    <a:pt x="829310" y="4319822"/>
                    <a:pt x="800100" y="4246162"/>
                  </a:cubicBezTo>
                  <a:cubicBezTo>
                    <a:pt x="770890" y="4172502"/>
                    <a:pt x="723900" y="4086142"/>
                    <a:pt x="708660" y="4017562"/>
                  </a:cubicBezTo>
                  <a:cubicBezTo>
                    <a:pt x="693420" y="3948982"/>
                    <a:pt x="703580" y="3879132"/>
                    <a:pt x="708660" y="3834682"/>
                  </a:cubicBezTo>
                  <a:cubicBezTo>
                    <a:pt x="713740" y="3790232"/>
                    <a:pt x="726440" y="3771182"/>
                    <a:pt x="739140" y="3750862"/>
                  </a:cubicBezTo>
                  <a:cubicBezTo>
                    <a:pt x="751559" y="3730991"/>
                    <a:pt x="698398" y="3758484"/>
                    <a:pt x="779176" y="3715775"/>
                  </a:cubicBezTo>
                  <a:cubicBezTo>
                    <a:pt x="807118" y="3650658"/>
                    <a:pt x="834653" y="3586070"/>
                    <a:pt x="845820" y="3545122"/>
                  </a:cubicBezTo>
                  <a:cubicBezTo>
                    <a:pt x="857250" y="3503212"/>
                    <a:pt x="869950" y="3609892"/>
                    <a:pt x="845820" y="3468922"/>
                  </a:cubicBezTo>
                  <a:cubicBezTo>
                    <a:pt x="821690" y="3327952"/>
                    <a:pt x="707390" y="2968542"/>
                    <a:pt x="701040" y="2699302"/>
                  </a:cubicBezTo>
                  <a:cubicBezTo>
                    <a:pt x="694690" y="2430062"/>
                    <a:pt x="739140" y="2130342"/>
                    <a:pt x="807720" y="1853482"/>
                  </a:cubicBezTo>
                  <a:cubicBezTo>
                    <a:pt x="876300" y="1576622"/>
                    <a:pt x="994410" y="1261662"/>
                    <a:pt x="1112520" y="1038142"/>
                  </a:cubicBezTo>
                  <a:cubicBezTo>
                    <a:pt x="1230630" y="814622"/>
                    <a:pt x="1372870" y="653332"/>
                    <a:pt x="1516380" y="512362"/>
                  </a:cubicBezTo>
                  <a:cubicBezTo>
                    <a:pt x="1659890" y="371392"/>
                    <a:pt x="1844040" y="274872"/>
                    <a:pt x="1973580" y="192322"/>
                  </a:cubicBezTo>
                  <a:cubicBezTo>
                    <a:pt x="2103120" y="109772"/>
                    <a:pt x="2222500" y="46272"/>
                    <a:pt x="2293620" y="17062"/>
                  </a:cubicBezTo>
                  <a:cubicBezTo>
                    <a:pt x="2329180" y="2457"/>
                    <a:pt x="2341563" y="-1353"/>
                    <a:pt x="2352199" y="393"/>
                  </a:cubicBezTo>
                  <a:close/>
                </a:path>
              </a:pathLst>
            </a:custGeom>
            <a:gradFill>
              <a:gsLst>
                <a:gs pos="42000">
                  <a:schemeClr val="bg1"/>
                </a:gs>
                <a:gs pos="0">
                  <a:schemeClr val="bg1">
                    <a:alpha val="40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blurRad="165100" dist="114300" dir="5400000" sx="90000" sy="-19000" rotWithShape="0">
                <a:prstClr val="black">
                  <a:alpha val="47000"/>
                </a:prstClr>
              </a:outerShdw>
            </a:effectLst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 18"/>
            <p:cNvSpPr>
              <a:spLocks noChangeAspect="1"/>
            </p:cNvSpPr>
            <p:nvPr/>
          </p:nvSpPr>
          <p:spPr>
            <a:xfrm>
              <a:off x="5361856" y="2495868"/>
              <a:ext cx="214812" cy="213052"/>
            </a:xfrm>
            <a:custGeom>
              <a:avLst/>
              <a:gdLst/>
              <a:ahLst/>
              <a:cxnLst/>
              <a:rect l="l" t="t" r="r" b="b"/>
              <a:pathLst>
                <a:path w="6294120" h="6242548">
                  <a:moveTo>
                    <a:pt x="2633980" y="2309358"/>
                  </a:moveTo>
                  <a:cubicBezTo>
                    <a:pt x="2642447" y="2309358"/>
                    <a:pt x="2638213" y="2337933"/>
                    <a:pt x="2633980" y="2366508"/>
                  </a:cubicBezTo>
                  <a:cubicBezTo>
                    <a:pt x="2629747" y="2395083"/>
                    <a:pt x="2646680" y="2463875"/>
                    <a:pt x="2633980" y="2506208"/>
                  </a:cubicBezTo>
                  <a:cubicBezTo>
                    <a:pt x="2621280" y="2548541"/>
                    <a:pt x="2574713" y="2589816"/>
                    <a:pt x="2557780" y="2620508"/>
                  </a:cubicBezTo>
                  <a:cubicBezTo>
                    <a:pt x="2540847" y="2651200"/>
                    <a:pt x="2537672" y="2654375"/>
                    <a:pt x="2532380" y="2690358"/>
                  </a:cubicBezTo>
                  <a:cubicBezTo>
                    <a:pt x="2527088" y="2726341"/>
                    <a:pt x="2535555" y="2791958"/>
                    <a:pt x="2526030" y="2836408"/>
                  </a:cubicBezTo>
                  <a:cubicBezTo>
                    <a:pt x="2516505" y="2880858"/>
                    <a:pt x="2510155" y="2938008"/>
                    <a:pt x="2475230" y="2957058"/>
                  </a:cubicBezTo>
                  <a:cubicBezTo>
                    <a:pt x="2440305" y="2976108"/>
                    <a:pt x="2347172" y="2973991"/>
                    <a:pt x="2316480" y="2950708"/>
                  </a:cubicBezTo>
                  <a:cubicBezTo>
                    <a:pt x="2285788" y="2927425"/>
                    <a:pt x="2282613" y="2857574"/>
                    <a:pt x="2291080" y="2817358"/>
                  </a:cubicBezTo>
                  <a:cubicBezTo>
                    <a:pt x="2299547" y="2777142"/>
                    <a:pt x="2338705" y="2734808"/>
                    <a:pt x="2367280" y="2709408"/>
                  </a:cubicBezTo>
                  <a:cubicBezTo>
                    <a:pt x="2395855" y="2684008"/>
                    <a:pt x="2442422" y="2685066"/>
                    <a:pt x="2462530" y="2664958"/>
                  </a:cubicBezTo>
                  <a:cubicBezTo>
                    <a:pt x="2482638" y="2644850"/>
                    <a:pt x="2467822" y="2614158"/>
                    <a:pt x="2487930" y="2588758"/>
                  </a:cubicBezTo>
                  <a:cubicBezTo>
                    <a:pt x="2508038" y="2563358"/>
                    <a:pt x="2567305" y="2549600"/>
                    <a:pt x="2583180" y="2512558"/>
                  </a:cubicBezTo>
                  <a:cubicBezTo>
                    <a:pt x="2599055" y="2475516"/>
                    <a:pt x="2574713" y="2400375"/>
                    <a:pt x="2583180" y="2366508"/>
                  </a:cubicBezTo>
                  <a:cubicBezTo>
                    <a:pt x="2591647" y="2332641"/>
                    <a:pt x="2625513" y="2309358"/>
                    <a:pt x="2633980" y="2309358"/>
                  </a:cubicBezTo>
                  <a:close/>
                  <a:moveTo>
                    <a:pt x="3508296" y="1083"/>
                  </a:moveTo>
                  <a:cubicBezTo>
                    <a:pt x="3572061" y="-984"/>
                    <a:pt x="3634634" y="-190"/>
                    <a:pt x="3694430" y="4308"/>
                  </a:cubicBezTo>
                  <a:cubicBezTo>
                    <a:pt x="3933613" y="22300"/>
                    <a:pt x="4171738" y="99558"/>
                    <a:pt x="4380230" y="182108"/>
                  </a:cubicBezTo>
                  <a:cubicBezTo>
                    <a:pt x="4588722" y="264658"/>
                    <a:pt x="4824730" y="427641"/>
                    <a:pt x="4945380" y="499608"/>
                  </a:cubicBezTo>
                  <a:cubicBezTo>
                    <a:pt x="5066030" y="571575"/>
                    <a:pt x="5081905" y="566283"/>
                    <a:pt x="5104130" y="613908"/>
                  </a:cubicBezTo>
                  <a:cubicBezTo>
                    <a:pt x="5093547" y="681641"/>
                    <a:pt x="5095663" y="714450"/>
                    <a:pt x="5072380" y="817108"/>
                  </a:cubicBezTo>
                  <a:cubicBezTo>
                    <a:pt x="5049097" y="919766"/>
                    <a:pt x="5018405" y="1097566"/>
                    <a:pt x="4964430" y="1229858"/>
                  </a:cubicBezTo>
                  <a:cubicBezTo>
                    <a:pt x="4910455" y="1362150"/>
                    <a:pt x="4807797" y="1517725"/>
                    <a:pt x="4748530" y="1610858"/>
                  </a:cubicBezTo>
                  <a:cubicBezTo>
                    <a:pt x="4689263" y="1703991"/>
                    <a:pt x="4636347" y="1743150"/>
                    <a:pt x="4608830" y="1788658"/>
                  </a:cubicBezTo>
                  <a:cubicBezTo>
                    <a:pt x="4581313" y="1834166"/>
                    <a:pt x="4595072" y="1860625"/>
                    <a:pt x="4583430" y="1883908"/>
                  </a:cubicBezTo>
                  <a:cubicBezTo>
                    <a:pt x="4571788" y="1907191"/>
                    <a:pt x="4548505" y="1897666"/>
                    <a:pt x="4538980" y="1928358"/>
                  </a:cubicBezTo>
                  <a:cubicBezTo>
                    <a:pt x="4536510" y="1936319"/>
                    <a:pt x="4537030" y="1945632"/>
                    <a:pt x="4538506" y="1956074"/>
                  </a:cubicBezTo>
                  <a:cubicBezTo>
                    <a:pt x="4544445" y="1957455"/>
                    <a:pt x="4549209" y="1960950"/>
                    <a:pt x="4552732" y="1965427"/>
                  </a:cubicBezTo>
                  <a:cubicBezTo>
                    <a:pt x="4571255" y="1988966"/>
                    <a:pt x="4577070" y="2091595"/>
                    <a:pt x="4588799" y="2121195"/>
                  </a:cubicBezTo>
                  <a:cubicBezTo>
                    <a:pt x="4600529" y="2150794"/>
                    <a:pt x="4611972" y="2109099"/>
                    <a:pt x="4623105" y="2143021"/>
                  </a:cubicBezTo>
                  <a:cubicBezTo>
                    <a:pt x="4634238" y="2176942"/>
                    <a:pt x="4636783" y="2278863"/>
                    <a:pt x="4655600" y="2324725"/>
                  </a:cubicBezTo>
                  <a:cubicBezTo>
                    <a:pt x="4674416" y="2370588"/>
                    <a:pt x="4723908" y="2395023"/>
                    <a:pt x="4736004" y="2418195"/>
                  </a:cubicBezTo>
                  <a:cubicBezTo>
                    <a:pt x="4748100" y="2441368"/>
                    <a:pt x="4719349" y="2441294"/>
                    <a:pt x="4728174" y="2463756"/>
                  </a:cubicBezTo>
                  <a:cubicBezTo>
                    <a:pt x="4736999" y="2486218"/>
                    <a:pt x="4766338" y="2530939"/>
                    <a:pt x="4788955" y="2552969"/>
                  </a:cubicBezTo>
                  <a:cubicBezTo>
                    <a:pt x="4811572" y="2574999"/>
                    <a:pt x="4849792" y="2574045"/>
                    <a:pt x="4863878" y="2595936"/>
                  </a:cubicBezTo>
                  <a:cubicBezTo>
                    <a:pt x="4877964" y="2617827"/>
                    <a:pt x="4880908" y="2654767"/>
                    <a:pt x="4873470" y="2684317"/>
                  </a:cubicBezTo>
                  <a:cubicBezTo>
                    <a:pt x="4866032" y="2713867"/>
                    <a:pt x="4848023" y="2763726"/>
                    <a:pt x="4819248" y="2773236"/>
                  </a:cubicBezTo>
                  <a:cubicBezTo>
                    <a:pt x="4790473" y="2782747"/>
                    <a:pt x="4724603" y="2764346"/>
                    <a:pt x="4700819" y="2741379"/>
                  </a:cubicBezTo>
                  <a:cubicBezTo>
                    <a:pt x="4677035" y="2718411"/>
                    <a:pt x="4681023" y="2666880"/>
                    <a:pt x="4676546" y="2635429"/>
                  </a:cubicBezTo>
                  <a:cubicBezTo>
                    <a:pt x="4672068" y="2603979"/>
                    <a:pt x="4678455" y="2574543"/>
                    <a:pt x="4673952" y="2552676"/>
                  </a:cubicBezTo>
                  <a:cubicBezTo>
                    <a:pt x="4669449" y="2530809"/>
                    <a:pt x="4659613" y="2538264"/>
                    <a:pt x="4649532" y="2504228"/>
                  </a:cubicBezTo>
                  <a:cubicBezTo>
                    <a:pt x="4639451" y="2470192"/>
                    <a:pt x="4626816" y="2383205"/>
                    <a:pt x="4613465" y="2348460"/>
                  </a:cubicBezTo>
                  <a:cubicBezTo>
                    <a:pt x="4600113" y="2313715"/>
                    <a:pt x="4579298" y="2318102"/>
                    <a:pt x="4569421" y="2295755"/>
                  </a:cubicBezTo>
                  <a:cubicBezTo>
                    <a:pt x="4559544" y="2273407"/>
                    <a:pt x="4560693" y="2234958"/>
                    <a:pt x="4554201" y="2214372"/>
                  </a:cubicBezTo>
                  <a:cubicBezTo>
                    <a:pt x="4547709" y="2193785"/>
                    <a:pt x="4543818" y="2206982"/>
                    <a:pt x="4530466" y="2172237"/>
                  </a:cubicBezTo>
                  <a:cubicBezTo>
                    <a:pt x="4524917" y="2157796"/>
                    <a:pt x="4514219" y="2128102"/>
                    <a:pt x="4504118" y="2095775"/>
                  </a:cubicBezTo>
                  <a:cubicBezTo>
                    <a:pt x="4460473" y="2149850"/>
                    <a:pt x="4385427" y="2213729"/>
                    <a:pt x="4310380" y="2277608"/>
                  </a:cubicBezTo>
                  <a:lnTo>
                    <a:pt x="4295553" y="2330562"/>
                  </a:lnTo>
                  <a:cubicBezTo>
                    <a:pt x="4318448" y="2339172"/>
                    <a:pt x="4355769" y="2365250"/>
                    <a:pt x="4367530" y="2391908"/>
                  </a:cubicBezTo>
                  <a:cubicBezTo>
                    <a:pt x="4383405" y="2427891"/>
                    <a:pt x="4361180" y="2507266"/>
                    <a:pt x="4373880" y="2544308"/>
                  </a:cubicBezTo>
                  <a:cubicBezTo>
                    <a:pt x="4386580" y="2581350"/>
                    <a:pt x="4425738" y="2592991"/>
                    <a:pt x="4443730" y="2614158"/>
                  </a:cubicBezTo>
                  <a:cubicBezTo>
                    <a:pt x="4461722" y="2635325"/>
                    <a:pt x="4465955" y="2654375"/>
                    <a:pt x="4481830" y="2671308"/>
                  </a:cubicBezTo>
                  <a:cubicBezTo>
                    <a:pt x="4497705" y="2688241"/>
                    <a:pt x="4526280" y="2700941"/>
                    <a:pt x="4538980" y="2715758"/>
                  </a:cubicBezTo>
                  <a:cubicBezTo>
                    <a:pt x="4551680" y="2730575"/>
                    <a:pt x="4558030" y="2739041"/>
                    <a:pt x="4558030" y="2760208"/>
                  </a:cubicBezTo>
                  <a:cubicBezTo>
                    <a:pt x="4558030" y="2781375"/>
                    <a:pt x="4555913" y="2817358"/>
                    <a:pt x="4538980" y="2842758"/>
                  </a:cubicBezTo>
                  <a:cubicBezTo>
                    <a:pt x="4522047" y="2868158"/>
                    <a:pt x="4482888" y="2913666"/>
                    <a:pt x="4456430" y="2912608"/>
                  </a:cubicBezTo>
                  <a:cubicBezTo>
                    <a:pt x="4429972" y="2911550"/>
                    <a:pt x="4396105" y="2857575"/>
                    <a:pt x="4380230" y="2836408"/>
                  </a:cubicBezTo>
                  <a:cubicBezTo>
                    <a:pt x="4364355" y="2815241"/>
                    <a:pt x="4355888" y="2809950"/>
                    <a:pt x="4361180" y="2785608"/>
                  </a:cubicBezTo>
                  <a:cubicBezTo>
                    <a:pt x="4366472" y="2761266"/>
                    <a:pt x="4410922" y="2716816"/>
                    <a:pt x="4411980" y="2690358"/>
                  </a:cubicBezTo>
                  <a:cubicBezTo>
                    <a:pt x="4413038" y="2663900"/>
                    <a:pt x="4382347" y="2654375"/>
                    <a:pt x="4367530" y="2626858"/>
                  </a:cubicBezTo>
                  <a:cubicBezTo>
                    <a:pt x="4352713" y="2599341"/>
                    <a:pt x="4333663" y="2557008"/>
                    <a:pt x="4323080" y="2525258"/>
                  </a:cubicBezTo>
                  <a:cubicBezTo>
                    <a:pt x="4312497" y="2493508"/>
                    <a:pt x="4313555" y="2461758"/>
                    <a:pt x="4304030" y="2436358"/>
                  </a:cubicBezTo>
                  <a:cubicBezTo>
                    <a:pt x="4299152" y="2423349"/>
                    <a:pt x="4289832" y="2397291"/>
                    <a:pt x="4283406" y="2373945"/>
                  </a:cubicBezTo>
                  <a:lnTo>
                    <a:pt x="4221480" y="2595108"/>
                  </a:lnTo>
                  <a:lnTo>
                    <a:pt x="4141649" y="2816178"/>
                  </a:lnTo>
                  <a:lnTo>
                    <a:pt x="4175760" y="2836408"/>
                  </a:lnTo>
                  <a:cubicBezTo>
                    <a:pt x="4217670" y="2864348"/>
                    <a:pt x="4234180" y="2869428"/>
                    <a:pt x="4274820" y="2920228"/>
                  </a:cubicBezTo>
                  <a:cubicBezTo>
                    <a:pt x="4315460" y="2971028"/>
                    <a:pt x="4372610" y="3071358"/>
                    <a:pt x="4419600" y="3141208"/>
                  </a:cubicBezTo>
                  <a:cubicBezTo>
                    <a:pt x="4466590" y="3211058"/>
                    <a:pt x="4518660" y="3298688"/>
                    <a:pt x="4556760" y="3339328"/>
                  </a:cubicBezTo>
                  <a:cubicBezTo>
                    <a:pt x="4594860" y="3379968"/>
                    <a:pt x="4621530" y="3359648"/>
                    <a:pt x="4648200" y="3385048"/>
                  </a:cubicBezTo>
                  <a:cubicBezTo>
                    <a:pt x="4674870" y="3410448"/>
                    <a:pt x="4673600" y="3462518"/>
                    <a:pt x="4716780" y="3491728"/>
                  </a:cubicBezTo>
                  <a:cubicBezTo>
                    <a:pt x="4759960" y="3520938"/>
                    <a:pt x="4851400" y="3541258"/>
                    <a:pt x="4907280" y="3560308"/>
                  </a:cubicBezTo>
                  <a:cubicBezTo>
                    <a:pt x="4963160" y="3579358"/>
                    <a:pt x="4958080" y="3545068"/>
                    <a:pt x="5052060" y="3606028"/>
                  </a:cubicBezTo>
                  <a:cubicBezTo>
                    <a:pt x="5146040" y="3666988"/>
                    <a:pt x="5334000" y="3815578"/>
                    <a:pt x="5471160" y="3926068"/>
                  </a:cubicBezTo>
                  <a:cubicBezTo>
                    <a:pt x="5608320" y="4036558"/>
                    <a:pt x="5778500" y="4150858"/>
                    <a:pt x="5875020" y="4268968"/>
                  </a:cubicBezTo>
                  <a:cubicBezTo>
                    <a:pt x="5971540" y="4387078"/>
                    <a:pt x="5991860" y="4512808"/>
                    <a:pt x="6050280" y="4634728"/>
                  </a:cubicBezTo>
                  <a:lnTo>
                    <a:pt x="6210300" y="5267188"/>
                  </a:lnTo>
                  <a:lnTo>
                    <a:pt x="6294120" y="6219688"/>
                  </a:lnTo>
                  <a:lnTo>
                    <a:pt x="0" y="6242548"/>
                  </a:lnTo>
                  <a:cubicBezTo>
                    <a:pt x="5080" y="6185398"/>
                    <a:pt x="7620" y="6151108"/>
                    <a:pt x="60960" y="5952988"/>
                  </a:cubicBezTo>
                  <a:cubicBezTo>
                    <a:pt x="114300" y="5754868"/>
                    <a:pt x="247650" y="5269728"/>
                    <a:pt x="320040" y="5053828"/>
                  </a:cubicBezTo>
                  <a:cubicBezTo>
                    <a:pt x="392430" y="4837928"/>
                    <a:pt x="434340" y="4813798"/>
                    <a:pt x="495300" y="4657588"/>
                  </a:cubicBezTo>
                  <a:cubicBezTo>
                    <a:pt x="556260" y="4501378"/>
                    <a:pt x="612140" y="4241028"/>
                    <a:pt x="685800" y="4116568"/>
                  </a:cubicBezTo>
                  <a:cubicBezTo>
                    <a:pt x="759460" y="3992108"/>
                    <a:pt x="850900" y="3942578"/>
                    <a:pt x="937260" y="3910828"/>
                  </a:cubicBezTo>
                  <a:cubicBezTo>
                    <a:pt x="1023620" y="3879078"/>
                    <a:pt x="1146810" y="3934958"/>
                    <a:pt x="1203960" y="3926068"/>
                  </a:cubicBezTo>
                  <a:cubicBezTo>
                    <a:pt x="1261110" y="3917178"/>
                    <a:pt x="1267460" y="3887968"/>
                    <a:pt x="1280160" y="3857488"/>
                  </a:cubicBezTo>
                  <a:cubicBezTo>
                    <a:pt x="1292860" y="3827008"/>
                    <a:pt x="1258570" y="3783828"/>
                    <a:pt x="1280160" y="3743188"/>
                  </a:cubicBezTo>
                  <a:cubicBezTo>
                    <a:pt x="1301750" y="3702548"/>
                    <a:pt x="1366520" y="3632698"/>
                    <a:pt x="1409700" y="3613648"/>
                  </a:cubicBezTo>
                  <a:cubicBezTo>
                    <a:pt x="1452392" y="3594813"/>
                    <a:pt x="1516189" y="3626879"/>
                    <a:pt x="1538502" y="3628711"/>
                  </a:cubicBezTo>
                  <a:cubicBezTo>
                    <a:pt x="1535068" y="3661413"/>
                    <a:pt x="1559482" y="3630079"/>
                    <a:pt x="1539240" y="3628888"/>
                  </a:cubicBezTo>
                  <a:lnTo>
                    <a:pt x="1538502" y="3628711"/>
                  </a:lnTo>
                  <a:lnTo>
                    <a:pt x="1539240" y="3621268"/>
                  </a:lnTo>
                  <a:cubicBezTo>
                    <a:pt x="1546860" y="3576818"/>
                    <a:pt x="1549400" y="3400288"/>
                    <a:pt x="1584960" y="3362188"/>
                  </a:cubicBezTo>
                  <a:cubicBezTo>
                    <a:pt x="1620520" y="3324088"/>
                    <a:pt x="1709420" y="3369808"/>
                    <a:pt x="1752600" y="3392668"/>
                  </a:cubicBezTo>
                  <a:cubicBezTo>
                    <a:pt x="1795780" y="3415528"/>
                    <a:pt x="1823720" y="3505698"/>
                    <a:pt x="1844040" y="3499348"/>
                  </a:cubicBezTo>
                  <a:cubicBezTo>
                    <a:pt x="1864360" y="3492998"/>
                    <a:pt x="1833880" y="3388858"/>
                    <a:pt x="1874520" y="3354568"/>
                  </a:cubicBezTo>
                  <a:cubicBezTo>
                    <a:pt x="1915160" y="3320278"/>
                    <a:pt x="2034540" y="3279638"/>
                    <a:pt x="2087880" y="3293608"/>
                  </a:cubicBezTo>
                  <a:cubicBezTo>
                    <a:pt x="2141220" y="3307578"/>
                    <a:pt x="2162810" y="3410448"/>
                    <a:pt x="2194560" y="3438388"/>
                  </a:cubicBezTo>
                  <a:cubicBezTo>
                    <a:pt x="2226310" y="3466328"/>
                    <a:pt x="2207260" y="3477758"/>
                    <a:pt x="2278380" y="3461248"/>
                  </a:cubicBezTo>
                  <a:cubicBezTo>
                    <a:pt x="2349500" y="3444738"/>
                    <a:pt x="2553970" y="3376158"/>
                    <a:pt x="2621280" y="3339328"/>
                  </a:cubicBezTo>
                  <a:cubicBezTo>
                    <a:pt x="2688590" y="3302498"/>
                    <a:pt x="2656840" y="3294878"/>
                    <a:pt x="2682240" y="3240268"/>
                  </a:cubicBezTo>
                  <a:cubicBezTo>
                    <a:pt x="2707640" y="3185658"/>
                    <a:pt x="2769870" y="3062468"/>
                    <a:pt x="2773680" y="3011668"/>
                  </a:cubicBezTo>
                  <a:cubicBezTo>
                    <a:pt x="2777490" y="2960868"/>
                    <a:pt x="2702560" y="2960868"/>
                    <a:pt x="2705100" y="2935468"/>
                  </a:cubicBezTo>
                  <a:cubicBezTo>
                    <a:pt x="2707640" y="2910068"/>
                    <a:pt x="2711450" y="2864348"/>
                    <a:pt x="2788920" y="2859268"/>
                  </a:cubicBezTo>
                  <a:cubicBezTo>
                    <a:pt x="2801204" y="2858463"/>
                    <a:pt x="2816011" y="2858902"/>
                    <a:pt x="2832713" y="2860485"/>
                  </a:cubicBezTo>
                  <a:cubicBezTo>
                    <a:pt x="2825572" y="2850100"/>
                    <a:pt x="2818790" y="2837928"/>
                    <a:pt x="2811780" y="2823708"/>
                  </a:cubicBezTo>
                  <a:cubicBezTo>
                    <a:pt x="2774738" y="2748566"/>
                    <a:pt x="2723938" y="2612041"/>
                    <a:pt x="2691130" y="2512558"/>
                  </a:cubicBezTo>
                  <a:cubicBezTo>
                    <a:pt x="2658322" y="2413075"/>
                    <a:pt x="2642447" y="2276550"/>
                    <a:pt x="2614930" y="2226808"/>
                  </a:cubicBezTo>
                  <a:cubicBezTo>
                    <a:pt x="2587413" y="2177066"/>
                    <a:pt x="2551430" y="2243741"/>
                    <a:pt x="2526030" y="2214108"/>
                  </a:cubicBezTo>
                  <a:cubicBezTo>
                    <a:pt x="2500630" y="2184475"/>
                    <a:pt x="2486872" y="2084991"/>
                    <a:pt x="2462530" y="2049008"/>
                  </a:cubicBezTo>
                  <a:cubicBezTo>
                    <a:pt x="2450098" y="2030631"/>
                    <a:pt x="2431317" y="2024399"/>
                    <a:pt x="2414659" y="2019273"/>
                  </a:cubicBezTo>
                  <a:cubicBezTo>
                    <a:pt x="2393000" y="2042847"/>
                    <a:pt x="2356708" y="2075643"/>
                    <a:pt x="2335530" y="2112508"/>
                  </a:cubicBezTo>
                  <a:cubicBezTo>
                    <a:pt x="2306955" y="2162250"/>
                    <a:pt x="2272030" y="2251150"/>
                    <a:pt x="2259330" y="2296658"/>
                  </a:cubicBezTo>
                  <a:cubicBezTo>
                    <a:pt x="2246630" y="2342166"/>
                    <a:pt x="2257213" y="2348516"/>
                    <a:pt x="2259330" y="2385558"/>
                  </a:cubicBezTo>
                  <a:cubicBezTo>
                    <a:pt x="2261447" y="2422600"/>
                    <a:pt x="2279438" y="2489275"/>
                    <a:pt x="2272030" y="2518908"/>
                  </a:cubicBezTo>
                  <a:cubicBezTo>
                    <a:pt x="2264622" y="2548541"/>
                    <a:pt x="2230755" y="2545366"/>
                    <a:pt x="2214880" y="2563358"/>
                  </a:cubicBezTo>
                  <a:cubicBezTo>
                    <a:pt x="2199005" y="2581350"/>
                    <a:pt x="2197947" y="2615216"/>
                    <a:pt x="2176780" y="2626858"/>
                  </a:cubicBezTo>
                  <a:cubicBezTo>
                    <a:pt x="2155613" y="2638500"/>
                    <a:pt x="2109047" y="2640616"/>
                    <a:pt x="2087880" y="2633208"/>
                  </a:cubicBezTo>
                  <a:cubicBezTo>
                    <a:pt x="2066713" y="2625800"/>
                    <a:pt x="2058247" y="2597225"/>
                    <a:pt x="2049780" y="2582408"/>
                  </a:cubicBezTo>
                  <a:cubicBezTo>
                    <a:pt x="2041313" y="2567591"/>
                    <a:pt x="2036022" y="2560183"/>
                    <a:pt x="2037080" y="2544308"/>
                  </a:cubicBezTo>
                  <a:cubicBezTo>
                    <a:pt x="2038138" y="2528433"/>
                    <a:pt x="2049780" y="2500916"/>
                    <a:pt x="2056130" y="2487158"/>
                  </a:cubicBezTo>
                  <a:cubicBezTo>
                    <a:pt x="2062480" y="2473400"/>
                    <a:pt x="2068830" y="2472341"/>
                    <a:pt x="2075180" y="2461758"/>
                  </a:cubicBezTo>
                  <a:cubicBezTo>
                    <a:pt x="2081530" y="2451175"/>
                    <a:pt x="2089997" y="2437416"/>
                    <a:pt x="2094230" y="2423658"/>
                  </a:cubicBezTo>
                  <a:cubicBezTo>
                    <a:pt x="2098463" y="2409900"/>
                    <a:pt x="2084705" y="2394025"/>
                    <a:pt x="2100580" y="2379208"/>
                  </a:cubicBezTo>
                  <a:cubicBezTo>
                    <a:pt x="2116455" y="2364391"/>
                    <a:pt x="2165138" y="2355925"/>
                    <a:pt x="2189480" y="2334758"/>
                  </a:cubicBezTo>
                  <a:cubicBezTo>
                    <a:pt x="2213822" y="2313591"/>
                    <a:pt x="2230755" y="2279725"/>
                    <a:pt x="2246630" y="2252208"/>
                  </a:cubicBezTo>
                  <a:cubicBezTo>
                    <a:pt x="2262505" y="2224691"/>
                    <a:pt x="2278380" y="2189766"/>
                    <a:pt x="2284730" y="2169658"/>
                  </a:cubicBezTo>
                  <a:cubicBezTo>
                    <a:pt x="2291080" y="2149550"/>
                    <a:pt x="2283672" y="2154841"/>
                    <a:pt x="2284730" y="2131558"/>
                  </a:cubicBezTo>
                  <a:cubicBezTo>
                    <a:pt x="2285788" y="2108275"/>
                    <a:pt x="2277322" y="2054300"/>
                    <a:pt x="2291080" y="2029958"/>
                  </a:cubicBezTo>
                  <a:cubicBezTo>
                    <a:pt x="2304838" y="2005616"/>
                    <a:pt x="2343997" y="1990800"/>
                    <a:pt x="2367280" y="1985508"/>
                  </a:cubicBezTo>
                  <a:lnTo>
                    <a:pt x="2380636" y="1983386"/>
                  </a:lnTo>
                  <a:cubicBezTo>
                    <a:pt x="2383746" y="1957031"/>
                    <a:pt x="2411492" y="1921056"/>
                    <a:pt x="2405380" y="1896608"/>
                  </a:cubicBezTo>
                  <a:cubicBezTo>
                    <a:pt x="2397972" y="1866975"/>
                    <a:pt x="2374688" y="1844750"/>
                    <a:pt x="2335530" y="1820408"/>
                  </a:cubicBezTo>
                  <a:cubicBezTo>
                    <a:pt x="2296372" y="1796066"/>
                    <a:pt x="2209588" y="1797125"/>
                    <a:pt x="2170430" y="1750558"/>
                  </a:cubicBezTo>
                  <a:cubicBezTo>
                    <a:pt x="2131272" y="1703991"/>
                    <a:pt x="2125980" y="1592866"/>
                    <a:pt x="2100580" y="1541008"/>
                  </a:cubicBezTo>
                  <a:cubicBezTo>
                    <a:pt x="2075180" y="1489150"/>
                    <a:pt x="2051897" y="1509258"/>
                    <a:pt x="2018030" y="1439408"/>
                  </a:cubicBezTo>
                  <a:cubicBezTo>
                    <a:pt x="1984163" y="1369558"/>
                    <a:pt x="1895263" y="1192816"/>
                    <a:pt x="1897380" y="1121908"/>
                  </a:cubicBezTo>
                  <a:cubicBezTo>
                    <a:pt x="1899497" y="1051000"/>
                    <a:pt x="2033905" y="1077458"/>
                    <a:pt x="2030730" y="1013958"/>
                  </a:cubicBezTo>
                  <a:cubicBezTo>
                    <a:pt x="2027555" y="950458"/>
                    <a:pt x="1883622" y="822400"/>
                    <a:pt x="1878330" y="740908"/>
                  </a:cubicBezTo>
                  <a:cubicBezTo>
                    <a:pt x="1873038" y="659416"/>
                    <a:pt x="1916430" y="607558"/>
                    <a:pt x="1992630" y="531358"/>
                  </a:cubicBezTo>
                  <a:cubicBezTo>
                    <a:pt x="2068830" y="455158"/>
                    <a:pt x="2176780" y="359908"/>
                    <a:pt x="2335530" y="283708"/>
                  </a:cubicBezTo>
                  <a:cubicBezTo>
                    <a:pt x="2494280" y="207508"/>
                    <a:pt x="2718647" y="120725"/>
                    <a:pt x="2945130" y="74158"/>
                  </a:cubicBezTo>
                  <a:cubicBezTo>
                    <a:pt x="3114992" y="39233"/>
                    <a:pt x="3317002" y="7284"/>
                    <a:pt x="3508296" y="1083"/>
                  </a:cubicBezTo>
                  <a:close/>
                </a:path>
              </a:pathLst>
            </a:custGeom>
            <a:gradFill>
              <a:gsLst>
                <a:gs pos="42000">
                  <a:schemeClr val="bg1"/>
                </a:gs>
                <a:gs pos="0">
                  <a:schemeClr val="bg1">
                    <a:alpha val="40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blurRad="165100" dist="114300" dir="5400000" sx="90000" sy="-19000" rotWithShape="0">
                <a:prstClr val="black">
                  <a:alpha val="47000"/>
                </a:prstClr>
              </a:outerShdw>
            </a:effectLst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>
              <a:spLocks noChangeAspect="1"/>
            </p:cNvSpPr>
            <p:nvPr/>
          </p:nvSpPr>
          <p:spPr>
            <a:xfrm>
              <a:off x="5834767" y="2532296"/>
              <a:ext cx="231523" cy="176624"/>
            </a:xfrm>
            <a:custGeom>
              <a:avLst/>
              <a:gdLst/>
              <a:ahLst/>
              <a:cxnLst/>
              <a:rect l="l" t="t" r="r" b="b"/>
              <a:pathLst>
                <a:path w="7944511" h="6060697">
                  <a:moveTo>
                    <a:pt x="4859020" y="257"/>
                  </a:moveTo>
                  <a:cubicBezTo>
                    <a:pt x="5033010" y="4067"/>
                    <a:pt x="5331460" y="37087"/>
                    <a:pt x="5521960" y="84077"/>
                  </a:cubicBezTo>
                  <a:cubicBezTo>
                    <a:pt x="5712460" y="131067"/>
                    <a:pt x="5855970" y="185677"/>
                    <a:pt x="6002020" y="282197"/>
                  </a:cubicBezTo>
                  <a:cubicBezTo>
                    <a:pt x="6148070" y="378717"/>
                    <a:pt x="6322060" y="551437"/>
                    <a:pt x="6398260" y="663197"/>
                  </a:cubicBezTo>
                  <a:cubicBezTo>
                    <a:pt x="6474460" y="774957"/>
                    <a:pt x="6480810" y="866397"/>
                    <a:pt x="6459220" y="952757"/>
                  </a:cubicBezTo>
                  <a:cubicBezTo>
                    <a:pt x="6437630" y="1039117"/>
                    <a:pt x="6324600" y="1125477"/>
                    <a:pt x="6268720" y="1181357"/>
                  </a:cubicBezTo>
                  <a:cubicBezTo>
                    <a:pt x="6212840" y="1237237"/>
                    <a:pt x="6146800" y="1252477"/>
                    <a:pt x="6123940" y="1288037"/>
                  </a:cubicBezTo>
                  <a:cubicBezTo>
                    <a:pt x="6101080" y="1323597"/>
                    <a:pt x="6142990" y="1362967"/>
                    <a:pt x="6131560" y="1394717"/>
                  </a:cubicBezTo>
                  <a:cubicBezTo>
                    <a:pt x="6120130" y="1426467"/>
                    <a:pt x="6071870" y="1431547"/>
                    <a:pt x="6055360" y="1478537"/>
                  </a:cubicBezTo>
                  <a:cubicBezTo>
                    <a:pt x="6038850" y="1525527"/>
                    <a:pt x="6037580" y="1629667"/>
                    <a:pt x="6032500" y="1676657"/>
                  </a:cubicBezTo>
                  <a:cubicBezTo>
                    <a:pt x="6027420" y="1723647"/>
                    <a:pt x="6015990" y="1752857"/>
                    <a:pt x="6024880" y="1760477"/>
                  </a:cubicBezTo>
                  <a:cubicBezTo>
                    <a:pt x="6033770" y="1768097"/>
                    <a:pt x="6062980" y="1742697"/>
                    <a:pt x="6085840" y="1722377"/>
                  </a:cubicBezTo>
                  <a:cubicBezTo>
                    <a:pt x="6108700" y="1702057"/>
                    <a:pt x="6156960" y="1605537"/>
                    <a:pt x="6162040" y="1638557"/>
                  </a:cubicBezTo>
                  <a:cubicBezTo>
                    <a:pt x="6167120" y="1671577"/>
                    <a:pt x="6127750" y="1827787"/>
                    <a:pt x="6116320" y="1920497"/>
                  </a:cubicBezTo>
                  <a:cubicBezTo>
                    <a:pt x="6104890" y="2013207"/>
                    <a:pt x="6109970" y="2116077"/>
                    <a:pt x="6093460" y="2194817"/>
                  </a:cubicBezTo>
                  <a:cubicBezTo>
                    <a:pt x="6076950" y="2273557"/>
                    <a:pt x="6031230" y="2334517"/>
                    <a:pt x="6017260" y="2392937"/>
                  </a:cubicBezTo>
                  <a:cubicBezTo>
                    <a:pt x="6003290" y="2451357"/>
                    <a:pt x="6028690" y="2514857"/>
                    <a:pt x="6009640" y="2545337"/>
                  </a:cubicBezTo>
                  <a:cubicBezTo>
                    <a:pt x="5990590" y="2575817"/>
                    <a:pt x="5923280" y="2552957"/>
                    <a:pt x="5902960" y="2575817"/>
                  </a:cubicBezTo>
                  <a:cubicBezTo>
                    <a:pt x="5882640" y="2598677"/>
                    <a:pt x="5881370" y="2654557"/>
                    <a:pt x="5887720" y="2682497"/>
                  </a:cubicBezTo>
                  <a:cubicBezTo>
                    <a:pt x="5894070" y="2710437"/>
                    <a:pt x="5904230" y="2664717"/>
                    <a:pt x="5941060" y="2743457"/>
                  </a:cubicBezTo>
                  <a:cubicBezTo>
                    <a:pt x="5977890" y="2822197"/>
                    <a:pt x="6068060" y="3062227"/>
                    <a:pt x="6108700" y="3154937"/>
                  </a:cubicBezTo>
                  <a:cubicBezTo>
                    <a:pt x="6140739" y="3228026"/>
                    <a:pt x="6156992" y="3238759"/>
                    <a:pt x="6172047" y="3269449"/>
                  </a:cubicBezTo>
                  <a:cubicBezTo>
                    <a:pt x="6251518" y="3275377"/>
                    <a:pt x="6433753" y="3290087"/>
                    <a:pt x="6502400" y="3304797"/>
                  </a:cubicBezTo>
                  <a:cubicBezTo>
                    <a:pt x="6591300" y="3323847"/>
                    <a:pt x="6546850" y="3330197"/>
                    <a:pt x="6667500" y="3380997"/>
                  </a:cubicBezTo>
                  <a:lnTo>
                    <a:pt x="7226300" y="3609597"/>
                  </a:lnTo>
                  <a:cubicBezTo>
                    <a:pt x="7226300" y="3609597"/>
                    <a:pt x="7564967" y="3738714"/>
                    <a:pt x="7645400" y="3787397"/>
                  </a:cubicBezTo>
                  <a:cubicBezTo>
                    <a:pt x="7725833" y="3836080"/>
                    <a:pt x="7662333" y="3776814"/>
                    <a:pt x="7708900" y="3901697"/>
                  </a:cubicBezTo>
                  <a:cubicBezTo>
                    <a:pt x="7755467" y="4026580"/>
                    <a:pt x="7886700" y="4178980"/>
                    <a:pt x="7924800" y="4536697"/>
                  </a:cubicBezTo>
                  <a:cubicBezTo>
                    <a:pt x="7962900" y="4894414"/>
                    <a:pt x="7933267" y="5544230"/>
                    <a:pt x="7937500" y="6047997"/>
                  </a:cubicBezTo>
                  <a:lnTo>
                    <a:pt x="2489200" y="6035297"/>
                  </a:lnTo>
                  <a:cubicBezTo>
                    <a:pt x="2499783" y="5943222"/>
                    <a:pt x="2510367" y="5851147"/>
                    <a:pt x="2476500" y="5832097"/>
                  </a:cubicBezTo>
                  <a:cubicBezTo>
                    <a:pt x="2442633" y="5813047"/>
                    <a:pt x="2328333" y="5882897"/>
                    <a:pt x="2286000" y="5920997"/>
                  </a:cubicBezTo>
                  <a:cubicBezTo>
                    <a:pt x="2243667" y="5959097"/>
                    <a:pt x="2243667" y="6014130"/>
                    <a:pt x="2222500" y="6060697"/>
                  </a:cubicBezTo>
                  <a:lnTo>
                    <a:pt x="50800" y="6047997"/>
                  </a:lnTo>
                  <a:lnTo>
                    <a:pt x="0" y="4574797"/>
                  </a:lnTo>
                  <a:cubicBezTo>
                    <a:pt x="31750" y="4244597"/>
                    <a:pt x="148167" y="4325030"/>
                    <a:pt x="215900" y="4219197"/>
                  </a:cubicBezTo>
                  <a:cubicBezTo>
                    <a:pt x="283633" y="4113364"/>
                    <a:pt x="366183" y="4026580"/>
                    <a:pt x="406400" y="3939797"/>
                  </a:cubicBezTo>
                  <a:cubicBezTo>
                    <a:pt x="446617" y="3853014"/>
                    <a:pt x="427567" y="3783164"/>
                    <a:pt x="457200" y="3698497"/>
                  </a:cubicBezTo>
                  <a:cubicBezTo>
                    <a:pt x="486833" y="3613830"/>
                    <a:pt x="541867" y="3499530"/>
                    <a:pt x="584200" y="3431797"/>
                  </a:cubicBezTo>
                  <a:cubicBezTo>
                    <a:pt x="626533" y="3364064"/>
                    <a:pt x="677333" y="3359830"/>
                    <a:pt x="711200" y="3292097"/>
                  </a:cubicBezTo>
                  <a:cubicBezTo>
                    <a:pt x="745067" y="3224364"/>
                    <a:pt x="742950" y="3095247"/>
                    <a:pt x="787400" y="3025397"/>
                  </a:cubicBezTo>
                  <a:cubicBezTo>
                    <a:pt x="831850" y="2955547"/>
                    <a:pt x="924983" y="2904747"/>
                    <a:pt x="977900" y="2872997"/>
                  </a:cubicBezTo>
                  <a:cubicBezTo>
                    <a:pt x="1030817" y="2841247"/>
                    <a:pt x="1077383" y="2839130"/>
                    <a:pt x="1104900" y="2834897"/>
                  </a:cubicBezTo>
                  <a:cubicBezTo>
                    <a:pt x="1127541" y="2831414"/>
                    <a:pt x="1108625" y="2825065"/>
                    <a:pt x="1126136" y="2836836"/>
                  </a:cubicBezTo>
                  <a:cubicBezTo>
                    <a:pt x="1141180" y="2836363"/>
                    <a:pt x="1157103" y="2847106"/>
                    <a:pt x="1170940" y="2834897"/>
                  </a:cubicBezTo>
                  <a:cubicBezTo>
                    <a:pt x="1192530" y="2815847"/>
                    <a:pt x="1225550" y="2828547"/>
                    <a:pt x="1231900" y="2735837"/>
                  </a:cubicBezTo>
                  <a:cubicBezTo>
                    <a:pt x="1238250" y="2643127"/>
                    <a:pt x="1220470" y="2381507"/>
                    <a:pt x="1209040" y="2278637"/>
                  </a:cubicBezTo>
                  <a:cubicBezTo>
                    <a:pt x="1197610" y="2175767"/>
                    <a:pt x="1174750" y="2163067"/>
                    <a:pt x="1163320" y="2118617"/>
                  </a:cubicBezTo>
                  <a:cubicBezTo>
                    <a:pt x="1151890" y="2074167"/>
                    <a:pt x="1144270" y="2038607"/>
                    <a:pt x="1140460" y="2011937"/>
                  </a:cubicBezTo>
                  <a:cubicBezTo>
                    <a:pt x="1136650" y="1985267"/>
                    <a:pt x="1145540" y="1981457"/>
                    <a:pt x="1140460" y="1958597"/>
                  </a:cubicBezTo>
                  <a:cubicBezTo>
                    <a:pt x="1135380" y="1935737"/>
                    <a:pt x="1122680" y="1915417"/>
                    <a:pt x="1109980" y="1874777"/>
                  </a:cubicBezTo>
                  <a:cubicBezTo>
                    <a:pt x="1097280" y="1834137"/>
                    <a:pt x="1065530" y="1765557"/>
                    <a:pt x="1064260" y="1714757"/>
                  </a:cubicBezTo>
                  <a:cubicBezTo>
                    <a:pt x="1062990" y="1663957"/>
                    <a:pt x="1092200" y="1615697"/>
                    <a:pt x="1102360" y="1569977"/>
                  </a:cubicBezTo>
                  <a:cubicBezTo>
                    <a:pt x="1112520" y="1524257"/>
                    <a:pt x="1080770" y="1481077"/>
                    <a:pt x="1125220" y="1440437"/>
                  </a:cubicBezTo>
                  <a:cubicBezTo>
                    <a:pt x="1169670" y="1399797"/>
                    <a:pt x="1316990" y="1342647"/>
                    <a:pt x="1369060" y="1326137"/>
                  </a:cubicBezTo>
                  <a:cubicBezTo>
                    <a:pt x="1421130" y="1309627"/>
                    <a:pt x="1402080" y="1346457"/>
                    <a:pt x="1437640" y="1341377"/>
                  </a:cubicBezTo>
                  <a:cubicBezTo>
                    <a:pt x="1473200" y="1336297"/>
                    <a:pt x="1535430" y="1286767"/>
                    <a:pt x="1582420" y="1295657"/>
                  </a:cubicBezTo>
                  <a:cubicBezTo>
                    <a:pt x="1629410" y="1304547"/>
                    <a:pt x="1690370" y="1432817"/>
                    <a:pt x="1719580" y="1394717"/>
                  </a:cubicBezTo>
                  <a:cubicBezTo>
                    <a:pt x="1748790" y="1356617"/>
                    <a:pt x="1755140" y="1166117"/>
                    <a:pt x="1757680" y="1067057"/>
                  </a:cubicBezTo>
                  <a:cubicBezTo>
                    <a:pt x="1760220" y="967997"/>
                    <a:pt x="1738630" y="856237"/>
                    <a:pt x="1734820" y="800357"/>
                  </a:cubicBezTo>
                  <a:cubicBezTo>
                    <a:pt x="1731010" y="744477"/>
                    <a:pt x="1724660" y="763527"/>
                    <a:pt x="1734820" y="731777"/>
                  </a:cubicBezTo>
                  <a:cubicBezTo>
                    <a:pt x="1744980" y="700027"/>
                    <a:pt x="1757680" y="628907"/>
                    <a:pt x="1795780" y="609857"/>
                  </a:cubicBezTo>
                  <a:cubicBezTo>
                    <a:pt x="1814830" y="600332"/>
                    <a:pt x="1847533" y="596839"/>
                    <a:pt x="1880076" y="598427"/>
                  </a:cubicBezTo>
                  <a:cubicBezTo>
                    <a:pt x="1912620" y="600015"/>
                    <a:pt x="1945005" y="606682"/>
                    <a:pt x="1963420" y="617477"/>
                  </a:cubicBezTo>
                  <a:cubicBezTo>
                    <a:pt x="2000250" y="639067"/>
                    <a:pt x="2004060" y="613667"/>
                    <a:pt x="2016760" y="739397"/>
                  </a:cubicBezTo>
                  <a:cubicBezTo>
                    <a:pt x="2029460" y="865127"/>
                    <a:pt x="2033270" y="1238507"/>
                    <a:pt x="2039620" y="1371857"/>
                  </a:cubicBezTo>
                  <a:cubicBezTo>
                    <a:pt x="2045970" y="1505207"/>
                    <a:pt x="2045970" y="1497587"/>
                    <a:pt x="2054860" y="1539497"/>
                  </a:cubicBezTo>
                  <a:cubicBezTo>
                    <a:pt x="2063750" y="1581407"/>
                    <a:pt x="2068830" y="1641097"/>
                    <a:pt x="2092960" y="1623317"/>
                  </a:cubicBezTo>
                  <a:cubicBezTo>
                    <a:pt x="2117090" y="1605537"/>
                    <a:pt x="2165350" y="1512827"/>
                    <a:pt x="2199640" y="1432817"/>
                  </a:cubicBezTo>
                  <a:cubicBezTo>
                    <a:pt x="2233930" y="1352807"/>
                    <a:pt x="2279650" y="1221997"/>
                    <a:pt x="2298700" y="1143257"/>
                  </a:cubicBezTo>
                  <a:cubicBezTo>
                    <a:pt x="2317750" y="1064517"/>
                    <a:pt x="2289810" y="1018797"/>
                    <a:pt x="2313940" y="960377"/>
                  </a:cubicBezTo>
                  <a:cubicBezTo>
                    <a:pt x="2338070" y="901957"/>
                    <a:pt x="2401570" y="816867"/>
                    <a:pt x="2443480" y="792737"/>
                  </a:cubicBezTo>
                  <a:cubicBezTo>
                    <a:pt x="2485390" y="768607"/>
                    <a:pt x="2536190" y="792737"/>
                    <a:pt x="2565400" y="815597"/>
                  </a:cubicBezTo>
                  <a:cubicBezTo>
                    <a:pt x="2594610" y="838457"/>
                    <a:pt x="2621280" y="874017"/>
                    <a:pt x="2618740" y="929897"/>
                  </a:cubicBezTo>
                  <a:cubicBezTo>
                    <a:pt x="2616200" y="985777"/>
                    <a:pt x="2565400" y="1079757"/>
                    <a:pt x="2550160" y="1150877"/>
                  </a:cubicBezTo>
                  <a:cubicBezTo>
                    <a:pt x="2534920" y="1221997"/>
                    <a:pt x="2537460" y="1308357"/>
                    <a:pt x="2527300" y="1356617"/>
                  </a:cubicBezTo>
                  <a:cubicBezTo>
                    <a:pt x="2517140" y="1404877"/>
                    <a:pt x="2493010" y="1412497"/>
                    <a:pt x="2489200" y="1440437"/>
                  </a:cubicBezTo>
                  <a:cubicBezTo>
                    <a:pt x="2485390" y="1468377"/>
                    <a:pt x="2517140" y="1482347"/>
                    <a:pt x="2504440" y="1524257"/>
                  </a:cubicBezTo>
                  <a:cubicBezTo>
                    <a:pt x="2491740" y="1566167"/>
                    <a:pt x="2442210" y="1602997"/>
                    <a:pt x="2413000" y="1691897"/>
                  </a:cubicBezTo>
                  <a:cubicBezTo>
                    <a:pt x="2383790" y="1780797"/>
                    <a:pt x="2332990" y="1948437"/>
                    <a:pt x="2329180" y="2057657"/>
                  </a:cubicBezTo>
                  <a:cubicBezTo>
                    <a:pt x="2325370" y="2166877"/>
                    <a:pt x="2377440" y="2265937"/>
                    <a:pt x="2390140" y="2347217"/>
                  </a:cubicBezTo>
                  <a:cubicBezTo>
                    <a:pt x="2402840" y="2428497"/>
                    <a:pt x="2429510" y="2465327"/>
                    <a:pt x="2405380" y="2545337"/>
                  </a:cubicBezTo>
                  <a:cubicBezTo>
                    <a:pt x="2381250" y="2625347"/>
                    <a:pt x="2273300" y="2756157"/>
                    <a:pt x="2245360" y="2827277"/>
                  </a:cubicBezTo>
                  <a:cubicBezTo>
                    <a:pt x="2217420" y="2898397"/>
                    <a:pt x="2236470" y="2931417"/>
                    <a:pt x="2237740" y="2972057"/>
                  </a:cubicBezTo>
                  <a:cubicBezTo>
                    <a:pt x="2239010" y="3012697"/>
                    <a:pt x="2270760" y="3034287"/>
                    <a:pt x="2252980" y="3071117"/>
                  </a:cubicBezTo>
                  <a:cubicBezTo>
                    <a:pt x="2235200" y="3107947"/>
                    <a:pt x="2124710" y="3144777"/>
                    <a:pt x="2131060" y="3193037"/>
                  </a:cubicBezTo>
                  <a:cubicBezTo>
                    <a:pt x="2137410" y="3241297"/>
                    <a:pt x="2266950" y="3322577"/>
                    <a:pt x="2291080" y="3360677"/>
                  </a:cubicBezTo>
                  <a:cubicBezTo>
                    <a:pt x="2315210" y="3398777"/>
                    <a:pt x="2279650" y="3394967"/>
                    <a:pt x="2275840" y="3421637"/>
                  </a:cubicBezTo>
                  <a:cubicBezTo>
                    <a:pt x="2272030" y="3448307"/>
                    <a:pt x="2331720" y="3444497"/>
                    <a:pt x="2268220" y="3520697"/>
                  </a:cubicBezTo>
                  <a:cubicBezTo>
                    <a:pt x="2247924" y="3545052"/>
                    <a:pt x="2223087" y="3591074"/>
                    <a:pt x="2191854" y="3642072"/>
                  </a:cubicBezTo>
                  <a:cubicBezTo>
                    <a:pt x="2233348" y="3648990"/>
                    <a:pt x="2229402" y="3628163"/>
                    <a:pt x="2311400" y="3609597"/>
                  </a:cubicBezTo>
                  <a:cubicBezTo>
                    <a:pt x="2423583" y="3584197"/>
                    <a:pt x="2597150" y="3522814"/>
                    <a:pt x="2794000" y="3469897"/>
                  </a:cubicBezTo>
                  <a:cubicBezTo>
                    <a:pt x="2990850" y="3416980"/>
                    <a:pt x="3299883" y="3321730"/>
                    <a:pt x="3492500" y="3292097"/>
                  </a:cubicBezTo>
                  <a:cubicBezTo>
                    <a:pt x="3495556" y="3291627"/>
                    <a:pt x="3498520" y="3291173"/>
                    <a:pt x="3501398" y="3290754"/>
                  </a:cubicBezTo>
                  <a:cubicBezTo>
                    <a:pt x="3501112" y="3278323"/>
                    <a:pt x="3503675" y="3266041"/>
                    <a:pt x="3510280" y="3253997"/>
                  </a:cubicBezTo>
                  <a:cubicBezTo>
                    <a:pt x="3531870" y="3214627"/>
                    <a:pt x="3582670" y="3207007"/>
                    <a:pt x="3639820" y="3139697"/>
                  </a:cubicBezTo>
                  <a:cubicBezTo>
                    <a:pt x="3696970" y="3072387"/>
                    <a:pt x="3811270" y="2923797"/>
                    <a:pt x="3853180" y="2850137"/>
                  </a:cubicBezTo>
                  <a:cubicBezTo>
                    <a:pt x="3895090" y="2776477"/>
                    <a:pt x="3874770" y="2735837"/>
                    <a:pt x="3891280" y="2697737"/>
                  </a:cubicBezTo>
                  <a:cubicBezTo>
                    <a:pt x="3907790" y="2659637"/>
                    <a:pt x="3942080" y="2705357"/>
                    <a:pt x="3952240" y="2621537"/>
                  </a:cubicBezTo>
                  <a:cubicBezTo>
                    <a:pt x="3962400" y="2537717"/>
                    <a:pt x="3961130" y="2291337"/>
                    <a:pt x="3952240" y="2194817"/>
                  </a:cubicBezTo>
                  <a:cubicBezTo>
                    <a:pt x="3943350" y="2098297"/>
                    <a:pt x="3916680" y="2071627"/>
                    <a:pt x="3898900" y="2042417"/>
                  </a:cubicBezTo>
                  <a:cubicBezTo>
                    <a:pt x="3881120" y="2013207"/>
                    <a:pt x="3854450" y="2046227"/>
                    <a:pt x="3845560" y="2019557"/>
                  </a:cubicBezTo>
                  <a:cubicBezTo>
                    <a:pt x="3836670" y="1992887"/>
                    <a:pt x="3851910" y="1942087"/>
                    <a:pt x="3845560" y="1882397"/>
                  </a:cubicBezTo>
                  <a:cubicBezTo>
                    <a:pt x="3839210" y="1822707"/>
                    <a:pt x="3808730" y="1719837"/>
                    <a:pt x="3807460" y="1661417"/>
                  </a:cubicBezTo>
                  <a:cubicBezTo>
                    <a:pt x="3806190" y="1602997"/>
                    <a:pt x="3832860" y="1562357"/>
                    <a:pt x="3837940" y="1531877"/>
                  </a:cubicBezTo>
                  <a:cubicBezTo>
                    <a:pt x="3843020" y="1501397"/>
                    <a:pt x="3843020" y="1502667"/>
                    <a:pt x="3837940" y="1478537"/>
                  </a:cubicBezTo>
                  <a:cubicBezTo>
                    <a:pt x="3832860" y="1454407"/>
                    <a:pt x="3813810" y="1420117"/>
                    <a:pt x="3807460" y="1387097"/>
                  </a:cubicBezTo>
                  <a:cubicBezTo>
                    <a:pt x="3801110" y="1354077"/>
                    <a:pt x="3803650" y="1315977"/>
                    <a:pt x="3799840" y="1280417"/>
                  </a:cubicBezTo>
                  <a:cubicBezTo>
                    <a:pt x="3796030" y="1244857"/>
                    <a:pt x="3804920" y="1215647"/>
                    <a:pt x="3784600" y="1173737"/>
                  </a:cubicBezTo>
                  <a:cubicBezTo>
                    <a:pt x="3764280" y="1131827"/>
                    <a:pt x="3708400" y="1103887"/>
                    <a:pt x="3677920" y="1028957"/>
                  </a:cubicBezTo>
                  <a:cubicBezTo>
                    <a:pt x="3647440" y="954027"/>
                    <a:pt x="3611880" y="799087"/>
                    <a:pt x="3601720" y="724157"/>
                  </a:cubicBezTo>
                  <a:cubicBezTo>
                    <a:pt x="3591560" y="649227"/>
                    <a:pt x="3591560" y="635257"/>
                    <a:pt x="3616960" y="571757"/>
                  </a:cubicBezTo>
                  <a:cubicBezTo>
                    <a:pt x="3642360" y="508257"/>
                    <a:pt x="3662680" y="413007"/>
                    <a:pt x="3754120" y="343157"/>
                  </a:cubicBezTo>
                  <a:cubicBezTo>
                    <a:pt x="3845560" y="273307"/>
                    <a:pt x="4044950" y="199647"/>
                    <a:pt x="4165600" y="152657"/>
                  </a:cubicBezTo>
                  <a:cubicBezTo>
                    <a:pt x="4286250" y="105667"/>
                    <a:pt x="4362450" y="86617"/>
                    <a:pt x="4478020" y="61217"/>
                  </a:cubicBezTo>
                  <a:cubicBezTo>
                    <a:pt x="4593590" y="35817"/>
                    <a:pt x="4685030" y="-3553"/>
                    <a:pt x="4859020" y="257"/>
                  </a:cubicBezTo>
                  <a:close/>
                </a:path>
              </a:pathLst>
            </a:custGeom>
            <a:gradFill>
              <a:gsLst>
                <a:gs pos="42000">
                  <a:schemeClr val="bg1"/>
                </a:gs>
                <a:gs pos="0">
                  <a:schemeClr val="bg1">
                    <a:alpha val="40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blurRad="165100" dist="114300" dir="5400000" sx="90000" sy="-19000" rotWithShape="0">
                <a:prstClr val="black">
                  <a:alpha val="47000"/>
                </a:prstClr>
              </a:outerShdw>
            </a:effectLst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任意多边形 21"/>
            <p:cNvSpPr>
              <a:spLocks noChangeAspect="1"/>
            </p:cNvSpPr>
            <p:nvPr/>
          </p:nvSpPr>
          <p:spPr>
            <a:xfrm>
              <a:off x="6324389" y="2496572"/>
              <a:ext cx="229104" cy="212348"/>
            </a:xfrm>
            <a:custGeom>
              <a:avLst/>
              <a:gdLst/>
              <a:ahLst/>
              <a:cxnLst/>
              <a:rect l="l" t="t" r="r" b="b"/>
              <a:pathLst>
                <a:path w="7683500" h="7121525">
                  <a:moveTo>
                    <a:pt x="4397375" y="0"/>
                  </a:moveTo>
                  <a:cubicBezTo>
                    <a:pt x="4479925" y="0"/>
                    <a:pt x="4559300" y="23812"/>
                    <a:pt x="4625975" y="28575"/>
                  </a:cubicBezTo>
                  <a:cubicBezTo>
                    <a:pt x="4692650" y="33337"/>
                    <a:pt x="4746625" y="12700"/>
                    <a:pt x="4797425" y="28575"/>
                  </a:cubicBezTo>
                  <a:cubicBezTo>
                    <a:pt x="4848225" y="44450"/>
                    <a:pt x="4894263" y="109538"/>
                    <a:pt x="4930775" y="123825"/>
                  </a:cubicBezTo>
                  <a:cubicBezTo>
                    <a:pt x="4967287" y="138112"/>
                    <a:pt x="4994275" y="103188"/>
                    <a:pt x="5016500" y="114300"/>
                  </a:cubicBezTo>
                  <a:cubicBezTo>
                    <a:pt x="5038725" y="125412"/>
                    <a:pt x="5029200" y="163513"/>
                    <a:pt x="5064125" y="190500"/>
                  </a:cubicBezTo>
                  <a:cubicBezTo>
                    <a:pt x="5099050" y="217488"/>
                    <a:pt x="5178425" y="246063"/>
                    <a:pt x="5226050" y="276225"/>
                  </a:cubicBezTo>
                  <a:cubicBezTo>
                    <a:pt x="5273675" y="306387"/>
                    <a:pt x="5319713" y="352425"/>
                    <a:pt x="5349875" y="371475"/>
                  </a:cubicBezTo>
                  <a:cubicBezTo>
                    <a:pt x="5380038" y="390525"/>
                    <a:pt x="5381625" y="388938"/>
                    <a:pt x="5407025" y="390525"/>
                  </a:cubicBezTo>
                  <a:cubicBezTo>
                    <a:pt x="5432425" y="392113"/>
                    <a:pt x="5486400" y="366713"/>
                    <a:pt x="5502275" y="381000"/>
                  </a:cubicBezTo>
                  <a:cubicBezTo>
                    <a:pt x="5518150" y="395288"/>
                    <a:pt x="5476875" y="428625"/>
                    <a:pt x="5502275" y="476250"/>
                  </a:cubicBezTo>
                  <a:cubicBezTo>
                    <a:pt x="5527675" y="523875"/>
                    <a:pt x="5629275" y="614363"/>
                    <a:pt x="5654675" y="666750"/>
                  </a:cubicBezTo>
                  <a:cubicBezTo>
                    <a:pt x="5680075" y="719138"/>
                    <a:pt x="5637213" y="760413"/>
                    <a:pt x="5654675" y="790575"/>
                  </a:cubicBezTo>
                  <a:cubicBezTo>
                    <a:pt x="5672137" y="820737"/>
                    <a:pt x="5737225" y="833437"/>
                    <a:pt x="5759450" y="847725"/>
                  </a:cubicBezTo>
                  <a:cubicBezTo>
                    <a:pt x="5781675" y="862013"/>
                    <a:pt x="5775325" y="854075"/>
                    <a:pt x="5788025" y="876300"/>
                  </a:cubicBezTo>
                  <a:cubicBezTo>
                    <a:pt x="5800725" y="898525"/>
                    <a:pt x="5813425" y="946150"/>
                    <a:pt x="5835650" y="981075"/>
                  </a:cubicBezTo>
                  <a:cubicBezTo>
                    <a:pt x="5857875" y="1016000"/>
                    <a:pt x="5903913" y="1046163"/>
                    <a:pt x="5921375" y="1085850"/>
                  </a:cubicBezTo>
                  <a:cubicBezTo>
                    <a:pt x="5938838" y="1125538"/>
                    <a:pt x="5929313" y="1169988"/>
                    <a:pt x="5940425" y="1219200"/>
                  </a:cubicBezTo>
                  <a:cubicBezTo>
                    <a:pt x="5951537" y="1268412"/>
                    <a:pt x="5978525" y="1341438"/>
                    <a:pt x="5988050" y="1381125"/>
                  </a:cubicBezTo>
                  <a:cubicBezTo>
                    <a:pt x="5997575" y="1420813"/>
                    <a:pt x="5978525" y="1416050"/>
                    <a:pt x="5997575" y="1457325"/>
                  </a:cubicBezTo>
                  <a:cubicBezTo>
                    <a:pt x="6016625" y="1498600"/>
                    <a:pt x="6067425" y="1565275"/>
                    <a:pt x="6102350" y="1628775"/>
                  </a:cubicBezTo>
                  <a:cubicBezTo>
                    <a:pt x="6137275" y="1692275"/>
                    <a:pt x="6183313" y="1795463"/>
                    <a:pt x="6207125" y="1838325"/>
                  </a:cubicBezTo>
                  <a:cubicBezTo>
                    <a:pt x="6230938" y="1881188"/>
                    <a:pt x="6226175" y="1857375"/>
                    <a:pt x="6245225" y="1885950"/>
                  </a:cubicBezTo>
                  <a:cubicBezTo>
                    <a:pt x="6264275" y="1914525"/>
                    <a:pt x="6318250" y="1958975"/>
                    <a:pt x="6321425" y="2009775"/>
                  </a:cubicBezTo>
                  <a:cubicBezTo>
                    <a:pt x="6324600" y="2060575"/>
                    <a:pt x="6300788" y="2141538"/>
                    <a:pt x="6264275" y="2190750"/>
                  </a:cubicBezTo>
                  <a:cubicBezTo>
                    <a:pt x="6227763" y="2239963"/>
                    <a:pt x="6146800" y="2257425"/>
                    <a:pt x="6102350" y="2305050"/>
                  </a:cubicBezTo>
                  <a:cubicBezTo>
                    <a:pt x="6057900" y="2352675"/>
                    <a:pt x="6051550" y="2430463"/>
                    <a:pt x="5997575" y="2476500"/>
                  </a:cubicBezTo>
                  <a:cubicBezTo>
                    <a:pt x="5943600" y="2522537"/>
                    <a:pt x="5830888" y="2555875"/>
                    <a:pt x="5778500" y="2581275"/>
                  </a:cubicBezTo>
                  <a:cubicBezTo>
                    <a:pt x="5726113" y="2606675"/>
                    <a:pt x="5708650" y="2563813"/>
                    <a:pt x="5683250" y="2628900"/>
                  </a:cubicBezTo>
                  <a:cubicBezTo>
                    <a:pt x="5657850" y="2693988"/>
                    <a:pt x="5637212" y="2886075"/>
                    <a:pt x="5626100" y="2971800"/>
                  </a:cubicBezTo>
                  <a:cubicBezTo>
                    <a:pt x="5614988" y="3057525"/>
                    <a:pt x="5630863" y="3084513"/>
                    <a:pt x="5616575" y="3143250"/>
                  </a:cubicBezTo>
                  <a:cubicBezTo>
                    <a:pt x="5602288" y="3201988"/>
                    <a:pt x="5564187" y="3259138"/>
                    <a:pt x="5540375" y="3324225"/>
                  </a:cubicBezTo>
                  <a:cubicBezTo>
                    <a:pt x="5516563" y="3389312"/>
                    <a:pt x="5500687" y="3478213"/>
                    <a:pt x="5473700" y="3533775"/>
                  </a:cubicBezTo>
                  <a:cubicBezTo>
                    <a:pt x="5446713" y="3589337"/>
                    <a:pt x="5414962" y="3622675"/>
                    <a:pt x="5378450" y="3657600"/>
                  </a:cubicBezTo>
                  <a:cubicBezTo>
                    <a:pt x="5341938" y="3692525"/>
                    <a:pt x="5292725" y="3719513"/>
                    <a:pt x="5254625" y="3743325"/>
                  </a:cubicBezTo>
                  <a:cubicBezTo>
                    <a:pt x="5228449" y="3759685"/>
                    <a:pt x="5230748" y="3770050"/>
                    <a:pt x="5205571" y="3781425"/>
                  </a:cubicBezTo>
                  <a:cubicBezTo>
                    <a:pt x="5314342" y="3839336"/>
                    <a:pt x="5264927" y="3784582"/>
                    <a:pt x="5308600" y="3832225"/>
                  </a:cubicBezTo>
                  <a:cubicBezTo>
                    <a:pt x="5355167" y="3883025"/>
                    <a:pt x="5408083" y="4018492"/>
                    <a:pt x="5461000" y="4073525"/>
                  </a:cubicBezTo>
                  <a:cubicBezTo>
                    <a:pt x="5513917" y="4128558"/>
                    <a:pt x="5532967" y="4109508"/>
                    <a:pt x="5626100" y="4162425"/>
                  </a:cubicBezTo>
                  <a:cubicBezTo>
                    <a:pt x="5719233" y="4215342"/>
                    <a:pt x="5945717" y="4331758"/>
                    <a:pt x="6019800" y="4391025"/>
                  </a:cubicBezTo>
                  <a:cubicBezTo>
                    <a:pt x="6093883" y="4450292"/>
                    <a:pt x="6068483" y="4469342"/>
                    <a:pt x="6070600" y="4518025"/>
                  </a:cubicBezTo>
                  <a:cubicBezTo>
                    <a:pt x="6072717" y="4566708"/>
                    <a:pt x="6038850" y="4541308"/>
                    <a:pt x="6032500" y="4683125"/>
                  </a:cubicBezTo>
                  <a:cubicBezTo>
                    <a:pt x="6026150" y="4824942"/>
                    <a:pt x="6007100" y="5224992"/>
                    <a:pt x="6032500" y="5368925"/>
                  </a:cubicBezTo>
                  <a:cubicBezTo>
                    <a:pt x="6057900" y="5512858"/>
                    <a:pt x="6121400" y="5498042"/>
                    <a:pt x="6184900" y="5546725"/>
                  </a:cubicBezTo>
                  <a:cubicBezTo>
                    <a:pt x="6248400" y="5595408"/>
                    <a:pt x="6362700" y="5629275"/>
                    <a:pt x="6413500" y="5661025"/>
                  </a:cubicBezTo>
                  <a:cubicBezTo>
                    <a:pt x="6464300" y="5692775"/>
                    <a:pt x="6373283" y="5644092"/>
                    <a:pt x="6489700" y="5737225"/>
                  </a:cubicBezTo>
                  <a:cubicBezTo>
                    <a:pt x="6606117" y="5830358"/>
                    <a:pt x="6972300" y="6092825"/>
                    <a:pt x="7112000" y="6219825"/>
                  </a:cubicBezTo>
                  <a:cubicBezTo>
                    <a:pt x="7251700" y="6346825"/>
                    <a:pt x="7279217" y="6412442"/>
                    <a:pt x="7327900" y="6499225"/>
                  </a:cubicBezTo>
                  <a:cubicBezTo>
                    <a:pt x="7376583" y="6586008"/>
                    <a:pt x="7366000" y="6677025"/>
                    <a:pt x="7404100" y="6740525"/>
                  </a:cubicBezTo>
                  <a:cubicBezTo>
                    <a:pt x="7442200" y="6804025"/>
                    <a:pt x="7518400" y="6837892"/>
                    <a:pt x="7556500" y="6880225"/>
                  </a:cubicBezTo>
                  <a:cubicBezTo>
                    <a:pt x="7594600" y="6922558"/>
                    <a:pt x="7611533" y="6960658"/>
                    <a:pt x="7632700" y="6994525"/>
                  </a:cubicBezTo>
                  <a:cubicBezTo>
                    <a:pt x="7653867" y="7028392"/>
                    <a:pt x="7666567" y="7053792"/>
                    <a:pt x="7683500" y="7083425"/>
                  </a:cubicBezTo>
                  <a:lnTo>
                    <a:pt x="0" y="7121525"/>
                  </a:lnTo>
                  <a:cubicBezTo>
                    <a:pt x="48683" y="6971242"/>
                    <a:pt x="160867" y="6492875"/>
                    <a:pt x="304800" y="6219825"/>
                  </a:cubicBezTo>
                  <a:cubicBezTo>
                    <a:pt x="448733" y="5946775"/>
                    <a:pt x="687917" y="5661025"/>
                    <a:pt x="863600" y="5483225"/>
                  </a:cubicBezTo>
                  <a:cubicBezTo>
                    <a:pt x="1039283" y="5305425"/>
                    <a:pt x="1172633" y="5260975"/>
                    <a:pt x="1358900" y="5153025"/>
                  </a:cubicBezTo>
                  <a:cubicBezTo>
                    <a:pt x="1545167" y="5045075"/>
                    <a:pt x="1826683" y="4935008"/>
                    <a:pt x="1981200" y="4835525"/>
                  </a:cubicBezTo>
                  <a:cubicBezTo>
                    <a:pt x="2135717" y="4736042"/>
                    <a:pt x="2230967" y="4638675"/>
                    <a:pt x="2286000" y="4556125"/>
                  </a:cubicBezTo>
                  <a:cubicBezTo>
                    <a:pt x="2341033" y="4473575"/>
                    <a:pt x="2300817" y="4407958"/>
                    <a:pt x="2311400" y="4340225"/>
                  </a:cubicBezTo>
                  <a:cubicBezTo>
                    <a:pt x="2321983" y="4272492"/>
                    <a:pt x="2343150" y="4194175"/>
                    <a:pt x="2349500" y="4149725"/>
                  </a:cubicBezTo>
                  <a:cubicBezTo>
                    <a:pt x="2355850" y="4105275"/>
                    <a:pt x="2345267" y="4111625"/>
                    <a:pt x="2349500" y="4073525"/>
                  </a:cubicBezTo>
                  <a:cubicBezTo>
                    <a:pt x="2353733" y="4035425"/>
                    <a:pt x="2396067" y="3948642"/>
                    <a:pt x="2374900" y="3921125"/>
                  </a:cubicBezTo>
                  <a:cubicBezTo>
                    <a:pt x="2353733" y="3893608"/>
                    <a:pt x="2226733" y="3931708"/>
                    <a:pt x="2222500" y="3908425"/>
                  </a:cubicBezTo>
                  <a:cubicBezTo>
                    <a:pt x="2218267" y="3885142"/>
                    <a:pt x="2349500" y="3815292"/>
                    <a:pt x="2349500" y="3781425"/>
                  </a:cubicBezTo>
                  <a:cubicBezTo>
                    <a:pt x="2349500" y="3747558"/>
                    <a:pt x="2226733" y="3724275"/>
                    <a:pt x="2222500" y="3705225"/>
                  </a:cubicBezTo>
                  <a:cubicBezTo>
                    <a:pt x="2218267" y="3686175"/>
                    <a:pt x="2345266" y="3686175"/>
                    <a:pt x="2324100" y="3667125"/>
                  </a:cubicBezTo>
                  <a:cubicBezTo>
                    <a:pt x="2302934" y="3648075"/>
                    <a:pt x="2093383" y="3612092"/>
                    <a:pt x="2095500" y="3590925"/>
                  </a:cubicBezTo>
                  <a:cubicBezTo>
                    <a:pt x="2097617" y="3569758"/>
                    <a:pt x="2324100" y="3567642"/>
                    <a:pt x="2336800" y="3540125"/>
                  </a:cubicBezTo>
                  <a:cubicBezTo>
                    <a:pt x="2349500" y="3512608"/>
                    <a:pt x="2175933" y="3444875"/>
                    <a:pt x="2171700" y="3425825"/>
                  </a:cubicBezTo>
                  <a:cubicBezTo>
                    <a:pt x="2167467" y="3406775"/>
                    <a:pt x="2305050" y="3449108"/>
                    <a:pt x="2311400" y="3425825"/>
                  </a:cubicBezTo>
                  <a:cubicBezTo>
                    <a:pt x="2317750" y="3402542"/>
                    <a:pt x="2205567" y="3305175"/>
                    <a:pt x="2209800" y="3286125"/>
                  </a:cubicBezTo>
                  <a:cubicBezTo>
                    <a:pt x="2214033" y="3267075"/>
                    <a:pt x="2317750" y="3336925"/>
                    <a:pt x="2336800" y="3311525"/>
                  </a:cubicBezTo>
                  <a:cubicBezTo>
                    <a:pt x="2355850" y="3286125"/>
                    <a:pt x="2319867" y="3150658"/>
                    <a:pt x="2324100" y="3133725"/>
                  </a:cubicBezTo>
                  <a:cubicBezTo>
                    <a:pt x="2328333" y="3116792"/>
                    <a:pt x="2336800" y="3195108"/>
                    <a:pt x="2362200" y="3209925"/>
                  </a:cubicBezTo>
                  <a:cubicBezTo>
                    <a:pt x="2387600" y="3224742"/>
                    <a:pt x="2455334" y="3241675"/>
                    <a:pt x="2476500" y="3222625"/>
                  </a:cubicBezTo>
                  <a:cubicBezTo>
                    <a:pt x="2497666" y="3203575"/>
                    <a:pt x="2512483" y="3135842"/>
                    <a:pt x="2489200" y="3095625"/>
                  </a:cubicBezTo>
                  <a:cubicBezTo>
                    <a:pt x="2465917" y="3055408"/>
                    <a:pt x="2324100" y="2989792"/>
                    <a:pt x="2336800" y="2981325"/>
                  </a:cubicBezTo>
                  <a:cubicBezTo>
                    <a:pt x="2349500" y="2972858"/>
                    <a:pt x="2525183" y="3049058"/>
                    <a:pt x="2565400" y="3044825"/>
                  </a:cubicBezTo>
                  <a:cubicBezTo>
                    <a:pt x="2605617" y="3040592"/>
                    <a:pt x="2556934" y="2974975"/>
                    <a:pt x="2578100" y="2955925"/>
                  </a:cubicBezTo>
                  <a:cubicBezTo>
                    <a:pt x="2599266" y="2936875"/>
                    <a:pt x="2654300" y="2943225"/>
                    <a:pt x="2692400" y="2930525"/>
                  </a:cubicBezTo>
                  <a:cubicBezTo>
                    <a:pt x="2730500" y="2917825"/>
                    <a:pt x="2753783" y="2894542"/>
                    <a:pt x="2806700" y="2879725"/>
                  </a:cubicBezTo>
                  <a:cubicBezTo>
                    <a:pt x="2850778" y="2867383"/>
                    <a:pt x="2913946" y="2881476"/>
                    <a:pt x="2973443" y="2857567"/>
                  </a:cubicBezTo>
                  <a:cubicBezTo>
                    <a:pt x="2967751" y="2855417"/>
                    <a:pt x="2963291" y="2851797"/>
                    <a:pt x="2959100" y="2847975"/>
                  </a:cubicBezTo>
                  <a:cubicBezTo>
                    <a:pt x="2905125" y="2798763"/>
                    <a:pt x="2936875" y="2743200"/>
                    <a:pt x="2911475" y="2714625"/>
                  </a:cubicBezTo>
                  <a:cubicBezTo>
                    <a:pt x="2886075" y="2686050"/>
                    <a:pt x="2822575" y="2711450"/>
                    <a:pt x="2806700" y="2676525"/>
                  </a:cubicBezTo>
                  <a:cubicBezTo>
                    <a:pt x="2790825" y="2641600"/>
                    <a:pt x="2814638" y="2565400"/>
                    <a:pt x="2816225" y="2505075"/>
                  </a:cubicBezTo>
                  <a:cubicBezTo>
                    <a:pt x="2817812" y="2444750"/>
                    <a:pt x="2817812" y="2366962"/>
                    <a:pt x="2816225" y="2314575"/>
                  </a:cubicBezTo>
                  <a:cubicBezTo>
                    <a:pt x="2814638" y="2262188"/>
                    <a:pt x="2857500" y="2201863"/>
                    <a:pt x="2806700" y="2190750"/>
                  </a:cubicBezTo>
                  <a:cubicBezTo>
                    <a:pt x="2755900" y="2179638"/>
                    <a:pt x="2590800" y="2247900"/>
                    <a:pt x="2511425" y="2247900"/>
                  </a:cubicBezTo>
                  <a:cubicBezTo>
                    <a:pt x="2432050" y="2247900"/>
                    <a:pt x="2373312" y="2216150"/>
                    <a:pt x="2330450" y="2190750"/>
                  </a:cubicBezTo>
                  <a:cubicBezTo>
                    <a:pt x="2287588" y="2165350"/>
                    <a:pt x="2276475" y="2133600"/>
                    <a:pt x="2254250" y="2095500"/>
                  </a:cubicBezTo>
                  <a:cubicBezTo>
                    <a:pt x="2232025" y="2057400"/>
                    <a:pt x="2200275" y="2014537"/>
                    <a:pt x="2197100" y="1962150"/>
                  </a:cubicBezTo>
                  <a:cubicBezTo>
                    <a:pt x="2193925" y="1909763"/>
                    <a:pt x="2228850" y="1824037"/>
                    <a:pt x="2235200" y="1781175"/>
                  </a:cubicBezTo>
                  <a:cubicBezTo>
                    <a:pt x="2241550" y="1738313"/>
                    <a:pt x="2216150" y="1731962"/>
                    <a:pt x="2235200" y="1704975"/>
                  </a:cubicBezTo>
                  <a:cubicBezTo>
                    <a:pt x="2254250" y="1677988"/>
                    <a:pt x="2311400" y="1625600"/>
                    <a:pt x="2349500" y="1619250"/>
                  </a:cubicBezTo>
                  <a:cubicBezTo>
                    <a:pt x="2387600" y="1612900"/>
                    <a:pt x="2436813" y="1685925"/>
                    <a:pt x="2463800" y="1666875"/>
                  </a:cubicBezTo>
                  <a:cubicBezTo>
                    <a:pt x="2490787" y="1647825"/>
                    <a:pt x="2482850" y="1554163"/>
                    <a:pt x="2511425" y="1504950"/>
                  </a:cubicBezTo>
                  <a:cubicBezTo>
                    <a:pt x="2540000" y="1455738"/>
                    <a:pt x="2620963" y="1414462"/>
                    <a:pt x="2635250" y="1371600"/>
                  </a:cubicBezTo>
                  <a:cubicBezTo>
                    <a:pt x="2649537" y="1328738"/>
                    <a:pt x="2600325" y="1296987"/>
                    <a:pt x="2597150" y="1247775"/>
                  </a:cubicBezTo>
                  <a:cubicBezTo>
                    <a:pt x="2593975" y="1198563"/>
                    <a:pt x="2606675" y="1117600"/>
                    <a:pt x="2616200" y="1076325"/>
                  </a:cubicBezTo>
                  <a:cubicBezTo>
                    <a:pt x="2625725" y="1035050"/>
                    <a:pt x="2636837" y="1039813"/>
                    <a:pt x="2654300" y="1000125"/>
                  </a:cubicBezTo>
                  <a:cubicBezTo>
                    <a:pt x="2671762" y="960438"/>
                    <a:pt x="2695575" y="898525"/>
                    <a:pt x="2720975" y="838200"/>
                  </a:cubicBezTo>
                  <a:cubicBezTo>
                    <a:pt x="2746375" y="777875"/>
                    <a:pt x="2768600" y="684212"/>
                    <a:pt x="2806700" y="638175"/>
                  </a:cubicBezTo>
                  <a:cubicBezTo>
                    <a:pt x="2844800" y="592138"/>
                    <a:pt x="2897188" y="603250"/>
                    <a:pt x="2949575" y="561975"/>
                  </a:cubicBezTo>
                  <a:cubicBezTo>
                    <a:pt x="3001962" y="520700"/>
                    <a:pt x="3060700" y="438150"/>
                    <a:pt x="3121025" y="390525"/>
                  </a:cubicBezTo>
                  <a:cubicBezTo>
                    <a:pt x="3181350" y="342900"/>
                    <a:pt x="3249612" y="319088"/>
                    <a:pt x="3311525" y="276225"/>
                  </a:cubicBezTo>
                  <a:cubicBezTo>
                    <a:pt x="3373437" y="233363"/>
                    <a:pt x="3425825" y="168275"/>
                    <a:pt x="3492500" y="133350"/>
                  </a:cubicBezTo>
                  <a:cubicBezTo>
                    <a:pt x="3559175" y="98425"/>
                    <a:pt x="3646488" y="84137"/>
                    <a:pt x="3711575" y="66675"/>
                  </a:cubicBezTo>
                  <a:cubicBezTo>
                    <a:pt x="3776662" y="49213"/>
                    <a:pt x="3840163" y="28575"/>
                    <a:pt x="3883025" y="28575"/>
                  </a:cubicBezTo>
                  <a:cubicBezTo>
                    <a:pt x="3925887" y="28575"/>
                    <a:pt x="3946525" y="57150"/>
                    <a:pt x="3987800" y="57150"/>
                  </a:cubicBezTo>
                  <a:cubicBezTo>
                    <a:pt x="4029075" y="57150"/>
                    <a:pt x="4062413" y="38100"/>
                    <a:pt x="4130675" y="28575"/>
                  </a:cubicBezTo>
                  <a:cubicBezTo>
                    <a:pt x="4198937" y="19050"/>
                    <a:pt x="4314825" y="0"/>
                    <a:pt x="4397375" y="0"/>
                  </a:cubicBezTo>
                  <a:close/>
                </a:path>
              </a:pathLst>
            </a:custGeom>
            <a:gradFill>
              <a:gsLst>
                <a:gs pos="42000">
                  <a:schemeClr val="bg1"/>
                </a:gs>
                <a:gs pos="0">
                  <a:schemeClr val="bg1">
                    <a:alpha val="40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blurRad="165100" dist="114300" dir="5400000" sx="90000" sy="-19000" rotWithShape="0">
                <a:prstClr val="black">
                  <a:alpha val="47000"/>
                </a:prstClr>
              </a:outerShdw>
            </a:effectLst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>
              <a:spLocks noChangeAspect="1"/>
            </p:cNvSpPr>
            <p:nvPr/>
          </p:nvSpPr>
          <p:spPr>
            <a:xfrm>
              <a:off x="6811591" y="2438556"/>
              <a:ext cx="237498" cy="270364"/>
            </a:xfrm>
            <a:custGeom>
              <a:avLst/>
              <a:gdLst/>
              <a:ahLst/>
              <a:cxnLst/>
              <a:rect l="l" t="t" r="r" b="b"/>
              <a:pathLst>
                <a:path w="12756002" h="14521222">
                  <a:moveTo>
                    <a:pt x="11851636" y="9187343"/>
                  </a:moveTo>
                  <a:cubicBezTo>
                    <a:pt x="11851591" y="9188770"/>
                    <a:pt x="11851346" y="9190157"/>
                    <a:pt x="11851100" y="9191538"/>
                  </a:cubicBezTo>
                  <a:cubicBezTo>
                    <a:pt x="11822525" y="9351876"/>
                    <a:pt x="11781250" y="9450301"/>
                    <a:pt x="11698700" y="9610638"/>
                  </a:cubicBezTo>
                  <a:cubicBezTo>
                    <a:pt x="11626081" y="9751687"/>
                    <a:pt x="11531348" y="9932049"/>
                    <a:pt x="11406296" y="10088778"/>
                  </a:cubicBezTo>
                  <a:cubicBezTo>
                    <a:pt x="11409225" y="10087609"/>
                    <a:pt x="11412054" y="10086293"/>
                    <a:pt x="11414855" y="10084983"/>
                  </a:cubicBezTo>
                  <a:cubicBezTo>
                    <a:pt x="12001595" y="9810663"/>
                    <a:pt x="11888565" y="9599843"/>
                    <a:pt x="11963495" y="9460143"/>
                  </a:cubicBezTo>
                  <a:cubicBezTo>
                    <a:pt x="12038425" y="9320443"/>
                    <a:pt x="11884755" y="9315363"/>
                    <a:pt x="11864435" y="9246783"/>
                  </a:cubicBezTo>
                  <a:cubicBezTo>
                    <a:pt x="11858150" y="9225572"/>
                    <a:pt x="11854052" y="9206304"/>
                    <a:pt x="11851636" y="9187343"/>
                  </a:cubicBezTo>
                  <a:close/>
                  <a:moveTo>
                    <a:pt x="4227375" y="2914013"/>
                  </a:moveTo>
                  <a:cubicBezTo>
                    <a:pt x="4221179" y="2925796"/>
                    <a:pt x="4215222" y="2936164"/>
                    <a:pt x="4215222" y="2946311"/>
                  </a:cubicBezTo>
                  <a:cubicBezTo>
                    <a:pt x="4215222" y="2968536"/>
                    <a:pt x="4246972" y="2977003"/>
                    <a:pt x="4240622" y="2997111"/>
                  </a:cubicBezTo>
                  <a:cubicBezTo>
                    <a:pt x="4234272" y="3017219"/>
                    <a:pt x="4183472" y="3045794"/>
                    <a:pt x="4177122" y="3066961"/>
                  </a:cubicBezTo>
                  <a:cubicBezTo>
                    <a:pt x="4170772" y="3088128"/>
                    <a:pt x="4210989" y="3107178"/>
                    <a:pt x="4202522" y="3124111"/>
                  </a:cubicBezTo>
                  <a:cubicBezTo>
                    <a:pt x="4194055" y="3141044"/>
                    <a:pt x="4149605" y="3135753"/>
                    <a:pt x="4126322" y="3168561"/>
                  </a:cubicBezTo>
                  <a:cubicBezTo>
                    <a:pt x="4103039" y="3201369"/>
                    <a:pt x="4063880" y="3268044"/>
                    <a:pt x="4062822" y="3320961"/>
                  </a:cubicBezTo>
                  <a:cubicBezTo>
                    <a:pt x="4061764" y="3373878"/>
                    <a:pt x="4097747" y="3439494"/>
                    <a:pt x="4119972" y="3486061"/>
                  </a:cubicBezTo>
                  <a:cubicBezTo>
                    <a:pt x="4142197" y="3532628"/>
                    <a:pt x="4171830" y="3570728"/>
                    <a:pt x="4196172" y="3600361"/>
                  </a:cubicBezTo>
                  <a:cubicBezTo>
                    <a:pt x="4220514" y="3629994"/>
                    <a:pt x="4233214" y="3624703"/>
                    <a:pt x="4266022" y="3663861"/>
                  </a:cubicBezTo>
                  <a:cubicBezTo>
                    <a:pt x="4298830" y="3703019"/>
                    <a:pt x="4359155" y="3780278"/>
                    <a:pt x="4393022" y="3835311"/>
                  </a:cubicBezTo>
                  <a:cubicBezTo>
                    <a:pt x="4426889" y="3890344"/>
                    <a:pt x="4442764" y="3935853"/>
                    <a:pt x="4469222" y="3994061"/>
                  </a:cubicBezTo>
                  <a:cubicBezTo>
                    <a:pt x="4495680" y="4052269"/>
                    <a:pt x="4511555" y="4134819"/>
                    <a:pt x="4551772" y="4184561"/>
                  </a:cubicBezTo>
                  <a:lnTo>
                    <a:pt x="4560934" y="4192578"/>
                  </a:lnTo>
                  <a:cubicBezTo>
                    <a:pt x="4566662" y="4181340"/>
                    <a:pt x="4573949" y="4171192"/>
                    <a:pt x="4581790" y="4161469"/>
                  </a:cubicBezTo>
                  <a:cubicBezTo>
                    <a:pt x="4639517" y="4089887"/>
                    <a:pt x="4754972" y="4046014"/>
                    <a:pt x="4789608" y="3981360"/>
                  </a:cubicBezTo>
                  <a:cubicBezTo>
                    <a:pt x="4824244" y="3916706"/>
                    <a:pt x="4801153" y="3828960"/>
                    <a:pt x="4789608" y="3773542"/>
                  </a:cubicBezTo>
                  <a:cubicBezTo>
                    <a:pt x="4778063" y="3718124"/>
                    <a:pt x="4729572" y="3692724"/>
                    <a:pt x="4720336" y="3648851"/>
                  </a:cubicBezTo>
                  <a:cubicBezTo>
                    <a:pt x="4711100" y="3604978"/>
                    <a:pt x="4734190" y="3625759"/>
                    <a:pt x="4734190" y="3510305"/>
                  </a:cubicBezTo>
                  <a:cubicBezTo>
                    <a:pt x="4734190" y="3443922"/>
                    <a:pt x="4629607" y="3327919"/>
                    <a:pt x="4600480" y="3207785"/>
                  </a:cubicBezTo>
                  <a:cubicBezTo>
                    <a:pt x="4578344" y="3192839"/>
                    <a:pt x="4549795" y="3177048"/>
                    <a:pt x="4518752" y="3150781"/>
                  </a:cubicBezTo>
                  <a:cubicBezTo>
                    <a:pt x="4469222" y="3108871"/>
                    <a:pt x="4382862" y="3019971"/>
                    <a:pt x="4335872" y="2983141"/>
                  </a:cubicBezTo>
                  <a:cubicBezTo>
                    <a:pt x="4288882" y="2946311"/>
                    <a:pt x="4264752" y="2961551"/>
                    <a:pt x="4236812" y="2929801"/>
                  </a:cubicBezTo>
                  <a:close/>
                  <a:moveTo>
                    <a:pt x="3005230" y="149"/>
                  </a:moveTo>
                  <a:cubicBezTo>
                    <a:pt x="3096670" y="1816"/>
                    <a:pt x="3219542" y="17056"/>
                    <a:pt x="3322412" y="26581"/>
                  </a:cubicBezTo>
                  <a:cubicBezTo>
                    <a:pt x="3459572" y="39281"/>
                    <a:pt x="3533232" y="27851"/>
                    <a:pt x="3749132" y="79921"/>
                  </a:cubicBezTo>
                  <a:cubicBezTo>
                    <a:pt x="3965032" y="131991"/>
                    <a:pt x="4424772" y="276771"/>
                    <a:pt x="4617812" y="339001"/>
                  </a:cubicBezTo>
                  <a:cubicBezTo>
                    <a:pt x="4810852" y="401231"/>
                    <a:pt x="4796882" y="424091"/>
                    <a:pt x="4907372" y="453301"/>
                  </a:cubicBezTo>
                  <a:cubicBezTo>
                    <a:pt x="5017862" y="482511"/>
                    <a:pt x="5095332" y="430441"/>
                    <a:pt x="5280752" y="514261"/>
                  </a:cubicBezTo>
                  <a:cubicBezTo>
                    <a:pt x="5466172" y="598081"/>
                    <a:pt x="5753192" y="775881"/>
                    <a:pt x="6019892" y="956221"/>
                  </a:cubicBezTo>
                  <a:cubicBezTo>
                    <a:pt x="6286592" y="1136561"/>
                    <a:pt x="6880952" y="1596301"/>
                    <a:pt x="6880952" y="1596301"/>
                  </a:cubicBezTo>
                  <a:cubicBezTo>
                    <a:pt x="7060022" y="1729651"/>
                    <a:pt x="6995252" y="1653451"/>
                    <a:pt x="7094312" y="1756321"/>
                  </a:cubicBezTo>
                  <a:lnTo>
                    <a:pt x="7106983" y="1770014"/>
                  </a:lnTo>
                  <a:cubicBezTo>
                    <a:pt x="7102226" y="1761150"/>
                    <a:pt x="7098798" y="1751636"/>
                    <a:pt x="7096956" y="1740970"/>
                  </a:cubicBezTo>
                  <a:cubicBezTo>
                    <a:pt x="7095187" y="1740806"/>
                    <a:pt x="7093489" y="1740319"/>
                    <a:pt x="7091772" y="1739811"/>
                  </a:cubicBezTo>
                  <a:cubicBezTo>
                    <a:pt x="7054201" y="1728699"/>
                    <a:pt x="7044676" y="1683190"/>
                    <a:pt x="7031447" y="1660436"/>
                  </a:cubicBezTo>
                  <a:cubicBezTo>
                    <a:pt x="7018218" y="1637682"/>
                    <a:pt x="7025626" y="1624453"/>
                    <a:pt x="7012397" y="1603286"/>
                  </a:cubicBezTo>
                  <a:cubicBezTo>
                    <a:pt x="6999168" y="1582119"/>
                    <a:pt x="6970064" y="1549840"/>
                    <a:pt x="6952072" y="1533436"/>
                  </a:cubicBezTo>
                  <a:cubicBezTo>
                    <a:pt x="6934080" y="1517032"/>
                    <a:pt x="6914501" y="1517032"/>
                    <a:pt x="6904447" y="1504861"/>
                  </a:cubicBezTo>
                  <a:cubicBezTo>
                    <a:pt x="6894393" y="1492690"/>
                    <a:pt x="6898097" y="1470994"/>
                    <a:pt x="6891747" y="1460411"/>
                  </a:cubicBezTo>
                  <a:cubicBezTo>
                    <a:pt x="6885397" y="1449828"/>
                    <a:pt x="6883809" y="1460940"/>
                    <a:pt x="6866347" y="1441361"/>
                  </a:cubicBezTo>
                  <a:cubicBezTo>
                    <a:pt x="6848885" y="1421782"/>
                    <a:pt x="6807080" y="1369924"/>
                    <a:pt x="6786972" y="1342936"/>
                  </a:cubicBezTo>
                  <a:cubicBezTo>
                    <a:pt x="6766864" y="1315949"/>
                    <a:pt x="6762101" y="1298486"/>
                    <a:pt x="6745697" y="1279436"/>
                  </a:cubicBezTo>
                  <a:cubicBezTo>
                    <a:pt x="6729293" y="1260386"/>
                    <a:pt x="6701776" y="1247157"/>
                    <a:pt x="6688547" y="1228636"/>
                  </a:cubicBezTo>
                  <a:cubicBezTo>
                    <a:pt x="6675318" y="1210115"/>
                    <a:pt x="6670555" y="1182069"/>
                    <a:pt x="6666322" y="1168311"/>
                  </a:cubicBezTo>
                  <a:cubicBezTo>
                    <a:pt x="6662089" y="1154553"/>
                    <a:pt x="6674789" y="1153494"/>
                    <a:pt x="6663147" y="1146086"/>
                  </a:cubicBezTo>
                  <a:cubicBezTo>
                    <a:pt x="6651505" y="1138678"/>
                    <a:pt x="6614993" y="1139736"/>
                    <a:pt x="6596472" y="1123861"/>
                  </a:cubicBezTo>
                  <a:cubicBezTo>
                    <a:pt x="6577951" y="1107986"/>
                    <a:pt x="6564722" y="1069357"/>
                    <a:pt x="6552022" y="1050836"/>
                  </a:cubicBezTo>
                  <a:cubicBezTo>
                    <a:pt x="6539322" y="1032315"/>
                    <a:pt x="6531384" y="1022790"/>
                    <a:pt x="6520272" y="1012736"/>
                  </a:cubicBezTo>
                  <a:cubicBezTo>
                    <a:pt x="6509160" y="1002682"/>
                    <a:pt x="6497518" y="1001624"/>
                    <a:pt x="6485347" y="990511"/>
                  </a:cubicBezTo>
                  <a:cubicBezTo>
                    <a:pt x="6473176" y="979398"/>
                    <a:pt x="6468943" y="952411"/>
                    <a:pt x="6447247" y="946061"/>
                  </a:cubicBezTo>
                  <a:cubicBezTo>
                    <a:pt x="6425551" y="939711"/>
                    <a:pt x="6377926" y="949765"/>
                    <a:pt x="6355172" y="952411"/>
                  </a:cubicBezTo>
                  <a:cubicBezTo>
                    <a:pt x="6332418" y="955057"/>
                    <a:pt x="6321834" y="967757"/>
                    <a:pt x="6310722" y="961936"/>
                  </a:cubicBezTo>
                  <a:cubicBezTo>
                    <a:pt x="6299610" y="956115"/>
                    <a:pt x="6287439" y="930715"/>
                    <a:pt x="6288497" y="917486"/>
                  </a:cubicBezTo>
                  <a:cubicBezTo>
                    <a:pt x="6289555" y="904257"/>
                    <a:pt x="6300668" y="889440"/>
                    <a:pt x="6317072" y="882561"/>
                  </a:cubicBezTo>
                  <a:cubicBezTo>
                    <a:pt x="6333476" y="875682"/>
                    <a:pt x="6368401" y="877269"/>
                    <a:pt x="6386922" y="876211"/>
                  </a:cubicBezTo>
                  <a:cubicBezTo>
                    <a:pt x="6405443" y="875153"/>
                    <a:pt x="6424493" y="879386"/>
                    <a:pt x="6428197" y="876211"/>
                  </a:cubicBezTo>
                  <a:cubicBezTo>
                    <a:pt x="6431901" y="873036"/>
                    <a:pt x="6421318" y="861923"/>
                    <a:pt x="6409147" y="857161"/>
                  </a:cubicBezTo>
                  <a:cubicBezTo>
                    <a:pt x="6396976" y="852399"/>
                    <a:pt x="6378455" y="843403"/>
                    <a:pt x="6355172" y="847636"/>
                  </a:cubicBezTo>
                  <a:cubicBezTo>
                    <a:pt x="6331889" y="851869"/>
                    <a:pt x="6290614" y="883619"/>
                    <a:pt x="6269447" y="882561"/>
                  </a:cubicBezTo>
                  <a:cubicBezTo>
                    <a:pt x="6248280" y="881503"/>
                    <a:pt x="6233464" y="855044"/>
                    <a:pt x="6228172" y="841286"/>
                  </a:cubicBezTo>
                  <a:cubicBezTo>
                    <a:pt x="6222880" y="827528"/>
                    <a:pt x="6232934" y="814828"/>
                    <a:pt x="6237697" y="800011"/>
                  </a:cubicBezTo>
                  <a:cubicBezTo>
                    <a:pt x="6242460" y="785194"/>
                    <a:pt x="6236109" y="769319"/>
                    <a:pt x="6256747" y="752386"/>
                  </a:cubicBezTo>
                  <a:cubicBezTo>
                    <a:pt x="6277384" y="735453"/>
                    <a:pt x="6329243" y="702644"/>
                    <a:pt x="6361522" y="698411"/>
                  </a:cubicBezTo>
                  <a:cubicBezTo>
                    <a:pt x="6393801" y="694178"/>
                    <a:pt x="6443014" y="730690"/>
                    <a:pt x="6450422" y="726986"/>
                  </a:cubicBezTo>
                  <a:cubicBezTo>
                    <a:pt x="6457830" y="723282"/>
                    <a:pt x="6421847" y="689415"/>
                    <a:pt x="6405972" y="676186"/>
                  </a:cubicBezTo>
                  <a:cubicBezTo>
                    <a:pt x="6390097" y="662957"/>
                    <a:pt x="6378985" y="652903"/>
                    <a:pt x="6355172" y="647611"/>
                  </a:cubicBezTo>
                  <a:cubicBezTo>
                    <a:pt x="6331359" y="642319"/>
                    <a:pt x="6286380" y="643907"/>
                    <a:pt x="6263097" y="644436"/>
                  </a:cubicBezTo>
                  <a:cubicBezTo>
                    <a:pt x="6239814" y="644965"/>
                    <a:pt x="6228701" y="645494"/>
                    <a:pt x="6215472" y="650786"/>
                  </a:cubicBezTo>
                  <a:cubicBezTo>
                    <a:pt x="6202243" y="656078"/>
                    <a:pt x="6196422" y="669836"/>
                    <a:pt x="6183722" y="676186"/>
                  </a:cubicBezTo>
                  <a:cubicBezTo>
                    <a:pt x="6171022" y="682536"/>
                    <a:pt x="6150384" y="694707"/>
                    <a:pt x="6139272" y="688886"/>
                  </a:cubicBezTo>
                  <a:cubicBezTo>
                    <a:pt x="6128160" y="683065"/>
                    <a:pt x="6109639" y="656078"/>
                    <a:pt x="6117047" y="641261"/>
                  </a:cubicBezTo>
                  <a:cubicBezTo>
                    <a:pt x="6124455" y="626444"/>
                    <a:pt x="6163614" y="613744"/>
                    <a:pt x="6183722" y="599986"/>
                  </a:cubicBezTo>
                  <a:cubicBezTo>
                    <a:pt x="6203830" y="586228"/>
                    <a:pt x="6214414" y="568236"/>
                    <a:pt x="6237697" y="558711"/>
                  </a:cubicBezTo>
                  <a:cubicBezTo>
                    <a:pt x="6260980" y="549186"/>
                    <a:pt x="6309664" y="550244"/>
                    <a:pt x="6323422" y="542836"/>
                  </a:cubicBezTo>
                  <a:cubicBezTo>
                    <a:pt x="6337180" y="535428"/>
                    <a:pt x="6313897" y="527490"/>
                    <a:pt x="6320247" y="514261"/>
                  </a:cubicBezTo>
                  <a:cubicBezTo>
                    <a:pt x="6326597" y="501032"/>
                    <a:pt x="6346705" y="465048"/>
                    <a:pt x="6361522" y="463461"/>
                  </a:cubicBezTo>
                  <a:cubicBezTo>
                    <a:pt x="6376339" y="461874"/>
                    <a:pt x="6402268" y="505794"/>
                    <a:pt x="6409147" y="504736"/>
                  </a:cubicBezTo>
                  <a:cubicBezTo>
                    <a:pt x="6416026" y="503677"/>
                    <a:pt x="6411793" y="471928"/>
                    <a:pt x="6402797" y="457111"/>
                  </a:cubicBezTo>
                  <a:cubicBezTo>
                    <a:pt x="6393801" y="442294"/>
                    <a:pt x="6375810" y="429594"/>
                    <a:pt x="6355172" y="415836"/>
                  </a:cubicBezTo>
                  <a:cubicBezTo>
                    <a:pt x="6334534" y="402078"/>
                    <a:pt x="6294318" y="389378"/>
                    <a:pt x="6278972" y="374561"/>
                  </a:cubicBezTo>
                  <a:cubicBezTo>
                    <a:pt x="6263626" y="359744"/>
                    <a:pt x="6262568" y="344398"/>
                    <a:pt x="6263097" y="326936"/>
                  </a:cubicBezTo>
                  <a:cubicBezTo>
                    <a:pt x="6263626" y="309474"/>
                    <a:pt x="6277385" y="278782"/>
                    <a:pt x="6291672" y="272961"/>
                  </a:cubicBezTo>
                  <a:cubicBezTo>
                    <a:pt x="6305959" y="267140"/>
                    <a:pt x="6317072" y="274019"/>
                    <a:pt x="6348822" y="292011"/>
                  </a:cubicBezTo>
                  <a:cubicBezTo>
                    <a:pt x="6380572" y="310003"/>
                    <a:pt x="6448305" y="352336"/>
                    <a:pt x="6482172" y="380911"/>
                  </a:cubicBezTo>
                  <a:cubicBezTo>
                    <a:pt x="6516039" y="409486"/>
                    <a:pt x="6552022" y="463461"/>
                    <a:pt x="6552022" y="463461"/>
                  </a:cubicBezTo>
                  <a:cubicBezTo>
                    <a:pt x="6582184" y="498915"/>
                    <a:pt x="6630339" y="542307"/>
                    <a:pt x="6663147" y="593636"/>
                  </a:cubicBezTo>
                  <a:cubicBezTo>
                    <a:pt x="6695955" y="644965"/>
                    <a:pt x="6724001" y="726986"/>
                    <a:pt x="6748872" y="771436"/>
                  </a:cubicBezTo>
                  <a:cubicBezTo>
                    <a:pt x="6773743" y="815886"/>
                    <a:pt x="6795439" y="832819"/>
                    <a:pt x="6812372" y="860336"/>
                  </a:cubicBezTo>
                  <a:cubicBezTo>
                    <a:pt x="6829305" y="887853"/>
                    <a:pt x="6839360" y="926482"/>
                    <a:pt x="6850472" y="936536"/>
                  </a:cubicBezTo>
                  <a:cubicBezTo>
                    <a:pt x="6861584" y="946590"/>
                    <a:pt x="6863172" y="928598"/>
                    <a:pt x="6879047" y="920661"/>
                  </a:cubicBezTo>
                  <a:cubicBezTo>
                    <a:pt x="6894922" y="912724"/>
                    <a:pt x="6922968" y="891028"/>
                    <a:pt x="6945722" y="888911"/>
                  </a:cubicBezTo>
                  <a:cubicBezTo>
                    <a:pt x="6968476" y="886794"/>
                    <a:pt x="6991760" y="894732"/>
                    <a:pt x="7015572" y="907961"/>
                  </a:cubicBezTo>
                  <a:cubicBezTo>
                    <a:pt x="7039384" y="921190"/>
                    <a:pt x="7062139" y="938124"/>
                    <a:pt x="7088597" y="968286"/>
                  </a:cubicBezTo>
                  <a:cubicBezTo>
                    <a:pt x="7115055" y="998448"/>
                    <a:pt x="7146805" y="1055598"/>
                    <a:pt x="7174322" y="1088936"/>
                  </a:cubicBezTo>
                  <a:cubicBezTo>
                    <a:pt x="7201839" y="1122274"/>
                    <a:pt x="7230414" y="1142911"/>
                    <a:pt x="7253697" y="1168311"/>
                  </a:cubicBezTo>
                  <a:cubicBezTo>
                    <a:pt x="7276980" y="1193711"/>
                    <a:pt x="7297618" y="1214349"/>
                    <a:pt x="7314022" y="1241336"/>
                  </a:cubicBezTo>
                  <a:cubicBezTo>
                    <a:pt x="7330426" y="1268323"/>
                    <a:pt x="7337305" y="1306953"/>
                    <a:pt x="7352122" y="1330236"/>
                  </a:cubicBezTo>
                  <a:cubicBezTo>
                    <a:pt x="7366939" y="1353519"/>
                    <a:pt x="7391280" y="1368865"/>
                    <a:pt x="7402922" y="1381036"/>
                  </a:cubicBezTo>
                  <a:cubicBezTo>
                    <a:pt x="7414564" y="1393207"/>
                    <a:pt x="7402922" y="1390561"/>
                    <a:pt x="7421972" y="1403261"/>
                  </a:cubicBezTo>
                  <a:cubicBezTo>
                    <a:pt x="7441022" y="1415961"/>
                    <a:pt x="7492880" y="1438715"/>
                    <a:pt x="7517222" y="1457236"/>
                  </a:cubicBezTo>
                  <a:cubicBezTo>
                    <a:pt x="7541564" y="1475757"/>
                    <a:pt x="7545268" y="1496924"/>
                    <a:pt x="7568022" y="1514386"/>
                  </a:cubicBezTo>
                  <a:cubicBezTo>
                    <a:pt x="7590776" y="1531849"/>
                    <a:pt x="7634168" y="1549311"/>
                    <a:pt x="7653747" y="1562011"/>
                  </a:cubicBezTo>
                  <a:lnTo>
                    <a:pt x="7655884" y="1562576"/>
                  </a:lnTo>
                  <a:cubicBezTo>
                    <a:pt x="7658171" y="1555800"/>
                    <a:pt x="7661429" y="1549395"/>
                    <a:pt x="7664860" y="1542961"/>
                  </a:cubicBezTo>
                  <a:cubicBezTo>
                    <a:pt x="7690260" y="1495336"/>
                    <a:pt x="7721216" y="1450092"/>
                    <a:pt x="7760110" y="1395323"/>
                  </a:cubicBezTo>
                  <a:cubicBezTo>
                    <a:pt x="7799004" y="1340554"/>
                    <a:pt x="7844247" y="1273879"/>
                    <a:pt x="7898222" y="1214348"/>
                  </a:cubicBezTo>
                  <a:cubicBezTo>
                    <a:pt x="7952197" y="1154817"/>
                    <a:pt x="8022841" y="1082586"/>
                    <a:pt x="8083960" y="1038136"/>
                  </a:cubicBezTo>
                  <a:cubicBezTo>
                    <a:pt x="8145079" y="993686"/>
                    <a:pt x="8185560" y="967492"/>
                    <a:pt x="8255410" y="942886"/>
                  </a:cubicBezTo>
                  <a:cubicBezTo>
                    <a:pt x="8325260" y="918280"/>
                    <a:pt x="8410191" y="904785"/>
                    <a:pt x="8503060" y="890498"/>
                  </a:cubicBezTo>
                  <a:cubicBezTo>
                    <a:pt x="8595929" y="876211"/>
                    <a:pt x="8692766" y="847636"/>
                    <a:pt x="8812622" y="857161"/>
                  </a:cubicBezTo>
                  <a:cubicBezTo>
                    <a:pt x="8932478" y="866686"/>
                    <a:pt x="9087260" y="895260"/>
                    <a:pt x="9222197" y="947648"/>
                  </a:cubicBezTo>
                  <a:cubicBezTo>
                    <a:pt x="9357135" y="1000036"/>
                    <a:pt x="9530966" y="1106399"/>
                    <a:pt x="9622247" y="1171486"/>
                  </a:cubicBezTo>
                  <a:cubicBezTo>
                    <a:pt x="9713528" y="1236574"/>
                    <a:pt x="9715116" y="1283404"/>
                    <a:pt x="9769885" y="1338173"/>
                  </a:cubicBezTo>
                  <a:cubicBezTo>
                    <a:pt x="9824654" y="1392942"/>
                    <a:pt x="9896091" y="1461204"/>
                    <a:pt x="9950860" y="1500098"/>
                  </a:cubicBezTo>
                  <a:cubicBezTo>
                    <a:pt x="10005629" y="1538992"/>
                    <a:pt x="10061985" y="1538992"/>
                    <a:pt x="10098497" y="1571536"/>
                  </a:cubicBezTo>
                  <a:cubicBezTo>
                    <a:pt x="10135009" y="1604080"/>
                    <a:pt x="10159616" y="1674724"/>
                    <a:pt x="10169935" y="1695361"/>
                  </a:cubicBezTo>
                  <a:cubicBezTo>
                    <a:pt x="10150885" y="1701711"/>
                    <a:pt x="10150091" y="1708061"/>
                    <a:pt x="10112785" y="1714411"/>
                  </a:cubicBezTo>
                  <a:cubicBezTo>
                    <a:pt x="10075479" y="1720761"/>
                    <a:pt x="9946097" y="1733461"/>
                    <a:pt x="9946097" y="1733461"/>
                  </a:cubicBezTo>
                  <a:lnTo>
                    <a:pt x="9612722" y="1766798"/>
                  </a:lnTo>
                  <a:cubicBezTo>
                    <a:pt x="9497100" y="1780313"/>
                    <a:pt x="9312591" y="1812292"/>
                    <a:pt x="9226442" y="1818165"/>
                  </a:cubicBezTo>
                  <a:cubicBezTo>
                    <a:pt x="9226505" y="1818589"/>
                    <a:pt x="9226732" y="1818890"/>
                    <a:pt x="9226960" y="1819186"/>
                  </a:cubicBezTo>
                  <a:cubicBezTo>
                    <a:pt x="9269823" y="1874749"/>
                    <a:pt x="9268235" y="1861254"/>
                    <a:pt x="9260297" y="1890623"/>
                  </a:cubicBezTo>
                  <a:cubicBezTo>
                    <a:pt x="9252360" y="1919992"/>
                    <a:pt x="9185685" y="1968411"/>
                    <a:pt x="9179335" y="1995398"/>
                  </a:cubicBezTo>
                  <a:cubicBezTo>
                    <a:pt x="9172985" y="2022385"/>
                    <a:pt x="9219022" y="2038261"/>
                    <a:pt x="9222197" y="2052548"/>
                  </a:cubicBezTo>
                  <a:cubicBezTo>
                    <a:pt x="9224029" y="2060790"/>
                    <a:pt x="9214766" y="2062692"/>
                    <a:pt x="9207385" y="2066836"/>
                  </a:cubicBezTo>
                  <a:cubicBezTo>
                    <a:pt x="9226888" y="2064730"/>
                    <a:pt x="9247140" y="2064568"/>
                    <a:pt x="9269822" y="2066836"/>
                  </a:cubicBezTo>
                  <a:cubicBezTo>
                    <a:pt x="9301572" y="2070011"/>
                    <a:pt x="9290460" y="2079536"/>
                    <a:pt x="9374597" y="2085886"/>
                  </a:cubicBezTo>
                  <a:cubicBezTo>
                    <a:pt x="9458734" y="2092236"/>
                    <a:pt x="9633359" y="2087473"/>
                    <a:pt x="9774647" y="2104936"/>
                  </a:cubicBezTo>
                  <a:cubicBezTo>
                    <a:pt x="9915935" y="2122399"/>
                    <a:pt x="10069922" y="2146211"/>
                    <a:pt x="10222322" y="2190661"/>
                  </a:cubicBezTo>
                  <a:cubicBezTo>
                    <a:pt x="10374722" y="2235111"/>
                    <a:pt x="10568397" y="2311311"/>
                    <a:pt x="10689047" y="2371636"/>
                  </a:cubicBezTo>
                  <a:cubicBezTo>
                    <a:pt x="10809697" y="2431961"/>
                    <a:pt x="10873197" y="2427199"/>
                    <a:pt x="10946222" y="2552611"/>
                  </a:cubicBezTo>
                  <a:cubicBezTo>
                    <a:pt x="11019247" y="2678024"/>
                    <a:pt x="11097035" y="3011399"/>
                    <a:pt x="11127197" y="3124111"/>
                  </a:cubicBezTo>
                  <a:cubicBezTo>
                    <a:pt x="11157359" y="3236823"/>
                    <a:pt x="11108147" y="3198724"/>
                    <a:pt x="11127197" y="3228886"/>
                  </a:cubicBezTo>
                  <a:cubicBezTo>
                    <a:pt x="11146247" y="3259049"/>
                    <a:pt x="11197047" y="3262224"/>
                    <a:pt x="11241497" y="3305086"/>
                  </a:cubicBezTo>
                  <a:cubicBezTo>
                    <a:pt x="11285947" y="3347948"/>
                    <a:pt x="11335160" y="3432086"/>
                    <a:pt x="11393897" y="3486061"/>
                  </a:cubicBezTo>
                  <a:cubicBezTo>
                    <a:pt x="11452635" y="3540036"/>
                    <a:pt x="11590747" y="3559086"/>
                    <a:pt x="11593922" y="3628936"/>
                  </a:cubicBezTo>
                  <a:cubicBezTo>
                    <a:pt x="11597097" y="3698786"/>
                    <a:pt x="11455809" y="3836899"/>
                    <a:pt x="11412947" y="3905161"/>
                  </a:cubicBezTo>
                  <a:cubicBezTo>
                    <a:pt x="11370085" y="3973423"/>
                    <a:pt x="11368497" y="4000411"/>
                    <a:pt x="11336747" y="4038511"/>
                  </a:cubicBezTo>
                  <a:cubicBezTo>
                    <a:pt x="11304997" y="4076611"/>
                    <a:pt x="11246259" y="4106774"/>
                    <a:pt x="11222447" y="4133761"/>
                  </a:cubicBezTo>
                  <a:cubicBezTo>
                    <a:pt x="11198635" y="4160748"/>
                    <a:pt x="11208159" y="4175036"/>
                    <a:pt x="11193872" y="4200436"/>
                  </a:cubicBezTo>
                  <a:cubicBezTo>
                    <a:pt x="11179585" y="4225836"/>
                    <a:pt x="11158947" y="4236949"/>
                    <a:pt x="11136722" y="4286161"/>
                  </a:cubicBezTo>
                  <a:cubicBezTo>
                    <a:pt x="11114497" y="4335373"/>
                    <a:pt x="11135134" y="4413161"/>
                    <a:pt x="11060522" y="4495711"/>
                  </a:cubicBezTo>
                  <a:cubicBezTo>
                    <a:pt x="10985910" y="4578261"/>
                    <a:pt x="10800172" y="4713199"/>
                    <a:pt x="10689047" y="4781461"/>
                  </a:cubicBezTo>
                  <a:cubicBezTo>
                    <a:pt x="10595655" y="4838830"/>
                    <a:pt x="10450683" y="4887230"/>
                    <a:pt x="10406785" y="4901188"/>
                  </a:cubicBezTo>
                  <a:cubicBezTo>
                    <a:pt x="10397850" y="4936086"/>
                    <a:pt x="10321041" y="4959827"/>
                    <a:pt x="10308047" y="4991012"/>
                  </a:cubicBezTo>
                  <a:cubicBezTo>
                    <a:pt x="10292172" y="5029112"/>
                    <a:pt x="10308047" y="5056099"/>
                    <a:pt x="10288997" y="5105312"/>
                  </a:cubicBezTo>
                  <a:cubicBezTo>
                    <a:pt x="10269947" y="5154525"/>
                    <a:pt x="10204859" y="5222787"/>
                    <a:pt x="10193747" y="5286287"/>
                  </a:cubicBezTo>
                  <a:cubicBezTo>
                    <a:pt x="10182634" y="5349787"/>
                    <a:pt x="10222322" y="5424400"/>
                    <a:pt x="10222322" y="5486312"/>
                  </a:cubicBezTo>
                  <a:cubicBezTo>
                    <a:pt x="10222322" y="5548224"/>
                    <a:pt x="10204859" y="5619662"/>
                    <a:pt x="10193747" y="5657762"/>
                  </a:cubicBezTo>
                  <a:cubicBezTo>
                    <a:pt x="10182635" y="5695862"/>
                    <a:pt x="10161997" y="5694275"/>
                    <a:pt x="10155647" y="5714912"/>
                  </a:cubicBezTo>
                  <a:cubicBezTo>
                    <a:pt x="10149297" y="5735549"/>
                    <a:pt x="10185809" y="5718087"/>
                    <a:pt x="10155647" y="5781587"/>
                  </a:cubicBezTo>
                  <a:cubicBezTo>
                    <a:pt x="10125485" y="5845087"/>
                    <a:pt x="10039759" y="6019712"/>
                    <a:pt x="9974672" y="6095912"/>
                  </a:cubicBezTo>
                  <a:cubicBezTo>
                    <a:pt x="9909584" y="6172112"/>
                    <a:pt x="9839734" y="6197512"/>
                    <a:pt x="9765122" y="6238787"/>
                  </a:cubicBezTo>
                  <a:cubicBezTo>
                    <a:pt x="9690510" y="6280062"/>
                    <a:pt x="9526997" y="6343562"/>
                    <a:pt x="9526997" y="6343562"/>
                  </a:cubicBezTo>
                  <a:cubicBezTo>
                    <a:pt x="9453972" y="6375312"/>
                    <a:pt x="9406347" y="6410237"/>
                    <a:pt x="9326972" y="6429287"/>
                  </a:cubicBezTo>
                  <a:cubicBezTo>
                    <a:pt x="9247597" y="6448337"/>
                    <a:pt x="9115834" y="6457862"/>
                    <a:pt x="9050747" y="6457862"/>
                  </a:cubicBezTo>
                  <a:cubicBezTo>
                    <a:pt x="8985660" y="6457862"/>
                    <a:pt x="8936447" y="6429287"/>
                    <a:pt x="8936447" y="6429287"/>
                  </a:cubicBezTo>
                  <a:cubicBezTo>
                    <a:pt x="8923747" y="6445162"/>
                    <a:pt x="8914222" y="6453100"/>
                    <a:pt x="8898347" y="6476912"/>
                  </a:cubicBezTo>
                  <a:cubicBezTo>
                    <a:pt x="8882472" y="6500725"/>
                    <a:pt x="8850722" y="6546762"/>
                    <a:pt x="8841197" y="6572162"/>
                  </a:cubicBezTo>
                  <a:cubicBezTo>
                    <a:pt x="8831672" y="6597562"/>
                    <a:pt x="8871360" y="6603912"/>
                    <a:pt x="8841197" y="6629312"/>
                  </a:cubicBezTo>
                  <a:cubicBezTo>
                    <a:pt x="8811034" y="6654712"/>
                    <a:pt x="8660222" y="6716625"/>
                    <a:pt x="8660222" y="6724562"/>
                  </a:cubicBezTo>
                  <a:cubicBezTo>
                    <a:pt x="8660222" y="6732499"/>
                    <a:pt x="8791985" y="6684874"/>
                    <a:pt x="8841197" y="6676937"/>
                  </a:cubicBezTo>
                  <a:cubicBezTo>
                    <a:pt x="8890409" y="6669000"/>
                    <a:pt x="8942797" y="6657887"/>
                    <a:pt x="8955497" y="6676937"/>
                  </a:cubicBezTo>
                  <a:cubicBezTo>
                    <a:pt x="8968197" y="6695987"/>
                    <a:pt x="8928509" y="6764250"/>
                    <a:pt x="8917397" y="6791237"/>
                  </a:cubicBezTo>
                  <a:cubicBezTo>
                    <a:pt x="8906285" y="6818224"/>
                    <a:pt x="8834847" y="6837275"/>
                    <a:pt x="8888822" y="6838862"/>
                  </a:cubicBezTo>
                  <a:cubicBezTo>
                    <a:pt x="8942797" y="6840450"/>
                    <a:pt x="9165047" y="6821400"/>
                    <a:pt x="9241247" y="6800762"/>
                  </a:cubicBezTo>
                  <a:cubicBezTo>
                    <a:pt x="9317447" y="6780125"/>
                    <a:pt x="9312685" y="6737262"/>
                    <a:pt x="9346022" y="6715037"/>
                  </a:cubicBezTo>
                  <a:cubicBezTo>
                    <a:pt x="9379359" y="6692812"/>
                    <a:pt x="9433335" y="6694399"/>
                    <a:pt x="9441272" y="6667412"/>
                  </a:cubicBezTo>
                  <a:cubicBezTo>
                    <a:pt x="9449209" y="6640425"/>
                    <a:pt x="9390472" y="6586449"/>
                    <a:pt x="9393647" y="6553112"/>
                  </a:cubicBezTo>
                  <a:cubicBezTo>
                    <a:pt x="9396822" y="6519775"/>
                    <a:pt x="9423809" y="6472150"/>
                    <a:pt x="9460322" y="6467387"/>
                  </a:cubicBezTo>
                  <a:cubicBezTo>
                    <a:pt x="9496834" y="6462625"/>
                    <a:pt x="9573034" y="6495962"/>
                    <a:pt x="9612722" y="6524537"/>
                  </a:cubicBezTo>
                  <a:cubicBezTo>
                    <a:pt x="9652409" y="6553112"/>
                    <a:pt x="9679397" y="6586450"/>
                    <a:pt x="9698447" y="6638837"/>
                  </a:cubicBezTo>
                  <a:cubicBezTo>
                    <a:pt x="9717497" y="6691225"/>
                    <a:pt x="9723847" y="6783300"/>
                    <a:pt x="9727022" y="6838862"/>
                  </a:cubicBezTo>
                  <a:cubicBezTo>
                    <a:pt x="9730197" y="6894424"/>
                    <a:pt x="9730197" y="6940462"/>
                    <a:pt x="9717497" y="6972212"/>
                  </a:cubicBezTo>
                  <a:cubicBezTo>
                    <a:pt x="9704797" y="7003962"/>
                    <a:pt x="9673047" y="7013487"/>
                    <a:pt x="9650822" y="7029362"/>
                  </a:cubicBezTo>
                  <a:cubicBezTo>
                    <a:pt x="9628597" y="7045237"/>
                    <a:pt x="9609547" y="7048412"/>
                    <a:pt x="9584147" y="7067462"/>
                  </a:cubicBezTo>
                  <a:cubicBezTo>
                    <a:pt x="9569494" y="7078452"/>
                    <a:pt x="9543216" y="7102124"/>
                    <a:pt x="9523632" y="7120217"/>
                  </a:cubicBezTo>
                  <a:lnTo>
                    <a:pt x="9527000" y="7124613"/>
                  </a:lnTo>
                  <a:cubicBezTo>
                    <a:pt x="9630187" y="7124613"/>
                    <a:pt x="9617488" y="7118263"/>
                    <a:pt x="9669875" y="7124613"/>
                  </a:cubicBezTo>
                  <a:cubicBezTo>
                    <a:pt x="9722262" y="7130963"/>
                    <a:pt x="9698450" y="7130963"/>
                    <a:pt x="9822275" y="7153188"/>
                  </a:cubicBezTo>
                  <a:cubicBezTo>
                    <a:pt x="9946100" y="7175413"/>
                    <a:pt x="10211213" y="7194463"/>
                    <a:pt x="10412825" y="7257963"/>
                  </a:cubicBezTo>
                  <a:cubicBezTo>
                    <a:pt x="10614437" y="7321463"/>
                    <a:pt x="10863675" y="7432588"/>
                    <a:pt x="11031950" y="7534188"/>
                  </a:cubicBezTo>
                  <a:cubicBezTo>
                    <a:pt x="11200225" y="7635788"/>
                    <a:pt x="11298650" y="7738976"/>
                    <a:pt x="11422475" y="7867563"/>
                  </a:cubicBezTo>
                  <a:cubicBezTo>
                    <a:pt x="11546300" y="7996151"/>
                    <a:pt x="11700288" y="8175538"/>
                    <a:pt x="11774900" y="8305713"/>
                  </a:cubicBezTo>
                  <a:cubicBezTo>
                    <a:pt x="11849512" y="8435888"/>
                    <a:pt x="11857450" y="8500976"/>
                    <a:pt x="11870150" y="8648613"/>
                  </a:cubicBezTo>
                  <a:cubicBezTo>
                    <a:pt x="11872253" y="8673057"/>
                    <a:pt x="11873920" y="8699894"/>
                    <a:pt x="11874907" y="8728398"/>
                  </a:cubicBezTo>
                  <a:cubicBezTo>
                    <a:pt x="11915957" y="8713408"/>
                    <a:pt x="11974464" y="8721894"/>
                    <a:pt x="12009215" y="8721003"/>
                  </a:cubicBezTo>
                  <a:cubicBezTo>
                    <a:pt x="12058745" y="8719733"/>
                    <a:pt x="12042235" y="8722273"/>
                    <a:pt x="12115895" y="8759103"/>
                  </a:cubicBezTo>
                  <a:cubicBezTo>
                    <a:pt x="12189555" y="8795933"/>
                    <a:pt x="12366085" y="8868323"/>
                    <a:pt x="12451175" y="8941983"/>
                  </a:cubicBezTo>
                  <a:cubicBezTo>
                    <a:pt x="12536265" y="9015643"/>
                    <a:pt x="12587065" y="9135023"/>
                    <a:pt x="12626435" y="9201063"/>
                  </a:cubicBezTo>
                  <a:cubicBezTo>
                    <a:pt x="12665805" y="9267103"/>
                    <a:pt x="12674695" y="9277263"/>
                    <a:pt x="12687395" y="9338223"/>
                  </a:cubicBezTo>
                  <a:cubicBezTo>
                    <a:pt x="12700095" y="9399183"/>
                    <a:pt x="12691205" y="9512213"/>
                    <a:pt x="12702635" y="9566823"/>
                  </a:cubicBezTo>
                  <a:cubicBezTo>
                    <a:pt x="12714065" y="9621433"/>
                    <a:pt x="12757245" y="9629053"/>
                    <a:pt x="12755975" y="9665883"/>
                  </a:cubicBezTo>
                  <a:cubicBezTo>
                    <a:pt x="12754705" y="9702713"/>
                    <a:pt x="12703905" y="9748433"/>
                    <a:pt x="12695015" y="9787803"/>
                  </a:cubicBezTo>
                  <a:cubicBezTo>
                    <a:pt x="12686125" y="9827173"/>
                    <a:pt x="12715335" y="9857653"/>
                    <a:pt x="12702635" y="9902103"/>
                  </a:cubicBezTo>
                  <a:cubicBezTo>
                    <a:pt x="12689935" y="9946553"/>
                    <a:pt x="12634055" y="9993543"/>
                    <a:pt x="12618815" y="10054503"/>
                  </a:cubicBezTo>
                  <a:cubicBezTo>
                    <a:pt x="12603575" y="10115463"/>
                    <a:pt x="12627705" y="10189123"/>
                    <a:pt x="12611195" y="10267863"/>
                  </a:cubicBezTo>
                  <a:cubicBezTo>
                    <a:pt x="12594685" y="10346603"/>
                    <a:pt x="12568015" y="10439313"/>
                    <a:pt x="12519755" y="10526943"/>
                  </a:cubicBezTo>
                  <a:cubicBezTo>
                    <a:pt x="12471495" y="10614573"/>
                    <a:pt x="12382595" y="10737763"/>
                    <a:pt x="12321635" y="10793643"/>
                  </a:cubicBezTo>
                  <a:cubicBezTo>
                    <a:pt x="12260675" y="10849523"/>
                    <a:pt x="12216225" y="10816503"/>
                    <a:pt x="12153995" y="10862223"/>
                  </a:cubicBezTo>
                  <a:cubicBezTo>
                    <a:pt x="12091765" y="10907943"/>
                    <a:pt x="12021915" y="11018433"/>
                    <a:pt x="11948255" y="11067963"/>
                  </a:cubicBezTo>
                  <a:cubicBezTo>
                    <a:pt x="11874595" y="11117493"/>
                    <a:pt x="11789505" y="11132733"/>
                    <a:pt x="11712035" y="11159403"/>
                  </a:cubicBezTo>
                  <a:cubicBezTo>
                    <a:pt x="11634565" y="11186073"/>
                    <a:pt x="11560905" y="11173373"/>
                    <a:pt x="11483435" y="11227983"/>
                  </a:cubicBezTo>
                  <a:cubicBezTo>
                    <a:pt x="11407103" y="11281791"/>
                    <a:pt x="11455300" y="11375054"/>
                    <a:pt x="11256025" y="11481781"/>
                  </a:cubicBezTo>
                  <a:cubicBezTo>
                    <a:pt x="11281530" y="11548245"/>
                    <a:pt x="11335162" y="11505085"/>
                    <a:pt x="11361515" y="11525163"/>
                  </a:cubicBezTo>
                  <a:cubicBezTo>
                    <a:pt x="11388185" y="11545483"/>
                    <a:pt x="11365325" y="11546753"/>
                    <a:pt x="11391995" y="11578503"/>
                  </a:cubicBezTo>
                  <a:cubicBezTo>
                    <a:pt x="11418665" y="11610253"/>
                    <a:pt x="11464385" y="11673753"/>
                    <a:pt x="11521535" y="11715663"/>
                  </a:cubicBezTo>
                  <a:cubicBezTo>
                    <a:pt x="11578685" y="11757573"/>
                    <a:pt x="11679015" y="11789323"/>
                    <a:pt x="11734895" y="11829963"/>
                  </a:cubicBezTo>
                  <a:cubicBezTo>
                    <a:pt x="11790775" y="11870603"/>
                    <a:pt x="11842845" y="11899813"/>
                    <a:pt x="11856815" y="11959503"/>
                  </a:cubicBezTo>
                  <a:cubicBezTo>
                    <a:pt x="11870785" y="12019193"/>
                    <a:pt x="11847925" y="12130953"/>
                    <a:pt x="11818715" y="12188103"/>
                  </a:cubicBezTo>
                  <a:cubicBezTo>
                    <a:pt x="11789505" y="12245253"/>
                    <a:pt x="11755215" y="12228743"/>
                    <a:pt x="11681555" y="12302403"/>
                  </a:cubicBezTo>
                  <a:cubicBezTo>
                    <a:pt x="11607895" y="12376063"/>
                    <a:pt x="11444065" y="12560213"/>
                    <a:pt x="11376755" y="12630063"/>
                  </a:cubicBezTo>
                  <a:cubicBezTo>
                    <a:pt x="11309445" y="12699913"/>
                    <a:pt x="11327225" y="12683403"/>
                    <a:pt x="11277695" y="12721503"/>
                  </a:cubicBezTo>
                  <a:cubicBezTo>
                    <a:pt x="11228165" y="12759603"/>
                    <a:pt x="11169745" y="12773573"/>
                    <a:pt x="11079575" y="12858663"/>
                  </a:cubicBezTo>
                  <a:cubicBezTo>
                    <a:pt x="10989405" y="12943753"/>
                    <a:pt x="10835735" y="13121553"/>
                    <a:pt x="10736675" y="13232043"/>
                  </a:cubicBezTo>
                  <a:cubicBezTo>
                    <a:pt x="10637615" y="13342533"/>
                    <a:pt x="10557605" y="13435243"/>
                    <a:pt x="10485215" y="13521603"/>
                  </a:cubicBezTo>
                  <a:cubicBezTo>
                    <a:pt x="10412825" y="13607963"/>
                    <a:pt x="10339165" y="13698133"/>
                    <a:pt x="10302335" y="13750203"/>
                  </a:cubicBezTo>
                  <a:cubicBezTo>
                    <a:pt x="10265505" y="13802273"/>
                    <a:pt x="10290905" y="13803543"/>
                    <a:pt x="10264235" y="13834023"/>
                  </a:cubicBezTo>
                  <a:cubicBezTo>
                    <a:pt x="10237565" y="13864503"/>
                    <a:pt x="10175335" y="13898793"/>
                    <a:pt x="10142315" y="13933083"/>
                  </a:cubicBezTo>
                  <a:cubicBezTo>
                    <a:pt x="10109295" y="13967373"/>
                    <a:pt x="10095325" y="14011823"/>
                    <a:pt x="10066115" y="14039763"/>
                  </a:cubicBezTo>
                  <a:cubicBezTo>
                    <a:pt x="10036905" y="14067703"/>
                    <a:pt x="9989915" y="14084213"/>
                    <a:pt x="9967055" y="14100723"/>
                  </a:cubicBezTo>
                  <a:cubicBezTo>
                    <a:pt x="9944195" y="14117233"/>
                    <a:pt x="9964515" y="14122313"/>
                    <a:pt x="9928955" y="14138823"/>
                  </a:cubicBezTo>
                  <a:cubicBezTo>
                    <a:pt x="9893395" y="14155333"/>
                    <a:pt x="9782905" y="14206133"/>
                    <a:pt x="9753695" y="14199783"/>
                  </a:cubicBezTo>
                  <a:cubicBezTo>
                    <a:pt x="9724485" y="14193433"/>
                    <a:pt x="9775285" y="14107073"/>
                    <a:pt x="9753695" y="14100723"/>
                  </a:cubicBezTo>
                  <a:cubicBezTo>
                    <a:pt x="9732105" y="14094373"/>
                    <a:pt x="9666065" y="14147713"/>
                    <a:pt x="9624155" y="14161683"/>
                  </a:cubicBezTo>
                  <a:cubicBezTo>
                    <a:pt x="9591948" y="14172419"/>
                    <a:pt x="9546991" y="14185404"/>
                    <a:pt x="9520390" y="14186477"/>
                  </a:cubicBezTo>
                  <a:cubicBezTo>
                    <a:pt x="9519869" y="14171140"/>
                    <a:pt x="9518557" y="14156719"/>
                    <a:pt x="9517475" y="14146443"/>
                  </a:cubicBezTo>
                  <a:cubicBezTo>
                    <a:pt x="9516376" y="14136005"/>
                    <a:pt x="9514327" y="14130320"/>
                    <a:pt x="9511804" y="14125446"/>
                  </a:cubicBezTo>
                  <a:cubicBezTo>
                    <a:pt x="9515395" y="14119161"/>
                    <a:pt x="9520016" y="14113422"/>
                    <a:pt x="9525095" y="14108343"/>
                  </a:cubicBezTo>
                  <a:cubicBezTo>
                    <a:pt x="9550495" y="14082943"/>
                    <a:pt x="9660985" y="14048653"/>
                    <a:pt x="9654635" y="14032143"/>
                  </a:cubicBezTo>
                  <a:cubicBezTo>
                    <a:pt x="9648285" y="14015633"/>
                    <a:pt x="9512395" y="13997853"/>
                    <a:pt x="9486995" y="14009283"/>
                  </a:cubicBezTo>
                  <a:cubicBezTo>
                    <a:pt x="9461595" y="14020713"/>
                    <a:pt x="9497155" y="14077863"/>
                    <a:pt x="9502235" y="14100723"/>
                  </a:cubicBezTo>
                  <a:cubicBezTo>
                    <a:pt x="9505118" y="14113694"/>
                    <a:pt x="9508818" y="14118896"/>
                    <a:pt x="9511804" y="14125446"/>
                  </a:cubicBezTo>
                  <a:cubicBezTo>
                    <a:pt x="9495327" y="14149183"/>
                    <a:pt x="9489026" y="14177431"/>
                    <a:pt x="9502235" y="14184543"/>
                  </a:cubicBezTo>
                  <a:lnTo>
                    <a:pt x="9520390" y="14186477"/>
                  </a:lnTo>
                  <a:cubicBezTo>
                    <a:pt x="9521418" y="14207140"/>
                    <a:pt x="9521121" y="14229461"/>
                    <a:pt x="9517475" y="14245503"/>
                  </a:cubicBezTo>
                  <a:cubicBezTo>
                    <a:pt x="9511125" y="14273443"/>
                    <a:pt x="9545415" y="14292493"/>
                    <a:pt x="9479375" y="14314083"/>
                  </a:cubicBezTo>
                  <a:cubicBezTo>
                    <a:pt x="9413335" y="14335673"/>
                    <a:pt x="9222835" y="14371233"/>
                    <a:pt x="9121235" y="14375043"/>
                  </a:cubicBezTo>
                  <a:cubicBezTo>
                    <a:pt x="9019635" y="14378853"/>
                    <a:pt x="8937085" y="14359803"/>
                    <a:pt x="8869775" y="14336943"/>
                  </a:cubicBezTo>
                  <a:cubicBezTo>
                    <a:pt x="8802465" y="14314083"/>
                    <a:pt x="8749125" y="14265823"/>
                    <a:pt x="8717375" y="14237883"/>
                  </a:cubicBezTo>
                  <a:cubicBezTo>
                    <a:pt x="8685625" y="14209943"/>
                    <a:pt x="8631015" y="14264553"/>
                    <a:pt x="8679275" y="14169303"/>
                  </a:cubicBezTo>
                  <a:cubicBezTo>
                    <a:pt x="8727535" y="14074053"/>
                    <a:pt x="8937085" y="13756553"/>
                    <a:pt x="9006935" y="13666383"/>
                  </a:cubicBezTo>
                  <a:cubicBezTo>
                    <a:pt x="9076785" y="13576213"/>
                    <a:pt x="9069165" y="13628283"/>
                    <a:pt x="9098375" y="13628283"/>
                  </a:cubicBezTo>
                  <a:cubicBezTo>
                    <a:pt x="9127585" y="13628283"/>
                    <a:pt x="9142825" y="13666383"/>
                    <a:pt x="9182195" y="13666383"/>
                  </a:cubicBezTo>
                  <a:cubicBezTo>
                    <a:pt x="9221565" y="13666383"/>
                    <a:pt x="9292685" y="13632093"/>
                    <a:pt x="9334595" y="13628283"/>
                  </a:cubicBezTo>
                  <a:cubicBezTo>
                    <a:pt x="9376505" y="13624473"/>
                    <a:pt x="9386665" y="13654953"/>
                    <a:pt x="9433655" y="13643523"/>
                  </a:cubicBezTo>
                  <a:cubicBezTo>
                    <a:pt x="9480645" y="13632093"/>
                    <a:pt x="9573355" y="13591453"/>
                    <a:pt x="9616535" y="13559703"/>
                  </a:cubicBezTo>
                  <a:cubicBezTo>
                    <a:pt x="9659715" y="13527953"/>
                    <a:pt x="9643205" y="13478423"/>
                    <a:pt x="9692735" y="13453023"/>
                  </a:cubicBezTo>
                  <a:cubicBezTo>
                    <a:pt x="9742265" y="13427623"/>
                    <a:pt x="9810845" y="13475883"/>
                    <a:pt x="9913715" y="13407303"/>
                  </a:cubicBezTo>
                  <a:cubicBezTo>
                    <a:pt x="10016585" y="13338723"/>
                    <a:pt x="10182955" y="13173623"/>
                    <a:pt x="10309955" y="13041543"/>
                  </a:cubicBezTo>
                  <a:cubicBezTo>
                    <a:pt x="10436955" y="12909463"/>
                    <a:pt x="10583005" y="12741823"/>
                    <a:pt x="10675715" y="12614823"/>
                  </a:cubicBezTo>
                  <a:cubicBezTo>
                    <a:pt x="10768425" y="12487823"/>
                    <a:pt x="10844625" y="12365903"/>
                    <a:pt x="10866215" y="12279543"/>
                  </a:cubicBezTo>
                  <a:cubicBezTo>
                    <a:pt x="10887805" y="12193183"/>
                    <a:pt x="10826845" y="12138573"/>
                    <a:pt x="10805255" y="12096663"/>
                  </a:cubicBezTo>
                  <a:cubicBezTo>
                    <a:pt x="10783665" y="12054753"/>
                    <a:pt x="10786205" y="12052213"/>
                    <a:pt x="10736675" y="12028083"/>
                  </a:cubicBezTo>
                  <a:cubicBezTo>
                    <a:pt x="10687145" y="12003953"/>
                    <a:pt x="10508075" y="11951883"/>
                    <a:pt x="10508075" y="11951883"/>
                  </a:cubicBezTo>
                  <a:cubicBezTo>
                    <a:pt x="10435685" y="11927753"/>
                    <a:pt x="10421715" y="12042053"/>
                    <a:pt x="10302335" y="11883303"/>
                  </a:cubicBezTo>
                  <a:lnTo>
                    <a:pt x="10284275" y="11858593"/>
                  </a:lnTo>
                  <a:cubicBezTo>
                    <a:pt x="10261883" y="11867550"/>
                    <a:pt x="10242328" y="11875872"/>
                    <a:pt x="10226135" y="11883303"/>
                  </a:cubicBezTo>
                  <a:cubicBezTo>
                    <a:pt x="10040715" y="11968393"/>
                    <a:pt x="10200735" y="11969663"/>
                    <a:pt x="10134695" y="11997603"/>
                  </a:cubicBezTo>
                  <a:cubicBezTo>
                    <a:pt x="10068655" y="12025543"/>
                    <a:pt x="10058495" y="12024273"/>
                    <a:pt x="9829895" y="12050943"/>
                  </a:cubicBezTo>
                  <a:cubicBezTo>
                    <a:pt x="9804476" y="12053909"/>
                    <a:pt x="9773781" y="12057078"/>
                    <a:pt x="9739042" y="12060383"/>
                  </a:cubicBezTo>
                  <a:cubicBezTo>
                    <a:pt x="9765998" y="12114640"/>
                    <a:pt x="9790683" y="12166968"/>
                    <a:pt x="9822275" y="12226203"/>
                  </a:cubicBezTo>
                  <a:cubicBezTo>
                    <a:pt x="9862915" y="12302403"/>
                    <a:pt x="9909905" y="12400193"/>
                    <a:pt x="9959435" y="12470043"/>
                  </a:cubicBezTo>
                  <a:cubicBezTo>
                    <a:pt x="10008965" y="12539893"/>
                    <a:pt x="10097865" y="12586883"/>
                    <a:pt x="10119455" y="12645303"/>
                  </a:cubicBezTo>
                  <a:cubicBezTo>
                    <a:pt x="10141045" y="12703723"/>
                    <a:pt x="10114375" y="12771033"/>
                    <a:pt x="10088975" y="12820563"/>
                  </a:cubicBezTo>
                  <a:cubicBezTo>
                    <a:pt x="10063575" y="12870093"/>
                    <a:pt x="10016585" y="12914543"/>
                    <a:pt x="9967055" y="12942483"/>
                  </a:cubicBezTo>
                  <a:cubicBezTo>
                    <a:pt x="9917525" y="12970423"/>
                    <a:pt x="9847675" y="12961533"/>
                    <a:pt x="9791795" y="12988203"/>
                  </a:cubicBezTo>
                  <a:cubicBezTo>
                    <a:pt x="9735915" y="13014873"/>
                    <a:pt x="9686385" y="13064403"/>
                    <a:pt x="9631775" y="13102503"/>
                  </a:cubicBezTo>
                  <a:cubicBezTo>
                    <a:pt x="9577165" y="13140603"/>
                    <a:pt x="9528905" y="13185053"/>
                    <a:pt x="9464135" y="13216803"/>
                  </a:cubicBezTo>
                  <a:cubicBezTo>
                    <a:pt x="9399365" y="13248553"/>
                    <a:pt x="9340945" y="13251093"/>
                    <a:pt x="9243155" y="13293003"/>
                  </a:cubicBezTo>
                  <a:cubicBezTo>
                    <a:pt x="9145365" y="13334913"/>
                    <a:pt x="9014555" y="13388253"/>
                    <a:pt x="8877395" y="13468263"/>
                  </a:cubicBezTo>
                  <a:cubicBezTo>
                    <a:pt x="8740235" y="13548273"/>
                    <a:pt x="8552275" y="13690513"/>
                    <a:pt x="8420195" y="13773063"/>
                  </a:cubicBezTo>
                  <a:cubicBezTo>
                    <a:pt x="8288115" y="13855613"/>
                    <a:pt x="8175085" y="13906413"/>
                    <a:pt x="8084915" y="13963563"/>
                  </a:cubicBezTo>
                  <a:cubicBezTo>
                    <a:pt x="7994745" y="14020713"/>
                    <a:pt x="7936325" y="14068973"/>
                    <a:pt x="7879175" y="14115963"/>
                  </a:cubicBezTo>
                  <a:cubicBezTo>
                    <a:pt x="7822025" y="14162953"/>
                    <a:pt x="7777575" y="14215023"/>
                    <a:pt x="7742015" y="14245503"/>
                  </a:cubicBezTo>
                  <a:cubicBezTo>
                    <a:pt x="7706455" y="14275983"/>
                    <a:pt x="7691215" y="14279793"/>
                    <a:pt x="7665815" y="14298843"/>
                  </a:cubicBezTo>
                  <a:cubicBezTo>
                    <a:pt x="7640415" y="14317893"/>
                    <a:pt x="7603585" y="14357263"/>
                    <a:pt x="7589615" y="14359803"/>
                  </a:cubicBezTo>
                  <a:cubicBezTo>
                    <a:pt x="7575645" y="14362343"/>
                    <a:pt x="7604855" y="14314083"/>
                    <a:pt x="7581995" y="14314083"/>
                  </a:cubicBezTo>
                  <a:cubicBezTo>
                    <a:pt x="7559135" y="14314083"/>
                    <a:pt x="7484205" y="14363613"/>
                    <a:pt x="7452455" y="14359803"/>
                  </a:cubicBezTo>
                  <a:cubicBezTo>
                    <a:pt x="7420705" y="14355993"/>
                    <a:pt x="7378795" y="14330593"/>
                    <a:pt x="7391495" y="14291223"/>
                  </a:cubicBezTo>
                  <a:cubicBezTo>
                    <a:pt x="7404195" y="14251853"/>
                    <a:pt x="7528655" y="14148983"/>
                    <a:pt x="7528655" y="14123583"/>
                  </a:cubicBezTo>
                  <a:cubicBezTo>
                    <a:pt x="7528655" y="14098183"/>
                    <a:pt x="7425785" y="14128663"/>
                    <a:pt x="7391495" y="14138823"/>
                  </a:cubicBezTo>
                  <a:cubicBezTo>
                    <a:pt x="7357205" y="14148983"/>
                    <a:pt x="7330535" y="14159143"/>
                    <a:pt x="7322915" y="14184543"/>
                  </a:cubicBezTo>
                  <a:cubicBezTo>
                    <a:pt x="7315295" y="14209943"/>
                    <a:pt x="7348315" y="14248043"/>
                    <a:pt x="7345775" y="14291223"/>
                  </a:cubicBezTo>
                  <a:cubicBezTo>
                    <a:pt x="7343235" y="14334403"/>
                    <a:pt x="7336885" y="14410603"/>
                    <a:pt x="7307675" y="14443623"/>
                  </a:cubicBezTo>
                  <a:cubicBezTo>
                    <a:pt x="7278465" y="14476643"/>
                    <a:pt x="7230205" y="14476643"/>
                    <a:pt x="7170515" y="14489343"/>
                  </a:cubicBezTo>
                  <a:cubicBezTo>
                    <a:pt x="7110825" y="14502043"/>
                    <a:pt x="7046055" y="14527443"/>
                    <a:pt x="6949535" y="14519823"/>
                  </a:cubicBezTo>
                  <a:cubicBezTo>
                    <a:pt x="6853015" y="14512203"/>
                    <a:pt x="6675215" y="14470293"/>
                    <a:pt x="6591395" y="14443623"/>
                  </a:cubicBezTo>
                  <a:cubicBezTo>
                    <a:pt x="6507575" y="14416953"/>
                    <a:pt x="6478365" y="14389013"/>
                    <a:pt x="6446615" y="14359803"/>
                  </a:cubicBezTo>
                  <a:cubicBezTo>
                    <a:pt x="6414865" y="14330593"/>
                    <a:pt x="6379305" y="14312813"/>
                    <a:pt x="6400895" y="14268363"/>
                  </a:cubicBezTo>
                  <a:cubicBezTo>
                    <a:pt x="6422485" y="14223913"/>
                    <a:pt x="6508845" y="14168033"/>
                    <a:pt x="6576155" y="14093103"/>
                  </a:cubicBezTo>
                  <a:cubicBezTo>
                    <a:pt x="6643465" y="14018173"/>
                    <a:pt x="6748875" y="13875933"/>
                    <a:pt x="6804755" y="13818783"/>
                  </a:cubicBezTo>
                  <a:cubicBezTo>
                    <a:pt x="6860635" y="13761633"/>
                    <a:pt x="6861905" y="13755283"/>
                    <a:pt x="6911435" y="13750203"/>
                  </a:cubicBezTo>
                  <a:cubicBezTo>
                    <a:pt x="6960965" y="13745123"/>
                    <a:pt x="7035895" y="13787033"/>
                    <a:pt x="7101935" y="13788303"/>
                  </a:cubicBezTo>
                  <a:cubicBezTo>
                    <a:pt x="7167975" y="13789573"/>
                    <a:pt x="7260685" y="13771793"/>
                    <a:pt x="7307675" y="13757823"/>
                  </a:cubicBezTo>
                  <a:cubicBezTo>
                    <a:pt x="7354665" y="13743853"/>
                    <a:pt x="7383875" y="13704483"/>
                    <a:pt x="7383875" y="13704483"/>
                  </a:cubicBezTo>
                  <a:cubicBezTo>
                    <a:pt x="7409275" y="13686703"/>
                    <a:pt x="7441025" y="13670193"/>
                    <a:pt x="7460075" y="13651143"/>
                  </a:cubicBezTo>
                  <a:cubicBezTo>
                    <a:pt x="7479125" y="13632093"/>
                    <a:pt x="7452455" y="13607963"/>
                    <a:pt x="7498175" y="13590183"/>
                  </a:cubicBezTo>
                  <a:cubicBezTo>
                    <a:pt x="7543895" y="13572403"/>
                    <a:pt x="7617555" y="13583833"/>
                    <a:pt x="7734395" y="13544463"/>
                  </a:cubicBezTo>
                  <a:cubicBezTo>
                    <a:pt x="7851235" y="13505093"/>
                    <a:pt x="8051895" y="13430163"/>
                    <a:pt x="8199215" y="13353963"/>
                  </a:cubicBezTo>
                  <a:cubicBezTo>
                    <a:pt x="8346535" y="13277763"/>
                    <a:pt x="8488775" y="13176163"/>
                    <a:pt x="8618315" y="13087263"/>
                  </a:cubicBezTo>
                  <a:cubicBezTo>
                    <a:pt x="8747855" y="12998363"/>
                    <a:pt x="8898985" y="12896763"/>
                    <a:pt x="8976455" y="12820563"/>
                  </a:cubicBezTo>
                  <a:cubicBezTo>
                    <a:pt x="9053925" y="12744363"/>
                    <a:pt x="9076785" y="12712613"/>
                    <a:pt x="9083135" y="12630063"/>
                  </a:cubicBezTo>
                  <a:cubicBezTo>
                    <a:pt x="9089485" y="12547513"/>
                    <a:pt x="9038685" y="12384953"/>
                    <a:pt x="9014555" y="12325263"/>
                  </a:cubicBezTo>
                  <a:cubicBezTo>
                    <a:pt x="8990425" y="12265573"/>
                    <a:pt x="8967565" y="12306213"/>
                    <a:pt x="8938355" y="12271923"/>
                  </a:cubicBezTo>
                  <a:cubicBezTo>
                    <a:pt x="8911099" y="12239926"/>
                    <a:pt x="8904853" y="12247739"/>
                    <a:pt x="8851622" y="12143622"/>
                  </a:cubicBezTo>
                  <a:cubicBezTo>
                    <a:pt x="8815948" y="12148355"/>
                    <a:pt x="8785861" y="12153038"/>
                    <a:pt x="8763095" y="12157623"/>
                  </a:cubicBezTo>
                  <a:cubicBezTo>
                    <a:pt x="8580215" y="12194453"/>
                    <a:pt x="8808815" y="12212233"/>
                    <a:pt x="8732615" y="12271923"/>
                  </a:cubicBezTo>
                  <a:cubicBezTo>
                    <a:pt x="8656415" y="12331613"/>
                    <a:pt x="8448135" y="12452263"/>
                    <a:pt x="8305895" y="12515763"/>
                  </a:cubicBezTo>
                  <a:cubicBezTo>
                    <a:pt x="8163655" y="12579263"/>
                    <a:pt x="8077295" y="12649113"/>
                    <a:pt x="7879175" y="12652923"/>
                  </a:cubicBezTo>
                  <a:cubicBezTo>
                    <a:pt x="7681055" y="12656733"/>
                    <a:pt x="7272115" y="12562753"/>
                    <a:pt x="7117175" y="12538623"/>
                  </a:cubicBezTo>
                  <a:cubicBezTo>
                    <a:pt x="6962235" y="12514493"/>
                    <a:pt x="6936835" y="12525923"/>
                    <a:pt x="6949535" y="12508143"/>
                  </a:cubicBezTo>
                  <a:cubicBezTo>
                    <a:pt x="6962235" y="12490363"/>
                    <a:pt x="7156545" y="12452263"/>
                    <a:pt x="7193375" y="12431943"/>
                  </a:cubicBezTo>
                  <a:cubicBezTo>
                    <a:pt x="7230205" y="12411623"/>
                    <a:pt x="7170515" y="12386223"/>
                    <a:pt x="7170515" y="12386223"/>
                  </a:cubicBezTo>
                  <a:cubicBezTo>
                    <a:pt x="7156545" y="12358283"/>
                    <a:pt x="7141305" y="12285893"/>
                    <a:pt x="7109555" y="12264303"/>
                  </a:cubicBezTo>
                  <a:cubicBezTo>
                    <a:pt x="7077805" y="12242713"/>
                    <a:pt x="7040975" y="12245253"/>
                    <a:pt x="6980015" y="12256683"/>
                  </a:cubicBezTo>
                  <a:cubicBezTo>
                    <a:pt x="6919055" y="12268113"/>
                    <a:pt x="6802215" y="12332883"/>
                    <a:pt x="6743795" y="12332883"/>
                  </a:cubicBezTo>
                  <a:cubicBezTo>
                    <a:pt x="6685375" y="12332883"/>
                    <a:pt x="6626955" y="12273193"/>
                    <a:pt x="6629495" y="12256683"/>
                  </a:cubicBezTo>
                  <a:cubicBezTo>
                    <a:pt x="6632035" y="12240173"/>
                    <a:pt x="6727285" y="12251603"/>
                    <a:pt x="6759035" y="12233823"/>
                  </a:cubicBezTo>
                  <a:cubicBezTo>
                    <a:pt x="6790785" y="12216043"/>
                    <a:pt x="6839045" y="12172863"/>
                    <a:pt x="6819995" y="12150003"/>
                  </a:cubicBezTo>
                  <a:cubicBezTo>
                    <a:pt x="6800945" y="12127143"/>
                    <a:pt x="6657435" y="12115713"/>
                    <a:pt x="6644735" y="12096663"/>
                  </a:cubicBezTo>
                  <a:cubicBezTo>
                    <a:pt x="6632035" y="12077613"/>
                    <a:pt x="6759035" y="12053483"/>
                    <a:pt x="6743795" y="12035703"/>
                  </a:cubicBezTo>
                  <a:cubicBezTo>
                    <a:pt x="6728555" y="12017923"/>
                    <a:pt x="6604095" y="12003953"/>
                    <a:pt x="6553295" y="11989983"/>
                  </a:cubicBezTo>
                  <a:cubicBezTo>
                    <a:pt x="6502495" y="11976013"/>
                    <a:pt x="6470745" y="11969663"/>
                    <a:pt x="6438995" y="11951883"/>
                  </a:cubicBezTo>
                  <a:cubicBezTo>
                    <a:pt x="6407245" y="11934103"/>
                    <a:pt x="6385655" y="11916323"/>
                    <a:pt x="6362795" y="11883303"/>
                  </a:cubicBezTo>
                  <a:cubicBezTo>
                    <a:pt x="6339935" y="11850283"/>
                    <a:pt x="6350095" y="11812183"/>
                    <a:pt x="6301835" y="11753763"/>
                  </a:cubicBezTo>
                  <a:cubicBezTo>
                    <a:pt x="6253575" y="11695343"/>
                    <a:pt x="6070695" y="11546753"/>
                    <a:pt x="6073235" y="11532783"/>
                  </a:cubicBezTo>
                  <a:cubicBezTo>
                    <a:pt x="6075775" y="11518813"/>
                    <a:pt x="6249765" y="11649623"/>
                    <a:pt x="6317075" y="11669943"/>
                  </a:cubicBezTo>
                  <a:cubicBezTo>
                    <a:pt x="6384385" y="11690263"/>
                    <a:pt x="6478365" y="11676293"/>
                    <a:pt x="6477095" y="11654703"/>
                  </a:cubicBezTo>
                  <a:cubicBezTo>
                    <a:pt x="6475825" y="11633113"/>
                    <a:pt x="6351365" y="11573423"/>
                    <a:pt x="6309455" y="11540403"/>
                  </a:cubicBezTo>
                  <a:cubicBezTo>
                    <a:pt x="6267545" y="11507383"/>
                    <a:pt x="6220555" y="11471823"/>
                    <a:pt x="6225635" y="11456583"/>
                  </a:cubicBezTo>
                  <a:cubicBezTo>
                    <a:pt x="6230715" y="11441343"/>
                    <a:pt x="6339935" y="11448963"/>
                    <a:pt x="6339935" y="11448963"/>
                  </a:cubicBezTo>
                  <a:cubicBezTo>
                    <a:pt x="6386925" y="11446423"/>
                    <a:pt x="6451695" y="11434993"/>
                    <a:pt x="6507575" y="11441343"/>
                  </a:cubicBezTo>
                  <a:cubicBezTo>
                    <a:pt x="6563455" y="11447693"/>
                    <a:pt x="6629495" y="11462933"/>
                    <a:pt x="6675215" y="11487063"/>
                  </a:cubicBezTo>
                  <a:cubicBezTo>
                    <a:pt x="6720935" y="11511193"/>
                    <a:pt x="6733635" y="11578503"/>
                    <a:pt x="6781895" y="11586123"/>
                  </a:cubicBezTo>
                  <a:cubicBezTo>
                    <a:pt x="6830155" y="11593743"/>
                    <a:pt x="6954615" y="11565803"/>
                    <a:pt x="6964775" y="11532783"/>
                  </a:cubicBezTo>
                  <a:cubicBezTo>
                    <a:pt x="6974935" y="11499763"/>
                    <a:pt x="6889845" y="11429913"/>
                    <a:pt x="6842855" y="11388003"/>
                  </a:cubicBezTo>
                  <a:cubicBezTo>
                    <a:pt x="6795865" y="11346093"/>
                    <a:pt x="6734905" y="11302913"/>
                    <a:pt x="6682835" y="11281323"/>
                  </a:cubicBezTo>
                  <a:cubicBezTo>
                    <a:pt x="6630765" y="11259733"/>
                    <a:pt x="6604095" y="11320693"/>
                    <a:pt x="6530435" y="11258463"/>
                  </a:cubicBezTo>
                  <a:cubicBezTo>
                    <a:pt x="6456775" y="11196233"/>
                    <a:pt x="6280245" y="10970173"/>
                    <a:pt x="6240875" y="10907943"/>
                  </a:cubicBezTo>
                  <a:cubicBezTo>
                    <a:pt x="6201505" y="10845713"/>
                    <a:pt x="6296755" y="10901593"/>
                    <a:pt x="6294215" y="10885083"/>
                  </a:cubicBezTo>
                  <a:cubicBezTo>
                    <a:pt x="6291674" y="10868573"/>
                    <a:pt x="6218015" y="10817773"/>
                    <a:pt x="6225635" y="10808883"/>
                  </a:cubicBezTo>
                  <a:cubicBezTo>
                    <a:pt x="6233255" y="10799993"/>
                    <a:pt x="6286595" y="10843173"/>
                    <a:pt x="6339935" y="10831743"/>
                  </a:cubicBezTo>
                  <a:cubicBezTo>
                    <a:pt x="6393275" y="10820313"/>
                    <a:pt x="6466935" y="10741573"/>
                    <a:pt x="6545675" y="10740303"/>
                  </a:cubicBezTo>
                  <a:cubicBezTo>
                    <a:pt x="6624415" y="10739033"/>
                    <a:pt x="6759035" y="10799993"/>
                    <a:pt x="6812375" y="10824123"/>
                  </a:cubicBezTo>
                  <a:cubicBezTo>
                    <a:pt x="6865715" y="10848253"/>
                    <a:pt x="6825075" y="10893973"/>
                    <a:pt x="6865715" y="10885083"/>
                  </a:cubicBezTo>
                  <a:cubicBezTo>
                    <a:pt x="6906355" y="10876193"/>
                    <a:pt x="6983825" y="10791103"/>
                    <a:pt x="7056215" y="10770783"/>
                  </a:cubicBezTo>
                  <a:cubicBezTo>
                    <a:pt x="7128605" y="10750463"/>
                    <a:pt x="7218775" y="10745383"/>
                    <a:pt x="7300055" y="10763163"/>
                  </a:cubicBezTo>
                  <a:cubicBezTo>
                    <a:pt x="7381335" y="10780943"/>
                    <a:pt x="7460075" y="10858413"/>
                    <a:pt x="7543895" y="10877463"/>
                  </a:cubicBezTo>
                  <a:cubicBezTo>
                    <a:pt x="7627715" y="10896513"/>
                    <a:pt x="7721695" y="10849523"/>
                    <a:pt x="7802975" y="10877463"/>
                  </a:cubicBezTo>
                  <a:cubicBezTo>
                    <a:pt x="7884255" y="10905403"/>
                    <a:pt x="7924895" y="11007003"/>
                    <a:pt x="8031575" y="11045103"/>
                  </a:cubicBezTo>
                  <a:cubicBezTo>
                    <a:pt x="8130471" y="11080423"/>
                    <a:pt x="7915036" y="11240166"/>
                    <a:pt x="8332256" y="11135605"/>
                  </a:cubicBezTo>
                  <a:cubicBezTo>
                    <a:pt x="8281589" y="11113960"/>
                    <a:pt x="8247444" y="11087591"/>
                    <a:pt x="8212550" y="11067963"/>
                  </a:cubicBezTo>
                  <a:cubicBezTo>
                    <a:pt x="8161750" y="11039388"/>
                    <a:pt x="8142700" y="11044151"/>
                    <a:pt x="8107775" y="10991763"/>
                  </a:cubicBezTo>
                  <a:cubicBezTo>
                    <a:pt x="8072850" y="10939376"/>
                    <a:pt x="8031575" y="10828250"/>
                    <a:pt x="8003000" y="10753638"/>
                  </a:cubicBezTo>
                  <a:cubicBezTo>
                    <a:pt x="7974425" y="10679026"/>
                    <a:pt x="7949025" y="10617113"/>
                    <a:pt x="7936325" y="10544088"/>
                  </a:cubicBezTo>
                  <a:cubicBezTo>
                    <a:pt x="7923625" y="10471063"/>
                    <a:pt x="7937912" y="10383750"/>
                    <a:pt x="7926800" y="10315488"/>
                  </a:cubicBezTo>
                  <a:cubicBezTo>
                    <a:pt x="7915863" y="10248299"/>
                    <a:pt x="7878778" y="10379509"/>
                    <a:pt x="7870145" y="10145979"/>
                  </a:cubicBezTo>
                  <a:cubicBezTo>
                    <a:pt x="7868052" y="10145535"/>
                    <a:pt x="7865998" y="10145724"/>
                    <a:pt x="7863933" y="10145940"/>
                  </a:cubicBezTo>
                  <a:cubicBezTo>
                    <a:pt x="7693753" y="10163720"/>
                    <a:pt x="7449913" y="10098950"/>
                    <a:pt x="7300053" y="10100220"/>
                  </a:cubicBezTo>
                  <a:cubicBezTo>
                    <a:pt x="7150193" y="10101490"/>
                    <a:pt x="7071453" y="10111650"/>
                    <a:pt x="6964773" y="10153560"/>
                  </a:cubicBezTo>
                  <a:cubicBezTo>
                    <a:pt x="6858093" y="10195470"/>
                    <a:pt x="6723473" y="10321200"/>
                    <a:pt x="6659973" y="10351680"/>
                  </a:cubicBezTo>
                  <a:cubicBezTo>
                    <a:pt x="6596473" y="10382160"/>
                    <a:pt x="6618063" y="10332630"/>
                    <a:pt x="6583773" y="10336440"/>
                  </a:cubicBezTo>
                  <a:cubicBezTo>
                    <a:pt x="6549483" y="10340250"/>
                    <a:pt x="6479633" y="10380890"/>
                    <a:pt x="6454233" y="10374540"/>
                  </a:cubicBezTo>
                  <a:cubicBezTo>
                    <a:pt x="6428833" y="10368190"/>
                    <a:pt x="6422483" y="10331360"/>
                    <a:pt x="6431373" y="10298340"/>
                  </a:cubicBezTo>
                  <a:cubicBezTo>
                    <a:pt x="6440263" y="10265320"/>
                    <a:pt x="6492333" y="10210710"/>
                    <a:pt x="6507573" y="10176420"/>
                  </a:cubicBezTo>
                  <a:cubicBezTo>
                    <a:pt x="6522813" y="10142130"/>
                    <a:pt x="6512653" y="10124350"/>
                    <a:pt x="6522813" y="10092600"/>
                  </a:cubicBezTo>
                  <a:cubicBezTo>
                    <a:pt x="6532894" y="10061099"/>
                    <a:pt x="6552975" y="10022098"/>
                    <a:pt x="6568158" y="9986751"/>
                  </a:cubicBezTo>
                  <a:cubicBezTo>
                    <a:pt x="6560616" y="9986371"/>
                    <a:pt x="6541918" y="9982739"/>
                    <a:pt x="6499953" y="9970680"/>
                  </a:cubicBezTo>
                  <a:cubicBezTo>
                    <a:pt x="6389463" y="9938930"/>
                    <a:pt x="6063073" y="9855110"/>
                    <a:pt x="5905593" y="9795420"/>
                  </a:cubicBezTo>
                  <a:cubicBezTo>
                    <a:pt x="5748113" y="9735730"/>
                    <a:pt x="5652863" y="9665880"/>
                    <a:pt x="5555073" y="9612540"/>
                  </a:cubicBezTo>
                  <a:cubicBezTo>
                    <a:pt x="5457283" y="9559200"/>
                    <a:pt x="5433153" y="9545230"/>
                    <a:pt x="5318853" y="9475380"/>
                  </a:cubicBezTo>
                  <a:cubicBezTo>
                    <a:pt x="5204553" y="9405530"/>
                    <a:pt x="4995003" y="9284880"/>
                    <a:pt x="4869273" y="9193440"/>
                  </a:cubicBezTo>
                  <a:cubicBezTo>
                    <a:pt x="4743543" y="9102000"/>
                    <a:pt x="4635593" y="8990240"/>
                    <a:pt x="4564473" y="8926740"/>
                  </a:cubicBezTo>
                  <a:cubicBezTo>
                    <a:pt x="4493353" y="8863240"/>
                    <a:pt x="4479383" y="8845460"/>
                    <a:pt x="4442553" y="8812440"/>
                  </a:cubicBezTo>
                  <a:cubicBezTo>
                    <a:pt x="4405723" y="8779420"/>
                    <a:pt x="4371433" y="8754020"/>
                    <a:pt x="4343493" y="8728620"/>
                  </a:cubicBezTo>
                  <a:cubicBezTo>
                    <a:pt x="4315553" y="8703220"/>
                    <a:pt x="4311743" y="8690520"/>
                    <a:pt x="4274913" y="8660040"/>
                  </a:cubicBezTo>
                  <a:cubicBezTo>
                    <a:pt x="4238083" y="8629560"/>
                    <a:pt x="4202523" y="8594000"/>
                    <a:pt x="4145373" y="8560980"/>
                  </a:cubicBezTo>
                  <a:cubicBezTo>
                    <a:pt x="4137974" y="8556705"/>
                    <a:pt x="4126169" y="8555921"/>
                    <a:pt x="4111589" y="8557399"/>
                  </a:cubicBezTo>
                  <a:cubicBezTo>
                    <a:pt x="4066126" y="8606650"/>
                    <a:pt x="4038022" y="8651701"/>
                    <a:pt x="3977732" y="8667660"/>
                  </a:cubicBezTo>
                  <a:cubicBezTo>
                    <a:pt x="3891372" y="8690520"/>
                    <a:pt x="3798662" y="8668930"/>
                    <a:pt x="3665312" y="8629560"/>
                  </a:cubicBezTo>
                  <a:cubicBezTo>
                    <a:pt x="3531962" y="8590190"/>
                    <a:pt x="3341462" y="8492400"/>
                    <a:pt x="3177632" y="8431440"/>
                  </a:cubicBezTo>
                  <a:cubicBezTo>
                    <a:pt x="3013802" y="8370480"/>
                    <a:pt x="2829652" y="8331110"/>
                    <a:pt x="2682332" y="8263800"/>
                  </a:cubicBezTo>
                  <a:cubicBezTo>
                    <a:pt x="2535012" y="8196490"/>
                    <a:pt x="2371182" y="8016150"/>
                    <a:pt x="2293712" y="8027580"/>
                  </a:cubicBezTo>
                  <a:cubicBezTo>
                    <a:pt x="2216242" y="8039010"/>
                    <a:pt x="2242912" y="8266340"/>
                    <a:pt x="2217512" y="8332380"/>
                  </a:cubicBezTo>
                  <a:cubicBezTo>
                    <a:pt x="2192112" y="8398420"/>
                    <a:pt x="2154012" y="8399690"/>
                    <a:pt x="2141312" y="8423820"/>
                  </a:cubicBezTo>
                  <a:cubicBezTo>
                    <a:pt x="2128612" y="8447950"/>
                    <a:pt x="2150202" y="8441600"/>
                    <a:pt x="2141312" y="8477160"/>
                  </a:cubicBezTo>
                  <a:cubicBezTo>
                    <a:pt x="2132422" y="8512720"/>
                    <a:pt x="2107022" y="8602890"/>
                    <a:pt x="2087972" y="8637180"/>
                  </a:cubicBezTo>
                  <a:cubicBezTo>
                    <a:pt x="2068922" y="8671470"/>
                    <a:pt x="2034632" y="8666390"/>
                    <a:pt x="2027012" y="8682900"/>
                  </a:cubicBezTo>
                  <a:cubicBezTo>
                    <a:pt x="2019392" y="8699410"/>
                    <a:pt x="2009232" y="8723540"/>
                    <a:pt x="2042252" y="8736240"/>
                  </a:cubicBezTo>
                  <a:cubicBezTo>
                    <a:pt x="2075272" y="8748940"/>
                    <a:pt x="2184492" y="8731160"/>
                    <a:pt x="2225132" y="8759100"/>
                  </a:cubicBezTo>
                  <a:cubicBezTo>
                    <a:pt x="2265772" y="8787040"/>
                    <a:pt x="2273392" y="8874670"/>
                    <a:pt x="2286092" y="8903880"/>
                  </a:cubicBezTo>
                  <a:cubicBezTo>
                    <a:pt x="2295617" y="8925788"/>
                    <a:pt x="2296570" y="8916977"/>
                    <a:pt x="2298594" y="8922454"/>
                  </a:cubicBezTo>
                  <a:lnTo>
                    <a:pt x="2301332" y="8934360"/>
                  </a:lnTo>
                  <a:cubicBezTo>
                    <a:pt x="2306412" y="8961030"/>
                    <a:pt x="2357212" y="8971190"/>
                    <a:pt x="2316572" y="9063900"/>
                  </a:cubicBezTo>
                  <a:cubicBezTo>
                    <a:pt x="2275932" y="9156610"/>
                    <a:pt x="2124802" y="9409340"/>
                    <a:pt x="2057492" y="9490620"/>
                  </a:cubicBezTo>
                  <a:cubicBezTo>
                    <a:pt x="1990182" y="9571900"/>
                    <a:pt x="1969862" y="9606190"/>
                    <a:pt x="1912712" y="9551580"/>
                  </a:cubicBezTo>
                  <a:cubicBezTo>
                    <a:pt x="1855562" y="9496970"/>
                    <a:pt x="1760312" y="9239160"/>
                    <a:pt x="1714592" y="9162960"/>
                  </a:cubicBezTo>
                  <a:cubicBezTo>
                    <a:pt x="1668872" y="9086760"/>
                    <a:pt x="1649822" y="9122320"/>
                    <a:pt x="1638392" y="9094380"/>
                  </a:cubicBezTo>
                  <a:cubicBezTo>
                    <a:pt x="1626962" y="9066440"/>
                    <a:pt x="1638392" y="9027070"/>
                    <a:pt x="1646012" y="8995320"/>
                  </a:cubicBezTo>
                  <a:cubicBezTo>
                    <a:pt x="1653632" y="8963570"/>
                    <a:pt x="1684112" y="8940710"/>
                    <a:pt x="1684112" y="8903880"/>
                  </a:cubicBezTo>
                  <a:cubicBezTo>
                    <a:pt x="1684112" y="8867050"/>
                    <a:pt x="1649822" y="8806090"/>
                    <a:pt x="1646012" y="8774340"/>
                  </a:cubicBezTo>
                  <a:cubicBezTo>
                    <a:pt x="1642202" y="8742590"/>
                    <a:pt x="1661252" y="8747670"/>
                    <a:pt x="1661252" y="8713380"/>
                  </a:cubicBezTo>
                  <a:cubicBezTo>
                    <a:pt x="1661252" y="8679090"/>
                    <a:pt x="1654902" y="8625750"/>
                    <a:pt x="1646012" y="8568600"/>
                  </a:cubicBezTo>
                  <a:cubicBezTo>
                    <a:pt x="1637122" y="8511450"/>
                    <a:pt x="1611722" y="8426360"/>
                    <a:pt x="1607912" y="8370480"/>
                  </a:cubicBezTo>
                  <a:cubicBezTo>
                    <a:pt x="1604102" y="8314600"/>
                    <a:pt x="1604102" y="8267610"/>
                    <a:pt x="1623152" y="8233320"/>
                  </a:cubicBezTo>
                  <a:cubicBezTo>
                    <a:pt x="1642202" y="8199030"/>
                    <a:pt x="1691732" y="8204110"/>
                    <a:pt x="1722212" y="8164740"/>
                  </a:cubicBezTo>
                  <a:cubicBezTo>
                    <a:pt x="1752692" y="8125370"/>
                    <a:pt x="1771742" y="8054250"/>
                    <a:pt x="1806032" y="7997100"/>
                  </a:cubicBezTo>
                  <a:cubicBezTo>
                    <a:pt x="1840322" y="7939950"/>
                    <a:pt x="1947002" y="7868830"/>
                    <a:pt x="1927952" y="7821840"/>
                  </a:cubicBezTo>
                  <a:cubicBezTo>
                    <a:pt x="1908902" y="7774850"/>
                    <a:pt x="1770472" y="7725320"/>
                    <a:pt x="1691732" y="7715160"/>
                  </a:cubicBezTo>
                  <a:cubicBezTo>
                    <a:pt x="1612992" y="7705000"/>
                    <a:pt x="1526632" y="7731670"/>
                    <a:pt x="1455512" y="7760880"/>
                  </a:cubicBezTo>
                  <a:cubicBezTo>
                    <a:pt x="1384392" y="7790090"/>
                    <a:pt x="1345022" y="7823110"/>
                    <a:pt x="1265012" y="7890420"/>
                  </a:cubicBezTo>
                  <a:cubicBezTo>
                    <a:pt x="1185002" y="7957730"/>
                    <a:pt x="1059272" y="8069490"/>
                    <a:pt x="975452" y="8164740"/>
                  </a:cubicBezTo>
                  <a:cubicBezTo>
                    <a:pt x="891632" y="8259990"/>
                    <a:pt x="810352" y="8381910"/>
                    <a:pt x="762092" y="8461920"/>
                  </a:cubicBezTo>
                  <a:cubicBezTo>
                    <a:pt x="713832" y="8541930"/>
                    <a:pt x="712562" y="8597810"/>
                    <a:pt x="685892" y="8644800"/>
                  </a:cubicBezTo>
                  <a:cubicBezTo>
                    <a:pt x="659222" y="8691790"/>
                    <a:pt x="618582" y="8717190"/>
                    <a:pt x="602072" y="8743860"/>
                  </a:cubicBezTo>
                  <a:cubicBezTo>
                    <a:pt x="585562" y="8770530"/>
                    <a:pt x="598262" y="8767990"/>
                    <a:pt x="586832" y="8804820"/>
                  </a:cubicBezTo>
                  <a:cubicBezTo>
                    <a:pt x="575402" y="8841650"/>
                    <a:pt x="553812" y="8950870"/>
                    <a:pt x="533492" y="8964840"/>
                  </a:cubicBezTo>
                  <a:cubicBezTo>
                    <a:pt x="513172" y="8978810"/>
                    <a:pt x="477612" y="8892451"/>
                    <a:pt x="464912" y="8888640"/>
                  </a:cubicBezTo>
                  <a:cubicBezTo>
                    <a:pt x="452212" y="8884830"/>
                    <a:pt x="429352" y="8916580"/>
                    <a:pt x="457292" y="8941980"/>
                  </a:cubicBezTo>
                  <a:cubicBezTo>
                    <a:pt x="485232" y="8967380"/>
                    <a:pt x="602072" y="9001670"/>
                    <a:pt x="632552" y="9041040"/>
                  </a:cubicBezTo>
                  <a:cubicBezTo>
                    <a:pt x="663032" y="9080410"/>
                    <a:pt x="630012" y="9143910"/>
                    <a:pt x="640172" y="9178200"/>
                  </a:cubicBezTo>
                  <a:cubicBezTo>
                    <a:pt x="650332" y="9212490"/>
                    <a:pt x="722722" y="9169310"/>
                    <a:pt x="693512" y="9246780"/>
                  </a:cubicBezTo>
                  <a:cubicBezTo>
                    <a:pt x="664302" y="9324250"/>
                    <a:pt x="541112" y="9543960"/>
                    <a:pt x="464912" y="9643020"/>
                  </a:cubicBezTo>
                  <a:cubicBezTo>
                    <a:pt x="388712" y="9742080"/>
                    <a:pt x="302352" y="9897020"/>
                    <a:pt x="236312" y="9841140"/>
                  </a:cubicBezTo>
                  <a:cubicBezTo>
                    <a:pt x="170272" y="9785260"/>
                    <a:pt x="108042" y="9425850"/>
                    <a:pt x="68672" y="9307740"/>
                  </a:cubicBezTo>
                  <a:cubicBezTo>
                    <a:pt x="29302" y="9189630"/>
                    <a:pt x="2632" y="9175660"/>
                    <a:pt x="92" y="9132480"/>
                  </a:cubicBezTo>
                  <a:cubicBezTo>
                    <a:pt x="-2448" y="9089300"/>
                    <a:pt x="48352" y="9068980"/>
                    <a:pt x="53432" y="9048660"/>
                  </a:cubicBezTo>
                  <a:cubicBezTo>
                    <a:pt x="58512" y="9028340"/>
                    <a:pt x="21682" y="9061360"/>
                    <a:pt x="30572" y="9010560"/>
                  </a:cubicBezTo>
                  <a:cubicBezTo>
                    <a:pt x="39462" y="8959760"/>
                    <a:pt x="95342" y="8808630"/>
                    <a:pt x="106772" y="8743860"/>
                  </a:cubicBezTo>
                  <a:cubicBezTo>
                    <a:pt x="118202" y="8679090"/>
                    <a:pt x="92802" y="8684170"/>
                    <a:pt x="99152" y="8621940"/>
                  </a:cubicBezTo>
                  <a:cubicBezTo>
                    <a:pt x="105502" y="8559710"/>
                    <a:pt x="106772" y="8433980"/>
                    <a:pt x="144872" y="8370480"/>
                  </a:cubicBezTo>
                  <a:cubicBezTo>
                    <a:pt x="182972" y="8306980"/>
                    <a:pt x="236312" y="8317140"/>
                    <a:pt x="327752" y="8240940"/>
                  </a:cubicBezTo>
                  <a:cubicBezTo>
                    <a:pt x="419192" y="8164740"/>
                    <a:pt x="599532" y="7997100"/>
                    <a:pt x="693512" y="7913280"/>
                  </a:cubicBezTo>
                  <a:cubicBezTo>
                    <a:pt x="693631" y="7913183"/>
                    <a:pt x="835775" y="7795148"/>
                    <a:pt x="891632" y="7738020"/>
                  </a:cubicBezTo>
                  <a:cubicBezTo>
                    <a:pt x="947512" y="7680870"/>
                    <a:pt x="986882" y="7623720"/>
                    <a:pt x="1028792" y="7570380"/>
                  </a:cubicBezTo>
                  <a:cubicBezTo>
                    <a:pt x="1070702" y="7517040"/>
                    <a:pt x="1103722" y="7473860"/>
                    <a:pt x="1143092" y="7417980"/>
                  </a:cubicBezTo>
                  <a:cubicBezTo>
                    <a:pt x="1182462" y="7362100"/>
                    <a:pt x="1191352" y="7285900"/>
                    <a:pt x="1265012" y="7235100"/>
                  </a:cubicBezTo>
                  <a:cubicBezTo>
                    <a:pt x="1338672" y="7184300"/>
                    <a:pt x="1493612" y="7136040"/>
                    <a:pt x="1585052" y="7113180"/>
                  </a:cubicBezTo>
                  <a:cubicBezTo>
                    <a:pt x="1676492" y="7090320"/>
                    <a:pt x="1757772" y="7091590"/>
                    <a:pt x="1813652" y="7097940"/>
                  </a:cubicBezTo>
                  <a:cubicBezTo>
                    <a:pt x="1869532" y="7104290"/>
                    <a:pt x="1882232" y="7134770"/>
                    <a:pt x="1920332" y="7151280"/>
                  </a:cubicBezTo>
                  <a:cubicBezTo>
                    <a:pt x="1958432" y="7167790"/>
                    <a:pt x="1988912" y="7172870"/>
                    <a:pt x="2042252" y="7197000"/>
                  </a:cubicBezTo>
                  <a:cubicBezTo>
                    <a:pt x="2095592" y="7221130"/>
                    <a:pt x="2197192" y="7299870"/>
                    <a:pt x="2240372" y="7296060"/>
                  </a:cubicBezTo>
                  <a:cubicBezTo>
                    <a:pt x="2283552" y="7292250"/>
                    <a:pt x="2283552" y="7228750"/>
                    <a:pt x="2301332" y="7174140"/>
                  </a:cubicBezTo>
                  <a:cubicBezTo>
                    <a:pt x="2319112" y="7119530"/>
                    <a:pt x="2320382" y="7023010"/>
                    <a:pt x="2347052" y="6968400"/>
                  </a:cubicBezTo>
                  <a:cubicBezTo>
                    <a:pt x="2373722" y="6913790"/>
                    <a:pt x="2425792" y="6868070"/>
                    <a:pt x="2461352" y="6846480"/>
                  </a:cubicBezTo>
                  <a:cubicBezTo>
                    <a:pt x="2496912" y="6824890"/>
                    <a:pt x="2523582" y="6856640"/>
                    <a:pt x="2560412" y="6838860"/>
                  </a:cubicBezTo>
                  <a:cubicBezTo>
                    <a:pt x="2597242" y="6821080"/>
                    <a:pt x="2627722" y="6757580"/>
                    <a:pt x="2682332" y="6739800"/>
                  </a:cubicBezTo>
                  <a:cubicBezTo>
                    <a:pt x="2736942" y="6722020"/>
                    <a:pt x="2841082" y="6725830"/>
                    <a:pt x="2888072" y="6732180"/>
                  </a:cubicBezTo>
                  <a:cubicBezTo>
                    <a:pt x="2935062" y="6738530"/>
                    <a:pt x="2946492" y="6765200"/>
                    <a:pt x="2964272" y="6777900"/>
                  </a:cubicBezTo>
                  <a:lnTo>
                    <a:pt x="2984600" y="6794680"/>
                  </a:lnTo>
                  <a:cubicBezTo>
                    <a:pt x="2977959" y="6800099"/>
                    <a:pt x="2995125" y="6800462"/>
                    <a:pt x="3001657" y="6800516"/>
                  </a:cubicBezTo>
                  <a:lnTo>
                    <a:pt x="2984600" y="6794680"/>
                  </a:lnTo>
                  <a:cubicBezTo>
                    <a:pt x="2987515" y="6791811"/>
                    <a:pt x="2995967" y="6787944"/>
                    <a:pt x="3013517" y="6782420"/>
                  </a:cubicBezTo>
                  <a:cubicBezTo>
                    <a:pt x="3028547" y="6740648"/>
                    <a:pt x="3044633" y="6698745"/>
                    <a:pt x="3057790" y="6669142"/>
                  </a:cubicBezTo>
                  <a:cubicBezTo>
                    <a:pt x="3094735" y="6586015"/>
                    <a:pt x="3157081" y="6502888"/>
                    <a:pt x="3182481" y="6433615"/>
                  </a:cubicBezTo>
                  <a:cubicBezTo>
                    <a:pt x="3207881" y="6364342"/>
                    <a:pt x="3177863" y="6343560"/>
                    <a:pt x="3210190" y="6253505"/>
                  </a:cubicBezTo>
                  <a:cubicBezTo>
                    <a:pt x="3242517" y="6163450"/>
                    <a:pt x="3330263" y="5981032"/>
                    <a:pt x="3376445" y="5893287"/>
                  </a:cubicBezTo>
                  <a:cubicBezTo>
                    <a:pt x="3422627" y="5805542"/>
                    <a:pt x="3418008" y="5791688"/>
                    <a:pt x="3487281" y="5727033"/>
                  </a:cubicBezTo>
                  <a:cubicBezTo>
                    <a:pt x="3554854" y="5663965"/>
                    <a:pt x="3679554" y="5618473"/>
                    <a:pt x="3783596" y="5512779"/>
                  </a:cubicBezTo>
                  <a:cubicBezTo>
                    <a:pt x="3779720" y="5498475"/>
                    <a:pt x="3774798" y="5487152"/>
                    <a:pt x="3767549" y="5483137"/>
                  </a:cubicBezTo>
                  <a:cubicBezTo>
                    <a:pt x="3733153" y="5464087"/>
                    <a:pt x="3706166" y="5455620"/>
                    <a:pt x="3684999" y="5445037"/>
                  </a:cubicBezTo>
                  <a:cubicBezTo>
                    <a:pt x="3663832" y="5434454"/>
                    <a:pt x="3661186" y="5430749"/>
                    <a:pt x="3640549" y="5419637"/>
                  </a:cubicBezTo>
                  <a:cubicBezTo>
                    <a:pt x="3619912" y="5408525"/>
                    <a:pt x="3598216" y="5382066"/>
                    <a:pt x="3561174" y="5378362"/>
                  </a:cubicBezTo>
                  <a:cubicBezTo>
                    <a:pt x="3524132" y="5374658"/>
                    <a:pt x="3447932" y="5394766"/>
                    <a:pt x="3418299" y="5397412"/>
                  </a:cubicBezTo>
                  <a:cubicBezTo>
                    <a:pt x="3388666" y="5400058"/>
                    <a:pt x="3366441" y="5402704"/>
                    <a:pt x="3383374" y="5394237"/>
                  </a:cubicBezTo>
                  <a:cubicBezTo>
                    <a:pt x="3400307" y="5385770"/>
                    <a:pt x="3483387" y="5352962"/>
                    <a:pt x="3519899" y="5346612"/>
                  </a:cubicBezTo>
                  <a:cubicBezTo>
                    <a:pt x="3556411" y="5340262"/>
                    <a:pt x="3573345" y="5347670"/>
                    <a:pt x="3602449" y="5356137"/>
                  </a:cubicBezTo>
                  <a:cubicBezTo>
                    <a:pt x="3631553" y="5364604"/>
                    <a:pt x="3661716" y="5386829"/>
                    <a:pt x="3694524" y="5397412"/>
                  </a:cubicBezTo>
                  <a:cubicBezTo>
                    <a:pt x="3727332" y="5407995"/>
                    <a:pt x="3774428" y="5422283"/>
                    <a:pt x="3799299" y="5419637"/>
                  </a:cubicBezTo>
                  <a:cubicBezTo>
                    <a:pt x="3824170" y="5416991"/>
                    <a:pt x="3866503" y="5398999"/>
                    <a:pt x="3843749" y="5381537"/>
                  </a:cubicBezTo>
                  <a:cubicBezTo>
                    <a:pt x="3820995" y="5364074"/>
                    <a:pt x="3700874" y="5337087"/>
                    <a:pt x="3662774" y="5314862"/>
                  </a:cubicBezTo>
                  <a:cubicBezTo>
                    <a:pt x="3624674" y="5292637"/>
                    <a:pt x="3634728" y="5275174"/>
                    <a:pt x="3615149" y="5248187"/>
                  </a:cubicBezTo>
                  <a:cubicBezTo>
                    <a:pt x="3595570" y="5221200"/>
                    <a:pt x="3531012" y="5153995"/>
                    <a:pt x="3545299" y="5152937"/>
                  </a:cubicBezTo>
                  <a:cubicBezTo>
                    <a:pt x="3559586" y="5151879"/>
                    <a:pt x="3645311" y="5231254"/>
                    <a:pt x="3700874" y="5241837"/>
                  </a:cubicBezTo>
                  <a:cubicBezTo>
                    <a:pt x="3756436" y="5252420"/>
                    <a:pt x="3856449" y="5232312"/>
                    <a:pt x="3878674" y="5216437"/>
                  </a:cubicBezTo>
                  <a:cubicBezTo>
                    <a:pt x="3900899" y="5200562"/>
                    <a:pt x="3857507" y="5164049"/>
                    <a:pt x="3834224" y="5146587"/>
                  </a:cubicBezTo>
                  <a:cubicBezTo>
                    <a:pt x="3810941" y="5129124"/>
                    <a:pt x="3768078" y="5124362"/>
                    <a:pt x="3738974" y="5111662"/>
                  </a:cubicBezTo>
                  <a:cubicBezTo>
                    <a:pt x="3709870" y="5098962"/>
                    <a:pt x="3681295" y="5096845"/>
                    <a:pt x="3659599" y="5070387"/>
                  </a:cubicBezTo>
                  <a:cubicBezTo>
                    <a:pt x="3637903" y="5043929"/>
                    <a:pt x="3628907" y="4982016"/>
                    <a:pt x="3608799" y="4952912"/>
                  </a:cubicBezTo>
                  <a:cubicBezTo>
                    <a:pt x="3588691" y="4923808"/>
                    <a:pt x="3563820" y="4923279"/>
                    <a:pt x="3538949" y="4895762"/>
                  </a:cubicBezTo>
                  <a:cubicBezTo>
                    <a:pt x="3514078" y="4868245"/>
                    <a:pt x="3451636" y="4792574"/>
                    <a:pt x="3459574" y="4787812"/>
                  </a:cubicBezTo>
                  <a:cubicBezTo>
                    <a:pt x="3467511" y="4783049"/>
                    <a:pt x="3544241" y="4852370"/>
                    <a:pt x="3586574" y="4867187"/>
                  </a:cubicBezTo>
                  <a:cubicBezTo>
                    <a:pt x="3628907" y="4882004"/>
                    <a:pt x="3711457" y="4884120"/>
                    <a:pt x="3713574" y="4876712"/>
                  </a:cubicBezTo>
                  <a:cubicBezTo>
                    <a:pt x="3715690" y="4869304"/>
                    <a:pt x="3631024" y="4851312"/>
                    <a:pt x="3599274" y="4822737"/>
                  </a:cubicBezTo>
                  <a:cubicBezTo>
                    <a:pt x="3567524" y="4794162"/>
                    <a:pt x="3517782" y="4711612"/>
                    <a:pt x="3523074" y="4705262"/>
                  </a:cubicBezTo>
                  <a:cubicBezTo>
                    <a:pt x="3528366" y="4698912"/>
                    <a:pt x="3597686" y="4769820"/>
                    <a:pt x="3631024" y="4784637"/>
                  </a:cubicBezTo>
                  <a:cubicBezTo>
                    <a:pt x="3664361" y="4799454"/>
                    <a:pt x="3713045" y="4803158"/>
                    <a:pt x="3723099" y="4794162"/>
                  </a:cubicBezTo>
                  <a:cubicBezTo>
                    <a:pt x="3733152" y="4785165"/>
                    <a:pt x="3688703" y="4737541"/>
                    <a:pt x="3691349" y="4730662"/>
                  </a:cubicBezTo>
                  <a:cubicBezTo>
                    <a:pt x="3693995" y="4723783"/>
                    <a:pt x="3740032" y="4762941"/>
                    <a:pt x="3738974" y="4752887"/>
                  </a:cubicBezTo>
                  <a:cubicBezTo>
                    <a:pt x="3737916" y="4742833"/>
                    <a:pt x="3696641" y="4688858"/>
                    <a:pt x="3684999" y="4670337"/>
                  </a:cubicBezTo>
                  <a:cubicBezTo>
                    <a:pt x="3673357" y="4651816"/>
                    <a:pt x="3687116" y="4659224"/>
                    <a:pt x="3669124" y="4641762"/>
                  </a:cubicBezTo>
                  <a:cubicBezTo>
                    <a:pt x="3651132" y="4624300"/>
                    <a:pt x="3568582" y="4566620"/>
                    <a:pt x="3577049" y="4565562"/>
                  </a:cubicBezTo>
                  <a:cubicBezTo>
                    <a:pt x="3585516" y="4564504"/>
                    <a:pt x="3680236" y="4615304"/>
                    <a:pt x="3719924" y="4635412"/>
                  </a:cubicBezTo>
                  <a:cubicBezTo>
                    <a:pt x="3759612" y="4655520"/>
                    <a:pt x="3789774" y="4679333"/>
                    <a:pt x="3815174" y="4686212"/>
                  </a:cubicBezTo>
                  <a:cubicBezTo>
                    <a:pt x="3840574" y="4693091"/>
                    <a:pt x="3856978" y="4684095"/>
                    <a:pt x="3872324" y="4676687"/>
                  </a:cubicBezTo>
                  <a:cubicBezTo>
                    <a:pt x="3887670" y="4669279"/>
                    <a:pt x="3881849" y="4653404"/>
                    <a:pt x="3907249" y="4641762"/>
                  </a:cubicBezTo>
                  <a:cubicBezTo>
                    <a:pt x="3928893" y="4631842"/>
                    <a:pt x="3938242" y="4603478"/>
                    <a:pt x="3992255" y="4605550"/>
                  </a:cubicBezTo>
                  <a:cubicBezTo>
                    <a:pt x="3978154" y="4596605"/>
                    <a:pt x="3965707" y="4587228"/>
                    <a:pt x="3954872" y="4578261"/>
                  </a:cubicBezTo>
                  <a:cubicBezTo>
                    <a:pt x="3862797" y="4502061"/>
                    <a:pt x="3832105" y="4399403"/>
                    <a:pt x="3770722" y="4324261"/>
                  </a:cubicBezTo>
                  <a:cubicBezTo>
                    <a:pt x="3709339" y="4249119"/>
                    <a:pt x="3647955" y="4168686"/>
                    <a:pt x="3586572" y="4127411"/>
                  </a:cubicBezTo>
                  <a:cubicBezTo>
                    <a:pt x="3525189" y="4086136"/>
                    <a:pt x="3448989" y="4096719"/>
                    <a:pt x="3402422" y="4076611"/>
                  </a:cubicBezTo>
                  <a:cubicBezTo>
                    <a:pt x="3355855" y="4056503"/>
                    <a:pt x="3342097" y="4056503"/>
                    <a:pt x="3307172" y="4006761"/>
                  </a:cubicBezTo>
                  <a:cubicBezTo>
                    <a:pt x="3272247" y="3957019"/>
                    <a:pt x="3198164" y="3857536"/>
                    <a:pt x="3192872" y="3778161"/>
                  </a:cubicBezTo>
                  <a:cubicBezTo>
                    <a:pt x="3187580" y="3698786"/>
                    <a:pt x="3233089" y="3602478"/>
                    <a:pt x="3275422" y="3530511"/>
                  </a:cubicBezTo>
                  <a:cubicBezTo>
                    <a:pt x="3317755" y="3458544"/>
                    <a:pt x="3389722" y="3388694"/>
                    <a:pt x="3446872" y="3346361"/>
                  </a:cubicBezTo>
                  <a:cubicBezTo>
                    <a:pt x="3504022" y="3304028"/>
                    <a:pt x="3557997" y="3311436"/>
                    <a:pt x="3618322" y="3276511"/>
                  </a:cubicBezTo>
                  <a:cubicBezTo>
                    <a:pt x="3678647" y="3241586"/>
                    <a:pt x="3769664" y="3172794"/>
                    <a:pt x="3808822" y="3136811"/>
                  </a:cubicBezTo>
                  <a:cubicBezTo>
                    <a:pt x="3847980" y="3100828"/>
                    <a:pt x="3845864" y="3080719"/>
                    <a:pt x="3853272" y="3060611"/>
                  </a:cubicBezTo>
                  <a:cubicBezTo>
                    <a:pt x="3860680" y="3040503"/>
                    <a:pt x="3849039" y="3037328"/>
                    <a:pt x="3853272" y="3016161"/>
                  </a:cubicBezTo>
                  <a:cubicBezTo>
                    <a:pt x="3857505" y="2994994"/>
                    <a:pt x="3880789" y="2962186"/>
                    <a:pt x="3878672" y="2933611"/>
                  </a:cubicBezTo>
                  <a:cubicBezTo>
                    <a:pt x="3876555" y="2905036"/>
                    <a:pt x="3831047" y="2876461"/>
                    <a:pt x="3840572" y="2844711"/>
                  </a:cubicBezTo>
                  <a:cubicBezTo>
                    <a:pt x="3850097" y="2812961"/>
                    <a:pt x="3911480" y="2743111"/>
                    <a:pt x="3935822" y="2743111"/>
                  </a:cubicBezTo>
                  <a:cubicBezTo>
                    <a:pt x="3960164" y="2743111"/>
                    <a:pt x="3986622" y="2812961"/>
                    <a:pt x="3986622" y="2844711"/>
                  </a:cubicBezTo>
                  <a:cubicBezTo>
                    <a:pt x="3986622" y="2876461"/>
                    <a:pt x="3944289" y="2884928"/>
                    <a:pt x="3942172" y="2908211"/>
                  </a:cubicBezTo>
                  <a:cubicBezTo>
                    <a:pt x="3940055" y="2931494"/>
                    <a:pt x="3968630" y="2965361"/>
                    <a:pt x="3973922" y="2984411"/>
                  </a:cubicBezTo>
                  <a:cubicBezTo>
                    <a:pt x="3979214" y="3003461"/>
                    <a:pt x="3977097" y="2996053"/>
                    <a:pt x="3973922" y="3022511"/>
                  </a:cubicBezTo>
                  <a:cubicBezTo>
                    <a:pt x="3970747" y="3048969"/>
                    <a:pt x="3978155" y="3100828"/>
                    <a:pt x="3954872" y="3143161"/>
                  </a:cubicBezTo>
                  <a:cubicBezTo>
                    <a:pt x="3931589" y="3185494"/>
                    <a:pt x="3897722" y="3232061"/>
                    <a:pt x="3834222" y="3276511"/>
                  </a:cubicBezTo>
                  <a:cubicBezTo>
                    <a:pt x="3770722" y="3320961"/>
                    <a:pt x="3641605" y="3374936"/>
                    <a:pt x="3573872" y="3409861"/>
                  </a:cubicBezTo>
                  <a:cubicBezTo>
                    <a:pt x="3573838" y="3409867"/>
                    <a:pt x="3468033" y="3428920"/>
                    <a:pt x="3427822" y="3486061"/>
                  </a:cubicBezTo>
                  <a:cubicBezTo>
                    <a:pt x="3387605" y="3543211"/>
                    <a:pt x="3343155" y="3679736"/>
                    <a:pt x="3332572" y="3752761"/>
                  </a:cubicBezTo>
                  <a:cubicBezTo>
                    <a:pt x="3321989" y="3825786"/>
                    <a:pt x="3338922" y="3889286"/>
                    <a:pt x="3364322" y="3924211"/>
                  </a:cubicBezTo>
                  <a:cubicBezTo>
                    <a:pt x="3389722" y="3959136"/>
                    <a:pt x="3424647" y="3934794"/>
                    <a:pt x="3484972" y="3962311"/>
                  </a:cubicBezTo>
                  <a:cubicBezTo>
                    <a:pt x="3545297" y="3989828"/>
                    <a:pt x="3671239" y="4045919"/>
                    <a:pt x="3726272" y="4089311"/>
                  </a:cubicBezTo>
                  <a:cubicBezTo>
                    <a:pt x="3781305" y="4132703"/>
                    <a:pt x="3773897" y="4164453"/>
                    <a:pt x="3815172" y="4222661"/>
                  </a:cubicBezTo>
                  <a:cubicBezTo>
                    <a:pt x="3856447" y="4280869"/>
                    <a:pt x="3918889" y="4377178"/>
                    <a:pt x="3973922" y="4438561"/>
                  </a:cubicBezTo>
                  <a:cubicBezTo>
                    <a:pt x="4028955" y="4499944"/>
                    <a:pt x="4096689" y="4557094"/>
                    <a:pt x="4145372" y="4590961"/>
                  </a:cubicBezTo>
                  <a:lnTo>
                    <a:pt x="4175807" y="4608290"/>
                  </a:lnTo>
                  <a:cubicBezTo>
                    <a:pt x="4214167" y="4608176"/>
                    <a:pt x="4254089" y="4609618"/>
                    <a:pt x="4289689" y="4616396"/>
                  </a:cubicBezTo>
                  <a:cubicBezTo>
                    <a:pt x="4337568" y="4534143"/>
                    <a:pt x="4397961" y="4481730"/>
                    <a:pt x="4443245" y="4410851"/>
                  </a:cubicBezTo>
                  <a:cubicBezTo>
                    <a:pt x="4467118" y="4373484"/>
                    <a:pt x="4485859" y="4333785"/>
                    <a:pt x="4504449" y="4294873"/>
                  </a:cubicBezTo>
                  <a:cubicBezTo>
                    <a:pt x="4445741" y="4223255"/>
                    <a:pt x="4381616" y="4034860"/>
                    <a:pt x="4335872" y="3949611"/>
                  </a:cubicBezTo>
                  <a:cubicBezTo>
                    <a:pt x="4289305" y="3862828"/>
                    <a:pt x="4272372" y="3835311"/>
                    <a:pt x="4227922" y="3778161"/>
                  </a:cubicBezTo>
                  <a:cubicBezTo>
                    <a:pt x="4183472" y="3721011"/>
                    <a:pt x="4107272" y="3668094"/>
                    <a:pt x="4069172" y="3606711"/>
                  </a:cubicBezTo>
                  <a:cubicBezTo>
                    <a:pt x="4031072" y="3545328"/>
                    <a:pt x="4014139" y="3469128"/>
                    <a:pt x="3999322" y="3409861"/>
                  </a:cubicBezTo>
                  <a:cubicBezTo>
                    <a:pt x="3984505" y="3350594"/>
                    <a:pt x="3973922" y="3301911"/>
                    <a:pt x="3980272" y="3251111"/>
                  </a:cubicBezTo>
                  <a:cubicBezTo>
                    <a:pt x="3986622" y="3200311"/>
                    <a:pt x="4018372" y="3146336"/>
                    <a:pt x="4037422" y="3105061"/>
                  </a:cubicBezTo>
                  <a:cubicBezTo>
                    <a:pt x="4056472" y="3063786"/>
                    <a:pt x="4081872" y="3032036"/>
                    <a:pt x="4094572" y="3003461"/>
                  </a:cubicBezTo>
                  <a:cubicBezTo>
                    <a:pt x="4107272" y="2974886"/>
                    <a:pt x="4117855" y="2952661"/>
                    <a:pt x="4113622" y="2933611"/>
                  </a:cubicBezTo>
                  <a:cubicBezTo>
                    <a:pt x="4109389" y="2914561"/>
                    <a:pt x="4070230" y="2907152"/>
                    <a:pt x="4069172" y="2889161"/>
                  </a:cubicBezTo>
                  <a:cubicBezTo>
                    <a:pt x="4068114" y="2871170"/>
                    <a:pt x="4086105" y="2853178"/>
                    <a:pt x="4107272" y="2825661"/>
                  </a:cubicBezTo>
                  <a:cubicBezTo>
                    <a:pt x="4115489" y="2814979"/>
                    <a:pt x="4127055" y="2796483"/>
                    <a:pt x="4139761" y="2778299"/>
                  </a:cubicBezTo>
                  <a:cubicBezTo>
                    <a:pt x="4119041" y="2773023"/>
                    <a:pt x="4095857" y="2777528"/>
                    <a:pt x="4069172" y="2769781"/>
                  </a:cubicBezTo>
                  <a:cubicBezTo>
                    <a:pt x="4029802" y="2758351"/>
                    <a:pt x="3970112" y="2748191"/>
                    <a:pt x="3932012" y="2724061"/>
                  </a:cubicBezTo>
                  <a:cubicBezTo>
                    <a:pt x="3893912" y="2699931"/>
                    <a:pt x="3854542" y="2655481"/>
                    <a:pt x="3840572" y="2625001"/>
                  </a:cubicBezTo>
                  <a:cubicBezTo>
                    <a:pt x="3826602" y="2594521"/>
                    <a:pt x="3843112" y="2562771"/>
                    <a:pt x="3848192" y="2541181"/>
                  </a:cubicBezTo>
                  <a:cubicBezTo>
                    <a:pt x="3853272" y="2519591"/>
                    <a:pt x="3877402" y="2519591"/>
                    <a:pt x="3871052" y="2495461"/>
                  </a:cubicBezTo>
                  <a:cubicBezTo>
                    <a:pt x="3864702" y="2471331"/>
                    <a:pt x="3849462" y="2433231"/>
                    <a:pt x="3810092" y="2396401"/>
                  </a:cubicBezTo>
                  <a:cubicBezTo>
                    <a:pt x="3770722" y="2359571"/>
                    <a:pt x="3672932" y="2327821"/>
                    <a:pt x="3634832" y="2274481"/>
                  </a:cubicBezTo>
                  <a:cubicBezTo>
                    <a:pt x="3596732" y="2221141"/>
                    <a:pt x="3599272" y="2130971"/>
                    <a:pt x="3581492" y="2076361"/>
                  </a:cubicBezTo>
                  <a:cubicBezTo>
                    <a:pt x="3563712" y="2021751"/>
                    <a:pt x="3548472" y="1984921"/>
                    <a:pt x="3528152" y="1946821"/>
                  </a:cubicBezTo>
                  <a:cubicBezTo>
                    <a:pt x="3507832" y="1908721"/>
                    <a:pt x="3478622" y="1888401"/>
                    <a:pt x="3459572" y="1847761"/>
                  </a:cubicBezTo>
                  <a:cubicBezTo>
                    <a:pt x="3440522" y="1807121"/>
                    <a:pt x="3418932" y="1794421"/>
                    <a:pt x="3413852" y="1702981"/>
                  </a:cubicBezTo>
                  <a:cubicBezTo>
                    <a:pt x="3408772" y="1611541"/>
                    <a:pt x="3420202" y="1385481"/>
                    <a:pt x="3429092" y="1299121"/>
                  </a:cubicBezTo>
                  <a:cubicBezTo>
                    <a:pt x="3437982" y="1212761"/>
                    <a:pt x="3478622" y="1217841"/>
                    <a:pt x="3467192" y="1184821"/>
                  </a:cubicBezTo>
                  <a:cubicBezTo>
                    <a:pt x="3455762" y="1151801"/>
                    <a:pt x="3384642" y="1139101"/>
                    <a:pt x="3360512" y="1101001"/>
                  </a:cubicBezTo>
                  <a:cubicBezTo>
                    <a:pt x="3336382" y="1062901"/>
                    <a:pt x="3317332" y="999401"/>
                    <a:pt x="3322412" y="956221"/>
                  </a:cubicBezTo>
                  <a:cubicBezTo>
                    <a:pt x="3327492" y="913041"/>
                    <a:pt x="3421472" y="859701"/>
                    <a:pt x="3390992" y="841921"/>
                  </a:cubicBezTo>
                  <a:cubicBezTo>
                    <a:pt x="3360512" y="824141"/>
                    <a:pt x="3224622" y="838111"/>
                    <a:pt x="3139532" y="849541"/>
                  </a:cubicBezTo>
                  <a:cubicBezTo>
                    <a:pt x="3054442" y="860971"/>
                    <a:pt x="2919822" y="933361"/>
                    <a:pt x="2880452" y="910501"/>
                  </a:cubicBezTo>
                  <a:cubicBezTo>
                    <a:pt x="2841082" y="887641"/>
                    <a:pt x="2888072" y="763181"/>
                    <a:pt x="2903312" y="712381"/>
                  </a:cubicBezTo>
                  <a:cubicBezTo>
                    <a:pt x="2918552" y="661581"/>
                    <a:pt x="2978242" y="647611"/>
                    <a:pt x="2971892" y="605701"/>
                  </a:cubicBezTo>
                  <a:cubicBezTo>
                    <a:pt x="2965542" y="563791"/>
                    <a:pt x="2902042" y="504101"/>
                    <a:pt x="2865212" y="460921"/>
                  </a:cubicBezTo>
                  <a:cubicBezTo>
                    <a:pt x="2828382" y="417741"/>
                    <a:pt x="2761072" y="406311"/>
                    <a:pt x="2750912" y="346621"/>
                  </a:cubicBezTo>
                  <a:cubicBezTo>
                    <a:pt x="2740752" y="286931"/>
                    <a:pt x="2781392" y="159931"/>
                    <a:pt x="2804252" y="102781"/>
                  </a:cubicBezTo>
                  <a:cubicBezTo>
                    <a:pt x="2827112" y="45631"/>
                    <a:pt x="2839812" y="16421"/>
                    <a:pt x="2926172" y="3721"/>
                  </a:cubicBezTo>
                  <a:cubicBezTo>
                    <a:pt x="2947762" y="546"/>
                    <a:pt x="2974750" y="-407"/>
                    <a:pt x="3005230" y="149"/>
                  </a:cubicBezTo>
                  <a:close/>
                </a:path>
              </a:pathLst>
            </a:custGeom>
            <a:gradFill>
              <a:gsLst>
                <a:gs pos="42000">
                  <a:schemeClr val="bg1"/>
                </a:gs>
                <a:gs pos="0">
                  <a:schemeClr val="bg1">
                    <a:alpha val="40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blurRad="165100" dist="114300" dir="5400000" sx="90000" sy="-19000" rotWithShape="0">
                <a:prstClr val="black">
                  <a:alpha val="47000"/>
                </a:prstClr>
              </a:outerShdw>
            </a:effectLst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任意多边形 23"/>
            <p:cNvSpPr>
              <a:spLocks noChangeAspect="1"/>
            </p:cNvSpPr>
            <p:nvPr/>
          </p:nvSpPr>
          <p:spPr>
            <a:xfrm>
              <a:off x="1259632" y="2812393"/>
              <a:ext cx="195076" cy="281079"/>
            </a:xfrm>
            <a:custGeom>
              <a:avLst/>
              <a:gdLst/>
              <a:ahLst/>
              <a:cxnLst/>
              <a:rect l="l" t="t" r="r" b="b"/>
              <a:pathLst>
                <a:path w="4391876" h="6328150">
                  <a:moveTo>
                    <a:pt x="1158081" y="176"/>
                  </a:moveTo>
                  <a:cubicBezTo>
                    <a:pt x="1160529" y="639"/>
                    <a:pt x="1163902" y="1962"/>
                    <a:pt x="1168400" y="3550"/>
                  </a:cubicBezTo>
                  <a:cubicBezTo>
                    <a:pt x="1186392" y="9900"/>
                    <a:pt x="1199092" y="9900"/>
                    <a:pt x="1250950" y="67050"/>
                  </a:cubicBezTo>
                  <a:cubicBezTo>
                    <a:pt x="1302808" y="124200"/>
                    <a:pt x="1417108" y="257550"/>
                    <a:pt x="1479550" y="346450"/>
                  </a:cubicBezTo>
                  <a:cubicBezTo>
                    <a:pt x="1541992" y="435350"/>
                    <a:pt x="1595967" y="558117"/>
                    <a:pt x="1625600" y="600450"/>
                  </a:cubicBezTo>
                  <a:cubicBezTo>
                    <a:pt x="1646767" y="604683"/>
                    <a:pt x="1659467" y="605742"/>
                    <a:pt x="1689100" y="613150"/>
                  </a:cubicBezTo>
                  <a:cubicBezTo>
                    <a:pt x="1718733" y="620558"/>
                    <a:pt x="1782233" y="618442"/>
                    <a:pt x="1803400" y="644900"/>
                  </a:cubicBezTo>
                  <a:cubicBezTo>
                    <a:pt x="1824567" y="671358"/>
                    <a:pt x="1822450" y="742267"/>
                    <a:pt x="1816100" y="771900"/>
                  </a:cubicBezTo>
                  <a:cubicBezTo>
                    <a:pt x="1809750" y="801533"/>
                    <a:pt x="1762125" y="798358"/>
                    <a:pt x="1765300" y="822700"/>
                  </a:cubicBezTo>
                  <a:cubicBezTo>
                    <a:pt x="1768475" y="847042"/>
                    <a:pt x="1810808" y="865033"/>
                    <a:pt x="1835150" y="917950"/>
                  </a:cubicBezTo>
                  <a:cubicBezTo>
                    <a:pt x="1859492" y="970867"/>
                    <a:pt x="1875367" y="1108450"/>
                    <a:pt x="1911350" y="1140200"/>
                  </a:cubicBezTo>
                  <a:lnTo>
                    <a:pt x="2063750" y="1121150"/>
                  </a:lnTo>
                  <a:lnTo>
                    <a:pt x="2073833" y="1128860"/>
                  </a:lnTo>
                  <a:cubicBezTo>
                    <a:pt x="2091826" y="1123661"/>
                    <a:pt x="2107706" y="1118947"/>
                    <a:pt x="2120900" y="1114800"/>
                  </a:cubicBezTo>
                  <a:cubicBezTo>
                    <a:pt x="2232025" y="1079875"/>
                    <a:pt x="2183342" y="1098925"/>
                    <a:pt x="2235200" y="1095750"/>
                  </a:cubicBezTo>
                  <a:cubicBezTo>
                    <a:pt x="2287058" y="1092575"/>
                    <a:pt x="2336800" y="1086225"/>
                    <a:pt x="2432050" y="1095750"/>
                  </a:cubicBezTo>
                  <a:cubicBezTo>
                    <a:pt x="2527300" y="1105275"/>
                    <a:pt x="2665942" y="1101042"/>
                    <a:pt x="2806700" y="1152900"/>
                  </a:cubicBezTo>
                  <a:cubicBezTo>
                    <a:pt x="2947458" y="1204758"/>
                    <a:pt x="3153833" y="1319058"/>
                    <a:pt x="3276600" y="1406900"/>
                  </a:cubicBezTo>
                  <a:cubicBezTo>
                    <a:pt x="3399367" y="1494742"/>
                    <a:pt x="3481917" y="1610100"/>
                    <a:pt x="3543300" y="1679950"/>
                  </a:cubicBezTo>
                  <a:cubicBezTo>
                    <a:pt x="3604683" y="1749800"/>
                    <a:pt x="3609975" y="1804833"/>
                    <a:pt x="3644900" y="1826000"/>
                  </a:cubicBezTo>
                  <a:cubicBezTo>
                    <a:pt x="3679825" y="1847167"/>
                    <a:pt x="3718983" y="1780492"/>
                    <a:pt x="3752850" y="1806950"/>
                  </a:cubicBezTo>
                  <a:cubicBezTo>
                    <a:pt x="3786717" y="1833408"/>
                    <a:pt x="3832225" y="1941358"/>
                    <a:pt x="3848100" y="1984750"/>
                  </a:cubicBezTo>
                  <a:cubicBezTo>
                    <a:pt x="3863975" y="2028142"/>
                    <a:pt x="3840692" y="2052483"/>
                    <a:pt x="3848100" y="2067300"/>
                  </a:cubicBezTo>
                  <a:cubicBezTo>
                    <a:pt x="3855508" y="2082117"/>
                    <a:pt x="3865033" y="2054600"/>
                    <a:pt x="3892550" y="2073650"/>
                  </a:cubicBezTo>
                  <a:cubicBezTo>
                    <a:pt x="3920067" y="2092700"/>
                    <a:pt x="3958167" y="2163608"/>
                    <a:pt x="4013200" y="2181600"/>
                  </a:cubicBezTo>
                  <a:cubicBezTo>
                    <a:pt x="4068233" y="2199592"/>
                    <a:pt x="4161367" y="2171017"/>
                    <a:pt x="4222750" y="2181600"/>
                  </a:cubicBezTo>
                  <a:cubicBezTo>
                    <a:pt x="4284133" y="2192183"/>
                    <a:pt x="4358217" y="2214408"/>
                    <a:pt x="4381500" y="2245100"/>
                  </a:cubicBezTo>
                  <a:cubicBezTo>
                    <a:pt x="4404783" y="2275792"/>
                    <a:pt x="4384675" y="2322358"/>
                    <a:pt x="4362450" y="2365750"/>
                  </a:cubicBezTo>
                  <a:cubicBezTo>
                    <a:pt x="4340225" y="2409142"/>
                    <a:pt x="4277783" y="2467350"/>
                    <a:pt x="4248150" y="2505450"/>
                  </a:cubicBezTo>
                  <a:cubicBezTo>
                    <a:pt x="4218517" y="2543550"/>
                    <a:pt x="4212167" y="2577417"/>
                    <a:pt x="4184650" y="2594350"/>
                  </a:cubicBezTo>
                  <a:cubicBezTo>
                    <a:pt x="4157133" y="2611283"/>
                    <a:pt x="4140200" y="2603875"/>
                    <a:pt x="4083050" y="2607050"/>
                  </a:cubicBezTo>
                  <a:cubicBezTo>
                    <a:pt x="4025900" y="2610225"/>
                    <a:pt x="3884083" y="2591175"/>
                    <a:pt x="3841750" y="2613400"/>
                  </a:cubicBezTo>
                  <a:cubicBezTo>
                    <a:pt x="3799417" y="2635625"/>
                    <a:pt x="3848100" y="2698067"/>
                    <a:pt x="3829050" y="2740400"/>
                  </a:cubicBezTo>
                  <a:cubicBezTo>
                    <a:pt x="3810000" y="2782733"/>
                    <a:pt x="3744383" y="2842000"/>
                    <a:pt x="3727450" y="2867400"/>
                  </a:cubicBezTo>
                  <a:lnTo>
                    <a:pt x="3721051" y="2878810"/>
                  </a:lnTo>
                  <a:cubicBezTo>
                    <a:pt x="3719910" y="2884069"/>
                    <a:pt x="3731419" y="2875338"/>
                    <a:pt x="3727450" y="2892800"/>
                  </a:cubicBezTo>
                  <a:cubicBezTo>
                    <a:pt x="3723924" y="2908317"/>
                    <a:pt x="3710996" y="2953916"/>
                    <a:pt x="3702750" y="2982606"/>
                  </a:cubicBezTo>
                  <a:cubicBezTo>
                    <a:pt x="3761063" y="3068512"/>
                    <a:pt x="3813566" y="3190805"/>
                    <a:pt x="3822700" y="3254750"/>
                  </a:cubicBezTo>
                  <a:cubicBezTo>
                    <a:pt x="3833283" y="3328833"/>
                    <a:pt x="3748617" y="3341533"/>
                    <a:pt x="3740150" y="3388100"/>
                  </a:cubicBezTo>
                  <a:cubicBezTo>
                    <a:pt x="3733266" y="3425961"/>
                    <a:pt x="3757865" y="3447031"/>
                    <a:pt x="3766783" y="3495901"/>
                  </a:cubicBezTo>
                  <a:cubicBezTo>
                    <a:pt x="3799149" y="3482939"/>
                    <a:pt x="3833739" y="3511202"/>
                    <a:pt x="3873500" y="3540500"/>
                  </a:cubicBezTo>
                  <a:cubicBezTo>
                    <a:pt x="3913716" y="3570133"/>
                    <a:pt x="3976158" y="3629400"/>
                    <a:pt x="4006850" y="3673850"/>
                  </a:cubicBezTo>
                  <a:cubicBezTo>
                    <a:pt x="4037542" y="3718300"/>
                    <a:pt x="4053417" y="3759575"/>
                    <a:pt x="4057650" y="3807200"/>
                  </a:cubicBezTo>
                  <a:cubicBezTo>
                    <a:pt x="4061883" y="3854825"/>
                    <a:pt x="4052358" y="3907742"/>
                    <a:pt x="4032250" y="3959600"/>
                  </a:cubicBezTo>
                  <a:cubicBezTo>
                    <a:pt x="4012142" y="4011458"/>
                    <a:pt x="3975100" y="4089775"/>
                    <a:pt x="3937000" y="4118350"/>
                  </a:cubicBezTo>
                  <a:cubicBezTo>
                    <a:pt x="3898900" y="4146925"/>
                    <a:pt x="3837517" y="4135283"/>
                    <a:pt x="3803650" y="4131050"/>
                  </a:cubicBezTo>
                  <a:cubicBezTo>
                    <a:pt x="3769783" y="4126817"/>
                    <a:pt x="3745442" y="4100358"/>
                    <a:pt x="3733800" y="4092950"/>
                  </a:cubicBezTo>
                  <a:cubicBezTo>
                    <a:pt x="3763433" y="4071783"/>
                    <a:pt x="3802592" y="4052733"/>
                    <a:pt x="3822700" y="4029450"/>
                  </a:cubicBezTo>
                  <a:cubicBezTo>
                    <a:pt x="3842808" y="4006167"/>
                    <a:pt x="3859742" y="3975475"/>
                    <a:pt x="3854450" y="3953250"/>
                  </a:cubicBezTo>
                  <a:cubicBezTo>
                    <a:pt x="3849158" y="3931025"/>
                    <a:pt x="3806825" y="3915150"/>
                    <a:pt x="3790950" y="3896100"/>
                  </a:cubicBezTo>
                  <a:cubicBezTo>
                    <a:pt x="3775075" y="3877050"/>
                    <a:pt x="3777192" y="3883400"/>
                    <a:pt x="3759200" y="3838950"/>
                  </a:cubicBezTo>
                  <a:lnTo>
                    <a:pt x="3750044" y="3818696"/>
                  </a:lnTo>
                  <a:cubicBezTo>
                    <a:pt x="3748557" y="3833975"/>
                    <a:pt x="3747332" y="3847349"/>
                    <a:pt x="3746500" y="3858000"/>
                  </a:cubicBezTo>
                  <a:cubicBezTo>
                    <a:pt x="3741208" y="3925733"/>
                    <a:pt x="3747558" y="3910917"/>
                    <a:pt x="3740150" y="3940550"/>
                  </a:cubicBezTo>
                  <a:cubicBezTo>
                    <a:pt x="3732742" y="3970183"/>
                    <a:pt x="3706283" y="4004050"/>
                    <a:pt x="3702050" y="4035800"/>
                  </a:cubicBezTo>
                  <a:cubicBezTo>
                    <a:pt x="3697817" y="4067550"/>
                    <a:pt x="3716867" y="4079192"/>
                    <a:pt x="3714750" y="4131050"/>
                  </a:cubicBezTo>
                  <a:cubicBezTo>
                    <a:pt x="3712633" y="4182908"/>
                    <a:pt x="3715808" y="4294033"/>
                    <a:pt x="3689350" y="4346950"/>
                  </a:cubicBezTo>
                  <a:cubicBezTo>
                    <a:pt x="3662892" y="4399867"/>
                    <a:pt x="3601508" y="4426325"/>
                    <a:pt x="3556000" y="4448550"/>
                  </a:cubicBezTo>
                  <a:cubicBezTo>
                    <a:pt x="3510492" y="4470775"/>
                    <a:pt x="3448050" y="4462308"/>
                    <a:pt x="3416300" y="4480300"/>
                  </a:cubicBezTo>
                  <a:cubicBezTo>
                    <a:pt x="3384550" y="4498292"/>
                    <a:pt x="3369733" y="4524750"/>
                    <a:pt x="3365500" y="4556500"/>
                  </a:cubicBezTo>
                  <a:cubicBezTo>
                    <a:pt x="3361267" y="4588250"/>
                    <a:pt x="3398308" y="4632700"/>
                    <a:pt x="3390900" y="4670800"/>
                  </a:cubicBezTo>
                  <a:cubicBezTo>
                    <a:pt x="3383492" y="4708900"/>
                    <a:pt x="3331633" y="4750175"/>
                    <a:pt x="3321050" y="4785100"/>
                  </a:cubicBezTo>
                  <a:cubicBezTo>
                    <a:pt x="3310467" y="4820025"/>
                    <a:pt x="3314700" y="4847542"/>
                    <a:pt x="3327400" y="4880350"/>
                  </a:cubicBezTo>
                  <a:cubicBezTo>
                    <a:pt x="3340100" y="4913158"/>
                    <a:pt x="3387725" y="4951258"/>
                    <a:pt x="3397250" y="4981950"/>
                  </a:cubicBezTo>
                  <a:cubicBezTo>
                    <a:pt x="3406775" y="5012642"/>
                    <a:pt x="3382433" y="5041217"/>
                    <a:pt x="3384550" y="5064500"/>
                  </a:cubicBezTo>
                  <a:cubicBezTo>
                    <a:pt x="3386667" y="5087783"/>
                    <a:pt x="3372908" y="5101542"/>
                    <a:pt x="3409950" y="5121650"/>
                  </a:cubicBezTo>
                  <a:cubicBezTo>
                    <a:pt x="3446992" y="5141758"/>
                    <a:pt x="3570817" y="5163983"/>
                    <a:pt x="3606800" y="5185150"/>
                  </a:cubicBezTo>
                  <a:cubicBezTo>
                    <a:pt x="3641666" y="5205660"/>
                    <a:pt x="3620889" y="5226169"/>
                    <a:pt x="3625773" y="5246586"/>
                  </a:cubicBezTo>
                  <a:cubicBezTo>
                    <a:pt x="3653384" y="5248813"/>
                    <a:pt x="3678313" y="5254486"/>
                    <a:pt x="3695700" y="5267700"/>
                  </a:cubicBezTo>
                  <a:cubicBezTo>
                    <a:pt x="3722158" y="5287808"/>
                    <a:pt x="3713692" y="5337550"/>
                    <a:pt x="3740150" y="5362950"/>
                  </a:cubicBezTo>
                  <a:cubicBezTo>
                    <a:pt x="3766608" y="5388350"/>
                    <a:pt x="3825875" y="5388350"/>
                    <a:pt x="3854450" y="5420100"/>
                  </a:cubicBezTo>
                  <a:cubicBezTo>
                    <a:pt x="3883025" y="5451850"/>
                    <a:pt x="3891492" y="5497358"/>
                    <a:pt x="3911600" y="5553450"/>
                  </a:cubicBezTo>
                  <a:cubicBezTo>
                    <a:pt x="3931708" y="5609542"/>
                    <a:pt x="3951817" y="5694208"/>
                    <a:pt x="3975100" y="5756650"/>
                  </a:cubicBezTo>
                  <a:cubicBezTo>
                    <a:pt x="3998383" y="5819092"/>
                    <a:pt x="4023783" y="5848725"/>
                    <a:pt x="4051300" y="5928100"/>
                  </a:cubicBezTo>
                  <a:cubicBezTo>
                    <a:pt x="4078817" y="6007475"/>
                    <a:pt x="4117975" y="6166225"/>
                    <a:pt x="4140200" y="6232900"/>
                  </a:cubicBezTo>
                  <a:cubicBezTo>
                    <a:pt x="4162425" y="6299575"/>
                    <a:pt x="4169833" y="6296400"/>
                    <a:pt x="4184650" y="6328150"/>
                  </a:cubicBezTo>
                  <a:lnTo>
                    <a:pt x="6350" y="6328150"/>
                  </a:lnTo>
                  <a:cubicBezTo>
                    <a:pt x="4233" y="6069917"/>
                    <a:pt x="2117" y="5811683"/>
                    <a:pt x="0" y="5553450"/>
                  </a:cubicBezTo>
                  <a:cubicBezTo>
                    <a:pt x="23283" y="5397875"/>
                    <a:pt x="53975" y="5481483"/>
                    <a:pt x="146050" y="5394700"/>
                  </a:cubicBezTo>
                  <a:cubicBezTo>
                    <a:pt x="238125" y="5307917"/>
                    <a:pt x="420158" y="5155517"/>
                    <a:pt x="552450" y="5032750"/>
                  </a:cubicBezTo>
                  <a:cubicBezTo>
                    <a:pt x="684742" y="4909983"/>
                    <a:pt x="857250" y="4724775"/>
                    <a:pt x="939800" y="4658100"/>
                  </a:cubicBezTo>
                  <a:cubicBezTo>
                    <a:pt x="1022350" y="4591425"/>
                    <a:pt x="1001183" y="4669742"/>
                    <a:pt x="1047750" y="4632700"/>
                  </a:cubicBezTo>
                  <a:cubicBezTo>
                    <a:pt x="1094317" y="4595658"/>
                    <a:pt x="1177925" y="4471833"/>
                    <a:pt x="1219200" y="4435850"/>
                  </a:cubicBezTo>
                  <a:cubicBezTo>
                    <a:pt x="1260475" y="4399867"/>
                    <a:pt x="1281642" y="4433733"/>
                    <a:pt x="1295400" y="4416800"/>
                  </a:cubicBezTo>
                  <a:cubicBezTo>
                    <a:pt x="1309158" y="4399867"/>
                    <a:pt x="1303867" y="4366000"/>
                    <a:pt x="1308100" y="4340600"/>
                  </a:cubicBezTo>
                  <a:lnTo>
                    <a:pt x="1321973" y="4389154"/>
                  </a:lnTo>
                  <a:cubicBezTo>
                    <a:pt x="1320281" y="4362393"/>
                    <a:pt x="1315182" y="4329184"/>
                    <a:pt x="1320800" y="4302500"/>
                  </a:cubicBezTo>
                  <a:cubicBezTo>
                    <a:pt x="1329267" y="4262284"/>
                    <a:pt x="1397000" y="4195608"/>
                    <a:pt x="1371600" y="4181850"/>
                  </a:cubicBezTo>
                  <a:cubicBezTo>
                    <a:pt x="1346200" y="4168092"/>
                    <a:pt x="1226608" y="4190317"/>
                    <a:pt x="1168400" y="4219950"/>
                  </a:cubicBezTo>
                  <a:cubicBezTo>
                    <a:pt x="1110192" y="4249583"/>
                    <a:pt x="1075267" y="4331075"/>
                    <a:pt x="1022350" y="4359650"/>
                  </a:cubicBezTo>
                  <a:cubicBezTo>
                    <a:pt x="969433" y="4388225"/>
                    <a:pt x="876300" y="4397750"/>
                    <a:pt x="850900" y="4391400"/>
                  </a:cubicBezTo>
                  <a:cubicBezTo>
                    <a:pt x="825500" y="4385050"/>
                    <a:pt x="826558" y="4385050"/>
                    <a:pt x="869950" y="4321550"/>
                  </a:cubicBezTo>
                  <a:cubicBezTo>
                    <a:pt x="913342" y="4258050"/>
                    <a:pt x="1058333" y="4105650"/>
                    <a:pt x="1111250" y="4010400"/>
                  </a:cubicBezTo>
                  <a:cubicBezTo>
                    <a:pt x="1164167" y="3915150"/>
                    <a:pt x="1173692" y="3833658"/>
                    <a:pt x="1187450" y="3750050"/>
                  </a:cubicBezTo>
                  <a:cubicBezTo>
                    <a:pt x="1201208" y="3666442"/>
                    <a:pt x="1192742" y="3561667"/>
                    <a:pt x="1193800" y="3508750"/>
                  </a:cubicBezTo>
                  <a:cubicBezTo>
                    <a:pt x="1194858" y="3455833"/>
                    <a:pt x="1194858" y="3463242"/>
                    <a:pt x="1193800" y="3432550"/>
                  </a:cubicBezTo>
                  <a:cubicBezTo>
                    <a:pt x="1192742" y="3401858"/>
                    <a:pt x="1176867" y="3395508"/>
                    <a:pt x="1187450" y="3324600"/>
                  </a:cubicBezTo>
                  <a:cubicBezTo>
                    <a:pt x="1187600" y="3323595"/>
                    <a:pt x="1187737" y="3322568"/>
                    <a:pt x="1187594" y="3321488"/>
                  </a:cubicBezTo>
                  <a:lnTo>
                    <a:pt x="1168400" y="3324600"/>
                  </a:lnTo>
                  <a:cubicBezTo>
                    <a:pt x="1155700" y="3290733"/>
                    <a:pt x="1149350" y="3284383"/>
                    <a:pt x="1130300" y="3223000"/>
                  </a:cubicBezTo>
                  <a:cubicBezTo>
                    <a:pt x="1111250" y="3161617"/>
                    <a:pt x="1082675" y="3055783"/>
                    <a:pt x="1054100" y="2956300"/>
                  </a:cubicBezTo>
                  <a:cubicBezTo>
                    <a:pt x="1025525" y="2856817"/>
                    <a:pt x="974725" y="2756275"/>
                    <a:pt x="958850" y="2626100"/>
                  </a:cubicBezTo>
                  <a:cubicBezTo>
                    <a:pt x="942975" y="2495925"/>
                    <a:pt x="938742" y="2300133"/>
                    <a:pt x="958850" y="2175250"/>
                  </a:cubicBezTo>
                  <a:cubicBezTo>
                    <a:pt x="978958" y="2050367"/>
                    <a:pt x="1031875" y="1973108"/>
                    <a:pt x="1079500" y="1876800"/>
                  </a:cubicBezTo>
                  <a:cubicBezTo>
                    <a:pt x="1127125" y="1780492"/>
                    <a:pt x="1164167" y="1692650"/>
                    <a:pt x="1244600" y="1597400"/>
                  </a:cubicBezTo>
                  <a:cubicBezTo>
                    <a:pt x="1324118" y="1503234"/>
                    <a:pt x="1413981" y="1388379"/>
                    <a:pt x="1557353" y="1308444"/>
                  </a:cubicBezTo>
                  <a:lnTo>
                    <a:pt x="1562100" y="1298950"/>
                  </a:lnTo>
                  <a:lnTo>
                    <a:pt x="1524000" y="1171950"/>
                  </a:lnTo>
                  <a:lnTo>
                    <a:pt x="1479550" y="1133850"/>
                  </a:lnTo>
                  <a:lnTo>
                    <a:pt x="1447800" y="1044950"/>
                  </a:lnTo>
                  <a:lnTo>
                    <a:pt x="1409700" y="994150"/>
                  </a:lnTo>
                  <a:lnTo>
                    <a:pt x="1301750" y="956050"/>
                  </a:lnTo>
                  <a:cubicBezTo>
                    <a:pt x="1293283" y="926417"/>
                    <a:pt x="1270000" y="897842"/>
                    <a:pt x="1276350" y="867150"/>
                  </a:cubicBezTo>
                  <a:cubicBezTo>
                    <a:pt x="1282700" y="836458"/>
                    <a:pt x="1338792" y="821642"/>
                    <a:pt x="1339850" y="771900"/>
                  </a:cubicBezTo>
                  <a:cubicBezTo>
                    <a:pt x="1340908" y="722158"/>
                    <a:pt x="1305983" y="656542"/>
                    <a:pt x="1282700" y="568700"/>
                  </a:cubicBezTo>
                  <a:cubicBezTo>
                    <a:pt x="1259417" y="480858"/>
                    <a:pt x="1221317" y="333750"/>
                    <a:pt x="1200150" y="244850"/>
                  </a:cubicBezTo>
                  <a:cubicBezTo>
                    <a:pt x="1178983" y="155950"/>
                    <a:pt x="1160992" y="75517"/>
                    <a:pt x="1155700" y="35300"/>
                  </a:cubicBezTo>
                  <a:cubicBezTo>
                    <a:pt x="1151731" y="5137"/>
                    <a:pt x="1150739" y="-1213"/>
                    <a:pt x="1158081" y="176"/>
                  </a:cubicBezTo>
                  <a:close/>
                </a:path>
              </a:pathLst>
            </a:custGeom>
            <a:gradFill>
              <a:gsLst>
                <a:gs pos="42000">
                  <a:schemeClr val="bg1"/>
                </a:gs>
                <a:gs pos="0">
                  <a:schemeClr val="bg1">
                    <a:alpha val="40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blurRad="165100" dist="114300" dir="5400000" sx="90000" sy="-19000" rotWithShape="0">
                <a:prstClr val="black">
                  <a:alpha val="47000"/>
                </a:prstClr>
              </a:outerShdw>
            </a:effectLst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任意多边形 24"/>
            <p:cNvSpPr>
              <a:spLocks noChangeAspect="1"/>
            </p:cNvSpPr>
            <p:nvPr/>
          </p:nvSpPr>
          <p:spPr>
            <a:xfrm>
              <a:off x="1711782" y="2855969"/>
              <a:ext cx="299850" cy="237503"/>
            </a:xfrm>
            <a:custGeom>
              <a:avLst/>
              <a:gdLst/>
              <a:ahLst/>
              <a:cxnLst/>
              <a:rect l="l" t="t" r="r" b="b"/>
              <a:pathLst>
                <a:path w="7066022" h="5596807">
                  <a:moveTo>
                    <a:pt x="4177090" y="76"/>
                  </a:moveTo>
                  <a:cubicBezTo>
                    <a:pt x="4248792" y="605"/>
                    <a:pt x="4326315" y="4044"/>
                    <a:pt x="4410452" y="15157"/>
                  </a:cubicBezTo>
                  <a:cubicBezTo>
                    <a:pt x="4578727" y="37382"/>
                    <a:pt x="4824260" y="81832"/>
                    <a:pt x="4988302" y="135807"/>
                  </a:cubicBezTo>
                  <a:cubicBezTo>
                    <a:pt x="5152344" y="189782"/>
                    <a:pt x="5280402" y="261749"/>
                    <a:pt x="5394702" y="339007"/>
                  </a:cubicBezTo>
                  <a:cubicBezTo>
                    <a:pt x="5509002" y="416265"/>
                    <a:pt x="5601077" y="509399"/>
                    <a:pt x="5674102" y="599357"/>
                  </a:cubicBezTo>
                  <a:cubicBezTo>
                    <a:pt x="5747127" y="689315"/>
                    <a:pt x="5806394" y="777157"/>
                    <a:pt x="5832852" y="878757"/>
                  </a:cubicBezTo>
                  <a:cubicBezTo>
                    <a:pt x="5859310" y="980357"/>
                    <a:pt x="5846610" y="1110532"/>
                    <a:pt x="5832852" y="1208957"/>
                  </a:cubicBezTo>
                  <a:cubicBezTo>
                    <a:pt x="5819094" y="1307382"/>
                    <a:pt x="5794752" y="1394165"/>
                    <a:pt x="5750302" y="1469307"/>
                  </a:cubicBezTo>
                  <a:cubicBezTo>
                    <a:pt x="5705852" y="1544449"/>
                    <a:pt x="5624360" y="1611124"/>
                    <a:pt x="5566152" y="1659807"/>
                  </a:cubicBezTo>
                  <a:cubicBezTo>
                    <a:pt x="5507944" y="1708490"/>
                    <a:pt x="5440210" y="1736007"/>
                    <a:pt x="5401052" y="1761407"/>
                  </a:cubicBezTo>
                  <a:cubicBezTo>
                    <a:pt x="5361894" y="1786807"/>
                    <a:pt x="5333319" y="1785749"/>
                    <a:pt x="5331202" y="1812207"/>
                  </a:cubicBezTo>
                  <a:cubicBezTo>
                    <a:pt x="5329085" y="1838665"/>
                    <a:pt x="5391527" y="1875707"/>
                    <a:pt x="5388352" y="1920157"/>
                  </a:cubicBezTo>
                  <a:cubicBezTo>
                    <a:pt x="5385177" y="1964607"/>
                    <a:pt x="5318502" y="2035515"/>
                    <a:pt x="5312152" y="2078907"/>
                  </a:cubicBezTo>
                  <a:cubicBezTo>
                    <a:pt x="5305802" y="2122299"/>
                    <a:pt x="5349194" y="2119124"/>
                    <a:pt x="5350252" y="2180507"/>
                  </a:cubicBezTo>
                  <a:cubicBezTo>
                    <a:pt x="5351310" y="2241890"/>
                    <a:pt x="5341785" y="2369949"/>
                    <a:pt x="5318502" y="2447207"/>
                  </a:cubicBezTo>
                  <a:cubicBezTo>
                    <a:pt x="5295219" y="2524465"/>
                    <a:pt x="5246535" y="2589024"/>
                    <a:pt x="5210552" y="2644057"/>
                  </a:cubicBezTo>
                  <a:cubicBezTo>
                    <a:pt x="5174569" y="2699090"/>
                    <a:pt x="5132235" y="2746715"/>
                    <a:pt x="5102602" y="2777407"/>
                  </a:cubicBezTo>
                  <a:cubicBezTo>
                    <a:pt x="5072969" y="2808099"/>
                    <a:pt x="5053919" y="2831382"/>
                    <a:pt x="5032752" y="2828207"/>
                  </a:cubicBezTo>
                  <a:cubicBezTo>
                    <a:pt x="5011585" y="2825032"/>
                    <a:pt x="4997827" y="2748832"/>
                    <a:pt x="4975602" y="2758357"/>
                  </a:cubicBezTo>
                  <a:cubicBezTo>
                    <a:pt x="4953377" y="2767882"/>
                    <a:pt x="4927977" y="2826090"/>
                    <a:pt x="4899402" y="2885357"/>
                  </a:cubicBezTo>
                  <a:cubicBezTo>
                    <a:pt x="4870827" y="2944624"/>
                    <a:pt x="4817910" y="3057865"/>
                    <a:pt x="4804152" y="3113957"/>
                  </a:cubicBezTo>
                  <a:cubicBezTo>
                    <a:pt x="4790394" y="3170049"/>
                    <a:pt x="4805210" y="3193332"/>
                    <a:pt x="4816852" y="3221907"/>
                  </a:cubicBezTo>
                  <a:cubicBezTo>
                    <a:pt x="4821732" y="3233886"/>
                    <a:pt x="4831076" y="3244934"/>
                    <a:pt x="4841152" y="3254335"/>
                  </a:cubicBezTo>
                  <a:cubicBezTo>
                    <a:pt x="4851326" y="3257498"/>
                    <a:pt x="4861394" y="3262639"/>
                    <a:pt x="4871462" y="3272707"/>
                  </a:cubicBezTo>
                  <a:cubicBezTo>
                    <a:pt x="4894322" y="3295567"/>
                    <a:pt x="4923532" y="3351447"/>
                    <a:pt x="4940042" y="3379387"/>
                  </a:cubicBezTo>
                  <a:cubicBezTo>
                    <a:pt x="4956552" y="3407327"/>
                    <a:pt x="4947662" y="3422567"/>
                    <a:pt x="4970522" y="3440347"/>
                  </a:cubicBezTo>
                  <a:cubicBezTo>
                    <a:pt x="4993382" y="3458127"/>
                    <a:pt x="5023862" y="3450507"/>
                    <a:pt x="5077202" y="3486067"/>
                  </a:cubicBezTo>
                  <a:cubicBezTo>
                    <a:pt x="5130542" y="3521627"/>
                    <a:pt x="5149592" y="3581317"/>
                    <a:pt x="5290562" y="3653707"/>
                  </a:cubicBezTo>
                  <a:cubicBezTo>
                    <a:pt x="5431532" y="3726097"/>
                    <a:pt x="5702042" y="3822617"/>
                    <a:pt x="5923022" y="3920407"/>
                  </a:cubicBezTo>
                  <a:cubicBezTo>
                    <a:pt x="6144002" y="4018197"/>
                    <a:pt x="6486902" y="4178217"/>
                    <a:pt x="6616442" y="4240447"/>
                  </a:cubicBezTo>
                  <a:cubicBezTo>
                    <a:pt x="6745982" y="4302677"/>
                    <a:pt x="6702802" y="4272197"/>
                    <a:pt x="6700262" y="4293787"/>
                  </a:cubicBezTo>
                  <a:cubicBezTo>
                    <a:pt x="6697722" y="4315377"/>
                    <a:pt x="6591042" y="4339507"/>
                    <a:pt x="6601202" y="4369987"/>
                  </a:cubicBezTo>
                  <a:cubicBezTo>
                    <a:pt x="6611362" y="4400467"/>
                    <a:pt x="6692642" y="4314107"/>
                    <a:pt x="6761222" y="4476667"/>
                  </a:cubicBezTo>
                  <a:cubicBezTo>
                    <a:pt x="6829802" y="4639227"/>
                    <a:pt x="6961882" y="5163737"/>
                    <a:pt x="7012682" y="5345347"/>
                  </a:cubicBezTo>
                  <a:cubicBezTo>
                    <a:pt x="7063482" y="5526957"/>
                    <a:pt x="7064752" y="5546642"/>
                    <a:pt x="7066022" y="5566327"/>
                  </a:cubicBezTo>
                  <a:lnTo>
                    <a:pt x="1305302" y="5596807"/>
                  </a:lnTo>
                  <a:lnTo>
                    <a:pt x="1315029" y="5523855"/>
                  </a:lnTo>
                  <a:cubicBezTo>
                    <a:pt x="1301365" y="5521179"/>
                    <a:pt x="1268986" y="5506163"/>
                    <a:pt x="1191002" y="5463457"/>
                  </a:cubicBezTo>
                  <a:cubicBezTo>
                    <a:pt x="1057652" y="5390432"/>
                    <a:pt x="692527" y="5204695"/>
                    <a:pt x="524252" y="5082457"/>
                  </a:cubicBezTo>
                  <a:cubicBezTo>
                    <a:pt x="355977" y="4960219"/>
                    <a:pt x="257552" y="4871320"/>
                    <a:pt x="181352" y="4730032"/>
                  </a:cubicBezTo>
                  <a:cubicBezTo>
                    <a:pt x="105152" y="4588744"/>
                    <a:pt x="97214" y="4344269"/>
                    <a:pt x="67052" y="4234732"/>
                  </a:cubicBezTo>
                  <a:cubicBezTo>
                    <a:pt x="36890" y="4125195"/>
                    <a:pt x="-4385" y="4120432"/>
                    <a:pt x="377" y="4072807"/>
                  </a:cubicBezTo>
                  <a:cubicBezTo>
                    <a:pt x="5139" y="4025182"/>
                    <a:pt x="82927" y="4031532"/>
                    <a:pt x="95627" y="3948982"/>
                  </a:cubicBezTo>
                  <a:cubicBezTo>
                    <a:pt x="108327" y="3866432"/>
                    <a:pt x="41652" y="3693395"/>
                    <a:pt x="76577" y="3577507"/>
                  </a:cubicBezTo>
                  <a:cubicBezTo>
                    <a:pt x="111502" y="3461620"/>
                    <a:pt x="255965" y="3333032"/>
                    <a:pt x="305177" y="3253657"/>
                  </a:cubicBezTo>
                  <a:cubicBezTo>
                    <a:pt x="354389" y="3174282"/>
                    <a:pt x="328989" y="3171107"/>
                    <a:pt x="371852" y="3101257"/>
                  </a:cubicBezTo>
                  <a:cubicBezTo>
                    <a:pt x="414715" y="3031407"/>
                    <a:pt x="522664" y="2886945"/>
                    <a:pt x="562352" y="2834557"/>
                  </a:cubicBezTo>
                  <a:cubicBezTo>
                    <a:pt x="602039" y="2782170"/>
                    <a:pt x="584577" y="2825032"/>
                    <a:pt x="609977" y="2786932"/>
                  </a:cubicBezTo>
                  <a:cubicBezTo>
                    <a:pt x="635377" y="2748832"/>
                    <a:pt x="679827" y="2645644"/>
                    <a:pt x="714752" y="2605957"/>
                  </a:cubicBezTo>
                  <a:cubicBezTo>
                    <a:pt x="749677" y="2566270"/>
                    <a:pt x="797302" y="2569444"/>
                    <a:pt x="819527" y="2548807"/>
                  </a:cubicBezTo>
                  <a:cubicBezTo>
                    <a:pt x="841752" y="2528170"/>
                    <a:pt x="814764" y="2518645"/>
                    <a:pt x="848102" y="2482132"/>
                  </a:cubicBezTo>
                  <a:cubicBezTo>
                    <a:pt x="881439" y="2445620"/>
                    <a:pt x="981452" y="2364657"/>
                    <a:pt x="1019552" y="2329732"/>
                  </a:cubicBezTo>
                  <a:cubicBezTo>
                    <a:pt x="1057652" y="2294807"/>
                    <a:pt x="1059240" y="2291632"/>
                    <a:pt x="1076702" y="2272582"/>
                  </a:cubicBezTo>
                  <a:cubicBezTo>
                    <a:pt x="1094164" y="2253532"/>
                    <a:pt x="1110040" y="2207494"/>
                    <a:pt x="1133852" y="2186857"/>
                  </a:cubicBezTo>
                  <a:cubicBezTo>
                    <a:pt x="1157664" y="2166220"/>
                    <a:pt x="1191002" y="2161457"/>
                    <a:pt x="1219577" y="2148757"/>
                  </a:cubicBezTo>
                  <a:lnTo>
                    <a:pt x="1254965" y="2143702"/>
                  </a:lnTo>
                  <a:cubicBezTo>
                    <a:pt x="1258134" y="2127629"/>
                    <a:pt x="1263480" y="2111843"/>
                    <a:pt x="1271965" y="2096370"/>
                  </a:cubicBezTo>
                  <a:cubicBezTo>
                    <a:pt x="1298952" y="2047158"/>
                    <a:pt x="1368802" y="1995564"/>
                    <a:pt x="1400552" y="1953495"/>
                  </a:cubicBezTo>
                  <a:cubicBezTo>
                    <a:pt x="1432302" y="1911426"/>
                    <a:pt x="1437859" y="1881263"/>
                    <a:pt x="1462465" y="1843957"/>
                  </a:cubicBezTo>
                  <a:cubicBezTo>
                    <a:pt x="1487071" y="1806651"/>
                    <a:pt x="1534696" y="1770138"/>
                    <a:pt x="1548190" y="1729657"/>
                  </a:cubicBezTo>
                  <a:cubicBezTo>
                    <a:pt x="1561684" y="1689176"/>
                    <a:pt x="1546602" y="1655045"/>
                    <a:pt x="1543427" y="1601070"/>
                  </a:cubicBezTo>
                  <a:cubicBezTo>
                    <a:pt x="1540252" y="1547095"/>
                    <a:pt x="1526759" y="1468513"/>
                    <a:pt x="1529140" y="1405807"/>
                  </a:cubicBezTo>
                  <a:cubicBezTo>
                    <a:pt x="1531521" y="1343101"/>
                    <a:pt x="1524377" y="1290713"/>
                    <a:pt x="1557715" y="1224832"/>
                  </a:cubicBezTo>
                  <a:cubicBezTo>
                    <a:pt x="1591052" y="1158951"/>
                    <a:pt x="1684715" y="1058939"/>
                    <a:pt x="1729165" y="1010520"/>
                  </a:cubicBezTo>
                  <a:cubicBezTo>
                    <a:pt x="1773615" y="962101"/>
                    <a:pt x="1796634" y="946226"/>
                    <a:pt x="1824415" y="934320"/>
                  </a:cubicBezTo>
                  <a:cubicBezTo>
                    <a:pt x="1852196" y="922414"/>
                    <a:pt x="1869658" y="946226"/>
                    <a:pt x="1895852" y="939082"/>
                  </a:cubicBezTo>
                  <a:cubicBezTo>
                    <a:pt x="1922046" y="931938"/>
                    <a:pt x="1960146" y="906538"/>
                    <a:pt x="1981577" y="891457"/>
                  </a:cubicBezTo>
                  <a:cubicBezTo>
                    <a:pt x="2003008" y="876376"/>
                    <a:pt x="1998246" y="854151"/>
                    <a:pt x="2024440" y="848595"/>
                  </a:cubicBezTo>
                  <a:cubicBezTo>
                    <a:pt x="2050634" y="843039"/>
                    <a:pt x="2110165" y="862882"/>
                    <a:pt x="2138740" y="858120"/>
                  </a:cubicBezTo>
                  <a:cubicBezTo>
                    <a:pt x="2167315" y="853358"/>
                    <a:pt x="2187953" y="845420"/>
                    <a:pt x="2195890" y="820020"/>
                  </a:cubicBezTo>
                  <a:cubicBezTo>
                    <a:pt x="2203827" y="794620"/>
                    <a:pt x="2187952" y="739057"/>
                    <a:pt x="2186365" y="705720"/>
                  </a:cubicBezTo>
                  <a:cubicBezTo>
                    <a:pt x="2184778" y="672383"/>
                    <a:pt x="2172871" y="657301"/>
                    <a:pt x="2186365" y="619995"/>
                  </a:cubicBezTo>
                  <a:cubicBezTo>
                    <a:pt x="2199859" y="582689"/>
                    <a:pt x="2239546" y="508869"/>
                    <a:pt x="2267327" y="481882"/>
                  </a:cubicBezTo>
                  <a:cubicBezTo>
                    <a:pt x="2295108" y="454895"/>
                    <a:pt x="2329240" y="458864"/>
                    <a:pt x="2353052" y="458070"/>
                  </a:cubicBezTo>
                  <a:cubicBezTo>
                    <a:pt x="2359005" y="457871"/>
                    <a:pt x="2363668" y="457326"/>
                    <a:pt x="2367712" y="457102"/>
                  </a:cubicBezTo>
                  <a:cubicBezTo>
                    <a:pt x="2379841" y="456433"/>
                    <a:pt x="2386390" y="458665"/>
                    <a:pt x="2405440" y="481882"/>
                  </a:cubicBezTo>
                  <a:cubicBezTo>
                    <a:pt x="2430840" y="512838"/>
                    <a:pt x="2478465" y="573163"/>
                    <a:pt x="2505452" y="643807"/>
                  </a:cubicBezTo>
                  <a:cubicBezTo>
                    <a:pt x="2532439" y="714451"/>
                    <a:pt x="2551490" y="831926"/>
                    <a:pt x="2567365" y="905745"/>
                  </a:cubicBezTo>
                  <a:cubicBezTo>
                    <a:pt x="2583240" y="979564"/>
                    <a:pt x="2591177" y="1040683"/>
                    <a:pt x="2600702" y="1086720"/>
                  </a:cubicBezTo>
                  <a:cubicBezTo>
                    <a:pt x="2610227" y="1132758"/>
                    <a:pt x="2617371" y="1160539"/>
                    <a:pt x="2624515" y="1181970"/>
                  </a:cubicBezTo>
                  <a:cubicBezTo>
                    <a:pt x="2631659" y="1203401"/>
                    <a:pt x="2636421" y="1196257"/>
                    <a:pt x="2643565" y="1215307"/>
                  </a:cubicBezTo>
                  <a:cubicBezTo>
                    <a:pt x="2650709" y="1234357"/>
                    <a:pt x="2647533" y="1269282"/>
                    <a:pt x="2667377" y="1296270"/>
                  </a:cubicBezTo>
                  <a:cubicBezTo>
                    <a:pt x="2687221" y="1323258"/>
                    <a:pt x="2745165" y="1348657"/>
                    <a:pt x="2762627" y="1377232"/>
                  </a:cubicBezTo>
                  <a:cubicBezTo>
                    <a:pt x="2780089" y="1405807"/>
                    <a:pt x="2772152" y="1414539"/>
                    <a:pt x="2772152" y="1467720"/>
                  </a:cubicBezTo>
                  <a:cubicBezTo>
                    <a:pt x="2772152" y="1520901"/>
                    <a:pt x="2772152" y="1649489"/>
                    <a:pt x="2762627" y="1696320"/>
                  </a:cubicBezTo>
                  <a:cubicBezTo>
                    <a:pt x="2753102" y="1743151"/>
                    <a:pt x="2730877" y="1742357"/>
                    <a:pt x="2715002" y="1748707"/>
                  </a:cubicBezTo>
                  <a:cubicBezTo>
                    <a:pt x="2699127" y="1755057"/>
                    <a:pt x="2674520" y="1730451"/>
                    <a:pt x="2667377" y="1734420"/>
                  </a:cubicBezTo>
                  <a:cubicBezTo>
                    <a:pt x="2660234" y="1738389"/>
                    <a:pt x="2684840" y="1747120"/>
                    <a:pt x="2672140" y="1772520"/>
                  </a:cubicBezTo>
                  <a:cubicBezTo>
                    <a:pt x="2659440" y="1797920"/>
                    <a:pt x="2621339" y="1856658"/>
                    <a:pt x="2591177" y="1886820"/>
                  </a:cubicBezTo>
                  <a:cubicBezTo>
                    <a:pt x="2561015" y="1916982"/>
                    <a:pt x="2531646" y="1932858"/>
                    <a:pt x="2491165" y="1953495"/>
                  </a:cubicBezTo>
                  <a:cubicBezTo>
                    <a:pt x="2450684" y="1974132"/>
                    <a:pt x="2381627" y="2002708"/>
                    <a:pt x="2348290" y="2010645"/>
                  </a:cubicBezTo>
                  <a:cubicBezTo>
                    <a:pt x="2314953" y="2018582"/>
                    <a:pt x="2318921" y="1988420"/>
                    <a:pt x="2291140" y="2001120"/>
                  </a:cubicBezTo>
                  <a:cubicBezTo>
                    <a:pt x="2263359" y="2013820"/>
                    <a:pt x="2207002" y="2072558"/>
                    <a:pt x="2181602" y="2086845"/>
                  </a:cubicBezTo>
                  <a:cubicBezTo>
                    <a:pt x="2156202" y="2101132"/>
                    <a:pt x="2145090" y="2065414"/>
                    <a:pt x="2138740" y="2086845"/>
                  </a:cubicBezTo>
                  <a:cubicBezTo>
                    <a:pt x="2132390" y="2108276"/>
                    <a:pt x="2154614" y="2174951"/>
                    <a:pt x="2143502" y="2215432"/>
                  </a:cubicBezTo>
                  <a:cubicBezTo>
                    <a:pt x="2132390" y="2255913"/>
                    <a:pt x="2086352" y="2310682"/>
                    <a:pt x="2072065" y="2329732"/>
                  </a:cubicBezTo>
                  <a:lnTo>
                    <a:pt x="2056769" y="2328246"/>
                  </a:lnTo>
                  <a:cubicBezTo>
                    <a:pt x="2051007" y="2391625"/>
                    <a:pt x="2031700" y="2469551"/>
                    <a:pt x="2019677" y="2539282"/>
                  </a:cubicBezTo>
                  <a:cubicBezTo>
                    <a:pt x="2003802" y="2631357"/>
                    <a:pt x="1989515" y="2699620"/>
                    <a:pt x="1962527" y="2825032"/>
                  </a:cubicBezTo>
                  <a:cubicBezTo>
                    <a:pt x="1935540" y="2950445"/>
                    <a:pt x="1865689" y="3210795"/>
                    <a:pt x="1857752" y="3291757"/>
                  </a:cubicBezTo>
                  <a:cubicBezTo>
                    <a:pt x="1849815" y="3372719"/>
                    <a:pt x="1892677" y="3302870"/>
                    <a:pt x="1914902" y="3310807"/>
                  </a:cubicBezTo>
                  <a:cubicBezTo>
                    <a:pt x="1937127" y="3318745"/>
                    <a:pt x="1959352" y="3329857"/>
                    <a:pt x="1991102" y="3339382"/>
                  </a:cubicBezTo>
                  <a:cubicBezTo>
                    <a:pt x="2022852" y="3348907"/>
                    <a:pt x="2065715" y="3360020"/>
                    <a:pt x="2105402" y="3367957"/>
                  </a:cubicBezTo>
                  <a:cubicBezTo>
                    <a:pt x="2145089" y="3375894"/>
                    <a:pt x="2187952" y="3380657"/>
                    <a:pt x="2229227" y="3387007"/>
                  </a:cubicBezTo>
                  <a:lnTo>
                    <a:pt x="2228683" y="3394627"/>
                  </a:lnTo>
                  <a:lnTo>
                    <a:pt x="2326382" y="3394627"/>
                  </a:lnTo>
                  <a:cubicBezTo>
                    <a:pt x="2368927" y="3397802"/>
                    <a:pt x="2411472" y="3400977"/>
                    <a:pt x="2478782" y="3402247"/>
                  </a:cubicBezTo>
                  <a:cubicBezTo>
                    <a:pt x="2546092" y="3403517"/>
                    <a:pt x="2626102" y="3413677"/>
                    <a:pt x="2730242" y="3402247"/>
                  </a:cubicBezTo>
                  <a:cubicBezTo>
                    <a:pt x="2834382" y="3390817"/>
                    <a:pt x="3018532" y="3366687"/>
                    <a:pt x="3103622" y="3333667"/>
                  </a:cubicBezTo>
                  <a:cubicBezTo>
                    <a:pt x="3141160" y="3319100"/>
                    <a:pt x="3162138" y="3296129"/>
                    <a:pt x="3177608" y="3272747"/>
                  </a:cubicBezTo>
                  <a:lnTo>
                    <a:pt x="3172202" y="3272707"/>
                  </a:lnTo>
                  <a:lnTo>
                    <a:pt x="3188842" y="3257974"/>
                  </a:lnTo>
                  <a:cubicBezTo>
                    <a:pt x="3203938" y="3234576"/>
                    <a:pt x="3216869" y="3213459"/>
                    <a:pt x="3240782" y="3204127"/>
                  </a:cubicBezTo>
                  <a:lnTo>
                    <a:pt x="3240930" y="3204134"/>
                  </a:lnTo>
                  <a:cubicBezTo>
                    <a:pt x="3241504" y="3203824"/>
                    <a:pt x="3241781" y="3203342"/>
                    <a:pt x="3242052" y="3202857"/>
                  </a:cubicBezTo>
                  <a:cubicBezTo>
                    <a:pt x="3256869" y="3176399"/>
                    <a:pt x="3245227" y="3135124"/>
                    <a:pt x="3261102" y="3113957"/>
                  </a:cubicBezTo>
                  <a:cubicBezTo>
                    <a:pt x="3276977" y="3092790"/>
                    <a:pt x="3336244" y="3104432"/>
                    <a:pt x="3337302" y="3075857"/>
                  </a:cubicBezTo>
                  <a:cubicBezTo>
                    <a:pt x="3338360" y="3047282"/>
                    <a:pt x="3289677" y="2989074"/>
                    <a:pt x="3267452" y="2942507"/>
                  </a:cubicBezTo>
                  <a:cubicBezTo>
                    <a:pt x="3245227" y="2895940"/>
                    <a:pt x="3216652" y="2858899"/>
                    <a:pt x="3203952" y="2796457"/>
                  </a:cubicBezTo>
                  <a:cubicBezTo>
                    <a:pt x="3191252" y="2734015"/>
                    <a:pt x="3203952" y="2609132"/>
                    <a:pt x="3191252" y="2567857"/>
                  </a:cubicBezTo>
                  <a:cubicBezTo>
                    <a:pt x="3178552" y="2526582"/>
                    <a:pt x="3148919" y="2568915"/>
                    <a:pt x="3127752" y="2548807"/>
                  </a:cubicBezTo>
                  <a:cubicBezTo>
                    <a:pt x="3106585" y="2528699"/>
                    <a:pt x="3071660" y="2491657"/>
                    <a:pt x="3064252" y="2447207"/>
                  </a:cubicBezTo>
                  <a:cubicBezTo>
                    <a:pt x="3056844" y="2402757"/>
                    <a:pt x="3081185" y="2349840"/>
                    <a:pt x="3083302" y="2282107"/>
                  </a:cubicBezTo>
                  <a:cubicBezTo>
                    <a:pt x="3085419" y="2214374"/>
                    <a:pt x="3073777" y="2102190"/>
                    <a:pt x="3076952" y="2040807"/>
                  </a:cubicBezTo>
                  <a:cubicBezTo>
                    <a:pt x="3080127" y="1979424"/>
                    <a:pt x="3084360" y="1962490"/>
                    <a:pt x="3102352" y="1913807"/>
                  </a:cubicBezTo>
                  <a:cubicBezTo>
                    <a:pt x="3120344" y="1865124"/>
                    <a:pt x="3164794" y="1779399"/>
                    <a:pt x="3184902" y="1748707"/>
                  </a:cubicBezTo>
                  <a:cubicBezTo>
                    <a:pt x="3205010" y="1718015"/>
                    <a:pt x="3217710" y="1757174"/>
                    <a:pt x="3223002" y="1729657"/>
                  </a:cubicBezTo>
                  <a:cubicBezTo>
                    <a:pt x="3228294" y="1702140"/>
                    <a:pt x="3221944" y="1638640"/>
                    <a:pt x="3216652" y="1583607"/>
                  </a:cubicBezTo>
                  <a:cubicBezTo>
                    <a:pt x="3211360" y="1528574"/>
                    <a:pt x="3213477" y="1454490"/>
                    <a:pt x="3191252" y="1399457"/>
                  </a:cubicBezTo>
                  <a:cubicBezTo>
                    <a:pt x="3169027" y="1344424"/>
                    <a:pt x="3112935" y="1313732"/>
                    <a:pt x="3083302" y="1253407"/>
                  </a:cubicBezTo>
                  <a:cubicBezTo>
                    <a:pt x="3053669" y="1193082"/>
                    <a:pt x="3030385" y="1121115"/>
                    <a:pt x="3013452" y="1037507"/>
                  </a:cubicBezTo>
                  <a:cubicBezTo>
                    <a:pt x="2996519" y="953899"/>
                    <a:pt x="2975352" y="849124"/>
                    <a:pt x="2981702" y="751757"/>
                  </a:cubicBezTo>
                  <a:cubicBezTo>
                    <a:pt x="2988052" y="654390"/>
                    <a:pt x="3017685" y="542207"/>
                    <a:pt x="3051552" y="453307"/>
                  </a:cubicBezTo>
                  <a:cubicBezTo>
                    <a:pt x="3085419" y="364407"/>
                    <a:pt x="3127752" y="276565"/>
                    <a:pt x="3184902" y="218357"/>
                  </a:cubicBezTo>
                  <a:cubicBezTo>
                    <a:pt x="3242052" y="160149"/>
                    <a:pt x="3286502" y="136865"/>
                    <a:pt x="3369052" y="104057"/>
                  </a:cubicBezTo>
                  <a:cubicBezTo>
                    <a:pt x="3451602" y="71249"/>
                    <a:pt x="3578602" y="38440"/>
                    <a:pt x="3680202" y="21507"/>
                  </a:cubicBezTo>
                  <a:cubicBezTo>
                    <a:pt x="3781802" y="4574"/>
                    <a:pt x="3856944" y="3515"/>
                    <a:pt x="3978652" y="2457"/>
                  </a:cubicBezTo>
                  <a:cubicBezTo>
                    <a:pt x="4039506" y="1928"/>
                    <a:pt x="4105387" y="-453"/>
                    <a:pt x="4177090" y="76"/>
                  </a:cubicBezTo>
                  <a:close/>
                </a:path>
              </a:pathLst>
            </a:custGeom>
            <a:gradFill>
              <a:gsLst>
                <a:gs pos="42000">
                  <a:schemeClr val="bg1"/>
                </a:gs>
                <a:gs pos="0">
                  <a:schemeClr val="bg1">
                    <a:alpha val="40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blurRad="165100" dist="114300" dir="5400000" sx="90000" sy="-19000" rotWithShape="0">
                <a:prstClr val="black">
                  <a:alpha val="47000"/>
                </a:prstClr>
              </a:outerShdw>
            </a:effectLst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 26"/>
            <p:cNvSpPr>
              <a:spLocks noChangeAspect="1"/>
            </p:cNvSpPr>
            <p:nvPr/>
          </p:nvSpPr>
          <p:spPr>
            <a:xfrm>
              <a:off x="2311568" y="2806489"/>
              <a:ext cx="211382" cy="286983"/>
            </a:xfrm>
            <a:custGeom>
              <a:avLst/>
              <a:gdLst/>
              <a:ahLst/>
              <a:cxnLst/>
              <a:rect l="l" t="t" r="r" b="b"/>
              <a:pathLst>
                <a:path w="2827021" h="3838096">
                  <a:moveTo>
                    <a:pt x="971194" y="1936704"/>
                  </a:moveTo>
                  <a:lnTo>
                    <a:pt x="972230" y="1936795"/>
                  </a:lnTo>
                  <a:cubicBezTo>
                    <a:pt x="971102" y="1937098"/>
                    <a:pt x="970353" y="1937742"/>
                    <a:pt x="969843" y="1938507"/>
                  </a:cubicBezTo>
                  <a:cubicBezTo>
                    <a:pt x="969430" y="1938507"/>
                    <a:pt x="970219" y="1937380"/>
                    <a:pt x="971194" y="1936704"/>
                  </a:cubicBezTo>
                  <a:close/>
                  <a:moveTo>
                    <a:pt x="1552226" y="35"/>
                  </a:moveTo>
                  <a:cubicBezTo>
                    <a:pt x="1558469" y="213"/>
                    <a:pt x="1563988" y="1077"/>
                    <a:pt x="1568193" y="2880"/>
                  </a:cubicBezTo>
                  <a:cubicBezTo>
                    <a:pt x="1585014" y="10089"/>
                    <a:pt x="1587417" y="38324"/>
                    <a:pt x="1593425" y="53343"/>
                  </a:cubicBezTo>
                  <a:cubicBezTo>
                    <a:pt x="1599432" y="68362"/>
                    <a:pt x="1595227" y="89989"/>
                    <a:pt x="1604238" y="92993"/>
                  </a:cubicBezTo>
                  <a:cubicBezTo>
                    <a:pt x="1613249" y="95997"/>
                    <a:pt x="1636679" y="80377"/>
                    <a:pt x="1647492" y="71366"/>
                  </a:cubicBezTo>
                  <a:cubicBezTo>
                    <a:pt x="1658306" y="62354"/>
                    <a:pt x="1663112" y="49738"/>
                    <a:pt x="1669120" y="38925"/>
                  </a:cubicBezTo>
                  <a:cubicBezTo>
                    <a:pt x="1675127" y="28111"/>
                    <a:pt x="1667918" y="10689"/>
                    <a:pt x="1683538" y="6484"/>
                  </a:cubicBezTo>
                  <a:cubicBezTo>
                    <a:pt x="1699157" y="2279"/>
                    <a:pt x="1739408" y="4081"/>
                    <a:pt x="1762837" y="13693"/>
                  </a:cubicBezTo>
                  <a:cubicBezTo>
                    <a:pt x="1786266" y="23305"/>
                    <a:pt x="1808494" y="50940"/>
                    <a:pt x="1824114" y="64157"/>
                  </a:cubicBezTo>
                  <a:cubicBezTo>
                    <a:pt x="1839734" y="77373"/>
                    <a:pt x="1843939" y="88788"/>
                    <a:pt x="1856555" y="92993"/>
                  </a:cubicBezTo>
                  <a:cubicBezTo>
                    <a:pt x="1869170" y="97198"/>
                    <a:pt x="1882988" y="88186"/>
                    <a:pt x="1899809" y="89388"/>
                  </a:cubicBezTo>
                  <a:cubicBezTo>
                    <a:pt x="1916630" y="90590"/>
                    <a:pt x="1938257" y="90590"/>
                    <a:pt x="1957481" y="100202"/>
                  </a:cubicBezTo>
                  <a:cubicBezTo>
                    <a:pt x="1976705" y="109814"/>
                    <a:pt x="2004340" y="135046"/>
                    <a:pt x="2015153" y="147060"/>
                  </a:cubicBezTo>
                  <a:cubicBezTo>
                    <a:pt x="2025967" y="159075"/>
                    <a:pt x="2012751" y="164483"/>
                    <a:pt x="2022362" y="172292"/>
                  </a:cubicBezTo>
                  <a:cubicBezTo>
                    <a:pt x="2031974" y="180102"/>
                    <a:pt x="2060210" y="185508"/>
                    <a:pt x="2072826" y="193919"/>
                  </a:cubicBezTo>
                  <a:cubicBezTo>
                    <a:pt x="2085441" y="202330"/>
                    <a:pt x="2092651" y="209539"/>
                    <a:pt x="2098057" y="222755"/>
                  </a:cubicBezTo>
                  <a:cubicBezTo>
                    <a:pt x="2103464" y="235972"/>
                    <a:pt x="2092050" y="263006"/>
                    <a:pt x="2105266" y="273219"/>
                  </a:cubicBezTo>
                  <a:cubicBezTo>
                    <a:pt x="2118483" y="283432"/>
                    <a:pt x="2161136" y="277424"/>
                    <a:pt x="2177357" y="284032"/>
                  </a:cubicBezTo>
                  <a:cubicBezTo>
                    <a:pt x="2193577" y="290641"/>
                    <a:pt x="2196581" y="300253"/>
                    <a:pt x="2202588" y="312868"/>
                  </a:cubicBezTo>
                  <a:cubicBezTo>
                    <a:pt x="2208596" y="325484"/>
                    <a:pt x="2213402" y="344107"/>
                    <a:pt x="2213402" y="359727"/>
                  </a:cubicBezTo>
                  <a:cubicBezTo>
                    <a:pt x="2213402" y="375347"/>
                    <a:pt x="2208596" y="395172"/>
                    <a:pt x="2202588" y="406586"/>
                  </a:cubicBezTo>
                  <a:cubicBezTo>
                    <a:pt x="2196581" y="418000"/>
                    <a:pt x="2176155" y="422206"/>
                    <a:pt x="2177357" y="428213"/>
                  </a:cubicBezTo>
                  <a:cubicBezTo>
                    <a:pt x="2178558" y="434220"/>
                    <a:pt x="2199584" y="436023"/>
                    <a:pt x="2209797" y="442631"/>
                  </a:cubicBezTo>
                  <a:cubicBezTo>
                    <a:pt x="2220010" y="449240"/>
                    <a:pt x="2233227" y="457650"/>
                    <a:pt x="2238633" y="467863"/>
                  </a:cubicBezTo>
                  <a:cubicBezTo>
                    <a:pt x="2244040" y="478076"/>
                    <a:pt x="2245242" y="494296"/>
                    <a:pt x="2242238" y="503908"/>
                  </a:cubicBezTo>
                  <a:cubicBezTo>
                    <a:pt x="2239234" y="513520"/>
                    <a:pt x="2226018" y="518926"/>
                    <a:pt x="2220611" y="525535"/>
                  </a:cubicBezTo>
                  <a:cubicBezTo>
                    <a:pt x="2215204" y="532143"/>
                    <a:pt x="2204391" y="539352"/>
                    <a:pt x="2209797" y="543558"/>
                  </a:cubicBezTo>
                  <a:cubicBezTo>
                    <a:pt x="2215204" y="547763"/>
                    <a:pt x="2241036" y="544158"/>
                    <a:pt x="2253052" y="550767"/>
                  </a:cubicBezTo>
                  <a:cubicBezTo>
                    <a:pt x="2265067" y="557375"/>
                    <a:pt x="2274679" y="572394"/>
                    <a:pt x="2281888" y="583207"/>
                  </a:cubicBezTo>
                  <a:cubicBezTo>
                    <a:pt x="2289097" y="594021"/>
                    <a:pt x="2295104" y="604234"/>
                    <a:pt x="2296306" y="615648"/>
                  </a:cubicBezTo>
                  <a:cubicBezTo>
                    <a:pt x="2297507" y="627062"/>
                    <a:pt x="2292701" y="640279"/>
                    <a:pt x="2289097" y="651693"/>
                  </a:cubicBezTo>
                  <a:cubicBezTo>
                    <a:pt x="2285492" y="663107"/>
                    <a:pt x="2283690" y="676925"/>
                    <a:pt x="2274679" y="684134"/>
                  </a:cubicBezTo>
                  <a:cubicBezTo>
                    <a:pt x="2265667" y="691343"/>
                    <a:pt x="2233827" y="687738"/>
                    <a:pt x="2235029" y="694947"/>
                  </a:cubicBezTo>
                  <a:cubicBezTo>
                    <a:pt x="2236231" y="702156"/>
                    <a:pt x="2273477" y="714172"/>
                    <a:pt x="2281888" y="727388"/>
                  </a:cubicBezTo>
                  <a:cubicBezTo>
                    <a:pt x="2290298" y="740604"/>
                    <a:pt x="2282488" y="762833"/>
                    <a:pt x="2285492" y="774247"/>
                  </a:cubicBezTo>
                  <a:cubicBezTo>
                    <a:pt x="2288496" y="785661"/>
                    <a:pt x="2298709" y="787463"/>
                    <a:pt x="2299910" y="795874"/>
                  </a:cubicBezTo>
                  <a:cubicBezTo>
                    <a:pt x="2301112" y="804285"/>
                    <a:pt x="2291500" y="816900"/>
                    <a:pt x="2292701" y="824710"/>
                  </a:cubicBezTo>
                  <a:cubicBezTo>
                    <a:pt x="2293903" y="832520"/>
                    <a:pt x="2304115" y="834322"/>
                    <a:pt x="2307119" y="842733"/>
                  </a:cubicBezTo>
                  <a:cubicBezTo>
                    <a:pt x="2310123" y="851143"/>
                    <a:pt x="2308321" y="865562"/>
                    <a:pt x="2310724" y="875173"/>
                  </a:cubicBezTo>
                  <a:cubicBezTo>
                    <a:pt x="2313127" y="884785"/>
                    <a:pt x="2321537" y="891394"/>
                    <a:pt x="2321537" y="900405"/>
                  </a:cubicBezTo>
                  <a:cubicBezTo>
                    <a:pt x="2321537" y="909416"/>
                    <a:pt x="2311324" y="920830"/>
                    <a:pt x="2310724" y="929241"/>
                  </a:cubicBezTo>
                  <a:cubicBezTo>
                    <a:pt x="2310123" y="937652"/>
                    <a:pt x="2322138" y="941857"/>
                    <a:pt x="2317933" y="950868"/>
                  </a:cubicBezTo>
                  <a:cubicBezTo>
                    <a:pt x="2313728" y="959880"/>
                    <a:pt x="2289697" y="974898"/>
                    <a:pt x="2285492" y="983309"/>
                  </a:cubicBezTo>
                  <a:cubicBezTo>
                    <a:pt x="2281287" y="991720"/>
                    <a:pt x="2294504" y="992921"/>
                    <a:pt x="2292701" y="1001332"/>
                  </a:cubicBezTo>
                  <a:cubicBezTo>
                    <a:pt x="2290899" y="1009742"/>
                    <a:pt x="2274078" y="1024761"/>
                    <a:pt x="2274679" y="1033772"/>
                  </a:cubicBezTo>
                  <a:cubicBezTo>
                    <a:pt x="2275279" y="1042784"/>
                    <a:pt x="2289697" y="1052997"/>
                    <a:pt x="2296306" y="1055399"/>
                  </a:cubicBezTo>
                  <a:cubicBezTo>
                    <a:pt x="2302914" y="1057802"/>
                    <a:pt x="2303515" y="1043384"/>
                    <a:pt x="2314328" y="1048190"/>
                  </a:cubicBezTo>
                  <a:cubicBezTo>
                    <a:pt x="2325142" y="1052997"/>
                    <a:pt x="2354579" y="1076426"/>
                    <a:pt x="2361187" y="1084236"/>
                  </a:cubicBezTo>
                  <a:cubicBezTo>
                    <a:pt x="2367796" y="1092045"/>
                    <a:pt x="2353377" y="1090243"/>
                    <a:pt x="2353978" y="1095049"/>
                  </a:cubicBezTo>
                  <a:cubicBezTo>
                    <a:pt x="2354579" y="1099855"/>
                    <a:pt x="2368396" y="1104060"/>
                    <a:pt x="2364792" y="1113072"/>
                  </a:cubicBezTo>
                  <a:cubicBezTo>
                    <a:pt x="2361187" y="1122083"/>
                    <a:pt x="2337157" y="1135900"/>
                    <a:pt x="2332351" y="1149117"/>
                  </a:cubicBezTo>
                  <a:cubicBezTo>
                    <a:pt x="2327545" y="1162333"/>
                    <a:pt x="2331750" y="1181558"/>
                    <a:pt x="2335955" y="1192371"/>
                  </a:cubicBezTo>
                  <a:cubicBezTo>
                    <a:pt x="2340161" y="1203185"/>
                    <a:pt x="2352776" y="1205587"/>
                    <a:pt x="2357583" y="1213998"/>
                  </a:cubicBezTo>
                  <a:cubicBezTo>
                    <a:pt x="2362389" y="1222409"/>
                    <a:pt x="2366594" y="1231420"/>
                    <a:pt x="2364792" y="1242834"/>
                  </a:cubicBezTo>
                  <a:cubicBezTo>
                    <a:pt x="2362989" y="1254248"/>
                    <a:pt x="2346168" y="1271070"/>
                    <a:pt x="2346769" y="1282484"/>
                  </a:cubicBezTo>
                  <a:cubicBezTo>
                    <a:pt x="2347370" y="1293898"/>
                    <a:pt x="2369598" y="1296302"/>
                    <a:pt x="2368396" y="1311320"/>
                  </a:cubicBezTo>
                  <a:cubicBezTo>
                    <a:pt x="2367194" y="1326339"/>
                    <a:pt x="2343165" y="1355776"/>
                    <a:pt x="2339560" y="1372597"/>
                  </a:cubicBezTo>
                  <a:cubicBezTo>
                    <a:pt x="2335955" y="1389418"/>
                    <a:pt x="2334754" y="1403235"/>
                    <a:pt x="2346769" y="1412247"/>
                  </a:cubicBezTo>
                  <a:cubicBezTo>
                    <a:pt x="2358784" y="1421258"/>
                    <a:pt x="2397833" y="1418855"/>
                    <a:pt x="2411650" y="1426665"/>
                  </a:cubicBezTo>
                  <a:cubicBezTo>
                    <a:pt x="2425468" y="1434474"/>
                    <a:pt x="2412251" y="1446490"/>
                    <a:pt x="2429673" y="1459105"/>
                  </a:cubicBezTo>
                  <a:cubicBezTo>
                    <a:pt x="2447095" y="1471721"/>
                    <a:pt x="2508972" y="1481333"/>
                    <a:pt x="2516181" y="1502360"/>
                  </a:cubicBezTo>
                  <a:cubicBezTo>
                    <a:pt x="2523390" y="1523386"/>
                    <a:pt x="2473528" y="1569644"/>
                    <a:pt x="2472927" y="1585264"/>
                  </a:cubicBezTo>
                  <a:cubicBezTo>
                    <a:pt x="2472327" y="1600883"/>
                    <a:pt x="2501763" y="1578655"/>
                    <a:pt x="2512577" y="1596077"/>
                  </a:cubicBezTo>
                  <a:cubicBezTo>
                    <a:pt x="2523390" y="1613499"/>
                    <a:pt x="2535406" y="1674175"/>
                    <a:pt x="2537809" y="1689795"/>
                  </a:cubicBezTo>
                  <a:lnTo>
                    <a:pt x="2537230" y="1689855"/>
                  </a:lnTo>
                  <a:cubicBezTo>
                    <a:pt x="2571233" y="1709152"/>
                    <a:pt x="2603033" y="1728602"/>
                    <a:pt x="2624317" y="1747467"/>
                  </a:cubicBezTo>
                  <a:cubicBezTo>
                    <a:pt x="2650750" y="1770896"/>
                    <a:pt x="2664567" y="1791322"/>
                    <a:pt x="2671176" y="1815953"/>
                  </a:cubicBezTo>
                  <a:cubicBezTo>
                    <a:pt x="2677784" y="1840584"/>
                    <a:pt x="2662164" y="1877230"/>
                    <a:pt x="2663967" y="1895252"/>
                  </a:cubicBezTo>
                  <a:cubicBezTo>
                    <a:pt x="2665769" y="1913275"/>
                    <a:pt x="2673579" y="1912073"/>
                    <a:pt x="2681989" y="1924088"/>
                  </a:cubicBezTo>
                  <a:cubicBezTo>
                    <a:pt x="2690400" y="1936104"/>
                    <a:pt x="2710825" y="1952925"/>
                    <a:pt x="2714430" y="1967343"/>
                  </a:cubicBezTo>
                  <a:cubicBezTo>
                    <a:pt x="2718034" y="1981761"/>
                    <a:pt x="2691601" y="1994377"/>
                    <a:pt x="2703616" y="2010597"/>
                  </a:cubicBezTo>
                  <a:cubicBezTo>
                    <a:pt x="2715632" y="2026817"/>
                    <a:pt x="2770300" y="2047844"/>
                    <a:pt x="2786520" y="2064665"/>
                  </a:cubicBezTo>
                  <a:cubicBezTo>
                    <a:pt x="2802741" y="2081486"/>
                    <a:pt x="2799136" y="2094703"/>
                    <a:pt x="2800938" y="2111523"/>
                  </a:cubicBezTo>
                  <a:cubicBezTo>
                    <a:pt x="2802741" y="2128344"/>
                    <a:pt x="2806946" y="2146367"/>
                    <a:pt x="2797334" y="2165591"/>
                  </a:cubicBezTo>
                  <a:cubicBezTo>
                    <a:pt x="2787722" y="2184815"/>
                    <a:pt x="2749273" y="2211248"/>
                    <a:pt x="2743266" y="2226868"/>
                  </a:cubicBezTo>
                  <a:cubicBezTo>
                    <a:pt x="2737259" y="2242488"/>
                    <a:pt x="2757684" y="2245491"/>
                    <a:pt x="2761289" y="2259309"/>
                  </a:cubicBezTo>
                  <a:cubicBezTo>
                    <a:pt x="2764893" y="2273126"/>
                    <a:pt x="2769098" y="2297757"/>
                    <a:pt x="2764893" y="2309772"/>
                  </a:cubicBezTo>
                  <a:cubicBezTo>
                    <a:pt x="2760688" y="2321787"/>
                    <a:pt x="2736658" y="2320585"/>
                    <a:pt x="2736057" y="2331399"/>
                  </a:cubicBezTo>
                  <a:cubicBezTo>
                    <a:pt x="2735457" y="2342213"/>
                    <a:pt x="2752277" y="2367444"/>
                    <a:pt x="2761289" y="2374653"/>
                  </a:cubicBezTo>
                  <a:cubicBezTo>
                    <a:pt x="2770300" y="2381862"/>
                    <a:pt x="2779311" y="2366243"/>
                    <a:pt x="2790125" y="2374653"/>
                  </a:cubicBezTo>
                  <a:cubicBezTo>
                    <a:pt x="2800938" y="2383064"/>
                    <a:pt x="2822566" y="2403489"/>
                    <a:pt x="2826170" y="2425117"/>
                  </a:cubicBezTo>
                  <a:cubicBezTo>
                    <a:pt x="2829775" y="2446744"/>
                    <a:pt x="2821364" y="2483991"/>
                    <a:pt x="2811752" y="2504416"/>
                  </a:cubicBezTo>
                  <a:cubicBezTo>
                    <a:pt x="2802140" y="2524841"/>
                    <a:pt x="2775106" y="2530849"/>
                    <a:pt x="2768498" y="2547670"/>
                  </a:cubicBezTo>
                  <a:cubicBezTo>
                    <a:pt x="2761889" y="2564491"/>
                    <a:pt x="2781714" y="2587320"/>
                    <a:pt x="2772102" y="2605342"/>
                  </a:cubicBezTo>
                  <a:cubicBezTo>
                    <a:pt x="2762490" y="2623365"/>
                    <a:pt x="2737859" y="2650399"/>
                    <a:pt x="2710825" y="2655806"/>
                  </a:cubicBezTo>
                  <a:cubicBezTo>
                    <a:pt x="2683792" y="2661213"/>
                    <a:pt x="2632728" y="2637783"/>
                    <a:pt x="2609899" y="2637783"/>
                  </a:cubicBezTo>
                  <a:cubicBezTo>
                    <a:pt x="2587070" y="2637783"/>
                    <a:pt x="2575055" y="2651601"/>
                    <a:pt x="2573854" y="2655806"/>
                  </a:cubicBezTo>
                  <a:cubicBezTo>
                    <a:pt x="2572652" y="2660011"/>
                    <a:pt x="2599686" y="2657007"/>
                    <a:pt x="2602690" y="2663015"/>
                  </a:cubicBezTo>
                  <a:cubicBezTo>
                    <a:pt x="2605694" y="2669022"/>
                    <a:pt x="2598485" y="2686444"/>
                    <a:pt x="2591876" y="2691851"/>
                  </a:cubicBezTo>
                  <a:cubicBezTo>
                    <a:pt x="2585268" y="2697258"/>
                    <a:pt x="2576257" y="2685242"/>
                    <a:pt x="2563040" y="2695455"/>
                  </a:cubicBezTo>
                  <a:cubicBezTo>
                    <a:pt x="2549824" y="2705668"/>
                    <a:pt x="2520386" y="2742314"/>
                    <a:pt x="2512577" y="2753128"/>
                  </a:cubicBezTo>
                  <a:lnTo>
                    <a:pt x="2510015" y="2757633"/>
                  </a:lnTo>
                  <a:cubicBezTo>
                    <a:pt x="2510212" y="2759210"/>
                    <a:pt x="2517083" y="2754029"/>
                    <a:pt x="2516181" y="2760337"/>
                  </a:cubicBezTo>
                  <a:cubicBezTo>
                    <a:pt x="2514980" y="2768748"/>
                    <a:pt x="2514379" y="2789173"/>
                    <a:pt x="2505368" y="2803591"/>
                  </a:cubicBezTo>
                  <a:cubicBezTo>
                    <a:pt x="2496357" y="2818009"/>
                    <a:pt x="2464516" y="2831225"/>
                    <a:pt x="2462114" y="2846845"/>
                  </a:cubicBezTo>
                  <a:cubicBezTo>
                    <a:pt x="2459711" y="2862465"/>
                    <a:pt x="2487345" y="2882290"/>
                    <a:pt x="2490950" y="2897308"/>
                  </a:cubicBezTo>
                  <a:cubicBezTo>
                    <a:pt x="2494554" y="2912327"/>
                    <a:pt x="2493353" y="2919536"/>
                    <a:pt x="2483741" y="2936958"/>
                  </a:cubicBezTo>
                  <a:cubicBezTo>
                    <a:pt x="2474129" y="2954380"/>
                    <a:pt x="2451300" y="2992228"/>
                    <a:pt x="2433277" y="3001840"/>
                  </a:cubicBezTo>
                  <a:cubicBezTo>
                    <a:pt x="2415255" y="3011451"/>
                    <a:pt x="2390023" y="3000037"/>
                    <a:pt x="2375605" y="2994631"/>
                  </a:cubicBezTo>
                  <a:cubicBezTo>
                    <a:pt x="2361187" y="2989224"/>
                    <a:pt x="2356381" y="2977810"/>
                    <a:pt x="2346769" y="2969399"/>
                  </a:cubicBezTo>
                  <a:cubicBezTo>
                    <a:pt x="2342328" y="2979597"/>
                    <a:pt x="2337618" y="2996819"/>
                    <a:pt x="2332811" y="3018196"/>
                  </a:cubicBezTo>
                  <a:lnTo>
                    <a:pt x="2339560" y="3023467"/>
                  </a:lnTo>
                  <a:cubicBezTo>
                    <a:pt x="2353710" y="3032058"/>
                    <a:pt x="2364034" y="3037248"/>
                    <a:pt x="2388804" y="3044282"/>
                  </a:cubicBezTo>
                  <a:cubicBezTo>
                    <a:pt x="2364502" y="3206781"/>
                    <a:pt x="2341002" y="3369045"/>
                    <a:pt x="2349787" y="3518394"/>
                  </a:cubicBezTo>
                  <a:cubicBezTo>
                    <a:pt x="2354920" y="3605651"/>
                    <a:pt x="2385032" y="3734050"/>
                    <a:pt x="2409964" y="3827842"/>
                  </a:cubicBezTo>
                  <a:cubicBezTo>
                    <a:pt x="2271757" y="3819293"/>
                    <a:pt x="2130393" y="3808795"/>
                    <a:pt x="2011549" y="3809252"/>
                  </a:cubicBezTo>
                  <a:cubicBezTo>
                    <a:pt x="1962287" y="3799640"/>
                    <a:pt x="1896204" y="3725747"/>
                    <a:pt x="1831323" y="3715534"/>
                  </a:cubicBezTo>
                  <a:cubicBezTo>
                    <a:pt x="1766442" y="3705321"/>
                    <a:pt x="1699758" y="3741968"/>
                    <a:pt x="1622261" y="3747975"/>
                  </a:cubicBezTo>
                  <a:cubicBezTo>
                    <a:pt x="1544764" y="3753982"/>
                    <a:pt x="1442635" y="3744971"/>
                    <a:pt x="1366340" y="3751579"/>
                  </a:cubicBezTo>
                  <a:cubicBezTo>
                    <a:pt x="1290044" y="3758188"/>
                    <a:pt x="1235977" y="3773207"/>
                    <a:pt x="1164487" y="3787625"/>
                  </a:cubicBezTo>
                  <a:cubicBezTo>
                    <a:pt x="1092997" y="3802043"/>
                    <a:pt x="1001683" y="3837487"/>
                    <a:pt x="937402" y="3838088"/>
                  </a:cubicBezTo>
                  <a:cubicBezTo>
                    <a:pt x="873121" y="3838689"/>
                    <a:pt x="819655" y="3806849"/>
                    <a:pt x="778803" y="3791229"/>
                  </a:cubicBezTo>
                  <a:cubicBezTo>
                    <a:pt x="737952" y="3775609"/>
                    <a:pt x="719329" y="3749777"/>
                    <a:pt x="692295" y="3744370"/>
                  </a:cubicBezTo>
                  <a:cubicBezTo>
                    <a:pt x="665261" y="3738964"/>
                    <a:pt x="661056" y="3765397"/>
                    <a:pt x="616600" y="3758789"/>
                  </a:cubicBezTo>
                  <a:cubicBezTo>
                    <a:pt x="572144" y="3752180"/>
                    <a:pt x="475423" y="3713732"/>
                    <a:pt x="425560" y="3704721"/>
                  </a:cubicBezTo>
                  <a:cubicBezTo>
                    <a:pt x="375698" y="3695709"/>
                    <a:pt x="357675" y="3698713"/>
                    <a:pt x="317425" y="3704721"/>
                  </a:cubicBezTo>
                  <a:cubicBezTo>
                    <a:pt x="277175" y="3710728"/>
                    <a:pt x="224308" y="3737762"/>
                    <a:pt x="184058" y="3740766"/>
                  </a:cubicBezTo>
                  <a:cubicBezTo>
                    <a:pt x="143807" y="3743770"/>
                    <a:pt x="85534" y="3729952"/>
                    <a:pt x="75922" y="3722743"/>
                  </a:cubicBezTo>
                  <a:cubicBezTo>
                    <a:pt x="66310" y="3715534"/>
                    <a:pt x="101754" y="3706523"/>
                    <a:pt x="126385" y="3697512"/>
                  </a:cubicBezTo>
                  <a:cubicBezTo>
                    <a:pt x="151016" y="3688500"/>
                    <a:pt x="190666" y="3682493"/>
                    <a:pt x="223707" y="3668676"/>
                  </a:cubicBezTo>
                  <a:cubicBezTo>
                    <a:pt x="256749" y="3654858"/>
                    <a:pt x="335447" y="3622417"/>
                    <a:pt x="324634" y="3614608"/>
                  </a:cubicBezTo>
                  <a:cubicBezTo>
                    <a:pt x="313820" y="3606798"/>
                    <a:pt x="201480" y="3616410"/>
                    <a:pt x="158826" y="3621817"/>
                  </a:cubicBezTo>
                  <a:cubicBezTo>
                    <a:pt x="116172" y="3627224"/>
                    <a:pt x="95146" y="3648250"/>
                    <a:pt x="68713" y="3647048"/>
                  </a:cubicBezTo>
                  <a:cubicBezTo>
                    <a:pt x="42280" y="3645847"/>
                    <a:pt x="3832" y="3623018"/>
                    <a:pt x="227" y="3614608"/>
                  </a:cubicBezTo>
                  <a:cubicBezTo>
                    <a:pt x="-3378" y="3606197"/>
                    <a:pt x="36873" y="3603194"/>
                    <a:pt x="47086" y="3596585"/>
                  </a:cubicBezTo>
                  <a:cubicBezTo>
                    <a:pt x="57299" y="3589977"/>
                    <a:pt x="47686" y="3588174"/>
                    <a:pt x="61504" y="3574958"/>
                  </a:cubicBezTo>
                  <a:cubicBezTo>
                    <a:pt x="75322" y="3561742"/>
                    <a:pt x="107762" y="3530502"/>
                    <a:pt x="129990" y="3517286"/>
                  </a:cubicBezTo>
                  <a:cubicBezTo>
                    <a:pt x="152218" y="3504069"/>
                    <a:pt x="182856" y="3507073"/>
                    <a:pt x="194871" y="3495659"/>
                  </a:cubicBezTo>
                  <a:cubicBezTo>
                    <a:pt x="206886" y="3484245"/>
                    <a:pt x="184058" y="3462016"/>
                    <a:pt x="202080" y="3448800"/>
                  </a:cubicBezTo>
                  <a:cubicBezTo>
                    <a:pt x="220103" y="3435584"/>
                    <a:pt x="274171" y="3421766"/>
                    <a:pt x="303007" y="3416359"/>
                  </a:cubicBezTo>
                  <a:cubicBezTo>
                    <a:pt x="331843" y="3410952"/>
                    <a:pt x="350466" y="3419363"/>
                    <a:pt x="375097" y="3416359"/>
                  </a:cubicBezTo>
                  <a:cubicBezTo>
                    <a:pt x="399728" y="3413355"/>
                    <a:pt x="429165" y="3395934"/>
                    <a:pt x="450792" y="3398337"/>
                  </a:cubicBezTo>
                  <a:cubicBezTo>
                    <a:pt x="472419" y="3400739"/>
                    <a:pt x="480830" y="3422367"/>
                    <a:pt x="504860" y="3430777"/>
                  </a:cubicBezTo>
                  <a:cubicBezTo>
                    <a:pt x="528890" y="3439188"/>
                    <a:pt x="567338" y="3439789"/>
                    <a:pt x="594973" y="3448800"/>
                  </a:cubicBezTo>
                  <a:cubicBezTo>
                    <a:pt x="622607" y="3457811"/>
                    <a:pt x="656250" y="3486647"/>
                    <a:pt x="670668" y="3484845"/>
                  </a:cubicBezTo>
                  <a:cubicBezTo>
                    <a:pt x="685086" y="3483043"/>
                    <a:pt x="675474" y="3446998"/>
                    <a:pt x="681481" y="3437986"/>
                  </a:cubicBezTo>
                  <a:cubicBezTo>
                    <a:pt x="687489" y="3428975"/>
                    <a:pt x="703709" y="3441591"/>
                    <a:pt x="706713" y="3430777"/>
                  </a:cubicBezTo>
                  <a:cubicBezTo>
                    <a:pt x="709717" y="3419964"/>
                    <a:pt x="698903" y="3387523"/>
                    <a:pt x="699504" y="3373105"/>
                  </a:cubicBezTo>
                  <a:cubicBezTo>
                    <a:pt x="700104" y="3358687"/>
                    <a:pt x="703709" y="3357485"/>
                    <a:pt x="710317" y="3344269"/>
                  </a:cubicBezTo>
                  <a:cubicBezTo>
                    <a:pt x="716926" y="3331052"/>
                    <a:pt x="742758" y="3316634"/>
                    <a:pt x="749967" y="3304619"/>
                  </a:cubicBezTo>
                  <a:cubicBezTo>
                    <a:pt x="757176" y="3292604"/>
                    <a:pt x="744560" y="3283593"/>
                    <a:pt x="753572" y="3272178"/>
                  </a:cubicBezTo>
                  <a:cubicBezTo>
                    <a:pt x="762583" y="3260764"/>
                    <a:pt x="760781" y="3274581"/>
                    <a:pt x="804035" y="3236133"/>
                  </a:cubicBezTo>
                  <a:cubicBezTo>
                    <a:pt x="809798" y="3231011"/>
                    <a:pt x="816499" y="3224950"/>
                    <a:pt x="823947" y="3218133"/>
                  </a:cubicBezTo>
                  <a:lnTo>
                    <a:pt x="814848" y="3218111"/>
                  </a:lnTo>
                  <a:cubicBezTo>
                    <a:pt x="814844" y="3218068"/>
                    <a:pt x="811242" y="3181436"/>
                    <a:pt x="807639" y="3131602"/>
                  </a:cubicBezTo>
                  <a:cubicBezTo>
                    <a:pt x="804035" y="3081740"/>
                    <a:pt x="794423" y="2969999"/>
                    <a:pt x="793221" y="2918936"/>
                  </a:cubicBezTo>
                  <a:cubicBezTo>
                    <a:pt x="792020" y="2867872"/>
                    <a:pt x="799830" y="2858259"/>
                    <a:pt x="800430" y="2825218"/>
                  </a:cubicBezTo>
                  <a:cubicBezTo>
                    <a:pt x="801031" y="2792177"/>
                    <a:pt x="795624" y="2753728"/>
                    <a:pt x="796826" y="2720687"/>
                  </a:cubicBezTo>
                  <a:cubicBezTo>
                    <a:pt x="798028" y="2687646"/>
                    <a:pt x="792621" y="2662414"/>
                    <a:pt x="807639" y="2626970"/>
                  </a:cubicBezTo>
                  <a:cubicBezTo>
                    <a:pt x="822658" y="2591525"/>
                    <a:pt x="876726" y="2533853"/>
                    <a:pt x="886939" y="2508020"/>
                  </a:cubicBezTo>
                  <a:cubicBezTo>
                    <a:pt x="897152" y="2482188"/>
                    <a:pt x="870118" y="2483991"/>
                    <a:pt x="868916" y="2471975"/>
                  </a:cubicBezTo>
                  <a:cubicBezTo>
                    <a:pt x="867715" y="2459960"/>
                    <a:pt x="869517" y="2445542"/>
                    <a:pt x="879730" y="2435930"/>
                  </a:cubicBezTo>
                  <a:cubicBezTo>
                    <a:pt x="889943" y="2426318"/>
                    <a:pt x="921182" y="2431725"/>
                    <a:pt x="930193" y="2414303"/>
                  </a:cubicBezTo>
                  <a:cubicBezTo>
                    <a:pt x="939204" y="2396881"/>
                    <a:pt x="930193" y="2350022"/>
                    <a:pt x="933798" y="2331399"/>
                  </a:cubicBezTo>
                  <a:cubicBezTo>
                    <a:pt x="937402" y="2312776"/>
                    <a:pt x="949417" y="2315179"/>
                    <a:pt x="951820" y="2302563"/>
                  </a:cubicBezTo>
                  <a:cubicBezTo>
                    <a:pt x="954223" y="2289947"/>
                    <a:pt x="942809" y="2267118"/>
                    <a:pt x="948216" y="2255704"/>
                  </a:cubicBezTo>
                  <a:cubicBezTo>
                    <a:pt x="953622" y="2244290"/>
                    <a:pt x="975850" y="2246693"/>
                    <a:pt x="984261" y="2234077"/>
                  </a:cubicBezTo>
                  <a:cubicBezTo>
                    <a:pt x="992672" y="2221461"/>
                    <a:pt x="1001683" y="2199234"/>
                    <a:pt x="998679" y="2180009"/>
                  </a:cubicBezTo>
                  <a:cubicBezTo>
                    <a:pt x="995675" y="2160785"/>
                    <a:pt x="968641" y="2139158"/>
                    <a:pt x="966238" y="2118732"/>
                  </a:cubicBezTo>
                  <a:cubicBezTo>
                    <a:pt x="963835" y="2098307"/>
                    <a:pt x="982459" y="2086292"/>
                    <a:pt x="984261" y="2057456"/>
                  </a:cubicBezTo>
                  <a:cubicBezTo>
                    <a:pt x="986063" y="2028619"/>
                    <a:pt x="979455" y="1965540"/>
                    <a:pt x="977052" y="1945716"/>
                  </a:cubicBezTo>
                  <a:lnTo>
                    <a:pt x="974872" y="1937637"/>
                  </a:lnTo>
                  <a:cubicBezTo>
                    <a:pt x="974001" y="1936331"/>
                    <a:pt x="973054" y="1936230"/>
                    <a:pt x="972230" y="1936795"/>
                  </a:cubicBezTo>
                  <a:cubicBezTo>
                    <a:pt x="977742" y="1932849"/>
                    <a:pt x="990425" y="1930814"/>
                    <a:pt x="998679" y="1913275"/>
                  </a:cubicBezTo>
                  <a:cubicBezTo>
                    <a:pt x="1008291" y="1892849"/>
                    <a:pt x="1006489" y="1843587"/>
                    <a:pt x="1027515" y="1815953"/>
                  </a:cubicBezTo>
                  <a:cubicBezTo>
                    <a:pt x="1048542" y="1788318"/>
                    <a:pt x="1103811" y="1767892"/>
                    <a:pt x="1124837" y="1747467"/>
                  </a:cubicBezTo>
                  <a:cubicBezTo>
                    <a:pt x="1145864" y="1727042"/>
                    <a:pt x="1143460" y="1707217"/>
                    <a:pt x="1153673" y="1693399"/>
                  </a:cubicBezTo>
                  <a:cubicBezTo>
                    <a:pt x="1163886" y="1679582"/>
                    <a:pt x="1170494" y="1675977"/>
                    <a:pt x="1186114" y="1664563"/>
                  </a:cubicBezTo>
                  <a:cubicBezTo>
                    <a:pt x="1201734" y="1653149"/>
                    <a:pt x="1224562" y="1647742"/>
                    <a:pt x="1243786" y="1632122"/>
                  </a:cubicBezTo>
                  <a:cubicBezTo>
                    <a:pt x="1248452" y="1628332"/>
                    <a:pt x="1253117" y="1623975"/>
                    <a:pt x="1257213" y="1618695"/>
                  </a:cubicBezTo>
                  <a:lnTo>
                    <a:pt x="1254600" y="1617704"/>
                  </a:lnTo>
                  <a:cubicBezTo>
                    <a:pt x="1238380" y="1620407"/>
                    <a:pt x="1222159" y="1623111"/>
                    <a:pt x="1211346" y="1621309"/>
                  </a:cubicBezTo>
                  <a:cubicBezTo>
                    <a:pt x="1200532" y="1619507"/>
                    <a:pt x="1193924" y="1615302"/>
                    <a:pt x="1189719" y="1606891"/>
                  </a:cubicBezTo>
                  <a:cubicBezTo>
                    <a:pt x="1185513" y="1598480"/>
                    <a:pt x="1192121" y="1576853"/>
                    <a:pt x="1186114" y="1570846"/>
                  </a:cubicBezTo>
                  <a:cubicBezTo>
                    <a:pt x="1180107" y="1564838"/>
                    <a:pt x="1163886" y="1576252"/>
                    <a:pt x="1153673" y="1570846"/>
                  </a:cubicBezTo>
                  <a:cubicBezTo>
                    <a:pt x="1143460" y="1565439"/>
                    <a:pt x="1131446" y="1550420"/>
                    <a:pt x="1124837" y="1538405"/>
                  </a:cubicBezTo>
                  <a:cubicBezTo>
                    <a:pt x="1118229" y="1526390"/>
                    <a:pt x="1114624" y="1511371"/>
                    <a:pt x="1114024" y="1498755"/>
                  </a:cubicBezTo>
                  <a:cubicBezTo>
                    <a:pt x="1113423" y="1486139"/>
                    <a:pt x="1126039" y="1468717"/>
                    <a:pt x="1121233" y="1462710"/>
                  </a:cubicBezTo>
                  <a:cubicBezTo>
                    <a:pt x="1116426" y="1456703"/>
                    <a:pt x="1096001" y="1467516"/>
                    <a:pt x="1085187" y="1462710"/>
                  </a:cubicBezTo>
                  <a:cubicBezTo>
                    <a:pt x="1074374" y="1457904"/>
                    <a:pt x="1062359" y="1444687"/>
                    <a:pt x="1056351" y="1433874"/>
                  </a:cubicBezTo>
                  <a:cubicBezTo>
                    <a:pt x="1050344" y="1423060"/>
                    <a:pt x="1047340" y="1409844"/>
                    <a:pt x="1049142" y="1397829"/>
                  </a:cubicBezTo>
                  <a:cubicBezTo>
                    <a:pt x="1050945" y="1385813"/>
                    <a:pt x="1068367" y="1370194"/>
                    <a:pt x="1067165" y="1361783"/>
                  </a:cubicBezTo>
                  <a:cubicBezTo>
                    <a:pt x="1065963" y="1353373"/>
                    <a:pt x="1052146" y="1352772"/>
                    <a:pt x="1041933" y="1347365"/>
                  </a:cubicBezTo>
                  <a:cubicBezTo>
                    <a:pt x="1031720" y="1341959"/>
                    <a:pt x="1014899" y="1340156"/>
                    <a:pt x="1005888" y="1329343"/>
                  </a:cubicBezTo>
                  <a:cubicBezTo>
                    <a:pt x="996877" y="1318529"/>
                    <a:pt x="993272" y="1295100"/>
                    <a:pt x="987865" y="1282484"/>
                  </a:cubicBezTo>
                  <a:cubicBezTo>
                    <a:pt x="982459" y="1269868"/>
                    <a:pt x="971645" y="1264461"/>
                    <a:pt x="973447" y="1253648"/>
                  </a:cubicBezTo>
                  <a:cubicBezTo>
                    <a:pt x="975250" y="1242834"/>
                    <a:pt x="1000481" y="1229017"/>
                    <a:pt x="998679" y="1217603"/>
                  </a:cubicBezTo>
                  <a:cubicBezTo>
                    <a:pt x="996877" y="1206189"/>
                    <a:pt x="967440" y="1197177"/>
                    <a:pt x="962634" y="1185162"/>
                  </a:cubicBezTo>
                  <a:cubicBezTo>
                    <a:pt x="957828" y="1173147"/>
                    <a:pt x="972847" y="1159330"/>
                    <a:pt x="969843" y="1145512"/>
                  </a:cubicBezTo>
                  <a:cubicBezTo>
                    <a:pt x="966839" y="1131695"/>
                    <a:pt x="944611" y="1117878"/>
                    <a:pt x="944611" y="1102258"/>
                  </a:cubicBezTo>
                  <a:cubicBezTo>
                    <a:pt x="944611" y="1086638"/>
                    <a:pt x="964436" y="1068015"/>
                    <a:pt x="969843" y="1051795"/>
                  </a:cubicBezTo>
                  <a:cubicBezTo>
                    <a:pt x="975250" y="1035574"/>
                    <a:pt x="975850" y="1022959"/>
                    <a:pt x="977052" y="1004936"/>
                  </a:cubicBezTo>
                  <a:cubicBezTo>
                    <a:pt x="978254" y="986913"/>
                    <a:pt x="981257" y="958077"/>
                    <a:pt x="977052" y="943659"/>
                  </a:cubicBezTo>
                  <a:cubicBezTo>
                    <a:pt x="972847" y="929241"/>
                    <a:pt x="957227" y="926237"/>
                    <a:pt x="951820" y="918428"/>
                  </a:cubicBezTo>
                  <a:cubicBezTo>
                    <a:pt x="946413" y="910618"/>
                    <a:pt x="946413" y="902808"/>
                    <a:pt x="944611" y="896801"/>
                  </a:cubicBezTo>
                  <a:cubicBezTo>
                    <a:pt x="942809" y="890793"/>
                    <a:pt x="938604" y="889591"/>
                    <a:pt x="941007" y="882382"/>
                  </a:cubicBezTo>
                  <a:cubicBezTo>
                    <a:pt x="943409" y="875173"/>
                    <a:pt x="959630" y="864360"/>
                    <a:pt x="959029" y="853546"/>
                  </a:cubicBezTo>
                  <a:cubicBezTo>
                    <a:pt x="958429" y="842733"/>
                    <a:pt x="942809" y="827113"/>
                    <a:pt x="937402" y="817501"/>
                  </a:cubicBezTo>
                  <a:cubicBezTo>
                    <a:pt x="931995" y="807889"/>
                    <a:pt x="921782" y="805486"/>
                    <a:pt x="926589" y="795874"/>
                  </a:cubicBezTo>
                  <a:cubicBezTo>
                    <a:pt x="931395" y="786262"/>
                    <a:pt x="961432" y="769441"/>
                    <a:pt x="966238" y="759829"/>
                  </a:cubicBezTo>
                  <a:cubicBezTo>
                    <a:pt x="971045" y="750217"/>
                    <a:pt x="953022" y="744810"/>
                    <a:pt x="955425" y="738202"/>
                  </a:cubicBezTo>
                  <a:cubicBezTo>
                    <a:pt x="957828" y="731593"/>
                    <a:pt x="980056" y="730391"/>
                    <a:pt x="980656" y="720179"/>
                  </a:cubicBezTo>
                  <a:cubicBezTo>
                    <a:pt x="981257" y="709967"/>
                    <a:pt x="958429" y="693145"/>
                    <a:pt x="959029" y="676925"/>
                  </a:cubicBezTo>
                  <a:cubicBezTo>
                    <a:pt x="959630" y="660704"/>
                    <a:pt x="982459" y="639077"/>
                    <a:pt x="984261" y="622857"/>
                  </a:cubicBezTo>
                  <a:cubicBezTo>
                    <a:pt x="986063" y="606637"/>
                    <a:pt x="970443" y="598827"/>
                    <a:pt x="969843" y="579603"/>
                  </a:cubicBezTo>
                  <a:cubicBezTo>
                    <a:pt x="969242" y="560378"/>
                    <a:pt x="971645" y="526136"/>
                    <a:pt x="980656" y="507512"/>
                  </a:cubicBezTo>
                  <a:cubicBezTo>
                    <a:pt x="989668" y="488889"/>
                    <a:pt x="1007090" y="473870"/>
                    <a:pt x="1023911" y="467863"/>
                  </a:cubicBezTo>
                  <a:cubicBezTo>
                    <a:pt x="1040732" y="461855"/>
                    <a:pt x="1071971" y="476273"/>
                    <a:pt x="1081583" y="471467"/>
                  </a:cubicBezTo>
                  <a:cubicBezTo>
                    <a:pt x="1091195" y="466661"/>
                    <a:pt x="1079781" y="448038"/>
                    <a:pt x="1081583" y="439027"/>
                  </a:cubicBezTo>
                  <a:cubicBezTo>
                    <a:pt x="1083385" y="430015"/>
                    <a:pt x="1096602" y="423407"/>
                    <a:pt x="1092396" y="417399"/>
                  </a:cubicBezTo>
                  <a:cubicBezTo>
                    <a:pt x="1088191" y="411392"/>
                    <a:pt x="1064161" y="410791"/>
                    <a:pt x="1056351" y="402981"/>
                  </a:cubicBezTo>
                  <a:cubicBezTo>
                    <a:pt x="1048542" y="395172"/>
                    <a:pt x="1045538" y="385559"/>
                    <a:pt x="1045538" y="370541"/>
                  </a:cubicBezTo>
                  <a:cubicBezTo>
                    <a:pt x="1045538" y="355522"/>
                    <a:pt x="1052747" y="326085"/>
                    <a:pt x="1056351" y="312868"/>
                  </a:cubicBezTo>
                  <a:cubicBezTo>
                    <a:pt x="1059956" y="299652"/>
                    <a:pt x="1058754" y="300253"/>
                    <a:pt x="1067165" y="291241"/>
                  </a:cubicBezTo>
                  <a:cubicBezTo>
                    <a:pt x="1075576" y="282230"/>
                    <a:pt x="1099606" y="268412"/>
                    <a:pt x="1106815" y="258801"/>
                  </a:cubicBezTo>
                  <a:cubicBezTo>
                    <a:pt x="1114024" y="249189"/>
                    <a:pt x="1106815" y="245584"/>
                    <a:pt x="1110419" y="233569"/>
                  </a:cubicBezTo>
                  <a:cubicBezTo>
                    <a:pt x="1114024" y="221554"/>
                    <a:pt x="1117028" y="195721"/>
                    <a:pt x="1128442" y="186710"/>
                  </a:cubicBezTo>
                  <a:cubicBezTo>
                    <a:pt x="1139856" y="177699"/>
                    <a:pt x="1165087" y="178299"/>
                    <a:pt x="1178905" y="179501"/>
                  </a:cubicBezTo>
                  <a:cubicBezTo>
                    <a:pt x="1192722" y="180703"/>
                    <a:pt x="1201734" y="195121"/>
                    <a:pt x="1211346" y="193919"/>
                  </a:cubicBezTo>
                  <a:cubicBezTo>
                    <a:pt x="1220957" y="192718"/>
                    <a:pt x="1231170" y="178299"/>
                    <a:pt x="1236577" y="172292"/>
                  </a:cubicBezTo>
                  <a:cubicBezTo>
                    <a:pt x="1241984" y="166285"/>
                    <a:pt x="1231771" y="161479"/>
                    <a:pt x="1243786" y="157874"/>
                  </a:cubicBezTo>
                  <a:cubicBezTo>
                    <a:pt x="1255802" y="154270"/>
                    <a:pt x="1297254" y="159076"/>
                    <a:pt x="1308668" y="150665"/>
                  </a:cubicBezTo>
                  <a:cubicBezTo>
                    <a:pt x="1320082" y="142254"/>
                    <a:pt x="1306265" y="124232"/>
                    <a:pt x="1312272" y="107411"/>
                  </a:cubicBezTo>
                  <a:cubicBezTo>
                    <a:pt x="1318279" y="90590"/>
                    <a:pt x="1330295" y="55746"/>
                    <a:pt x="1344713" y="49738"/>
                  </a:cubicBezTo>
                  <a:cubicBezTo>
                    <a:pt x="1359131" y="43731"/>
                    <a:pt x="1382560" y="72567"/>
                    <a:pt x="1398781" y="71366"/>
                  </a:cubicBezTo>
                  <a:cubicBezTo>
                    <a:pt x="1415001" y="70164"/>
                    <a:pt x="1426415" y="52742"/>
                    <a:pt x="1442035" y="42529"/>
                  </a:cubicBezTo>
                  <a:cubicBezTo>
                    <a:pt x="1457655" y="32316"/>
                    <a:pt x="1471472" y="16697"/>
                    <a:pt x="1492498" y="10089"/>
                  </a:cubicBezTo>
                  <a:cubicBezTo>
                    <a:pt x="1508268" y="5132"/>
                    <a:pt x="1533500" y="-500"/>
                    <a:pt x="1552226" y="35"/>
                  </a:cubicBezTo>
                  <a:close/>
                </a:path>
              </a:pathLst>
            </a:custGeom>
            <a:gradFill>
              <a:gsLst>
                <a:gs pos="42000">
                  <a:schemeClr val="bg1"/>
                </a:gs>
                <a:gs pos="0">
                  <a:schemeClr val="bg1">
                    <a:alpha val="40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blurRad="165100" dist="114300" dir="5400000" sx="90000" sy="-19000" rotWithShape="0">
                <a:prstClr val="black">
                  <a:alpha val="47000"/>
                </a:prstClr>
              </a:outerShdw>
            </a:effectLst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任意多边形 27"/>
            <p:cNvSpPr>
              <a:spLocks noChangeAspect="1"/>
            </p:cNvSpPr>
            <p:nvPr/>
          </p:nvSpPr>
          <p:spPr>
            <a:xfrm>
              <a:off x="2777024" y="2890878"/>
              <a:ext cx="210519" cy="202594"/>
            </a:xfrm>
            <a:custGeom>
              <a:avLst/>
              <a:gdLst/>
              <a:ahLst/>
              <a:cxnLst/>
              <a:rect l="l" t="t" r="r" b="b"/>
              <a:pathLst>
                <a:path w="5974306" h="5749420">
                  <a:moveTo>
                    <a:pt x="648104" y="716"/>
                  </a:moveTo>
                  <a:cubicBezTo>
                    <a:pt x="650824" y="-259"/>
                    <a:pt x="653961" y="-322"/>
                    <a:pt x="657970" y="1045"/>
                  </a:cubicBezTo>
                  <a:cubicBezTo>
                    <a:pt x="663315" y="2868"/>
                    <a:pt x="670211" y="7234"/>
                    <a:pt x="679736" y="15370"/>
                  </a:cubicBezTo>
                  <a:cubicBezTo>
                    <a:pt x="717836" y="47914"/>
                    <a:pt x="810705" y="159039"/>
                    <a:pt x="851186" y="215395"/>
                  </a:cubicBezTo>
                  <a:cubicBezTo>
                    <a:pt x="891667" y="271751"/>
                    <a:pt x="893254" y="307471"/>
                    <a:pt x="922623" y="353508"/>
                  </a:cubicBezTo>
                  <a:cubicBezTo>
                    <a:pt x="951992" y="399545"/>
                    <a:pt x="993267" y="450345"/>
                    <a:pt x="1027398" y="491620"/>
                  </a:cubicBezTo>
                  <a:cubicBezTo>
                    <a:pt x="1061529" y="532895"/>
                    <a:pt x="1103598" y="557502"/>
                    <a:pt x="1127411" y="601158"/>
                  </a:cubicBezTo>
                  <a:cubicBezTo>
                    <a:pt x="1151224" y="644814"/>
                    <a:pt x="1149636" y="705933"/>
                    <a:pt x="1170273" y="753558"/>
                  </a:cubicBezTo>
                  <a:cubicBezTo>
                    <a:pt x="1190911" y="801183"/>
                    <a:pt x="1225836" y="859921"/>
                    <a:pt x="1251236" y="886908"/>
                  </a:cubicBezTo>
                  <a:cubicBezTo>
                    <a:pt x="1276636" y="913896"/>
                    <a:pt x="1311561" y="921039"/>
                    <a:pt x="1322673" y="915483"/>
                  </a:cubicBezTo>
                  <a:cubicBezTo>
                    <a:pt x="1333786" y="909927"/>
                    <a:pt x="1324261" y="888495"/>
                    <a:pt x="1317911" y="853570"/>
                  </a:cubicBezTo>
                  <a:cubicBezTo>
                    <a:pt x="1311561" y="818645"/>
                    <a:pt x="1294892" y="757527"/>
                    <a:pt x="1284573" y="705933"/>
                  </a:cubicBezTo>
                  <a:cubicBezTo>
                    <a:pt x="1274254" y="654339"/>
                    <a:pt x="1260761" y="581314"/>
                    <a:pt x="1255998" y="544008"/>
                  </a:cubicBezTo>
                  <a:cubicBezTo>
                    <a:pt x="1251236" y="506702"/>
                    <a:pt x="1261554" y="500351"/>
                    <a:pt x="1255998" y="482095"/>
                  </a:cubicBezTo>
                  <a:cubicBezTo>
                    <a:pt x="1250442" y="463839"/>
                    <a:pt x="1228217" y="446376"/>
                    <a:pt x="1222661" y="434470"/>
                  </a:cubicBezTo>
                  <a:cubicBezTo>
                    <a:pt x="1217105" y="422564"/>
                    <a:pt x="1225042" y="417008"/>
                    <a:pt x="1222661" y="410658"/>
                  </a:cubicBezTo>
                  <a:cubicBezTo>
                    <a:pt x="1220875" y="405896"/>
                    <a:pt x="1218642" y="417206"/>
                    <a:pt x="1213954" y="410434"/>
                  </a:cubicBezTo>
                  <a:lnTo>
                    <a:pt x="1208373" y="396370"/>
                  </a:lnTo>
                  <a:cubicBezTo>
                    <a:pt x="1199642" y="366208"/>
                    <a:pt x="1176623" y="273339"/>
                    <a:pt x="1170273" y="229683"/>
                  </a:cubicBezTo>
                  <a:cubicBezTo>
                    <a:pt x="1163923" y="186027"/>
                    <a:pt x="1164717" y="159833"/>
                    <a:pt x="1170273" y="134433"/>
                  </a:cubicBezTo>
                  <a:cubicBezTo>
                    <a:pt x="1175829" y="109033"/>
                    <a:pt x="1186942" y="88395"/>
                    <a:pt x="1203611" y="77283"/>
                  </a:cubicBezTo>
                  <a:cubicBezTo>
                    <a:pt x="1220280" y="66171"/>
                    <a:pt x="1248855" y="64583"/>
                    <a:pt x="1270286" y="67758"/>
                  </a:cubicBezTo>
                  <a:cubicBezTo>
                    <a:pt x="1291717" y="70933"/>
                    <a:pt x="1316323" y="80458"/>
                    <a:pt x="1332198" y="96333"/>
                  </a:cubicBezTo>
                  <a:cubicBezTo>
                    <a:pt x="1348073" y="112208"/>
                    <a:pt x="1348867" y="122527"/>
                    <a:pt x="1365536" y="163008"/>
                  </a:cubicBezTo>
                  <a:cubicBezTo>
                    <a:pt x="1382205" y="203489"/>
                    <a:pt x="1408398" y="281276"/>
                    <a:pt x="1432211" y="339220"/>
                  </a:cubicBezTo>
                  <a:cubicBezTo>
                    <a:pt x="1456024" y="397164"/>
                    <a:pt x="1486186" y="466220"/>
                    <a:pt x="1508411" y="510670"/>
                  </a:cubicBezTo>
                  <a:cubicBezTo>
                    <a:pt x="1530636" y="555120"/>
                    <a:pt x="1549686" y="563851"/>
                    <a:pt x="1565561" y="605920"/>
                  </a:cubicBezTo>
                  <a:cubicBezTo>
                    <a:pt x="1581436" y="647989"/>
                    <a:pt x="1590961" y="714664"/>
                    <a:pt x="1603661" y="763083"/>
                  </a:cubicBezTo>
                  <a:cubicBezTo>
                    <a:pt x="1616361" y="811502"/>
                    <a:pt x="1625886" y="855952"/>
                    <a:pt x="1641761" y="896433"/>
                  </a:cubicBezTo>
                  <a:cubicBezTo>
                    <a:pt x="1657636" y="936914"/>
                    <a:pt x="1683036" y="964695"/>
                    <a:pt x="1698911" y="1005970"/>
                  </a:cubicBezTo>
                  <a:cubicBezTo>
                    <a:pt x="1714786" y="1047245"/>
                    <a:pt x="1721136" y="1106777"/>
                    <a:pt x="1737011" y="1144083"/>
                  </a:cubicBezTo>
                  <a:cubicBezTo>
                    <a:pt x="1752886" y="1181389"/>
                    <a:pt x="1769555" y="1193296"/>
                    <a:pt x="1794161" y="1229808"/>
                  </a:cubicBezTo>
                  <a:cubicBezTo>
                    <a:pt x="1818767" y="1266320"/>
                    <a:pt x="1858454" y="1325852"/>
                    <a:pt x="1884648" y="1363158"/>
                  </a:cubicBezTo>
                  <a:cubicBezTo>
                    <a:pt x="1910842" y="1400464"/>
                    <a:pt x="1931479" y="1446501"/>
                    <a:pt x="1951323" y="1453645"/>
                  </a:cubicBezTo>
                  <a:cubicBezTo>
                    <a:pt x="1971167" y="1460789"/>
                    <a:pt x="1986249" y="1429832"/>
                    <a:pt x="2003711" y="1406020"/>
                  </a:cubicBezTo>
                  <a:cubicBezTo>
                    <a:pt x="2021173" y="1382208"/>
                    <a:pt x="2031492" y="1340933"/>
                    <a:pt x="2056098" y="1310770"/>
                  </a:cubicBezTo>
                  <a:cubicBezTo>
                    <a:pt x="2080704" y="1280608"/>
                    <a:pt x="2111660" y="1252826"/>
                    <a:pt x="2151348" y="1225045"/>
                  </a:cubicBezTo>
                  <a:cubicBezTo>
                    <a:pt x="2191036" y="1197264"/>
                    <a:pt x="2253742" y="1157577"/>
                    <a:pt x="2294223" y="1144083"/>
                  </a:cubicBezTo>
                  <a:cubicBezTo>
                    <a:pt x="2334704" y="1130589"/>
                    <a:pt x="2364074" y="1134558"/>
                    <a:pt x="2394236" y="1144083"/>
                  </a:cubicBezTo>
                  <a:cubicBezTo>
                    <a:pt x="2424398" y="1153608"/>
                    <a:pt x="2463292" y="1179802"/>
                    <a:pt x="2475198" y="1201233"/>
                  </a:cubicBezTo>
                  <a:cubicBezTo>
                    <a:pt x="2487104" y="1222664"/>
                    <a:pt x="2475198" y="1248858"/>
                    <a:pt x="2465673" y="1272670"/>
                  </a:cubicBezTo>
                  <a:cubicBezTo>
                    <a:pt x="2456148" y="1296483"/>
                    <a:pt x="2445036" y="1313152"/>
                    <a:pt x="2418048" y="1344108"/>
                  </a:cubicBezTo>
                  <a:cubicBezTo>
                    <a:pt x="2391060" y="1375064"/>
                    <a:pt x="2331529" y="1429833"/>
                    <a:pt x="2303748" y="1458408"/>
                  </a:cubicBezTo>
                  <a:cubicBezTo>
                    <a:pt x="2275967" y="1486983"/>
                    <a:pt x="2269617" y="1490158"/>
                    <a:pt x="2251361" y="1515558"/>
                  </a:cubicBezTo>
                  <a:cubicBezTo>
                    <a:pt x="2233105" y="1540958"/>
                    <a:pt x="2211673" y="1572708"/>
                    <a:pt x="2194211" y="1610808"/>
                  </a:cubicBezTo>
                  <a:cubicBezTo>
                    <a:pt x="2176749" y="1648908"/>
                    <a:pt x="2173573" y="1698914"/>
                    <a:pt x="2146586" y="1744158"/>
                  </a:cubicBezTo>
                  <a:cubicBezTo>
                    <a:pt x="2119599" y="1789402"/>
                    <a:pt x="2075942" y="1836233"/>
                    <a:pt x="2032286" y="1882270"/>
                  </a:cubicBezTo>
                  <a:cubicBezTo>
                    <a:pt x="1988630" y="1928307"/>
                    <a:pt x="1941004" y="1981489"/>
                    <a:pt x="1884648" y="2020383"/>
                  </a:cubicBezTo>
                  <a:lnTo>
                    <a:pt x="1835311" y="2049415"/>
                  </a:lnTo>
                  <a:cubicBezTo>
                    <a:pt x="1871526" y="2109370"/>
                    <a:pt x="1902149" y="2172645"/>
                    <a:pt x="1918938" y="2244220"/>
                  </a:cubicBezTo>
                  <a:cubicBezTo>
                    <a:pt x="1943068" y="2347090"/>
                    <a:pt x="1934178" y="2514730"/>
                    <a:pt x="1934178" y="2587120"/>
                  </a:cubicBezTo>
                  <a:cubicBezTo>
                    <a:pt x="1934178" y="2659510"/>
                    <a:pt x="1910048" y="2616330"/>
                    <a:pt x="1918938" y="2678560"/>
                  </a:cubicBezTo>
                  <a:cubicBezTo>
                    <a:pt x="1927828" y="2740790"/>
                    <a:pt x="1971008" y="2891920"/>
                    <a:pt x="1987518" y="2960500"/>
                  </a:cubicBezTo>
                  <a:cubicBezTo>
                    <a:pt x="2004028" y="3029080"/>
                    <a:pt x="2006568" y="3036700"/>
                    <a:pt x="2017998" y="3090040"/>
                  </a:cubicBezTo>
                  <a:cubicBezTo>
                    <a:pt x="2029428" y="3143380"/>
                    <a:pt x="2028158" y="3253870"/>
                    <a:pt x="2056098" y="3280540"/>
                  </a:cubicBezTo>
                  <a:cubicBezTo>
                    <a:pt x="2084038" y="3307210"/>
                    <a:pt x="2103088" y="3260220"/>
                    <a:pt x="2185638" y="3250060"/>
                  </a:cubicBezTo>
                  <a:cubicBezTo>
                    <a:pt x="2268188" y="3239900"/>
                    <a:pt x="2449798" y="3214500"/>
                    <a:pt x="2551398" y="3219580"/>
                  </a:cubicBezTo>
                  <a:cubicBezTo>
                    <a:pt x="2652998" y="3224660"/>
                    <a:pt x="2736818" y="3264030"/>
                    <a:pt x="2795238" y="3280540"/>
                  </a:cubicBezTo>
                  <a:cubicBezTo>
                    <a:pt x="2853658" y="3297050"/>
                    <a:pt x="2866358" y="3307210"/>
                    <a:pt x="2901918" y="3318640"/>
                  </a:cubicBezTo>
                  <a:cubicBezTo>
                    <a:pt x="2937478" y="3330070"/>
                    <a:pt x="2934938" y="3375790"/>
                    <a:pt x="3008598" y="3349120"/>
                  </a:cubicBezTo>
                  <a:cubicBezTo>
                    <a:pt x="3082258" y="3322450"/>
                    <a:pt x="3267678" y="3196720"/>
                    <a:pt x="3343878" y="3158620"/>
                  </a:cubicBezTo>
                  <a:cubicBezTo>
                    <a:pt x="3420078" y="3120520"/>
                    <a:pt x="3425158" y="3133220"/>
                    <a:pt x="3465798" y="3120520"/>
                  </a:cubicBezTo>
                  <a:cubicBezTo>
                    <a:pt x="3521678" y="3120520"/>
                    <a:pt x="3511518" y="3161160"/>
                    <a:pt x="3534378" y="3181480"/>
                  </a:cubicBezTo>
                  <a:lnTo>
                    <a:pt x="3535003" y="3178980"/>
                  </a:lnTo>
                  <a:cubicBezTo>
                    <a:pt x="3534277" y="3168459"/>
                    <a:pt x="3534014" y="3156860"/>
                    <a:pt x="3534378" y="3143380"/>
                  </a:cubicBezTo>
                  <a:cubicBezTo>
                    <a:pt x="3535648" y="3096390"/>
                    <a:pt x="3543268" y="3007490"/>
                    <a:pt x="3549618" y="2968120"/>
                  </a:cubicBezTo>
                  <a:cubicBezTo>
                    <a:pt x="3555968" y="2928750"/>
                    <a:pt x="3581368" y="2933830"/>
                    <a:pt x="3572478" y="2907160"/>
                  </a:cubicBezTo>
                  <a:cubicBezTo>
                    <a:pt x="3563588" y="2880490"/>
                    <a:pt x="3526758" y="2861440"/>
                    <a:pt x="3496278" y="2808100"/>
                  </a:cubicBezTo>
                  <a:cubicBezTo>
                    <a:pt x="3465798" y="2754760"/>
                    <a:pt x="3414998" y="2686180"/>
                    <a:pt x="3389598" y="2587120"/>
                  </a:cubicBezTo>
                  <a:cubicBezTo>
                    <a:pt x="3364198" y="2488060"/>
                    <a:pt x="3327368" y="2316610"/>
                    <a:pt x="3343878" y="2213740"/>
                  </a:cubicBezTo>
                  <a:cubicBezTo>
                    <a:pt x="3360388" y="2110870"/>
                    <a:pt x="3442938" y="2001650"/>
                    <a:pt x="3488658" y="1969900"/>
                  </a:cubicBezTo>
                  <a:cubicBezTo>
                    <a:pt x="3534378" y="1938150"/>
                    <a:pt x="3592798" y="2044830"/>
                    <a:pt x="3618198" y="2023240"/>
                  </a:cubicBezTo>
                  <a:cubicBezTo>
                    <a:pt x="3643598" y="2001650"/>
                    <a:pt x="3630898" y="1916560"/>
                    <a:pt x="3641058" y="1840360"/>
                  </a:cubicBezTo>
                  <a:cubicBezTo>
                    <a:pt x="3651218" y="1764160"/>
                    <a:pt x="3653758" y="1673990"/>
                    <a:pt x="3679158" y="1566040"/>
                  </a:cubicBezTo>
                  <a:cubicBezTo>
                    <a:pt x="3704558" y="1458090"/>
                    <a:pt x="3717258" y="1299340"/>
                    <a:pt x="3793458" y="1192660"/>
                  </a:cubicBezTo>
                  <a:cubicBezTo>
                    <a:pt x="3869658" y="1085980"/>
                    <a:pt x="4025868" y="997080"/>
                    <a:pt x="4136358" y="925960"/>
                  </a:cubicBezTo>
                  <a:cubicBezTo>
                    <a:pt x="4246848" y="854840"/>
                    <a:pt x="4347178" y="795150"/>
                    <a:pt x="4456398" y="765940"/>
                  </a:cubicBezTo>
                  <a:cubicBezTo>
                    <a:pt x="4511008" y="751335"/>
                    <a:pt x="4569746" y="746890"/>
                    <a:pt x="4627372" y="746414"/>
                  </a:cubicBezTo>
                  <a:cubicBezTo>
                    <a:pt x="4684998" y="745938"/>
                    <a:pt x="4741513" y="749430"/>
                    <a:pt x="4791678" y="750700"/>
                  </a:cubicBezTo>
                  <a:cubicBezTo>
                    <a:pt x="4892008" y="753240"/>
                    <a:pt x="4994878" y="773560"/>
                    <a:pt x="5058378" y="781180"/>
                  </a:cubicBezTo>
                  <a:cubicBezTo>
                    <a:pt x="5121878" y="788800"/>
                    <a:pt x="5091398" y="778640"/>
                    <a:pt x="5149818" y="796420"/>
                  </a:cubicBezTo>
                  <a:cubicBezTo>
                    <a:pt x="5208238" y="814200"/>
                    <a:pt x="5327618" y="834520"/>
                    <a:pt x="5408898" y="887860"/>
                  </a:cubicBezTo>
                  <a:cubicBezTo>
                    <a:pt x="5490178" y="941200"/>
                    <a:pt x="5565108" y="1032640"/>
                    <a:pt x="5637498" y="1116460"/>
                  </a:cubicBezTo>
                  <a:cubicBezTo>
                    <a:pt x="5709888" y="1200280"/>
                    <a:pt x="5787358" y="1268860"/>
                    <a:pt x="5843238" y="1390780"/>
                  </a:cubicBezTo>
                  <a:cubicBezTo>
                    <a:pt x="5899118" y="1512700"/>
                    <a:pt x="5961348" y="1699390"/>
                    <a:pt x="5972778" y="1847980"/>
                  </a:cubicBezTo>
                  <a:cubicBezTo>
                    <a:pt x="5984208" y="1996570"/>
                    <a:pt x="5928328" y="2175640"/>
                    <a:pt x="5911818" y="2282320"/>
                  </a:cubicBezTo>
                  <a:cubicBezTo>
                    <a:pt x="5895308" y="2389000"/>
                    <a:pt x="5874988" y="2449960"/>
                    <a:pt x="5873718" y="2488060"/>
                  </a:cubicBezTo>
                  <a:cubicBezTo>
                    <a:pt x="5872448" y="2526160"/>
                    <a:pt x="5908008" y="2486790"/>
                    <a:pt x="5904198" y="2510920"/>
                  </a:cubicBezTo>
                  <a:cubicBezTo>
                    <a:pt x="5900388" y="2535050"/>
                    <a:pt x="5858478" y="2592200"/>
                    <a:pt x="5850858" y="2632840"/>
                  </a:cubicBezTo>
                  <a:cubicBezTo>
                    <a:pt x="5843238" y="2673480"/>
                    <a:pt x="5868638" y="2730630"/>
                    <a:pt x="5858478" y="2754760"/>
                  </a:cubicBezTo>
                  <a:cubicBezTo>
                    <a:pt x="5848318" y="2778890"/>
                    <a:pt x="5803868" y="2757300"/>
                    <a:pt x="5789898" y="2777620"/>
                  </a:cubicBezTo>
                  <a:cubicBezTo>
                    <a:pt x="5775928" y="2797940"/>
                    <a:pt x="5791168" y="2833500"/>
                    <a:pt x="5774658" y="2876680"/>
                  </a:cubicBezTo>
                  <a:cubicBezTo>
                    <a:pt x="5758148" y="2919860"/>
                    <a:pt x="5716238" y="2965580"/>
                    <a:pt x="5690838" y="3036700"/>
                  </a:cubicBezTo>
                  <a:cubicBezTo>
                    <a:pt x="5665438" y="3107820"/>
                    <a:pt x="5657818" y="3213230"/>
                    <a:pt x="5622258" y="3303400"/>
                  </a:cubicBezTo>
                  <a:cubicBezTo>
                    <a:pt x="5586698" y="3393570"/>
                    <a:pt x="5528278" y="3511680"/>
                    <a:pt x="5477478" y="3577720"/>
                  </a:cubicBezTo>
                  <a:cubicBezTo>
                    <a:pt x="5426678" y="3643760"/>
                    <a:pt x="5366988" y="3648840"/>
                    <a:pt x="5317458" y="3699640"/>
                  </a:cubicBezTo>
                  <a:cubicBezTo>
                    <a:pt x="5267928" y="3750440"/>
                    <a:pt x="5224748" y="3820290"/>
                    <a:pt x="5180298" y="3882520"/>
                  </a:cubicBezTo>
                  <a:cubicBezTo>
                    <a:pt x="5135848" y="3944750"/>
                    <a:pt x="5081238" y="4027300"/>
                    <a:pt x="5050758" y="4073020"/>
                  </a:cubicBezTo>
                  <a:cubicBezTo>
                    <a:pt x="5020278" y="4118740"/>
                    <a:pt x="5022818" y="4141600"/>
                    <a:pt x="4997418" y="4156840"/>
                  </a:cubicBezTo>
                  <a:cubicBezTo>
                    <a:pt x="4977049" y="4169062"/>
                    <a:pt x="4969748" y="4169849"/>
                    <a:pt x="4932289" y="4167032"/>
                  </a:cubicBezTo>
                  <a:cubicBezTo>
                    <a:pt x="5050577" y="4272130"/>
                    <a:pt x="4872100" y="4164868"/>
                    <a:pt x="4875498" y="4210180"/>
                  </a:cubicBezTo>
                  <a:cubicBezTo>
                    <a:pt x="4879308" y="4260980"/>
                    <a:pt x="4880578" y="4367660"/>
                    <a:pt x="4898358" y="4423540"/>
                  </a:cubicBezTo>
                  <a:cubicBezTo>
                    <a:pt x="4916138" y="4479420"/>
                    <a:pt x="4956778" y="4492120"/>
                    <a:pt x="4982178" y="4545460"/>
                  </a:cubicBezTo>
                  <a:cubicBezTo>
                    <a:pt x="5007578" y="4598800"/>
                    <a:pt x="5001228" y="4658490"/>
                    <a:pt x="5050758" y="4743580"/>
                  </a:cubicBezTo>
                  <a:cubicBezTo>
                    <a:pt x="5100288" y="4828670"/>
                    <a:pt x="5212048" y="4964560"/>
                    <a:pt x="5279358" y="5056000"/>
                  </a:cubicBezTo>
                  <a:cubicBezTo>
                    <a:pt x="5279358" y="5056000"/>
                    <a:pt x="5405088" y="5208400"/>
                    <a:pt x="5454618" y="5292220"/>
                  </a:cubicBezTo>
                  <a:cubicBezTo>
                    <a:pt x="5504148" y="5376040"/>
                    <a:pt x="5533358" y="5482720"/>
                    <a:pt x="5576538" y="5558920"/>
                  </a:cubicBezTo>
                  <a:cubicBezTo>
                    <a:pt x="5619718" y="5635120"/>
                    <a:pt x="5667978" y="5685920"/>
                    <a:pt x="5713698" y="5749420"/>
                  </a:cubicBezTo>
                  <a:lnTo>
                    <a:pt x="1522698" y="5749420"/>
                  </a:lnTo>
                  <a:cubicBezTo>
                    <a:pt x="1527143" y="5693540"/>
                    <a:pt x="1531588" y="5637660"/>
                    <a:pt x="1515078" y="5558920"/>
                  </a:cubicBezTo>
                  <a:cubicBezTo>
                    <a:pt x="1498568" y="5480180"/>
                    <a:pt x="1480788" y="5370960"/>
                    <a:pt x="1423638" y="5276980"/>
                  </a:cubicBezTo>
                  <a:cubicBezTo>
                    <a:pt x="1366488" y="5183000"/>
                    <a:pt x="1257268" y="5101720"/>
                    <a:pt x="1172178" y="4995040"/>
                  </a:cubicBezTo>
                  <a:cubicBezTo>
                    <a:pt x="1087088" y="4888360"/>
                    <a:pt x="972788" y="4735960"/>
                    <a:pt x="913098" y="4636900"/>
                  </a:cubicBezTo>
                  <a:cubicBezTo>
                    <a:pt x="853408" y="4537840"/>
                    <a:pt x="852138" y="4457830"/>
                    <a:pt x="814038" y="4400680"/>
                  </a:cubicBezTo>
                  <a:cubicBezTo>
                    <a:pt x="775938" y="4343530"/>
                    <a:pt x="709898" y="4335910"/>
                    <a:pt x="684498" y="4294000"/>
                  </a:cubicBezTo>
                  <a:cubicBezTo>
                    <a:pt x="659098" y="4252090"/>
                    <a:pt x="671798" y="4227960"/>
                    <a:pt x="661638" y="4149220"/>
                  </a:cubicBezTo>
                  <a:cubicBezTo>
                    <a:pt x="651478" y="4070480"/>
                    <a:pt x="627348" y="3892680"/>
                    <a:pt x="623538" y="3821560"/>
                  </a:cubicBezTo>
                  <a:cubicBezTo>
                    <a:pt x="619728" y="3750440"/>
                    <a:pt x="650208" y="3778380"/>
                    <a:pt x="638778" y="3722500"/>
                  </a:cubicBezTo>
                  <a:cubicBezTo>
                    <a:pt x="627348" y="3666620"/>
                    <a:pt x="570198" y="3567560"/>
                    <a:pt x="554958" y="3486280"/>
                  </a:cubicBezTo>
                  <a:cubicBezTo>
                    <a:pt x="539718" y="3405000"/>
                    <a:pt x="556228" y="3313560"/>
                    <a:pt x="547338" y="3234820"/>
                  </a:cubicBezTo>
                  <a:cubicBezTo>
                    <a:pt x="538448" y="3156080"/>
                    <a:pt x="509238" y="3109090"/>
                    <a:pt x="501618" y="3013840"/>
                  </a:cubicBezTo>
                  <a:cubicBezTo>
                    <a:pt x="493998" y="2918590"/>
                    <a:pt x="506698" y="2736980"/>
                    <a:pt x="501618" y="2663320"/>
                  </a:cubicBezTo>
                  <a:cubicBezTo>
                    <a:pt x="496538" y="2589660"/>
                    <a:pt x="436848" y="2622680"/>
                    <a:pt x="471138" y="2571880"/>
                  </a:cubicBezTo>
                  <a:cubicBezTo>
                    <a:pt x="505428" y="2521080"/>
                    <a:pt x="661638" y="2411860"/>
                    <a:pt x="707358" y="2358520"/>
                  </a:cubicBezTo>
                  <a:cubicBezTo>
                    <a:pt x="753078" y="2305180"/>
                    <a:pt x="709898" y="2292480"/>
                    <a:pt x="745458" y="2251840"/>
                  </a:cubicBezTo>
                  <a:cubicBezTo>
                    <a:pt x="781018" y="2211200"/>
                    <a:pt x="850868" y="2162940"/>
                    <a:pt x="920718" y="2114680"/>
                  </a:cubicBezTo>
                  <a:lnTo>
                    <a:pt x="981678" y="2091820"/>
                  </a:lnTo>
                  <a:lnTo>
                    <a:pt x="1041220" y="2053930"/>
                  </a:lnTo>
                  <a:cubicBezTo>
                    <a:pt x="985551" y="2004037"/>
                    <a:pt x="935475" y="1933067"/>
                    <a:pt x="894048" y="1872745"/>
                  </a:cubicBezTo>
                  <a:cubicBezTo>
                    <a:pt x="848804" y="1806864"/>
                    <a:pt x="812292" y="1729076"/>
                    <a:pt x="784511" y="1672720"/>
                  </a:cubicBezTo>
                  <a:cubicBezTo>
                    <a:pt x="756730" y="1616364"/>
                    <a:pt x="746411" y="1569533"/>
                    <a:pt x="727361" y="1534608"/>
                  </a:cubicBezTo>
                  <a:cubicBezTo>
                    <a:pt x="708311" y="1499683"/>
                    <a:pt x="692436" y="1499682"/>
                    <a:pt x="670211" y="1463170"/>
                  </a:cubicBezTo>
                  <a:cubicBezTo>
                    <a:pt x="647986" y="1426658"/>
                    <a:pt x="629730" y="1359189"/>
                    <a:pt x="594011" y="1315533"/>
                  </a:cubicBezTo>
                  <a:cubicBezTo>
                    <a:pt x="558292" y="1271877"/>
                    <a:pt x="496379" y="1233777"/>
                    <a:pt x="455898" y="1201233"/>
                  </a:cubicBezTo>
                  <a:cubicBezTo>
                    <a:pt x="415417" y="1168689"/>
                    <a:pt x="387636" y="1144876"/>
                    <a:pt x="351123" y="1120270"/>
                  </a:cubicBezTo>
                  <a:cubicBezTo>
                    <a:pt x="314611" y="1095664"/>
                    <a:pt x="266192" y="1075026"/>
                    <a:pt x="236823" y="1053595"/>
                  </a:cubicBezTo>
                  <a:cubicBezTo>
                    <a:pt x="207454" y="1032164"/>
                    <a:pt x="201899" y="1012321"/>
                    <a:pt x="174911" y="991683"/>
                  </a:cubicBezTo>
                  <a:cubicBezTo>
                    <a:pt x="147923" y="971045"/>
                    <a:pt x="101092" y="958345"/>
                    <a:pt x="74898" y="929770"/>
                  </a:cubicBezTo>
                  <a:cubicBezTo>
                    <a:pt x="48704" y="901195"/>
                    <a:pt x="29654" y="850395"/>
                    <a:pt x="17748" y="820233"/>
                  </a:cubicBezTo>
                  <a:cubicBezTo>
                    <a:pt x="5842" y="790071"/>
                    <a:pt x="-6064" y="767845"/>
                    <a:pt x="3461" y="748795"/>
                  </a:cubicBezTo>
                  <a:cubicBezTo>
                    <a:pt x="12986" y="729745"/>
                    <a:pt x="51879" y="714664"/>
                    <a:pt x="74898" y="710695"/>
                  </a:cubicBezTo>
                  <a:cubicBezTo>
                    <a:pt x="97917" y="706726"/>
                    <a:pt x="101886" y="709902"/>
                    <a:pt x="141573" y="724983"/>
                  </a:cubicBezTo>
                  <a:cubicBezTo>
                    <a:pt x="181260" y="740064"/>
                    <a:pt x="251111" y="770227"/>
                    <a:pt x="313023" y="801183"/>
                  </a:cubicBezTo>
                  <a:cubicBezTo>
                    <a:pt x="374936" y="832139"/>
                    <a:pt x="459073" y="875001"/>
                    <a:pt x="513048" y="910720"/>
                  </a:cubicBezTo>
                  <a:cubicBezTo>
                    <a:pt x="567023" y="946439"/>
                    <a:pt x="601948" y="980570"/>
                    <a:pt x="636873" y="1015495"/>
                  </a:cubicBezTo>
                  <a:cubicBezTo>
                    <a:pt x="671798" y="1050420"/>
                    <a:pt x="701961" y="1118683"/>
                    <a:pt x="722598" y="1120270"/>
                  </a:cubicBezTo>
                  <a:cubicBezTo>
                    <a:pt x="743235" y="1121857"/>
                    <a:pt x="764667" y="1052801"/>
                    <a:pt x="760698" y="1025020"/>
                  </a:cubicBezTo>
                  <a:cubicBezTo>
                    <a:pt x="756729" y="997239"/>
                    <a:pt x="724980" y="988508"/>
                    <a:pt x="698786" y="953583"/>
                  </a:cubicBezTo>
                  <a:cubicBezTo>
                    <a:pt x="672592" y="918658"/>
                    <a:pt x="628936" y="856745"/>
                    <a:pt x="603536" y="815470"/>
                  </a:cubicBezTo>
                  <a:cubicBezTo>
                    <a:pt x="578136" y="774195"/>
                    <a:pt x="579723" y="748795"/>
                    <a:pt x="546386" y="705933"/>
                  </a:cubicBezTo>
                  <a:cubicBezTo>
                    <a:pt x="513049" y="663071"/>
                    <a:pt x="447167" y="617032"/>
                    <a:pt x="403511" y="558295"/>
                  </a:cubicBezTo>
                  <a:cubicBezTo>
                    <a:pt x="359855" y="499558"/>
                    <a:pt x="304292" y="409070"/>
                    <a:pt x="284448" y="353508"/>
                  </a:cubicBezTo>
                  <a:cubicBezTo>
                    <a:pt x="264604" y="297946"/>
                    <a:pt x="272542" y="255876"/>
                    <a:pt x="284448" y="224920"/>
                  </a:cubicBezTo>
                  <a:cubicBezTo>
                    <a:pt x="296354" y="193964"/>
                    <a:pt x="332867" y="177295"/>
                    <a:pt x="355886" y="167770"/>
                  </a:cubicBezTo>
                  <a:cubicBezTo>
                    <a:pt x="378905" y="158245"/>
                    <a:pt x="403511" y="156658"/>
                    <a:pt x="422561" y="167770"/>
                  </a:cubicBezTo>
                  <a:cubicBezTo>
                    <a:pt x="441611" y="178882"/>
                    <a:pt x="450342" y="204283"/>
                    <a:pt x="470186" y="234445"/>
                  </a:cubicBezTo>
                  <a:cubicBezTo>
                    <a:pt x="490030" y="264607"/>
                    <a:pt x="509873" y="305089"/>
                    <a:pt x="541623" y="348745"/>
                  </a:cubicBezTo>
                  <a:cubicBezTo>
                    <a:pt x="573373" y="392401"/>
                    <a:pt x="628936" y="453521"/>
                    <a:pt x="660686" y="496383"/>
                  </a:cubicBezTo>
                  <a:cubicBezTo>
                    <a:pt x="692436" y="539245"/>
                    <a:pt x="701167" y="565439"/>
                    <a:pt x="732123" y="605920"/>
                  </a:cubicBezTo>
                  <a:cubicBezTo>
                    <a:pt x="763079" y="646401"/>
                    <a:pt x="837692" y="736095"/>
                    <a:pt x="846423" y="739270"/>
                  </a:cubicBezTo>
                  <a:cubicBezTo>
                    <a:pt x="855154" y="742445"/>
                    <a:pt x="803561" y="658307"/>
                    <a:pt x="784511" y="624970"/>
                  </a:cubicBezTo>
                  <a:cubicBezTo>
                    <a:pt x="765461" y="591632"/>
                    <a:pt x="747204" y="569407"/>
                    <a:pt x="732123" y="539245"/>
                  </a:cubicBezTo>
                  <a:cubicBezTo>
                    <a:pt x="717042" y="509083"/>
                    <a:pt x="713867" y="482889"/>
                    <a:pt x="694023" y="443995"/>
                  </a:cubicBezTo>
                  <a:cubicBezTo>
                    <a:pt x="674179" y="405101"/>
                    <a:pt x="638461" y="348745"/>
                    <a:pt x="613061" y="305883"/>
                  </a:cubicBezTo>
                  <a:cubicBezTo>
                    <a:pt x="587661" y="263021"/>
                    <a:pt x="553529" y="225714"/>
                    <a:pt x="541623" y="186820"/>
                  </a:cubicBezTo>
                  <a:cubicBezTo>
                    <a:pt x="529717" y="147926"/>
                    <a:pt x="528129" y="100301"/>
                    <a:pt x="541623" y="72520"/>
                  </a:cubicBezTo>
                  <a:cubicBezTo>
                    <a:pt x="555117" y="44739"/>
                    <a:pt x="599567" y="29658"/>
                    <a:pt x="622586" y="20133"/>
                  </a:cubicBezTo>
                  <a:cubicBezTo>
                    <a:pt x="635534" y="14775"/>
                    <a:pt x="639943" y="3641"/>
                    <a:pt x="648104" y="716"/>
                  </a:cubicBezTo>
                  <a:close/>
                </a:path>
              </a:pathLst>
            </a:custGeom>
            <a:gradFill>
              <a:gsLst>
                <a:gs pos="42000">
                  <a:schemeClr val="bg1"/>
                </a:gs>
                <a:gs pos="0">
                  <a:schemeClr val="bg1">
                    <a:alpha val="40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blurRad="165100" dist="114300" dir="5400000" sx="90000" sy="-19000" rotWithShape="0">
                <a:prstClr val="black">
                  <a:alpha val="47000"/>
                </a:prstClr>
              </a:outerShdw>
            </a:effectLst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>
              <a:spLocks noChangeAspect="1"/>
            </p:cNvSpPr>
            <p:nvPr/>
          </p:nvSpPr>
          <p:spPr>
            <a:xfrm>
              <a:off x="3232852" y="2814299"/>
              <a:ext cx="145539" cy="279173"/>
            </a:xfrm>
            <a:custGeom>
              <a:avLst/>
              <a:gdLst/>
              <a:ahLst/>
              <a:cxnLst/>
              <a:rect l="l" t="t" r="r" b="b"/>
              <a:pathLst>
                <a:path w="4020690" h="7712493">
                  <a:moveTo>
                    <a:pt x="1840615" y="647527"/>
                  </a:moveTo>
                  <a:cubicBezTo>
                    <a:pt x="1827737" y="654636"/>
                    <a:pt x="1813194" y="662626"/>
                    <a:pt x="1802606" y="671520"/>
                  </a:cubicBezTo>
                  <a:cubicBezTo>
                    <a:pt x="1782762" y="688189"/>
                    <a:pt x="1765697" y="702079"/>
                    <a:pt x="1747838" y="731051"/>
                  </a:cubicBezTo>
                  <a:cubicBezTo>
                    <a:pt x="1729979" y="760023"/>
                    <a:pt x="1707356" y="798917"/>
                    <a:pt x="1695450" y="845351"/>
                  </a:cubicBezTo>
                  <a:cubicBezTo>
                    <a:pt x="1683544" y="891785"/>
                    <a:pt x="1676797" y="971161"/>
                    <a:pt x="1676400" y="1009658"/>
                  </a:cubicBezTo>
                  <a:lnTo>
                    <a:pt x="1688743" y="1059031"/>
                  </a:lnTo>
                  <a:lnTo>
                    <a:pt x="1689100" y="1058870"/>
                  </a:lnTo>
                  <a:lnTo>
                    <a:pt x="1784091" y="1005437"/>
                  </a:lnTo>
                  <a:cubicBezTo>
                    <a:pt x="1788987" y="998348"/>
                    <a:pt x="1793930" y="991260"/>
                    <a:pt x="1797844" y="981083"/>
                  </a:cubicBezTo>
                  <a:cubicBezTo>
                    <a:pt x="1803797" y="965605"/>
                    <a:pt x="1807369" y="936236"/>
                    <a:pt x="1812131" y="923933"/>
                  </a:cubicBezTo>
                  <a:cubicBezTo>
                    <a:pt x="1816893" y="911630"/>
                    <a:pt x="1825625" y="915995"/>
                    <a:pt x="1826419" y="907264"/>
                  </a:cubicBezTo>
                  <a:cubicBezTo>
                    <a:pt x="1827213" y="898533"/>
                    <a:pt x="1812925" y="885832"/>
                    <a:pt x="1816894" y="871545"/>
                  </a:cubicBezTo>
                  <a:cubicBezTo>
                    <a:pt x="1820863" y="857258"/>
                    <a:pt x="1842294" y="832652"/>
                    <a:pt x="1850231" y="821539"/>
                  </a:cubicBezTo>
                  <a:cubicBezTo>
                    <a:pt x="1858169" y="810427"/>
                    <a:pt x="1864122" y="815189"/>
                    <a:pt x="1864519" y="804870"/>
                  </a:cubicBezTo>
                  <a:cubicBezTo>
                    <a:pt x="1864916" y="794551"/>
                    <a:pt x="1858566" y="776295"/>
                    <a:pt x="1852613" y="759626"/>
                  </a:cubicBezTo>
                  <a:cubicBezTo>
                    <a:pt x="1846660" y="742957"/>
                    <a:pt x="1830785" y="723511"/>
                    <a:pt x="1828800" y="704858"/>
                  </a:cubicBezTo>
                  <a:cubicBezTo>
                    <a:pt x="1826816" y="686205"/>
                    <a:pt x="1843484" y="665964"/>
                    <a:pt x="1840706" y="647708"/>
                  </a:cubicBezTo>
                  <a:close/>
                  <a:moveTo>
                    <a:pt x="2127200" y="603"/>
                  </a:moveTo>
                  <a:cubicBezTo>
                    <a:pt x="2138065" y="-389"/>
                    <a:pt x="2149475" y="-389"/>
                    <a:pt x="2162175" y="2389"/>
                  </a:cubicBezTo>
                  <a:cubicBezTo>
                    <a:pt x="2187575" y="7945"/>
                    <a:pt x="2228850" y="20646"/>
                    <a:pt x="2247900" y="38108"/>
                  </a:cubicBezTo>
                  <a:cubicBezTo>
                    <a:pt x="2266950" y="55570"/>
                    <a:pt x="2261791" y="90892"/>
                    <a:pt x="2276475" y="107164"/>
                  </a:cubicBezTo>
                  <a:cubicBezTo>
                    <a:pt x="2291159" y="123436"/>
                    <a:pt x="2319337" y="125420"/>
                    <a:pt x="2336006" y="135739"/>
                  </a:cubicBezTo>
                  <a:cubicBezTo>
                    <a:pt x="2352675" y="146058"/>
                    <a:pt x="2356644" y="159154"/>
                    <a:pt x="2376488" y="169076"/>
                  </a:cubicBezTo>
                  <a:cubicBezTo>
                    <a:pt x="2396332" y="178998"/>
                    <a:pt x="2426891" y="178601"/>
                    <a:pt x="2455069" y="195270"/>
                  </a:cubicBezTo>
                  <a:cubicBezTo>
                    <a:pt x="2483247" y="211939"/>
                    <a:pt x="2527300" y="250436"/>
                    <a:pt x="2545556" y="269089"/>
                  </a:cubicBezTo>
                  <a:cubicBezTo>
                    <a:pt x="2563812" y="287742"/>
                    <a:pt x="2557462" y="286552"/>
                    <a:pt x="2564606" y="307189"/>
                  </a:cubicBezTo>
                  <a:cubicBezTo>
                    <a:pt x="2571750" y="327826"/>
                    <a:pt x="2582466" y="364339"/>
                    <a:pt x="2588419" y="392914"/>
                  </a:cubicBezTo>
                  <a:cubicBezTo>
                    <a:pt x="2594372" y="421489"/>
                    <a:pt x="2595166" y="459589"/>
                    <a:pt x="2600325" y="478639"/>
                  </a:cubicBezTo>
                  <a:cubicBezTo>
                    <a:pt x="2605484" y="497689"/>
                    <a:pt x="2616200" y="490148"/>
                    <a:pt x="2619375" y="507214"/>
                  </a:cubicBezTo>
                  <a:cubicBezTo>
                    <a:pt x="2622550" y="524280"/>
                    <a:pt x="2616994" y="562380"/>
                    <a:pt x="2619375" y="581033"/>
                  </a:cubicBezTo>
                  <a:cubicBezTo>
                    <a:pt x="2621756" y="599686"/>
                    <a:pt x="2629297" y="602861"/>
                    <a:pt x="2633663" y="619133"/>
                  </a:cubicBezTo>
                  <a:cubicBezTo>
                    <a:pt x="2638029" y="635405"/>
                    <a:pt x="2638822" y="644136"/>
                    <a:pt x="2645569" y="678664"/>
                  </a:cubicBezTo>
                  <a:cubicBezTo>
                    <a:pt x="2652316" y="713192"/>
                    <a:pt x="2671366" y="777088"/>
                    <a:pt x="2674144" y="826301"/>
                  </a:cubicBezTo>
                  <a:cubicBezTo>
                    <a:pt x="2676922" y="875514"/>
                    <a:pt x="2671366" y="934252"/>
                    <a:pt x="2662238" y="973939"/>
                  </a:cubicBezTo>
                  <a:cubicBezTo>
                    <a:pt x="2653110" y="1013627"/>
                    <a:pt x="2632075" y="1043392"/>
                    <a:pt x="2619375" y="1064426"/>
                  </a:cubicBezTo>
                  <a:lnTo>
                    <a:pt x="2610263" y="1076606"/>
                  </a:lnTo>
                  <a:cubicBezTo>
                    <a:pt x="2623570" y="1083623"/>
                    <a:pt x="2640023" y="1090297"/>
                    <a:pt x="2660650" y="1096970"/>
                  </a:cubicBezTo>
                  <a:cubicBezTo>
                    <a:pt x="2732617" y="1120253"/>
                    <a:pt x="2879725" y="1130837"/>
                    <a:pt x="2978150" y="1166820"/>
                  </a:cubicBezTo>
                  <a:cubicBezTo>
                    <a:pt x="3076575" y="1202803"/>
                    <a:pt x="3166533" y="1252545"/>
                    <a:pt x="3251200" y="1312870"/>
                  </a:cubicBezTo>
                  <a:cubicBezTo>
                    <a:pt x="3335867" y="1373195"/>
                    <a:pt x="3400425" y="1422937"/>
                    <a:pt x="3486150" y="1528770"/>
                  </a:cubicBezTo>
                  <a:cubicBezTo>
                    <a:pt x="3571875" y="1634603"/>
                    <a:pt x="3693583" y="1828278"/>
                    <a:pt x="3765550" y="1947870"/>
                  </a:cubicBezTo>
                  <a:cubicBezTo>
                    <a:pt x="3837517" y="2067462"/>
                    <a:pt x="3880908" y="2188112"/>
                    <a:pt x="3917950" y="2246320"/>
                  </a:cubicBezTo>
                  <a:cubicBezTo>
                    <a:pt x="3954992" y="2304528"/>
                    <a:pt x="3977217" y="2255845"/>
                    <a:pt x="3987800" y="2297120"/>
                  </a:cubicBezTo>
                  <a:cubicBezTo>
                    <a:pt x="3998383" y="2338395"/>
                    <a:pt x="3976158" y="2442112"/>
                    <a:pt x="3981450" y="2493970"/>
                  </a:cubicBezTo>
                  <a:cubicBezTo>
                    <a:pt x="3986742" y="2545828"/>
                    <a:pt x="4028017" y="2556412"/>
                    <a:pt x="4019550" y="2608270"/>
                  </a:cubicBezTo>
                  <a:cubicBezTo>
                    <a:pt x="4011083" y="2660128"/>
                    <a:pt x="3944408" y="2752203"/>
                    <a:pt x="3930650" y="2805120"/>
                  </a:cubicBezTo>
                  <a:cubicBezTo>
                    <a:pt x="3916892" y="2858037"/>
                    <a:pt x="3953933" y="2874970"/>
                    <a:pt x="3937000" y="2925770"/>
                  </a:cubicBezTo>
                  <a:cubicBezTo>
                    <a:pt x="3920067" y="2976570"/>
                    <a:pt x="3848100" y="3063353"/>
                    <a:pt x="3829050" y="3109920"/>
                  </a:cubicBezTo>
                  <a:cubicBezTo>
                    <a:pt x="3810000" y="3156487"/>
                    <a:pt x="3848100" y="3166012"/>
                    <a:pt x="3822700" y="3205170"/>
                  </a:cubicBezTo>
                  <a:cubicBezTo>
                    <a:pt x="3797300" y="3244328"/>
                    <a:pt x="3716867" y="3291953"/>
                    <a:pt x="3676650" y="3344870"/>
                  </a:cubicBezTo>
                  <a:cubicBezTo>
                    <a:pt x="3636433" y="3397787"/>
                    <a:pt x="3601508" y="3495153"/>
                    <a:pt x="3581400" y="3522670"/>
                  </a:cubicBezTo>
                  <a:lnTo>
                    <a:pt x="3570437" y="3531699"/>
                  </a:lnTo>
                  <a:cubicBezTo>
                    <a:pt x="3562946" y="3531005"/>
                    <a:pt x="3563937" y="3506795"/>
                    <a:pt x="3556000" y="3509970"/>
                  </a:cubicBezTo>
                  <a:cubicBezTo>
                    <a:pt x="3545417" y="3514203"/>
                    <a:pt x="3534833" y="3541720"/>
                    <a:pt x="3517900" y="3548070"/>
                  </a:cubicBezTo>
                  <a:cubicBezTo>
                    <a:pt x="3500967" y="3554420"/>
                    <a:pt x="3475567" y="3548070"/>
                    <a:pt x="3454400" y="3548070"/>
                  </a:cubicBezTo>
                  <a:lnTo>
                    <a:pt x="3421210" y="3568814"/>
                  </a:lnTo>
                  <a:cubicBezTo>
                    <a:pt x="3473436" y="3728403"/>
                    <a:pt x="3519736" y="3886209"/>
                    <a:pt x="3543300" y="4037020"/>
                  </a:cubicBezTo>
                  <a:cubicBezTo>
                    <a:pt x="3575050" y="4240220"/>
                    <a:pt x="3549650" y="4449770"/>
                    <a:pt x="3556000" y="4621220"/>
                  </a:cubicBezTo>
                  <a:cubicBezTo>
                    <a:pt x="3562350" y="4792670"/>
                    <a:pt x="3579283" y="4879453"/>
                    <a:pt x="3581400" y="5065720"/>
                  </a:cubicBezTo>
                  <a:cubicBezTo>
                    <a:pt x="3583517" y="5251987"/>
                    <a:pt x="3560233" y="5537737"/>
                    <a:pt x="3568700" y="5738820"/>
                  </a:cubicBezTo>
                  <a:cubicBezTo>
                    <a:pt x="3577167" y="5939903"/>
                    <a:pt x="3613150" y="6109237"/>
                    <a:pt x="3632200" y="6272220"/>
                  </a:cubicBezTo>
                  <a:cubicBezTo>
                    <a:pt x="3651250" y="6435203"/>
                    <a:pt x="3661833" y="6619353"/>
                    <a:pt x="3683000" y="6716720"/>
                  </a:cubicBezTo>
                  <a:cubicBezTo>
                    <a:pt x="3704167" y="6814087"/>
                    <a:pt x="3761317" y="6831020"/>
                    <a:pt x="3759200" y="6856420"/>
                  </a:cubicBezTo>
                  <a:lnTo>
                    <a:pt x="3670300" y="6869120"/>
                  </a:lnTo>
                  <a:lnTo>
                    <a:pt x="3657600" y="6907220"/>
                  </a:lnTo>
                  <a:lnTo>
                    <a:pt x="3543300" y="6970720"/>
                  </a:lnTo>
                  <a:lnTo>
                    <a:pt x="3568700" y="7110420"/>
                  </a:lnTo>
                  <a:lnTo>
                    <a:pt x="3924300" y="7326320"/>
                  </a:lnTo>
                  <a:cubicBezTo>
                    <a:pt x="3921125" y="7387703"/>
                    <a:pt x="3917950" y="7449087"/>
                    <a:pt x="3873500" y="7478720"/>
                  </a:cubicBezTo>
                  <a:cubicBezTo>
                    <a:pt x="3829050" y="7508353"/>
                    <a:pt x="3748617" y="7512587"/>
                    <a:pt x="3657600" y="7504120"/>
                  </a:cubicBezTo>
                  <a:cubicBezTo>
                    <a:pt x="3566583" y="7495653"/>
                    <a:pt x="3422650" y="7444853"/>
                    <a:pt x="3327400" y="7427920"/>
                  </a:cubicBezTo>
                  <a:cubicBezTo>
                    <a:pt x="3232150" y="7410987"/>
                    <a:pt x="3147483" y="7413103"/>
                    <a:pt x="3086100" y="7402520"/>
                  </a:cubicBezTo>
                  <a:cubicBezTo>
                    <a:pt x="3024717" y="7391937"/>
                    <a:pt x="3001433" y="7377120"/>
                    <a:pt x="2959100" y="7364420"/>
                  </a:cubicBezTo>
                  <a:lnTo>
                    <a:pt x="2971800" y="7237420"/>
                  </a:lnTo>
                  <a:lnTo>
                    <a:pt x="2984500" y="7085020"/>
                  </a:lnTo>
                  <a:cubicBezTo>
                    <a:pt x="2874433" y="7108303"/>
                    <a:pt x="2764367" y="7131587"/>
                    <a:pt x="2679700" y="7135820"/>
                  </a:cubicBezTo>
                  <a:cubicBezTo>
                    <a:pt x="2595033" y="7140053"/>
                    <a:pt x="2561167" y="7097720"/>
                    <a:pt x="2476500" y="7110420"/>
                  </a:cubicBezTo>
                  <a:cubicBezTo>
                    <a:pt x="2391833" y="7123120"/>
                    <a:pt x="2281767" y="7190853"/>
                    <a:pt x="2171700" y="7212020"/>
                  </a:cubicBezTo>
                  <a:cubicBezTo>
                    <a:pt x="2061633" y="7233187"/>
                    <a:pt x="1913467" y="7241653"/>
                    <a:pt x="1816100" y="7237420"/>
                  </a:cubicBezTo>
                  <a:cubicBezTo>
                    <a:pt x="1718733" y="7233187"/>
                    <a:pt x="1640417" y="7201437"/>
                    <a:pt x="1587500" y="7186620"/>
                  </a:cubicBezTo>
                  <a:cubicBezTo>
                    <a:pt x="1534583" y="7171803"/>
                    <a:pt x="1517650" y="7142170"/>
                    <a:pt x="1498600" y="7148520"/>
                  </a:cubicBezTo>
                  <a:cubicBezTo>
                    <a:pt x="1479550" y="7154870"/>
                    <a:pt x="1466850" y="7182387"/>
                    <a:pt x="1473200" y="7224720"/>
                  </a:cubicBezTo>
                  <a:cubicBezTo>
                    <a:pt x="1479550" y="7267053"/>
                    <a:pt x="1519767" y="7334787"/>
                    <a:pt x="1536700" y="7402520"/>
                  </a:cubicBezTo>
                  <a:cubicBezTo>
                    <a:pt x="1553633" y="7470253"/>
                    <a:pt x="1595967" y="7580320"/>
                    <a:pt x="1574800" y="7631120"/>
                  </a:cubicBezTo>
                  <a:cubicBezTo>
                    <a:pt x="1553633" y="7681920"/>
                    <a:pt x="1462617" y="7696737"/>
                    <a:pt x="1409700" y="7707320"/>
                  </a:cubicBezTo>
                  <a:cubicBezTo>
                    <a:pt x="1356783" y="7717903"/>
                    <a:pt x="1308100" y="7711553"/>
                    <a:pt x="1257300" y="7694620"/>
                  </a:cubicBezTo>
                  <a:cubicBezTo>
                    <a:pt x="1206500" y="7677687"/>
                    <a:pt x="1145117" y="7643820"/>
                    <a:pt x="1104900" y="7605720"/>
                  </a:cubicBezTo>
                  <a:cubicBezTo>
                    <a:pt x="1064683" y="7567620"/>
                    <a:pt x="1047750" y="7506237"/>
                    <a:pt x="1016000" y="7466020"/>
                  </a:cubicBezTo>
                  <a:cubicBezTo>
                    <a:pt x="984250" y="7425803"/>
                    <a:pt x="933450" y="7410987"/>
                    <a:pt x="914400" y="7364420"/>
                  </a:cubicBezTo>
                  <a:cubicBezTo>
                    <a:pt x="895350" y="7317853"/>
                    <a:pt x="893233" y="7231070"/>
                    <a:pt x="901700" y="7186620"/>
                  </a:cubicBezTo>
                  <a:cubicBezTo>
                    <a:pt x="910167" y="7142170"/>
                    <a:pt x="944033" y="7127353"/>
                    <a:pt x="965200" y="7097720"/>
                  </a:cubicBezTo>
                  <a:cubicBezTo>
                    <a:pt x="920750" y="7087137"/>
                    <a:pt x="753533" y="7106187"/>
                    <a:pt x="660400" y="7097720"/>
                  </a:cubicBezTo>
                  <a:cubicBezTo>
                    <a:pt x="567267" y="7089253"/>
                    <a:pt x="491067" y="7063853"/>
                    <a:pt x="406400" y="7046920"/>
                  </a:cubicBezTo>
                  <a:lnTo>
                    <a:pt x="317500" y="7123120"/>
                  </a:lnTo>
                  <a:lnTo>
                    <a:pt x="101600" y="7021520"/>
                  </a:lnTo>
                  <a:lnTo>
                    <a:pt x="0" y="6958020"/>
                  </a:lnTo>
                  <a:cubicBezTo>
                    <a:pt x="80433" y="6897695"/>
                    <a:pt x="160867" y="6837370"/>
                    <a:pt x="228600" y="6742120"/>
                  </a:cubicBezTo>
                  <a:cubicBezTo>
                    <a:pt x="296333" y="6646870"/>
                    <a:pt x="349250" y="6502937"/>
                    <a:pt x="406400" y="6386520"/>
                  </a:cubicBezTo>
                  <a:cubicBezTo>
                    <a:pt x="463550" y="6270103"/>
                    <a:pt x="514350" y="6225653"/>
                    <a:pt x="571500" y="6043620"/>
                  </a:cubicBezTo>
                  <a:cubicBezTo>
                    <a:pt x="628650" y="5861587"/>
                    <a:pt x="706967" y="5474237"/>
                    <a:pt x="749300" y="5294320"/>
                  </a:cubicBezTo>
                  <a:cubicBezTo>
                    <a:pt x="791633" y="5114403"/>
                    <a:pt x="795867" y="5082653"/>
                    <a:pt x="825500" y="4964120"/>
                  </a:cubicBezTo>
                  <a:cubicBezTo>
                    <a:pt x="855133" y="4845587"/>
                    <a:pt x="889000" y="4710120"/>
                    <a:pt x="927100" y="4583120"/>
                  </a:cubicBezTo>
                  <a:cubicBezTo>
                    <a:pt x="965200" y="4456120"/>
                    <a:pt x="1001183" y="4327003"/>
                    <a:pt x="1054100" y="4202120"/>
                  </a:cubicBezTo>
                  <a:cubicBezTo>
                    <a:pt x="1107017" y="4077237"/>
                    <a:pt x="1198033" y="3926953"/>
                    <a:pt x="1244600" y="3833820"/>
                  </a:cubicBezTo>
                  <a:cubicBezTo>
                    <a:pt x="1291167" y="3740687"/>
                    <a:pt x="1312333" y="3715287"/>
                    <a:pt x="1346200" y="3656020"/>
                  </a:cubicBezTo>
                  <a:lnTo>
                    <a:pt x="1404632" y="3590846"/>
                  </a:lnTo>
                  <a:cubicBezTo>
                    <a:pt x="1393731" y="3590854"/>
                    <a:pt x="1384406" y="3589086"/>
                    <a:pt x="1377950" y="3586170"/>
                  </a:cubicBezTo>
                  <a:cubicBezTo>
                    <a:pt x="1345142" y="3571353"/>
                    <a:pt x="1349375" y="3522670"/>
                    <a:pt x="1320800" y="3497270"/>
                  </a:cubicBezTo>
                  <a:cubicBezTo>
                    <a:pt x="1292225" y="3471870"/>
                    <a:pt x="1230842" y="3453878"/>
                    <a:pt x="1206500" y="3433770"/>
                  </a:cubicBezTo>
                  <a:cubicBezTo>
                    <a:pt x="1182158" y="3413662"/>
                    <a:pt x="1202267" y="3395670"/>
                    <a:pt x="1174750" y="3376620"/>
                  </a:cubicBezTo>
                  <a:cubicBezTo>
                    <a:pt x="1147233" y="3357570"/>
                    <a:pt x="1071033" y="3342753"/>
                    <a:pt x="1041400" y="3319470"/>
                  </a:cubicBezTo>
                  <a:cubicBezTo>
                    <a:pt x="1011767" y="3296187"/>
                    <a:pt x="1027642" y="3284545"/>
                    <a:pt x="996950" y="3236920"/>
                  </a:cubicBezTo>
                  <a:cubicBezTo>
                    <a:pt x="966258" y="3189295"/>
                    <a:pt x="878417" y="3074995"/>
                    <a:pt x="857250" y="3033720"/>
                  </a:cubicBezTo>
                  <a:lnTo>
                    <a:pt x="851741" y="3017737"/>
                  </a:lnTo>
                  <a:cubicBezTo>
                    <a:pt x="851771" y="3007964"/>
                    <a:pt x="865845" y="3013740"/>
                    <a:pt x="870793" y="3007378"/>
                  </a:cubicBezTo>
                  <a:lnTo>
                    <a:pt x="869950" y="2989270"/>
                  </a:lnTo>
                  <a:cubicBezTo>
                    <a:pt x="856192" y="2949053"/>
                    <a:pt x="785283" y="2849570"/>
                    <a:pt x="774700" y="2792420"/>
                  </a:cubicBezTo>
                  <a:cubicBezTo>
                    <a:pt x="764117" y="2735270"/>
                    <a:pt x="796925" y="2715162"/>
                    <a:pt x="806450" y="2646370"/>
                  </a:cubicBezTo>
                  <a:cubicBezTo>
                    <a:pt x="815975" y="2577578"/>
                    <a:pt x="823383" y="2460103"/>
                    <a:pt x="831850" y="2379670"/>
                  </a:cubicBezTo>
                  <a:cubicBezTo>
                    <a:pt x="840317" y="2299237"/>
                    <a:pt x="831850" y="2279128"/>
                    <a:pt x="857250" y="2163770"/>
                  </a:cubicBezTo>
                  <a:cubicBezTo>
                    <a:pt x="882650" y="2048412"/>
                    <a:pt x="941917" y="1810287"/>
                    <a:pt x="984250" y="1687520"/>
                  </a:cubicBezTo>
                  <a:cubicBezTo>
                    <a:pt x="1026583" y="1564753"/>
                    <a:pt x="1062567" y="1500195"/>
                    <a:pt x="1111250" y="1427170"/>
                  </a:cubicBezTo>
                  <a:cubicBezTo>
                    <a:pt x="1159933" y="1354145"/>
                    <a:pt x="1236133" y="1287470"/>
                    <a:pt x="1276350" y="1249370"/>
                  </a:cubicBezTo>
                  <a:cubicBezTo>
                    <a:pt x="1316567" y="1211270"/>
                    <a:pt x="1323975" y="1213387"/>
                    <a:pt x="1352550" y="1198570"/>
                  </a:cubicBezTo>
                  <a:cubicBezTo>
                    <a:pt x="1381125" y="1183753"/>
                    <a:pt x="1426633" y="1164703"/>
                    <a:pt x="1454150" y="1154120"/>
                  </a:cubicBezTo>
                  <a:cubicBezTo>
                    <a:pt x="1481667" y="1143537"/>
                    <a:pt x="1478492" y="1150945"/>
                    <a:pt x="1517650" y="1135070"/>
                  </a:cubicBezTo>
                  <a:cubicBezTo>
                    <a:pt x="1524287" y="1132379"/>
                    <a:pt x="1531958" y="1129141"/>
                    <a:pt x="1540356" y="1125394"/>
                  </a:cubicBezTo>
                  <a:cubicBezTo>
                    <a:pt x="1543243" y="1110340"/>
                    <a:pt x="1545809" y="1094367"/>
                    <a:pt x="1547813" y="1076333"/>
                  </a:cubicBezTo>
                  <a:cubicBezTo>
                    <a:pt x="1551385" y="1044186"/>
                    <a:pt x="1550194" y="998148"/>
                    <a:pt x="1554956" y="966795"/>
                  </a:cubicBezTo>
                  <a:cubicBezTo>
                    <a:pt x="1559718" y="935442"/>
                    <a:pt x="1565672" y="918773"/>
                    <a:pt x="1576388" y="888214"/>
                  </a:cubicBezTo>
                  <a:cubicBezTo>
                    <a:pt x="1587104" y="857655"/>
                    <a:pt x="1606153" y="809236"/>
                    <a:pt x="1619250" y="783439"/>
                  </a:cubicBezTo>
                  <a:cubicBezTo>
                    <a:pt x="1632347" y="757642"/>
                    <a:pt x="1631950" y="757245"/>
                    <a:pt x="1654969" y="733433"/>
                  </a:cubicBezTo>
                  <a:cubicBezTo>
                    <a:pt x="1677988" y="709621"/>
                    <a:pt x="1717675" y="675092"/>
                    <a:pt x="1757363" y="640564"/>
                  </a:cubicBezTo>
                  <a:lnTo>
                    <a:pt x="1813387" y="597468"/>
                  </a:lnTo>
                  <a:cubicBezTo>
                    <a:pt x="1812677" y="596870"/>
                    <a:pt x="1812396" y="596100"/>
                    <a:pt x="1812131" y="595320"/>
                  </a:cubicBezTo>
                  <a:cubicBezTo>
                    <a:pt x="1804987" y="574286"/>
                    <a:pt x="1803400" y="541742"/>
                    <a:pt x="1797844" y="521501"/>
                  </a:cubicBezTo>
                  <a:cubicBezTo>
                    <a:pt x="1792288" y="501260"/>
                    <a:pt x="1780381" y="502054"/>
                    <a:pt x="1778794" y="473876"/>
                  </a:cubicBezTo>
                  <a:cubicBezTo>
                    <a:pt x="1777206" y="445698"/>
                    <a:pt x="1788716" y="379420"/>
                    <a:pt x="1788319" y="352433"/>
                  </a:cubicBezTo>
                  <a:cubicBezTo>
                    <a:pt x="1787922" y="325446"/>
                    <a:pt x="1776413" y="327429"/>
                    <a:pt x="1776413" y="311951"/>
                  </a:cubicBezTo>
                  <a:cubicBezTo>
                    <a:pt x="1776413" y="296473"/>
                    <a:pt x="1786732" y="279011"/>
                    <a:pt x="1788319" y="259564"/>
                  </a:cubicBezTo>
                  <a:cubicBezTo>
                    <a:pt x="1789906" y="240117"/>
                    <a:pt x="1779191" y="219479"/>
                    <a:pt x="1785938" y="195270"/>
                  </a:cubicBezTo>
                  <a:cubicBezTo>
                    <a:pt x="1792685" y="171061"/>
                    <a:pt x="1806179" y="138120"/>
                    <a:pt x="1824038" y="111926"/>
                  </a:cubicBezTo>
                  <a:cubicBezTo>
                    <a:pt x="1841897" y="85732"/>
                    <a:pt x="1870472" y="54777"/>
                    <a:pt x="1893094" y="38108"/>
                  </a:cubicBezTo>
                  <a:cubicBezTo>
                    <a:pt x="1915716" y="21439"/>
                    <a:pt x="1935957" y="15486"/>
                    <a:pt x="1959769" y="11914"/>
                  </a:cubicBezTo>
                  <a:cubicBezTo>
                    <a:pt x="1983581" y="8342"/>
                    <a:pt x="2013347" y="17867"/>
                    <a:pt x="2035969" y="16676"/>
                  </a:cubicBezTo>
                  <a:cubicBezTo>
                    <a:pt x="2058591" y="15485"/>
                    <a:pt x="2074466" y="7151"/>
                    <a:pt x="2095500" y="4770"/>
                  </a:cubicBezTo>
                  <a:cubicBezTo>
                    <a:pt x="2106017" y="3580"/>
                    <a:pt x="2116336" y="1595"/>
                    <a:pt x="2127200" y="603"/>
                  </a:cubicBezTo>
                  <a:close/>
                </a:path>
              </a:pathLst>
            </a:custGeom>
            <a:gradFill>
              <a:gsLst>
                <a:gs pos="42000">
                  <a:schemeClr val="bg1"/>
                </a:gs>
                <a:gs pos="0">
                  <a:schemeClr val="bg1">
                    <a:alpha val="40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blurRad="165100" dist="114300" dir="5400000" sx="90000" sy="-19000" rotWithShape="0">
                <a:prstClr val="black">
                  <a:alpha val="47000"/>
                </a:prstClr>
              </a:outerShdw>
            </a:effectLst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任意多边形 29"/>
            <p:cNvSpPr>
              <a:spLocks noChangeAspect="1"/>
            </p:cNvSpPr>
            <p:nvPr/>
          </p:nvSpPr>
          <p:spPr>
            <a:xfrm>
              <a:off x="3593487" y="2932743"/>
              <a:ext cx="172015" cy="160729"/>
            </a:xfrm>
            <a:custGeom>
              <a:avLst/>
              <a:gdLst/>
              <a:ahLst/>
              <a:cxnLst/>
              <a:rect l="l" t="t" r="r" b="b"/>
              <a:pathLst>
                <a:path w="6886187" h="6434365">
                  <a:moveTo>
                    <a:pt x="3364178" y="1628"/>
                  </a:moveTo>
                  <a:cubicBezTo>
                    <a:pt x="3553090" y="-9484"/>
                    <a:pt x="3673740" y="38140"/>
                    <a:pt x="3811853" y="87353"/>
                  </a:cubicBezTo>
                  <a:cubicBezTo>
                    <a:pt x="3949966" y="136566"/>
                    <a:pt x="4135703" y="242928"/>
                    <a:pt x="4192853" y="296903"/>
                  </a:cubicBezTo>
                  <a:cubicBezTo>
                    <a:pt x="4250003" y="350878"/>
                    <a:pt x="4113478" y="341353"/>
                    <a:pt x="4154753" y="411203"/>
                  </a:cubicBezTo>
                  <a:cubicBezTo>
                    <a:pt x="4196028" y="481053"/>
                    <a:pt x="4323028" y="576303"/>
                    <a:pt x="4440503" y="716003"/>
                  </a:cubicBezTo>
                  <a:cubicBezTo>
                    <a:pt x="4557978" y="855703"/>
                    <a:pt x="4783403" y="1123991"/>
                    <a:pt x="4859603" y="1249403"/>
                  </a:cubicBezTo>
                  <a:cubicBezTo>
                    <a:pt x="4935803" y="1374815"/>
                    <a:pt x="4872303" y="1395453"/>
                    <a:pt x="4897703" y="1468478"/>
                  </a:cubicBezTo>
                  <a:cubicBezTo>
                    <a:pt x="4923103" y="1541503"/>
                    <a:pt x="4940566" y="1568491"/>
                    <a:pt x="5012003" y="1687553"/>
                  </a:cubicBezTo>
                  <a:cubicBezTo>
                    <a:pt x="5083440" y="1806615"/>
                    <a:pt x="5262828" y="2057441"/>
                    <a:pt x="5326328" y="2182853"/>
                  </a:cubicBezTo>
                  <a:cubicBezTo>
                    <a:pt x="5389828" y="2308265"/>
                    <a:pt x="5388241" y="2347953"/>
                    <a:pt x="5393003" y="2440028"/>
                  </a:cubicBezTo>
                  <a:cubicBezTo>
                    <a:pt x="5397765" y="2532103"/>
                    <a:pt x="5419990" y="2567028"/>
                    <a:pt x="5354903" y="2735303"/>
                  </a:cubicBezTo>
                  <a:cubicBezTo>
                    <a:pt x="5289816" y="2903578"/>
                    <a:pt x="5102490" y="3254416"/>
                    <a:pt x="5002478" y="3449678"/>
                  </a:cubicBezTo>
                  <a:cubicBezTo>
                    <a:pt x="4905445" y="3639125"/>
                    <a:pt x="4917498" y="3713508"/>
                    <a:pt x="4768562" y="3889963"/>
                  </a:cubicBezTo>
                  <a:lnTo>
                    <a:pt x="5043940" y="3946659"/>
                  </a:lnTo>
                  <a:cubicBezTo>
                    <a:pt x="5194099" y="3980277"/>
                    <a:pt x="5377876" y="3995965"/>
                    <a:pt x="5487693" y="4054235"/>
                  </a:cubicBezTo>
                  <a:cubicBezTo>
                    <a:pt x="5597510" y="4112505"/>
                    <a:pt x="5658022" y="4217841"/>
                    <a:pt x="5702846" y="4296282"/>
                  </a:cubicBezTo>
                  <a:cubicBezTo>
                    <a:pt x="5747670" y="4374723"/>
                    <a:pt x="5711811" y="4432994"/>
                    <a:pt x="5756634" y="4524882"/>
                  </a:cubicBezTo>
                  <a:cubicBezTo>
                    <a:pt x="5801457" y="4616770"/>
                    <a:pt x="5906793" y="4755724"/>
                    <a:pt x="5971787" y="4847612"/>
                  </a:cubicBezTo>
                  <a:cubicBezTo>
                    <a:pt x="6036781" y="4939500"/>
                    <a:pt x="6101776" y="4991047"/>
                    <a:pt x="6146599" y="5076212"/>
                  </a:cubicBezTo>
                  <a:cubicBezTo>
                    <a:pt x="6191423" y="5161377"/>
                    <a:pt x="6209352" y="5289124"/>
                    <a:pt x="6240728" y="5358600"/>
                  </a:cubicBezTo>
                  <a:cubicBezTo>
                    <a:pt x="6272104" y="5428077"/>
                    <a:pt x="6287792" y="5419112"/>
                    <a:pt x="6334857" y="5493071"/>
                  </a:cubicBezTo>
                  <a:cubicBezTo>
                    <a:pt x="6381922" y="5567030"/>
                    <a:pt x="6476051" y="5701500"/>
                    <a:pt x="6523116" y="5802353"/>
                  </a:cubicBezTo>
                  <a:cubicBezTo>
                    <a:pt x="6570181" y="5903206"/>
                    <a:pt x="6581387" y="6024229"/>
                    <a:pt x="6617246" y="6098188"/>
                  </a:cubicBezTo>
                  <a:cubicBezTo>
                    <a:pt x="6653105" y="6172147"/>
                    <a:pt x="6693446" y="6190077"/>
                    <a:pt x="6738269" y="6246106"/>
                  </a:cubicBezTo>
                  <a:lnTo>
                    <a:pt x="6886187" y="6434365"/>
                  </a:lnTo>
                  <a:lnTo>
                    <a:pt x="1293" y="6434365"/>
                  </a:lnTo>
                  <a:cubicBezTo>
                    <a:pt x="172" y="6357044"/>
                    <a:pt x="-948" y="6279723"/>
                    <a:pt x="1293" y="6084741"/>
                  </a:cubicBezTo>
                  <a:cubicBezTo>
                    <a:pt x="3534" y="5889759"/>
                    <a:pt x="5775" y="5463936"/>
                    <a:pt x="14740" y="5264471"/>
                  </a:cubicBezTo>
                  <a:cubicBezTo>
                    <a:pt x="23705" y="5065006"/>
                    <a:pt x="30428" y="4968635"/>
                    <a:pt x="55081" y="4887953"/>
                  </a:cubicBezTo>
                  <a:cubicBezTo>
                    <a:pt x="79734" y="4807271"/>
                    <a:pt x="135763" y="4813995"/>
                    <a:pt x="162657" y="4780377"/>
                  </a:cubicBezTo>
                  <a:cubicBezTo>
                    <a:pt x="189551" y="4746759"/>
                    <a:pt x="229893" y="4724347"/>
                    <a:pt x="243340" y="4699694"/>
                  </a:cubicBezTo>
                  <a:cubicBezTo>
                    <a:pt x="256787" y="4675041"/>
                    <a:pt x="220928" y="4663836"/>
                    <a:pt x="243340" y="4632459"/>
                  </a:cubicBezTo>
                  <a:cubicBezTo>
                    <a:pt x="265752" y="4601082"/>
                    <a:pt x="326263" y="4565223"/>
                    <a:pt x="377810" y="4511435"/>
                  </a:cubicBezTo>
                  <a:cubicBezTo>
                    <a:pt x="429357" y="4457647"/>
                    <a:pt x="462975" y="4370241"/>
                    <a:pt x="552622" y="4309729"/>
                  </a:cubicBezTo>
                  <a:cubicBezTo>
                    <a:pt x="642269" y="4249217"/>
                    <a:pt x="835011" y="4199912"/>
                    <a:pt x="915693" y="4148365"/>
                  </a:cubicBezTo>
                  <a:cubicBezTo>
                    <a:pt x="996375" y="4096818"/>
                    <a:pt x="960516" y="4036306"/>
                    <a:pt x="1036716" y="4000447"/>
                  </a:cubicBezTo>
                  <a:cubicBezTo>
                    <a:pt x="1112916" y="3964588"/>
                    <a:pt x="1231699" y="3962347"/>
                    <a:pt x="1372893" y="3933212"/>
                  </a:cubicBezTo>
                  <a:lnTo>
                    <a:pt x="1495109" y="3907482"/>
                  </a:lnTo>
                  <a:cubicBezTo>
                    <a:pt x="1444402" y="3829509"/>
                    <a:pt x="1397612" y="3750513"/>
                    <a:pt x="1402028" y="3659228"/>
                  </a:cubicBezTo>
                  <a:cubicBezTo>
                    <a:pt x="1406790" y="3560803"/>
                    <a:pt x="1551253" y="3424278"/>
                    <a:pt x="1535378" y="3335378"/>
                  </a:cubicBezTo>
                  <a:cubicBezTo>
                    <a:pt x="1519503" y="3246478"/>
                    <a:pt x="1402028" y="3225840"/>
                    <a:pt x="1306778" y="3125828"/>
                  </a:cubicBezTo>
                  <a:cubicBezTo>
                    <a:pt x="1211528" y="3025816"/>
                    <a:pt x="1036903" y="2851190"/>
                    <a:pt x="963878" y="2735303"/>
                  </a:cubicBezTo>
                  <a:cubicBezTo>
                    <a:pt x="890853" y="2619416"/>
                    <a:pt x="892440" y="2544803"/>
                    <a:pt x="868628" y="2430503"/>
                  </a:cubicBezTo>
                  <a:cubicBezTo>
                    <a:pt x="844816" y="2316203"/>
                    <a:pt x="806716" y="2157453"/>
                    <a:pt x="821003" y="2049503"/>
                  </a:cubicBezTo>
                  <a:cubicBezTo>
                    <a:pt x="835290" y="1941553"/>
                    <a:pt x="889266" y="1873290"/>
                    <a:pt x="954353" y="1782803"/>
                  </a:cubicBezTo>
                  <a:cubicBezTo>
                    <a:pt x="1019440" y="1692316"/>
                    <a:pt x="1119453" y="1597066"/>
                    <a:pt x="1211528" y="1506578"/>
                  </a:cubicBezTo>
                  <a:cubicBezTo>
                    <a:pt x="1303603" y="1416091"/>
                    <a:pt x="1424253" y="1312903"/>
                    <a:pt x="1506803" y="1239878"/>
                  </a:cubicBezTo>
                  <a:cubicBezTo>
                    <a:pt x="1589353" y="1166853"/>
                    <a:pt x="1665553" y="1139865"/>
                    <a:pt x="1706828" y="1068428"/>
                  </a:cubicBezTo>
                  <a:cubicBezTo>
                    <a:pt x="1748103" y="996991"/>
                    <a:pt x="1717941" y="908090"/>
                    <a:pt x="1754453" y="830303"/>
                  </a:cubicBezTo>
                  <a:cubicBezTo>
                    <a:pt x="1790965" y="752516"/>
                    <a:pt x="1870341" y="685840"/>
                    <a:pt x="1925903" y="601703"/>
                  </a:cubicBezTo>
                  <a:cubicBezTo>
                    <a:pt x="1981465" y="517566"/>
                    <a:pt x="2024328" y="388978"/>
                    <a:pt x="2087828" y="325478"/>
                  </a:cubicBezTo>
                  <a:cubicBezTo>
                    <a:pt x="2151328" y="261978"/>
                    <a:pt x="2208478" y="249278"/>
                    <a:pt x="2306903" y="220703"/>
                  </a:cubicBezTo>
                  <a:cubicBezTo>
                    <a:pt x="2405328" y="192128"/>
                    <a:pt x="2502166" y="190540"/>
                    <a:pt x="2678378" y="154028"/>
                  </a:cubicBezTo>
                  <a:cubicBezTo>
                    <a:pt x="2854590" y="117516"/>
                    <a:pt x="3175266" y="12740"/>
                    <a:pt x="3364178" y="1628"/>
                  </a:cubicBezTo>
                  <a:close/>
                </a:path>
              </a:pathLst>
            </a:custGeom>
            <a:gradFill>
              <a:gsLst>
                <a:gs pos="42000">
                  <a:schemeClr val="bg1"/>
                </a:gs>
                <a:gs pos="0">
                  <a:schemeClr val="bg1">
                    <a:alpha val="40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blurRad="165100" dist="114300" dir="5400000" sx="90000" sy="-19000" rotWithShape="0">
                <a:prstClr val="black">
                  <a:alpha val="47000"/>
                </a:prstClr>
              </a:outerShdw>
            </a:effectLst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任意多边形 30"/>
            <p:cNvSpPr>
              <a:spLocks noChangeAspect="1"/>
            </p:cNvSpPr>
            <p:nvPr/>
          </p:nvSpPr>
          <p:spPr>
            <a:xfrm>
              <a:off x="3991849" y="2780298"/>
              <a:ext cx="152901" cy="313174"/>
            </a:xfrm>
            <a:custGeom>
              <a:avLst/>
              <a:gdLst/>
              <a:ahLst/>
              <a:cxnLst/>
              <a:rect l="l" t="t" r="r" b="b"/>
              <a:pathLst>
                <a:path w="3556000" h="7283450">
                  <a:moveTo>
                    <a:pt x="1517649" y="0"/>
                  </a:moveTo>
                  <a:cubicBezTo>
                    <a:pt x="1575196" y="7540"/>
                    <a:pt x="1632743" y="15081"/>
                    <a:pt x="1717674" y="19050"/>
                  </a:cubicBezTo>
                  <a:cubicBezTo>
                    <a:pt x="1802605" y="23019"/>
                    <a:pt x="1974056" y="23019"/>
                    <a:pt x="2027237" y="23813"/>
                  </a:cubicBezTo>
                  <a:lnTo>
                    <a:pt x="2108199" y="85725"/>
                  </a:lnTo>
                  <a:cubicBezTo>
                    <a:pt x="2097087" y="107950"/>
                    <a:pt x="2074068" y="139700"/>
                    <a:pt x="2074862" y="152400"/>
                  </a:cubicBezTo>
                  <a:cubicBezTo>
                    <a:pt x="2075656" y="165100"/>
                    <a:pt x="2094309" y="163512"/>
                    <a:pt x="2112962" y="161925"/>
                  </a:cubicBezTo>
                  <a:lnTo>
                    <a:pt x="2217737" y="295275"/>
                  </a:lnTo>
                  <a:cubicBezTo>
                    <a:pt x="2203449" y="315913"/>
                    <a:pt x="2198687" y="314326"/>
                    <a:pt x="2174874" y="357188"/>
                  </a:cubicBezTo>
                  <a:cubicBezTo>
                    <a:pt x="2151062" y="400051"/>
                    <a:pt x="2097087" y="507206"/>
                    <a:pt x="2074862" y="552450"/>
                  </a:cubicBezTo>
                  <a:cubicBezTo>
                    <a:pt x="2052637" y="597694"/>
                    <a:pt x="2032793" y="611981"/>
                    <a:pt x="2041524" y="628650"/>
                  </a:cubicBezTo>
                  <a:cubicBezTo>
                    <a:pt x="2050255" y="645319"/>
                    <a:pt x="2056605" y="646907"/>
                    <a:pt x="2127249" y="652463"/>
                  </a:cubicBezTo>
                  <a:lnTo>
                    <a:pt x="3065462" y="671513"/>
                  </a:lnTo>
                  <a:lnTo>
                    <a:pt x="3065462" y="752475"/>
                  </a:lnTo>
                  <a:lnTo>
                    <a:pt x="2055812" y="705295"/>
                  </a:lnTo>
                  <a:lnTo>
                    <a:pt x="2055812" y="762000"/>
                  </a:lnTo>
                  <a:lnTo>
                    <a:pt x="2070099" y="785813"/>
                  </a:lnTo>
                  <a:lnTo>
                    <a:pt x="2051049" y="823913"/>
                  </a:lnTo>
                  <a:lnTo>
                    <a:pt x="2074862" y="928688"/>
                  </a:lnTo>
                  <a:lnTo>
                    <a:pt x="2074777" y="928825"/>
                  </a:lnTo>
                  <a:lnTo>
                    <a:pt x="2170113" y="1028700"/>
                  </a:lnTo>
                  <a:lnTo>
                    <a:pt x="2408238" y="1100138"/>
                  </a:lnTo>
                  <a:cubicBezTo>
                    <a:pt x="2518966" y="1142603"/>
                    <a:pt x="2629694" y="1185069"/>
                    <a:pt x="2717800" y="1252538"/>
                  </a:cubicBezTo>
                  <a:cubicBezTo>
                    <a:pt x="2805906" y="1320007"/>
                    <a:pt x="2871788" y="1403350"/>
                    <a:pt x="2936875" y="1504950"/>
                  </a:cubicBezTo>
                  <a:cubicBezTo>
                    <a:pt x="3001963" y="1606550"/>
                    <a:pt x="3055937" y="1745457"/>
                    <a:pt x="3108325" y="1862138"/>
                  </a:cubicBezTo>
                  <a:cubicBezTo>
                    <a:pt x="3160713" y="1978819"/>
                    <a:pt x="3219450" y="2123282"/>
                    <a:pt x="3251200" y="2205038"/>
                  </a:cubicBezTo>
                  <a:cubicBezTo>
                    <a:pt x="3282950" y="2286794"/>
                    <a:pt x="3279775" y="2314575"/>
                    <a:pt x="3298825" y="2352675"/>
                  </a:cubicBezTo>
                  <a:cubicBezTo>
                    <a:pt x="3317875" y="2390775"/>
                    <a:pt x="3353594" y="2370138"/>
                    <a:pt x="3365500" y="2433638"/>
                  </a:cubicBezTo>
                  <a:cubicBezTo>
                    <a:pt x="3377406" y="2497138"/>
                    <a:pt x="3367882" y="2671763"/>
                    <a:pt x="3370263" y="2733675"/>
                  </a:cubicBezTo>
                  <a:cubicBezTo>
                    <a:pt x="3372644" y="2795587"/>
                    <a:pt x="3383757" y="2778126"/>
                    <a:pt x="3379788" y="2805113"/>
                  </a:cubicBezTo>
                  <a:cubicBezTo>
                    <a:pt x="3375819" y="2832101"/>
                    <a:pt x="3367087" y="2867025"/>
                    <a:pt x="3346450" y="2895600"/>
                  </a:cubicBezTo>
                  <a:cubicBezTo>
                    <a:pt x="3325813" y="2924175"/>
                    <a:pt x="3309938" y="2940844"/>
                    <a:pt x="3255963" y="2976563"/>
                  </a:cubicBezTo>
                  <a:cubicBezTo>
                    <a:pt x="3201988" y="3012282"/>
                    <a:pt x="3086100" y="3102769"/>
                    <a:pt x="3022600" y="3109913"/>
                  </a:cubicBezTo>
                  <a:cubicBezTo>
                    <a:pt x="2959100" y="3117057"/>
                    <a:pt x="2910682" y="3028156"/>
                    <a:pt x="2874963" y="3019425"/>
                  </a:cubicBezTo>
                  <a:cubicBezTo>
                    <a:pt x="2839244" y="3010694"/>
                    <a:pt x="2848769" y="3073400"/>
                    <a:pt x="2808288" y="3057525"/>
                  </a:cubicBezTo>
                  <a:cubicBezTo>
                    <a:pt x="2767807" y="3041650"/>
                    <a:pt x="2678113" y="2947988"/>
                    <a:pt x="2632075" y="2924175"/>
                  </a:cubicBezTo>
                  <a:cubicBezTo>
                    <a:pt x="2586038" y="2900363"/>
                    <a:pt x="2554288" y="2923381"/>
                    <a:pt x="2532063" y="2914650"/>
                  </a:cubicBezTo>
                  <a:cubicBezTo>
                    <a:pt x="2509838" y="2905919"/>
                    <a:pt x="2504281" y="2888853"/>
                    <a:pt x="2498725" y="2871788"/>
                  </a:cubicBezTo>
                  <a:lnTo>
                    <a:pt x="2491282" y="2871817"/>
                  </a:lnTo>
                  <a:cubicBezTo>
                    <a:pt x="2516558" y="2941508"/>
                    <a:pt x="2544041" y="3021561"/>
                    <a:pt x="2578100" y="3130550"/>
                  </a:cubicBezTo>
                  <a:cubicBezTo>
                    <a:pt x="2631017" y="3299883"/>
                    <a:pt x="2722033" y="3596217"/>
                    <a:pt x="2768600" y="3778250"/>
                  </a:cubicBezTo>
                  <a:cubicBezTo>
                    <a:pt x="2815167" y="3960283"/>
                    <a:pt x="2825750" y="4038600"/>
                    <a:pt x="2857500" y="4222750"/>
                  </a:cubicBezTo>
                  <a:cubicBezTo>
                    <a:pt x="2889250" y="4406900"/>
                    <a:pt x="2942167" y="4720167"/>
                    <a:pt x="2959100" y="4883150"/>
                  </a:cubicBezTo>
                  <a:cubicBezTo>
                    <a:pt x="2976033" y="5046133"/>
                    <a:pt x="2940050" y="5077883"/>
                    <a:pt x="2959100" y="5200650"/>
                  </a:cubicBezTo>
                  <a:cubicBezTo>
                    <a:pt x="2978150" y="5323417"/>
                    <a:pt x="3037417" y="5477933"/>
                    <a:pt x="3073400" y="5619750"/>
                  </a:cubicBezTo>
                  <a:cubicBezTo>
                    <a:pt x="3109383" y="5761567"/>
                    <a:pt x="3134783" y="5933017"/>
                    <a:pt x="3175000" y="6051550"/>
                  </a:cubicBezTo>
                  <a:cubicBezTo>
                    <a:pt x="3215217" y="6170083"/>
                    <a:pt x="3272367" y="6248400"/>
                    <a:pt x="3314700" y="6330950"/>
                  </a:cubicBezTo>
                  <a:cubicBezTo>
                    <a:pt x="3357033" y="6413500"/>
                    <a:pt x="3390900" y="6483350"/>
                    <a:pt x="3429000" y="6546850"/>
                  </a:cubicBezTo>
                  <a:cubicBezTo>
                    <a:pt x="3467100" y="6610350"/>
                    <a:pt x="3522133" y="6663267"/>
                    <a:pt x="3543300" y="6711950"/>
                  </a:cubicBezTo>
                  <a:cubicBezTo>
                    <a:pt x="3564467" y="6760633"/>
                    <a:pt x="3551767" y="6796617"/>
                    <a:pt x="3556000" y="6838950"/>
                  </a:cubicBezTo>
                  <a:lnTo>
                    <a:pt x="3530600" y="6826250"/>
                  </a:lnTo>
                  <a:cubicBezTo>
                    <a:pt x="3479800" y="6832600"/>
                    <a:pt x="3335867" y="6853767"/>
                    <a:pt x="3251200" y="6864350"/>
                  </a:cubicBezTo>
                  <a:cubicBezTo>
                    <a:pt x="3166533" y="6874933"/>
                    <a:pt x="3075517" y="6898217"/>
                    <a:pt x="3022600" y="6889750"/>
                  </a:cubicBezTo>
                  <a:cubicBezTo>
                    <a:pt x="2969683" y="6881283"/>
                    <a:pt x="2973917" y="6828367"/>
                    <a:pt x="2933700" y="6813550"/>
                  </a:cubicBezTo>
                  <a:cubicBezTo>
                    <a:pt x="2893483" y="6798733"/>
                    <a:pt x="2800350" y="6779684"/>
                    <a:pt x="2781300" y="6800850"/>
                  </a:cubicBezTo>
                  <a:cubicBezTo>
                    <a:pt x="2762250" y="6822016"/>
                    <a:pt x="2840567" y="6891867"/>
                    <a:pt x="2819400" y="6940550"/>
                  </a:cubicBezTo>
                  <a:cubicBezTo>
                    <a:pt x="2798233" y="6989233"/>
                    <a:pt x="2705100" y="7040033"/>
                    <a:pt x="2654300" y="7092950"/>
                  </a:cubicBezTo>
                  <a:cubicBezTo>
                    <a:pt x="2603500" y="7145867"/>
                    <a:pt x="2578100" y="7226300"/>
                    <a:pt x="2514600" y="7258050"/>
                  </a:cubicBezTo>
                  <a:cubicBezTo>
                    <a:pt x="2451100" y="7289800"/>
                    <a:pt x="2353733" y="7274983"/>
                    <a:pt x="2273300" y="7283450"/>
                  </a:cubicBezTo>
                  <a:lnTo>
                    <a:pt x="2133600" y="7207250"/>
                  </a:lnTo>
                  <a:lnTo>
                    <a:pt x="2146300" y="7029450"/>
                  </a:lnTo>
                  <a:lnTo>
                    <a:pt x="2197100" y="6826250"/>
                  </a:lnTo>
                  <a:cubicBezTo>
                    <a:pt x="2184400" y="6832600"/>
                    <a:pt x="2197100" y="6864350"/>
                    <a:pt x="2108200" y="6889750"/>
                  </a:cubicBezTo>
                  <a:cubicBezTo>
                    <a:pt x="2019300" y="6915150"/>
                    <a:pt x="1799167" y="6972300"/>
                    <a:pt x="1663700" y="6978650"/>
                  </a:cubicBezTo>
                  <a:cubicBezTo>
                    <a:pt x="1528233" y="6985000"/>
                    <a:pt x="1380067" y="6953250"/>
                    <a:pt x="1295400" y="6927850"/>
                  </a:cubicBezTo>
                  <a:cubicBezTo>
                    <a:pt x="1210733" y="6902450"/>
                    <a:pt x="1202267" y="6860117"/>
                    <a:pt x="1155700" y="6826250"/>
                  </a:cubicBezTo>
                  <a:lnTo>
                    <a:pt x="965200" y="6750050"/>
                  </a:lnTo>
                  <a:lnTo>
                    <a:pt x="977900" y="7004050"/>
                  </a:lnTo>
                  <a:cubicBezTo>
                    <a:pt x="895350" y="7016750"/>
                    <a:pt x="613833" y="7029450"/>
                    <a:pt x="482600" y="7042150"/>
                  </a:cubicBezTo>
                  <a:cubicBezTo>
                    <a:pt x="351367" y="7054850"/>
                    <a:pt x="262467" y="7078133"/>
                    <a:pt x="190500" y="7080250"/>
                  </a:cubicBezTo>
                  <a:cubicBezTo>
                    <a:pt x="118533" y="7082367"/>
                    <a:pt x="80433" y="7071783"/>
                    <a:pt x="50800" y="7054850"/>
                  </a:cubicBezTo>
                  <a:cubicBezTo>
                    <a:pt x="21167" y="7037917"/>
                    <a:pt x="21167" y="7006167"/>
                    <a:pt x="12700" y="6978650"/>
                  </a:cubicBezTo>
                  <a:lnTo>
                    <a:pt x="0" y="6889750"/>
                  </a:lnTo>
                  <a:cubicBezTo>
                    <a:pt x="57150" y="6851650"/>
                    <a:pt x="302683" y="6731000"/>
                    <a:pt x="342900" y="6686550"/>
                  </a:cubicBezTo>
                  <a:cubicBezTo>
                    <a:pt x="383117" y="6642100"/>
                    <a:pt x="275167" y="6644217"/>
                    <a:pt x="241300" y="6623050"/>
                  </a:cubicBezTo>
                  <a:lnTo>
                    <a:pt x="254000" y="6572250"/>
                  </a:lnTo>
                  <a:lnTo>
                    <a:pt x="114300" y="6521450"/>
                  </a:lnTo>
                  <a:cubicBezTo>
                    <a:pt x="122767" y="6457950"/>
                    <a:pt x="211667" y="6250517"/>
                    <a:pt x="241300" y="6165850"/>
                  </a:cubicBezTo>
                  <a:cubicBezTo>
                    <a:pt x="270933" y="6081183"/>
                    <a:pt x="275167" y="6064250"/>
                    <a:pt x="292100" y="6013450"/>
                  </a:cubicBezTo>
                  <a:cubicBezTo>
                    <a:pt x="255058" y="6007100"/>
                    <a:pt x="218017" y="6000750"/>
                    <a:pt x="190500" y="5988050"/>
                  </a:cubicBezTo>
                  <a:cubicBezTo>
                    <a:pt x="162983" y="5975350"/>
                    <a:pt x="150283" y="5960533"/>
                    <a:pt x="127000" y="5937250"/>
                  </a:cubicBezTo>
                  <a:cubicBezTo>
                    <a:pt x="103717" y="5913967"/>
                    <a:pt x="65617" y="5920317"/>
                    <a:pt x="50800" y="5848350"/>
                  </a:cubicBezTo>
                  <a:cubicBezTo>
                    <a:pt x="35983" y="5776383"/>
                    <a:pt x="38100" y="5708650"/>
                    <a:pt x="38100" y="5505450"/>
                  </a:cubicBezTo>
                  <a:cubicBezTo>
                    <a:pt x="38100" y="5302250"/>
                    <a:pt x="44450" y="4823883"/>
                    <a:pt x="50800" y="4629150"/>
                  </a:cubicBezTo>
                  <a:cubicBezTo>
                    <a:pt x="57150" y="4434417"/>
                    <a:pt x="80433" y="4468283"/>
                    <a:pt x="76200" y="4337050"/>
                  </a:cubicBezTo>
                  <a:cubicBezTo>
                    <a:pt x="71967" y="4205817"/>
                    <a:pt x="35983" y="4006850"/>
                    <a:pt x="25400" y="3841750"/>
                  </a:cubicBezTo>
                  <a:cubicBezTo>
                    <a:pt x="14817" y="3676650"/>
                    <a:pt x="14817" y="3473450"/>
                    <a:pt x="12700" y="3346450"/>
                  </a:cubicBezTo>
                  <a:cubicBezTo>
                    <a:pt x="10583" y="3219450"/>
                    <a:pt x="10583" y="3151717"/>
                    <a:pt x="12700" y="3079750"/>
                  </a:cubicBezTo>
                  <a:cubicBezTo>
                    <a:pt x="14817" y="3007783"/>
                    <a:pt x="27517" y="3007783"/>
                    <a:pt x="38100" y="2940050"/>
                  </a:cubicBezTo>
                  <a:cubicBezTo>
                    <a:pt x="42970" y="2908884"/>
                    <a:pt x="48736" y="2868755"/>
                    <a:pt x="54762" y="2825847"/>
                  </a:cubicBezTo>
                  <a:lnTo>
                    <a:pt x="60325" y="2747963"/>
                  </a:lnTo>
                  <a:cubicBezTo>
                    <a:pt x="79375" y="2656682"/>
                    <a:pt x="107950" y="2500312"/>
                    <a:pt x="165100" y="2333625"/>
                  </a:cubicBezTo>
                  <a:cubicBezTo>
                    <a:pt x="222250" y="2166938"/>
                    <a:pt x="326231" y="1908175"/>
                    <a:pt x="403225" y="1747838"/>
                  </a:cubicBezTo>
                  <a:cubicBezTo>
                    <a:pt x="480219" y="1587501"/>
                    <a:pt x="559594" y="1462881"/>
                    <a:pt x="627063" y="1371600"/>
                  </a:cubicBezTo>
                  <a:cubicBezTo>
                    <a:pt x="694532" y="1280319"/>
                    <a:pt x="733425" y="1250156"/>
                    <a:pt x="808038" y="1200150"/>
                  </a:cubicBezTo>
                  <a:cubicBezTo>
                    <a:pt x="882650" y="1150144"/>
                    <a:pt x="986632" y="1101726"/>
                    <a:pt x="1074738" y="1071563"/>
                  </a:cubicBezTo>
                  <a:cubicBezTo>
                    <a:pt x="1147566" y="1046631"/>
                    <a:pt x="1165618" y="1043934"/>
                    <a:pt x="1263382" y="1029856"/>
                  </a:cubicBezTo>
                  <a:cubicBezTo>
                    <a:pt x="1249162" y="981960"/>
                    <a:pt x="1254212" y="921071"/>
                    <a:pt x="1255712" y="871538"/>
                  </a:cubicBezTo>
                  <a:cubicBezTo>
                    <a:pt x="1257299" y="819151"/>
                    <a:pt x="1270000" y="759619"/>
                    <a:pt x="1274762" y="723900"/>
                  </a:cubicBezTo>
                  <a:cubicBezTo>
                    <a:pt x="1279524" y="688181"/>
                    <a:pt x="1283493" y="677862"/>
                    <a:pt x="1284287" y="657225"/>
                  </a:cubicBezTo>
                  <a:cubicBezTo>
                    <a:pt x="1284866" y="642181"/>
                    <a:pt x="1284601" y="632198"/>
                    <a:pt x="1284451" y="621741"/>
                  </a:cubicBezTo>
                  <a:lnTo>
                    <a:pt x="1260474" y="619125"/>
                  </a:lnTo>
                  <a:lnTo>
                    <a:pt x="441324" y="647700"/>
                  </a:lnTo>
                  <a:lnTo>
                    <a:pt x="450849" y="566738"/>
                  </a:lnTo>
                  <a:lnTo>
                    <a:pt x="1308099" y="566738"/>
                  </a:lnTo>
                  <a:cubicBezTo>
                    <a:pt x="1304924" y="558800"/>
                    <a:pt x="1297780" y="555625"/>
                    <a:pt x="1298574" y="542925"/>
                  </a:cubicBezTo>
                  <a:cubicBezTo>
                    <a:pt x="1299368" y="530225"/>
                    <a:pt x="1319212" y="552451"/>
                    <a:pt x="1312862" y="490538"/>
                  </a:cubicBezTo>
                  <a:cubicBezTo>
                    <a:pt x="1306512" y="428626"/>
                    <a:pt x="1268411" y="225425"/>
                    <a:pt x="1260474" y="171450"/>
                  </a:cubicBezTo>
                  <a:lnTo>
                    <a:pt x="1322387" y="114300"/>
                  </a:lnTo>
                  <a:lnTo>
                    <a:pt x="1484312" y="119063"/>
                  </a:lnTo>
                  <a:close/>
                </a:path>
              </a:pathLst>
            </a:custGeom>
            <a:gradFill>
              <a:gsLst>
                <a:gs pos="42000">
                  <a:schemeClr val="bg1"/>
                </a:gs>
                <a:gs pos="0">
                  <a:schemeClr val="bg1">
                    <a:alpha val="40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blurRad="165100" dist="114300" dir="5400000" sx="90000" sy="-19000" rotWithShape="0">
                <a:prstClr val="black">
                  <a:alpha val="47000"/>
                </a:prstClr>
              </a:outerShdw>
            </a:effectLst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>
              <a:spLocks noChangeAspect="1"/>
            </p:cNvSpPr>
            <p:nvPr/>
          </p:nvSpPr>
          <p:spPr>
            <a:xfrm>
              <a:off x="4333722" y="2916756"/>
              <a:ext cx="234914" cy="176716"/>
            </a:xfrm>
            <a:custGeom>
              <a:avLst/>
              <a:gdLst/>
              <a:ahLst/>
              <a:cxnLst/>
              <a:rect l="l" t="t" r="r" b="b"/>
              <a:pathLst>
                <a:path w="7164000" h="5389168">
                  <a:moveTo>
                    <a:pt x="3788709" y="633"/>
                  </a:moveTo>
                  <a:cubicBezTo>
                    <a:pt x="3892426" y="-6775"/>
                    <a:pt x="4054351" y="52491"/>
                    <a:pt x="4150659" y="89533"/>
                  </a:cubicBezTo>
                  <a:cubicBezTo>
                    <a:pt x="4246967" y="126575"/>
                    <a:pt x="4333751" y="190075"/>
                    <a:pt x="4366559" y="222883"/>
                  </a:cubicBezTo>
                  <a:cubicBezTo>
                    <a:pt x="4399367" y="255691"/>
                    <a:pt x="4366559" y="278975"/>
                    <a:pt x="4347509" y="286383"/>
                  </a:cubicBezTo>
                  <a:cubicBezTo>
                    <a:pt x="4328459" y="293791"/>
                    <a:pt x="4251201" y="257808"/>
                    <a:pt x="4252259" y="267333"/>
                  </a:cubicBezTo>
                  <a:cubicBezTo>
                    <a:pt x="4253317" y="276858"/>
                    <a:pt x="4309409" y="306491"/>
                    <a:pt x="4353859" y="343533"/>
                  </a:cubicBezTo>
                  <a:cubicBezTo>
                    <a:pt x="4398309" y="380575"/>
                    <a:pt x="4503084" y="461008"/>
                    <a:pt x="4518959" y="489583"/>
                  </a:cubicBezTo>
                  <a:cubicBezTo>
                    <a:pt x="4534834" y="518158"/>
                    <a:pt x="4439584" y="494875"/>
                    <a:pt x="4449109" y="514983"/>
                  </a:cubicBezTo>
                  <a:cubicBezTo>
                    <a:pt x="4458634" y="535091"/>
                    <a:pt x="4550709" y="579541"/>
                    <a:pt x="4576109" y="610233"/>
                  </a:cubicBezTo>
                  <a:cubicBezTo>
                    <a:pt x="4601509" y="640925"/>
                    <a:pt x="4590926" y="666325"/>
                    <a:pt x="4601509" y="699133"/>
                  </a:cubicBezTo>
                  <a:cubicBezTo>
                    <a:pt x="4612092" y="731941"/>
                    <a:pt x="4634317" y="782741"/>
                    <a:pt x="4639609" y="807083"/>
                  </a:cubicBezTo>
                  <a:cubicBezTo>
                    <a:pt x="4644901" y="831425"/>
                    <a:pt x="4690409" y="845183"/>
                    <a:pt x="4633259" y="845183"/>
                  </a:cubicBezTo>
                  <a:cubicBezTo>
                    <a:pt x="4576109" y="845183"/>
                    <a:pt x="4341159" y="795441"/>
                    <a:pt x="4296709" y="807083"/>
                  </a:cubicBezTo>
                  <a:cubicBezTo>
                    <a:pt x="4252259" y="818725"/>
                    <a:pt x="4339042" y="877991"/>
                    <a:pt x="4366559" y="915033"/>
                  </a:cubicBezTo>
                  <a:cubicBezTo>
                    <a:pt x="4394076" y="952075"/>
                    <a:pt x="4406776" y="955250"/>
                    <a:pt x="4461809" y="1029333"/>
                  </a:cubicBezTo>
                  <a:cubicBezTo>
                    <a:pt x="4516842" y="1103416"/>
                    <a:pt x="4598334" y="1250525"/>
                    <a:pt x="4696759" y="1359533"/>
                  </a:cubicBezTo>
                  <a:cubicBezTo>
                    <a:pt x="4795184" y="1468541"/>
                    <a:pt x="4958167" y="1607183"/>
                    <a:pt x="5052359" y="1683383"/>
                  </a:cubicBezTo>
                  <a:cubicBezTo>
                    <a:pt x="5146551" y="1759583"/>
                    <a:pt x="5204230" y="1788158"/>
                    <a:pt x="5261909" y="1816733"/>
                  </a:cubicBezTo>
                  <a:cubicBezTo>
                    <a:pt x="5204759" y="1814616"/>
                    <a:pt x="5162426" y="1810383"/>
                    <a:pt x="5090459" y="1810383"/>
                  </a:cubicBezTo>
                  <a:cubicBezTo>
                    <a:pt x="5018492" y="1810383"/>
                    <a:pt x="4891492" y="1828375"/>
                    <a:pt x="4830109" y="1816733"/>
                  </a:cubicBezTo>
                  <a:cubicBezTo>
                    <a:pt x="4768726" y="1805091"/>
                    <a:pt x="4763434" y="1771225"/>
                    <a:pt x="4722159" y="1740533"/>
                  </a:cubicBezTo>
                  <a:cubicBezTo>
                    <a:pt x="4680884" y="1709841"/>
                    <a:pt x="4631671" y="1671212"/>
                    <a:pt x="4582459" y="1632583"/>
                  </a:cubicBezTo>
                  <a:cubicBezTo>
                    <a:pt x="4550709" y="1653750"/>
                    <a:pt x="4498851" y="1672800"/>
                    <a:pt x="4487209" y="1696083"/>
                  </a:cubicBezTo>
                  <a:cubicBezTo>
                    <a:pt x="4475567" y="1719366"/>
                    <a:pt x="4493559" y="1746883"/>
                    <a:pt x="4512609" y="1772283"/>
                  </a:cubicBezTo>
                  <a:cubicBezTo>
                    <a:pt x="4531659" y="1797683"/>
                    <a:pt x="4580342" y="1823083"/>
                    <a:pt x="4601509" y="1848483"/>
                  </a:cubicBezTo>
                  <a:cubicBezTo>
                    <a:pt x="4622676" y="1873883"/>
                    <a:pt x="4629026" y="1913041"/>
                    <a:pt x="4639609" y="1924683"/>
                  </a:cubicBezTo>
                  <a:cubicBezTo>
                    <a:pt x="4665009" y="1931033"/>
                    <a:pt x="4689351" y="1920450"/>
                    <a:pt x="4715809" y="1943733"/>
                  </a:cubicBezTo>
                  <a:cubicBezTo>
                    <a:pt x="4742267" y="1967016"/>
                    <a:pt x="4767667" y="2036866"/>
                    <a:pt x="4798359" y="2064383"/>
                  </a:cubicBezTo>
                  <a:cubicBezTo>
                    <a:pt x="4829051" y="2091900"/>
                    <a:pt x="4879851" y="2080258"/>
                    <a:pt x="4899959" y="2108833"/>
                  </a:cubicBezTo>
                  <a:cubicBezTo>
                    <a:pt x="4920067" y="2137408"/>
                    <a:pt x="4904192" y="2201966"/>
                    <a:pt x="4919009" y="2235833"/>
                  </a:cubicBezTo>
                  <a:cubicBezTo>
                    <a:pt x="4933826" y="2269700"/>
                    <a:pt x="4970867" y="2282400"/>
                    <a:pt x="4988859" y="2312033"/>
                  </a:cubicBezTo>
                  <a:cubicBezTo>
                    <a:pt x="5006851" y="2341666"/>
                    <a:pt x="4990976" y="2385058"/>
                    <a:pt x="5026959" y="2413633"/>
                  </a:cubicBezTo>
                  <a:cubicBezTo>
                    <a:pt x="5062942" y="2442208"/>
                    <a:pt x="5142317" y="2447500"/>
                    <a:pt x="5204759" y="2483483"/>
                  </a:cubicBezTo>
                  <a:cubicBezTo>
                    <a:pt x="5267201" y="2519466"/>
                    <a:pt x="5315884" y="2588258"/>
                    <a:pt x="5401609" y="2629533"/>
                  </a:cubicBezTo>
                  <a:cubicBezTo>
                    <a:pt x="5487334" y="2670808"/>
                    <a:pt x="5604809" y="2676100"/>
                    <a:pt x="5719109" y="2731133"/>
                  </a:cubicBezTo>
                  <a:cubicBezTo>
                    <a:pt x="5798103" y="2769167"/>
                    <a:pt x="5914503" y="2844607"/>
                    <a:pt x="5999059" y="2900979"/>
                  </a:cubicBezTo>
                  <a:lnTo>
                    <a:pt x="6026213" y="2901462"/>
                  </a:lnTo>
                  <a:cubicBezTo>
                    <a:pt x="6182447" y="2979903"/>
                    <a:pt x="6298508" y="3192815"/>
                    <a:pt x="6401176" y="3331768"/>
                  </a:cubicBezTo>
                  <a:cubicBezTo>
                    <a:pt x="6503845" y="3470721"/>
                    <a:pt x="6546251" y="3567092"/>
                    <a:pt x="6642225" y="3735180"/>
                  </a:cubicBezTo>
                  <a:cubicBezTo>
                    <a:pt x="6738198" y="3903268"/>
                    <a:pt x="6892201" y="4169969"/>
                    <a:pt x="6977015" y="4340298"/>
                  </a:cubicBezTo>
                  <a:cubicBezTo>
                    <a:pt x="7061828" y="4510627"/>
                    <a:pt x="7093075" y="4618204"/>
                    <a:pt x="7151105" y="4757157"/>
                  </a:cubicBezTo>
                  <a:cubicBezTo>
                    <a:pt x="7180120" y="4920763"/>
                    <a:pt x="7151105" y="5178498"/>
                    <a:pt x="7151105" y="5389168"/>
                  </a:cubicBezTo>
                  <a:lnTo>
                    <a:pt x="26783" y="5335380"/>
                  </a:lnTo>
                  <a:lnTo>
                    <a:pt x="0" y="4380639"/>
                  </a:lnTo>
                  <a:cubicBezTo>
                    <a:pt x="75886" y="4268580"/>
                    <a:pt x="337021" y="3903268"/>
                    <a:pt x="482097" y="3721733"/>
                  </a:cubicBezTo>
                  <a:cubicBezTo>
                    <a:pt x="627172" y="3540198"/>
                    <a:pt x="758856" y="3412450"/>
                    <a:pt x="870453" y="3291427"/>
                  </a:cubicBezTo>
                  <a:cubicBezTo>
                    <a:pt x="982050" y="3170404"/>
                    <a:pt x="1066862" y="3065068"/>
                    <a:pt x="1151676" y="2995592"/>
                  </a:cubicBezTo>
                  <a:cubicBezTo>
                    <a:pt x="1236490" y="2926116"/>
                    <a:pt x="1294519" y="2923874"/>
                    <a:pt x="1365942" y="2888015"/>
                  </a:cubicBezTo>
                  <a:lnTo>
                    <a:pt x="1380631" y="2889859"/>
                  </a:lnTo>
                  <a:cubicBezTo>
                    <a:pt x="1448091" y="2860286"/>
                    <a:pt x="1517083" y="2827361"/>
                    <a:pt x="1578909" y="2807333"/>
                  </a:cubicBezTo>
                  <a:cubicBezTo>
                    <a:pt x="1654051" y="2782991"/>
                    <a:pt x="1732367" y="2781933"/>
                    <a:pt x="1788459" y="2762883"/>
                  </a:cubicBezTo>
                  <a:cubicBezTo>
                    <a:pt x="1844551" y="2743833"/>
                    <a:pt x="1844551" y="2727958"/>
                    <a:pt x="1915459" y="2693033"/>
                  </a:cubicBezTo>
                  <a:cubicBezTo>
                    <a:pt x="1986367" y="2658108"/>
                    <a:pt x="2155701" y="2611541"/>
                    <a:pt x="2213909" y="2553333"/>
                  </a:cubicBezTo>
                  <a:cubicBezTo>
                    <a:pt x="2272117" y="2495125"/>
                    <a:pt x="2245659" y="2410458"/>
                    <a:pt x="2264709" y="2343783"/>
                  </a:cubicBezTo>
                  <a:cubicBezTo>
                    <a:pt x="2283759" y="2277108"/>
                    <a:pt x="2304926" y="2213608"/>
                    <a:pt x="2328209" y="2153283"/>
                  </a:cubicBezTo>
                  <a:cubicBezTo>
                    <a:pt x="2351492" y="2092958"/>
                    <a:pt x="2381126" y="2025225"/>
                    <a:pt x="2404409" y="1981833"/>
                  </a:cubicBezTo>
                  <a:cubicBezTo>
                    <a:pt x="2427692" y="1938441"/>
                    <a:pt x="2460501" y="1941616"/>
                    <a:pt x="2467909" y="1892933"/>
                  </a:cubicBezTo>
                  <a:cubicBezTo>
                    <a:pt x="2475317" y="1844250"/>
                    <a:pt x="2442509" y="1745825"/>
                    <a:pt x="2448859" y="1689733"/>
                  </a:cubicBezTo>
                  <a:cubicBezTo>
                    <a:pt x="2455209" y="1633641"/>
                    <a:pt x="2495426" y="1591308"/>
                    <a:pt x="2506009" y="1556383"/>
                  </a:cubicBezTo>
                  <a:cubicBezTo>
                    <a:pt x="2516592" y="1521458"/>
                    <a:pt x="2517651" y="1509816"/>
                    <a:pt x="2512359" y="1480183"/>
                  </a:cubicBezTo>
                  <a:cubicBezTo>
                    <a:pt x="2507067" y="1450550"/>
                    <a:pt x="2485901" y="1416683"/>
                    <a:pt x="2474259" y="1378583"/>
                  </a:cubicBezTo>
                  <a:cubicBezTo>
                    <a:pt x="2462617" y="1340483"/>
                    <a:pt x="2443567" y="1290741"/>
                    <a:pt x="2442509" y="1251583"/>
                  </a:cubicBezTo>
                  <a:cubicBezTo>
                    <a:pt x="2441451" y="1212425"/>
                    <a:pt x="2447801" y="1187025"/>
                    <a:pt x="2467909" y="1143633"/>
                  </a:cubicBezTo>
                  <a:cubicBezTo>
                    <a:pt x="2488017" y="1100241"/>
                    <a:pt x="2544109" y="1049441"/>
                    <a:pt x="2563159" y="991233"/>
                  </a:cubicBezTo>
                  <a:cubicBezTo>
                    <a:pt x="2582209" y="933025"/>
                    <a:pt x="2555751" y="858941"/>
                    <a:pt x="2582209" y="794383"/>
                  </a:cubicBezTo>
                  <a:cubicBezTo>
                    <a:pt x="2608667" y="729825"/>
                    <a:pt x="2710267" y="636691"/>
                    <a:pt x="2721909" y="603883"/>
                  </a:cubicBezTo>
                  <a:cubicBezTo>
                    <a:pt x="2733551" y="571075"/>
                    <a:pt x="2672167" y="607058"/>
                    <a:pt x="2652059" y="597533"/>
                  </a:cubicBezTo>
                  <a:cubicBezTo>
                    <a:pt x="2631951" y="588008"/>
                    <a:pt x="2606551" y="576366"/>
                    <a:pt x="2601259" y="546733"/>
                  </a:cubicBezTo>
                  <a:cubicBezTo>
                    <a:pt x="2595967" y="517100"/>
                    <a:pt x="2606551" y="466300"/>
                    <a:pt x="2620309" y="419733"/>
                  </a:cubicBezTo>
                  <a:cubicBezTo>
                    <a:pt x="2634067" y="373166"/>
                    <a:pt x="2619251" y="316016"/>
                    <a:pt x="2690159" y="254633"/>
                  </a:cubicBezTo>
                  <a:cubicBezTo>
                    <a:pt x="2761067" y="193250"/>
                    <a:pt x="2935692" y="72600"/>
                    <a:pt x="3045759" y="51433"/>
                  </a:cubicBezTo>
                  <a:cubicBezTo>
                    <a:pt x="3155826" y="30266"/>
                    <a:pt x="3270126" y="113875"/>
                    <a:pt x="3350559" y="127633"/>
                  </a:cubicBezTo>
                  <a:cubicBezTo>
                    <a:pt x="3430992" y="141391"/>
                    <a:pt x="3455334" y="155150"/>
                    <a:pt x="3528359" y="133983"/>
                  </a:cubicBezTo>
                  <a:cubicBezTo>
                    <a:pt x="3601384" y="112816"/>
                    <a:pt x="3684992" y="8041"/>
                    <a:pt x="3788709" y="633"/>
                  </a:cubicBezTo>
                  <a:close/>
                </a:path>
              </a:pathLst>
            </a:custGeom>
            <a:gradFill>
              <a:gsLst>
                <a:gs pos="42000">
                  <a:schemeClr val="bg1"/>
                </a:gs>
                <a:gs pos="0">
                  <a:schemeClr val="bg1">
                    <a:alpha val="40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blurRad="165100" dist="114300" dir="5400000" sx="90000" sy="-19000" rotWithShape="0">
                <a:prstClr val="black">
                  <a:alpha val="47000"/>
                </a:prstClr>
              </a:outerShdw>
            </a:effectLst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任意多边形 32"/>
            <p:cNvSpPr>
              <a:spLocks noChangeAspect="1"/>
            </p:cNvSpPr>
            <p:nvPr/>
          </p:nvSpPr>
          <p:spPr>
            <a:xfrm rot="1316934">
              <a:off x="4734158" y="2829821"/>
              <a:ext cx="221743" cy="230565"/>
            </a:xfrm>
            <a:custGeom>
              <a:avLst/>
              <a:gdLst/>
              <a:ahLst/>
              <a:cxnLst/>
              <a:rect l="l" t="t" r="r" b="b"/>
              <a:pathLst>
                <a:path w="6126653" h="6370397">
                  <a:moveTo>
                    <a:pt x="2949210" y="1274008"/>
                  </a:moveTo>
                  <a:cubicBezTo>
                    <a:pt x="2990438" y="1257394"/>
                    <a:pt x="3065027" y="1259854"/>
                    <a:pt x="3108365" y="1261217"/>
                  </a:cubicBezTo>
                  <a:cubicBezTo>
                    <a:pt x="3151704" y="1262580"/>
                    <a:pt x="3174164" y="1284337"/>
                    <a:pt x="3209238" y="1282183"/>
                  </a:cubicBezTo>
                  <a:cubicBezTo>
                    <a:pt x="3244312" y="1280029"/>
                    <a:pt x="3280223" y="1258712"/>
                    <a:pt x="3318814" y="1248294"/>
                  </a:cubicBezTo>
                  <a:cubicBezTo>
                    <a:pt x="3357405" y="1237878"/>
                    <a:pt x="3390942" y="1210670"/>
                    <a:pt x="3440784" y="1219680"/>
                  </a:cubicBezTo>
                  <a:cubicBezTo>
                    <a:pt x="3490626" y="1228690"/>
                    <a:pt x="3579479" y="1275040"/>
                    <a:pt x="3617872" y="1302356"/>
                  </a:cubicBezTo>
                  <a:cubicBezTo>
                    <a:pt x="3656266" y="1329673"/>
                    <a:pt x="3636619" y="1370110"/>
                    <a:pt x="3671144" y="1383581"/>
                  </a:cubicBezTo>
                  <a:cubicBezTo>
                    <a:pt x="3705670" y="1397053"/>
                    <a:pt x="3779884" y="1368856"/>
                    <a:pt x="3825024" y="1383185"/>
                  </a:cubicBezTo>
                  <a:cubicBezTo>
                    <a:pt x="3870165" y="1397514"/>
                    <a:pt x="3916558" y="1440435"/>
                    <a:pt x="3941985" y="1469553"/>
                  </a:cubicBezTo>
                  <a:cubicBezTo>
                    <a:pt x="3967412" y="1498673"/>
                    <a:pt x="3949831" y="1539989"/>
                    <a:pt x="3977587" y="1557899"/>
                  </a:cubicBezTo>
                  <a:cubicBezTo>
                    <a:pt x="4005343" y="1575810"/>
                    <a:pt x="4066900" y="1554426"/>
                    <a:pt x="4108524" y="1577018"/>
                  </a:cubicBezTo>
                  <a:cubicBezTo>
                    <a:pt x="4150149" y="1599611"/>
                    <a:pt x="4199223" y="1653431"/>
                    <a:pt x="4227330" y="1693450"/>
                  </a:cubicBezTo>
                  <a:cubicBezTo>
                    <a:pt x="4255438" y="1733470"/>
                    <a:pt x="4277174" y="1817135"/>
                    <a:pt x="4277174" y="1817135"/>
                  </a:cubicBezTo>
                  <a:cubicBezTo>
                    <a:pt x="4289635" y="1848056"/>
                    <a:pt x="4288207" y="1865748"/>
                    <a:pt x="4302096" y="1878977"/>
                  </a:cubicBezTo>
                  <a:cubicBezTo>
                    <a:pt x="4315984" y="1892207"/>
                    <a:pt x="4342181" y="1876516"/>
                    <a:pt x="4360510" y="1896514"/>
                  </a:cubicBezTo>
                  <a:cubicBezTo>
                    <a:pt x="4378838" y="1916513"/>
                    <a:pt x="4401958" y="1965389"/>
                    <a:pt x="4412067" y="1998969"/>
                  </a:cubicBezTo>
                  <a:cubicBezTo>
                    <a:pt x="4422177" y="2032550"/>
                    <a:pt x="4402837" y="2077997"/>
                    <a:pt x="4421166" y="2097996"/>
                  </a:cubicBezTo>
                  <a:cubicBezTo>
                    <a:pt x="4439495" y="2117995"/>
                    <a:pt x="4494569" y="2097513"/>
                    <a:pt x="4522039" y="2118962"/>
                  </a:cubicBezTo>
                  <a:cubicBezTo>
                    <a:pt x="4549509" y="2140410"/>
                    <a:pt x="4574102" y="2188694"/>
                    <a:pt x="4585991" y="2226691"/>
                  </a:cubicBezTo>
                  <a:cubicBezTo>
                    <a:pt x="4597881" y="2264688"/>
                    <a:pt x="4593266" y="2304203"/>
                    <a:pt x="4593376" y="2346947"/>
                  </a:cubicBezTo>
                  <a:cubicBezTo>
                    <a:pt x="4593486" y="2389691"/>
                    <a:pt x="4576828" y="2446040"/>
                    <a:pt x="4586652" y="2483159"/>
                  </a:cubicBezTo>
                  <a:cubicBezTo>
                    <a:pt x="4596476" y="2520277"/>
                    <a:pt x="4627793" y="2547023"/>
                    <a:pt x="4652318" y="2569658"/>
                  </a:cubicBezTo>
                  <a:cubicBezTo>
                    <a:pt x="4676844" y="2592294"/>
                    <a:pt x="4713941" y="2573922"/>
                    <a:pt x="4733808" y="2618974"/>
                  </a:cubicBezTo>
                  <a:cubicBezTo>
                    <a:pt x="4753674" y="2664026"/>
                    <a:pt x="4770509" y="2790744"/>
                    <a:pt x="4771521" y="2839971"/>
                  </a:cubicBezTo>
                  <a:cubicBezTo>
                    <a:pt x="4772532" y="2889198"/>
                    <a:pt x="4730072" y="2885771"/>
                    <a:pt x="4739874" y="2914340"/>
                  </a:cubicBezTo>
                  <a:cubicBezTo>
                    <a:pt x="4749676" y="2942909"/>
                    <a:pt x="4800750" y="2971963"/>
                    <a:pt x="4830331" y="3011389"/>
                  </a:cubicBezTo>
                  <a:cubicBezTo>
                    <a:pt x="4859911" y="3050815"/>
                    <a:pt x="4901623" y="3107603"/>
                    <a:pt x="4917359" y="3150896"/>
                  </a:cubicBezTo>
                  <a:cubicBezTo>
                    <a:pt x="4933094" y="3194190"/>
                    <a:pt x="4924062" y="3235485"/>
                    <a:pt x="4924743" y="3271152"/>
                  </a:cubicBezTo>
                  <a:cubicBezTo>
                    <a:pt x="4925425" y="3306821"/>
                    <a:pt x="4906635" y="3336643"/>
                    <a:pt x="4921447" y="3364905"/>
                  </a:cubicBezTo>
                  <a:cubicBezTo>
                    <a:pt x="4936260" y="3393167"/>
                    <a:pt x="4980214" y="3404551"/>
                    <a:pt x="5013618" y="3440724"/>
                  </a:cubicBezTo>
                  <a:cubicBezTo>
                    <a:pt x="5047022" y="3476897"/>
                    <a:pt x="5101723" y="3540432"/>
                    <a:pt x="5121875" y="3581946"/>
                  </a:cubicBezTo>
                  <a:cubicBezTo>
                    <a:pt x="5142028" y="3623459"/>
                    <a:pt x="5132973" y="3656205"/>
                    <a:pt x="5134534" y="3689807"/>
                  </a:cubicBezTo>
                  <a:cubicBezTo>
                    <a:pt x="5136095" y="3723409"/>
                    <a:pt x="5121436" y="3754991"/>
                    <a:pt x="5131238" y="3783560"/>
                  </a:cubicBezTo>
                  <a:cubicBezTo>
                    <a:pt x="5141040" y="3812129"/>
                    <a:pt x="5173829" y="3838281"/>
                    <a:pt x="5193344" y="3861225"/>
                  </a:cubicBezTo>
                  <a:cubicBezTo>
                    <a:pt x="5212859" y="3884169"/>
                    <a:pt x="5231188" y="3904167"/>
                    <a:pt x="5248330" y="3921221"/>
                  </a:cubicBezTo>
                  <a:cubicBezTo>
                    <a:pt x="5265472" y="3938275"/>
                    <a:pt x="5287580" y="3937924"/>
                    <a:pt x="5296195" y="3963548"/>
                  </a:cubicBezTo>
                  <a:cubicBezTo>
                    <a:pt x="5304810" y="3989172"/>
                    <a:pt x="5290504" y="4042862"/>
                    <a:pt x="5300020" y="4074970"/>
                  </a:cubicBezTo>
                  <a:cubicBezTo>
                    <a:pt x="5309535" y="4107077"/>
                    <a:pt x="5329644" y="4131493"/>
                    <a:pt x="5353291" y="4156195"/>
                  </a:cubicBezTo>
                  <a:cubicBezTo>
                    <a:pt x="5376938" y="4180897"/>
                    <a:pt x="5355005" y="4134966"/>
                    <a:pt x="5441901" y="4223180"/>
                  </a:cubicBezTo>
                  <a:cubicBezTo>
                    <a:pt x="5528797" y="4311394"/>
                    <a:pt x="5760542" y="4555180"/>
                    <a:pt x="5874667" y="4685479"/>
                  </a:cubicBezTo>
                  <a:cubicBezTo>
                    <a:pt x="5988793" y="4815779"/>
                    <a:pt x="6057723" y="4910377"/>
                    <a:pt x="6126653" y="5004975"/>
                  </a:cubicBezTo>
                  <a:lnTo>
                    <a:pt x="2712935" y="6370397"/>
                  </a:lnTo>
                  <a:cubicBezTo>
                    <a:pt x="2705111" y="6308511"/>
                    <a:pt x="2689683" y="6270227"/>
                    <a:pt x="2689463" y="6184738"/>
                  </a:cubicBezTo>
                  <a:cubicBezTo>
                    <a:pt x="2689243" y="6099249"/>
                    <a:pt x="2705439" y="5978047"/>
                    <a:pt x="2711615" y="5857462"/>
                  </a:cubicBezTo>
                  <a:cubicBezTo>
                    <a:pt x="2717790" y="5736876"/>
                    <a:pt x="2731151" y="5544931"/>
                    <a:pt x="2726513" y="5461223"/>
                  </a:cubicBezTo>
                  <a:cubicBezTo>
                    <a:pt x="2721876" y="5377514"/>
                    <a:pt x="2688296" y="5387623"/>
                    <a:pt x="2683790" y="5355207"/>
                  </a:cubicBezTo>
                  <a:cubicBezTo>
                    <a:pt x="2679285" y="5322792"/>
                    <a:pt x="2696911" y="5298573"/>
                    <a:pt x="2699481" y="5266729"/>
                  </a:cubicBezTo>
                  <a:cubicBezTo>
                    <a:pt x="2702052" y="5234885"/>
                    <a:pt x="2715810" y="5196821"/>
                    <a:pt x="2699217" y="5164142"/>
                  </a:cubicBezTo>
                  <a:cubicBezTo>
                    <a:pt x="2682625" y="5131463"/>
                    <a:pt x="2623881" y="5100366"/>
                    <a:pt x="2599926" y="5070654"/>
                  </a:cubicBezTo>
                  <a:cubicBezTo>
                    <a:pt x="2575972" y="5040942"/>
                    <a:pt x="2559116" y="5020350"/>
                    <a:pt x="2555489" y="4985868"/>
                  </a:cubicBezTo>
                  <a:cubicBezTo>
                    <a:pt x="2551863" y="4951387"/>
                    <a:pt x="2574103" y="4887654"/>
                    <a:pt x="2578169" y="4863765"/>
                  </a:cubicBezTo>
                  <a:lnTo>
                    <a:pt x="2581567" y="4852688"/>
                  </a:lnTo>
                  <a:cubicBezTo>
                    <a:pt x="2584932" y="4849888"/>
                    <a:pt x="2583657" y="4848717"/>
                    <a:pt x="2579883" y="4842536"/>
                  </a:cubicBezTo>
                  <a:cubicBezTo>
                    <a:pt x="2569818" y="4826054"/>
                    <a:pt x="2535226" y="4786935"/>
                    <a:pt x="2517777" y="4764871"/>
                  </a:cubicBezTo>
                  <a:cubicBezTo>
                    <a:pt x="2500328" y="4742806"/>
                    <a:pt x="2487625" y="4732521"/>
                    <a:pt x="2475186" y="4710149"/>
                  </a:cubicBezTo>
                  <a:cubicBezTo>
                    <a:pt x="2462747" y="4687777"/>
                    <a:pt x="2446770" y="4665119"/>
                    <a:pt x="2443143" y="4630637"/>
                  </a:cubicBezTo>
                  <a:cubicBezTo>
                    <a:pt x="2439517" y="4596157"/>
                    <a:pt x="2463251" y="4540379"/>
                    <a:pt x="2453428" y="4503261"/>
                  </a:cubicBezTo>
                  <a:cubicBezTo>
                    <a:pt x="2443604" y="4466142"/>
                    <a:pt x="2401672" y="4438540"/>
                    <a:pt x="2384201" y="4407926"/>
                  </a:cubicBezTo>
                  <a:cubicBezTo>
                    <a:pt x="2366729" y="4377313"/>
                    <a:pt x="2354005" y="4358479"/>
                    <a:pt x="2348599" y="4319580"/>
                  </a:cubicBezTo>
                  <a:cubicBezTo>
                    <a:pt x="2343192" y="4280682"/>
                    <a:pt x="2353038" y="4211675"/>
                    <a:pt x="2351763" y="4174534"/>
                  </a:cubicBezTo>
                  <a:cubicBezTo>
                    <a:pt x="2350488" y="4137394"/>
                    <a:pt x="2355740" y="4116449"/>
                    <a:pt x="2340950" y="4096737"/>
                  </a:cubicBezTo>
                  <a:cubicBezTo>
                    <a:pt x="2326160" y="4077024"/>
                    <a:pt x="2293744" y="4081529"/>
                    <a:pt x="2263021" y="4056256"/>
                  </a:cubicBezTo>
                  <a:cubicBezTo>
                    <a:pt x="2232297" y="4030983"/>
                    <a:pt x="2170586" y="3992525"/>
                    <a:pt x="2156609" y="3945099"/>
                  </a:cubicBezTo>
                  <a:cubicBezTo>
                    <a:pt x="2142632" y="3897674"/>
                    <a:pt x="2186937" y="3816491"/>
                    <a:pt x="2179157" y="3771703"/>
                  </a:cubicBezTo>
                  <a:cubicBezTo>
                    <a:pt x="2171377" y="3726914"/>
                    <a:pt x="2134764" y="3704015"/>
                    <a:pt x="2109930" y="3676368"/>
                  </a:cubicBezTo>
                  <a:cubicBezTo>
                    <a:pt x="2085096" y="3648722"/>
                    <a:pt x="2035561" y="3644722"/>
                    <a:pt x="2030154" y="3605823"/>
                  </a:cubicBezTo>
                  <a:cubicBezTo>
                    <a:pt x="2024748" y="3566925"/>
                    <a:pt x="2088524" y="3491588"/>
                    <a:pt x="2077492" y="3442976"/>
                  </a:cubicBezTo>
                  <a:cubicBezTo>
                    <a:pt x="2066459" y="3394364"/>
                    <a:pt x="1988815" y="3350344"/>
                    <a:pt x="1963960" y="3314149"/>
                  </a:cubicBezTo>
                  <a:cubicBezTo>
                    <a:pt x="1939104" y="3277954"/>
                    <a:pt x="1925500" y="3261186"/>
                    <a:pt x="1928357" y="3225803"/>
                  </a:cubicBezTo>
                  <a:cubicBezTo>
                    <a:pt x="1931214" y="3190421"/>
                    <a:pt x="1980903" y="3139589"/>
                    <a:pt x="1981101" y="3101855"/>
                  </a:cubicBezTo>
                  <a:cubicBezTo>
                    <a:pt x="1981298" y="3064121"/>
                    <a:pt x="1941411" y="3028848"/>
                    <a:pt x="1929543" y="2999400"/>
                  </a:cubicBezTo>
                  <a:cubicBezTo>
                    <a:pt x="1917676" y="2969951"/>
                    <a:pt x="1903786" y="2956722"/>
                    <a:pt x="1909896" y="2925163"/>
                  </a:cubicBezTo>
                  <a:cubicBezTo>
                    <a:pt x="1916005" y="2893603"/>
                    <a:pt x="1963343" y="2845431"/>
                    <a:pt x="1966200" y="2810049"/>
                  </a:cubicBezTo>
                  <a:cubicBezTo>
                    <a:pt x="1969056" y="2774666"/>
                    <a:pt x="1939783" y="2740251"/>
                    <a:pt x="1927037" y="2712868"/>
                  </a:cubicBezTo>
                  <a:cubicBezTo>
                    <a:pt x="1914291" y="2685485"/>
                    <a:pt x="1894511" y="2674629"/>
                    <a:pt x="1889720" y="2645751"/>
                  </a:cubicBezTo>
                  <a:cubicBezTo>
                    <a:pt x="1884929" y="2616874"/>
                    <a:pt x="1883940" y="2576195"/>
                    <a:pt x="1898291" y="2539604"/>
                  </a:cubicBezTo>
                  <a:cubicBezTo>
                    <a:pt x="1912641" y="2503013"/>
                    <a:pt x="1973560" y="2463059"/>
                    <a:pt x="1975824" y="2426204"/>
                  </a:cubicBezTo>
                  <a:cubicBezTo>
                    <a:pt x="1978088" y="2389350"/>
                    <a:pt x="1927915" y="2366779"/>
                    <a:pt x="1911871" y="2318475"/>
                  </a:cubicBezTo>
                  <a:cubicBezTo>
                    <a:pt x="1895828" y="2270170"/>
                    <a:pt x="1859654" y="2188901"/>
                    <a:pt x="1879565" y="2136376"/>
                  </a:cubicBezTo>
                  <a:cubicBezTo>
                    <a:pt x="1899476" y="2083852"/>
                    <a:pt x="2006106" y="2051150"/>
                    <a:pt x="2031335" y="2003329"/>
                  </a:cubicBezTo>
                  <a:cubicBezTo>
                    <a:pt x="2056565" y="1955508"/>
                    <a:pt x="2012193" y="1896368"/>
                    <a:pt x="2030939" y="1849448"/>
                  </a:cubicBezTo>
                  <a:cubicBezTo>
                    <a:pt x="2049685" y="1802529"/>
                    <a:pt x="2100561" y="1754640"/>
                    <a:pt x="2143811" y="1721808"/>
                  </a:cubicBezTo>
                  <a:cubicBezTo>
                    <a:pt x="2187061" y="1688975"/>
                    <a:pt x="2248068" y="1683216"/>
                    <a:pt x="2290439" y="1652449"/>
                  </a:cubicBezTo>
                  <a:cubicBezTo>
                    <a:pt x="2332810" y="1621681"/>
                    <a:pt x="2361555" y="1565597"/>
                    <a:pt x="2398036" y="1537203"/>
                  </a:cubicBezTo>
                  <a:cubicBezTo>
                    <a:pt x="2434518" y="1508809"/>
                    <a:pt x="2456583" y="1491360"/>
                    <a:pt x="2509326" y="1482085"/>
                  </a:cubicBezTo>
                  <a:cubicBezTo>
                    <a:pt x="2562069" y="1472810"/>
                    <a:pt x="2664987" y="1486107"/>
                    <a:pt x="2714500" y="1481557"/>
                  </a:cubicBezTo>
                  <a:cubicBezTo>
                    <a:pt x="2764013" y="1477007"/>
                    <a:pt x="2783749" y="1470766"/>
                    <a:pt x="2806406" y="1454789"/>
                  </a:cubicBezTo>
                  <a:cubicBezTo>
                    <a:pt x="2829064" y="1438812"/>
                    <a:pt x="2837195" y="1391035"/>
                    <a:pt x="2860996" y="1360904"/>
                  </a:cubicBezTo>
                  <a:cubicBezTo>
                    <a:pt x="2884797" y="1330774"/>
                    <a:pt x="2907982" y="1290623"/>
                    <a:pt x="2949210" y="1274008"/>
                  </a:cubicBezTo>
                  <a:close/>
                  <a:moveTo>
                    <a:pt x="419938" y="1292016"/>
                  </a:moveTo>
                  <a:cubicBezTo>
                    <a:pt x="495472" y="1260721"/>
                    <a:pt x="600322" y="1223601"/>
                    <a:pt x="693877" y="1207294"/>
                  </a:cubicBezTo>
                  <a:cubicBezTo>
                    <a:pt x="787432" y="1190988"/>
                    <a:pt x="900623" y="1187305"/>
                    <a:pt x="981266" y="1194173"/>
                  </a:cubicBezTo>
                  <a:cubicBezTo>
                    <a:pt x="1061910" y="1201041"/>
                    <a:pt x="1125026" y="1213259"/>
                    <a:pt x="1177738" y="1248499"/>
                  </a:cubicBezTo>
                  <a:cubicBezTo>
                    <a:pt x="1230449" y="1283739"/>
                    <a:pt x="1274128" y="1360272"/>
                    <a:pt x="1297533" y="1405610"/>
                  </a:cubicBezTo>
                  <a:cubicBezTo>
                    <a:pt x="1320938" y="1450948"/>
                    <a:pt x="1303950" y="1493735"/>
                    <a:pt x="1318170" y="1520525"/>
                  </a:cubicBezTo>
                  <a:cubicBezTo>
                    <a:pt x="1332389" y="1547315"/>
                    <a:pt x="1354925" y="1541657"/>
                    <a:pt x="1382847" y="1566347"/>
                  </a:cubicBezTo>
                  <a:cubicBezTo>
                    <a:pt x="1410768" y="1591037"/>
                    <a:pt x="1463194" y="1629815"/>
                    <a:pt x="1485698" y="1668670"/>
                  </a:cubicBezTo>
                  <a:cubicBezTo>
                    <a:pt x="1508202" y="1707524"/>
                    <a:pt x="1520970" y="1743456"/>
                    <a:pt x="1517872" y="1799475"/>
                  </a:cubicBezTo>
                  <a:cubicBezTo>
                    <a:pt x="1514774" y="1855493"/>
                    <a:pt x="1498160" y="1928940"/>
                    <a:pt x="1467107" y="2004781"/>
                  </a:cubicBezTo>
                  <a:cubicBezTo>
                    <a:pt x="1436054" y="2080622"/>
                    <a:pt x="1379717" y="2182913"/>
                    <a:pt x="1331556" y="2254524"/>
                  </a:cubicBezTo>
                  <a:cubicBezTo>
                    <a:pt x="1283395" y="2326135"/>
                    <a:pt x="1236958" y="2380792"/>
                    <a:pt x="1178137" y="2434448"/>
                  </a:cubicBezTo>
                  <a:cubicBezTo>
                    <a:pt x="1119316" y="2488104"/>
                    <a:pt x="1037069" y="2545211"/>
                    <a:pt x="978634" y="2576462"/>
                  </a:cubicBezTo>
                  <a:cubicBezTo>
                    <a:pt x="920198" y="2607713"/>
                    <a:pt x="875113" y="2614756"/>
                    <a:pt x="827523" y="2621953"/>
                  </a:cubicBezTo>
                  <a:cubicBezTo>
                    <a:pt x="779933" y="2629151"/>
                    <a:pt x="740891" y="2636326"/>
                    <a:pt x="693091" y="2619647"/>
                  </a:cubicBezTo>
                  <a:cubicBezTo>
                    <a:pt x="645292" y="2602967"/>
                    <a:pt x="581065" y="2560387"/>
                    <a:pt x="540727" y="2521873"/>
                  </a:cubicBezTo>
                  <a:cubicBezTo>
                    <a:pt x="500388" y="2483359"/>
                    <a:pt x="474334" y="2439944"/>
                    <a:pt x="451061" y="2388563"/>
                  </a:cubicBezTo>
                  <a:cubicBezTo>
                    <a:pt x="427788" y="2337182"/>
                    <a:pt x="421227" y="2250825"/>
                    <a:pt x="401086" y="2213585"/>
                  </a:cubicBezTo>
                  <a:lnTo>
                    <a:pt x="398585" y="2210108"/>
                  </a:lnTo>
                  <a:cubicBezTo>
                    <a:pt x="374586" y="2251003"/>
                    <a:pt x="336581" y="2305676"/>
                    <a:pt x="329006" y="2317985"/>
                  </a:cubicBezTo>
                  <a:cubicBezTo>
                    <a:pt x="316988" y="2337515"/>
                    <a:pt x="329006" y="2354040"/>
                    <a:pt x="329006" y="2372067"/>
                  </a:cubicBezTo>
                  <a:lnTo>
                    <a:pt x="229854" y="2381082"/>
                  </a:lnTo>
                  <a:cubicBezTo>
                    <a:pt x="232106" y="2345027"/>
                    <a:pt x="234360" y="2308972"/>
                    <a:pt x="265909" y="2272917"/>
                  </a:cubicBezTo>
                  <a:cubicBezTo>
                    <a:pt x="285803" y="2250181"/>
                    <a:pt x="337359" y="2210121"/>
                    <a:pt x="375727" y="2186059"/>
                  </a:cubicBezTo>
                  <a:cubicBezTo>
                    <a:pt x="364073" y="2178753"/>
                    <a:pt x="350255" y="2176828"/>
                    <a:pt x="330211" y="2165127"/>
                  </a:cubicBezTo>
                  <a:cubicBezTo>
                    <a:pt x="295521" y="2144875"/>
                    <a:pt x="236063" y="2122624"/>
                    <a:pt x="192945" y="2092077"/>
                  </a:cubicBezTo>
                  <a:cubicBezTo>
                    <a:pt x="149826" y="2061529"/>
                    <a:pt x="103608" y="2029663"/>
                    <a:pt x="71501" y="1981842"/>
                  </a:cubicBezTo>
                  <a:cubicBezTo>
                    <a:pt x="39393" y="1934021"/>
                    <a:pt x="3845" y="1867048"/>
                    <a:pt x="296" y="1805150"/>
                  </a:cubicBezTo>
                  <a:cubicBezTo>
                    <a:pt x="-3253" y="1743253"/>
                    <a:pt x="25734" y="1666531"/>
                    <a:pt x="50204" y="1610458"/>
                  </a:cubicBezTo>
                  <a:cubicBezTo>
                    <a:pt x="74675" y="1554385"/>
                    <a:pt x="114640" y="1504904"/>
                    <a:pt x="147121" y="1468709"/>
                  </a:cubicBezTo>
                  <a:cubicBezTo>
                    <a:pt x="179602" y="1432513"/>
                    <a:pt x="195206" y="1424514"/>
                    <a:pt x="240676" y="1395065"/>
                  </a:cubicBezTo>
                  <a:cubicBezTo>
                    <a:pt x="286145" y="1365616"/>
                    <a:pt x="344405" y="1323311"/>
                    <a:pt x="419938" y="1292016"/>
                  </a:cubicBezTo>
                  <a:close/>
                  <a:moveTo>
                    <a:pt x="1944699" y="286081"/>
                  </a:moveTo>
                  <a:cubicBezTo>
                    <a:pt x="1959295" y="284018"/>
                    <a:pt x="1988360" y="311016"/>
                    <a:pt x="1997247" y="327759"/>
                  </a:cubicBezTo>
                  <a:cubicBezTo>
                    <a:pt x="2011466" y="354549"/>
                    <a:pt x="1996863" y="350165"/>
                    <a:pt x="2041816" y="463839"/>
                  </a:cubicBezTo>
                  <a:cubicBezTo>
                    <a:pt x="2086769" y="577512"/>
                    <a:pt x="2220389" y="894218"/>
                    <a:pt x="2266969" y="1009804"/>
                  </a:cubicBezTo>
                  <a:cubicBezTo>
                    <a:pt x="2313549" y="1125390"/>
                    <a:pt x="2318142" y="1134664"/>
                    <a:pt x="2321296" y="1157355"/>
                  </a:cubicBezTo>
                  <a:cubicBezTo>
                    <a:pt x="2324450" y="1180045"/>
                    <a:pt x="2315516" y="1202473"/>
                    <a:pt x="2285891" y="1145949"/>
                  </a:cubicBezTo>
                  <a:cubicBezTo>
                    <a:pt x="2256267" y="1089425"/>
                    <a:pt x="2200939" y="954257"/>
                    <a:pt x="2143547" y="818211"/>
                  </a:cubicBezTo>
                  <a:cubicBezTo>
                    <a:pt x="2086155" y="682165"/>
                    <a:pt x="1965919" y="411414"/>
                    <a:pt x="1941536" y="329672"/>
                  </a:cubicBezTo>
                  <a:cubicBezTo>
                    <a:pt x="1932392" y="299018"/>
                    <a:pt x="1935941" y="287319"/>
                    <a:pt x="1944699" y="286081"/>
                  </a:cubicBezTo>
                  <a:close/>
                  <a:moveTo>
                    <a:pt x="2170057" y="195218"/>
                  </a:moveTo>
                  <a:cubicBezTo>
                    <a:pt x="2184452" y="192655"/>
                    <a:pt x="2211475" y="214585"/>
                    <a:pt x="2219290" y="228668"/>
                  </a:cubicBezTo>
                  <a:cubicBezTo>
                    <a:pt x="2231794" y="251201"/>
                    <a:pt x="2217732" y="248161"/>
                    <a:pt x="2255734" y="344584"/>
                  </a:cubicBezTo>
                  <a:cubicBezTo>
                    <a:pt x="2293735" y="441007"/>
                    <a:pt x="2407807" y="709208"/>
                    <a:pt x="2447300" y="807207"/>
                  </a:cubicBezTo>
                  <a:cubicBezTo>
                    <a:pt x="2486792" y="905206"/>
                    <a:pt x="2490799" y="913023"/>
                    <a:pt x="2492689" y="932578"/>
                  </a:cubicBezTo>
                  <a:cubicBezTo>
                    <a:pt x="2494578" y="952132"/>
                    <a:pt x="2484652" y="972095"/>
                    <a:pt x="2458639" y="924533"/>
                  </a:cubicBezTo>
                  <a:cubicBezTo>
                    <a:pt x="2432625" y="876970"/>
                    <a:pt x="2385604" y="762414"/>
                    <a:pt x="2336609" y="647204"/>
                  </a:cubicBezTo>
                  <a:cubicBezTo>
                    <a:pt x="2287613" y="531993"/>
                    <a:pt x="2184215" y="303025"/>
                    <a:pt x="2164662" y="233269"/>
                  </a:cubicBezTo>
                  <a:cubicBezTo>
                    <a:pt x="2157330" y="207111"/>
                    <a:pt x="2161421" y="196755"/>
                    <a:pt x="2170057" y="195218"/>
                  </a:cubicBezTo>
                  <a:close/>
                  <a:moveTo>
                    <a:pt x="2349311" y="4"/>
                  </a:moveTo>
                  <a:cubicBezTo>
                    <a:pt x="2361744" y="-468"/>
                    <a:pt x="2390493" y="33951"/>
                    <a:pt x="2400373" y="54125"/>
                  </a:cubicBezTo>
                  <a:cubicBezTo>
                    <a:pt x="2416182" y="86402"/>
                    <a:pt x="2402915" y="79544"/>
                    <a:pt x="2456611" y="214528"/>
                  </a:cubicBezTo>
                  <a:cubicBezTo>
                    <a:pt x="2510308" y="349511"/>
                    <a:pt x="2667197" y="726663"/>
                    <a:pt x="2722554" y="864029"/>
                  </a:cubicBezTo>
                  <a:cubicBezTo>
                    <a:pt x="2777911" y="1001395"/>
                    <a:pt x="2783097" y="1012526"/>
                    <a:pt x="2788753" y="1038724"/>
                  </a:cubicBezTo>
                  <a:cubicBezTo>
                    <a:pt x="2794409" y="1064921"/>
                    <a:pt x="2789517" y="1089268"/>
                    <a:pt x="2756490" y="1021215"/>
                  </a:cubicBezTo>
                  <a:cubicBezTo>
                    <a:pt x="2723464" y="953161"/>
                    <a:pt x="2657984" y="792414"/>
                    <a:pt x="2590595" y="630403"/>
                  </a:cubicBezTo>
                  <a:cubicBezTo>
                    <a:pt x="2523206" y="468392"/>
                    <a:pt x="2383857" y="145194"/>
                    <a:pt x="2352154" y="49148"/>
                  </a:cubicBezTo>
                  <a:cubicBezTo>
                    <a:pt x="2340265" y="13130"/>
                    <a:pt x="2341851" y="287"/>
                    <a:pt x="2349311" y="4"/>
                  </a:cubicBezTo>
                  <a:close/>
                </a:path>
              </a:pathLst>
            </a:custGeom>
            <a:gradFill>
              <a:gsLst>
                <a:gs pos="42000">
                  <a:schemeClr val="bg1"/>
                </a:gs>
                <a:gs pos="0">
                  <a:schemeClr val="bg1">
                    <a:alpha val="40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blurRad="165100" dist="114300" dir="5400000" sx="90000" sy="-19000" rotWithShape="0">
                <a:prstClr val="black">
                  <a:alpha val="47000"/>
                </a:prstClr>
              </a:outerShdw>
            </a:effectLst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任意多边形 33"/>
            <p:cNvSpPr>
              <a:spLocks noChangeAspect="1"/>
            </p:cNvSpPr>
            <p:nvPr/>
          </p:nvSpPr>
          <p:spPr>
            <a:xfrm>
              <a:off x="5118539" y="2797617"/>
              <a:ext cx="215866" cy="295855"/>
            </a:xfrm>
            <a:custGeom>
              <a:avLst/>
              <a:gdLst/>
              <a:ahLst/>
              <a:cxnLst/>
              <a:rect l="l" t="t" r="r" b="b"/>
              <a:pathLst>
                <a:path w="6250829" h="8567076">
                  <a:moveTo>
                    <a:pt x="2601133" y="1925636"/>
                  </a:moveTo>
                  <a:lnTo>
                    <a:pt x="1442996" y="1934642"/>
                  </a:lnTo>
                  <a:cubicBezTo>
                    <a:pt x="1474465" y="1959177"/>
                    <a:pt x="1502813" y="1980320"/>
                    <a:pt x="1526429" y="1996731"/>
                  </a:cubicBezTo>
                  <a:cubicBezTo>
                    <a:pt x="1601359" y="2048801"/>
                    <a:pt x="1611519" y="2033561"/>
                    <a:pt x="1655969" y="2057691"/>
                  </a:cubicBezTo>
                  <a:cubicBezTo>
                    <a:pt x="1700419" y="2081821"/>
                    <a:pt x="1737249" y="2117381"/>
                    <a:pt x="1793129" y="2141511"/>
                  </a:cubicBezTo>
                  <a:cubicBezTo>
                    <a:pt x="1849009" y="2165641"/>
                    <a:pt x="1920129" y="2177071"/>
                    <a:pt x="1991249" y="2202471"/>
                  </a:cubicBezTo>
                  <a:cubicBezTo>
                    <a:pt x="2062369" y="2227871"/>
                    <a:pt x="2155079" y="2265971"/>
                    <a:pt x="2219849" y="2293911"/>
                  </a:cubicBezTo>
                  <a:cubicBezTo>
                    <a:pt x="2284619" y="2321851"/>
                    <a:pt x="2332879" y="2359951"/>
                    <a:pt x="2379869" y="2370111"/>
                  </a:cubicBezTo>
                  <a:cubicBezTo>
                    <a:pt x="2426859" y="2380271"/>
                    <a:pt x="2467499" y="2353601"/>
                    <a:pt x="2501789" y="2354871"/>
                  </a:cubicBezTo>
                  <a:cubicBezTo>
                    <a:pt x="2536079" y="2356141"/>
                    <a:pt x="2553859" y="2376461"/>
                    <a:pt x="2585609" y="2377731"/>
                  </a:cubicBezTo>
                  <a:cubicBezTo>
                    <a:pt x="2617359" y="2379001"/>
                    <a:pt x="2677049" y="2385351"/>
                    <a:pt x="2692289" y="2362491"/>
                  </a:cubicBezTo>
                  <a:cubicBezTo>
                    <a:pt x="2707529" y="2339631"/>
                    <a:pt x="2680859" y="2283751"/>
                    <a:pt x="2677049" y="2240571"/>
                  </a:cubicBezTo>
                  <a:cubicBezTo>
                    <a:pt x="2673239" y="2197391"/>
                    <a:pt x="2680859" y="2135161"/>
                    <a:pt x="2669429" y="2103411"/>
                  </a:cubicBezTo>
                  <a:cubicBezTo>
                    <a:pt x="2657999" y="2071661"/>
                    <a:pt x="2617359" y="2061501"/>
                    <a:pt x="2608469" y="2050071"/>
                  </a:cubicBezTo>
                  <a:cubicBezTo>
                    <a:pt x="2599579" y="2038641"/>
                    <a:pt x="2618629" y="2043721"/>
                    <a:pt x="2616089" y="2034831"/>
                  </a:cubicBezTo>
                  <a:cubicBezTo>
                    <a:pt x="2613549" y="2025941"/>
                    <a:pt x="2594499" y="2009431"/>
                    <a:pt x="2593229" y="1996731"/>
                  </a:cubicBezTo>
                  <a:cubicBezTo>
                    <a:pt x="2592277" y="1987206"/>
                    <a:pt x="2606326" y="1999112"/>
                    <a:pt x="2609660" y="1984229"/>
                  </a:cubicBezTo>
                  <a:lnTo>
                    <a:pt x="2608469" y="1958631"/>
                  </a:lnTo>
                  <a:cubicBezTo>
                    <a:pt x="2606913" y="1949738"/>
                    <a:pt x="2604500" y="1938510"/>
                    <a:pt x="2601133" y="1925636"/>
                  </a:cubicBezTo>
                  <a:close/>
                  <a:moveTo>
                    <a:pt x="4887314" y="1907859"/>
                  </a:moveTo>
                  <a:lnTo>
                    <a:pt x="3561280" y="1918170"/>
                  </a:lnTo>
                  <a:cubicBezTo>
                    <a:pt x="3560155" y="2041455"/>
                    <a:pt x="3558712" y="2155922"/>
                    <a:pt x="3556366" y="2247293"/>
                  </a:cubicBezTo>
                  <a:cubicBezTo>
                    <a:pt x="3566881" y="2270094"/>
                    <a:pt x="3576450" y="2289339"/>
                    <a:pt x="3583829" y="2301531"/>
                  </a:cubicBezTo>
                  <a:cubicBezTo>
                    <a:pt x="3613039" y="2349791"/>
                    <a:pt x="3613039" y="2321851"/>
                    <a:pt x="3644789" y="2332011"/>
                  </a:cubicBezTo>
                  <a:cubicBezTo>
                    <a:pt x="3676539" y="2342171"/>
                    <a:pt x="3708289" y="2353601"/>
                    <a:pt x="3774329" y="2362491"/>
                  </a:cubicBezTo>
                  <a:cubicBezTo>
                    <a:pt x="3840369" y="2371381"/>
                    <a:pt x="3969909" y="2386621"/>
                    <a:pt x="4041029" y="2385351"/>
                  </a:cubicBezTo>
                  <a:cubicBezTo>
                    <a:pt x="4112149" y="2384081"/>
                    <a:pt x="4138819" y="2384081"/>
                    <a:pt x="4201049" y="2354871"/>
                  </a:cubicBezTo>
                  <a:cubicBezTo>
                    <a:pt x="4263279" y="2325661"/>
                    <a:pt x="4347099" y="2241841"/>
                    <a:pt x="4414409" y="2210091"/>
                  </a:cubicBezTo>
                  <a:cubicBezTo>
                    <a:pt x="4481719" y="2178341"/>
                    <a:pt x="4559189" y="2185961"/>
                    <a:pt x="4604909" y="2164371"/>
                  </a:cubicBezTo>
                  <a:cubicBezTo>
                    <a:pt x="4650629" y="2142781"/>
                    <a:pt x="4645549" y="2116111"/>
                    <a:pt x="4688729" y="2080551"/>
                  </a:cubicBezTo>
                  <a:cubicBezTo>
                    <a:pt x="4731909" y="2044991"/>
                    <a:pt x="4809379" y="2032291"/>
                    <a:pt x="4863989" y="1951011"/>
                  </a:cubicBezTo>
                  <a:cubicBezTo>
                    <a:pt x="4872381" y="1938521"/>
                    <a:pt x="4880593" y="1924231"/>
                    <a:pt x="4887314" y="1907859"/>
                  </a:cubicBezTo>
                  <a:close/>
                  <a:moveTo>
                    <a:pt x="52636" y="1181830"/>
                  </a:moveTo>
                  <a:cubicBezTo>
                    <a:pt x="82950" y="1181814"/>
                    <a:pt x="117899" y="1183602"/>
                    <a:pt x="132581" y="1189356"/>
                  </a:cubicBezTo>
                  <a:cubicBezTo>
                    <a:pt x="-51361" y="1189335"/>
                    <a:pt x="-8916" y="1181863"/>
                    <a:pt x="52636" y="1181830"/>
                  </a:cubicBezTo>
                  <a:close/>
                  <a:moveTo>
                    <a:pt x="2586799" y="1074235"/>
                  </a:moveTo>
                  <a:cubicBezTo>
                    <a:pt x="2577389" y="1082711"/>
                    <a:pt x="2564427" y="1084180"/>
                    <a:pt x="2571351" y="1080247"/>
                  </a:cubicBezTo>
                  <a:close/>
                  <a:moveTo>
                    <a:pt x="3565434" y="522"/>
                  </a:moveTo>
                  <a:cubicBezTo>
                    <a:pt x="3573352" y="4220"/>
                    <a:pt x="3580019" y="28390"/>
                    <a:pt x="3583829" y="99351"/>
                  </a:cubicBezTo>
                  <a:cubicBezTo>
                    <a:pt x="3587686" y="171189"/>
                    <a:pt x="3579646" y="317707"/>
                    <a:pt x="3571610" y="481160"/>
                  </a:cubicBezTo>
                  <a:cubicBezTo>
                    <a:pt x="3602099" y="473790"/>
                    <a:pt x="3628207" y="467970"/>
                    <a:pt x="3644789" y="465111"/>
                  </a:cubicBezTo>
                  <a:cubicBezTo>
                    <a:pt x="3718449" y="452411"/>
                    <a:pt x="3723529" y="461301"/>
                    <a:pt x="3751469" y="472731"/>
                  </a:cubicBezTo>
                  <a:cubicBezTo>
                    <a:pt x="3779409" y="484161"/>
                    <a:pt x="3799729" y="476541"/>
                    <a:pt x="3812429" y="533691"/>
                  </a:cubicBezTo>
                  <a:cubicBezTo>
                    <a:pt x="3825129" y="590841"/>
                    <a:pt x="3822589" y="721651"/>
                    <a:pt x="3827669" y="815631"/>
                  </a:cubicBezTo>
                  <a:cubicBezTo>
                    <a:pt x="3774336" y="837466"/>
                    <a:pt x="3676613" y="862730"/>
                    <a:pt x="3559073" y="888242"/>
                  </a:cubicBezTo>
                  <a:cubicBezTo>
                    <a:pt x="3558314" y="1011132"/>
                    <a:pt x="3564734" y="1113932"/>
                    <a:pt x="3583829" y="1166151"/>
                  </a:cubicBezTo>
                  <a:lnTo>
                    <a:pt x="6250829" y="1158531"/>
                  </a:lnTo>
                  <a:lnTo>
                    <a:pt x="6235589" y="1844331"/>
                  </a:lnTo>
                  <a:lnTo>
                    <a:pt x="6197489" y="1897671"/>
                  </a:lnTo>
                  <a:lnTo>
                    <a:pt x="5429770" y="1903641"/>
                  </a:lnTo>
                  <a:lnTo>
                    <a:pt x="5427869" y="1905291"/>
                  </a:lnTo>
                  <a:cubicBezTo>
                    <a:pt x="5371989" y="1953551"/>
                    <a:pt x="5248799" y="2069121"/>
                    <a:pt x="5161169" y="2133891"/>
                  </a:cubicBezTo>
                  <a:cubicBezTo>
                    <a:pt x="5073539" y="2198661"/>
                    <a:pt x="4978289" y="2252001"/>
                    <a:pt x="4902089" y="2293911"/>
                  </a:cubicBezTo>
                  <a:cubicBezTo>
                    <a:pt x="4825889" y="2335821"/>
                    <a:pt x="4767469" y="2347251"/>
                    <a:pt x="4703969" y="2385351"/>
                  </a:cubicBezTo>
                  <a:cubicBezTo>
                    <a:pt x="4640469" y="2423451"/>
                    <a:pt x="4592209" y="2479331"/>
                    <a:pt x="4521089" y="2522511"/>
                  </a:cubicBezTo>
                  <a:cubicBezTo>
                    <a:pt x="4449969" y="2565691"/>
                    <a:pt x="4361069" y="2605061"/>
                    <a:pt x="4277249" y="2644431"/>
                  </a:cubicBezTo>
                  <a:cubicBezTo>
                    <a:pt x="4193429" y="2683801"/>
                    <a:pt x="4084209" y="2686341"/>
                    <a:pt x="4018169" y="2758731"/>
                  </a:cubicBezTo>
                  <a:cubicBezTo>
                    <a:pt x="3952129" y="2831121"/>
                    <a:pt x="3910219" y="2980981"/>
                    <a:pt x="3881009" y="3078771"/>
                  </a:cubicBezTo>
                  <a:cubicBezTo>
                    <a:pt x="3851799" y="3176561"/>
                    <a:pt x="3861959" y="3240061"/>
                    <a:pt x="3842909" y="3345471"/>
                  </a:cubicBezTo>
                  <a:cubicBezTo>
                    <a:pt x="3823859" y="3450881"/>
                    <a:pt x="3787029" y="3599471"/>
                    <a:pt x="3766709" y="3711231"/>
                  </a:cubicBezTo>
                  <a:cubicBezTo>
                    <a:pt x="3746389" y="3822991"/>
                    <a:pt x="3726069" y="3936021"/>
                    <a:pt x="3720989" y="4016031"/>
                  </a:cubicBezTo>
                  <a:cubicBezTo>
                    <a:pt x="3715909" y="4096041"/>
                    <a:pt x="3727339" y="4140491"/>
                    <a:pt x="3736229" y="4191291"/>
                  </a:cubicBezTo>
                  <a:cubicBezTo>
                    <a:pt x="3745119" y="4242091"/>
                    <a:pt x="3765439" y="4280191"/>
                    <a:pt x="3774329" y="4320831"/>
                  </a:cubicBezTo>
                  <a:cubicBezTo>
                    <a:pt x="3780431" y="4348724"/>
                    <a:pt x="3782943" y="4374224"/>
                    <a:pt x="3785675" y="4399783"/>
                  </a:cubicBezTo>
                  <a:lnTo>
                    <a:pt x="3797189" y="4414176"/>
                  </a:lnTo>
                  <a:cubicBezTo>
                    <a:pt x="3832114" y="4461801"/>
                    <a:pt x="3854339" y="4493551"/>
                    <a:pt x="3863864" y="4528476"/>
                  </a:cubicBezTo>
                  <a:cubicBezTo>
                    <a:pt x="3873389" y="4563401"/>
                    <a:pt x="3854339" y="4588801"/>
                    <a:pt x="3854339" y="4623726"/>
                  </a:cubicBezTo>
                  <a:cubicBezTo>
                    <a:pt x="3854339" y="4658651"/>
                    <a:pt x="3863864" y="4693576"/>
                    <a:pt x="3863864" y="4738026"/>
                  </a:cubicBezTo>
                  <a:cubicBezTo>
                    <a:pt x="3863864" y="4782476"/>
                    <a:pt x="3846402" y="4853914"/>
                    <a:pt x="3854339" y="4890426"/>
                  </a:cubicBezTo>
                  <a:cubicBezTo>
                    <a:pt x="3862276" y="4926938"/>
                    <a:pt x="3909902" y="4928526"/>
                    <a:pt x="3911489" y="4957101"/>
                  </a:cubicBezTo>
                  <a:cubicBezTo>
                    <a:pt x="3913077" y="4985676"/>
                    <a:pt x="3865452" y="5026951"/>
                    <a:pt x="3863864" y="5061876"/>
                  </a:cubicBezTo>
                  <a:cubicBezTo>
                    <a:pt x="3862276" y="5096801"/>
                    <a:pt x="3905139" y="5133314"/>
                    <a:pt x="3901964" y="5166651"/>
                  </a:cubicBezTo>
                  <a:cubicBezTo>
                    <a:pt x="3898789" y="5199988"/>
                    <a:pt x="3865451" y="5158714"/>
                    <a:pt x="3844814" y="5261901"/>
                  </a:cubicBezTo>
                  <a:cubicBezTo>
                    <a:pt x="3824177" y="5365088"/>
                    <a:pt x="3797189" y="5611151"/>
                    <a:pt x="3778139" y="5785776"/>
                  </a:cubicBezTo>
                  <a:cubicBezTo>
                    <a:pt x="3759089" y="5960401"/>
                    <a:pt x="3741626" y="6166776"/>
                    <a:pt x="3730514" y="6309651"/>
                  </a:cubicBezTo>
                  <a:cubicBezTo>
                    <a:pt x="3719402" y="6452526"/>
                    <a:pt x="3714639" y="6533489"/>
                    <a:pt x="3711464" y="6643026"/>
                  </a:cubicBezTo>
                  <a:cubicBezTo>
                    <a:pt x="3708289" y="6752563"/>
                    <a:pt x="3717814" y="6866864"/>
                    <a:pt x="3711464" y="6966876"/>
                  </a:cubicBezTo>
                  <a:cubicBezTo>
                    <a:pt x="3705114" y="7066888"/>
                    <a:pt x="3692414" y="7144676"/>
                    <a:pt x="3673364" y="7243101"/>
                  </a:cubicBezTo>
                  <a:cubicBezTo>
                    <a:pt x="3654314" y="7341526"/>
                    <a:pt x="3605101" y="7451064"/>
                    <a:pt x="3597164" y="7557426"/>
                  </a:cubicBezTo>
                  <a:cubicBezTo>
                    <a:pt x="3589227" y="7663788"/>
                    <a:pt x="3616214" y="7773326"/>
                    <a:pt x="3625739" y="7881276"/>
                  </a:cubicBezTo>
                  <a:lnTo>
                    <a:pt x="3663839" y="7890801"/>
                  </a:lnTo>
                  <a:lnTo>
                    <a:pt x="3778139" y="8395626"/>
                  </a:lnTo>
                  <a:lnTo>
                    <a:pt x="3778139" y="8567076"/>
                  </a:lnTo>
                  <a:lnTo>
                    <a:pt x="2682764" y="8557551"/>
                  </a:lnTo>
                  <a:cubicBezTo>
                    <a:pt x="2668477" y="8525801"/>
                    <a:pt x="2655777" y="8451188"/>
                    <a:pt x="2663714" y="8395626"/>
                  </a:cubicBezTo>
                  <a:cubicBezTo>
                    <a:pt x="2671651" y="8340064"/>
                    <a:pt x="2698639" y="8308314"/>
                    <a:pt x="2730389" y="8224176"/>
                  </a:cubicBezTo>
                  <a:cubicBezTo>
                    <a:pt x="2762139" y="8140039"/>
                    <a:pt x="2833577" y="8019389"/>
                    <a:pt x="2854214" y="7890801"/>
                  </a:cubicBezTo>
                  <a:cubicBezTo>
                    <a:pt x="2874852" y="7762214"/>
                    <a:pt x="2854214" y="7549488"/>
                    <a:pt x="2854214" y="7452651"/>
                  </a:cubicBezTo>
                  <a:cubicBezTo>
                    <a:pt x="2854214" y="7452651"/>
                    <a:pt x="2862151" y="7362163"/>
                    <a:pt x="2854214" y="7309776"/>
                  </a:cubicBezTo>
                  <a:cubicBezTo>
                    <a:pt x="2846277" y="7257389"/>
                    <a:pt x="2824052" y="7228814"/>
                    <a:pt x="2806589" y="7138326"/>
                  </a:cubicBezTo>
                  <a:cubicBezTo>
                    <a:pt x="2789127" y="7047839"/>
                    <a:pt x="2755789" y="6849401"/>
                    <a:pt x="2749439" y="6766851"/>
                  </a:cubicBezTo>
                  <a:cubicBezTo>
                    <a:pt x="2743089" y="6684301"/>
                    <a:pt x="2765314" y="6681126"/>
                    <a:pt x="2768489" y="6643026"/>
                  </a:cubicBezTo>
                  <a:cubicBezTo>
                    <a:pt x="2771664" y="6604926"/>
                    <a:pt x="2771664" y="6593813"/>
                    <a:pt x="2768489" y="6538251"/>
                  </a:cubicBezTo>
                  <a:cubicBezTo>
                    <a:pt x="2765314" y="6482689"/>
                    <a:pt x="2766901" y="6404901"/>
                    <a:pt x="2749439" y="6309651"/>
                  </a:cubicBezTo>
                  <a:cubicBezTo>
                    <a:pt x="2731977" y="6214401"/>
                    <a:pt x="2698639" y="6149313"/>
                    <a:pt x="2663714" y="5966751"/>
                  </a:cubicBezTo>
                  <a:cubicBezTo>
                    <a:pt x="2628789" y="5784189"/>
                    <a:pt x="2573226" y="5409538"/>
                    <a:pt x="2539889" y="5214276"/>
                  </a:cubicBezTo>
                  <a:cubicBezTo>
                    <a:pt x="2506552" y="5019014"/>
                    <a:pt x="2476389" y="4884076"/>
                    <a:pt x="2463689" y="4795176"/>
                  </a:cubicBezTo>
                  <a:cubicBezTo>
                    <a:pt x="2450989" y="4706276"/>
                    <a:pt x="2455752" y="4730088"/>
                    <a:pt x="2463689" y="4680876"/>
                  </a:cubicBezTo>
                  <a:cubicBezTo>
                    <a:pt x="2471626" y="4631664"/>
                    <a:pt x="2497027" y="4564988"/>
                    <a:pt x="2511314" y="4528476"/>
                  </a:cubicBezTo>
                  <a:cubicBezTo>
                    <a:pt x="2525601" y="4491964"/>
                    <a:pt x="2543064" y="4485613"/>
                    <a:pt x="2549414" y="4461801"/>
                  </a:cubicBezTo>
                  <a:cubicBezTo>
                    <a:pt x="2555764" y="4437989"/>
                    <a:pt x="2541477" y="4411001"/>
                    <a:pt x="2549414" y="4385601"/>
                  </a:cubicBezTo>
                  <a:cubicBezTo>
                    <a:pt x="2557351" y="4360201"/>
                    <a:pt x="2587514" y="4331626"/>
                    <a:pt x="2597039" y="4309401"/>
                  </a:cubicBezTo>
                  <a:cubicBezTo>
                    <a:pt x="2606564" y="4287176"/>
                    <a:pt x="2598627" y="4276063"/>
                    <a:pt x="2606564" y="4252251"/>
                  </a:cubicBezTo>
                  <a:cubicBezTo>
                    <a:pt x="2614502" y="4228438"/>
                    <a:pt x="2589102" y="4198276"/>
                    <a:pt x="2644664" y="4166526"/>
                  </a:cubicBezTo>
                  <a:cubicBezTo>
                    <a:pt x="2652648" y="4161964"/>
                    <a:pt x="2662401" y="4157271"/>
                    <a:pt x="2673589" y="4152582"/>
                  </a:cubicBezTo>
                  <a:lnTo>
                    <a:pt x="2661809" y="4130331"/>
                  </a:lnTo>
                  <a:cubicBezTo>
                    <a:pt x="2677049" y="4094771"/>
                    <a:pt x="2740549" y="3979201"/>
                    <a:pt x="2753249" y="3932211"/>
                  </a:cubicBezTo>
                  <a:cubicBezTo>
                    <a:pt x="2765949" y="3885221"/>
                    <a:pt x="2750709" y="3909351"/>
                    <a:pt x="2738009" y="3848391"/>
                  </a:cubicBezTo>
                  <a:cubicBezTo>
                    <a:pt x="2725309" y="3787431"/>
                    <a:pt x="2692289" y="3649001"/>
                    <a:pt x="2677049" y="3566451"/>
                  </a:cubicBezTo>
                  <a:cubicBezTo>
                    <a:pt x="2661809" y="3483901"/>
                    <a:pt x="2650379" y="3403891"/>
                    <a:pt x="2646569" y="3353091"/>
                  </a:cubicBezTo>
                  <a:cubicBezTo>
                    <a:pt x="2642759" y="3302291"/>
                    <a:pt x="2657999" y="3287051"/>
                    <a:pt x="2654189" y="3261651"/>
                  </a:cubicBezTo>
                  <a:cubicBezTo>
                    <a:pt x="2650379" y="3236251"/>
                    <a:pt x="2640219" y="3251491"/>
                    <a:pt x="2623709" y="3200691"/>
                  </a:cubicBezTo>
                  <a:cubicBezTo>
                    <a:pt x="2607199" y="3149891"/>
                    <a:pt x="2583069" y="3034321"/>
                    <a:pt x="2555129" y="2956851"/>
                  </a:cubicBezTo>
                  <a:cubicBezTo>
                    <a:pt x="2527189" y="2879381"/>
                    <a:pt x="2537349" y="2795561"/>
                    <a:pt x="2456069" y="2735871"/>
                  </a:cubicBezTo>
                  <a:cubicBezTo>
                    <a:pt x="2374789" y="2676181"/>
                    <a:pt x="2190639" y="2652051"/>
                    <a:pt x="2067449" y="2598711"/>
                  </a:cubicBezTo>
                  <a:cubicBezTo>
                    <a:pt x="1944259" y="2545371"/>
                    <a:pt x="1815989" y="2456471"/>
                    <a:pt x="1716929" y="2415831"/>
                  </a:cubicBezTo>
                  <a:cubicBezTo>
                    <a:pt x="1617869" y="2375191"/>
                    <a:pt x="1570879" y="2403131"/>
                    <a:pt x="1473089" y="2354871"/>
                  </a:cubicBezTo>
                  <a:cubicBezTo>
                    <a:pt x="1375299" y="2306611"/>
                    <a:pt x="1202579" y="2182151"/>
                    <a:pt x="1130189" y="2126271"/>
                  </a:cubicBezTo>
                  <a:cubicBezTo>
                    <a:pt x="1057799" y="2070391"/>
                    <a:pt x="1112409" y="2093251"/>
                    <a:pt x="1038749" y="2019591"/>
                  </a:cubicBezTo>
                  <a:lnTo>
                    <a:pt x="960235" y="1942903"/>
                  </a:lnTo>
                  <a:lnTo>
                    <a:pt x="215789" y="1958631"/>
                  </a:lnTo>
                  <a:cubicBezTo>
                    <a:pt x="180229" y="1940851"/>
                    <a:pt x="135779" y="1935771"/>
                    <a:pt x="109109" y="1905291"/>
                  </a:cubicBezTo>
                  <a:cubicBezTo>
                    <a:pt x="82439" y="1874811"/>
                    <a:pt x="50689" y="1839251"/>
                    <a:pt x="55769" y="1775751"/>
                  </a:cubicBezTo>
                  <a:cubicBezTo>
                    <a:pt x="60849" y="1712251"/>
                    <a:pt x="133239" y="1591601"/>
                    <a:pt x="139589" y="1524291"/>
                  </a:cubicBezTo>
                  <a:cubicBezTo>
                    <a:pt x="145939" y="1456981"/>
                    <a:pt x="93869" y="1426501"/>
                    <a:pt x="93869" y="1371891"/>
                  </a:cubicBezTo>
                  <a:cubicBezTo>
                    <a:pt x="93869" y="1317281"/>
                    <a:pt x="125619" y="1227111"/>
                    <a:pt x="139589" y="1196631"/>
                  </a:cubicBezTo>
                  <a:cubicBezTo>
                    <a:pt x="141020" y="1193508"/>
                    <a:pt x="138292" y="1190986"/>
                    <a:pt x="132581" y="1189356"/>
                  </a:cubicBezTo>
                  <a:cubicBezTo>
                    <a:pt x="156378" y="1189400"/>
                    <a:pt x="183964" y="1189284"/>
                    <a:pt x="215789" y="1189011"/>
                  </a:cubicBezTo>
                  <a:lnTo>
                    <a:pt x="2806589" y="1173771"/>
                  </a:lnTo>
                  <a:lnTo>
                    <a:pt x="2806823" y="1030143"/>
                  </a:lnTo>
                  <a:cubicBezTo>
                    <a:pt x="2756744" y="1038889"/>
                    <a:pt x="2714866" y="1046259"/>
                    <a:pt x="2684669" y="1051851"/>
                  </a:cubicBezTo>
                  <a:cubicBezTo>
                    <a:pt x="2633234" y="1061376"/>
                    <a:pt x="2603230" y="1068996"/>
                    <a:pt x="2586799" y="1074235"/>
                  </a:cubicBezTo>
                  <a:cubicBezTo>
                    <a:pt x="2594068" y="1068296"/>
                    <a:pt x="2599310" y="1058420"/>
                    <a:pt x="2593229" y="1044231"/>
                  </a:cubicBezTo>
                  <a:cubicBezTo>
                    <a:pt x="2570369" y="990891"/>
                    <a:pt x="2539889" y="788961"/>
                    <a:pt x="2547509" y="731811"/>
                  </a:cubicBezTo>
                  <a:cubicBezTo>
                    <a:pt x="2555129" y="674661"/>
                    <a:pt x="2513219" y="731811"/>
                    <a:pt x="2638949" y="701331"/>
                  </a:cubicBezTo>
                  <a:lnTo>
                    <a:pt x="2800825" y="664541"/>
                  </a:lnTo>
                  <a:cubicBezTo>
                    <a:pt x="2796169" y="413831"/>
                    <a:pt x="2794902" y="177188"/>
                    <a:pt x="2821829" y="61251"/>
                  </a:cubicBezTo>
                  <a:lnTo>
                    <a:pt x="3522869" y="30771"/>
                  </a:lnTo>
                  <a:cubicBezTo>
                    <a:pt x="3535569" y="45058"/>
                    <a:pt x="3552238" y="-5642"/>
                    <a:pt x="3565434" y="522"/>
                  </a:cubicBezTo>
                  <a:close/>
                </a:path>
              </a:pathLst>
            </a:custGeom>
            <a:gradFill>
              <a:gsLst>
                <a:gs pos="42000">
                  <a:schemeClr val="bg1"/>
                </a:gs>
                <a:gs pos="0">
                  <a:schemeClr val="bg1">
                    <a:alpha val="40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blurRad="165100" dist="114300" dir="5400000" sx="90000" sy="-19000" rotWithShape="0">
                <a:prstClr val="black">
                  <a:alpha val="47000"/>
                </a:prstClr>
              </a:outerShdw>
            </a:effectLst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>
              <a:spLocks noChangeAspect="1"/>
            </p:cNvSpPr>
            <p:nvPr/>
          </p:nvSpPr>
          <p:spPr>
            <a:xfrm>
              <a:off x="5600072" y="2827862"/>
              <a:ext cx="234457" cy="265610"/>
            </a:xfrm>
            <a:custGeom>
              <a:avLst/>
              <a:gdLst/>
              <a:ahLst/>
              <a:cxnLst/>
              <a:rect l="l" t="t" r="r" b="b"/>
              <a:pathLst>
                <a:path w="4565414" h="5172018">
                  <a:moveTo>
                    <a:pt x="2101850" y="1798"/>
                  </a:moveTo>
                  <a:cubicBezTo>
                    <a:pt x="2171700" y="-9844"/>
                    <a:pt x="2270125" y="37781"/>
                    <a:pt x="2330450" y="65298"/>
                  </a:cubicBezTo>
                  <a:cubicBezTo>
                    <a:pt x="2390775" y="92815"/>
                    <a:pt x="2424642" y="161606"/>
                    <a:pt x="2463800" y="166898"/>
                  </a:cubicBezTo>
                  <a:cubicBezTo>
                    <a:pt x="2502958" y="172190"/>
                    <a:pt x="2506133" y="87523"/>
                    <a:pt x="2565400" y="97048"/>
                  </a:cubicBezTo>
                  <a:cubicBezTo>
                    <a:pt x="2624667" y="106573"/>
                    <a:pt x="2760133" y="176423"/>
                    <a:pt x="2819400" y="224048"/>
                  </a:cubicBezTo>
                  <a:cubicBezTo>
                    <a:pt x="2878667" y="271673"/>
                    <a:pt x="2904067" y="344698"/>
                    <a:pt x="2921000" y="382798"/>
                  </a:cubicBezTo>
                  <a:cubicBezTo>
                    <a:pt x="2937933" y="420898"/>
                    <a:pt x="2914650" y="417723"/>
                    <a:pt x="2921000" y="452648"/>
                  </a:cubicBezTo>
                  <a:cubicBezTo>
                    <a:pt x="2927350" y="487573"/>
                    <a:pt x="2926292" y="548956"/>
                    <a:pt x="2959100" y="592348"/>
                  </a:cubicBezTo>
                  <a:cubicBezTo>
                    <a:pt x="2991908" y="635740"/>
                    <a:pt x="3077633" y="679131"/>
                    <a:pt x="3117850" y="712998"/>
                  </a:cubicBezTo>
                  <a:cubicBezTo>
                    <a:pt x="3158067" y="746865"/>
                    <a:pt x="3195108" y="770148"/>
                    <a:pt x="3200400" y="795548"/>
                  </a:cubicBezTo>
                  <a:cubicBezTo>
                    <a:pt x="3205692" y="820948"/>
                    <a:pt x="3161242" y="842115"/>
                    <a:pt x="3149600" y="865398"/>
                  </a:cubicBezTo>
                  <a:cubicBezTo>
                    <a:pt x="3137958" y="888681"/>
                    <a:pt x="3137958" y="920431"/>
                    <a:pt x="3130550" y="935248"/>
                  </a:cubicBezTo>
                  <a:cubicBezTo>
                    <a:pt x="3123142" y="950065"/>
                    <a:pt x="3107267" y="935248"/>
                    <a:pt x="3105150" y="954298"/>
                  </a:cubicBezTo>
                  <a:cubicBezTo>
                    <a:pt x="3103033" y="973348"/>
                    <a:pt x="3108325" y="1025206"/>
                    <a:pt x="3117850" y="1049548"/>
                  </a:cubicBezTo>
                  <a:cubicBezTo>
                    <a:pt x="3127375" y="1073890"/>
                    <a:pt x="3149600" y="1077065"/>
                    <a:pt x="3162300" y="1100348"/>
                  </a:cubicBezTo>
                  <a:cubicBezTo>
                    <a:pt x="3175000" y="1123631"/>
                    <a:pt x="3195108" y="1160673"/>
                    <a:pt x="3194050" y="1189248"/>
                  </a:cubicBezTo>
                  <a:cubicBezTo>
                    <a:pt x="3192992" y="1217823"/>
                    <a:pt x="3167592" y="1249573"/>
                    <a:pt x="3155950" y="1271798"/>
                  </a:cubicBezTo>
                  <a:cubicBezTo>
                    <a:pt x="3144308" y="1294023"/>
                    <a:pt x="3125258" y="1295081"/>
                    <a:pt x="3124200" y="1322598"/>
                  </a:cubicBezTo>
                  <a:cubicBezTo>
                    <a:pt x="3123142" y="1350115"/>
                    <a:pt x="3143250" y="1410440"/>
                    <a:pt x="3149600" y="1436898"/>
                  </a:cubicBezTo>
                  <a:cubicBezTo>
                    <a:pt x="3155950" y="1463356"/>
                    <a:pt x="3164417" y="1454890"/>
                    <a:pt x="3162300" y="1481348"/>
                  </a:cubicBezTo>
                  <a:cubicBezTo>
                    <a:pt x="3160183" y="1507806"/>
                    <a:pt x="3141133" y="1566015"/>
                    <a:pt x="3136900" y="1595648"/>
                  </a:cubicBezTo>
                  <a:cubicBezTo>
                    <a:pt x="3132667" y="1625281"/>
                    <a:pt x="3132667" y="1641156"/>
                    <a:pt x="3136900" y="1659148"/>
                  </a:cubicBezTo>
                  <a:cubicBezTo>
                    <a:pt x="3141133" y="1677140"/>
                    <a:pt x="3159125" y="1681373"/>
                    <a:pt x="3162300" y="1703598"/>
                  </a:cubicBezTo>
                  <a:cubicBezTo>
                    <a:pt x="3165475" y="1725823"/>
                    <a:pt x="3150658" y="1745931"/>
                    <a:pt x="3155950" y="1792498"/>
                  </a:cubicBezTo>
                  <a:cubicBezTo>
                    <a:pt x="3161242" y="1839065"/>
                    <a:pt x="3184525" y="1906798"/>
                    <a:pt x="3194050" y="1982998"/>
                  </a:cubicBezTo>
                  <a:cubicBezTo>
                    <a:pt x="3203575" y="2059198"/>
                    <a:pt x="3215217" y="2160798"/>
                    <a:pt x="3213100" y="2249698"/>
                  </a:cubicBezTo>
                  <a:cubicBezTo>
                    <a:pt x="3210983" y="2338598"/>
                    <a:pt x="3191933" y="2444431"/>
                    <a:pt x="3181350" y="2516398"/>
                  </a:cubicBezTo>
                  <a:cubicBezTo>
                    <a:pt x="3170767" y="2588365"/>
                    <a:pt x="3165475" y="2630698"/>
                    <a:pt x="3149600" y="2681498"/>
                  </a:cubicBezTo>
                  <a:cubicBezTo>
                    <a:pt x="3133725" y="2732298"/>
                    <a:pt x="3117850" y="2780981"/>
                    <a:pt x="3086100" y="2821198"/>
                  </a:cubicBezTo>
                  <a:cubicBezTo>
                    <a:pt x="3076947" y="2832793"/>
                    <a:pt x="3069289" y="2843771"/>
                    <a:pt x="3060824" y="2854015"/>
                  </a:cubicBezTo>
                  <a:cubicBezTo>
                    <a:pt x="3120398" y="2976364"/>
                    <a:pt x="3178934" y="3093054"/>
                    <a:pt x="3225800" y="3151398"/>
                  </a:cubicBezTo>
                  <a:cubicBezTo>
                    <a:pt x="3277658" y="3215956"/>
                    <a:pt x="3290358" y="3176798"/>
                    <a:pt x="3352800" y="3202198"/>
                  </a:cubicBezTo>
                  <a:cubicBezTo>
                    <a:pt x="3352800" y="3202198"/>
                    <a:pt x="3515784" y="3273106"/>
                    <a:pt x="3600450" y="3303798"/>
                  </a:cubicBezTo>
                  <a:cubicBezTo>
                    <a:pt x="3685116" y="3334490"/>
                    <a:pt x="3765550" y="3350365"/>
                    <a:pt x="3860800" y="3386348"/>
                  </a:cubicBezTo>
                  <a:cubicBezTo>
                    <a:pt x="3956050" y="3422331"/>
                    <a:pt x="4069292" y="3469956"/>
                    <a:pt x="4171950" y="3519698"/>
                  </a:cubicBezTo>
                  <a:cubicBezTo>
                    <a:pt x="4274608" y="3569440"/>
                    <a:pt x="4412192" y="3641406"/>
                    <a:pt x="4476750" y="3684798"/>
                  </a:cubicBezTo>
                  <a:cubicBezTo>
                    <a:pt x="4541308" y="3728190"/>
                    <a:pt x="4545542" y="3590606"/>
                    <a:pt x="4559300" y="3780048"/>
                  </a:cubicBezTo>
                  <a:cubicBezTo>
                    <a:pt x="4573058" y="3969490"/>
                    <a:pt x="4559300" y="4474315"/>
                    <a:pt x="4559300" y="4821448"/>
                  </a:cubicBezTo>
                  <a:lnTo>
                    <a:pt x="4559300" y="5145298"/>
                  </a:lnTo>
                  <a:cubicBezTo>
                    <a:pt x="3799417" y="5218323"/>
                    <a:pt x="1524000" y="5119898"/>
                    <a:pt x="6350" y="5107198"/>
                  </a:cubicBezTo>
                  <a:cubicBezTo>
                    <a:pt x="4233" y="4770677"/>
                    <a:pt x="1" y="4097664"/>
                    <a:pt x="0" y="4097548"/>
                  </a:cubicBezTo>
                  <a:cubicBezTo>
                    <a:pt x="5292" y="3920806"/>
                    <a:pt x="-3175" y="4098606"/>
                    <a:pt x="38100" y="4046748"/>
                  </a:cubicBezTo>
                  <a:cubicBezTo>
                    <a:pt x="79375" y="3994890"/>
                    <a:pt x="184150" y="3852015"/>
                    <a:pt x="247650" y="3786398"/>
                  </a:cubicBezTo>
                  <a:cubicBezTo>
                    <a:pt x="311150" y="3720781"/>
                    <a:pt x="360892" y="3693265"/>
                    <a:pt x="419100" y="3653048"/>
                  </a:cubicBezTo>
                  <a:cubicBezTo>
                    <a:pt x="477308" y="3612831"/>
                    <a:pt x="514350" y="3584256"/>
                    <a:pt x="596900" y="3545098"/>
                  </a:cubicBezTo>
                  <a:cubicBezTo>
                    <a:pt x="679450" y="3505940"/>
                    <a:pt x="807508" y="3461490"/>
                    <a:pt x="914400" y="3418098"/>
                  </a:cubicBezTo>
                  <a:cubicBezTo>
                    <a:pt x="914400" y="3418098"/>
                    <a:pt x="1150409" y="3326023"/>
                    <a:pt x="1238250" y="3284748"/>
                  </a:cubicBezTo>
                  <a:cubicBezTo>
                    <a:pt x="1326091" y="3243473"/>
                    <a:pt x="1389592" y="3218073"/>
                    <a:pt x="1441450" y="3170448"/>
                  </a:cubicBezTo>
                  <a:cubicBezTo>
                    <a:pt x="1493308" y="3122823"/>
                    <a:pt x="1518708" y="3066731"/>
                    <a:pt x="1549400" y="3018048"/>
                  </a:cubicBezTo>
                  <a:cubicBezTo>
                    <a:pt x="1580092" y="2969365"/>
                    <a:pt x="1594908" y="2928090"/>
                    <a:pt x="1625600" y="2878348"/>
                  </a:cubicBezTo>
                  <a:cubicBezTo>
                    <a:pt x="1640006" y="2855001"/>
                    <a:pt x="1656743" y="2830255"/>
                    <a:pt x="1674267" y="2805162"/>
                  </a:cubicBezTo>
                  <a:cubicBezTo>
                    <a:pt x="1678718" y="2774551"/>
                    <a:pt x="1693729" y="2745390"/>
                    <a:pt x="1689100" y="2725948"/>
                  </a:cubicBezTo>
                  <a:cubicBezTo>
                    <a:pt x="1678517" y="2681498"/>
                    <a:pt x="1700742" y="2669856"/>
                    <a:pt x="1695450" y="2643398"/>
                  </a:cubicBezTo>
                  <a:cubicBezTo>
                    <a:pt x="1690158" y="2616940"/>
                    <a:pt x="1678517" y="2590481"/>
                    <a:pt x="1657350" y="2567198"/>
                  </a:cubicBezTo>
                  <a:cubicBezTo>
                    <a:pt x="1636183" y="2543915"/>
                    <a:pt x="1593850" y="2524865"/>
                    <a:pt x="1568450" y="2503698"/>
                  </a:cubicBezTo>
                  <a:cubicBezTo>
                    <a:pt x="1543050" y="2482531"/>
                    <a:pt x="1516592" y="2461365"/>
                    <a:pt x="1504950" y="2440198"/>
                  </a:cubicBezTo>
                  <a:cubicBezTo>
                    <a:pt x="1493308" y="2419031"/>
                    <a:pt x="1500717" y="2409506"/>
                    <a:pt x="1498600" y="2376698"/>
                  </a:cubicBezTo>
                  <a:cubicBezTo>
                    <a:pt x="1496483" y="2343890"/>
                    <a:pt x="1502833" y="2281448"/>
                    <a:pt x="1492250" y="2243348"/>
                  </a:cubicBezTo>
                  <a:cubicBezTo>
                    <a:pt x="1481667" y="2205248"/>
                    <a:pt x="1452033" y="2183023"/>
                    <a:pt x="1435100" y="2148098"/>
                  </a:cubicBezTo>
                  <a:cubicBezTo>
                    <a:pt x="1418167" y="2113173"/>
                    <a:pt x="1404408" y="2079306"/>
                    <a:pt x="1390650" y="2033798"/>
                  </a:cubicBezTo>
                  <a:cubicBezTo>
                    <a:pt x="1376892" y="1988290"/>
                    <a:pt x="1357842" y="1915265"/>
                    <a:pt x="1352550" y="1875048"/>
                  </a:cubicBezTo>
                  <a:cubicBezTo>
                    <a:pt x="1347258" y="1834831"/>
                    <a:pt x="1366308" y="1821073"/>
                    <a:pt x="1358900" y="1792498"/>
                  </a:cubicBezTo>
                  <a:cubicBezTo>
                    <a:pt x="1351492" y="1763923"/>
                    <a:pt x="1327150" y="1724764"/>
                    <a:pt x="1308100" y="1703598"/>
                  </a:cubicBezTo>
                  <a:cubicBezTo>
                    <a:pt x="1289050" y="1682432"/>
                    <a:pt x="1274233" y="1690898"/>
                    <a:pt x="1244600" y="1665498"/>
                  </a:cubicBezTo>
                  <a:cubicBezTo>
                    <a:pt x="1214967" y="1640098"/>
                    <a:pt x="1136650" y="1606231"/>
                    <a:pt x="1130300" y="1551198"/>
                  </a:cubicBezTo>
                  <a:cubicBezTo>
                    <a:pt x="1123950" y="1496165"/>
                    <a:pt x="1202267" y="1383981"/>
                    <a:pt x="1206500" y="1335298"/>
                  </a:cubicBezTo>
                  <a:cubicBezTo>
                    <a:pt x="1210733" y="1286615"/>
                    <a:pt x="1159933" y="1279206"/>
                    <a:pt x="1155700" y="1259098"/>
                  </a:cubicBezTo>
                  <a:cubicBezTo>
                    <a:pt x="1151467" y="1238990"/>
                    <a:pt x="1192742" y="1237931"/>
                    <a:pt x="1181100" y="1214648"/>
                  </a:cubicBezTo>
                  <a:cubicBezTo>
                    <a:pt x="1169458" y="1191365"/>
                    <a:pt x="1128183" y="1169139"/>
                    <a:pt x="1085850" y="1119398"/>
                  </a:cubicBezTo>
                  <a:cubicBezTo>
                    <a:pt x="1043517" y="1069657"/>
                    <a:pt x="958850" y="969115"/>
                    <a:pt x="927100" y="916198"/>
                  </a:cubicBezTo>
                  <a:cubicBezTo>
                    <a:pt x="895350" y="863281"/>
                    <a:pt x="886883" y="861165"/>
                    <a:pt x="895350" y="801898"/>
                  </a:cubicBezTo>
                  <a:cubicBezTo>
                    <a:pt x="903817" y="742631"/>
                    <a:pt x="929217" y="630448"/>
                    <a:pt x="977900" y="560598"/>
                  </a:cubicBezTo>
                  <a:cubicBezTo>
                    <a:pt x="1026583" y="490748"/>
                    <a:pt x="1122892" y="409256"/>
                    <a:pt x="1187450" y="382798"/>
                  </a:cubicBezTo>
                  <a:cubicBezTo>
                    <a:pt x="1252008" y="356340"/>
                    <a:pt x="1332442" y="411373"/>
                    <a:pt x="1390650" y="382798"/>
                  </a:cubicBezTo>
                  <a:cubicBezTo>
                    <a:pt x="1448858" y="354223"/>
                    <a:pt x="1490133" y="244156"/>
                    <a:pt x="1536700" y="211348"/>
                  </a:cubicBezTo>
                  <a:cubicBezTo>
                    <a:pt x="1583267" y="178540"/>
                    <a:pt x="1615017" y="189123"/>
                    <a:pt x="1670050" y="185948"/>
                  </a:cubicBezTo>
                  <a:cubicBezTo>
                    <a:pt x="1725083" y="182773"/>
                    <a:pt x="1826684" y="200765"/>
                    <a:pt x="1866900" y="192298"/>
                  </a:cubicBezTo>
                  <a:cubicBezTo>
                    <a:pt x="1907116" y="183831"/>
                    <a:pt x="1872192" y="166898"/>
                    <a:pt x="1911350" y="135148"/>
                  </a:cubicBezTo>
                  <a:cubicBezTo>
                    <a:pt x="1950508" y="103398"/>
                    <a:pt x="2032000" y="13440"/>
                    <a:pt x="2101850" y="1798"/>
                  </a:cubicBezTo>
                  <a:close/>
                </a:path>
              </a:pathLst>
            </a:custGeom>
            <a:gradFill>
              <a:gsLst>
                <a:gs pos="42000">
                  <a:schemeClr val="bg1"/>
                </a:gs>
                <a:gs pos="0">
                  <a:schemeClr val="bg1">
                    <a:alpha val="40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blurRad="165100" dist="114300" dir="5400000" sx="90000" sy="-19000" rotWithShape="0">
                <a:prstClr val="black">
                  <a:alpha val="47000"/>
                </a:prstClr>
              </a:outerShdw>
            </a:effectLst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任意多边形 35"/>
            <p:cNvSpPr>
              <a:spLocks noChangeAspect="1"/>
            </p:cNvSpPr>
            <p:nvPr/>
          </p:nvSpPr>
          <p:spPr>
            <a:xfrm>
              <a:off x="6107837" y="2849127"/>
              <a:ext cx="219045" cy="244345"/>
            </a:xfrm>
            <a:custGeom>
              <a:avLst/>
              <a:gdLst/>
              <a:ahLst/>
              <a:cxnLst/>
              <a:rect l="l" t="t" r="r" b="b"/>
              <a:pathLst>
                <a:path w="5349240" h="5967098">
                  <a:moveTo>
                    <a:pt x="2042160" y="638"/>
                  </a:moveTo>
                  <a:cubicBezTo>
                    <a:pt x="2052320" y="-3172"/>
                    <a:pt x="2122170" y="10798"/>
                    <a:pt x="2164080" y="23498"/>
                  </a:cubicBezTo>
                  <a:cubicBezTo>
                    <a:pt x="2205990" y="36198"/>
                    <a:pt x="2211070" y="57788"/>
                    <a:pt x="2293620" y="76838"/>
                  </a:cubicBezTo>
                  <a:cubicBezTo>
                    <a:pt x="2376170" y="95888"/>
                    <a:pt x="2537460" y="106048"/>
                    <a:pt x="2659380" y="137798"/>
                  </a:cubicBezTo>
                  <a:cubicBezTo>
                    <a:pt x="2781300" y="169548"/>
                    <a:pt x="2922270" y="219078"/>
                    <a:pt x="3025140" y="267338"/>
                  </a:cubicBezTo>
                  <a:cubicBezTo>
                    <a:pt x="3128010" y="315598"/>
                    <a:pt x="3197860" y="354968"/>
                    <a:pt x="3276600" y="427358"/>
                  </a:cubicBezTo>
                  <a:cubicBezTo>
                    <a:pt x="3355340" y="499748"/>
                    <a:pt x="3435350" y="643258"/>
                    <a:pt x="3497580" y="701678"/>
                  </a:cubicBezTo>
                  <a:cubicBezTo>
                    <a:pt x="3559810" y="760098"/>
                    <a:pt x="3583940" y="738508"/>
                    <a:pt x="3649980" y="777878"/>
                  </a:cubicBezTo>
                  <a:cubicBezTo>
                    <a:pt x="3716020" y="817248"/>
                    <a:pt x="3836670" y="880748"/>
                    <a:pt x="3893820" y="937898"/>
                  </a:cubicBezTo>
                  <a:cubicBezTo>
                    <a:pt x="3950970" y="995048"/>
                    <a:pt x="3987800" y="1064898"/>
                    <a:pt x="3992880" y="1120778"/>
                  </a:cubicBezTo>
                  <a:cubicBezTo>
                    <a:pt x="3997960" y="1176658"/>
                    <a:pt x="3948430" y="1222378"/>
                    <a:pt x="3924300" y="1273178"/>
                  </a:cubicBezTo>
                  <a:cubicBezTo>
                    <a:pt x="3900170" y="1323978"/>
                    <a:pt x="3877310" y="1387478"/>
                    <a:pt x="3848100" y="1425578"/>
                  </a:cubicBezTo>
                  <a:cubicBezTo>
                    <a:pt x="3818890" y="1463678"/>
                    <a:pt x="3784600" y="1495428"/>
                    <a:pt x="3749040" y="1501778"/>
                  </a:cubicBezTo>
                  <a:cubicBezTo>
                    <a:pt x="3713480" y="1508128"/>
                    <a:pt x="3657600" y="1458598"/>
                    <a:pt x="3634740" y="1463678"/>
                  </a:cubicBezTo>
                  <a:cubicBezTo>
                    <a:pt x="3611880" y="1468758"/>
                    <a:pt x="3613150" y="1514478"/>
                    <a:pt x="3611880" y="1532258"/>
                  </a:cubicBezTo>
                  <a:cubicBezTo>
                    <a:pt x="3610610" y="1550038"/>
                    <a:pt x="3627120" y="1538608"/>
                    <a:pt x="3627120" y="1570358"/>
                  </a:cubicBezTo>
                  <a:cubicBezTo>
                    <a:pt x="3627120" y="1602108"/>
                    <a:pt x="3606800" y="1668148"/>
                    <a:pt x="3611880" y="1722758"/>
                  </a:cubicBezTo>
                  <a:cubicBezTo>
                    <a:pt x="3616960" y="1777368"/>
                    <a:pt x="3649980" y="1853568"/>
                    <a:pt x="3657600" y="1898018"/>
                  </a:cubicBezTo>
                  <a:cubicBezTo>
                    <a:pt x="3665220" y="1942468"/>
                    <a:pt x="3663950" y="1952628"/>
                    <a:pt x="3657600" y="1989458"/>
                  </a:cubicBezTo>
                  <a:cubicBezTo>
                    <a:pt x="3651250" y="2026288"/>
                    <a:pt x="3605530" y="2082168"/>
                    <a:pt x="3619500" y="2118998"/>
                  </a:cubicBezTo>
                  <a:cubicBezTo>
                    <a:pt x="3633470" y="2155828"/>
                    <a:pt x="3716020" y="2172338"/>
                    <a:pt x="3741420" y="2210438"/>
                  </a:cubicBezTo>
                  <a:cubicBezTo>
                    <a:pt x="3766820" y="2248538"/>
                    <a:pt x="3768090" y="2306958"/>
                    <a:pt x="3771900" y="2347598"/>
                  </a:cubicBezTo>
                  <a:cubicBezTo>
                    <a:pt x="3775710" y="2388238"/>
                    <a:pt x="3750310" y="2428878"/>
                    <a:pt x="3764280" y="2454278"/>
                  </a:cubicBezTo>
                  <a:cubicBezTo>
                    <a:pt x="3778250" y="2479678"/>
                    <a:pt x="3829050" y="2474598"/>
                    <a:pt x="3855720" y="2499998"/>
                  </a:cubicBezTo>
                  <a:cubicBezTo>
                    <a:pt x="3882390" y="2525398"/>
                    <a:pt x="3914140" y="2573658"/>
                    <a:pt x="3924300" y="2606678"/>
                  </a:cubicBezTo>
                  <a:cubicBezTo>
                    <a:pt x="3934460" y="2639698"/>
                    <a:pt x="3935730" y="2658748"/>
                    <a:pt x="3916680" y="2698118"/>
                  </a:cubicBezTo>
                  <a:cubicBezTo>
                    <a:pt x="3897630" y="2737488"/>
                    <a:pt x="3836670" y="2807338"/>
                    <a:pt x="3810000" y="2842898"/>
                  </a:cubicBezTo>
                  <a:lnTo>
                    <a:pt x="3785836" y="2874512"/>
                  </a:lnTo>
                  <a:cubicBezTo>
                    <a:pt x="3858498" y="2882009"/>
                    <a:pt x="3921560" y="2889470"/>
                    <a:pt x="3970020" y="2896238"/>
                  </a:cubicBezTo>
                  <a:cubicBezTo>
                    <a:pt x="4197350" y="2927988"/>
                    <a:pt x="4118610" y="2947038"/>
                    <a:pt x="4206240" y="2995298"/>
                  </a:cubicBezTo>
                  <a:cubicBezTo>
                    <a:pt x="4293870" y="3043558"/>
                    <a:pt x="4428490" y="3164208"/>
                    <a:pt x="4495800" y="3185798"/>
                  </a:cubicBezTo>
                  <a:cubicBezTo>
                    <a:pt x="4563110" y="3207388"/>
                    <a:pt x="4563110" y="3134998"/>
                    <a:pt x="4610100" y="3124838"/>
                  </a:cubicBezTo>
                  <a:cubicBezTo>
                    <a:pt x="4657090" y="3114678"/>
                    <a:pt x="4715510" y="3103248"/>
                    <a:pt x="4777740" y="3124838"/>
                  </a:cubicBezTo>
                  <a:cubicBezTo>
                    <a:pt x="4839970" y="3146428"/>
                    <a:pt x="4908550" y="3171828"/>
                    <a:pt x="4983480" y="3254378"/>
                  </a:cubicBezTo>
                  <a:cubicBezTo>
                    <a:pt x="5058410" y="3336928"/>
                    <a:pt x="5166360" y="3533778"/>
                    <a:pt x="5227320" y="3620138"/>
                  </a:cubicBezTo>
                  <a:cubicBezTo>
                    <a:pt x="5288280" y="3706498"/>
                    <a:pt x="5318760" y="3739518"/>
                    <a:pt x="5349240" y="3772538"/>
                  </a:cubicBezTo>
                  <a:lnTo>
                    <a:pt x="5341620" y="5967098"/>
                  </a:lnTo>
                  <a:lnTo>
                    <a:pt x="22860" y="5936618"/>
                  </a:lnTo>
                  <a:lnTo>
                    <a:pt x="0" y="4839338"/>
                  </a:lnTo>
                  <a:cubicBezTo>
                    <a:pt x="27940" y="4709798"/>
                    <a:pt x="46990" y="4594228"/>
                    <a:pt x="83820" y="4450718"/>
                  </a:cubicBezTo>
                  <a:cubicBezTo>
                    <a:pt x="120650" y="4307208"/>
                    <a:pt x="184150" y="4090038"/>
                    <a:pt x="220980" y="3978278"/>
                  </a:cubicBezTo>
                  <a:cubicBezTo>
                    <a:pt x="257810" y="3866518"/>
                    <a:pt x="262890" y="3855088"/>
                    <a:pt x="304800" y="3780158"/>
                  </a:cubicBezTo>
                  <a:cubicBezTo>
                    <a:pt x="346710" y="3705228"/>
                    <a:pt x="407670" y="3603628"/>
                    <a:pt x="472440" y="3528698"/>
                  </a:cubicBezTo>
                  <a:cubicBezTo>
                    <a:pt x="537210" y="3453768"/>
                    <a:pt x="633730" y="3363598"/>
                    <a:pt x="693420" y="3330578"/>
                  </a:cubicBezTo>
                  <a:cubicBezTo>
                    <a:pt x="753110" y="3297558"/>
                    <a:pt x="781050" y="3352168"/>
                    <a:pt x="830580" y="3330578"/>
                  </a:cubicBezTo>
                  <a:cubicBezTo>
                    <a:pt x="880110" y="3308988"/>
                    <a:pt x="956310" y="3227708"/>
                    <a:pt x="990600" y="3201038"/>
                  </a:cubicBezTo>
                  <a:cubicBezTo>
                    <a:pt x="1024890" y="3174368"/>
                    <a:pt x="1019810" y="3178178"/>
                    <a:pt x="1036320" y="3170558"/>
                  </a:cubicBezTo>
                  <a:cubicBezTo>
                    <a:pt x="1052830" y="3162938"/>
                    <a:pt x="1007110" y="3176908"/>
                    <a:pt x="1082040" y="3140078"/>
                  </a:cubicBezTo>
                  <a:cubicBezTo>
                    <a:pt x="1156970" y="3103248"/>
                    <a:pt x="1356360" y="3002918"/>
                    <a:pt x="1485900" y="2949578"/>
                  </a:cubicBezTo>
                  <a:cubicBezTo>
                    <a:pt x="1615440" y="2896238"/>
                    <a:pt x="1633220" y="2844168"/>
                    <a:pt x="1859280" y="2820038"/>
                  </a:cubicBezTo>
                  <a:lnTo>
                    <a:pt x="1869230" y="2819168"/>
                  </a:lnTo>
                  <a:lnTo>
                    <a:pt x="1866900" y="2804798"/>
                  </a:lnTo>
                  <a:cubicBezTo>
                    <a:pt x="1838960" y="2761618"/>
                    <a:pt x="1809750" y="2719708"/>
                    <a:pt x="1783080" y="2675258"/>
                  </a:cubicBezTo>
                  <a:cubicBezTo>
                    <a:pt x="1756410" y="2630808"/>
                    <a:pt x="1720850" y="2586358"/>
                    <a:pt x="1706880" y="2538098"/>
                  </a:cubicBezTo>
                  <a:cubicBezTo>
                    <a:pt x="1692910" y="2489838"/>
                    <a:pt x="1700530" y="2431418"/>
                    <a:pt x="1699260" y="2385698"/>
                  </a:cubicBezTo>
                  <a:cubicBezTo>
                    <a:pt x="1697990" y="2339978"/>
                    <a:pt x="1676400" y="2314578"/>
                    <a:pt x="1699260" y="2263778"/>
                  </a:cubicBezTo>
                  <a:cubicBezTo>
                    <a:pt x="1722120" y="2212978"/>
                    <a:pt x="1799590" y="2120268"/>
                    <a:pt x="1836420" y="2080898"/>
                  </a:cubicBezTo>
                  <a:cubicBezTo>
                    <a:pt x="1873250" y="2041528"/>
                    <a:pt x="1907540" y="2058038"/>
                    <a:pt x="1920240" y="2027558"/>
                  </a:cubicBezTo>
                  <a:cubicBezTo>
                    <a:pt x="1932940" y="1997078"/>
                    <a:pt x="1926590" y="1914528"/>
                    <a:pt x="1912620" y="1898018"/>
                  </a:cubicBezTo>
                  <a:cubicBezTo>
                    <a:pt x="1898650" y="1881508"/>
                    <a:pt x="1863090" y="1918338"/>
                    <a:pt x="1836420" y="1928498"/>
                  </a:cubicBezTo>
                  <a:cubicBezTo>
                    <a:pt x="1809750" y="1938658"/>
                    <a:pt x="1780540" y="1951358"/>
                    <a:pt x="1752600" y="1958978"/>
                  </a:cubicBezTo>
                  <a:cubicBezTo>
                    <a:pt x="1724660" y="1966598"/>
                    <a:pt x="1692910" y="1967868"/>
                    <a:pt x="1668780" y="1974218"/>
                  </a:cubicBezTo>
                  <a:cubicBezTo>
                    <a:pt x="1644650" y="1980568"/>
                    <a:pt x="1633220" y="2011048"/>
                    <a:pt x="1607820" y="1997078"/>
                  </a:cubicBezTo>
                  <a:cubicBezTo>
                    <a:pt x="1582420" y="1983108"/>
                    <a:pt x="1539240" y="1929768"/>
                    <a:pt x="1516380" y="1890398"/>
                  </a:cubicBezTo>
                  <a:cubicBezTo>
                    <a:pt x="1493520" y="1851028"/>
                    <a:pt x="1480820" y="1812928"/>
                    <a:pt x="1470660" y="1760858"/>
                  </a:cubicBezTo>
                  <a:cubicBezTo>
                    <a:pt x="1460500" y="1708788"/>
                    <a:pt x="1457960" y="1628778"/>
                    <a:pt x="1455420" y="1577978"/>
                  </a:cubicBezTo>
                  <a:cubicBezTo>
                    <a:pt x="1452880" y="1527178"/>
                    <a:pt x="1427480" y="1510668"/>
                    <a:pt x="1455420" y="1456058"/>
                  </a:cubicBezTo>
                  <a:cubicBezTo>
                    <a:pt x="1483360" y="1401448"/>
                    <a:pt x="1596390" y="1312548"/>
                    <a:pt x="1623060" y="1250318"/>
                  </a:cubicBezTo>
                  <a:cubicBezTo>
                    <a:pt x="1649730" y="1188088"/>
                    <a:pt x="1606550" y="1144908"/>
                    <a:pt x="1615440" y="1082678"/>
                  </a:cubicBezTo>
                  <a:cubicBezTo>
                    <a:pt x="1624330" y="1020448"/>
                    <a:pt x="1656080" y="932818"/>
                    <a:pt x="1676400" y="876938"/>
                  </a:cubicBezTo>
                  <a:cubicBezTo>
                    <a:pt x="1696720" y="821058"/>
                    <a:pt x="1715770" y="788038"/>
                    <a:pt x="1737360" y="747398"/>
                  </a:cubicBezTo>
                  <a:cubicBezTo>
                    <a:pt x="1758950" y="706758"/>
                    <a:pt x="1780540" y="695328"/>
                    <a:pt x="1805940" y="633098"/>
                  </a:cubicBezTo>
                  <a:cubicBezTo>
                    <a:pt x="1831340" y="570868"/>
                    <a:pt x="1873250" y="443868"/>
                    <a:pt x="1889760" y="374018"/>
                  </a:cubicBezTo>
                  <a:cubicBezTo>
                    <a:pt x="1906270" y="304168"/>
                    <a:pt x="1894840" y="264798"/>
                    <a:pt x="1905000" y="213998"/>
                  </a:cubicBezTo>
                  <a:cubicBezTo>
                    <a:pt x="1915160" y="163198"/>
                    <a:pt x="1917700" y="97158"/>
                    <a:pt x="1950720" y="69218"/>
                  </a:cubicBezTo>
                  <a:cubicBezTo>
                    <a:pt x="1983740" y="41278"/>
                    <a:pt x="2081530" y="53978"/>
                    <a:pt x="2103120" y="46358"/>
                  </a:cubicBezTo>
                  <a:cubicBezTo>
                    <a:pt x="2124710" y="38738"/>
                    <a:pt x="2032000" y="4448"/>
                    <a:pt x="2042160" y="638"/>
                  </a:cubicBezTo>
                  <a:close/>
                </a:path>
              </a:pathLst>
            </a:custGeom>
            <a:gradFill>
              <a:gsLst>
                <a:gs pos="42000">
                  <a:schemeClr val="bg1"/>
                </a:gs>
                <a:gs pos="0">
                  <a:schemeClr val="bg1">
                    <a:alpha val="40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blurRad="165100" dist="114300" dir="5400000" sx="90000" sy="-19000" rotWithShape="0">
                <a:prstClr val="black">
                  <a:alpha val="47000"/>
                </a:prstClr>
              </a:outerShdw>
            </a:effectLst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 36"/>
            <p:cNvSpPr>
              <a:spLocks noChangeAspect="1"/>
            </p:cNvSpPr>
            <p:nvPr/>
          </p:nvSpPr>
          <p:spPr>
            <a:xfrm>
              <a:off x="6603058" y="2851255"/>
              <a:ext cx="303733" cy="242217"/>
            </a:xfrm>
            <a:custGeom>
              <a:avLst/>
              <a:gdLst/>
              <a:ahLst/>
              <a:cxnLst/>
              <a:rect l="l" t="t" r="r" b="b"/>
              <a:pathLst>
                <a:path w="8572500" h="6836284">
                  <a:moveTo>
                    <a:pt x="4882084" y="87"/>
                  </a:moveTo>
                  <a:cubicBezTo>
                    <a:pt x="4897438" y="509"/>
                    <a:pt x="4914503" y="2493"/>
                    <a:pt x="4933950" y="6859"/>
                  </a:cubicBezTo>
                  <a:cubicBezTo>
                    <a:pt x="5011737" y="24321"/>
                    <a:pt x="5133975" y="52897"/>
                    <a:pt x="5238750" y="121159"/>
                  </a:cubicBezTo>
                  <a:cubicBezTo>
                    <a:pt x="5343525" y="189421"/>
                    <a:pt x="5441950" y="308484"/>
                    <a:pt x="5562600" y="416434"/>
                  </a:cubicBezTo>
                  <a:cubicBezTo>
                    <a:pt x="5683250" y="524384"/>
                    <a:pt x="5864225" y="667259"/>
                    <a:pt x="5962650" y="768859"/>
                  </a:cubicBezTo>
                  <a:cubicBezTo>
                    <a:pt x="6061075" y="870459"/>
                    <a:pt x="6105525" y="954596"/>
                    <a:pt x="6153150" y="1026034"/>
                  </a:cubicBezTo>
                  <a:cubicBezTo>
                    <a:pt x="6200775" y="1097472"/>
                    <a:pt x="6208713" y="1187959"/>
                    <a:pt x="6248400" y="1197484"/>
                  </a:cubicBezTo>
                  <a:cubicBezTo>
                    <a:pt x="6288088" y="1207009"/>
                    <a:pt x="6348413" y="1119696"/>
                    <a:pt x="6391275" y="1083184"/>
                  </a:cubicBezTo>
                  <a:cubicBezTo>
                    <a:pt x="6434138" y="1046671"/>
                    <a:pt x="6453188" y="1002221"/>
                    <a:pt x="6505575" y="978409"/>
                  </a:cubicBezTo>
                  <a:cubicBezTo>
                    <a:pt x="6557962" y="954597"/>
                    <a:pt x="6657975" y="926022"/>
                    <a:pt x="6705600" y="940309"/>
                  </a:cubicBezTo>
                  <a:cubicBezTo>
                    <a:pt x="6753225" y="954596"/>
                    <a:pt x="6786563" y="1021271"/>
                    <a:pt x="6791325" y="1064134"/>
                  </a:cubicBezTo>
                  <a:cubicBezTo>
                    <a:pt x="6796088" y="1106996"/>
                    <a:pt x="6778625" y="1149859"/>
                    <a:pt x="6734175" y="1197484"/>
                  </a:cubicBezTo>
                  <a:cubicBezTo>
                    <a:pt x="6689725" y="1245109"/>
                    <a:pt x="6565900" y="1305434"/>
                    <a:pt x="6524625" y="1349884"/>
                  </a:cubicBezTo>
                  <a:cubicBezTo>
                    <a:pt x="6483350" y="1394334"/>
                    <a:pt x="6515100" y="1421322"/>
                    <a:pt x="6486525" y="1464184"/>
                  </a:cubicBezTo>
                  <a:cubicBezTo>
                    <a:pt x="6457950" y="1507046"/>
                    <a:pt x="6400800" y="1562609"/>
                    <a:pt x="6353175" y="1607059"/>
                  </a:cubicBezTo>
                  <a:cubicBezTo>
                    <a:pt x="6305550" y="1651509"/>
                    <a:pt x="6243637" y="1710247"/>
                    <a:pt x="6200775" y="1730884"/>
                  </a:cubicBezTo>
                  <a:cubicBezTo>
                    <a:pt x="6157913" y="1751521"/>
                    <a:pt x="6103937" y="1713422"/>
                    <a:pt x="6096000" y="1730884"/>
                  </a:cubicBezTo>
                  <a:cubicBezTo>
                    <a:pt x="6088063" y="1748346"/>
                    <a:pt x="6119813" y="1791209"/>
                    <a:pt x="6153150" y="1835659"/>
                  </a:cubicBezTo>
                  <a:cubicBezTo>
                    <a:pt x="6186487" y="1880109"/>
                    <a:pt x="6278563" y="1937259"/>
                    <a:pt x="6296025" y="1997584"/>
                  </a:cubicBezTo>
                  <a:cubicBezTo>
                    <a:pt x="6313487" y="2057909"/>
                    <a:pt x="6256338" y="2116647"/>
                    <a:pt x="6257925" y="2197609"/>
                  </a:cubicBezTo>
                  <a:cubicBezTo>
                    <a:pt x="6259512" y="2278571"/>
                    <a:pt x="6316662" y="2380172"/>
                    <a:pt x="6305550" y="2483359"/>
                  </a:cubicBezTo>
                  <a:cubicBezTo>
                    <a:pt x="6294438" y="2586546"/>
                    <a:pt x="6242050" y="2719897"/>
                    <a:pt x="6191250" y="2816734"/>
                  </a:cubicBezTo>
                  <a:cubicBezTo>
                    <a:pt x="6140450" y="2913571"/>
                    <a:pt x="6065837" y="3007234"/>
                    <a:pt x="6000750" y="3064384"/>
                  </a:cubicBezTo>
                  <a:cubicBezTo>
                    <a:pt x="5935663" y="3121534"/>
                    <a:pt x="5861050" y="3140584"/>
                    <a:pt x="5800725" y="3159634"/>
                  </a:cubicBezTo>
                  <a:cubicBezTo>
                    <a:pt x="5740400" y="3178684"/>
                    <a:pt x="5680075" y="3178684"/>
                    <a:pt x="5638800" y="3178684"/>
                  </a:cubicBezTo>
                  <a:cubicBezTo>
                    <a:pt x="5597525" y="3178684"/>
                    <a:pt x="5592763" y="3129472"/>
                    <a:pt x="5553075" y="3159634"/>
                  </a:cubicBezTo>
                  <a:cubicBezTo>
                    <a:pt x="5513388" y="3189797"/>
                    <a:pt x="5446712" y="3296159"/>
                    <a:pt x="5400675" y="3359659"/>
                  </a:cubicBezTo>
                  <a:cubicBezTo>
                    <a:pt x="5354638" y="3423159"/>
                    <a:pt x="5319713" y="3491422"/>
                    <a:pt x="5276850" y="3540634"/>
                  </a:cubicBezTo>
                  <a:cubicBezTo>
                    <a:pt x="5233988" y="3589847"/>
                    <a:pt x="5175250" y="3621597"/>
                    <a:pt x="5143500" y="3654934"/>
                  </a:cubicBezTo>
                  <a:cubicBezTo>
                    <a:pt x="5111750" y="3688271"/>
                    <a:pt x="5076825" y="3708909"/>
                    <a:pt x="5086350" y="3740659"/>
                  </a:cubicBezTo>
                  <a:cubicBezTo>
                    <a:pt x="5095875" y="3772409"/>
                    <a:pt x="5160963" y="3820034"/>
                    <a:pt x="5200650" y="3845434"/>
                  </a:cubicBezTo>
                  <a:cubicBezTo>
                    <a:pt x="5240338" y="3870834"/>
                    <a:pt x="5260975" y="3878772"/>
                    <a:pt x="5324475" y="3893059"/>
                  </a:cubicBezTo>
                  <a:cubicBezTo>
                    <a:pt x="5387975" y="3907347"/>
                    <a:pt x="5461000" y="3880359"/>
                    <a:pt x="5581650" y="3931159"/>
                  </a:cubicBezTo>
                  <a:cubicBezTo>
                    <a:pt x="5702300" y="3981959"/>
                    <a:pt x="5915025" y="4129597"/>
                    <a:pt x="6048375" y="4197859"/>
                  </a:cubicBezTo>
                  <a:cubicBezTo>
                    <a:pt x="6181725" y="4266121"/>
                    <a:pt x="6310313" y="4296284"/>
                    <a:pt x="6381750" y="4340734"/>
                  </a:cubicBezTo>
                  <a:cubicBezTo>
                    <a:pt x="6453187" y="4385184"/>
                    <a:pt x="6400800" y="4420109"/>
                    <a:pt x="6477000" y="4464559"/>
                  </a:cubicBezTo>
                  <a:cubicBezTo>
                    <a:pt x="6553200" y="4509009"/>
                    <a:pt x="6704013" y="4543934"/>
                    <a:pt x="6838950" y="4607434"/>
                  </a:cubicBezTo>
                  <a:cubicBezTo>
                    <a:pt x="6973887" y="4670934"/>
                    <a:pt x="7130256" y="4758246"/>
                    <a:pt x="7286625" y="4845559"/>
                  </a:cubicBezTo>
                  <a:lnTo>
                    <a:pt x="7277507" y="4845533"/>
                  </a:lnTo>
                  <a:cubicBezTo>
                    <a:pt x="7318207" y="4865933"/>
                    <a:pt x="7358966" y="4886121"/>
                    <a:pt x="7400925" y="4902709"/>
                  </a:cubicBezTo>
                  <a:cubicBezTo>
                    <a:pt x="7469188" y="4929697"/>
                    <a:pt x="7558087" y="4950334"/>
                    <a:pt x="7639050" y="4997959"/>
                  </a:cubicBezTo>
                  <a:cubicBezTo>
                    <a:pt x="7720013" y="5045584"/>
                    <a:pt x="7829550" y="5139247"/>
                    <a:pt x="7886700" y="5188459"/>
                  </a:cubicBezTo>
                  <a:cubicBezTo>
                    <a:pt x="7943850" y="5237672"/>
                    <a:pt x="7943850" y="5255134"/>
                    <a:pt x="7981950" y="5293234"/>
                  </a:cubicBezTo>
                  <a:cubicBezTo>
                    <a:pt x="8020050" y="5331334"/>
                    <a:pt x="8091488" y="5355147"/>
                    <a:pt x="8115300" y="5417059"/>
                  </a:cubicBezTo>
                  <a:cubicBezTo>
                    <a:pt x="8139112" y="5478971"/>
                    <a:pt x="8124825" y="5567872"/>
                    <a:pt x="8124825" y="5664709"/>
                  </a:cubicBezTo>
                  <a:cubicBezTo>
                    <a:pt x="8124825" y="5761546"/>
                    <a:pt x="8116888" y="5899659"/>
                    <a:pt x="8115300" y="5998084"/>
                  </a:cubicBezTo>
                  <a:cubicBezTo>
                    <a:pt x="8113713" y="6096509"/>
                    <a:pt x="8088312" y="6186996"/>
                    <a:pt x="8115300" y="6255259"/>
                  </a:cubicBezTo>
                  <a:cubicBezTo>
                    <a:pt x="8142288" y="6323522"/>
                    <a:pt x="8215313" y="6333047"/>
                    <a:pt x="8277225" y="6407659"/>
                  </a:cubicBezTo>
                  <a:cubicBezTo>
                    <a:pt x="8339137" y="6482271"/>
                    <a:pt x="8437563" y="6631497"/>
                    <a:pt x="8486775" y="6702934"/>
                  </a:cubicBezTo>
                  <a:cubicBezTo>
                    <a:pt x="8535988" y="6774372"/>
                    <a:pt x="8554244" y="6805328"/>
                    <a:pt x="8572500" y="6836284"/>
                  </a:cubicBezTo>
                  <a:lnTo>
                    <a:pt x="0" y="6826759"/>
                  </a:lnTo>
                  <a:lnTo>
                    <a:pt x="0" y="5007484"/>
                  </a:lnTo>
                  <a:cubicBezTo>
                    <a:pt x="85725" y="4950334"/>
                    <a:pt x="163512" y="4888422"/>
                    <a:pt x="257175" y="4836034"/>
                  </a:cubicBezTo>
                  <a:cubicBezTo>
                    <a:pt x="350838" y="4783646"/>
                    <a:pt x="456406" y="4738402"/>
                    <a:pt x="561975" y="4693159"/>
                  </a:cubicBezTo>
                  <a:lnTo>
                    <a:pt x="601475" y="4686970"/>
                  </a:lnTo>
                  <a:lnTo>
                    <a:pt x="847725" y="4540759"/>
                  </a:lnTo>
                  <a:cubicBezTo>
                    <a:pt x="954087" y="4475672"/>
                    <a:pt x="1089025" y="4393122"/>
                    <a:pt x="1181100" y="4331209"/>
                  </a:cubicBezTo>
                  <a:cubicBezTo>
                    <a:pt x="1273175" y="4269297"/>
                    <a:pt x="1312862" y="4220084"/>
                    <a:pt x="1400175" y="4169284"/>
                  </a:cubicBezTo>
                  <a:cubicBezTo>
                    <a:pt x="1487487" y="4118484"/>
                    <a:pt x="1592263" y="4069271"/>
                    <a:pt x="1704975" y="4026409"/>
                  </a:cubicBezTo>
                  <a:cubicBezTo>
                    <a:pt x="1817687" y="3983547"/>
                    <a:pt x="2076450" y="3912109"/>
                    <a:pt x="2076450" y="3912109"/>
                  </a:cubicBezTo>
                  <a:cubicBezTo>
                    <a:pt x="2182812" y="3878772"/>
                    <a:pt x="2246313" y="3842259"/>
                    <a:pt x="2343150" y="3826384"/>
                  </a:cubicBezTo>
                  <a:cubicBezTo>
                    <a:pt x="2439988" y="3810509"/>
                    <a:pt x="2568575" y="3807334"/>
                    <a:pt x="2657475" y="3816859"/>
                  </a:cubicBezTo>
                  <a:cubicBezTo>
                    <a:pt x="2746375" y="3826384"/>
                    <a:pt x="2808288" y="3891472"/>
                    <a:pt x="2876550" y="3883534"/>
                  </a:cubicBezTo>
                  <a:cubicBezTo>
                    <a:pt x="2944813" y="3875597"/>
                    <a:pt x="2998788" y="3816859"/>
                    <a:pt x="3067050" y="3769234"/>
                  </a:cubicBezTo>
                  <a:cubicBezTo>
                    <a:pt x="3135312" y="3721609"/>
                    <a:pt x="3209925" y="3646996"/>
                    <a:pt x="3286125" y="3597784"/>
                  </a:cubicBezTo>
                  <a:cubicBezTo>
                    <a:pt x="3362325" y="3548572"/>
                    <a:pt x="3505200" y="3504122"/>
                    <a:pt x="3524250" y="3473959"/>
                  </a:cubicBezTo>
                  <a:cubicBezTo>
                    <a:pt x="3543300" y="3443797"/>
                    <a:pt x="3455987" y="3440621"/>
                    <a:pt x="3400425" y="3416809"/>
                  </a:cubicBezTo>
                  <a:cubicBezTo>
                    <a:pt x="3344863" y="3392997"/>
                    <a:pt x="3259138" y="3356484"/>
                    <a:pt x="3190875" y="3331084"/>
                  </a:cubicBezTo>
                  <a:cubicBezTo>
                    <a:pt x="3122613" y="3305684"/>
                    <a:pt x="3078162" y="3283459"/>
                    <a:pt x="2990850" y="3264409"/>
                  </a:cubicBezTo>
                  <a:cubicBezTo>
                    <a:pt x="2903538" y="3245359"/>
                    <a:pt x="2774950" y="3234246"/>
                    <a:pt x="2667000" y="3216784"/>
                  </a:cubicBezTo>
                  <a:cubicBezTo>
                    <a:pt x="2559050" y="3199322"/>
                    <a:pt x="2432050" y="3204084"/>
                    <a:pt x="2343150" y="3159634"/>
                  </a:cubicBezTo>
                  <a:cubicBezTo>
                    <a:pt x="2254250" y="3115184"/>
                    <a:pt x="2206625" y="3073909"/>
                    <a:pt x="2133600" y="2950084"/>
                  </a:cubicBezTo>
                  <a:cubicBezTo>
                    <a:pt x="2060575" y="2826259"/>
                    <a:pt x="1943100" y="2562734"/>
                    <a:pt x="1905000" y="2416684"/>
                  </a:cubicBezTo>
                  <a:cubicBezTo>
                    <a:pt x="1866900" y="2270634"/>
                    <a:pt x="1901825" y="2167446"/>
                    <a:pt x="1905000" y="2073784"/>
                  </a:cubicBezTo>
                  <a:cubicBezTo>
                    <a:pt x="1908175" y="1980122"/>
                    <a:pt x="1903412" y="1945197"/>
                    <a:pt x="1924050" y="1854709"/>
                  </a:cubicBezTo>
                  <a:cubicBezTo>
                    <a:pt x="1944687" y="1764222"/>
                    <a:pt x="2001838" y="1630871"/>
                    <a:pt x="2028825" y="1530859"/>
                  </a:cubicBezTo>
                  <a:cubicBezTo>
                    <a:pt x="2055812" y="1430847"/>
                    <a:pt x="2058987" y="1321309"/>
                    <a:pt x="2085975" y="1254634"/>
                  </a:cubicBezTo>
                  <a:cubicBezTo>
                    <a:pt x="2112962" y="1187959"/>
                    <a:pt x="2143125" y="1189546"/>
                    <a:pt x="2200275" y="1159384"/>
                  </a:cubicBezTo>
                  <a:cubicBezTo>
                    <a:pt x="2257425" y="1129222"/>
                    <a:pt x="2347913" y="1073659"/>
                    <a:pt x="2428875" y="1073659"/>
                  </a:cubicBezTo>
                  <a:cubicBezTo>
                    <a:pt x="2509837" y="1073659"/>
                    <a:pt x="2611438" y="1129221"/>
                    <a:pt x="2686050" y="1159384"/>
                  </a:cubicBezTo>
                  <a:cubicBezTo>
                    <a:pt x="2760663" y="1189547"/>
                    <a:pt x="2790825" y="1289559"/>
                    <a:pt x="2876550" y="1254634"/>
                  </a:cubicBezTo>
                  <a:cubicBezTo>
                    <a:pt x="2962275" y="1219709"/>
                    <a:pt x="3052763" y="1064134"/>
                    <a:pt x="3200400" y="949834"/>
                  </a:cubicBezTo>
                  <a:cubicBezTo>
                    <a:pt x="3348037" y="835534"/>
                    <a:pt x="3616325" y="656146"/>
                    <a:pt x="3762375" y="568834"/>
                  </a:cubicBezTo>
                  <a:cubicBezTo>
                    <a:pt x="3908425" y="481522"/>
                    <a:pt x="3973513" y="489459"/>
                    <a:pt x="4076700" y="425959"/>
                  </a:cubicBezTo>
                  <a:cubicBezTo>
                    <a:pt x="4179887" y="362459"/>
                    <a:pt x="4283075" y="251334"/>
                    <a:pt x="4381500" y="187834"/>
                  </a:cubicBezTo>
                  <a:cubicBezTo>
                    <a:pt x="4479925" y="124334"/>
                    <a:pt x="4602163" y="73534"/>
                    <a:pt x="4667250" y="44959"/>
                  </a:cubicBezTo>
                  <a:cubicBezTo>
                    <a:pt x="4732337" y="16384"/>
                    <a:pt x="4727575" y="22734"/>
                    <a:pt x="4772025" y="16384"/>
                  </a:cubicBezTo>
                  <a:cubicBezTo>
                    <a:pt x="4805363" y="11621"/>
                    <a:pt x="4836022" y="-1178"/>
                    <a:pt x="4882084" y="87"/>
                  </a:cubicBezTo>
                  <a:close/>
                </a:path>
              </a:pathLst>
            </a:custGeom>
            <a:gradFill>
              <a:gsLst>
                <a:gs pos="42000">
                  <a:schemeClr val="bg1"/>
                </a:gs>
                <a:gs pos="0">
                  <a:schemeClr val="bg1">
                    <a:alpha val="40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blurRad="165100" dist="114300" dir="5400000" sx="90000" sy="-19000" rotWithShape="0">
                <a:prstClr val="black">
                  <a:alpha val="47000"/>
                </a:prstClr>
              </a:outerShdw>
            </a:effectLst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>
              <a:spLocks noChangeAspect="1"/>
            </p:cNvSpPr>
            <p:nvPr/>
          </p:nvSpPr>
          <p:spPr>
            <a:xfrm>
              <a:off x="7216563" y="2825881"/>
              <a:ext cx="224034" cy="267591"/>
            </a:xfrm>
            <a:custGeom>
              <a:avLst/>
              <a:gdLst/>
              <a:ahLst/>
              <a:cxnLst/>
              <a:rect l="l" t="t" r="r" b="b"/>
              <a:pathLst>
                <a:path w="5607789" h="6698079">
                  <a:moveTo>
                    <a:pt x="1938133" y="2468035"/>
                  </a:moveTo>
                  <a:cubicBezTo>
                    <a:pt x="1937323" y="2467787"/>
                    <a:pt x="1937290" y="2469011"/>
                    <a:pt x="1937489" y="2471458"/>
                  </a:cubicBezTo>
                  <a:lnTo>
                    <a:pt x="1937092" y="2498842"/>
                  </a:lnTo>
                  <a:cubicBezTo>
                    <a:pt x="1932859" y="2524242"/>
                    <a:pt x="1929684" y="2567634"/>
                    <a:pt x="1918042" y="2625842"/>
                  </a:cubicBezTo>
                  <a:cubicBezTo>
                    <a:pt x="1906400" y="2684050"/>
                    <a:pt x="1875709" y="2798350"/>
                    <a:pt x="1867242" y="2848092"/>
                  </a:cubicBezTo>
                  <a:cubicBezTo>
                    <a:pt x="1858775" y="2897834"/>
                    <a:pt x="1874650" y="2872434"/>
                    <a:pt x="1867242" y="2924292"/>
                  </a:cubicBezTo>
                  <a:cubicBezTo>
                    <a:pt x="1859834" y="2976150"/>
                    <a:pt x="1839725" y="3096800"/>
                    <a:pt x="1822792" y="3159242"/>
                  </a:cubicBezTo>
                  <a:cubicBezTo>
                    <a:pt x="1805859" y="3221684"/>
                    <a:pt x="1786809" y="3243909"/>
                    <a:pt x="1765642" y="3298942"/>
                  </a:cubicBezTo>
                  <a:cubicBezTo>
                    <a:pt x="1744475" y="3353975"/>
                    <a:pt x="1715900" y="3434409"/>
                    <a:pt x="1695792" y="3489442"/>
                  </a:cubicBezTo>
                  <a:cubicBezTo>
                    <a:pt x="1695760" y="3489559"/>
                    <a:pt x="1671432" y="3579432"/>
                    <a:pt x="1644992" y="3629142"/>
                  </a:cubicBezTo>
                  <a:cubicBezTo>
                    <a:pt x="1618534" y="3678884"/>
                    <a:pt x="1565617" y="3744500"/>
                    <a:pt x="1537042" y="3787892"/>
                  </a:cubicBezTo>
                  <a:lnTo>
                    <a:pt x="1504948" y="3838431"/>
                  </a:lnTo>
                  <a:lnTo>
                    <a:pt x="1562442" y="3813292"/>
                  </a:lnTo>
                  <a:cubicBezTo>
                    <a:pt x="1646050" y="3775192"/>
                    <a:pt x="1706375" y="3739209"/>
                    <a:pt x="1759292" y="3718042"/>
                  </a:cubicBezTo>
                  <a:cubicBezTo>
                    <a:pt x="1810807" y="3697436"/>
                    <a:pt x="1828220" y="3702908"/>
                    <a:pt x="1875917" y="3687411"/>
                  </a:cubicBezTo>
                  <a:cubicBezTo>
                    <a:pt x="1877469" y="3682857"/>
                    <a:pt x="1879544" y="3679794"/>
                    <a:pt x="1898992" y="3648192"/>
                  </a:cubicBezTo>
                  <a:cubicBezTo>
                    <a:pt x="1924392" y="3606917"/>
                    <a:pt x="1988950" y="3496850"/>
                    <a:pt x="2025992" y="3444992"/>
                  </a:cubicBezTo>
                  <a:cubicBezTo>
                    <a:pt x="2063034" y="3393134"/>
                    <a:pt x="2092667" y="3367734"/>
                    <a:pt x="2121242" y="3337042"/>
                  </a:cubicBezTo>
                  <a:cubicBezTo>
                    <a:pt x="2149817" y="3306350"/>
                    <a:pt x="2177334" y="3291534"/>
                    <a:pt x="2197442" y="3260842"/>
                  </a:cubicBezTo>
                  <a:cubicBezTo>
                    <a:pt x="2217550" y="3230150"/>
                    <a:pt x="2240834" y="3190992"/>
                    <a:pt x="2241892" y="3152892"/>
                  </a:cubicBezTo>
                  <a:cubicBezTo>
                    <a:pt x="2242950" y="3114792"/>
                    <a:pt x="2227075" y="3078809"/>
                    <a:pt x="2203792" y="3032242"/>
                  </a:cubicBezTo>
                  <a:cubicBezTo>
                    <a:pt x="2180509" y="2985675"/>
                    <a:pt x="2124417" y="2909475"/>
                    <a:pt x="2102192" y="2873492"/>
                  </a:cubicBezTo>
                  <a:cubicBezTo>
                    <a:pt x="2079967" y="2837509"/>
                    <a:pt x="2081025" y="2841742"/>
                    <a:pt x="2070442" y="2816342"/>
                  </a:cubicBezTo>
                  <a:cubicBezTo>
                    <a:pt x="2059859" y="2790942"/>
                    <a:pt x="2041867" y="2747550"/>
                    <a:pt x="2038692" y="2721092"/>
                  </a:cubicBezTo>
                  <a:cubicBezTo>
                    <a:pt x="2035517" y="2694634"/>
                    <a:pt x="2056684" y="2680875"/>
                    <a:pt x="2051392" y="2657592"/>
                  </a:cubicBezTo>
                  <a:cubicBezTo>
                    <a:pt x="2046100" y="2634309"/>
                    <a:pt x="2024934" y="2612084"/>
                    <a:pt x="2006942" y="2581392"/>
                  </a:cubicBezTo>
                  <a:cubicBezTo>
                    <a:pt x="2006902" y="2581319"/>
                    <a:pt x="1955080" y="2487195"/>
                    <a:pt x="1943442" y="2473442"/>
                  </a:cubicBezTo>
                  <a:close/>
                  <a:moveTo>
                    <a:pt x="2727667" y="117"/>
                  </a:moveTo>
                  <a:cubicBezTo>
                    <a:pt x="2759417" y="-1471"/>
                    <a:pt x="2808100" y="13346"/>
                    <a:pt x="2838792" y="25517"/>
                  </a:cubicBezTo>
                  <a:cubicBezTo>
                    <a:pt x="2869484" y="37688"/>
                    <a:pt x="2893825" y="55150"/>
                    <a:pt x="2911817" y="73142"/>
                  </a:cubicBezTo>
                  <a:cubicBezTo>
                    <a:pt x="2929809" y="91134"/>
                    <a:pt x="2943567" y="110713"/>
                    <a:pt x="2946742" y="133467"/>
                  </a:cubicBezTo>
                  <a:cubicBezTo>
                    <a:pt x="2949917" y="156221"/>
                    <a:pt x="2938275" y="189030"/>
                    <a:pt x="2930867" y="209667"/>
                  </a:cubicBezTo>
                  <a:cubicBezTo>
                    <a:pt x="2923459" y="230304"/>
                    <a:pt x="2918696" y="249884"/>
                    <a:pt x="2902292" y="257292"/>
                  </a:cubicBezTo>
                  <a:lnTo>
                    <a:pt x="2897404" y="258154"/>
                  </a:lnTo>
                  <a:lnTo>
                    <a:pt x="2943567" y="266817"/>
                  </a:lnTo>
                  <a:cubicBezTo>
                    <a:pt x="2993838" y="278459"/>
                    <a:pt x="3051517" y="300154"/>
                    <a:pt x="3086442" y="317617"/>
                  </a:cubicBezTo>
                  <a:cubicBezTo>
                    <a:pt x="3121367" y="335080"/>
                    <a:pt x="3131950" y="352013"/>
                    <a:pt x="3153117" y="371592"/>
                  </a:cubicBezTo>
                  <a:cubicBezTo>
                    <a:pt x="3174284" y="391171"/>
                    <a:pt x="3196509" y="406517"/>
                    <a:pt x="3213442" y="435092"/>
                  </a:cubicBezTo>
                  <a:cubicBezTo>
                    <a:pt x="3230375" y="463667"/>
                    <a:pt x="3245721" y="502825"/>
                    <a:pt x="3254717" y="543042"/>
                  </a:cubicBezTo>
                  <a:cubicBezTo>
                    <a:pt x="3263713" y="583259"/>
                    <a:pt x="3266359" y="636705"/>
                    <a:pt x="3267417" y="676392"/>
                  </a:cubicBezTo>
                  <a:cubicBezTo>
                    <a:pt x="3268475" y="716079"/>
                    <a:pt x="3260009" y="760000"/>
                    <a:pt x="3261067" y="781167"/>
                  </a:cubicBezTo>
                  <a:lnTo>
                    <a:pt x="3262903" y="791114"/>
                  </a:lnTo>
                  <a:cubicBezTo>
                    <a:pt x="3265631" y="796249"/>
                    <a:pt x="3270592" y="790295"/>
                    <a:pt x="3273767" y="803392"/>
                  </a:cubicBezTo>
                  <a:cubicBezTo>
                    <a:pt x="3278000" y="820854"/>
                    <a:pt x="3288055" y="851546"/>
                    <a:pt x="3286467" y="885942"/>
                  </a:cubicBezTo>
                  <a:cubicBezTo>
                    <a:pt x="3284880" y="920338"/>
                    <a:pt x="3272709" y="966905"/>
                    <a:pt x="3264242" y="1009767"/>
                  </a:cubicBezTo>
                  <a:cubicBezTo>
                    <a:pt x="3255775" y="1052629"/>
                    <a:pt x="3240430" y="1105017"/>
                    <a:pt x="3235667" y="1143117"/>
                  </a:cubicBezTo>
                  <a:cubicBezTo>
                    <a:pt x="3230905" y="1181217"/>
                    <a:pt x="3231963" y="1208734"/>
                    <a:pt x="3235667" y="1238367"/>
                  </a:cubicBezTo>
                  <a:cubicBezTo>
                    <a:pt x="3239371" y="1268000"/>
                    <a:pt x="3253130" y="1295517"/>
                    <a:pt x="3257892" y="1320917"/>
                  </a:cubicBezTo>
                  <a:cubicBezTo>
                    <a:pt x="3262654" y="1346317"/>
                    <a:pt x="3267417" y="1372775"/>
                    <a:pt x="3264242" y="1390767"/>
                  </a:cubicBezTo>
                  <a:cubicBezTo>
                    <a:pt x="3261067" y="1408759"/>
                    <a:pt x="3249425" y="1423575"/>
                    <a:pt x="3238842" y="1428867"/>
                  </a:cubicBezTo>
                  <a:cubicBezTo>
                    <a:pt x="3228259" y="1434159"/>
                    <a:pt x="3214500" y="1434688"/>
                    <a:pt x="3200742" y="1422517"/>
                  </a:cubicBezTo>
                  <a:cubicBezTo>
                    <a:pt x="3186984" y="1410346"/>
                    <a:pt x="3167405" y="1384946"/>
                    <a:pt x="3156292" y="1355842"/>
                  </a:cubicBezTo>
                  <a:cubicBezTo>
                    <a:pt x="3145180" y="1326738"/>
                    <a:pt x="3141475" y="1276996"/>
                    <a:pt x="3134067" y="1247892"/>
                  </a:cubicBezTo>
                  <a:cubicBezTo>
                    <a:pt x="3126659" y="1218788"/>
                    <a:pt x="3129305" y="1168517"/>
                    <a:pt x="3111842" y="1181217"/>
                  </a:cubicBezTo>
                  <a:cubicBezTo>
                    <a:pt x="3100057" y="1189788"/>
                    <a:pt x="3080799" y="1235480"/>
                    <a:pt x="3059666" y="1275208"/>
                  </a:cubicBezTo>
                  <a:cubicBezTo>
                    <a:pt x="3057753" y="1319979"/>
                    <a:pt x="3049193" y="1371125"/>
                    <a:pt x="3061042" y="1400292"/>
                  </a:cubicBezTo>
                  <a:cubicBezTo>
                    <a:pt x="3074800" y="1434159"/>
                    <a:pt x="3110784" y="1433100"/>
                    <a:pt x="3143592" y="1457442"/>
                  </a:cubicBezTo>
                  <a:cubicBezTo>
                    <a:pt x="3176400" y="1481784"/>
                    <a:pt x="3207092" y="1519884"/>
                    <a:pt x="3257892" y="1546342"/>
                  </a:cubicBezTo>
                  <a:cubicBezTo>
                    <a:pt x="3308692" y="1572800"/>
                    <a:pt x="3400767" y="1596084"/>
                    <a:pt x="3448392" y="1616192"/>
                  </a:cubicBezTo>
                  <a:cubicBezTo>
                    <a:pt x="3496017" y="1636300"/>
                    <a:pt x="3506600" y="1649000"/>
                    <a:pt x="3543642" y="1666992"/>
                  </a:cubicBezTo>
                  <a:cubicBezTo>
                    <a:pt x="3580684" y="1684984"/>
                    <a:pt x="3623017" y="1692392"/>
                    <a:pt x="3670642" y="1724142"/>
                  </a:cubicBezTo>
                  <a:cubicBezTo>
                    <a:pt x="3718267" y="1755892"/>
                    <a:pt x="3772242" y="1784467"/>
                    <a:pt x="3816692" y="1832092"/>
                  </a:cubicBezTo>
                  <a:cubicBezTo>
                    <a:pt x="3861142" y="1879717"/>
                    <a:pt x="3907709" y="1929459"/>
                    <a:pt x="3937342" y="2009892"/>
                  </a:cubicBezTo>
                  <a:cubicBezTo>
                    <a:pt x="3966975" y="2090325"/>
                    <a:pt x="3977559" y="2197217"/>
                    <a:pt x="3994492" y="2314692"/>
                  </a:cubicBezTo>
                  <a:cubicBezTo>
                    <a:pt x="4011425" y="2432167"/>
                    <a:pt x="4028359" y="2591975"/>
                    <a:pt x="4038942" y="2714742"/>
                  </a:cubicBezTo>
                  <a:cubicBezTo>
                    <a:pt x="4049525" y="2837509"/>
                    <a:pt x="4059050" y="2964509"/>
                    <a:pt x="4057992" y="3051292"/>
                  </a:cubicBezTo>
                  <a:cubicBezTo>
                    <a:pt x="4056934" y="3138075"/>
                    <a:pt x="4054817" y="3189934"/>
                    <a:pt x="4032592" y="3235442"/>
                  </a:cubicBezTo>
                  <a:cubicBezTo>
                    <a:pt x="4010367" y="3280950"/>
                    <a:pt x="3957450" y="3291534"/>
                    <a:pt x="3924642" y="3324342"/>
                  </a:cubicBezTo>
                  <a:cubicBezTo>
                    <a:pt x="3891834" y="3357150"/>
                    <a:pt x="3863259" y="3401600"/>
                    <a:pt x="3835742" y="3432292"/>
                  </a:cubicBezTo>
                  <a:cubicBezTo>
                    <a:pt x="3808225" y="3462984"/>
                    <a:pt x="3769067" y="3477800"/>
                    <a:pt x="3759542" y="3508492"/>
                  </a:cubicBezTo>
                  <a:cubicBezTo>
                    <a:pt x="3750017" y="3539184"/>
                    <a:pt x="3771184" y="3576225"/>
                    <a:pt x="3778592" y="3616442"/>
                  </a:cubicBezTo>
                  <a:lnTo>
                    <a:pt x="3788953" y="3678604"/>
                  </a:lnTo>
                  <a:cubicBezTo>
                    <a:pt x="3836172" y="3688130"/>
                    <a:pt x="3879414" y="3702491"/>
                    <a:pt x="3918292" y="3718042"/>
                  </a:cubicBezTo>
                  <a:cubicBezTo>
                    <a:pt x="3981792" y="3743442"/>
                    <a:pt x="4005075" y="3777309"/>
                    <a:pt x="4077042" y="3813292"/>
                  </a:cubicBezTo>
                  <a:cubicBezTo>
                    <a:pt x="4149009" y="3849275"/>
                    <a:pt x="4288709" y="3901134"/>
                    <a:pt x="4350092" y="3933942"/>
                  </a:cubicBezTo>
                  <a:cubicBezTo>
                    <a:pt x="4411475" y="3966750"/>
                    <a:pt x="4413592" y="3978392"/>
                    <a:pt x="4445342" y="4010142"/>
                  </a:cubicBezTo>
                  <a:cubicBezTo>
                    <a:pt x="4477092" y="4041892"/>
                    <a:pt x="4517309" y="4089517"/>
                    <a:pt x="4540592" y="4124442"/>
                  </a:cubicBezTo>
                  <a:cubicBezTo>
                    <a:pt x="4561335" y="4155556"/>
                    <a:pt x="4572838" y="4173231"/>
                    <a:pt x="4581466" y="4206750"/>
                  </a:cubicBezTo>
                  <a:lnTo>
                    <a:pt x="4597742" y="4200643"/>
                  </a:lnTo>
                  <a:cubicBezTo>
                    <a:pt x="4643250" y="4182651"/>
                    <a:pt x="4648542" y="4153018"/>
                    <a:pt x="4673942" y="4137143"/>
                  </a:cubicBezTo>
                  <a:cubicBezTo>
                    <a:pt x="4699342" y="4121268"/>
                    <a:pt x="4712042" y="4115976"/>
                    <a:pt x="4750142" y="4105393"/>
                  </a:cubicBezTo>
                  <a:cubicBezTo>
                    <a:pt x="4788242" y="4094810"/>
                    <a:pt x="4869734" y="4085285"/>
                    <a:pt x="4902542" y="4073643"/>
                  </a:cubicBezTo>
                  <a:cubicBezTo>
                    <a:pt x="4935350" y="4062001"/>
                    <a:pt x="4934292" y="4045068"/>
                    <a:pt x="4946992" y="4035543"/>
                  </a:cubicBezTo>
                  <a:cubicBezTo>
                    <a:pt x="4959692" y="4026018"/>
                    <a:pt x="4970275" y="4014376"/>
                    <a:pt x="4978742" y="4016493"/>
                  </a:cubicBezTo>
                  <a:cubicBezTo>
                    <a:pt x="4987209" y="4018610"/>
                    <a:pt x="4993559" y="4031310"/>
                    <a:pt x="4997792" y="4048243"/>
                  </a:cubicBezTo>
                  <a:cubicBezTo>
                    <a:pt x="5002025" y="4065176"/>
                    <a:pt x="4996734" y="4092693"/>
                    <a:pt x="5004142" y="4118093"/>
                  </a:cubicBezTo>
                  <a:cubicBezTo>
                    <a:pt x="5011550" y="4143493"/>
                    <a:pt x="5028484" y="4160426"/>
                    <a:pt x="5042242" y="4200643"/>
                  </a:cubicBezTo>
                  <a:cubicBezTo>
                    <a:pt x="5056000" y="4240860"/>
                    <a:pt x="5080342" y="4308593"/>
                    <a:pt x="5086692" y="4359393"/>
                  </a:cubicBezTo>
                  <a:cubicBezTo>
                    <a:pt x="5093042" y="4410193"/>
                    <a:pt x="5086692" y="4465226"/>
                    <a:pt x="5080342" y="4505443"/>
                  </a:cubicBezTo>
                  <a:cubicBezTo>
                    <a:pt x="5073992" y="4545660"/>
                    <a:pt x="5035892" y="4585876"/>
                    <a:pt x="5048592" y="4600693"/>
                  </a:cubicBezTo>
                  <a:cubicBezTo>
                    <a:pt x="5061292" y="4615510"/>
                    <a:pt x="5114209" y="4600693"/>
                    <a:pt x="5156542" y="4594343"/>
                  </a:cubicBezTo>
                  <a:cubicBezTo>
                    <a:pt x="5198875" y="4587993"/>
                    <a:pt x="5266609" y="4571060"/>
                    <a:pt x="5302592" y="4562593"/>
                  </a:cubicBezTo>
                  <a:cubicBezTo>
                    <a:pt x="5338575" y="4554126"/>
                    <a:pt x="5366092" y="4527668"/>
                    <a:pt x="5372442" y="4543543"/>
                  </a:cubicBezTo>
                  <a:cubicBezTo>
                    <a:pt x="5378792" y="4559418"/>
                    <a:pt x="5360800" y="4589051"/>
                    <a:pt x="5340692" y="4657843"/>
                  </a:cubicBezTo>
                  <a:cubicBezTo>
                    <a:pt x="5320584" y="4726635"/>
                    <a:pt x="5277192" y="4868451"/>
                    <a:pt x="5251792" y="4956293"/>
                  </a:cubicBezTo>
                  <a:cubicBezTo>
                    <a:pt x="5226392" y="5044135"/>
                    <a:pt x="5208400" y="5125626"/>
                    <a:pt x="5188292" y="5184893"/>
                  </a:cubicBezTo>
                  <a:cubicBezTo>
                    <a:pt x="5168184" y="5244160"/>
                    <a:pt x="5126909" y="5298135"/>
                    <a:pt x="5131142" y="5311893"/>
                  </a:cubicBezTo>
                  <a:cubicBezTo>
                    <a:pt x="5135375" y="5325651"/>
                    <a:pt x="5188292" y="5275910"/>
                    <a:pt x="5213692" y="5267443"/>
                  </a:cubicBezTo>
                  <a:cubicBezTo>
                    <a:pt x="5239092" y="5258976"/>
                    <a:pt x="5249675" y="5260035"/>
                    <a:pt x="5283542" y="5261093"/>
                  </a:cubicBezTo>
                  <a:cubicBezTo>
                    <a:pt x="5317409" y="5262151"/>
                    <a:pt x="5373500" y="5269560"/>
                    <a:pt x="5416892" y="5273793"/>
                  </a:cubicBezTo>
                  <a:cubicBezTo>
                    <a:pt x="5416892" y="5273793"/>
                    <a:pt x="5512142" y="5288610"/>
                    <a:pt x="5543892" y="5286493"/>
                  </a:cubicBezTo>
                  <a:cubicBezTo>
                    <a:pt x="5571673" y="5284641"/>
                    <a:pt x="5604316" y="5241465"/>
                    <a:pt x="5607789" y="5252678"/>
                  </a:cubicBezTo>
                  <a:lnTo>
                    <a:pt x="5607392" y="5261093"/>
                  </a:lnTo>
                  <a:cubicBezTo>
                    <a:pt x="5601042" y="5293901"/>
                    <a:pt x="5537542" y="5419843"/>
                    <a:pt x="5505792" y="5483343"/>
                  </a:cubicBezTo>
                  <a:cubicBezTo>
                    <a:pt x="5474042" y="5546843"/>
                    <a:pt x="5438059" y="5601876"/>
                    <a:pt x="5416892" y="5642093"/>
                  </a:cubicBezTo>
                  <a:cubicBezTo>
                    <a:pt x="5395725" y="5682310"/>
                    <a:pt x="5393609" y="5702418"/>
                    <a:pt x="5378792" y="5724643"/>
                  </a:cubicBezTo>
                  <a:cubicBezTo>
                    <a:pt x="5363975" y="5746868"/>
                    <a:pt x="5329050" y="5756393"/>
                    <a:pt x="5327992" y="5775443"/>
                  </a:cubicBezTo>
                  <a:cubicBezTo>
                    <a:pt x="5326934" y="5794493"/>
                    <a:pt x="5359742" y="5818835"/>
                    <a:pt x="5372442" y="5838943"/>
                  </a:cubicBezTo>
                  <a:cubicBezTo>
                    <a:pt x="5385142" y="5859051"/>
                    <a:pt x="5389375" y="5866460"/>
                    <a:pt x="5404192" y="5896093"/>
                  </a:cubicBezTo>
                  <a:cubicBezTo>
                    <a:pt x="5419009" y="5925726"/>
                    <a:pt x="5452875" y="5990285"/>
                    <a:pt x="5461342" y="6016743"/>
                  </a:cubicBezTo>
                  <a:cubicBezTo>
                    <a:pt x="5469809" y="6043201"/>
                    <a:pt x="5475100" y="6040026"/>
                    <a:pt x="5454992" y="6054843"/>
                  </a:cubicBezTo>
                  <a:cubicBezTo>
                    <a:pt x="5434884" y="6069660"/>
                    <a:pt x="5376675" y="6081301"/>
                    <a:pt x="5340692" y="6105643"/>
                  </a:cubicBezTo>
                  <a:cubicBezTo>
                    <a:pt x="5304709" y="6129985"/>
                    <a:pt x="5272959" y="6177610"/>
                    <a:pt x="5239092" y="6200893"/>
                  </a:cubicBezTo>
                  <a:cubicBezTo>
                    <a:pt x="5205225" y="6224176"/>
                    <a:pt x="5183000" y="6228410"/>
                    <a:pt x="5137492" y="6245343"/>
                  </a:cubicBezTo>
                  <a:cubicBezTo>
                    <a:pt x="5091984" y="6262276"/>
                    <a:pt x="5020017" y="6289793"/>
                    <a:pt x="4966042" y="6302493"/>
                  </a:cubicBezTo>
                  <a:cubicBezTo>
                    <a:pt x="4912067" y="6315193"/>
                    <a:pt x="4863384" y="6322601"/>
                    <a:pt x="4813642" y="6321543"/>
                  </a:cubicBezTo>
                  <a:cubicBezTo>
                    <a:pt x="4763900" y="6320485"/>
                    <a:pt x="4712042" y="6305668"/>
                    <a:pt x="4667592" y="6296143"/>
                  </a:cubicBezTo>
                  <a:cubicBezTo>
                    <a:pt x="4623142" y="6286618"/>
                    <a:pt x="4575517" y="6274976"/>
                    <a:pt x="4546942" y="6264393"/>
                  </a:cubicBezTo>
                  <a:cubicBezTo>
                    <a:pt x="4518367" y="6253810"/>
                    <a:pt x="4503550" y="6223118"/>
                    <a:pt x="4496142" y="6232643"/>
                  </a:cubicBezTo>
                  <a:cubicBezTo>
                    <a:pt x="4488734" y="6242168"/>
                    <a:pt x="4502492" y="6295085"/>
                    <a:pt x="4502492" y="6321543"/>
                  </a:cubicBezTo>
                  <a:cubicBezTo>
                    <a:pt x="4502492" y="6348001"/>
                    <a:pt x="4499317" y="6361760"/>
                    <a:pt x="4496142" y="6391393"/>
                  </a:cubicBezTo>
                  <a:cubicBezTo>
                    <a:pt x="4492967" y="6421026"/>
                    <a:pt x="4485559" y="6465476"/>
                    <a:pt x="4483442" y="6499343"/>
                  </a:cubicBezTo>
                  <a:cubicBezTo>
                    <a:pt x="4481325" y="6533210"/>
                    <a:pt x="4502492" y="6586126"/>
                    <a:pt x="4483442" y="6594593"/>
                  </a:cubicBezTo>
                  <a:cubicBezTo>
                    <a:pt x="4464392" y="6603060"/>
                    <a:pt x="4426292" y="6563901"/>
                    <a:pt x="4369142" y="6550143"/>
                  </a:cubicBezTo>
                  <a:cubicBezTo>
                    <a:pt x="4311992" y="6536385"/>
                    <a:pt x="4217800" y="6514160"/>
                    <a:pt x="4140542" y="6512043"/>
                  </a:cubicBezTo>
                  <a:cubicBezTo>
                    <a:pt x="4063284" y="6509926"/>
                    <a:pt x="3958509" y="6534268"/>
                    <a:pt x="3905592" y="6537443"/>
                  </a:cubicBezTo>
                  <a:cubicBezTo>
                    <a:pt x="3852675" y="6540618"/>
                    <a:pt x="3866434" y="6539560"/>
                    <a:pt x="3823042" y="6531093"/>
                  </a:cubicBezTo>
                  <a:cubicBezTo>
                    <a:pt x="3779650" y="6522626"/>
                    <a:pt x="3679109" y="6481351"/>
                    <a:pt x="3645242" y="6486643"/>
                  </a:cubicBezTo>
                  <a:cubicBezTo>
                    <a:pt x="3611375" y="6491935"/>
                    <a:pt x="3628309" y="6537443"/>
                    <a:pt x="3619842" y="6562843"/>
                  </a:cubicBezTo>
                  <a:lnTo>
                    <a:pt x="3569042" y="6670793"/>
                  </a:lnTo>
                  <a:cubicBezTo>
                    <a:pt x="3532000" y="6675026"/>
                    <a:pt x="3458975" y="6624226"/>
                    <a:pt x="3403942" y="6600943"/>
                  </a:cubicBezTo>
                  <a:lnTo>
                    <a:pt x="3295992" y="6562843"/>
                  </a:lnTo>
                  <a:cubicBezTo>
                    <a:pt x="3272709" y="6572368"/>
                    <a:pt x="3250484" y="6606235"/>
                    <a:pt x="3207092" y="6626343"/>
                  </a:cubicBezTo>
                  <a:cubicBezTo>
                    <a:pt x="3163700" y="6646451"/>
                    <a:pt x="3111842" y="6671851"/>
                    <a:pt x="3035642" y="6683493"/>
                  </a:cubicBezTo>
                  <a:cubicBezTo>
                    <a:pt x="2959442" y="6695135"/>
                    <a:pt x="2846200" y="6701485"/>
                    <a:pt x="2749892" y="6696193"/>
                  </a:cubicBezTo>
                  <a:cubicBezTo>
                    <a:pt x="2653584" y="6690901"/>
                    <a:pt x="2526584" y="6671851"/>
                    <a:pt x="2457792" y="6651743"/>
                  </a:cubicBezTo>
                  <a:cubicBezTo>
                    <a:pt x="2389000" y="6631635"/>
                    <a:pt x="2374184" y="6587185"/>
                    <a:pt x="2337142" y="6575543"/>
                  </a:cubicBezTo>
                  <a:cubicBezTo>
                    <a:pt x="2300100" y="6563901"/>
                    <a:pt x="2268350" y="6573426"/>
                    <a:pt x="2235542" y="6581893"/>
                  </a:cubicBezTo>
                  <a:cubicBezTo>
                    <a:pt x="2202734" y="6590360"/>
                    <a:pt x="2170984" y="6613643"/>
                    <a:pt x="2140292" y="6626343"/>
                  </a:cubicBezTo>
                  <a:cubicBezTo>
                    <a:pt x="2109600" y="6639043"/>
                    <a:pt x="2072559" y="6660210"/>
                    <a:pt x="2051392" y="6658093"/>
                  </a:cubicBezTo>
                  <a:cubicBezTo>
                    <a:pt x="2030225" y="6655976"/>
                    <a:pt x="2027050" y="6640101"/>
                    <a:pt x="2013292" y="6613643"/>
                  </a:cubicBezTo>
                  <a:cubicBezTo>
                    <a:pt x="1999534" y="6587185"/>
                    <a:pt x="1979425" y="6524743"/>
                    <a:pt x="1968842" y="6499343"/>
                  </a:cubicBezTo>
                  <a:cubicBezTo>
                    <a:pt x="1958259" y="6473943"/>
                    <a:pt x="1956142" y="6473943"/>
                    <a:pt x="1949792" y="6461243"/>
                  </a:cubicBezTo>
                  <a:cubicBezTo>
                    <a:pt x="1908517" y="6487172"/>
                    <a:pt x="1867242" y="6513101"/>
                    <a:pt x="1810092" y="6524743"/>
                  </a:cubicBezTo>
                  <a:cubicBezTo>
                    <a:pt x="1752942" y="6536385"/>
                    <a:pt x="1678859" y="6534268"/>
                    <a:pt x="1606892" y="6531093"/>
                  </a:cubicBezTo>
                  <a:cubicBezTo>
                    <a:pt x="1534925" y="6527918"/>
                    <a:pt x="1441792" y="6505693"/>
                    <a:pt x="1378292" y="6505693"/>
                  </a:cubicBezTo>
                  <a:cubicBezTo>
                    <a:pt x="1314792" y="6505693"/>
                    <a:pt x="1268225" y="6517335"/>
                    <a:pt x="1225892" y="6531093"/>
                  </a:cubicBezTo>
                  <a:cubicBezTo>
                    <a:pt x="1183559" y="6544851"/>
                    <a:pt x="1142284" y="6595651"/>
                    <a:pt x="1124292" y="6588243"/>
                  </a:cubicBezTo>
                  <a:cubicBezTo>
                    <a:pt x="1106300" y="6580835"/>
                    <a:pt x="1121117" y="6533210"/>
                    <a:pt x="1117942" y="6486643"/>
                  </a:cubicBezTo>
                  <a:cubicBezTo>
                    <a:pt x="1114767" y="6440076"/>
                    <a:pt x="1105242" y="6353293"/>
                    <a:pt x="1105242" y="6308843"/>
                  </a:cubicBezTo>
                  <a:cubicBezTo>
                    <a:pt x="1105242" y="6264393"/>
                    <a:pt x="1113709" y="6249576"/>
                    <a:pt x="1117942" y="6219943"/>
                  </a:cubicBezTo>
                  <a:cubicBezTo>
                    <a:pt x="1095188" y="6237405"/>
                    <a:pt x="1072434" y="6254868"/>
                    <a:pt x="1035392" y="6270743"/>
                  </a:cubicBezTo>
                  <a:cubicBezTo>
                    <a:pt x="998350" y="6286618"/>
                    <a:pt x="952842" y="6304610"/>
                    <a:pt x="895692" y="6315193"/>
                  </a:cubicBezTo>
                  <a:cubicBezTo>
                    <a:pt x="838542" y="6325776"/>
                    <a:pt x="758109" y="6338476"/>
                    <a:pt x="692492" y="6334243"/>
                  </a:cubicBezTo>
                  <a:cubicBezTo>
                    <a:pt x="626875" y="6330010"/>
                    <a:pt x="560200" y="6310960"/>
                    <a:pt x="501992" y="6289793"/>
                  </a:cubicBezTo>
                  <a:cubicBezTo>
                    <a:pt x="443784" y="6268626"/>
                    <a:pt x="394042" y="6240051"/>
                    <a:pt x="343242" y="6207243"/>
                  </a:cubicBezTo>
                  <a:cubicBezTo>
                    <a:pt x="292442" y="6174435"/>
                    <a:pt x="232117" y="6117285"/>
                    <a:pt x="197192" y="6092943"/>
                  </a:cubicBezTo>
                  <a:cubicBezTo>
                    <a:pt x="162267" y="6068601"/>
                    <a:pt x="135809" y="6081301"/>
                    <a:pt x="133692" y="6061193"/>
                  </a:cubicBezTo>
                  <a:cubicBezTo>
                    <a:pt x="131575" y="6041085"/>
                    <a:pt x="164384" y="6010393"/>
                    <a:pt x="184492" y="5972293"/>
                  </a:cubicBezTo>
                  <a:cubicBezTo>
                    <a:pt x="204600" y="5934193"/>
                    <a:pt x="237409" y="5862226"/>
                    <a:pt x="254342" y="5832593"/>
                  </a:cubicBezTo>
                  <a:cubicBezTo>
                    <a:pt x="267042" y="5810368"/>
                    <a:pt x="286290" y="5816123"/>
                    <a:pt x="289316" y="5808334"/>
                  </a:cubicBezTo>
                  <a:lnTo>
                    <a:pt x="286092" y="5794493"/>
                  </a:lnTo>
                  <a:cubicBezTo>
                    <a:pt x="272334" y="5765918"/>
                    <a:pt x="200367" y="5706651"/>
                    <a:pt x="171792" y="5661143"/>
                  </a:cubicBezTo>
                  <a:cubicBezTo>
                    <a:pt x="143217" y="5615635"/>
                    <a:pt x="134750" y="5569068"/>
                    <a:pt x="114642" y="5521443"/>
                  </a:cubicBezTo>
                  <a:cubicBezTo>
                    <a:pt x="94534" y="5473818"/>
                    <a:pt x="70192" y="5417726"/>
                    <a:pt x="51142" y="5375393"/>
                  </a:cubicBezTo>
                  <a:cubicBezTo>
                    <a:pt x="32092" y="5333060"/>
                    <a:pt x="-3891" y="5281201"/>
                    <a:pt x="342" y="5267443"/>
                  </a:cubicBezTo>
                  <a:cubicBezTo>
                    <a:pt x="4575" y="5253685"/>
                    <a:pt x="47967" y="5288610"/>
                    <a:pt x="76542" y="5292843"/>
                  </a:cubicBezTo>
                  <a:cubicBezTo>
                    <a:pt x="105117" y="5297076"/>
                    <a:pt x="138984" y="5297076"/>
                    <a:pt x="171792" y="5292843"/>
                  </a:cubicBezTo>
                  <a:cubicBezTo>
                    <a:pt x="204600" y="5288610"/>
                    <a:pt x="239525" y="5271676"/>
                    <a:pt x="273392" y="5267443"/>
                  </a:cubicBezTo>
                  <a:cubicBezTo>
                    <a:pt x="307259" y="5263210"/>
                    <a:pt x="342184" y="5264268"/>
                    <a:pt x="374992" y="5267443"/>
                  </a:cubicBezTo>
                  <a:cubicBezTo>
                    <a:pt x="407800" y="5270618"/>
                    <a:pt x="468125" y="5314010"/>
                    <a:pt x="470242" y="5286493"/>
                  </a:cubicBezTo>
                  <a:cubicBezTo>
                    <a:pt x="472359" y="5258976"/>
                    <a:pt x="418384" y="5189126"/>
                    <a:pt x="387692" y="5102343"/>
                  </a:cubicBezTo>
                  <a:cubicBezTo>
                    <a:pt x="357000" y="5015560"/>
                    <a:pt x="312550" y="4857868"/>
                    <a:pt x="286092" y="4765793"/>
                  </a:cubicBezTo>
                  <a:cubicBezTo>
                    <a:pt x="259634" y="4673718"/>
                    <a:pt x="209892" y="4576351"/>
                    <a:pt x="228942" y="4549893"/>
                  </a:cubicBezTo>
                  <a:cubicBezTo>
                    <a:pt x="247992" y="4523435"/>
                    <a:pt x="357000" y="4595401"/>
                    <a:pt x="400392" y="4607043"/>
                  </a:cubicBezTo>
                  <a:cubicBezTo>
                    <a:pt x="443784" y="4618685"/>
                    <a:pt x="463892" y="4617626"/>
                    <a:pt x="489292" y="4619743"/>
                  </a:cubicBezTo>
                  <a:cubicBezTo>
                    <a:pt x="514692" y="4621860"/>
                    <a:pt x="544325" y="4626093"/>
                    <a:pt x="552792" y="4619743"/>
                  </a:cubicBezTo>
                  <a:cubicBezTo>
                    <a:pt x="561259" y="4613393"/>
                    <a:pt x="547500" y="4611276"/>
                    <a:pt x="540092" y="4581643"/>
                  </a:cubicBezTo>
                  <a:cubicBezTo>
                    <a:pt x="532684" y="4552010"/>
                    <a:pt x="509400" y="4485335"/>
                    <a:pt x="508342" y="4441943"/>
                  </a:cubicBezTo>
                  <a:cubicBezTo>
                    <a:pt x="507284" y="4398551"/>
                    <a:pt x="525275" y="4364685"/>
                    <a:pt x="533742" y="4321293"/>
                  </a:cubicBezTo>
                  <a:cubicBezTo>
                    <a:pt x="542209" y="4277901"/>
                    <a:pt x="550675" y="4218635"/>
                    <a:pt x="559142" y="4181593"/>
                  </a:cubicBezTo>
                  <a:cubicBezTo>
                    <a:pt x="567609" y="4144551"/>
                    <a:pt x="576075" y="4125501"/>
                    <a:pt x="584542" y="4099043"/>
                  </a:cubicBezTo>
                  <a:cubicBezTo>
                    <a:pt x="593009" y="4072585"/>
                    <a:pt x="591950" y="4028135"/>
                    <a:pt x="609942" y="4022843"/>
                  </a:cubicBezTo>
                  <a:cubicBezTo>
                    <a:pt x="627934" y="4017551"/>
                    <a:pt x="667092" y="4055651"/>
                    <a:pt x="692492" y="4067293"/>
                  </a:cubicBezTo>
                  <a:cubicBezTo>
                    <a:pt x="717892" y="4078935"/>
                    <a:pt x="734825" y="4086343"/>
                    <a:pt x="762342" y="4092693"/>
                  </a:cubicBezTo>
                  <a:cubicBezTo>
                    <a:pt x="789859" y="4099043"/>
                    <a:pt x="823725" y="4099043"/>
                    <a:pt x="857592" y="4105393"/>
                  </a:cubicBezTo>
                  <a:cubicBezTo>
                    <a:pt x="891459" y="4111743"/>
                    <a:pt x="945434" y="4118093"/>
                    <a:pt x="965542" y="4130793"/>
                  </a:cubicBezTo>
                  <a:cubicBezTo>
                    <a:pt x="985650" y="4143493"/>
                    <a:pt x="982475" y="4161485"/>
                    <a:pt x="990942" y="4175243"/>
                  </a:cubicBezTo>
                  <a:cubicBezTo>
                    <a:pt x="999409" y="4189001"/>
                    <a:pt x="1007875" y="4200643"/>
                    <a:pt x="1016342" y="4213343"/>
                  </a:cubicBezTo>
                  <a:lnTo>
                    <a:pt x="1019402" y="4214285"/>
                  </a:lnTo>
                  <a:cubicBezTo>
                    <a:pt x="1020574" y="4211780"/>
                    <a:pt x="1021661" y="4209341"/>
                    <a:pt x="1022692" y="4206992"/>
                  </a:cubicBezTo>
                  <a:cubicBezTo>
                    <a:pt x="1041742" y="4163600"/>
                    <a:pt x="1063967" y="4149842"/>
                    <a:pt x="1079842" y="4124442"/>
                  </a:cubicBezTo>
                  <a:cubicBezTo>
                    <a:pt x="1095717" y="4099042"/>
                    <a:pt x="1104184" y="4072584"/>
                    <a:pt x="1117942" y="4054592"/>
                  </a:cubicBezTo>
                  <a:cubicBezTo>
                    <a:pt x="1131700" y="4036600"/>
                    <a:pt x="1139109" y="4034484"/>
                    <a:pt x="1162392" y="4016492"/>
                  </a:cubicBezTo>
                  <a:cubicBezTo>
                    <a:pt x="1183338" y="4000306"/>
                    <a:pt x="1189723" y="3984121"/>
                    <a:pt x="1239641" y="3956913"/>
                  </a:cubicBezTo>
                  <a:cubicBezTo>
                    <a:pt x="1243090" y="3931479"/>
                    <a:pt x="1247879" y="3904473"/>
                    <a:pt x="1251292" y="3883142"/>
                  </a:cubicBezTo>
                  <a:cubicBezTo>
                    <a:pt x="1253727" y="3867925"/>
                    <a:pt x="1253974" y="3847807"/>
                    <a:pt x="1254351" y="3826866"/>
                  </a:cubicBezTo>
                  <a:lnTo>
                    <a:pt x="1251292" y="3825992"/>
                  </a:lnTo>
                  <a:lnTo>
                    <a:pt x="1255225" y="3796022"/>
                  </a:lnTo>
                  <a:cubicBezTo>
                    <a:pt x="1255355" y="3782323"/>
                    <a:pt x="1256330" y="3769145"/>
                    <a:pt x="1260219" y="3757970"/>
                  </a:cubicBezTo>
                  <a:cubicBezTo>
                    <a:pt x="1264653" y="3728589"/>
                    <a:pt x="1271478" y="3695593"/>
                    <a:pt x="1283042" y="3654542"/>
                  </a:cubicBezTo>
                  <a:cubicBezTo>
                    <a:pt x="1304209" y="3579400"/>
                    <a:pt x="1346542" y="3448167"/>
                    <a:pt x="1378292" y="3375142"/>
                  </a:cubicBezTo>
                  <a:cubicBezTo>
                    <a:pt x="1410042" y="3302117"/>
                    <a:pt x="1449200" y="3258725"/>
                    <a:pt x="1473542" y="3216392"/>
                  </a:cubicBezTo>
                  <a:cubicBezTo>
                    <a:pt x="1497884" y="3174059"/>
                    <a:pt x="1514817" y="3175117"/>
                    <a:pt x="1524342" y="3121142"/>
                  </a:cubicBezTo>
                  <a:cubicBezTo>
                    <a:pt x="1533867" y="3067167"/>
                    <a:pt x="1528575" y="2986734"/>
                    <a:pt x="1530692" y="2892542"/>
                  </a:cubicBezTo>
                  <a:cubicBezTo>
                    <a:pt x="1532809" y="2798350"/>
                    <a:pt x="1533867" y="2655475"/>
                    <a:pt x="1537042" y="2555992"/>
                  </a:cubicBezTo>
                  <a:cubicBezTo>
                    <a:pt x="1540217" y="2456509"/>
                    <a:pt x="1537042" y="2382425"/>
                    <a:pt x="1549742" y="2295642"/>
                  </a:cubicBezTo>
                  <a:cubicBezTo>
                    <a:pt x="1562442" y="2208859"/>
                    <a:pt x="1596309" y="2096675"/>
                    <a:pt x="1613242" y="2035292"/>
                  </a:cubicBezTo>
                  <a:cubicBezTo>
                    <a:pt x="1630175" y="1973909"/>
                    <a:pt x="1628059" y="1965442"/>
                    <a:pt x="1651342" y="1927342"/>
                  </a:cubicBezTo>
                  <a:cubicBezTo>
                    <a:pt x="1674625" y="1889242"/>
                    <a:pt x="1701084" y="1857492"/>
                    <a:pt x="1740242" y="1825742"/>
                  </a:cubicBezTo>
                  <a:cubicBezTo>
                    <a:pt x="1779400" y="1793992"/>
                    <a:pt x="1838667" y="1760125"/>
                    <a:pt x="1886292" y="1736842"/>
                  </a:cubicBezTo>
                  <a:cubicBezTo>
                    <a:pt x="1933917" y="1713559"/>
                    <a:pt x="1978367" y="1702975"/>
                    <a:pt x="2025992" y="1686042"/>
                  </a:cubicBezTo>
                  <a:cubicBezTo>
                    <a:pt x="2026056" y="1686022"/>
                    <a:pt x="2117028" y="1657459"/>
                    <a:pt x="2172042" y="1635242"/>
                  </a:cubicBezTo>
                  <a:cubicBezTo>
                    <a:pt x="2227075" y="1613017"/>
                    <a:pt x="2303275" y="1582325"/>
                    <a:pt x="2356192" y="1552692"/>
                  </a:cubicBezTo>
                  <a:cubicBezTo>
                    <a:pt x="2409109" y="1523059"/>
                    <a:pt x="2464142" y="1516709"/>
                    <a:pt x="2489542" y="1457442"/>
                  </a:cubicBezTo>
                  <a:cubicBezTo>
                    <a:pt x="2506460" y="1417966"/>
                    <a:pt x="2506475" y="1354075"/>
                    <a:pt x="2506408" y="1290162"/>
                  </a:cubicBezTo>
                  <a:cubicBezTo>
                    <a:pt x="2500360" y="1283145"/>
                    <a:pt x="2494734" y="1276299"/>
                    <a:pt x="2489542" y="1270117"/>
                  </a:cubicBezTo>
                  <a:cubicBezTo>
                    <a:pt x="2467317" y="1243659"/>
                    <a:pt x="2449325" y="1198150"/>
                    <a:pt x="2435567" y="1197092"/>
                  </a:cubicBezTo>
                  <a:cubicBezTo>
                    <a:pt x="2421809" y="1196034"/>
                    <a:pt x="2415459" y="1233605"/>
                    <a:pt x="2406992" y="1263767"/>
                  </a:cubicBezTo>
                  <a:cubicBezTo>
                    <a:pt x="2398525" y="1293930"/>
                    <a:pt x="2397996" y="1347905"/>
                    <a:pt x="2384767" y="1378067"/>
                  </a:cubicBezTo>
                  <a:cubicBezTo>
                    <a:pt x="2371538" y="1408229"/>
                    <a:pt x="2340317" y="1436805"/>
                    <a:pt x="2327617" y="1444742"/>
                  </a:cubicBezTo>
                  <a:cubicBezTo>
                    <a:pt x="2321267" y="1448711"/>
                    <a:pt x="2317430" y="1449240"/>
                    <a:pt x="2314718" y="1446131"/>
                  </a:cubicBezTo>
                  <a:lnTo>
                    <a:pt x="2308567" y="1425692"/>
                  </a:lnTo>
                  <a:cubicBezTo>
                    <a:pt x="2304863" y="1404525"/>
                    <a:pt x="2301688" y="1364309"/>
                    <a:pt x="2305392" y="1317742"/>
                  </a:cubicBezTo>
                  <a:cubicBezTo>
                    <a:pt x="2309096" y="1271175"/>
                    <a:pt x="2330792" y="1185450"/>
                    <a:pt x="2330792" y="1146292"/>
                  </a:cubicBezTo>
                  <a:cubicBezTo>
                    <a:pt x="2330792" y="1107134"/>
                    <a:pt x="2315446" y="1102371"/>
                    <a:pt x="2305392" y="1082792"/>
                  </a:cubicBezTo>
                  <a:cubicBezTo>
                    <a:pt x="2295338" y="1063213"/>
                    <a:pt x="2275229" y="1046809"/>
                    <a:pt x="2270467" y="1028817"/>
                  </a:cubicBezTo>
                  <a:cubicBezTo>
                    <a:pt x="2265704" y="1010825"/>
                    <a:pt x="2279463" y="993892"/>
                    <a:pt x="2276817" y="974842"/>
                  </a:cubicBezTo>
                  <a:cubicBezTo>
                    <a:pt x="2274171" y="955792"/>
                    <a:pt x="2258825" y="935154"/>
                    <a:pt x="2254592" y="914517"/>
                  </a:cubicBezTo>
                  <a:cubicBezTo>
                    <a:pt x="2250359" y="893880"/>
                    <a:pt x="2249830" y="864775"/>
                    <a:pt x="2251417" y="851017"/>
                  </a:cubicBezTo>
                  <a:cubicBezTo>
                    <a:pt x="2253004" y="837259"/>
                    <a:pt x="2258825" y="837788"/>
                    <a:pt x="2264117" y="831967"/>
                  </a:cubicBezTo>
                  <a:cubicBezTo>
                    <a:pt x="2269409" y="826146"/>
                    <a:pt x="2281050" y="822442"/>
                    <a:pt x="2283167" y="816092"/>
                  </a:cubicBezTo>
                  <a:cubicBezTo>
                    <a:pt x="2285284" y="809742"/>
                    <a:pt x="2280521" y="819267"/>
                    <a:pt x="2276817" y="793867"/>
                  </a:cubicBezTo>
                  <a:cubicBezTo>
                    <a:pt x="2273113" y="768467"/>
                    <a:pt x="2259884" y="709729"/>
                    <a:pt x="2260942" y="663692"/>
                  </a:cubicBezTo>
                  <a:cubicBezTo>
                    <a:pt x="2262000" y="617655"/>
                    <a:pt x="2264117" y="563679"/>
                    <a:pt x="2283167" y="517642"/>
                  </a:cubicBezTo>
                  <a:cubicBezTo>
                    <a:pt x="2302217" y="471605"/>
                    <a:pt x="2341905" y="420804"/>
                    <a:pt x="2375242" y="387467"/>
                  </a:cubicBezTo>
                  <a:cubicBezTo>
                    <a:pt x="2408579" y="354130"/>
                    <a:pt x="2444563" y="336138"/>
                    <a:pt x="2483192" y="317617"/>
                  </a:cubicBezTo>
                  <a:cubicBezTo>
                    <a:pt x="2521821" y="299096"/>
                    <a:pt x="2553042" y="289571"/>
                    <a:pt x="2607017" y="276342"/>
                  </a:cubicBezTo>
                  <a:cubicBezTo>
                    <a:pt x="2612807" y="274923"/>
                    <a:pt x="2618756" y="273498"/>
                    <a:pt x="2624939" y="272548"/>
                  </a:cubicBezTo>
                  <a:cubicBezTo>
                    <a:pt x="2604728" y="267171"/>
                    <a:pt x="2587262" y="249594"/>
                    <a:pt x="2578442" y="235067"/>
                  </a:cubicBezTo>
                  <a:cubicBezTo>
                    <a:pt x="2569446" y="220250"/>
                    <a:pt x="2571563" y="206492"/>
                    <a:pt x="2572092" y="184267"/>
                  </a:cubicBezTo>
                  <a:cubicBezTo>
                    <a:pt x="2572621" y="162042"/>
                    <a:pt x="2568917" y="126588"/>
                    <a:pt x="2581617" y="101717"/>
                  </a:cubicBezTo>
                  <a:cubicBezTo>
                    <a:pt x="2594317" y="76846"/>
                    <a:pt x="2623950" y="51975"/>
                    <a:pt x="2648292" y="35042"/>
                  </a:cubicBezTo>
                  <a:cubicBezTo>
                    <a:pt x="2672634" y="18109"/>
                    <a:pt x="2695917" y="1705"/>
                    <a:pt x="2727667" y="117"/>
                  </a:cubicBezTo>
                  <a:close/>
                </a:path>
              </a:pathLst>
            </a:custGeom>
            <a:gradFill>
              <a:gsLst>
                <a:gs pos="42000">
                  <a:schemeClr val="bg1"/>
                </a:gs>
                <a:gs pos="0">
                  <a:schemeClr val="bg1">
                    <a:alpha val="40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blurRad="165100" dist="114300" dir="5400000" sx="90000" sy="-19000" rotWithShape="0">
                <a:prstClr val="black">
                  <a:alpha val="47000"/>
                </a:prstClr>
              </a:outerShdw>
            </a:effectLst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任意多边形 38"/>
            <p:cNvSpPr>
              <a:spLocks noChangeAspect="1"/>
            </p:cNvSpPr>
            <p:nvPr/>
          </p:nvSpPr>
          <p:spPr>
            <a:xfrm>
              <a:off x="7709963" y="2879816"/>
              <a:ext cx="230360" cy="213656"/>
            </a:xfrm>
            <a:custGeom>
              <a:avLst/>
              <a:gdLst/>
              <a:ahLst/>
              <a:cxnLst/>
              <a:rect l="l" t="t" r="r" b="b"/>
              <a:pathLst>
                <a:path w="6146120" h="5700447">
                  <a:moveTo>
                    <a:pt x="2533650" y="687"/>
                  </a:moveTo>
                  <a:cubicBezTo>
                    <a:pt x="2597150" y="-1218"/>
                    <a:pt x="2660650" y="687"/>
                    <a:pt x="2727960" y="8307"/>
                  </a:cubicBezTo>
                  <a:cubicBezTo>
                    <a:pt x="2862580" y="23547"/>
                    <a:pt x="3035300" y="65457"/>
                    <a:pt x="3147060" y="107367"/>
                  </a:cubicBezTo>
                  <a:cubicBezTo>
                    <a:pt x="3258820" y="149277"/>
                    <a:pt x="3318510" y="215317"/>
                    <a:pt x="3398520" y="259767"/>
                  </a:cubicBezTo>
                  <a:cubicBezTo>
                    <a:pt x="3478530" y="304217"/>
                    <a:pt x="3569970" y="327077"/>
                    <a:pt x="3627120" y="374067"/>
                  </a:cubicBezTo>
                  <a:cubicBezTo>
                    <a:pt x="3684270" y="421057"/>
                    <a:pt x="3719830" y="484557"/>
                    <a:pt x="3741420" y="541707"/>
                  </a:cubicBezTo>
                  <a:cubicBezTo>
                    <a:pt x="3763010" y="598857"/>
                    <a:pt x="3737610" y="667437"/>
                    <a:pt x="3756660" y="716967"/>
                  </a:cubicBezTo>
                  <a:cubicBezTo>
                    <a:pt x="3775710" y="766497"/>
                    <a:pt x="3839210" y="767767"/>
                    <a:pt x="3855720" y="838887"/>
                  </a:cubicBezTo>
                  <a:cubicBezTo>
                    <a:pt x="3872230" y="910007"/>
                    <a:pt x="3831590" y="1024307"/>
                    <a:pt x="3855720" y="1143687"/>
                  </a:cubicBezTo>
                  <a:cubicBezTo>
                    <a:pt x="3879850" y="1263067"/>
                    <a:pt x="3954780" y="1459917"/>
                    <a:pt x="4000500" y="1555167"/>
                  </a:cubicBezTo>
                  <a:cubicBezTo>
                    <a:pt x="4046220" y="1650417"/>
                    <a:pt x="4133850" y="1642797"/>
                    <a:pt x="4130040" y="1715187"/>
                  </a:cubicBezTo>
                  <a:cubicBezTo>
                    <a:pt x="4126230" y="1787577"/>
                    <a:pt x="4043680" y="1928547"/>
                    <a:pt x="3977640" y="1989507"/>
                  </a:cubicBezTo>
                  <a:cubicBezTo>
                    <a:pt x="3911600" y="2050467"/>
                    <a:pt x="3789680" y="2049197"/>
                    <a:pt x="3733800" y="2080947"/>
                  </a:cubicBezTo>
                  <a:cubicBezTo>
                    <a:pt x="3677920" y="2112697"/>
                    <a:pt x="3665220" y="2129207"/>
                    <a:pt x="3642360" y="2180007"/>
                  </a:cubicBezTo>
                  <a:cubicBezTo>
                    <a:pt x="3619500" y="2230807"/>
                    <a:pt x="3610610" y="2322247"/>
                    <a:pt x="3596640" y="2385747"/>
                  </a:cubicBezTo>
                  <a:cubicBezTo>
                    <a:pt x="3582670" y="2449247"/>
                    <a:pt x="3569970" y="2517827"/>
                    <a:pt x="3558540" y="2561007"/>
                  </a:cubicBezTo>
                  <a:cubicBezTo>
                    <a:pt x="3547110" y="2604187"/>
                    <a:pt x="3529330" y="2620697"/>
                    <a:pt x="3528060" y="2644827"/>
                  </a:cubicBezTo>
                  <a:cubicBezTo>
                    <a:pt x="3526790" y="2668957"/>
                    <a:pt x="3543300" y="2688007"/>
                    <a:pt x="3550920" y="2705787"/>
                  </a:cubicBezTo>
                  <a:cubicBezTo>
                    <a:pt x="3558540" y="2723567"/>
                    <a:pt x="3580130" y="2728647"/>
                    <a:pt x="3573780" y="2751507"/>
                  </a:cubicBezTo>
                  <a:cubicBezTo>
                    <a:pt x="3567430" y="2774367"/>
                    <a:pt x="3540760" y="2817547"/>
                    <a:pt x="3512820" y="2842947"/>
                  </a:cubicBezTo>
                  <a:cubicBezTo>
                    <a:pt x="3484880" y="2868347"/>
                    <a:pt x="3435350" y="2870887"/>
                    <a:pt x="3406140" y="2903907"/>
                  </a:cubicBezTo>
                  <a:cubicBezTo>
                    <a:pt x="3376930" y="2936927"/>
                    <a:pt x="3361690" y="3002967"/>
                    <a:pt x="3337560" y="3041067"/>
                  </a:cubicBezTo>
                  <a:cubicBezTo>
                    <a:pt x="3318226" y="3071595"/>
                    <a:pt x="3296445" y="3086632"/>
                    <a:pt x="3276442" y="3111902"/>
                  </a:cubicBezTo>
                  <a:lnTo>
                    <a:pt x="3329940" y="3147747"/>
                  </a:lnTo>
                  <a:cubicBezTo>
                    <a:pt x="3415030" y="3212517"/>
                    <a:pt x="3422650" y="3274747"/>
                    <a:pt x="3467100" y="3330627"/>
                  </a:cubicBezTo>
                  <a:cubicBezTo>
                    <a:pt x="3511550" y="3386507"/>
                    <a:pt x="3559810" y="3429687"/>
                    <a:pt x="3596640" y="3483027"/>
                  </a:cubicBezTo>
                  <a:cubicBezTo>
                    <a:pt x="3633470" y="3536367"/>
                    <a:pt x="3667760" y="3601137"/>
                    <a:pt x="3688080" y="3650667"/>
                  </a:cubicBezTo>
                  <a:cubicBezTo>
                    <a:pt x="3708400" y="3700197"/>
                    <a:pt x="3693160" y="3747187"/>
                    <a:pt x="3718560" y="3780207"/>
                  </a:cubicBezTo>
                  <a:cubicBezTo>
                    <a:pt x="3743960" y="3813227"/>
                    <a:pt x="3801110" y="3825927"/>
                    <a:pt x="3840480" y="3848787"/>
                  </a:cubicBezTo>
                  <a:cubicBezTo>
                    <a:pt x="3879850" y="3871647"/>
                    <a:pt x="3929380" y="3909747"/>
                    <a:pt x="3954780" y="3917367"/>
                  </a:cubicBezTo>
                  <a:cubicBezTo>
                    <a:pt x="3980180" y="3924987"/>
                    <a:pt x="3976370" y="3905937"/>
                    <a:pt x="3992880" y="3894507"/>
                  </a:cubicBezTo>
                  <a:cubicBezTo>
                    <a:pt x="4009390" y="3883077"/>
                    <a:pt x="4034790" y="3856407"/>
                    <a:pt x="4053840" y="3848787"/>
                  </a:cubicBezTo>
                  <a:cubicBezTo>
                    <a:pt x="4059535" y="3846287"/>
                    <a:pt x="4021614" y="3862122"/>
                    <a:pt x="4107180" y="3848787"/>
                  </a:cubicBezTo>
                  <a:lnTo>
                    <a:pt x="4134961" y="3844187"/>
                  </a:lnTo>
                  <a:cubicBezTo>
                    <a:pt x="4139969" y="3819078"/>
                    <a:pt x="4144022" y="3797073"/>
                    <a:pt x="4145280" y="3780207"/>
                  </a:cubicBezTo>
                  <a:cubicBezTo>
                    <a:pt x="4151630" y="3695117"/>
                    <a:pt x="4204970" y="3715437"/>
                    <a:pt x="4198620" y="3658287"/>
                  </a:cubicBezTo>
                  <a:cubicBezTo>
                    <a:pt x="4192270" y="3601137"/>
                    <a:pt x="4131310" y="3509697"/>
                    <a:pt x="4107180" y="3437307"/>
                  </a:cubicBezTo>
                  <a:cubicBezTo>
                    <a:pt x="4083050" y="3364917"/>
                    <a:pt x="4067810" y="3296337"/>
                    <a:pt x="4053840" y="3223947"/>
                  </a:cubicBezTo>
                  <a:cubicBezTo>
                    <a:pt x="4039870" y="3151557"/>
                    <a:pt x="4022090" y="3065197"/>
                    <a:pt x="4023360" y="3002967"/>
                  </a:cubicBezTo>
                  <a:cubicBezTo>
                    <a:pt x="4024630" y="2940737"/>
                    <a:pt x="4034790" y="2910257"/>
                    <a:pt x="4046220" y="2865807"/>
                  </a:cubicBezTo>
                  <a:cubicBezTo>
                    <a:pt x="4057650" y="2821357"/>
                    <a:pt x="4069080" y="2808657"/>
                    <a:pt x="4091940" y="2736267"/>
                  </a:cubicBezTo>
                  <a:cubicBezTo>
                    <a:pt x="4114800" y="2663877"/>
                    <a:pt x="4144010" y="2493697"/>
                    <a:pt x="4183380" y="2431467"/>
                  </a:cubicBezTo>
                  <a:cubicBezTo>
                    <a:pt x="4222750" y="2369237"/>
                    <a:pt x="4283710" y="2398447"/>
                    <a:pt x="4328160" y="2362887"/>
                  </a:cubicBezTo>
                  <a:cubicBezTo>
                    <a:pt x="4372610" y="2327327"/>
                    <a:pt x="4420870" y="2237157"/>
                    <a:pt x="4450080" y="2218107"/>
                  </a:cubicBezTo>
                  <a:cubicBezTo>
                    <a:pt x="4479290" y="2199057"/>
                    <a:pt x="4478020" y="2261287"/>
                    <a:pt x="4503420" y="2248587"/>
                  </a:cubicBezTo>
                  <a:cubicBezTo>
                    <a:pt x="4528820" y="2235887"/>
                    <a:pt x="4568190" y="2145717"/>
                    <a:pt x="4602480" y="2141907"/>
                  </a:cubicBezTo>
                  <a:cubicBezTo>
                    <a:pt x="4636770" y="2138097"/>
                    <a:pt x="4688840" y="2200327"/>
                    <a:pt x="4709160" y="2225727"/>
                  </a:cubicBezTo>
                  <a:cubicBezTo>
                    <a:pt x="4729480" y="2251127"/>
                    <a:pt x="4696460" y="2313357"/>
                    <a:pt x="4724400" y="2294307"/>
                  </a:cubicBezTo>
                  <a:cubicBezTo>
                    <a:pt x="4752340" y="2275257"/>
                    <a:pt x="4838700" y="2154607"/>
                    <a:pt x="4876800" y="2111427"/>
                  </a:cubicBezTo>
                  <a:cubicBezTo>
                    <a:pt x="4914900" y="2068247"/>
                    <a:pt x="4906010" y="2050467"/>
                    <a:pt x="4953000" y="2035227"/>
                  </a:cubicBezTo>
                  <a:cubicBezTo>
                    <a:pt x="4999990" y="2019987"/>
                    <a:pt x="5115560" y="2002207"/>
                    <a:pt x="5158740" y="2019987"/>
                  </a:cubicBezTo>
                  <a:cubicBezTo>
                    <a:pt x="5201920" y="2037767"/>
                    <a:pt x="5181600" y="2121587"/>
                    <a:pt x="5212080" y="2141907"/>
                  </a:cubicBezTo>
                  <a:cubicBezTo>
                    <a:pt x="5242560" y="2162227"/>
                    <a:pt x="5311140" y="2136827"/>
                    <a:pt x="5341620" y="2141907"/>
                  </a:cubicBezTo>
                  <a:cubicBezTo>
                    <a:pt x="5372100" y="2146987"/>
                    <a:pt x="5359400" y="2167307"/>
                    <a:pt x="5394960" y="2172387"/>
                  </a:cubicBezTo>
                  <a:cubicBezTo>
                    <a:pt x="5430520" y="2177467"/>
                    <a:pt x="5514340" y="2157147"/>
                    <a:pt x="5554980" y="2172387"/>
                  </a:cubicBezTo>
                  <a:cubicBezTo>
                    <a:pt x="5595620" y="2187627"/>
                    <a:pt x="5618480" y="2240967"/>
                    <a:pt x="5638800" y="2263827"/>
                  </a:cubicBezTo>
                  <a:cubicBezTo>
                    <a:pt x="5659120" y="2286687"/>
                    <a:pt x="5652770" y="2314627"/>
                    <a:pt x="5676900" y="2309547"/>
                  </a:cubicBezTo>
                  <a:cubicBezTo>
                    <a:pt x="5701030" y="2304467"/>
                    <a:pt x="5749290" y="2246047"/>
                    <a:pt x="5783580" y="2233347"/>
                  </a:cubicBezTo>
                  <a:cubicBezTo>
                    <a:pt x="5817870" y="2220647"/>
                    <a:pt x="5857240" y="2218107"/>
                    <a:pt x="5882640" y="2233347"/>
                  </a:cubicBezTo>
                  <a:cubicBezTo>
                    <a:pt x="5908040" y="2248587"/>
                    <a:pt x="5928360" y="2299387"/>
                    <a:pt x="5935980" y="2324787"/>
                  </a:cubicBezTo>
                  <a:cubicBezTo>
                    <a:pt x="5943600" y="2350187"/>
                    <a:pt x="5939790" y="2364157"/>
                    <a:pt x="5928360" y="2385747"/>
                  </a:cubicBezTo>
                  <a:cubicBezTo>
                    <a:pt x="5916930" y="2407337"/>
                    <a:pt x="5863590" y="2427657"/>
                    <a:pt x="5867400" y="2454327"/>
                  </a:cubicBezTo>
                  <a:cubicBezTo>
                    <a:pt x="5871210" y="2480997"/>
                    <a:pt x="5920740" y="2530527"/>
                    <a:pt x="5951220" y="2545767"/>
                  </a:cubicBezTo>
                  <a:cubicBezTo>
                    <a:pt x="5981700" y="2561007"/>
                    <a:pt x="6018530" y="2536877"/>
                    <a:pt x="6050280" y="2545767"/>
                  </a:cubicBezTo>
                  <a:cubicBezTo>
                    <a:pt x="6082030" y="2554657"/>
                    <a:pt x="6131560" y="2572437"/>
                    <a:pt x="6141720" y="2599107"/>
                  </a:cubicBezTo>
                  <a:cubicBezTo>
                    <a:pt x="6151880" y="2625777"/>
                    <a:pt x="6145530" y="2671497"/>
                    <a:pt x="6111240" y="2705787"/>
                  </a:cubicBezTo>
                  <a:cubicBezTo>
                    <a:pt x="6076950" y="2740077"/>
                    <a:pt x="5988050" y="2764207"/>
                    <a:pt x="5935980" y="2804847"/>
                  </a:cubicBezTo>
                  <a:cubicBezTo>
                    <a:pt x="5883910" y="2845487"/>
                    <a:pt x="5811520" y="2920417"/>
                    <a:pt x="5798820" y="2949627"/>
                  </a:cubicBezTo>
                  <a:cubicBezTo>
                    <a:pt x="5786120" y="2978837"/>
                    <a:pt x="5840730" y="2958517"/>
                    <a:pt x="5859780" y="2980107"/>
                  </a:cubicBezTo>
                  <a:cubicBezTo>
                    <a:pt x="5878830" y="3001697"/>
                    <a:pt x="5906770" y="3049957"/>
                    <a:pt x="5913120" y="3079167"/>
                  </a:cubicBezTo>
                  <a:cubicBezTo>
                    <a:pt x="5919470" y="3108377"/>
                    <a:pt x="5916930" y="3135047"/>
                    <a:pt x="5897880" y="3155367"/>
                  </a:cubicBezTo>
                  <a:cubicBezTo>
                    <a:pt x="5878830" y="3175687"/>
                    <a:pt x="5815330" y="3187117"/>
                    <a:pt x="5798820" y="3201087"/>
                  </a:cubicBezTo>
                  <a:cubicBezTo>
                    <a:pt x="5782310" y="3215057"/>
                    <a:pt x="5814060" y="3218867"/>
                    <a:pt x="5798820" y="3239187"/>
                  </a:cubicBezTo>
                  <a:cubicBezTo>
                    <a:pt x="5783580" y="3259507"/>
                    <a:pt x="5736590" y="3292527"/>
                    <a:pt x="5707380" y="3323007"/>
                  </a:cubicBezTo>
                  <a:cubicBezTo>
                    <a:pt x="5678170" y="3353487"/>
                    <a:pt x="5655310" y="3373807"/>
                    <a:pt x="5623560" y="3422067"/>
                  </a:cubicBezTo>
                  <a:cubicBezTo>
                    <a:pt x="5591810" y="3470327"/>
                    <a:pt x="5549900" y="3561767"/>
                    <a:pt x="5516880" y="3612567"/>
                  </a:cubicBezTo>
                  <a:cubicBezTo>
                    <a:pt x="5483860" y="3663367"/>
                    <a:pt x="5448300" y="3691307"/>
                    <a:pt x="5425440" y="3726867"/>
                  </a:cubicBezTo>
                  <a:cubicBezTo>
                    <a:pt x="5408113" y="3753820"/>
                    <a:pt x="5409027" y="3751589"/>
                    <a:pt x="5396658" y="3783215"/>
                  </a:cubicBezTo>
                  <a:cubicBezTo>
                    <a:pt x="5446964" y="3810468"/>
                    <a:pt x="5447502" y="3850228"/>
                    <a:pt x="5463540" y="3886887"/>
                  </a:cubicBezTo>
                  <a:cubicBezTo>
                    <a:pt x="5481320" y="3927527"/>
                    <a:pt x="5481320" y="3965627"/>
                    <a:pt x="5486400" y="4016427"/>
                  </a:cubicBezTo>
                  <a:cubicBezTo>
                    <a:pt x="5491480" y="4067227"/>
                    <a:pt x="5495290" y="4121837"/>
                    <a:pt x="5494020" y="4191687"/>
                  </a:cubicBezTo>
                  <a:cubicBezTo>
                    <a:pt x="5492750" y="4261537"/>
                    <a:pt x="5482590" y="4379647"/>
                    <a:pt x="5478780" y="4435527"/>
                  </a:cubicBezTo>
                  <a:cubicBezTo>
                    <a:pt x="5474970" y="4491407"/>
                    <a:pt x="5467350" y="4474897"/>
                    <a:pt x="5471160" y="4526967"/>
                  </a:cubicBezTo>
                  <a:cubicBezTo>
                    <a:pt x="5474970" y="4579037"/>
                    <a:pt x="5487670" y="4681907"/>
                    <a:pt x="5501640" y="4747947"/>
                  </a:cubicBezTo>
                  <a:cubicBezTo>
                    <a:pt x="5515610" y="4813987"/>
                    <a:pt x="5556250" y="4833037"/>
                    <a:pt x="5554980" y="4923207"/>
                  </a:cubicBezTo>
                  <a:cubicBezTo>
                    <a:pt x="5553710" y="5013377"/>
                    <a:pt x="5530850" y="5172127"/>
                    <a:pt x="5494020" y="5288967"/>
                  </a:cubicBezTo>
                  <a:cubicBezTo>
                    <a:pt x="5457190" y="5405807"/>
                    <a:pt x="5367020" y="5555667"/>
                    <a:pt x="5334000" y="5624247"/>
                  </a:cubicBezTo>
                  <a:cubicBezTo>
                    <a:pt x="5300980" y="5692827"/>
                    <a:pt x="5308600" y="5675047"/>
                    <a:pt x="5295900" y="5700447"/>
                  </a:cubicBezTo>
                  <a:lnTo>
                    <a:pt x="15240" y="5601387"/>
                  </a:lnTo>
                  <a:lnTo>
                    <a:pt x="0" y="3345867"/>
                  </a:lnTo>
                  <a:cubicBezTo>
                    <a:pt x="2987" y="3344863"/>
                    <a:pt x="18621" y="3333377"/>
                    <a:pt x="91440" y="3277287"/>
                  </a:cubicBezTo>
                  <a:lnTo>
                    <a:pt x="563880" y="2911527"/>
                  </a:lnTo>
                  <a:cubicBezTo>
                    <a:pt x="600147" y="2883670"/>
                    <a:pt x="611398" y="2877131"/>
                    <a:pt x="613854" y="2877555"/>
                  </a:cubicBezTo>
                  <a:lnTo>
                    <a:pt x="617220" y="2873427"/>
                  </a:lnTo>
                  <a:cubicBezTo>
                    <a:pt x="641350" y="2845487"/>
                    <a:pt x="659130" y="2802307"/>
                    <a:pt x="693420" y="2759127"/>
                  </a:cubicBezTo>
                  <a:cubicBezTo>
                    <a:pt x="727710" y="2715947"/>
                    <a:pt x="779780" y="2670227"/>
                    <a:pt x="822960" y="2614347"/>
                  </a:cubicBezTo>
                  <a:cubicBezTo>
                    <a:pt x="866140" y="2558467"/>
                    <a:pt x="906780" y="2470837"/>
                    <a:pt x="952500" y="2423847"/>
                  </a:cubicBezTo>
                  <a:cubicBezTo>
                    <a:pt x="995683" y="2379464"/>
                    <a:pt x="1043399" y="2364539"/>
                    <a:pt x="1088961" y="2336891"/>
                  </a:cubicBezTo>
                  <a:cubicBezTo>
                    <a:pt x="1081798" y="2282197"/>
                    <a:pt x="1075902" y="2238685"/>
                    <a:pt x="1066800" y="2218107"/>
                  </a:cubicBezTo>
                  <a:lnTo>
                    <a:pt x="1057350" y="2203239"/>
                  </a:lnTo>
                  <a:cubicBezTo>
                    <a:pt x="1038562" y="2190008"/>
                    <a:pt x="1040924" y="2315579"/>
                    <a:pt x="1028700" y="2340027"/>
                  </a:cubicBezTo>
                  <a:cubicBezTo>
                    <a:pt x="1014730" y="2367967"/>
                    <a:pt x="1009650" y="2394637"/>
                    <a:pt x="982980" y="2385747"/>
                  </a:cubicBezTo>
                  <a:cubicBezTo>
                    <a:pt x="956310" y="2376857"/>
                    <a:pt x="880110" y="2272717"/>
                    <a:pt x="868680" y="2286687"/>
                  </a:cubicBezTo>
                  <a:cubicBezTo>
                    <a:pt x="857250" y="2300657"/>
                    <a:pt x="937260" y="2459407"/>
                    <a:pt x="914400" y="2469567"/>
                  </a:cubicBezTo>
                  <a:cubicBezTo>
                    <a:pt x="891540" y="2479727"/>
                    <a:pt x="758190" y="2407337"/>
                    <a:pt x="731520" y="2347647"/>
                  </a:cubicBezTo>
                  <a:cubicBezTo>
                    <a:pt x="704850" y="2287957"/>
                    <a:pt x="753110" y="2169847"/>
                    <a:pt x="754380" y="2111427"/>
                  </a:cubicBezTo>
                  <a:cubicBezTo>
                    <a:pt x="755650" y="2053007"/>
                    <a:pt x="751840" y="2069517"/>
                    <a:pt x="739140" y="1997127"/>
                  </a:cubicBezTo>
                  <a:cubicBezTo>
                    <a:pt x="726440" y="1924737"/>
                    <a:pt x="674370" y="1788847"/>
                    <a:pt x="678180" y="1677087"/>
                  </a:cubicBezTo>
                  <a:cubicBezTo>
                    <a:pt x="681990" y="1565327"/>
                    <a:pt x="735330" y="1411657"/>
                    <a:pt x="762000" y="1326567"/>
                  </a:cubicBezTo>
                  <a:cubicBezTo>
                    <a:pt x="788670" y="1241477"/>
                    <a:pt x="800100" y="1250367"/>
                    <a:pt x="838200" y="1158927"/>
                  </a:cubicBezTo>
                  <a:cubicBezTo>
                    <a:pt x="876300" y="1067487"/>
                    <a:pt x="928370" y="885877"/>
                    <a:pt x="990600" y="777927"/>
                  </a:cubicBezTo>
                  <a:cubicBezTo>
                    <a:pt x="1052830" y="669977"/>
                    <a:pt x="1145540" y="582347"/>
                    <a:pt x="1211580" y="511227"/>
                  </a:cubicBezTo>
                  <a:cubicBezTo>
                    <a:pt x="1277620" y="440107"/>
                    <a:pt x="1342390" y="400737"/>
                    <a:pt x="1386840" y="351207"/>
                  </a:cubicBezTo>
                  <a:cubicBezTo>
                    <a:pt x="1431290" y="301677"/>
                    <a:pt x="1440180" y="244527"/>
                    <a:pt x="1478280" y="214047"/>
                  </a:cubicBezTo>
                  <a:cubicBezTo>
                    <a:pt x="1516380" y="183567"/>
                    <a:pt x="1541780" y="187377"/>
                    <a:pt x="1615440" y="168327"/>
                  </a:cubicBezTo>
                  <a:cubicBezTo>
                    <a:pt x="1689100" y="149277"/>
                    <a:pt x="1799590" y="125147"/>
                    <a:pt x="1920240" y="99747"/>
                  </a:cubicBezTo>
                  <a:cubicBezTo>
                    <a:pt x="2040890" y="74347"/>
                    <a:pt x="2204720" y="31167"/>
                    <a:pt x="2339340" y="15927"/>
                  </a:cubicBezTo>
                  <a:cubicBezTo>
                    <a:pt x="2406650" y="8307"/>
                    <a:pt x="2470150" y="2592"/>
                    <a:pt x="2533650" y="687"/>
                  </a:cubicBezTo>
                  <a:close/>
                </a:path>
              </a:pathLst>
            </a:custGeom>
            <a:gradFill>
              <a:gsLst>
                <a:gs pos="42000">
                  <a:schemeClr val="bg1"/>
                </a:gs>
                <a:gs pos="0">
                  <a:schemeClr val="bg1">
                    <a:alpha val="40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blurRad="165100" dist="114300" dir="5400000" sx="90000" sy="-19000" rotWithShape="0">
                <a:prstClr val="black">
                  <a:alpha val="47000"/>
                </a:prstClr>
              </a:outerShdw>
            </a:effectLst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任意多边形 39"/>
            <p:cNvSpPr>
              <a:spLocks noChangeAspect="1"/>
            </p:cNvSpPr>
            <p:nvPr/>
          </p:nvSpPr>
          <p:spPr>
            <a:xfrm>
              <a:off x="587068" y="3217680"/>
              <a:ext cx="324020" cy="355336"/>
            </a:xfrm>
            <a:custGeom>
              <a:avLst/>
              <a:gdLst/>
              <a:ahLst/>
              <a:cxnLst/>
              <a:rect l="l" t="t" r="r" b="b"/>
              <a:pathLst>
                <a:path w="4930314" h="5406799">
                  <a:moveTo>
                    <a:pt x="1895391" y="1201640"/>
                  </a:moveTo>
                  <a:cubicBezTo>
                    <a:pt x="1895266" y="1202150"/>
                    <a:pt x="1895069" y="1202626"/>
                    <a:pt x="1894873" y="1203099"/>
                  </a:cubicBezTo>
                  <a:cubicBezTo>
                    <a:pt x="1871590" y="1259191"/>
                    <a:pt x="1812323" y="1304699"/>
                    <a:pt x="1812323" y="1304699"/>
                  </a:cubicBezTo>
                  <a:cubicBezTo>
                    <a:pt x="1785865" y="1337507"/>
                    <a:pt x="1764698" y="1374549"/>
                    <a:pt x="1736123" y="1399949"/>
                  </a:cubicBezTo>
                  <a:cubicBezTo>
                    <a:pt x="1707548" y="1425349"/>
                    <a:pt x="1677915" y="1444399"/>
                    <a:pt x="1640873" y="1457099"/>
                  </a:cubicBezTo>
                  <a:cubicBezTo>
                    <a:pt x="1603831" y="1469799"/>
                    <a:pt x="1553031" y="1472974"/>
                    <a:pt x="1513873" y="1476149"/>
                  </a:cubicBezTo>
                  <a:cubicBezTo>
                    <a:pt x="1474715" y="1479324"/>
                    <a:pt x="1445081" y="1492024"/>
                    <a:pt x="1405923" y="1476149"/>
                  </a:cubicBezTo>
                  <a:cubicBezTo>
                    <a:pt x="1366765" y="1460274"/>
                    <a:pt x="1319140" y="1420057"/>
                    <a:pt x="1278923" y="1380899"/>
                  </a:cubicBezTo>
                  <a:cubicBezTo>
                    <a:pt x="1238706" y="1341741"/>
                    <a:pt x="1192140" y="1261307"/>
                    <a:pt x="1164623" y="1241199"/>
                  </a:cubicBezTo>
                  <a:cubicBezTo>
                    <a:pt x="1137106" y="1221091"/>
                    <a:pt x="1130756" y="1254957"/>
                    <a:pt x="1113823" y="1260249"/>
                  </a:cubicBezTo>
                  <a:cubicBezTo>
                    <a:pt x="1096890" y="1265541"/>
                    <a:pt x="1074665" y="1256016"/>
                    <a:pt x="1063023" y="1272949"/>
                  </a:cubicBezTo>
                  <a:cubicBezTo>
                    <a:pt x="1051381" y="1289882"/>
                    <a:pt x="1057731" y="1330099"/>
                    <a:pt x="1043973" y="1361849"/>
                  </a:cubicBezTo>
                  <a:cubicBezTo>
                    <a:pt x="1030215" y="1393599"/>
                    <a:pt x="985765" y="1439107"/>
                    <a:pt x="980473" y="1463449"/>
                  </a:cubicBezTo>
                  <a:cubicBezTo>
                    <a:pt x="975181" y="1487791"/>
                    <a:pt x="1012223" y="1493082"/>
                    <a:pt x="1012223" y="1507899"/>
                  </a:cubicBezTo>
                  <a:cubicBezTo>
                    <a:pt x="1012223" y="1522716"/>
                    <a:pt x="989998" y="1526949"/>
                    <a:pt x="980473" y="1552349"/>
                  </a:cubicBezTo>
                  <a:lnTo>
                    <a:pt x="968934" y="1594027"/>
                  </a:lnTo>
                  <a:cubicBezTo>
                    <a:pt x="973087" y="1592822"/>
                    <a:pt x="968289" y="1594648"/>
                    <a:pt x="974123" y="1609499"/>
                  </a:cubicBezTo>
                  <a:cubicBezTo>
                    <a:pt x="985765" y="1639132"/>
                    <a:pt x="985765" y="1700516"/>
                    <a:pt x="980473" y="1774599"/>
                  </a:cubicBezTo>
                  <a:cubicBezTo>
                    <a:pt x="975181" y="1848682"/>
                    <a:pt x="952956" y="1965099"/>
                    <a:pt x="942373" y="2053999"/>
                  </a:cubicBezTo>
                  <a:cubicBezTo>
                    <a:pt x="931790" y="2142899"/>
                    <a:pt x="922265" y="2241324"/>
                    <a:pt x="916973" y="2307999"/>
                  </a:cubicBezTo>
                  <a:cubicBezTo>
                    <a:pt x="911681" y="2374674"/>
                    <a:pt x="912740" y="2422299"/>
                    <a:pt x="910623" y="2454049"/>
                  </a:cubicBezTo>
                  <a:cubicBezTo>
                    <a:pt x="908506" y="2485799"/>
                    <a:pt x="894748" y="2495324"/>
                    <a:pt x="904273" y="2498499"/>
                  </a:cubicBezTo>
                  <a:cubicBezTo>
                    <a:pt x="913798" y="2501674"/>
                    <a:pt x="949781" y="2477332"/>
                    <a:pt x="967773" y="2473099"/>
                  </a:cubicBezTo>
                  <a:cubicBezTo>
                    <a:pt x="985765" y="2468866"/>
                    <a:pt x="994231" y="2487916"/>
                    <a:pt x="1012223" y="2473099"/>
                  </a:cubicBezTo>
                  <a:cubicBezTo>
                    <a:pt x="1030215" y="2458282"/>
                    <a:pt x="1040798" y="2412774"/>
                    <a:pt x="1075723" y="2384199"/>
                  </a:cubicBezTo>
                  <a:cubicBezTo>
                    <a:pt x="1110648" y="2355624"/>
                    <a:pt x="1182615" y="2314349"/>
                    <a:pt x="1221773" y="2301649"/>
                  </a:cubicBezTo>
                  <a:cubicBezTo>
                    <a:pt x="1260931" y="2288949"/>
                    <a:pt x="1279981" y="2299532"/>
                    <a:pt x="1310673" y="2307999"/>
                  </a:cubicBezTo>
                  <a:cubicBezTo>
                    <a:pt x="1341365" y="2316466"/>
                    <a:pt x="1373115" y="2341866"/>
                    <a:pt x="1405923" y="2352449"/>
                  </a:cubicBezTo>
                  <a:lnTo>
                    <a:pt x="1435113" y="2359866"/>
                  </a:lnTo>
                  <a:lnTo>
                    <a:pt x="1399573" y="2301649"/>
                  </a:lnTo>
                  <a:cubicBezTo>
                    <a:pt x="1378406" y="2260374"/>
                    <a:pt x="1369940" y="2220157"/>
                    <a:pt x="1361473" y="2180999"/>
                  </a:cubicBezTo>
                  <a:cubicBezTo>
                    <a:pt x="1353006" y="2141841"/>
                    <a:pt x="1344540" y="2106916"/>
                    <a:pt x="1348773" y="2066699"/>
                  </a:cubicBezTo>
                  <a:cubicBezTo>
                    <a:pt x="1353006" y="2026482"/>
                    <a:pt x="1374173" y="1954516"/>
                    <a:pt x="1386873" y="1939699"/>
                  </a:cubicBezTo>
                  <a:cubicBezTo>
                    <a:pt x="1399573" y="1924882"/>
                    <a:pt x="1427090" y="1953457"/>
                    <a:pt x="1424973" y="1977799"/>
                  </a:cubicBezTo>
                  <a:cubicBezTo>
                    <a:pt x="1422856" y="2002141"/>
                    <a:pt x="1414390" y="2049766"/>
                    <a:pt x="1418623" y="2092099"/>
                  </a:cubicBezTo>
                  <a:cubicBezTo>
                    <a:pt x="1422856" y="2134432"/>
                    <a:pt x="1440848" y="2193699"/>
                    <a:pt x="1450373" y="2231799"/>
                  </a:cubicBezTo>
                  <a:cubicBezTo>
                    <a:pt x="1459898" y="2269899"/>
                    <a:pt x="1460956" y="2296357"/>
                    <a:pt x="1475773" y="2320699"/>
                  </a:cubicBezTo>
                  <a:cubicBezTo>
                    <a:pt x="1489378" y="2343049"/>
                    <a:pt x="1518150" y="2351123"/>
                    <a:pt x="1533834" y="2372947"/>
                  </a:cubicBezTo>
                  <a:cubicBezTo>
                    <a:pt x="1570015" y="2374540"/>
                    <a:pt x="1613126" y="2374022"/>
                    <a:pt x="1640873" y="2371499"/>
                  </a:cubicBezTo>
                  <a:cubicBezTo>
                    <a:pt x="1675798" y="2368324"/>
                    <a:pt x="1682148" y="2359857"/>
                    <a:pt x="1717073" y="2352449"/>
                  </a:cubicBezTo>
                  <a:cubicBezTo>
                    <a:pt x="1751998" y="2345041"/>
                    <a:pt x="1817615" y="2337632"/>
                    <a:pt x="1850423" y="2327049"/>
                  </a:cubicBezTo>
                  <a:cubicBezTo>
                    <a:pt x="1883231" y="2316466"/>
                    <a:pt x="1890640" y="2310116"/>
                    <a:pt x="1913923" y="2288949"/>
                  </a:cubicBezTo>
                  <a:cubicBezTo>
                    <a:pt x="1937206" y="2267782"/>
                    <a:pt x="1962606" y="2221216"/>
                    <a:pt x="1990123" y="2200049"/>
                  </a:cubicBezTo>
                  <a:cubicBezTo>
                    <a:pt x="2012038" y="2183191"/>
                    <a:pt x="2016500" y="2179088"/>
                    <a:pt x="2048442" y="2170186"/>
                  </a:cubicBezTo>
                  <a:cubicBezTo>
                    <a:pt x="2052865" y="2168034"/>
                    <a:pt x="2056571" y="2165068"/>
                    <a:pt x="2059973" y="2161949"/>
                  </a:cubicBezTo>
                  <a:cubicBezTo>
                    <a:pt x="2072673" y="2150307"/>
                    <a:pt x="2094898" y="2145016"/>
                    <a:pt x="2091723" y="2123849"/>
                  </a:cubicBezTo>
                  <a:cubicBezTo>
                    <a:pt x="2088548" y="2102682"/>
                    <a:pt x="2058915" y="2063524"/>
                    <a:pt x="2040923" y="2034949"/>
                  </a:cubicBezTo>
                  <a:cubicBezTo>
                    <a:pt x="2022931" y="2006374"/>
                    <a:pt x="1997531" y="1993674"/>
                    <a:pt x="1983773" y="1952399"/>
                  </a:cubicBezTo>
                  <a:cubicBezTo>
                    <a:pt x="1970015" y="1911124"/>
                    <a:pt x="1966840" y="1821166"/>
                    <a:pt x="1958373" y="1787299"/>
                  </a:cubicBezTo>
                  <a:cubicBezTo>
                    <a:pt x="1949906" y="1753432"/>
                    <a:pt x="1938265" y="1767191"/>
                    <a:pt x="1932973" y="1749199"/>
                  </a:cubicBezTo>
                  <a:cubicBezTo>
                    <a:pt x="1927681" y="1731207"/>
                    <a:pt x="1930856" y="1714274"/>
                    <a:pt x="1926623" y="1679349"/>
                  </a:cubicBezTo>
                  <a:cubicBezTo>
                    <a:pt x="1922390" y="1644424"/>
                    <a:pt x="1920273" y="1579866"/>
                    <a:pt x="1907573" y="1539649"/>
                  </a:cubicBezTo>
                  <a:cubicBezTo>
                    <a:pt x="1894873" y="1499432"/>
                    <a:pt x="1857831" y="1472974"/>
                    <a:pt x="1850423" y="1438049"/>
                  </a:cubicBezTo>
                  <a:cubicBezTo>
                    <a:pt x="1843015" y="1403124"/>
                    <a:pt x="1852540" y="1352324"/>
                    <a:pt x="1863123" y="1330099"/>
                  </a:cubicBezTo>
                  <a:cubicBezTo>
                    <a:pt x="1873706" y="1307874"/>
                    <a:pt x="1909690" y="1339624"/>
                    <a:pt x="1913923" y="1304699"/>
                  </a:cubicBezTo>
                  <a:cubicBezTo>
                    <a:pt x="1916682" y="1281938"/>
                    <a:pt x="1903258" y="1247039"/>
                    <a:pt x="1895391" y="1201640"/>
                  </a:cubicBezTo>
                  <a:close/>
                  <a:moveTo>
                    <a:pt x="3543492" y="1086021"/>
                  </a:moveTo>
                  <a:cubicBezTo>
                    <a:pt x="3522590" y="1086418"/>
                    <a:pt x="3501423" y="1089858"/>
                    <a:pt x="3482373" y="1095149"/>
                  </a:cubicBezTo>
                  <a:cubicBezTo>
                    <a:pt x="3444273" y="1105732"/>
                    <a:pt x="3412523" y="1137482"/>
                    <a:pt x="3374423" y="1158649"/>
                  </a:cubicBezTo>
                  <a:cubicBezTo>
                    <a:pt x="3337373" y="1179233"/>
                    <a:pt x="3361372" y="1170793"/>
                    <a:pt x="3262468" y="1217979"/>
                  </a:cubicBezTo>
                  <a:cubicBezTo>
                    <a:pt x="3264235" y="1233111"/>
                    <a:pt x="3265554" y="1247379"/>
                    <a:pt x="3266473" y="1260249"/>
                  </a:cubicBezTo>
                  <a:cubicBezTo>
                    <a:pt x="3270706" y="1319516"/>
                    <a:pt x="3264356" y="1353382"/>
                    <a:pt x="3260123" y="1399949"/>
                  </a:cubicBezTo>
                  <a:cubicBezTo>
                    <a:pt x="3255890" y="1446516"/>
                    <a:pt x="3259065" y="1498374"/>
                    <a:pt x="3241073" y="1539649"/>
                  </a:cubicBezTo>
                  <a:cubicBezTo>
                    <a:pt x="3223081" y="1580924"/>
                    <a:pt x="3179690" y="1617966"/>
                    <a:pt x="3152173" y="1647599"/>
                  </a:cubicBezTo>
                  <a:cubicBezTo>
                    <a:pt x="3124656" y="1677232"/>
                    <a:pt x="3097140" y="1706866"/>
                    <a:pt x="3075973" y="1717449"/>
                  </a:cubicBezTo>
                  <a:cubicBezTo>
                    <a:pt x="3054806" y="1728032"/>
                    <a:pt x="3043165" y="1700516"/>
                    <a:pt x="3025173" y="1711099"/>
                  </a:cubicBezTo>
                  <a:cubicBezTo>
                    <a:pt x="3007181" y="1721682"/>
                    <a:pt x="2982840" y="1737557"/>
                    <a:pt x="2968023" y="1780949"/>
                  </a:cubicBezTo>
                  <a:cubicBezTo>
                    <a:pt x="2953206" y="1824341"/>
                    <a:pt x="2938390" y="1916416"/>
                    <a:pt x="2936273" y="1971449"/>
                  </a:cubicBezTo>
                  <a:cubicBezTo>
                    <a:pt x="2934156" y="2026482"/>
                    <a:pt x="2923573" y="2052941"/>
                    <a:pt x="2955323" y="2111149"/>
                  </a:cubicBezTo>
                  <a:cubicBezTo>
                    <a:pt x="2986606" y="2168500"/>
                    <a:pt x="3054874" y="2242803"/>
                    <a:pt x="3123732" y="2317314"/>
                  </a:cubicBezTo>
                  <a:cubicBezTo>
                    <a:pt x="3137424" y="2319123"/>
                    <a:pt x="3149273" y="2317768"/>
                    <a:pt x="3158523" y="2314349"/>
                  </a:cubicBezTo>
                  <a:cubicBezTo>
                    <a:pt x="3207206" y="2296357"/>
                    <a:pt x="3172281" y="2216982"/>
                    <a:pt x="3196623" y="2174649"/>
                  </a:cubicBezTo>
                  <a:cubicBezTo>
                    <a:pt x="3220965" y="2132316"/>
                    <a:pt x="3258006" y="2103741"/>
                    <a:pt x="3304573" y="2060349"/>
                  </a:cubicBezTo>
                  <a:cubicBezTo>
                    <a:pt x="3351140" y="2016957"/>
                    <a:pt x="3437923" y="1946049"/>
                    <a:pt x="3476023" y="1914299"/>
                  </a:cubicBezTo>
                  <a:cubicBezTo>
                    <a:pt x="3514123" y="1882549"/>
                    <a:pt x="3518356" y="1910066"/>
                    <a:pt x="3533173" y="1869849"/>
                  </a:cubicBezTo>
                  <a:cubicBezTo>
                    <a:pt x="3547990" y="1829632"/>
                    <a:pt x="3551165" y="1736499"/>
                    <a:pt x="3564923" y="1672999"/>
                  </a:cubicBezTo>
                  <a:cubicBezTo>
                    <a:pt x="3578681" y="1609499"/>
                    <a:pt x="3595615" y="1539649"/>
                    <a:pt x="3615723" y="1488849"/>
                  </a:cubicBezTo>
                  <a:cubicBezTo>
                    <a:pt x="3635831" y="1438049"/>
                    <a:pt x="3685573" y="1368199"/>
                    <a:pt x="3685573" y="1368199"/>
                  </a:cubicBezTo>
                  <a:cubicBezTo>
                    <a:pt x="3704623" y="1335391"/>
                    <a:pt x="3727906" y="1323749"/>
                    <a:pt x="3730023" y="1291999"/>
                  </a:cubicBezTo>
                  <a:cubicBezTo>
                    <a:pt x="3732140" y="1260249"/>
                    <a:pt x="3719440" y="1210507"/>
                    <a:pt x="3698273" y="1177699"/>
                  </a:cubicBezTo>
                  <a:cubicBezTo>
                    <a:pt x="3677106" y="1144891"/>
                    <a:pt x="3639006" y="1108907"/>
                    <a:pt x="3603023" y="1095149"/>
                  </a:cubicBezTo>
                  <a:cubicBezTo>
                    <a:pt x="3585032" y="1088270"/>
                    <a:pt x="3564394" y="1085624"/>
                    <a:pt x="3543492" y="1086021"/>
                  </a:cubicBezTo>
                  <a:close/>
                  <a:moveTo>
                    <a:pt x="1514667" y="171"/>
                  </a:moveTo>
                  <a:cubicBezTo>
                    <a:pt x="1542448" y="-491"/>
                    <a:pt x="1571023" y="832"/>
                    <a:pt x="1590073" y="2949"/>
                  </a:cubicBezTo>
                  <a:cubicBezTo>
                    <a:pt x="1628173" y="7182"/>
                    <a:pt x="1667331" y="17766"/>
                    <a:pt x="1672623" y="34699"/>
                  </a:cubicBezTo>
                  <a:cubicBezTo>
                    <a:pt x="1677915" y="51632"/>
                    <a:pt x="1627115" y="82324"/>
                    <a:pt x="1621823" y="104549"/>
                  </a:cubicBezTo>
                  <a:cubicBezTo>
                    <a:pt x="1616531" y="126774"/>
                    <a:pt x="1623940" y="153232"/>
                    <a:pt x="1640873" y="168049"/>
                  </a:cubicBezTo>
                  <a:cubicBezTo>
                    <a:pt x="1657806" y="182866"/>
                    <a:pt x="1723423" y="182866"/>
                    <a:pt x="1723423" y="193449"/>
                  </a:cubicBezTo>
                  <a:cubicBezTo>
                    <a:pt x="1723423" y="204032"/>
                    <a:pt x="1654631" y="214616"/>
                    <a:pt x="1640873" y="231549"/>
                  </a:cubicBezTo>
                  <a:cubicBezTo>
                    <a:pt x="1627115" y="248482"/>
                    <a:pt x="1632406" y="275999"/>
                    <a:pt x="1640873" y="295049"/>
                  </a:cubicBezTo>
                  <a:cubicBezTo>
                    <a:pt x="1649340" y="314099"/>
                    <a:pt x="1685323" y="327857"/>
                    <a:pt x="1691673" y="345849"/>
                  </a:cubicBezTo>
                  <a:cubicBezTo>
                    <a:pt x="1698023" y="363841"/>
                    <a:pt x="1676856" y="379716"/>
                    <a:pt x="1678973" y="402999"/>
                  </a:cubicBezTo>
                  <a:cubicBezTo>
                    <a:pt x="1681090" y="426282"/>
                    <a:pt x="1707548" y="464382"/>
                    <a:pt x="1704373" y="485549"/>
                  </a:cubicBezTo>
                  <a:cubicBezTo>
                    <a:pt x="1701198" y="506716"/>
                    <a:pt x="1667331" y="516241"/>
                    <a:pt x="1659923" y="529999"/>
                  </a:cubicBezTo>
                  <a:cubicBezTo>
                    <a:pt x="1652515" y="543757"/>
                    <a:pt x="1639815" y="549049"/>
                    <a:pt x="1659923" y="568099"/>
                  </a:cubicBezTo>
                  <a:cubicBezTo>
                    <a:pt x="1680031" y="587149"/>
                    <a:pt x="1737181" y="604082"/>
                    <a:pt x="1780573" y="644299"/>
                  </a:cubicBezTo>
                  <a:cubicBezTo>
                    <a:pt x="1823965" y="684516"/>
                    <a:pt x="1891698" y="755424"/>
                    <a:pt x="1920273" y="809399"/>
                  </a:cubicBezTo>
                  <a:lnTo>
                    <a:pt x="1929934" y="830435"/>
                  </a:lnTo>
                  <a:cubicBezTo>
                    <a:pt x="1933052" y="815616"/>
                    <a:pt x="1936233" y="802092"/>
                    <a:pt x="1939323" y="790349"/>
                  </a:cubicBezTo>
                  <a:cubicBezTo>
                    <a:pt x="1960490" y="709916"/>
                    <a:pt x="1989065" y="679224"/>
                    <a:pt x="2015523" y="637949"/>
                  </a:cubicBezTo>
                  <a:cubicBezTo>
                    <a:pt x="2041981" y="596674"/>
                    <a:pt x="2056798" y="574449"/>
                    <a:pt x="2098073" y="542699"/>
                  </a:cubicBezTo>
                  <a:cubicBezTo>
                    <a:pt x="2139348" y="510949"/>
                    <a:pt x="2214490" y="471791"/>
                    <a:pt x="2263173" y="447449"/>
                  </a:cubicBezTo>
                  <a:cubicBezTo>
                    <a:pt x="2311856" y="423107"/>
                    <a:pt x="2339373" y="405116"/>
                    <a:pt x="2390173" y="390299"/>
                  </a:cubicBezTo>
                  <a:cubicBezTo>
                    <a:pt x="2440973" y="375482"/>
                    <a:pt x="2505531" y="352199"/>
                    <a:pt x="2567973" y="358549"/>
                  </a:cubicBezTo>
                  <a:cubicBezTo>
                    <a:pt x="2630415" y="364899"/>
                    <a:pt x="2764823" y="428399"/>
                    <a:pt x="2764823" y="428399"/>
                  </a:cubicBezTo>
                  <a:cubicBezTo>
                    <a:pt x="2827265" y="450624"/>
                    <a:pt x="2885473" y="456974"/>
                    <a:pt x="2942623" y="491899"/>
                  </a:cubicBezTo>
                  <a:cubicBezTo>
                    <a:pt x="2999773" y="526824"/>
                    <a:pt x="3068565" y="577624"/>
                    <a:pt x="3107723" y="637949"/>
                  </a:cubicBezTo>
                  <a:cubicBezTo>
                    <a:pt x="3146881" y="698274"/>
                    <a:pt x="3156406" y="786116"/>
                    <a:pt x="3177573" y="853849"/>
                  </a:cubicBezTo>
                  <a:cubicBezTo>
                    <a:pt x="3198740" y="921582"/>
                    <a:pt x="3219906" y="976616"/>
                    <a:pt x="3234723" y="1044349"/>
                  </a:cubicBezTo>
                  <a:cubicBezTo>
                    <a:pt x="3242979" y="1082087"/>
                    <a:pt x="3250577" y="1126395"/>
                    <a:pt x="3256266" y="1168509"/>
                  </a:cubicBezTo>
                  <a:cubicBezTo>
                    <a:pt x="3266717" y="1163843"/>
                    <a:pt x="3276393" y="1158207"/>
                    <a:pt x="3285523" y="1152299"/>
                  </a:cubicBezTo>
                  <a:cubicBezTo>
                    <a:pt x="3321506" y="1129016"/>
                    <a:pt x="3352198" y="1096207"/>
                    <a:pt x="3380773" y="1076099"/>
                  </a:cubicBezTo>
                  <a:cubicBezTo>
                    <a:pt x="3409348" y="1055991"/>
                    <a:pt x="3420990" y="1039057"/>
                    <a:pt x="3456973" y="1031649"/>
                  </a:cubicBezTo>
                  <a:cubicBezTo>
                    <a:pt x="3492956" y="1024241"/>
                    <a:pt x="3549048" y="1021066"/>
                    <a:pt x="3596673" y="1031649"/>
                  </a:cubicBezTo>
                  <a:cubicBezTo>
                    <a:pt x="3644298" y="1042232"/>
                    <a:pt x="3701448" y="1050699"/>
                    <a:pt x="3742723" y="1095149"/>
                  </a:cubicBezTo>
                  <a:cubicBezTo>
                    <a:pt x="3783998" y="1139599"/>
                    <a:pt x="3828448" y="1227441"/>
                    <a:pt x="3844323" y="1298349"/>
                  </a:cubicBezTo>
                  <a:cubicBezTo>
                    <a:pt x="3860198" y="1369257"/>
                    <a:pt x="3834798" y="1458157"/>
                    <a:pt x="3837973" y="1520599"/>
                  </a:cubicBezTo>
                  <a:cubicBezTo>
                    <a:pt x="3841148" y="1583041"/>
                    <a:pt x="3834798" y="1643366"/>
                    <a:pt x="3863373" y="1672999"/>
                  </a:cubicBezTo>
                  <a:cubicBezTo>
                    <a:pt x="3891948" y="1702632"/>
                    <a:pt x="3970265" y="1690991"/>
                    <a:pt x="4009423" y="1698399"/>
                  </a:cubicBezTo>
                  <a:cubicBezTo>
                    <a:pt x="4048581" y="1705807"/>
                    <a:pt x="4062340" y="1696282"/>
                    <a:pt x="4098323" y="1717449"/>
                  </a:cubicBezTo>
                  <a:cubicBezTo>
                    <a:pt x="4134306" y="1738616"/>
                    <a:pt x="4184048" y="1797882"/>
                    <a:pt x="4225323" y="1825399"/>
                  </a:cubicBezTo>
                  <a:cubicBezTo>
                    <a:pt x="4266598" y="1852916"/>
                    <a:pt x="4321631" y="1860324"/>
                    <a:pt x="4345973" y="1882549"/>
                  </a:cubicBezTo>
                  <a:cubicBezTo>
                    <a:pt x="4370315" y="1904774"/>
                    <a:pt x="4363965" y="1938641"/>
                    <a:pt x="4371373" y="1958749"/>
                  </a:cubicBezTo>
                  <a:cubicBezTo>
                    <a:pt x="4378781" y="1978857"/>
                    <a:pt x="4381956" y="1987324"/>
                    <a:pt x="4390423" y="2003199"/>
                  </a:cubicBezTo>
                  <a:cubicBezTo>
                    <a:pt x="4398890" y="2019074"/>
                    <a:pt x="4421115" y="2031774"/>
                    <a:pt x="4422173" y="2053999"/>
                  </a:cubicBezTo>
                  <a:cubicBezTo>
                    <a:pt x="4423231" y="2076224"/>
                    <a:pt x="4394656" y="2114324"/>
                    <a:pt x="4396773" y="2136549"/>
                  </a:cubicBezTo>
                  <a:cubicBezTo>
                    <a:pt x="4398890" y="2158774"/>
                    <a:pt x="4429581" y="2159832"/>
                    <a:pt x="4434873" y="2187349"/>
                  </a:cubicBezTo>
                  <a:cubicBezTo>
                    <a:pt x="4440165" y="2214866"/>
                    <a:pt x="4425348" y="2255082"/>
                    <a:pt x="4428523" y="2301649"/>
                  </a:cubicBezTo>
                  <a:cubicBezTo>
                    <a:pt x="4431698" y="2348216"/>
                    <a:pt x="4443340" y="2409599"/>
                    <a:pt x="4453923" y="2466749"/>
                  </a:cubicBezTo>
                  <a:cubicBezTo>
                    <a:pt x="4464506" y="2523899"/>
                    <a:pt x="4472973" y="2608566"/>
                    <a:pt x="4492023" y="2644549"/>
                  </a:cubicBezTo>
                  <a:cubicBezTo>
                    <a:pt x="4511073" y="2680532"/>
                    <a:pt x="4534356" y="2646666"/>
                    <a:pt x="4568223" y="2682649"/>
                  </a:cubicBezTo>
                  <a:cubicBezTo>
                    <a:pt x="4602090" y="2718632"/>
                    <a:pt x="4662415" y="2813882"/>
                    <a:pt x="4695223" y="2860449"/>
                  </a:cubicBezTo>
                  <a:cubicBezTo>
                    <a:pt x="4728031" y="2907016"/>
                    <a:pt x="4754490" y="2936649"/>
                    <a:pt x="4765073" y="2962049"/>
                  </a:cubicBezTo>
                  <a:cubicBezTo>
                    <a:pt x="4775656" y="2987449"/>
                    <a:pt x="4740731" y="2990624"/>
                    <a:pt x="4758723" y="3012849"/>
                  </a:cubicBezTo>
                  <a:cubicBezTo>
                    <a:pt x="4776715" y="3035074"/>
                    <a:pt x="4857148" y="3069999"/>
                    <a:pt x="4873023" y="3095399"/>
                  </a:cubicBezTo>
                  <a:lnTo>
                    <a:pt x="4876595" y="3106016"/>
                  </a:lnTo>
                  <a:cubicBezTo>
                    <a:pt x="4873222" y="3110877"/>
                    <a:pt x="4853180" y="3106511"/>
                    <a:pt x="4853973" y="3165249"/>
                  </a:cubicBezTo>
                  <a:cubicBezTo>
                    <a:pt x="4855031" y="3243566"/>
                    <a:pt x="4867202" y="3404432"/>
                    <a:pt x="4879373" y="3565299"/>
                  </a:cubicBezTo>
                  <a:lnTo>
                    <a:pt x="4873172" y="3565628"/>
                  </a:lnTo>
                  <a:cubicBezTo>
                    <a:pt x="4878344" y="3588019"/>
                    <a:pt x="4882034" y="3607974"/>
                    <a:pt x="4885723" y="3622449"/>
                  </a:cubicBezTo>
                  <a:cubicBezTo>
                    <a:pt x="4899481" y="3676424"/>
                    <a:pt x="4858206" y="3663724"/>
                    <a:pt x="4860323" y="3711349"/>
                  </a:cubicBezTo>
                  <a:cubicBezTo>
                    <a:pt x="4862440" y="3758974"/>
                    <a:pt x="4886781" y="3828824"/>
                    <a:pt x="4898423" y="3908199"/>
                  </a:cubicBezTo>
                  <a:cubicBezTo>
                    <a:pt x="4910065" y="3987574"/>
                    <a:pt x="4932290" y="4109282"/>
                    <a:pt x="4930173" y="4187599"/>
                  </a:cubicBezTo>
                  <a:cubicBezTo>
                    <a:pt x="4928056" y="4265916"/>
                    <a:pt x="4913240" y="4313541"/>
                    <a:pt x="4885723" y="4378099"/>
                  </a:cubicBezTo>
                  <a:cubicBezTo>
                    <a:pt x="4858206" y="4442657"/>
                    <a:pt x="4814815" y="4529441"/>
                    <a:pt x="4765073" y="4574949"/>
                  </a:cubicBezTo>
                  <a:cubicBezTo>
                    <a:pt x="4715331" y="4620457"/>
                    <a:pt x="4631723" y="4636332"/>
                    <a:pt x="4587273" y="4651149"/>
                  </a:cubicBezTo>
                  <a:cubicBezTo>
                    <a:pt x="4542823" y="4665966"/>
                    <a:pt x="4542823" y="4673374"/>
                    <a:pt x="4498373" y="4663849"/>
                  </a:cubicBezTo>
                  <a:cubicBezTo>
                    <a:pt x="4453923" y="4654324"/>
                    <a:pt x="4376665" y="4610932"/>
                    <a:pt x="4320573" y="4593999"/>
                  </a:cubicBezTo>
                  <a:cubicBezTo>
                    <a:pt x="4264481" y="4577066"/>
                    <a:pt x="4198865" y="4581299"/>
                    <a:pt x="4161823" y="4562249"/>
                  </a:cubicBezTo>
                  <a:cubicBezTo>
                    <a:pt x="4124781" y="4543199"/>
                    <a:pt x="4120548" y="4508274"/>
                    <a:pt x="4098323" y="4479699"/>
                  </a:cubicBezTo>
                  <a:cubicBezTo>
                    <a:pt x="4076098" y="4451124"/>
                    <a:pt x="4062340" y="4428899"/>
                    <a:pt x="4028473" y="4390799"/>
                  </a:cubicBezTo>
                  <a:cubicBezTo>
                    <a:pt x="3994606" y="4352699"/>
                    <a:pt x="3942748" y="4302957"/>
                    <a:pt x="3895123" y="4251099"/>
                  </a:cubicBezTo>
                  <a:cubicBezTo>
                    <a:pt x="3847498" y="4199241"/>
                    <a:pt x="3796698" y="4155849"/>
                    <a:pt x="3742723" y="4079649"/>
                  </a:cubicBezTo>
                  <a:cubicBezTo>
                    <a:pt x="3721954" y="4050328"/>
                    <a:pt x="3702125" y="4023984"/>
                    <a:pt x="3681994" y="3993660"/>
                  </a:cubicBezTo>
                  <a:lnTo>
                    <a:pt x="3672874" y="4073299"/>
                  </a:lnTo>
                  <a:cubicBezTo>
                    <a:pt x="3660174" y="4204532"/>
                    <a:pt x="3656999" y="4355874"/>
                    <a:pt x="3660174" y="4422549"/>
                  </a:cubicBezTo>
                  <a:cubicBezTo>
                    <a:pt x="3663349" y="4489224"/>
                    <a:pt x="3685574" y="4446891"/>
                    <a:pt x="3691924" y="4473349"/>
                  </a:cubicBezTo>
                  <a:cubicBezTo>
                    <a:pt x="3698274" y="4499807"/>
                    <a:pt x="3697216" y="4541082"/>
                    <a:pt x="3698274" y="4581299"/>
                  </a:cubicBezTo>
                  <a:cubicBezTo>
                    <a:pt x="3699332" y="4621516"/>
                    <a:pt x="3694041" y="4662791"/>
                    <a:pt x="3698274" y="4714649"/>
                  </a:cubicBezTo>
                  <a:cubicBezTo>
                    <a:pt x="3702507" y="4766507"/>
                    <a:pt x="3718382" y="4843766"/>
                    <a:pt x="3723674" y="4892449"/>
                  </a:cubicBezTo>
                  <a:cubicBezTo>
                    <a:pt x="3728966" y="4941132"/>
                    <a:pt x="3722616" y="4921024"/>
                    <a:pt x="3730024" y="5006749"/>
                  </a:cubicBezTo>
                  <a:cubicBezTo>
                    <a:pt x="3737432" y="5092474"/>
                    <a:pt x="3755424" y="5273449"/>
                    <a:pt x="3768124" y="5406799"/>
                  </a:cubicBezTo>
                  <a:lnTo>
                    <a:pt x="1043974" y="5400449"/>
                  </a:lnTo>
                  <a:cubicBezTo>
                    <a:pt x="1045032" y="5357057"/>
                    <a:pt x="1046091" y="5313666"/>
                    <a:pt x="1063024" y="5216299"/>
                  </a:cubicBezTo>
                  <a:cubicBezTo>
                    <a:pt x="1079957" y="5118932"/>
                    <a:pt x="1131816" y="4891391"/>
                    <a:pt x="1145574" y="4816249"/>
                  </a:cubicBezTo>
                  <a:cubicBezTo>
                    <a:pt x="1157612" y="4750500"/>
                    <a:pt x="1145343" y="4782796"/>
                    <a:pt x="1144923" y="4772754"/>
                  </a:cubicBezTo>
                  <a:lnTo>
                    <a:pt x="1145574" y="4765449"/>
                  </a:lnTo>
                  <a:cubicBezTo>
                    <a:pt x="1149807" y="4736874"/>
                    <a:pt x="1166741" y="4690307"/>
                    <a:pt x="1170974" y="4644799"/>
                  </a:cubicBezTo>
                  <a:cubicBezTo>
                    <a:pt x="1175207" y="4599291"/>
                    <a:pt x="1172032" y="4546374"/>
                    <a:pt x="1170974" y="4492399"/>
                  </a:cubicBezTo>
                  <a:cubicBezTo>
                    <a:pt x="1169916" y="4438424"/>
                    <a:pt x="1167799" y="4403499"/>
                    <a:pt x="1164624" y="4320949"/>
                  </a:cubicBezTo>
                  <a:cubicBezTo>
                    <a:pt x="1161449" y="4238399"/>
                    <a:pt x="1156686" y="4117749"/>
                    <a:pt x="1151924" y="3997099"/>
                  </a:cubicBezTo>
                  <a:lnTo>
                    <a:pt x="1158274" y="3882799"/>
                  </a:lnTo>
                  <a:lnTo>
                    <a:pt x="1177324" y="3838349"/>
                  </a:lnTo>
                  <a:lnTo>
                    <a:pt x="1177324" y="3781199"/>
                  </a:lnTo>
                  <a:lnTo>
                    <a:pt x="1181091" y="3761612"/>
                  </a:lnTo>
                  <a:lnTo>
                    <a:pt x="1170973" y="3762149"/>
                  </a:lnTo>
                  <a:lnTo>
                    <a:pt x="1177323" y="3736749"/>
                  </a:lnTo>
                  <a:lnTo>
                    <a:pt x="1063023" y="3577999"/>
                  </a:lnTo>
                  <a:lnTo>
                    <a:pt x="1065801" y="3576045"/>
                  </a:lnTo>
                  <a:cubicBezTo>
                    <a:pt x="1033217" y="3558567"/>
                    <a:pt x="1004471" y="3569887"/>
                    <a:pt x="967773" y="3565299"/>
                  </a:cubicBezTo>
                  <a:cubicBezTo>
                    <a:pt x="925440" y="3560007"/>
                    <a:pt x="867231" y="3555774"/>
                    <a:pt x="828073" y="3552599"/>
                  </a:cubicBezTo>
                  <a:cubicBezTo>
                    <a:pt x="788915" y="3549424"/>
                    <a:pt x="787856" y="3564241"/>
                    <a:pt x="732823" y="3546249"/>
                  </a:cubicBezTo>
                  <a:cubicBezTo>
                    <a:pt x="677790" y="3528257"/>
                    <a:pt x="564548" y="3470049"/>
                    <a:pt x="497873" y="3444649"/>
                  </a:cubicBezTo>
                  <a:cubicBezTo>
                    <a:pt x="431198" y="3419249"/>
                    <a:pt x="369815" y="3408666"/>
                    <a:pt x="332773" y="3393849"/>
                  </a:cubicBezTo>
                  <a:cubicBezTo>
                    <a:pt x="295731" y="3379032"/>
                    <a:pt x="312665" y="3376916"/>
                    <a:pt x="275623" y="3355749"/>
                  </a:cubicBezTo>
                  <a:cubicBezTo>
                    <a:pt x="238581" y="3334582"/>
                    <a:pt x="156031" y="3299657"/>
                    <a:pt x="110523" y="3266849"/>
                  </a:cubicBezTo>
                  <a:cubicBezTo>
                    <a:pt x="65015" y="3234041"/>
                    <a:pt x="15273" y="3212874"/>
                    <a:pt x="2573" y="3158899"/>
                  </a:cubicBezTo>
                  <a:cubicBezTo>
                    <a:pt x="-10127" y="3104924"/>
                    <a:pt x="27973" y="3020257"/>
                    <a:pt x="34323" y="2942999"/>
                  </a:cubicBezTo>
                  <a:cubicBezTo>
                    <a:pt x="40673" y="2865741"/>
                    <a:pt x="34323" y="2781074"/>
                    <a:pt x="40673" y="2695349"/>
                  </a:cubicBezTo>
                  <a:cubicBezTo>
                    <a:pt x="47023" y="2609624"/>
                    <a:pt x="65015" y="2502732"/>
                    <a:pt x="72423" y="2428649"/>
                  </a:cubicBezTo>
                  <a:cubicBezTo>
                    <a:pt x="79831" y="2354566"/>
                    <a:pt x="84065" y="2297416"/>
                    <a:pt x="85123" y="2250849"/>
                  </a:cubicBezTo>
                  <a:cubicBezTo>
                    <a:pt x="86181" y="2204282"/>
                    <a:pt x="77715" y="2205341"/>
                    <a:pt x="78773" y="2149249"/>
                  </a:cubicBezTo>
                  <a:cubicBezTo>
                    <a:pt x="79831" y="2093157"/>
                    <a:pt x="84065" y="1988382"/>
                    <a:pt x="91473" y="1914299"/>
                  </a:cubicBezTo>
                  <a:cubicBezTo>
                    <a:pt x="98881" y="1840216"/>
                    <a:pt x="116873" y="1756607"/>
                    <a:pt x="123223" y="1704749"/>
                  </a:cubicBezTo>
                  <a:cubicBezTo>
                    <a:pt x="129573" y="1652891"/>
                    <a:pt x="129573" y="1628549"/>
                    <a:pt x="129573" y="1603149"/>
                  </a:cubicBezTo>
                  <a:cubicBezTo>
                    <a:pt x="129573" y="1577749"/>
                    <a:pt x="117931" y="1563991"/>
                    <a:pt x="123223" y="1552349"/>
                  </a:cubicBezTo>
                  <a:cubicBezTo>
                    <a:pt x="128515" y="1540707"/>
                    <a:pt x="142273" y="1519541"/>
                    <a:pt x="174023" y="1520599"/>
                  </a:cubicBezTo>
                  <a:cubicBezTo>
                    <a:pt x="205773" y="1521657"/>
                    <a:pt x="262923" y="1549174"/>
                    <a:pt x="313723" y="1558699"/>
                  </a:cubicBezTo>
                  <a:lnTo>
                    <a:pt x="345106" y="1564460"/>
                  </a:lnTo>
                  <a:cubicBezTo>
                    <a:pt x="343858" y="1505712"/>
                    <a:pt x="338078" y="1437563"/>
                    <a:pt x="351823" y="1412649"/>
                  </a:cubicBezTo>
                  <a:cubicBezTo>
                    <a:pt x="368756" y="1381957"/>
                    <a:pt x="411090" y="1417941"/>
                    <a:pt x="447073" y="1418999"/>
                  </a:cubicBezTo>
                  <a:cubicBezTo>
                    <a:pt x="483056" y="1420057"/>
                    <a:pt x="567723" y="1418999"/>
                    <a:pt x="567723" y="1418999"/>
                  </a:cubicBezTo>
                  <a:cubicBezTo>
                    <a:pt x="592065" y="1418999"/>
                    <a:pt x="580423" y="1436991"/>
                    <a:pt x="593123" y="1418999"/>
                  </a:cubicBezTo>
                  <a:cubicBezTo>
                    <a:pt x="605823" y="1401007"/>
                    <a:pt x="624873" y="1349149"/>
                    <a:pt x="643923" y="1311049"/>
                  </a:cubicBezTo>
                  <a:cubicBezTo>
                    <a:pt x="662973" y="1272949"/>
                    <a:pt x="689431" y="1218974"/>
                    <a:pt x="707423" y="1190399"/>
                  </a:cubicBezTo>
                  <a:cubicBezTo>
                    <a:pt x="725415" y="1161824"/>
                    <a:pt x="742348" y="1156532"/>
                    <a:pt x="751873" y="1139599"/>
                  </a:cubicBezTo>
                  <a:cubicBezTo>
                    <a:pt x="761398" y="1122666"/>
                    <a:pt x="741290" y="1102557"/>
                    <a:pt x="751873" y="1076099"/>
                  </a:cubicBezTo>
                  <a:cubicBezTo>
                    <a:pt x="762456" y="1049641"/>
                    <a:pt x="798440" y="1052816"/>
                    <a:pt x="815373" y="980849"/>
                  </a:cubicBezTo>
                  <a:cubicBezTo>
                    <a:pt x="832306" y="908882"/>
                    <a:pt x="840773" y="716266"/>
                    <a:pt x="853473" y="644299"/>
                  </a:cubicBezTo>
                  <a:cubicBezTo>
                    <a:pt x="866173" y="572332"/>
                    <a:pt x="883106" y="586091"/>
                    <a:pt x="891573" y="549049"/>
                  </a:cubicBezTo>
                  <a:cubicBezTo>
                    <a:pt x="900040" y="512007"/>
                    <a:pt x="870406" y="465441"/>
                    <a:pt x="904273" y="422049"/>
                  </a:cubicBezTo>
                  <a:cubicBezTo>
                    <a:pt x="938140" y="378657"/>
                    <a:pt x="1028098" y="331032"/>
                    <a:pt x="1094773" y="288699"/>
                  </a:cubicBezTo>
                  <a:cubicBezTo>
                    <a:pt x="1161448" y="246366"/>
                    <a:pt x="1250348" y="188157"/>
                    <a:pt x="1304323" y="168049"/>
                  </a:cubicBezTo>
                  <a:cubicBezTo>
                    <a:pt x="1358298" y="147941"/>
                    <a:pt x="1396398" y="177574"/>
                    <a:pt x="1418623" y="168049"/>
                  </a:cubicBezTo>
                  <a:cubicBezTo>
                    <a:pt x="1440848" y="158524"/>
                    <a:pt x="1440848" y="126774"/>
                    <a:pt x="1437673" y="110899"/>
                  </a:cubicBezTo>
                  <a:cubicBezTo>
                    <a:pt x="1434498" y="95024"/>
                    <a:pt x="1398515" y="89732"/>
                    <a:pt x="1399573" y="72799"/>
                  </a:cubicBezTo>
                  <a:cubicBezTo>
                    <a:pt x="1400631" y="55866"/>
                    <a:pt x="1412273" y="20941"/>
                    <a:pt x="1444023" y="9299"/>
                  </a:cubicBezTo>
                  <a:cubicBezTo>
                    <a:pt x="1459898" y="3478"/>
                    <a:pt x="1486885" y="832"/>
                    <a:pt x="1514667" y="171"/>
                  </a:cubicBezTo>
                  <a:close/>
                </a:path>
              </a:pathLst>
            </a:custGeom>
            <a:gradFill>
              <a:gsLst>
                <a:gs pos="42000">
                  <a:schemeClr val="bg1"/>
                </a:gs>
                <a:gs pos="0">
                  <a:schemeClr val="bg1">
                    <a:alpha val="40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blurRad="165100" dist="114300" dir="5400000" sx="90000" sy="-19000" rotWithShape="0">
                <a:prstClr val="black">
                  <a:alpha val="47000"/>
                </a:prstClr>
              </a:outerShdw>
            </a:effectLst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任意多边形 40"/>
            <p:cNvSpPr>
              <a:spLocks noChangeAspect="1"/>
            </p:cNvSpPr>
            <p:nvPr/>
          </p:nvSpPr>
          <p:spPr>
            <a:xfrm>
              <a:off x="1091877" y="3216145"/>
              <a:ext cx="303246" cy="356871"/>
            </a:xfrm>
            <a:custGeom>
              <a:avLst/>
              <a:gdLst/>
              <a:ahLst/>
              <a:cxnLst/>
              <a:rect l="l" t="t" r="r" b="b"/>
              <a:pathLst>
                <a:path w="3975218" h="4958487">
                  <a:moveTo>
                    <a:pt x="2592633" y="2206872"/>
                  </a:moveTo>
                  <a:lnTo>
                    <a:pt x="2594093" y="2215287"/>
                  </a:lnTo>
                  <a:cubicBezTo>
                    <a:pt x="2593299" y="2240687"/>
                    <a:pt x="2571868" y="2263706"/>
                    <a:pt x="2555993" y="2281962"/>
                  </a:cubicBezTo>
                  <a:cubicBezTo>
                    <a:pt x="2540118" y="2300218"/>
                    <a:pt x="2497256" y="2304188"/>
                    <a:pt x="2498843" y="2324825"/>
                  </a:cubicBezTo>
                  <a:cubicBezTo>
                    <a:pt x="2500430" y="2345462"/>
                    <a:pt x="2551231" y="2378006"/>
                    <a:pt x="2565518" y="2405787"/>
                  </a:cubicBezTo>
                  <a:cubicBezTo>
                    <a:pt x="2578314" y="2430669"/>
                    <a:pt x="2575193" y="2466376"/>
                    <a:pt x="2582560" y="2485276"/>
                  </a:cubicBezTo>
                  <a:cubicBezTo>
                    <a:pt x="2573098" y="2484961"/>
                    <a:pt x="2591351" y="2502469"/>
                    <a:pt x="2584568" y="2491512"/>
                  </a:cubicBezTo>
                  <a:lnTo>
                    <a:pt x="2582560" y="2485276"/>
                  </a:lnTo>
                  <a:cubicBezTo>
                    <a:pt x="2587493" y="2484982"/>
                    <a:pt x="2599958" y="2489752"/>
                    <a:pt x="2627431" y="2505800"/>
                  </a:cubicBezTo>
                  <a:lnTo>
                    <a:pt x="2633682" y="2509605"/>
                  </a:lnTo>
                  <a:cubicBezTo>
                    <a:pt x="2635589" y="2502679"/>
                    <a:pt x="2637722" y="2495753"/>
                    <a:pt x="2644099" y="2489131"/>
                  </a:cubicBezTo>
                  <a:cubicBezTo>
                    <a:pt x="2654418" y="2478416"/>
                    <a:pt x="2675055" y="2469684"/>
                    <a:pt x="2691724" y="2458175"/>
                  </a:cubicBezTo>
                  <a:cubicBezTo>
                    <a:pt x="2708393" y="2446666"/>
                    <a:pt x="2727840" y="2435156"/>
                    <a:pt x="2744112" y="2420075"/>
                  </a:cubicBezTo>
                  <a:cubicBezTo>
                    <a:pt x="2760384" y="2404994"/>
                    <a:pt x="2786181" y="2383959"/>
                    <a:pt x="2789356" y="2367687"/>
                  </a:cubicBezTo>
                  <a:cubicBezTo>
                    <a:pt x="2792045" y="2353908"/>
                    <a:pt x="2772252" y="2349521"/>
                    <a:pt x="2766378" y="2332435"/>
                  </a:cubicBezTo>
                  <a:lnTo>
                    <a:pt x="2751256" y="2348637"/>
                  </a:lnTo>
                  <a:cubicBezTo>
                    <a:pt x="2732206" y="2335937"/>
                    <a:pt x="2709187" y="2324825"/>
                    <a:pt x="2694106" y="2310537"/>
                  </a:cubicBezTo>
                  <a:cubicBezTo>
                    <a:pt x="2679025" y="2296250"/>
                    <a:pt x="2673468" y="2275612"/>
                    <a:pt x="2660768" y="2262912"/>
                  </a:cubicBezTo>
                  <a:cubicBezTo>
                    <a:pt x="2648068" y="2250212"/>
                    <a:pt x="2635368" y="2251006"/>
                    <a:pt x="2617906" y="2234337"/>
                  </a:cubicBezTo>
                  <a:close/>
                  <a:moveTo>
                    <a:pt x="1732234" y="1510686"/>
                  </a:moveTo>
                  <a:cubicBezTo>
                    <a:pt x="1759090" y="1559622"/>
                    <a:pt x="1765468" y="1551782"/>
                    <a:pt x="1793993" y="1591400"/>
                  </a:cubicBezTo>
                  <a:cubicBezTo>
                    <a:pt x="1822568" y="1631088"/>
                    <a:pt x="1875750" y="1720781"/>
                    <a:pt x="1903531" y="1748562"/>
                  </a:cubicBezTo>
                  <a:cubicBezTo>
                    <a:pt x="1931312" y="1776343"/>
                    <a:pt x="1945600" y="1753325"/>
                    <a:pt x="1960681" y="1758087"/>
                  </a:cubicBezTo>
                  <a:cubicBezTo>
                    <a:pt x="1975762" y="1762849"/>
                    <a:pt x="1992431" y="1762850"/>
                    <a:pt x="1994018" y="1777137"/>
                  </a:cubicBezTo>
                  <a:cubicBezTo>
                    <a:pt x="1995605" y="1791424"/>
                    <a:pt x="1967825" y="1827937"/>
                    <a:pt x="1970206" y="1843812"/>
                  </a:cubicBezTo>
                  <a:cubicBezTo>
                    <a:pt x="1972587" y="1859687"/>
                    <a:pt x="1998781" y="1860481"/>
                    <a:pt x="2008306" y="1872387"/>
                  </a:cubicBezTo>
                  <a:cubicBezTo>
                    <a:pt x="2017831" y="1884293"/>
                    <a:pt x="2017037" y="1903344"/>
                    <a:pt x="2027356" y="1915250"/>
                  </a:cubicBezTo>
                  <a:cubicBezTo>
                    <a:pt x="2037675" y="1927156"/>
                    <a:pt x="2052755" y="1939062"/>
                    <a:pt x="2070218" y="1943825"/>
                  </a:cubicBezTo>
                  <a:cubicBezTo>
                    <a:pt x="2087681" y="1948588"/>
                    <a:pt x="2115462" y="1940650"/>
                    <a:pt x="2132131" y="1943825"/>
                  </a:cubicBezTo>
                  <a:cubicBezTo>
                    <a:pt x="2148800" y="1947000"/>
                    <a:pt x="2155150" y="1956525"/>
                    <a:pt x="2170231" y="1962875"/>
                  </a:cubicBezTo>
                  <a:cubicBezTo>
                    <a:pt x="2185312" y="1969225"/>
                    <a:pt x="2202774" y="1990656"/>
                    <a:pt x="2222618" y="1981925"/>
                  </a:cubicBezTo>
                  <a:cubicBezTo>
                    <a:pt x="2236400" y="1975861"/>
                    <a:pt x="2252478" y="1955249"/>
                    <a:pt x="2268672" y="1935413"/>
                  </a:cubicBezTo>
                  <a:close/>
                  <a:moveTo>
                    <a:pt x="150931" y="725"/>
                  </a:moveTo>
                  <a:cubicBezTo>
                    <a:pt x="179506" y="4694"/>
                    <a:pt x="214431" y="30887"/>
                    <a:pt x="246181" y="53112"/>
                  </a:cubicBezTo>
                  <a:cubicBezTo>
                    <a:pt x="277931" y="75337"/>
                    <a:pt x="325556" y="116613"/>
                    <a:pt x="341431" y="134075"/>
                  </a:cubicBezTo>
                  <a:lnTo>
                    <a:pt x="346342" y="143042"/>
                  </a:lnTo>
                  <a:cubicBezTo>
                    <a:pt x="345598" y="148660"/>
                    <a:pt x="331906" y="146576"/>
                    <a:pt x="341431" y="157887"/>
                  </a:cubicBezTo>
                  <a:cubicBezTo>
                    <a:pt x="354131" y="172968"/>
                    <a:pt x="385881" y="198765"/>
                    <a:pt x="422393" y="234087"/>
                  </a:cubicBezTo>
                  <a:lnTo>
                    <a:pt x="2411089" y="1826582"/>
                  </a:lnTo>
                  <a:cubicBezTo>
                    <a:pt x="2421184" y="1823063"/>
                    <a:pt x="2430897" y="1820765"/>
                    <a:pt x="2439312" y="1820000"/>
                  </a:cubicBezTo>
                  <a:cubicBezTo>
                    <a:pt x="2461140" y="1818016"/>
                    <a:pt x="2496462" y="1835875"/>
                    <a:pt x="2517893" y="1839050"/>
                  </a:cubicBezTo>
                  <a:cubicBezTo>
                    <a:pt x="2539324" y="1842225"/>
                    <a:pt x="2555199" y="1833891"/>
                    <a:pt x="2567899" y="1839050"/>
                  </a:cubicBezTo>
                  <a:cubicBezTo>
                    <a:pt x="2580599" y="1844209"/>
                    <a:pt x="2579806" y="1864847"/>
                    <a:pt x="2594093" y="1870006"/>
                  </a:cubicBezTo>
                  <a:cubicBezTo>
                    <a:pt x="2608380" y="1875165"/>
                    <a:pt x="2638940" y="1868022"/>
                    <a:pt x="2653624" y="1870006"/>
                  </a:cubicBezTo>
                  <a:cubicBezTo>
                    <a:pt x="2668308" y="1871990"/>
                    <a:pt x="2673865" y="1877150"/>
                    <a:pt x="2682199" y="1881912"/>
                  </a:cubicBezTo>
                  <a:cubicBezTo>
                    <a:pt x="2690534" y="1886675"/>
                    <a:pt x="2691328" y="1896200"/>
                    <a:pt x="2703631" y="1898581"/>
                  </a:cubicBezTo>
                  <a:cubicBezTo>
                    <a:pt x="2715934" y="1900962"/>
                    <a:pt x="2741334" y="1891437"/>
                    <a:pt x="2756018" y="1896200"/>
                  </a:cubicBezTo>
                  <a:cubicBezTo>
                    <a:pt x="2770702" y="1900963"/>
                    <a:pt x="2780625" y="1918822"/>
                    <a:pt x="2791737" y="1927156"/>
                  </a:cubicBezTo>
                  <a:cubicBezTo>
                    <a:pt x="2802850" y="1935490"/>
                    <a:pt x="2820312" y="1937872"/>
                    <a:pt x="2822693" y="1946206"/>
                  </a:cubicBezTo>
                  <a:cubicBezTo>
                    <a:pt x="2825074" y="1954540"/>
                    <a:pt x="2812771" y="1967240"/>
                    <a:pt x="2806024" y="1977162"/>
                  </a:cubicBezTo>
                  <a:cubicBezTo>
                    <a:pt x="2799277" y="1987084"/>
                    <a:pt x="2792927" y="1997403"/>
                    <a:pt x="2782212" y="2005737"/>
                  </a:cubicBezTo>
                  <a:cubicBezTo>
                    <a:pt x="2771497" y="2014071"/>
                    <a:pt x="2757606" y="2016056"/>
                    <a:pt x="2741731" y="2027168"/>
                  </a:cubicBezTo>
                  <a:cubicBezTo>
                    <a:pt x="2731182" y="2034553"/>
                    <a:pt x="2714849" y="2048773"/>
                    <a:pt x="2702092" y="2059610"/>
                  </a:cubicBezTo>
                  <a:lnTo>
                    <a:pt x="2852944" y="2180408"/>
                  </a:lnTo>
                  <a:lnTo>
                    <a:pt x="2870318" y="2172425"/>
                  </a:lnTo>
                  <a:lnTo>
                    <a:pt x="2846506" y="2139087"/>
                  </a:lnTo>
                  <a:lnTo>
                    <a:pt x="2875081" y="2089081"/>
                  </a:lnTo>
                  <a:cubicBezTo>
                    <a:pt x="2886391" y="2066062"/>
                    <a:pt x="2897702" y="2043044"/>
                    <a:pt x="2920324" y="2020025"/>
                  </a:cubicBezTo>
                  <a:cubicBezTo>
                    <a:pt x="2942946" y="1997006"/>
                    <a:pt x="2984618" y="1969621"/>
                    <a:pt x="3010812" y="1950968"/>
                  </a:cubicBezTo>
                  <a:cubicBezTo>
                    <a:pt x="3037006" y="1932315"/>
                    <a:pt x="3067565" y="1924775"/>
                    <a:pt x="3077487" y="1908106"/>
                  </a:cubicBezTo>
                  <a:cubicBezTo>
                    <a:pt x="3075899" y="1883500"/>
                    <a:pt x="3062405" y="1851749"/>
                    <a:pt x="3072724" y="1834287"/>
                  </a:cubicBezTo>
                  <a:cubicBezTo>
                    <a:pt x="3083043" y="1816825"/>
                    <a:pt x="3105665" y="1809681"/>
                    <a:pt x="3139399" y="1803331"/>
                  </a:cubicBezTo>
                  <a:cubicBezTo>
                    <a:pt x="3173133" y="1796981"/>
                    <a:pt x="3226712" y="1792615"/>
                    <a:pt x="3275131" y="1796187"/>
                  </a:cubicBezTo>
                  <a:cubicBezTo>
                    <a:pt x="3323550" y="1799759"/>
                    <a:pt x="3375143" y="1798965"/>
                    <a:pt x="3429912" y="1824762"/>
                  </a:cubicBezTo>
                  <a:cubicBezTo>
                    <a:pt x="3484681" y="1850559"/>
                    <a:pt x="3546990" y="1897390"/>
                    <a:pt x="3603743" y="1950968"/>
                  </a:cubicBezTo>
                  <a:cubicBezTo>
                    <a:pt x="3660496" y="2004546"/>
                    <a:pt x="3727965" y="2085112"/>
                    <a:pt x="3770431" y="2146231"/>
                  </a:cubicBezTo>
                  <a:cubicBezTo>
                    <a:pt x="3812897" y="2207350"/>
                    <a:pt x="3847425" y="2251800"/>
                    <a:pt x="3858537" y="2317681"/>
                  </a:cubicBezTo>
                  <a:cubicBezTo>
                    <a:pt x="3869649" y="2383562"/>
                    <a:pt x="3852187" y="2485559"/>
                    <a:pt x="3837106" y="2541518"/>
                  </a:cubicBezTo>
                  <a:cubicBezTo>
                    <a:pt x="3822025" y="2597477"/>
                    <a:pt x="3797418" y="2624465"/>
                    <a:pt x="3768049" y="2653437"/>
                  </a:cubicBezTo>
                  <a:cubicBezTo>
                    <a:pt x="3738680" y="2682409"/>
                    <a:pt x="3689071" y="2688362"/>
                    <a:pt x="3660893" y="2715350"/>
                  </a:cubicBezTo>
                  <a:cubicBezTo>
                    <a:pt x="3632715" y="2742338"/>
                    <a:pt x="3620412" y="2785993"/>
                    <a:pt x="3598981" y="2815362"/>
                  </a:cubicBezTo>
                  <a:cubicBezTo>
                    <a:pt x="3581605" y="2839174"/>
                    <a:pt x="3563446" y="2859072"/>
                    <a:pt x="3544994" y="2878092"/>
                  </a:cubicBezTo>
                  <a:cubicBezTo>
                    <a:pt x="3585745" y="2901005"/>
                    <a:pt x="3624099" y="2926823"/>
                    <a:pt x="3657718" y="2958237"/>
                  </a:cubicBezTo>
                  <a:cubicBezTo>
                    <a:pt x="3722276" y="3018562"/>
                    <a:pt x="3775193" y="3098995"/>
                    <a:pt x="3816468" y="3180487"/>
                  </a:cubicBezTo>
                  <a:cubicBezTo>
                    <a:pt x="3857743" y="3261979"/>
                    <a:pt x="3882085" y="3368870"/>
                    <a:pt x="3905368" y="3447187"/>
                  </a:cubicBezTo>
                  <a:cubicBezTo>
                    <a:pt x="3928651" y="3525504"/>
                    <a:pt x="3944526" y="3554079"/>
                    <a:pt x="3956168" y="3650387"/>
                  </a:cubicBezTo>
                  <a:cubicBezTo>
                    <a:pt x="3967810" y="3746695"/>
                    <a:pt x="3975218" y="3939312"/>
                    <a:pt x="3975218" y="4025037"/>
                  </a:cubicBezTo>
                  <a:cubicBezTo>
                    <a:pt x="3975218" y="4110762"/>
                    <a:pt x="3957226" y="4099120"/>
                    <a:pt x="3956168" y="4164737"/>
                  </a:cubicBezTo>
                  <a:cubicBezTo>
                    <a:pt x="3955110" y="4230354"/>
                    <a:pt x="3968868" y="4345712"/>
                    <a:pt x="3968868" y="4418737"/>
                  </a:cubicBezTo>
                  <a:cubicBezTo>
                    <a:pt x="3968868" y="4491762"/>
                    <a:pt x="3960401" y="4513987"/>
                    <a:pt x="3956168" y="4602887"/>
                  </a:cubicBezTo>
                  <a:cubicBezTo>
                    <a:pt x="3951935" y="4691787"/>
                    <a:pt x="3947701" y="4835720"/>
                    <a:pt x="3943468" y="4952137"/>
                  </a:cubicBezTo>
                  <a:lnTo>
                    <a:pt x="1873368" y="4958487"/>
                  </a:lnTo>
                  <a:cubicBezTo>
                    <a:pt x="1905118" y="4716128"/>
                    <a:pt x="1936868" y="4473770"/>
                    <a:pt x="1962268" y="4355237"/>
                  </a:cubicBezTo>
                  <a:cubicBezTo>
                    <a:pt x="1987668" y="4236704"/>
                    <a:pt x="2024710" y="4277979"/>
                    <a:pt x="2025768" y="4247287"/>
                  </a:cubicBezTo>
                  <a:cubicBezTo>
                    <a:pt x="2026826" y="4216595"/>
                    <a:pt x="1980260" y="4199662"/>
                    <a:pt x="1968618" y="4171087"/>
                  </a:cubicBezTo>
                  <a:cubicBezTo>
                    <a:pt x="1956976" y="4142512"/>
                    <a:pt x="1973910" y="4101237"/>
                    <a:pt x="1955918" y="4075837"/>
                  </a:cubicBezTo>
                  <a:cubicBezTo>
                    <a:pt x="1937926" y="4050437"/>
                    <a:pt x="1880776" y="4023979"/>
                    <a:pt x="1860668" y="4018687"/>
                  </a:cubicBezTo>
                  <a:cubicBezTo>
                    <a:pt x="1840560" y="4013395"/>
                    <a:pt x="1852201" y="4048320"/>
                    <a:pt x="1835268" y="4044087"/>
                  </a:cubicBezTo>
                  <a:cubicBezTo>
                    <a:pt x="1818335" y="4039854"/>
                    <a:pt x="1791876" y="4009162"/>
                    <a:pt x="1759068" y="3993287"/>
                  </a:cubicBezTo>
                  <a:cubicBezTo>
                    <a:pt x="1726260" y="3977412"/>
                    <a:pt x="1657468" y="3970003"/>
                    <a:pt x="1638418" y="3948837"/>
                  </a:cubicBezTo>
                  <a:cubicBezTo>
                    <a:pt x="1619368" y="3927671"/>
                    <a:pt x="1649001" y="3885337"/>
                    <a:pt x="1644768" y="3866287"/>
                  </a:cubicBezTo>
                  <a:cubicBezTo>
                    <a:pt x="1640535" y="3847237"/>
                    <a:pt x="1636301" y="3843004"/>
                    <a:pt x="1613018" y="3834537"/>
                  </a:cubicBezTo>
                  <a:cubicBezTo>
                    <a:pt x="1589735" y="3826070"/>
                    <a:pt x="1526235" y="3826070"/>
                    <a:pt x="1505068" y="3815487"/>
                  </a:cubicBezTo>
                  <a:cubicBezTo>
                    <a:pt x="1483901" y="3804904"/>
                    <a:pt x="1504010" y="3798554"/>
                    <a:pt x="1486018" y="3771037"/>
                  </a:cubicBezTo>
                  <a:cubicBezTo>
                    <a:pt x="1468026" y="3743520"/>
                    <a:pt x="1433101" y="3711770"/>
                    <a:pt x="1397118" y="3650387"/>
                  </a:cubicBezTo>
                  <a:cubicBezTo>
                    <a:pt x="1361135" y="3589004"/>
                    <a:pt x="1296576" y="3476820"/>
                    <a:pt x="1270118" y="3402737"/>
                  </a:cubicBezTo>
                  <a:cubicBezTo>
                    <a:pt x="1243660" y="3328654"/>
                    <a:pt x="1235193" y="3261979"/>
                    <a:pt x="1238368" y="3205887"/>
                  </a:cubicBezTo>
                  <a:cubicBezTo>
                    <a:pt x="1241543" y="3149795"/>
                    <a:pt x="1272235" y="3113812"/>
                    <a:pt x="1289168" y="3066187"/>
                  </a:cubicBezTo>
                  <a:cubicBezTo>
                    <a:pt x="1306101" y="3018562"/>
                    <a:pt x="1323035" y="2962470"/>
                    <a:pt x="1339968" y="2920137"/>
                  </a:cubicBezTo>
                  <a:cubicBezTo>
                    <a:pt x="1356901" y="2877804"/>
                    <a:pt x="1366426" y="2850287"/>
                    <a:pt x="1390768" y="2812187"/>
                  </a:cubicBezTo>
                  <a:cubicBezTo>
                    <a:pt x="1415110" y="2774087"/>
                    <a:pt x="1450035" y="2738104"/>
                    <a:pt x="1473318" y="2716937"/>
                  </a:cubicBezTo>
                  <a:cubicBezTo>
                    <a:pt x="1496601" y="2695770"/>
                    <a:pt x="1509301" y="2691537"/>
                    <a:pt x="1530468" y="2685187"/>
                  </a:cubicBezTo>
                  <a:cubicBezTo>
                    <a:pt x="1551635" y="2678837"/>
                    <a:pt x="1585501" y="2693654"/>
                    <a:pt x="1600318" y="2678837"/>
                  </a:cubicBezTo>
                  <a:cubicBezTo>
                    <a:pt x="1615135" y="2664020"/>
                    <a:pt x="1610901" y="2613220"/>
                    <a:pt x="1619368" y="2596287"/>
                  </a:cubicBezTo>
                  <a:cubicBezTo>
                    <a:pt x="1627835" y="2579354"/>
                    <a:pt x="1548460" y="2545487"/>
                    <a:pt x="1651118" y="2577237"/>
                  </a:cubicBezTo>
                  <a:cubicBezTo>
                    <a:pt x="1662586" y="2580784"/>
                    <a:pt x="1676352" y="2585282"/>
                    <a:pt x="1692011" y="2590627"/>
                  </a:cubicBezTo>
                  <a:lnTo>
                    <a:pt x="1670168" y="2553425"/>
                  </a:lnTo>
                  <a:cubicBezTo>
                    <a:pt x="1684852" y="2547868"/>
                    <a:pt x="1699537" y="2542312"/>
                    <a:pt x="1703506" y="2520087"/>
                  </a:cubicBezTo>
                  <a:cubicBezTo>
                    <a:pt x="1707475" y="2497862"/>
                    <a:pt x="1686044" y="2445475"/>
                    <a:pt x="1693981" y="2420075"/>
                  </a:cubicBezTo>
                  <a:cubicBezTo>
                    <a:pt x="1701918" y="2394675"/>
                    <a:pt x="1751131" y="2393087"/>
                    <a:pt x="1751131" y="2367687"/>
                  </a:cubicBezTo>
                  <a:cubicBezTo>
                    <a:pt x="1751131" y="2342287"/>
                    <a:pt x="1711443" y="2293869"/>
                    <a:pt x="1693981" y="2267675"/>
                  </a:cubicBezTo>
                  <a:cubicBezTo>
                    <a:pt x="1676519" y="2241481"/>
                    <a:pt x="1651118" y="2230369"/>
                    <a:pt x="1646356" y="2210525"/>
                  </a:cubicBezTo>
                  <a:cubicBezTo>
                    <a:pt x="1641594" y="2190681"/>
                    <a:pt x="1664612" y="2163693"/>
                    <a:pt x="1665406" y="2148612"/>
                  </a:cubicBezTo>
                  <a:cubicBezTo>
                    <a:pt x="1666200" y="2133531"/>
                    <a:pt x="1653499" y="2131149"/>
                    <a:pt x="1651118" y="2120037"/>
                  </a:cubicBezTo>
                  <a:cubicBezTo>
                    <a:pt x="1648737" y="2108925"/>
                    <a:pt x="1653499" y="2100193"/>
                    <a:pt x="1651118" y="2081937"/>
                  </a:cubicBezTo>
                  <a:cubicBezTo>
                    <a:pt x="1648737" y="2063681"/>
                    <a:pt x="1646356" y="2023994"/>
                    <a:pt x="1636831" y="2010500"/>
                  </a:cubicBezTo>
                  <a:cubicBezTo>
                    <a:pt x="1627306" y="1997006"/>
                    <a:pt x="1618574" y="2008912"/>
                    <a:pt x="1593968" y="2000975"/>
                  </a:cubicBezTo>
                  <a:cubicBezTo>
                    <a:pt x="1569362" y="1993038"/>
                    <a:pt x="1509830" y="1974781"/>
                    <a:pt x="1489193" y="1962875"/>
                  </a:cubicBezTo>
                  <a:cubicBezTo>
                    <a:pt x="1468556" y="1950969"/>
                    <a:pt x="1479668" y="1943031"/>
                    <a:pt x="1470143" y="1929537"/>
                  </a:cubicBezTo>
                  <a:cubicBezTo>
                    <a:pt x="1460618" y="1916043"/>
                    <a:pt x="1443156" y="1895406"/>
                    <a:pt x="1432043" y="1881912"/>
                  </a:cubicBezTo>
                  <a:cubicBezTo>
                    <a:pt x="1420931" y="1868418"/>
                    <a:pt x="1410612" y="1860481"/>
                    <a:pt x="1403468" y="1848575"/>
                  </a:cubicBezTo>
                  <a:cubicBezTo>
                    <a:pt x="1396324" y="1836669"/>
                    <a:pt x="1394737" y="1824763"/>
                    <a:pt x="1389181" y="1810475"/>
                  </a:cubicBezTo>
                  <a:cubicBezTo>
                    <a:pt x="1383625" y="1796188"/>
                    <a:pt x="1369337" y="1772375"/>
                    <a:pt x="1370131" y="1762850"/>
                  </a:cubicBezTo>
                  <a:cubicBezTo>
                    <a:pt x="1370925" y="1753325"/>
                    <a:pt x="1384418" y="1764438"/>
                    <a:pt x="1393943" y="1753325"/>
                  </a:cubicBezTo>
                  <a:cubicBezTo>
                    <a:pt x="1403468" y="1742213"/>
                    <a:pt x="1416169" y="1713637"/>
                    <a:pt x="1427281" y="1696175"/>
                  </a:cubicBezTo>
                  <a:cubicBezTo>
                    <a:pt x="1438393" y="1678713"/>
                    <a:pt x="1465380" y="1667600"/>
                    <a:pt x="1460618" y="1648550"/>
                  </a:cubicBezTo>
                  <a:cubicBezTo>
                    <a:pt x="1455856" y="1629500"/>
                    <a:pt x="1417756" y="1610450"/>
                    <a:pt x="1398706" y="1581875"/>
                  </a:cubicBezTo>
                  <a:cubicBezTo>
                    <a:pt x="1379656" y="1553300"/>
                    <a:pt x="1378068" y="1507262"/>
                    <a:pt x="1346318" y="1477100"/>
                  </a:cubicBezTo>
                  <a:cubicBezTo>
                    <a:pt x="1314568" y="1446938"/>
                    <a:pt x="1246306" y="1418362"/>
                    <a:pt x="1208206" y="1400900"/>
                  </a:cubicBezTo>
                  <a:cubicBezTo>
                    <a:pt x="1170106" y="1383438"/>
                    <a:pt x="1135974" y="1392169"/>
                    <a:pt x="1117718" y="1372325"/>
                  </a:cubicBezTo>
                  <a:cubicBezTo>
                    <a:pt x="1099462" y="1352481"/>
                    <a:pt x="1111368" y="1314381"/>
                    <a:pt x="1098668" y="1281837"/>
                  </a:cubicBezTo>
                  <a:cubicBezTo>
                    <a:pt x="1085968" y="1249293"/>
                    <a:pt x="1058187" y="1202462"/>
                    <a:pt x="1041518" y="1177062"/>
                  </a:cubicBezTo>
                  <a:cubicBezTo>
                    <a:pt x="1024849" y="1151662"/>
                    <a:pt x="1006593" y="1150074"/>
                    <a:pt x="998656" y="1129437"/>
                  </a:cubicBezTo>
                  <a:cubicBezTo>
                    <a:pt x="990718" y="1108799"/>
                    <a:pt x="1001037" y="1086574"/>
                    <a:pt x="998656" y="1072287"/>
                  </a:cubicBezTo>
                  <a:cubicBezTo>
                    <a:pt x="996275" y="1058000"/>
                    <a:pt x="985162" y="1053237"/>
                    <a:pt x="984368" y="1043712"/>
                  </a:cubicBezTo>
                  <a:cubicBezTo>
                    <a:pt x="983574" y="1034187"/>
                    <a:pt x="989924" y="1025456"/>
                    <a:pt x="993893" y="1015137"/>
                  </a:cubicBezTo>
                  <a:cubicBezTo>
                    <a:pt x="997862" y="1004818"/>
                    <a:pt x="998656" y="994500"/>
                    <a:pt x="1008181" y="981800"/>
                  </a:cubicBezTo>
                  <a:cubicBezTo>
                    <a:pt x="1013878" y="974204"/>
                    <a:pt x="1022982" y="965473"/>
                    <a:pt x="1032419" y="956606"/>
                  </a:cubicBezTo>
                  <a:lnTo>
                    <a:pt x="246181" y="334100"/>
                  </a:lnTo>
                  <a:cubicBezTo>
                    <a:pt x="227131" y="337275"/>
                    <a:pt x="211256" y="352356"/>
                    <a:pt x="189031" y="343625"/>
                  </a:cubicBezTo>
                  <a:cubicBezTo>
                    <a:pt x="166806" y="334894"/>
                    <a:pt x="142200" y="304731"/>
                    <a:pt x="112831" y="281712"/>
                  </a:cubicBezTo>
                  <a:cubicBezTo>
                    <a:pt x="83462" y="258693"/>
                    <a:pt x="30281" y="232500"/>
                    <a:pt x="12818" y="205512"/>
                  </a:cubicBezTo>
                  <a:cubicBezTo>
                    <a:pt x="-4645" y="178524"/>
                    <a:pt x="-2263" y="149156"/>
                    <a:pt x="8056" y="119787"/>
                  </a:cubicBezTo>
                  <a:cubicBezTo>
                    <a:pt x="18375" y="90418"/>
                    <a:pt x="50919" y="49144"/>
                    <a:pt x="74731" y="29300"/>
                  </a:cubicBezTo>
                  <a:cubicBezTo>
                    <a:pt x="98543" y="9456"/>
                    <a:pt x="122356" y="-3244"/>
                    <a:pt x="150931" y="725"/>
                  </a:cubicBezTo>
                  <a:close/>
                </a:path>
              </a:pathLst>
            </a:custGeom>
            <a:gradFill>
              <a:gsLst>
                <a:gs pos="42000">
                  <a:schemeClr val="bg1"/>
                </a:gs>
                <a:gs pos="0">
                  <a:schemeClr val="bg1">
                    <a:alpha val="40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blurRad="165100" dist="114300" dir="5400000" sx="90000" sy="-19000" rotWithShape="0">
                <a:prstClr val="black">
                  <a:alpha val="47000"/>
                </a:prstClr>
              </a:outerShdw>
            </a:effectLst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任意多边形 41"/>
            <p:cNvSpPr>
              <a:spLocks noChangeAspect="1"/>
            </p:cNvSpPr>
            <p:nvPr/>
          </p:nvSpPr>
          <p:spPr>
            <a:xfrm>
              <a:off x="1555415" y="3214192"/>
              <a:ext cx="163481" cy="358824"/>
            </a:xfrm>
            <a:custGeom>
              <a:avLst/>
              <a:gdLst/>
              <a:ahLst/>
              <a:cxnLst/>
              <a:rect l="l" t="t" r="r" b="b"/>
              <a:pathLst>
                <a:path w="2534776" h="5563583">
                  <a:moveTo>
                    <a:pt x="841167" y="99"/>
                  </a:moveTo>
                  <a:cubicBezTo>
                    <a:pt x="857836" y="-1488"/>
                    <a:pt x="880855" y="16371"/>
                    <a:pt x="895936" y="19149"/>
                  </a:cubicBezTo>
                  <a:cubicBezTo>
                    <a:pt x="911017" y="21927"/>
                    <a:pt x="931655" y="12402"/>
                    <a:pt x="950705" y="9624"/>
                  </a:cubicBezTo>
                  <a:cubicBezTo>
                    <a:pt x="969755" y="6846"/>
                    <a:pt x="989599" y="-1092"/>
                    <a:pt x="1010236" y="2480"/>
                  </a:cubicBezTo>
                  <a:cubicBezTo>
                    <a:pt x="1030873" y="6052"/>
                    <a:pt x="1057068" y="26689"/>
                    <a:pt x="1074530" y="31055"/>
                  </a:cubicBezTo>
                  <a:cubicBezTo>
                    <a:pt x="1091992" y="35421"/>
                    <a:pt x="1098342" y="28277"/>
                    <a:pt x="1115011" y="28674"/>
                  </a:cubicBezTo>
                  <a:cubicBezTo>
                    <a:pt x="1131680" y="29071"/>
                    <a:pt x="1155095" y="27483"/>
                    <a:pt x="1174542" y="33436"/>
                  </a:cubicBezTo>
                  <a:cubicBezTo>
                    <a:pt x="1193989" y="39389"/>
                    <a:pt x="1215023" y="52090"/>
                    <a:pt x="1231692" y="64393"/>
                  </a:cubicBezTo>
                  <a:cubicBezTo>
                    <a:pt x="1248361" y="76696"/>
                    <a:pt x="1263046" y="91380"/>
                    <a:pt x="1274555" y="107255"/>
                  </a:cubicBezTo>
                  <a:cubicBezTo>
                    <a:pt x="1286064" y="123130"/>
                    <a:pt x="1297971" y="148531"/>
                    <a:pt x="1300749" y="159643"/>
                  </a:cubicBezTo>
                  <a:cubicBezTo>
                    <a:pt x="1303527" y="170755"/>
                    <a:pt x="1288843" y="168374"/>
                    <a:pt x="1291224" y="173930"/>
                  </a:cubicBezTo>
                  <a:cubicBezTo>
                    <a:pt x="1293605" y="179486"/>
                    <a:pt x="1309877" y="183058"/>
                    <a:pt x="1315036" y="192980"/>
                  </a:cubicBezTo>
                  <a:cubicBezTo>
                    <a:pt x="1320195" y="202902"/>
                    <a:pt x="1318211" y="221158"/>
                    <a:pt x="1322180" y="233461"/>
                  </a:cubicBezTo>
                  <a:cubicBezTo>
                    <a:pt x="1326149" y="245764"/>
                    <a:pt x="1335674" y="258068"/>
                    <a:pt x="1338849" y="266799"/>
                  </a:cubicBezTo>
                  <a:cubicBezTo>
                    <a:pt x="1342024" y="275530"/>
                    <a:pt x="1335674" y="277515"/>
                    <a:pt x="1341230" y="285849"/>
                  </a:cubicBezTo>
                  <a:cubicBezTo>
                    <a:pt x="1346786" y="294183"/>
                    <a:pt x="1363852" y="302518"/>
                    <a:pt x="1372186" y="316805"/>
                  </a:cubicBezTo>
                  <a:cubicBezTo>
                    <a:pt x="1380520" y="331092"/>
                    <a:pt x="1390045" y="356890"/>
                    <a:pt x="1391236" y="371574"/>
                  </a:cubicBezTo>
                  <a:cubicBezTo>
                    <a:pt x="1392427" y="386258"/>
                    <a:pt x="1381711" y="393799"/>
                    <a:pt x="1379330" y="404911"/>
                  </a:cubicBezTo>
                  <a:cubicBezTo>
                    <a:pt x="1376949" y="416024"/>
                    <a:pt x="1371393" y="428724"/>
                    <a:pt x="1376949" y="438249"/>
                  </a:cubicBezTo>
                  <a:cubicBezTo>
                    <a:pt x="1382505" y="447774"/>
                    <a:pt x="1408698" y="453727"/>
                    <a:pt x="1412667" y="462061"/>
                  </a:cubicBezTo>
                  <a:cubicBezTo>
                    <a:pt x="1416636" y="470395"/>
                    <a:pt x="1399570" y="481111"/>
                    <a:pt x="1400761" y="488255"/>
                  </a:cubicBezTo>
                  <a:cubicBezTo>
                    <a:pt x="1401952" y="495399"/>
                    <a:pt x="1416636" y="498177"/>
                    <a:pt x="1419811" y="504924"/>
                  </a:cubicBezTo>
                  <a:cubicBezTo>
                    <a:pt x="1422986" y="511671"/>
                    <a:pt x="1420605" y="517227"/>
                    <a:pt x="1419811" y="528736"/>
                  </a:cubicBezTo>
                  <a:cubicBezTo>
                    <a:pt x="1419017" y="540245"/>
                    <a:pt x="1420208" y="559296"/>
                    <a:pt x="1415049" y="573980"/>
                  </a:cubicBezTo>
                  <a:cubicBezTo>
                    <a:pt x="1409890" y="588665"/>
                    <a:pt x="1394014" y="606127"/>
                    <a:pt x="1388855" y="616843"/>
                  </a:cubicBezTo>
                  <a:cubicBezTo>
                    <a:pt x="1383696" y="627559"/>
                    <a:pt x="1392823" y="623193"/>
                    <a:pt x="1384092" y="638274"/>
                  </a:cubicBezTo>
                  <a:cubicBezTo>
                    <a:pt x="1375361" y="653355"/>
                    <a:pt x="1350358" y="691455"/>
                    <a:pt x="1336467" y="707330"/>
                  </a:cubicBezTo>
                  <a:cubicBezTo>
                    <a:pt x="1322577" y="723205"/>
                    <a:pt x="1310671" y="729158"/>
                    <a:pt x="1300749" y="733524"/>
                  </a:cubicBezTo>
                  <a:cubicBezTo>
                    <a:pt x="1290827" y="737890"/>
                    <a:pt x="1281302" y="718046"/>
                    <a:pt x="1276936" y="733524"/>
                  </a:cubicBezTo>
                  <a:cubicBezTo>
                    <a:pt x="1273283" y="746477"/>
                    <a:pt x="1270742" y="784167"/>
                    <a:pt x="1273149" y="811678"/>
                  </a:cubicBezTo>
                  <a:cubicBezTo>
                    <a:pt x="1312281" y="813446"/>
                    <a:pt x="1352283" y="816004"/>
                    <a:pt x="1376949" y="821630"/>
                  </a:cubicBezTo>
                  <a:cubicBezTo>
                    <a:pt x="1422193" y="831949"/>
                    <a:pt x="1419017" y="856555"/>
                    <a:pt x="1457911" y="869255"/>
                  </a:cubicBezTo>
                  <a:cubicBezTo>
                    <a:pt x="1496805" y="881955"/>
                    <a:pt x="1580149" y="885130"/>
                    <a:pt x="1610311" y="897830"/>
                  </a:cubicBezTo>
                  <a:cubicBezTo>
                    <a:pt x="1640474" y="910530"/>
                    <a:pt x="1617455" y="929580"/>
                    <a:pt x="1638886" y="945455"/>
                  </a:cubicBezTo>
                  <a:cubicBezTo>
                    <a:pt x="1660317" y="961330"/>
                    <a:pt x="1709530" y="976411"/>
                    <a:pt x="1738899" y="993080"/>
                  </a:cubicBezTo>
                  <a:cubicBezTo>
                    <a:pt x="1768268" y="1009749"/>
                    <a:pt x="1802399" y="1031181"/>
                    <a:pt x="1815099" y="1045468"/>
                  </a:cubicBezTo>
                  <a:cubicBezTo>
                    <a:pt x="1827799" y="1059756"/>
                    <a:pt x="1798430" y="1056580"/>
                    <a:pt x="1815099" y="1078805"/>
                  </a:cubicBezTo>
                  <a:cubicBezTo>
                    <a:pt x="1831768" y="1101030"/>
                    <a:pt x="1886536" y="1136749"/>
                    <a:pt x="1915111" y="1178818"/>
                  </a:cubicBezTo>
                  <a:cubicBezTo>
                    <a:pt x="1943686" y="1220887"/>
                    <a:pt x="1967499" y="1287562"/>
                    <a:pt x="1986549" y="1331218"/>
                  </a:cubicBezTo>
                  <a:cubicBezTo>
                    <a:pt x="2005599" y="1374874"/>
                    <a:pt x="2011155" y="1412974"/>
                    <a:pt x="2029411" y="1440755"/>
                  </a:cubicBezTo>
                  <a:cubicBezTo>
                    <a:pt x="2047667" y="1468536"/>
                    <a:pt x="2078623" y="1474886"/>
                    <a:pt x="2096086" y="1497905"/>
                  </a:cubicBezTo>
                  <a:cubicBezTo>
                    <a:pt x="2113549" y="1520924"/>
                    <a:pt x="2124661" y="1551087"/>
                    <a:pt x="2134186" y="1578868"/>
                  </a:cubicBezTo>
                  <a:cubicBezTo>
                    <a:pt x="2143711" y="1606649"/>
                    <a:pt x="2139742" y="1637606"/>
                    <a:pt x="2153236" y="1664593"/>
                  </a:cubicBezTo>
                  <a:cubicBezTo>
                    <a:pt x="2166730" y="1691581"/>
                    <a:pt x="2194512" y="1713012"/>
                    <a:pt x="2215149" y="1740793"/>
                  </a:cubicBezTo>
                  <a:cubicBezTo>
                    <a:pt x="2235786" y="1768574"/>
                    <a:pt x="2255630" y="1810643"/>
                    <a:pt x="2277061" y="1831280"/>
                  </a:cubicBezTo>
                  <a:cubicBezTo>
                    <a:pt x="2298492" y="1851918"/>
                    <a:pt x="2325480" y="1847156"/>
                    <a:pt x="2343736" y="1864618"/>
                  </a:cubicBezTo>
                  <a:cubicBezTo>
                    <a:pt x="2361992" y="1882080"/>
                    <a:pt x="2373105" y="1908274"/>
                    <a:pt x="2386599" y="1936055"/>
                  </a:cubicBezTo>
                  <a:cubicBezTo>
                    <a:pt x="2400093" y="1963836"/>
                    <a:pt x="2417555" y="2005111"/>
                    <a:pt x="2424699" y="2031305"/>
                  </a:cubicBezTo>
                  <a:cubicBezTo>
                    <a:pt x="2431843" y="2057499"/>
                    <a:pt x="2427874" y="2072580"/>
                    <a:pt x="2429461" y="2093218"/>
                  </a:cubicBezTo>
                  <a:lnTo>
                    <a:pt x="2428586" y="2093461"/>
                  </a:lnTo>
                  <a:cubicBezTo>
                    <a:pt x="2442142" y="2103224"/>
                    <a:pt x="2453812" y="2112807"/>
                    <a:pt x="2462799" y="2121794"/>
                  </a:cubicBezTo>
                  <a:cubicBezTo>
                    <a:pt x="2488199" y="2147194"/>
                    <a:pt x="2485817" y="2157513"/>
                    <a:pt x="2496136" y="2188469"/>
                  </a:cubicBezTo>
                  <a:cubicBezTo>
                    <a:pt x="2506455" y="2219425"/>
                    <a:pt x="2520742" y="2274194"/>
                    <a:pt x="2524711" y="2307531"/>
                  </a:cubicBezTo>
                  <a:cubicBezTo>
                    <a:pt x="2528680" y="2340868"/>
                    <a:pt x="2522330" y="2360713"/>
                    <a:pt x="2519949" y="2388494"/>
                  </a:cubicBezTo>
                  <a:cubicBezTo>
                    <a:pt x="2517568" y="2416275"/>
                    <a:pt x="2511218" y="2440088"/>
                    <a:pt x="2510424" y="2474219"/>
                  </a:cubicBezTo>
                  <a:cubicBezTo>
                    <a:pt x="2509630" y="2508350"/>
                    <a:pt x="2511217" y="2559944"/>
                    <a:pt x="2515186" y="2593281"/>
                  </a:cubicBezTo>
                  <a:cubicBezTo>
                    <a:pt x="2519155" y="2626618"/>
                    <a:pt x="2538205" y="2649638"/>
                    <a:pt x="2534236" y="2674244"/>
                  </a:cubicBezTo>
                  <a:cubicBezTo>
                    <a:pt x="2530267" y="2698850"/>
                    <a:pt x="2506455" y="2709963"/>
                    <a:pt x="2491374" y="2740919"/>
                  </a:cubicBezTo>
                  <a:cubicBezTo>
                    <a:pt x="2476293" y="2771875"/>
                    <a:pt x="2467561" y="2801244"/>
                    <a:pt x="2443749" y="2859981"/>
                  </a:cubicBezTo>
                  <a:cubicBezTo>
                    <a:pt x="2419937" y="2918718"/>
                    <a:pt x="2373899" y="3029050"/>
                    <a:pt x="2348499" y="3093344"/>
                  </a:cubicBezTo>
                  <a:cubicBezTo>
                    <a:pt x="2323099" y="3157638"/>
                    <a:pt x="2312780" y="3187800"/>
                    <a:pt x="2291349" y="3245744"/>
                  </a:cubicBezTo>
                  <a:cubicBezTo>
                    <a:pt x="2269918" y="3303688"/>
                    <a:pt x="2238167" y="3398937"/>
                    <a:pt x="2219911" y="3441006"/>
                  </a:cubicBezTo>
                  <a:cubicBezTo>
                    <a:pt x="2201655" y="3483075"/>
                    <a:pt x="2185780" y="3471962"/>
                    <a:pt x="2181811" y="3498156"/>
                  </a:cubicBezTo>
                  <a:cubicBezTo>
                    <a:pt x="2177842" y="3524350"/>
                    <a:pt x="2200068" y="3555307"/>
                    <a:pt x="2196099" y="3598169"/>
                  </a:cubicBezTo>
                  <a:cubicBezTo>
                    <a:pt x="2192130" y="3641031"/>
                    <a:pt x="2168318" y="3701356"/>
                    <a:pt x="2157999" y="3755331"/>
                  </a:cubicBezTo>
                  <a:cubicBezTo>
                    <a:pt x="2147680" y="3809306"/>
                    <a:pt x="2138949" y="3872807"/>
                    <a:pt x="2134186" y="3922019"/>
                  </a:cubicBezTo>
                  <a:cubicBezTo>
                    <a:pt x="2130250" y="3962694"/>
                    <a:pt x="2130652" y="3994693"/>
                    <a:pt x="2129844" y="4028768"/>
                  </a:cubicBezTo>
                  <a:lnTo>
                    <a:pt x="2131580" y="4076006"/>
                  </a:lnTo>
                  <a:cubicBezTo>
                    <a:pt x="2133136" y="4099025"/>
                    <a:pt x="2134692" y="4122044"/>
                    <a:pt x="2135314" y="4168081"/>
                  </a:cubicBezTo>
                  <a:cubicBezTo>
                    <a:pt x="2135936" y="4214118"/>
                    <a:pt x="2134692" y="4290319"/>
                    <a:pt x="2135314" y="4352231"/>
                  </a:cubicBezTo>
                  <a:cubicBezTo>
                    <a:pt x="2135920" y="4412517"/>
                    <a:pt x="2149506" y="4486351"/>
                    <a:pt x="2139459" y="4535542"/>
                  </a:cubicBezTo>
                  <a:cubicBezTo>
                    <a:pt x="2155631" y="4602793"/>
                    <a:pt x="2180786" y="4724316"/>
                    <a:pt x="2194512" y="4796731"/>
                  </a:cubicBezTo>
                  <a:cubicBezTo>
                    <a:pt x="2209858" y="4877694"/>
                    <a:pt x="2223616" y="4961831"/>
                    <a:pt x="2226262" y="4999931"/>
                  </a:cubicBezTo>
                  <a:cubicBezTo>
                    <a:pt x="2228908" y="5038031"/>
                    <a:pt x="2218854" y="5023744"/>
                    <a:pt x="2210387" y="5025331"/>
                  </a:cubicBezTo>
                  <a:cubicBezTo>
                    <a:pt x="2201920" y="5026918"/>
                    <a:pt x="2181283" y="5002577"/>
                    <a:pt x="2175462" y="5009456"/>
                  </a:cubicBezTo>
                  <a:cubicBezTo>
                    <a:pt x="2169641" y="5016335"/>
                    <a:pt x="2179695" y="5053377"/>
                    <a:pt x="2175462" y="5066606"/>
                  </a:cubicBezTo>
                  <a:cubicBezTo>
                    <a:pt x="2171229" y="5079835"/>
                    <a:pt x="2170699" y="5090418"/>
                    <a:pt x="2150062" y="5088831"/>
                  </a:cubicBezTo>
                  <a:cubicBezTo>
                    <a:pt x="2129425" y="5087244"/>
                    <a:pt x="2069099" y="5052848"/>
                    <a:pt x="2051637" y="5057081"/>
                  </a:cubicBezTo>
                  <a:cubicBezTo>
                    <a:pt x="2034175" y="5061314"/>
                    <a:pt x="2052166" y="5101002"/>
                    <a:pt x="2045287" y="5114231"/>
                  </a:cubicBezTo>
                  <a:cubicBezTo>
                    <a:pt x="2038408" y="5127460"/>
                    <a:pt x="2020416" y="5132752"/>
                    <a:pt x="2010362" y="5136456"/>
                  </a:cubicBezTo>
                  <a:cubicBezTo>
                    <a:pt x="2000308" y="5140160"/>
                    <a:pt x="2002954" y="5140160"/>
                    <a:pt x="1984962" y="5136456"/>
                  </a:cubicBezTo>
                  <a:cubicBezTo>
                    <a:pt x="1966970" y="5132752"/>
                    <a:pt x="1924637" y="5115818"/>
                    <a:pt x="1902412" y="5114231"/>
                  </a:cubicBezTo>
                  <a:cubicBezTo>
                    <a:pt x="1880187" y="5112644"/>
                    <a:pt x="1858491" y="5113702"/>
                    <a:pt x="1851612" y="5126931"/>
                  </a:cubicBezTo>
                  <a:cubicBezTo>
                    <a:pt x="1844733" y="5140160"/>
                    <a:pt x="1852141" y="5173498"/>
                    <a:pt x="1861137" y="5193606"/>
                  </a:cubicBezTo>
                  <a:cubicBezTo>
                    <a:pt x="1870133" y="5213714"/>
                    <a:pt x="1882833" y="5232764"/>
                    <a:pt x="1905587" y="5247581"/>
                  </a:cubicBezTo>
                  <a:cubicBezTo>
                    <a:pt x="1928341" y="5262398"/>
                    <a:pt x="1969616" y="5267689"/>
                    <a:pt x="1997662" y="5282506"/>
                  </a:cubicBezTo>
                  <a:cubicBezTo>
                    <a:pt x="2025708" y="5297323"/>
                    <a:pt x="2051637" y="5324310"/>
                    <a:pt x="2073862" y="5336481"/>
                  </a:cubicBezTo>
                  <a:cubicBezTo>
                    <a:pt x="2096087" y="5348652"/>
                    <a:pt x="2106670" y="5349181"/>
                    <a:pt x="2131012" y="5355531"/>
                  </a:cubicBezTo>
                  <a:cubicBezTo>
                    <a:pt x="2155354" y="5361881"/>
                    <a:pt x="2193454" y="5365585"/>
                    <a:pt x="2219912" y="5374581"/>
                  </a:cubicBezTo>
                  <a:cubicBezTo>
                    <a:pt x="2246370" y="5383577"/>
                    <a:pt x="2274945" y="5394689"/>
                    <a:pt x="2289762" y="5409506"/>
                  </a:cubicBezTo>
                  <a:cubicBezTo>
                    <a:pt x="2304579" y="5424323"/>
                    <a:pt x="2312516" y="5444431"/>
                    <a:pt x="2308812" y="5463481"/>
                  </a:cubicBezTo>
                  <a:cubicBezTo>
                    <a:pt x="2305108" y="5482531"/>
                    <a:pt x="2295054" y="5511106"/>
                    <a:pt x="2267537" y="5523806"/>
                  </a:cubicBezTo>
                  <a:cubicBezTo>
                    <a:pt x="2240020" y="5536506"/>
                    <a:pt x="2184458" y="5538094"/>
                    <a:pt x="2143712" y="5539681"/>
                  </a:cubicBezTo>
                  <a:cubicBezTo>
                    <a:pt x="2102966" y="5541268"/>
                    <a:pt x="2063279" y="5542327"/>
                    <a:pt x="2023062" y="5533331"/>
                  </a:cubicBezTo>
                  <a:cubicBezTo>
                    <a:pt x="1982845" y="5524335"/>
                    <a:pt x="1931516" y="5493643"/>
                    <a:pt x="1902412" y="5485706"/>
                  </a:cubicBezTo>
                  <a:cubicBezTo>
                    <a:pt x="1873308" y="5477769"/>
                    <a:pt x="1875424" y="5487293"/>
                    <a:pt x="1848437" y="5485706"/>
                  </a:cubicBezTo>
                  <a:cubicBezTo>
                    <a:pt x="1821450" y="5484119"/>
                    <a:pt x="1779116" y="5483060"/>
                    <a:pt x="1740487" y="5476181"/>
                  </a:cubicBezTo>
                  <a:cubicBezTo>
                    <a:pt x="1701858" y="5469302"/>
                    <a:pt x="1645237" y="5453956"/>
                    <a:pt x="1616662" y="5444431"/>
                  </a:cubicBezTo>
                  <a:cubicBezTo>
                    <a:pt x="1588087" y="5434906"/>
                    <a:pt x="1574329" y="5427498"/>
                    <a:pt x="1569037" y="5419031"/>
                  </a:cubicBezTo>
                  <a:cubicBezTo>
                    <a:pt x="1563745" y="5410564"/>
                    <a:pt x="1584383" y="5405802"/>
                    <a:pt x="1584912" y="5393631"/>
                  </a:cubicBezTo>
                  <a:cubicBezTo>
                    <a:pt x="1585441" y="5381460"/>
                    <a:pt x="1571683" y="5361881"/>
                    <a:pt x="1572212" y="5346006"/>
                  </a:cubicBezTo>
                  <a:cubicBezTo>
                    <a:pt x="1572741" y="5330131"/>
                    <a:pt x="1582795" y="5316902"/>
                    <a:pt x="1588087" y="5298381"/>
                  </a:cubicBezTo>
                  <a:cubicBezTo>
                    <a:pt x="1593379" y="5279860"/>
                    <a:pt x="1598670" y="5263456"/>
                    <a:pt x="1603962" y="5234881"/>
                  </a:cubicBezTo>
                  <a:cubicBezTo>
                    <a:pt x="1609254" y="5206306"/>
                    <a:pt x="1627774" y="5151273"/>
                    <a:pt x="1619837" y="5126931"/>
                  </a:cubicBezTo>
                  <a:cubicBezTo>
                    <a:pt x="1611900" y="5102589"/>
                    <a:pt x="1568508" y="5079835"/>
                    <a:pt x="1556337" y="5088831"/>
                  </a:cubicBezTo>
                  <a:cubicBezTo>
                    <a:pt x="1544166" y="5097827"/>
                    <a:pt x="1556866" y="5164502"/>
                    <a:pt x="1546812" y="5180906"/>
                  </a:cubicBezTo>
                  <a:cubicBezTo>
                    <a:pt x="1536758" y="5197310"/>
                    <a:pt x="1512945" y="5187785"/>
                    <a:pt x="1496012" y="5187256"/>
                  </a:cubicBezTo>
                  <a:cubicBezTo>
                    <a:pt x="1479079" y="5186727"/>
                    <a:pt x="1462145" y="5185668"/>
                    <a:pt x="1445212" y="5177731"/>
                  </a:cubicBezTo>
                  <a:cubicBezTo>
                    <a:pt x="1428279" y="5169794"/>
                    <a:pt x="1405524" y="5144393"/>
                    <a:pt x="1394412" y="5139631"/>
                  </a:cubicBezTo>
                  <a:cubicBezTo>
                    <a:pt x="1383300" y="5134869"/>
                    <a:pt x="1387004" y="5151802"/>
                    <a:pt x="1378537" y="5149156"/>
                  </a:cubicBezTo>
                  <a:cubicBezTo>
                    <a:pt x="1370070" y="5146510"/>
                    <a:pt x="1353666" y="5126402"/>
                    <a:pt x="1343612" y="5123756"/>
                  </a:cubicBezTo>
                  <a:cubicBezTo>
                    <a:pt x="1333558" y="5121110"/>
                    <a:pt x="1327208" y="5134339"/>
                    <a:pt x="1318212" y="5133281"/>
                  </a:cubicBezTo>
                  <a:cubicBezTo>
                    <a:pt x="1309216" y="5132223"/>
                    <a:pt x="1303395" y="5125344"/>
                    <a:pt x="1289637" y="5117406"/>
                  </a:cubicBezTo>
                  <a:cubicBezTo>
                    <a:pt x="1275879" y="5109469"/>
                    <a:pt x="1248362" y="5096239"/>
                    <a:pt x="1235662" y="5085656"/>
                  </a:cubicBezTo>
                  <a:cubicBezTo>
                    <a:pt x="1222962" y="5075073"/>
                    <a:pt x="1224020" y="5056552"/>
                    <a:pt x="1213437" y="5053906"/>
                  </a:cubicBezTo>
                  <a:cubicBezTo>
                    <a:pt x="1202854" y="5051260"/>
                    <a:pt x="1176925" y="5059727"/>
                    <a:pt x="1172162" y="5069781"/>
                  </a:cubicBezTo>
                  <a:cubicBezTo>
                    <a:pt x="1167400" y="5079835"/>
                    <a:pt x="1179041" y="5101002"/>
                    <a:pt x="1184862" y="5114231"/>
                  </a:cubicBezTo>
                  <a:cubicBezTo>
                    <a:pt x="1190683" y="5127460"/>
                    <a:pt x="1204441" y="5133281"/>
                    <a:pt x="1207087" y="5149156"/>
                  </a:cubicBezTo>
                  <a:cubicBezTo>
                    <a:pt x="1209733" y="5165031"/>
                    <a:pt x="1199150" y="5194664"/>
                    <a:pt x="1200737" y="5209481"/>
                  </a:cubicBezTo>
                  <a:cubicBezTo>
                    <a:pt x="1202324" y="5224298"/>
                    <a:pt x="1214495" y="5222710"/>
                    <a:pt x="1216612" y="5238056"/>
                  </a:cubicBezTo>
                  <a:cubicBezTo>
                    <a:pt x="1218729" y="5253402"/>
                    <a:pt x="1209204" y="5276685"/>
                    <a:pt x="1213437" y="5301556"/>
                  </a:cubicBezTo>
                  <a:cubicBezTo>
                    <a:pt x="1217670" y="5326427"/>
                    <a:pt x="1233545" y="5366114"/>
                    <a:pt x="1242012" y="5387281"/>
                  </a:cubicBezTo>
                  <a:cubicBezTo>
                    <a:pt x="1250479" y="5408448"/>
                    <a:pt x="1263179" y="5415856"/>
                    <a:pt x="1264237" y="5428556"/>
                  </a:cubicBezTo>
                  <a:cubicBezTo>
                    <a:pt x="1265295" y="5441256"/>
                    <a:pt x="1249950" y="5448135"/>
                    <a:pt x="1248362" y="5463481"/>
                  </a:cubicBezTo>
                  <a:cubicBezTo>
                    <a:pt x="1246775" y="5478827"/>
                    <a:pt x="1262120" y="5504227"/>
                    <a:pt x="1254712" y="5520631"/>
                  </a:cubicBezTo>
                  <a:cubicBezTo>
                    <a:pt x="1247304" y="5537035"/>
                    <a:pt x="1224549" y="5556085"/>
                    <a:pt x="1203912" y="5561906"/>
                  </a:cubicBezTo>
                  <a:cubicBezTo>
                    <a:pt x="1183275" y="5567727"/>
                    <a:pt x="1149937" y="5556614"/>
                    <a:pt x="1130887" y="5555556"/>
                  </a:cubicBezTo>
                  <a:cubicBezTo>
                    <a:pt x="1111837" y="5554498"/>
                    <a:pt x="1109720" y="5555556"/>
                    <a:pt x="1089612" y="5555556"/>
                  </a:cubicBezTo>
                  <a:cubicBezTo>
                    <a:pt x="1089570" y="5555558"/>
                    <a:pt x="1032982" y="5557672"/>
                    <a:pt x="1010237" y="5555556"/>
                  </a:cubicBezTo>
                  <a:cubicBezTo>
                    <a:pt x="987483" y="5553439"/>
                    <a:pt x="977429" y="5553439"/>
                    <a:pt x="953087" y="5542856"/>
                  </a:cubicBezTo>
                  <a:cubicBezTo>
                    <a:pt x="928745" y="5532273"/>
                    <a:pt x="877416" y="5502110"/>
                    <a:pt x="864187" y="5492056"/>
                  </a:cubicBezTo>
                  <a:lnTo>
                    <a:pt x="859945" y="5487294"/>
                  </a:lnTo>
                  <a:cubicBezTo>
                    <a:pt x="860516" y="5484813"/>
                    <a:pt x="872918" y="5487690"/>
                    <a:pt x="873712" y="5482531"/>
                  </a:cubicBezTo>
                  <a:cubicBezTo>
                    <a:pt x="874770" y="5475652"/>
                    <a:pt x="864187" y="5464010"/>
                    <a:pt x="870537" y="5450781"/>
                  </a:cubicBezTo>
                  <a:cubicBezTo>
                    <a:pt x="876887" y="5437552"/>
                    <a:pt x="900170" y="5418502"/>
                    <a:pt x="911812" y="5403156"/>
                  </a:cubicBezTo>
                  <a:cubicBezTo>
                    <a:pt x="923454" y="5387810"/>
                    <a:pt x="934566" y="5369818"/>
                    <a:pt x="940387" y="5358706"/>
                  </a:cubicBezTo>
                  <a:cubicBezTo>
                    <a:pt x="946208" y="5347594"/>
                    <a:pt x="942504" y="5346535"/>
                    <a:pt x="946737" y="5336481"/>
                  </a:cubicBezTo>
                  <a:cubicBezTo>
                    <a:pt x="950970" y="5326427"/>
                    <a:pt x="964200" y="5310023"/>
                    <a:pt x="965787" y="5298381"/>
                  </a:cubicBezTo>
                  <a:cubicBezTo>
                    <a:pt x="967374" y="5286739"/>
                    <a:pt x="956791" y="5276156"/>
                    <a:pt x="956262" y="5266631"/>
                  </a:cubicBezTo>
                  <a:cubicBezTo>
                    <a:pt x="955733" y="5257106"/>
                    <a:pt x="965787" y="5253402"/>
                    <a:pt x="962612" y="5241231"/>
                  </a:cubicBezTo>
                  <a:cubicBezTo>
                    <a:pt x="959437" y="5229060"/>
                    <a:pt x="938799" y="5206306"/>
                    <a:pt x="937212" y="5193606"/>
                  </a:cubicBezTo>
                  <a:cubicBezTo>
                    <a:pt x="935625" y="5180906"/>
                    <a:pt x="950970" y="5174556"/>
                    <a:pt x="953087" y="5165031"/>
                  </a:cubicBezTo>
                  <a:cubicBezTo>
                    <a:pt x="955204" y="5155506"/>
                    <a:pt x="957320" y="5138043"/>
                    <a:pt x="949912" y="5136456"/>
                  </a:cubicBezTo>
                  <a:cubicBezTo>
                    <a:pt x="942504" y="5134869"/>
                    <a:pt x="921337" y="5152860"/>
                    <a:pt x="908637" y="5155506"/>
                  </a:cubicBezTo>
                  <a:cubicBezTo>
                    <a:pt x="895937" y="5158152"/>
                    <a:pt x="883237" y="5159210"/>
                    <a:pt x="873712" y="5152331"/>
                  </a:cubicBezTo>
                  <a:cubicBezTo>
                    <a:pt x="864187" y="5145452"/>
                    <a:pt x="862070" y="5120581"/>
                    <a:pt x="851487" y="5114231"/>
                  </a:cubicBezTo>
                  <a:cubicBezTo>
                    <a:pt x="840904" y="5107881"/>
                    <a:pt x="821325" y="5106823"/>
                    <a:pt x="810212" y="5114231"/>
                  </a:cubicBezTo>
                  <a:cubicBezTo>
                    <a:pt x="799100" y="5121639"/>
                    <a:pt x="795395" y="5153389"/>
                    <a:pt x="784812" y="5158681"/>
                  </a:cubicBezTo>
                  <a:cubicBezTo>
                    <a:pt x="774229" y="5163973"/>
                    <a:pt x="756237" y="5152331"/>
                    <a:pt x="746712" y="5145981"/>
                  </a:cubicBezTo>
                  <a:cubicBezTo>
                    <a:pt x="737187" y="5139631"/>
                    <a:pt x="736129" y="5126931"/>
                    <a:pt x="727662" y="5120581"/>
                  </a:cubicBezTo>
                  <a:cubicBezTo>
                    <a:pt x="719195" y="5114231"/>
                    <a:pt x="706495" y="5106823"/>
                    <a:pt x="695912" y="5107881"/>
                  </a:cubicBezTo>
                  <a:cubicBezTo>
                    <a:pt x="685329" y="5108939"/>
                    <a:pt x="676862" y="5134868"/>
                    <a:pt x="664162" y="5126931"/>
                  </a:cubicBezTo>
                  <a:cubicBezTo>
                    <a:pt x="651462" y="5118994"/>
                    <a:pt x="626062" y="5084598"/>
                    <a:pt x="619712" y="5060256"/>
                  </a:cubicBezTo>
                  <a:cubicBezTo>
                    <a:pt x="613362" y="5035914"/>
                    <a:pt x="622358" y="5012102"/>
                    <a:pt x="626062" y="4980881"/>
                  </a:cubicBezTo>
                  <a:cubicBezTo>
                    <a:pt x="629766" y="4949660"/>
                    <a:pt x="640349" y="4904681"/>
                    <a:pt x="641937" y="4872931"/>
                  </a:cubicBezTo>
                  <a:cubicBezTo>
                    <a:pt x="643525" y="4841181"/>
                    <a:pt x="641937" y="4822131"/>
                    <a:pt x="635587" y="4790381"/>
                  </a:cubicBezTo>
                  <a:cubicBezTo>
                    <a:pt x="629237" y="4758631"/>
                    <a:pt x="615479" y="4715239"/>
                    <a:pt x="603837" y="4682431"/>
                  </a:cubicBezTo>
                  <a:cubicBezTo>
                    <a:pt x="592195" y="4649623"/>
                    <a:pt x="575791" y="4621048"/>
                    <a:pt x="565737" y="4593531"/>
                  </a:cubicBezTo>
                  <a:cubicBezTo>
                    <a:pt x="555683" y="4566014"/>
                    <a:pt x="546687" y="4540614"/>
                    <a:pt x="543512" y="4517331"/>
                  </a:cubicBezTo>
                  <a:cubicBezTo>
                    <a:pt x="540337" y="4494048"/>
                    <a:pt x="546158" y="4464414"/>
                    <a:pt x="546687" y="4453831"/>
                  </a:cubicBezTo>
                  <a:cubicBezTo>
                    <a:pt x="547216" y="4443248"/>
                    <a:pt x="558329" y="4437427"/>
                    <a:pt x="559387" y="4422081"/>
                  </a:cubicBezTo>
                  <a:cubicBezTo>
                    <a:pt x="560445" y="4406735"/>
                    <a:pt x="550920" y="4377631"/>
                    <a:pt x="553037" y="4361756"/>
                  </a:cubicBezTo>
                  <a:cubicBezTo>
                    <a:pt x="553169" y="4360764"/>
                    <a:pt x="553335" y="4359805"/>
                    <a:pt x="554180" y="4359013"/>
                  </a:cubicBezTo>
                  <a:lnTo>
                    <a:pt x="548274" y="4360169"/>
                  </a:lnTo>
                  <a:cubicBezTo>
                    <a:pt x="533192" y="4285953"/>
                    <a:pt x="518111" y="4211738"/>
                    <a:pt x="514936" y="4169669"/>
                  </a:cubicBezTo>
                  <a:cubicBezTo>
                    <a:pt x="511761" y="4127600"/>
                    <a:pt x="530811" y="4141093"/>
                    <a:pt x="529224" y="4107756"/>
                  </a:cubicBezTo>
                  <a:cubicBezTo>
                    <a:pt x="527637" y="4074419"/>
                    <a:pt x="510967" y="4016475"/>
                    <a:pt x="505411" y="3969644"/>
                  </a:cubicBezTo>
                  <a:cubicBezTo>
                    <a:pt x="499855" y="3922813"/>
                    <a:pt x="506205" y="3870425"/>
                    <a:pt x="495886" y="3826769"/>
                  </a:cubicBezTo>
                  <a:cubicBezTo>
                    <a:pt x="485567" y="3783113"/>
                    <a:pt x="456993" y="3764856"/>
                    <a:pt x="443499" y="3707706"/>
                  </a:cubicBezTo>
                  <a:cubicBezTo>
                    <a:pt x="430005" y="3650556"/>
                    <a:pt x="421274" y="3533082"/>
                    <a:pt x="414924" y="3483869"/>
                  </a:cubicBezTo>
                  <a:cubicBezTo>
                    <a:pt x="408574" y="3434656"/>
                    <a:pt x="415718" y="3432275"/>
                    <a:pt x="405399" y="3412431"/>
                  </a:cubicBezTo>
                  <a:cubicBezTo>
                    <a:pt x="395080" y="3392587"/>
                    <a:pt x="364917" y="3378300"/>
                    <a:pt x="353011" y="3364806"/>
                  </a:cubicBezTo>
                  <a:cubicBezTo>
                    <a:pt x="341105" y="3351312"/>
                    <a:pt x="338723" y="3350519"/>
                    <a:pt x="333961" y="3331469"/>
                  </a:cubicBezTo>
                  <a:cubicBezTo>
                    <a:pt x="329199" y="3312419"/>
                    <a:pt x="338724" y="3282256"/>
                    <a:pt x="324436" y="3250506"/>
                  </a:cubicBezTo>
                  <a:cubicBezTo>
                    <a:pt x="310149" y="3218756"/>
                    <a:pt x="262524" y="3190975"/>
                    <a:pt x="248236" y="3140969"/>
                  </a:cubicBezTo>
                  <a:cubicBezTo>
                    <a:pt x="233949" y="3090963"/>
                    <a:pt x="244267" y="2993332"/>
                    <a:pt x="238711" y="2950469"/>
                  </a:cubicBezTo>
                  <a:cubicBezTo>
                    <a:pt x="233155" y="2907607"/>
                    <a:pt x="216487" y="2905225"/>
                    <a:pt x="214899" y="2883794"/>
                  </a:cubicBezTo>
                  <a:cubicBezTo>
                    <a:pt x="213311" y="2862363"/>
                    <a:pt x="229186" y="2852043"/>
                    <a:pt x="229186" y="2821881"/>
                  </a:cubicBezTo>
                  <a:cubicBezTo>
                    <a:pt x="229186" y="2791719"/>
                    <a:pt x="207755" y="2727425"/>
                    <a:pt x="214899" y="2702819"/>
                  </a:cubicBezTo>
                  <a:cubicBezTo>
                    <a:pt x="215178" y="2701857"/>
                    <a:pt x="215485" y="2700902"/>
                    <a:pt x="216479" y="2700186"/>
                  </a:cubicBezTo>
                  <a:cubicBezTo>
                    <a:pt x="222633" y="2667336"/>
                    <a:pt x="229450" y="2634878"/>
                    <a:pt x="243474" y="2607568"/>
                  </a:cubicBezTo>
                  <a:cubicBezTo>
                    <a:pt x="258555" y="2578200"/>
                    <a:pt x="291892" y="2571055"/>
                    <a:pt x="305386" y="2531368"/>
                  </a:cubicBezTo>
                  <a:cubicBezTo>
                    <a:pt x="318880" y="2491681"/>
                    <a:pt x="330786" y="2418656"/>
                    <a:pt x="324436" y="2369443"/>
                  </a:cubicBezTo>
                  <a:cubicBezTo>
                    <a:pt x="318086" y="2320230"/>
                    <a:pt x="295067" y="2271018"/>
                    <a:pt x="267286" y="2236093"/>
                  </a:cubicBezTo>
                  <a:cubicBezTo>
                    <a:pt x="239505" y="2201168"/>
                    <a:pt x="180768" y="2186087"/>
                    <a:pt x="157749" y="2159893"/>
                  </a:cubicBezTo>
                  <a:cubicBezTo>
                    <a:pt x="134730" y="2133699"/>
                    <a:pt x="149018" y="2101949"/>
                    <a:pt x="129174" y="2078930"/>
                  </a:cubicBezTo>
                  <a:cubicBezTo>
                    <a:pt x="109330" y="2055911"/>
                    <a:pt x="60117" y="2067024"/>
                    <a:pt x="38686" y="2021780"/>
                  </a:cubicBezTo>
                  <a:cubicBezTo>
                    <a:pt x="17255" y="1976536"/>
                    <a:pt x="4555" y="1855887"/>
                    <a:pt x="586" y="1807468"/>
                  </a:cubicBezTo>
                  <a:cubicBezTo>
                    <a:pt x="-3383" y="1759049"/>
                    <a:pt x="14080" y="1761430"/>
                    <a:pt x="14874" y="1731268"/>
                  </a:cubicBezTo>
                  <a:cubicBezTo>
                    <a:pt x="15668" y="1701106"/>
                    <a:pt x="3762" y="1668562"/>
                    <a:pt x="5349" y="1626493"/>
                  </a:cubicBezTo>
                  <a:cubicBezTo>
                    <a:pt x="6936" y="1584424"/>
                    <a:pt x="10112" y="1523305"/>
                    <a:pt x="24399" y="1478855"/>
                  </a:cubicBezTo>
                  <a:cubicBezTo>
                    <a:pt x="38686" y="1434405"/>
                    <a:pt x="73612" y="1385987"/>
                    <a:pt x="91074" y="1359793"/>
                  </a:cubicBezTo>
                  <a:cubicBezTo>
                    <a:pt x="108536" y="1333599"/>
                    <a:pt x="118855" y="1334393"/>
                    <a:pt x="129174" y="1321693"/>
                  </a:cubicBezTo>
                  <a:cubicBezTo>
                    <a:pt x="139493" y="1308993"/>
                    <a:pt x="135524" y="1309787"/>
                    <a:pt x="152986" y="1283593"/>
                  </a:cubicBezTo>
                  <a:cubicBezTo>
                    <a:pt x="170448" y="1257399"/>
                    <a:pt x="207755" y="1203424"/>
                    <a:pt x="233949" y="1164530"/>
                  </a:cubicBezTo>
                  <a:cubicBezTo>
                    <a:pt x="260143" y="1125636"/>
                    <a:pt x="289512" y="1084361"/>
                    <a:pt x="310149" y="1050230"/>
                  </a:cubicBezTo>
                  <a:cubicBezTo>
                    <a:pt x="330786" y="1016099"/>
                    <a:pt x="333962" y="985937"/>
                    <a:pt x="357774" y="959743"/>
                  </a:cubicBezTo>
                  <a:cubicBezTo>
                    <a:pt x="381586" y="933549"/>
                    <a:pt x="420480" y="911324"/>
                    <a:pt x="453024" y="893068"/>
                  </a:cubicBezTo>
                  <a:cubicBezTo>
                    <a:pt x="485568" y="874812"/>
                    <a:pt x="525255" y="855761"/>
                    <a:pt x="553036" y="850205"/>
                  </a:cubicBezTo>
                  <a:cubicBezTo>
                    <a:pt x="580817" y="844649"/>
                    <a:pt x="586374" y="860524"/>
                    <a:pt x="605424" y="854968"/>
                  </a:cubicBezTo>
                  <a:cubicBezTo>
                    <a:pt x="624474" y="849412"/>
                    <a:pt x="652255" y="823218"/>
                    <a:pt x="667336" y="816868"/>
                  </a:cubicBezTo>
                  <a:cubicBezTo>
                    <a:pt x="682417" y="810518"/>
                    <a:pt x="673686" y="824805"/>
                    <a:pt x="695911" y="816868"/>
                  </a:cubicBezTo>
                  <a:cubicBezTo>
                    <a:pt x="705188" y="813555"/>
                    <a:pt x="718890" y="807476"/>
                    <a:pt x="734218" y="800303"/>
                  </a:cubicBezTo>
                  <a:cubicBezTo>
                    <a:pt x="736163" y="797061"/>
                    <a:pt x="736035" y="793710"/>
                    <a:pt x="734011" y="790674"/>
                  </a:cubicBezTo>
                  <a:cubicBezTo>
                    <a:pt x="728455" y="782340"/>
                    <a:pt x="699086" y="775196"/>
                    <a:pt x="695911" y="769243"/>
                  </a:cubicBezTo>
                  <a:cubicBezTo>
                    <a:pt x="692736" y="763290"/>
                    <a:pt x="714167" y="764083"/>
                    <a:pt x="714961" y="754955"/>
                  </a:cubicBezTo>
                  <a:cubicBezTo>
                    <a:pt x="715755" y="745827"/>
                    <a:pt x="701468" y="726380"/>
                    <a:pt x="700674" y="714474"/>
                  </a:cubicBezTo>
                  <a:cubicBezTo>
                    <a:pt x="699880" y="702568"/>
                    <a:pt x="706627" y="689868"/>
                    <a:pt x="710199" y="683518"/>
                  </a:cubicBezTo>
                  <a:cubicBezTo>
                    <a:pt x="713771" y="677168"/>
                    <a:pt x="720915" y="678755"/>
                    <a:pt x="722105" y="676374"/>
                  </a:cubicBezTo>
                  <a:cubicBezTo>
                    <a:pt x="723295" y="673993"/>
                    <a:pt x="724089" y="666452"/>
                    <a:pt x="717342" y="669230"/>
                  </a:cubicBezTo>
                  <a:cubicBezTo>
                    <a:pt x="710595" y="672008"/>
                    <a:pt x="687180" y="695424"/>
                    <a:pt x="681624" y="693043"/>
                  </a:cubicBezTo>
                  <a:cubicBezTo>
                    <a:pt x="676068" y="690662"/>
                    <a:pt x="681624" y="666849"/>
                    <a:pt x="684005" y="654943"/>
                  </a:cubicBezTo>
                  <a:cubicBezTo>
                    <a:pt x="686386" y="643037"/>
                    <a:pt x="694323" y="629146"/>
                    <a:pt x="695911" y="621605"/>
                  </a:cubicBezTo>
                  <a:cubicBezTo>
                    <a:pt x="697499" y="614064"/>
                    <a:pt x="691149" y="615652"/>
                    <a:pt x="693530" y="609699"/>
                  </a:cubicBezTo>
                  <a:cubicBezTo>
                    <a:pt x="695911" y="603746"/>
                    <a:pt x="710993" y="591442"/>
                    <a:pt x="710199" y="585886"/>
                  </a:cubicBezTo>
                  <a:cubicBezTo>
                    <a:pt x="709405" y="580330"/>
                    <a:pt x="689958" y="583108"/>
                    <a:pt x="688767" y="576361"/>
                  </a:cubicBezTo>
                  <a:cubicBezTo>
                    <a:pt x="687576" y="569614"/>
                    <a:pt x="696308" y="553739"/>
                    <a:pt x="703055" y="545405"/>
                  </a:cubicBezTo>
                  <a:cubicBezTo>
                    <a:pt x="709802" y="537071"/>
                    <a:pt x="730043" y="538658"/>
                    <a:pt x="729249" y="526355"/>
                  </a:cubicBezTo>
                  <a:cubicBezTo>
                    <a:pt x="728455" y="514052"/>
                    <a:pt x="703848" y="483095"/>
                    <a:pt x="698292" y="471586"/>
                  </a:cubicBezTo>
                  <a:lnTo>
                    <a:pt x="694869" y="462508"/>
                  </a:lnTo>
                  <a:cubicBezTo>
                    <a:pt x="694919" y="461168"/>
                    <a:pt x="695713" y="460474"/>
                    <a:pt x="695911" y="457299"/>
                  </a:cubicBezTo>
                  <a:cubicBezTo>
                    <a:pt x="696308" y="450949"/>
                    <a:pt x="703452" y="439042"/>
                    <a:pt x="700674" y="433486"/>
                  </a:cubicBezTo>
                  <a:cubicBezTo>
                    <a:pt x="697896" y="427930"/>
                    <a:pt x="687179" y="430311"/>
                    <a:pt x="679242" y="423961"/>
                  </a:cubicBezTo>
                  <a:cubicBezTo>
                    <a:pt x="671305" y="417611"/>
                    <a:pt x="659796" y="401736"/>
                    <a:pt x="653049" y="395386"/>
                  </a:cubicBezTo>
                  <a:cubicBezTo>
                    <a:pt x="646302" y="389036"/>
                    <a:pt x="642333" y="390623"/>
                    <a:pt x="638761" y="385861"/>
                  </a:cubicBezTo>
                  <a:cubicBezTo>
                    <a:pt x="635189" y="381099"/>
                    <a:pt x="631220" y="373558"/>
                    <a:pt x="631617" y="366811"/>
                  </a:cubicBezTo>
                  <a:cubicBezTo>
                    <a:pt x="632014" y="360064"/>
                    <a:pt x="639951" y="351730"/>
                    <a:pt x="641142" y="345380"/>
                  </a:cubicBezTo>
                  <a:cubicBezTo>
                    <a:pt x="642333" y="339030"/>
                    <a:pt x="638364" y="335458"/>
                    <a:pt x="638761" y="328711"/>
                  </a:cubicBezTo>
                  <a:cubicBezTo>
                    <a:pt x="639158" y="321964"/>
                    <a:pt x="645508" y="310455"/>
                    <a:pt x="643524" y="304899"/>
                  </a:cubicBezTo>
                  <a:cubicBezTo>
                    <a:pt x="641540" y="299343"/>
                    <a:pt x="631617" y="304105"/>
                    <a:pt x="626855" y="295374"/>
                  </a:cubicBezTo>
                  <a:cubicBezTo>
                    <a:pt x="622093" y="286643"/>
                    <a:pt x="612171" y="262036"/>
                    <a:pt x="614949" y="252511"/>
                  </a:cubicBezTo>
                  <a:cubicBezTo>
                    <a:pt x="617727" y="242986"/>
                    <a:pt x="638365" y="244574"/>
                    <a:pt x="643524" y="238224"/>
                  </a:cubicBezTo>
                  <a:cubicBezTo>
                    <a:pt x="648683" y="231874"/>
                    <a:pt x="641142" y="222349"/>
                    <a:pt x="645905" y="214411"/>
                  </a:cubicBezTo>
                  <a:cubicBezTo>
                    <a:pt x="650667" y="206474"/>
                    <a:pt x="668130" y="202108"/>
                    <a:pt x="672099" y="190599"/>
                  </a:cubicBezTo>
                  <a:cubicBezTo>
                    <a:pt x="676068" y="179090"/>
                    <a:pt x="670511" y="161627"/>
                    <a:pt x="669717" y="145355"/>
                  </a:cubicBezTo>
                  <a:cubicBezTo>
                    <a:pt x="668923" y="129083"/>
                    <a:pt x="662177" y="106859"/>
                    <a:pt x="667336" y="92968"/>
                  </a:cubicBezTo>
                  <a:cubicBezTo>
                    <a:pt x="672495" y="79077"/>
                    <a:pt x="685593" y="71536"/>
                    <a:pt x="700674" y="62011"/>
                  </a:cubicBezTo>
                  <a:cubicBezTo>
                    <a:pt x="715755" y="52486"/>
                    <a:pt x="741949" y="41374"/>
                    <a:pt x="757824" y="35818"/>
                  </a:cubicBezTo>
                  <a:cubicBezTo>
                    <a:pt x="773699" y="30262"/>
                    <a:pt x="782034" y="34627"/>
                    <a:pt x="795924" y="28674"/>
                  </a:cubicBezTo>
                  <a:cubicBezTo>
                    <a:pt x="809814" y="22721"/>
                    <a:pt x="824498" y="1686"/>
                    <a:pt x="841167" y="99"/>
                  </a:cubicBezTo>
                  <a:close/>
                </a:path>
              </a:pathLst>
            </a:custGeom>
            <a:gradFill>
              <a:gsLst>
                <a:gs pos="42000">
                  <a:schemeClr val="bg1"/>
                </a:gs>
                <a:gs pos="0">
                  <a:schemeClr val="bg1">
                    <a:alpha val="40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blurRad="165100" dist="114300" dir="5400000" sx="90000" sy="-19000" rotWithShape="0">
                <a:prstClr val="black">
                  <a:alpha val="47000"/>
                </a:prstClr>
              </a:outerShdw>
            </a:effectLst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任意多边形 42"/>
            <p:cNvSpPr>
              <a:spLocks noChangeAspect="1"/>
            </p:cNvSpPr>
            <p:nvPr/>
          </p:nvSpPr>
          <p:spPr>
            <a:xfrm>
              <a:off x="1892864" y="3288065"/>
              <a:ext cx="256716" cy="284951"/>
            </a:xfrm>
            <a:custGeom>
              <a:avLst/>
              <a:gdLst/>
              <a:ahLst/>
              <a:cxnLst/>
              <a:rect l="l" t="t" r="r" b="b"/>
              <a:pathLst>
                <a:path w="5715000" h="6343551">
                  <a:moveTo>
                    <a:pt x="2188915" y="0"/>
                  </a:moveTo>
                  <a:cubicBezTo>
                    <a:pt x="2248892" y="-99"/>
                    <a:pt x="2320925" y="7839"/>
                    <a:pt x="2387600" y="15776"/>
                  </a:cubicBezTo>
                  <a:cubicBezTo>
                    <a:pt x="2476500" y="26359"/>
                    <a:pt x="2596092" y="49643"/>
                    <a:pt x="2667000" y="66576"/>
                  </a:cubicBezTo>
                  <a:cubicBezTo>
                    <a:pt x="2737908" y="83509"/>
                    <a:pt x="2754842" y="71868"/>
                    <a:pt x="2813050" y="117376"/>
                  </a:cubicBezTo>
                  <a:cubicBezTo>
                    <a:pt x="2871258" y="162884"/>
                    <a:pt x="2945342" y="241201"/>
                    <a:pt x="3016250" y="339626"/>
                  </a:cubicBezTo>
                  <a:cubicBezTo>
                    <a:pt x="3087158" y="438051"/>
                    <a:pt x="3187700" y="627493"/>
                    <a:pt x="3238500" y="707926"/>
                  </a:cubicBezTo>
                  <a:cubicBezTo>
                    <a:pt x="3289300" y="788359"/>
                    <a:pt x="3288242" y="765076"/>
                    <a:pt x="3321050" y="822226"/>
                  </a:cubicBezTo>
                  <a:cubicBezTo>
                    <a:pt x="3353858" y="879376"/>
                    <a:pt x="3407833" y="970393"/>
                    <a:pt x="3435350" y="1050826"/>
                  </a:cubicBezTo>
                  <a:cubicBezTo>
                    <a:pt x="3462867" y="1131259"/>
                    <a:pt x="3480858" y="1233918"/>
                    <a:pt x="3486150" y="1304826"/>
                  </a:cubicBezTo>
                  <a:cubicBezTo>
                    <a:pt x="3491442" y="1375734"/>
                    <a:pt x="3462867" y="1439234"/>
                    <a:pt x="3467100" y="1476276"/>
                  </a:cubicBezTo>
                  <a:cubicBezTo>
                    <a:pt x="3471333" y="1513318"/>
                    <a:pt x="3508375" y="1501676"/>
                    <a:pt x="3511550" y="1527076"/>
                  </a:cubicBezTo>
                  <a:cubicBezTo>
                    <a:pt x="3514725" y="1552476"/>
                    <a:pt x="3481917" y="1596926"/>
                    <a:pt x="3486150" y="1628676"/>
                  </a:cubicBezTo>
                  <a:cubicBezTo>
                    <a:pt x="3490383" y="1660426"/>
                    <a:pt x="3532717" y="1694293"/>
                    <a:pt x="3536950" y="1717576"/>
                  </a:cubicBezTo>
                  <a:cubicBezTo>
                    <a:pt x="3539615" y="1732232"/>
                    <a:pt x="3525925" y="1741437"/>
                    <a:pt x="3517582" y="1751032"/>
                  </a:cubicBezTo>
                  <a:cubicBezTo>
                    <a:pt x="3562771" y="1754126"/>
                    <a:pt x="3601150" y="1760156"/>
                    <a:pt x="3638550" y="1762026"/>
                  </a:cubicBezTo>
                  <a:cubicBezTo>
                    <a:pt x="3733800" y="1766788"/>
                    <a:pt x="3730625" y="1754089"/>
                    <a:pt x="3790950" y="1781076"/>
                  </a:cubicBezTo>
                  <a:cubicBezTo>
                    <a:pt x="3851275" y="1808063"/>
                    <a:pt x="3935413" y="1881089"/>
                    <a:pt x="4000500" y="1923951"/>
                  </a:cubicBezTo>
                  <a:cubicBezTo>
                    <a:pt x="4065587" y="1966813"/>
                    <a:pt x="4133850" y="2006501"/>
                    <a:pt x="4181475" y="2038251"/>
                  </a:cubicBezTo>
                  <a:cubicBezTo>
                    <a:pt x="4229100" y="2070001"/>
                    <a:pt x="4257675" y="2085876"/>
                    <a:pt x="4286250" y="2114451"/>
                  </a:cubicBezTo>
                  <a:cubicBezTo>
                    <a:pt x="4314825" y="2143026"/>
                    <a:pt x="4314825" y="2185889"/>
                    <a:pt x="4352925" y="2209701"/>
                  </a:cubicBezTo>
                  <a:cubicBezTo>
                    <a:pt x="4391025" y="2233513"/>
                    <a:pt x="4437063" y="2223989"/>
                    <a:pt x="4514850" y="2257326"/>
                  </a:cubicBezTo>
                  <a:cubicBezTo>
                    <a:pt x="4592637" y="2290663"/>
                    <a:pt x="4725988" y="2352576"/>
                    <a:pt x="4819650" y="2409726"/>
                  </a:cubicBezTo>
                  <a:cubicBezTo>
                    <a:pt x="4913313" y="2466876"/>
                    <a:pt x="5014913" y="2551014"/>
                    <a:pt x="5076825" y="2600226"/>
                  </a:cubicBezTo>
                  <a:cubicBezTo>
                    <a:pt x="5138737" y="2649438"/>
                    <a:pt x="5137150" y="2643089"/>
                    <a:pt x="5191125" y="2705001"/>
                  </a:cubicBezTo>
                  <a:cubicBezTo>
                    <a:pt x="5245100" y="2766913"/>
                    <a:pt x="5313363" y="2892326"/>
                    <a:pt x="5400675" y="2971701"/>
                  </a:cubicBezTo>
                  <a:cubicBezTo>
                    <a:pt x="5487987" y="3051076"/>
                    <a:pt x="5661025" y="3144739"/>
                    <a:pt x="5715000" y="3181251"/>
                  </a:cubicBezTo>
                  <a:lnTo>
                    <a:pt x="5705475" y="6334026"/>
                  </a:lnTo>
                  <a:lnTo>
                    <a:pt x="0" y="6343551"/>
                  </a:lnTo>
                  <a:lnTo>
                    <a:pt x="9525" y="4895751"/>
                  </a:lnTo>
                  <a:cubicBezTo>
                    <a:pt x="19050" y="4860826"/>
                    <a:pt x="22225" y="4827489"/>
                    <a:pt x="38100" y="4790976"/>
                  </a:cubicBezTo>
                  <a:cubicBezTo>
                    <a:pt x="53975" y="4754464"/>
                    <a:pt x="58738" y="4735413"/>
                    <a:pt x="104775" y="4676676"/>
                  </a:cubicBezTo>
                  <a:cubicBezTo>
                    <a:pt x="150812" y="4617939"/>
                    <a:pt x="242888" y="4516338"/>
                    <a:pt x="314325" y="4438551"/>
                  </a:cubicBezTo>
                  <a:cubicBezTo>
                    <a:pt x="385762" y="4360764"/>
                    <a:pt x="477837" y="4290914"/>
                    <a:pt x="533400" y="4209951"/>
                  </a:cubicBezTo>
                  <a:cubicBezTo>
                    <a:pt x="588962" y="4128989"/>
                    <a:pt x="601663" y="4036913"/>
                    <a:pt x="647700" y="3952776"/>
                  </a:cubicBezTo>
                  <a:cubicBezTo>
                    <a:pt x="693737" y="3868639"/>
                    <a:pt x="758825" y="3795613"/>
                    <a:pt x="809625" y="3705126"/>
                  </a:cubicBezTo>
                  <a:cubicBezTo>
                    <a:pt x="860425" y="3614639"/>
                    <a:pt x="906463" y="3489226"/>
                    <a:pt x="952500" y="3409851"/>
                  </a:cubicBezTo>
                  <a:cubicBezTo>
                    <a:pt x="998537" y="3330476"/>
                    <a:pt x="1039813" y="3300313"/>
                    <a:pt x="1085850" y="3228876"/>
                  </a:cubicBezTo>
                  <a:cubicBezTo>
                    <a:pt x="1131887" y="3157439"/>
                    <a:pt x="1176338" y="3055838"/>
                    <a:pt x="1228725" y="2981226"/>
                  </a:cubicBezTo>
                  <a:cubicBezTo>
                    <a:pt x="1281112" y="2906614"/>
                    <a:pt x="1336675" y="2863751"/>
                    <a:pt x="1400175" y="2781201"/>
                  </a:cubicBezTo>
                  <a:cubicBezTo>
                    <a:pt x="1463675" y="2698651"/>
                    <a:pt x="1555750" y="2552601"/>
                    <a:pt x="1609725" y="2485926"/>
                  </a:cubicBezTo>
                  <a:cubicBezTo>
                    <a:pt x="1663700" y="2419251"/>
                    <a:pt x="1666875" y="2427188"/>
                    <a:pt x="1724025" y="2381151"/>
                  </a:cubicBezTo>
                  <a:cubicBezTo>
                    <a:pt x="1781175" y="2335114"/>
                    <a:pt x="1893887" y="2252564"/>
                    <a:pt x="1952625" y="2209701"/>
                  </a:cubicBezTo>
                  <a:cubicBezTo>
                    <a:pt x="1977211" y="2191760"/>
                    <a:pt x="1989281" y="2178826"/>
                    <a:pt x="2000788" y="2167836"/>
                  </a:cubicBezTo>
                  <a:cubicBezTo>
                    <a:pt x="2000919" y="2161138"/>
                    <a:pt x="2000616" y="2154963"/>
                    <a:pt x="2000250" y="2149376"/>
                  </a:cubicBezTo>
                  <a:cubicBezTo>
                    <a:pt x="1996017" y="2084818"/>
                    <a:pt x="1986492" y="2096459"/>
                    <a:pt x="1974850" y="2073176"/>
                  </a:cubicBezTo>
                  <a:cubicBezTo>
                    <a:pt x="1963208" y="2049893"/>
                    <a:pt x="1937808" y="2038251"/>
                    <a:pt x="1930400" y="2009676"/>
                  </a:cubicBezTo>
                  <a:cubicBezTo>
                    <a:pt x="1922992" y="1981101"/>
                    <a:pt x="1940983" y="1930301"/>
                    <a:pt x="1930400" y="1901726"/>
                  </a:cubicBezTo>
                  <a:cubicBezTo>
                    <a:pt x="1919817" y="1873151"/>
                    <a:pt x="1880658" y="1855159"/>
                    <a:pt x="1866900" y="1838226"/>
                  </a:cubicBezTo>
                  <a:cubicBezTo>
                    <a:pt x="1853142" y="1821293"/>
                    <a:pt x="1863725" y="1816001"/>
                    <a:pt x="1847850" y="1800126"/>
                  </a:cubicBezTo>
                  <a:cubicBezTo>
                    <a:pt x="1831975" y="1784251"/>
                    <a:pt x="1787525" y="1762026"/>
                    <a:pt x="1771650" y="1742976"/>
                  </a:cubicBezTo>
                  <a:cubicBezTo>
                    <a:pt x="1755775" y="1723926"/>
                    <a:pt x="1771650" y="1697468"/>
                    <a:pt x="1752600" y="1685826"/>
                  </a:cubicBezTo>
                  <a:cubicBezTo>
                    <a:pt x="1733550" y="1674184"/>
                    <a:pt x="1681692" y="1687943"/>
                    <a:pt x="1657350" y="1673126"/>
                  </a:cubicBezTo>
                  <a:cubicBezTo>
                    <a:pt x="1633008" y="1658309"/>
                    <a:pt x="1616075" y="1648784"/>
                    <a:pt x="1606550" y="1596926"/>
                  </a:cubicBezTo>
                  <a:cubicBezTo>
                    <a:pt x="1597025" y="1545068"/>
                    <a:pt x="1608667" y="1429709"/>
                    <a:pt x="1600200" y="1361976"/>
                  </a:cubicBezTo>
                  <a:cubicBezTo>
                    <a:pt x="1591733" y="1294243"/>
                    <a:pt x="1552575" y="1261434"/>
                    <a:pt x="1555750" y="1190526"/>
                  </a:cubicBezTo>
                  <a:cubicBezTo>
                    <a:pt x="1558925" y="1119618"/>
                    <a:pt x="1602317" y="1009551"/>
                    <a:pt x="1619250" y="936526"/>
                  </a:cubicBezTo>
                  <a:cubicBezTo>
                    <a:pt x="1636183" y="863501"/>
                    <a:pt x="1652058" y="821168"/>
                    <a:pt x="1657350" y="752376"/>
                  </a:cubicBezTo>
                  <a:cubicBezTo>
                    <a:pt x="1662642" y="683584"/>
                    <a:pt x="1636183" y="594684"/>
                    <a:pt x="1651000" y="523776"/>
                  </a:cubicBezTo>
                  <a:cubicBezTo>
                    <a:pt x="1665817" y="452868"/>
                    <a:pt x="1703917" y="374551"/>
                    <a:pt x="1739900" y="320576"/>
                  </a:cubicBezTo>
                  <a:cubicBezTo>
                    <a:pt x="1775883" y="266601"/>
                    <a:pt x="1825625" y="242259"/>
                    <a:pt x="1866900" y="199926"/>
                  </a:cubicBezTo>
                  <a:cubicBezTo>
                    <a:pt x="1908175" y="157593"/>
                    <a:pt x="1943100" y="99384"/>
                    <a:pt x="1987550" y="66576"/>
                  </a:cubicBezTo>
                  <a:cubicBezTo>
                    <a:pt x="2032000" y="33768"/>
                    <a:pt x="2066925" y="11543"/>
                    <a:pt x="2133600" y="3076"/>
                  </a:cubicBezTo>
                  <a:cubicBezTo>
                    <a:pt x="2150269" y="959"/>
                    <a:pt x="2168922" y="33"/>
                    <a:pt x="2188915" y="0"/>
                  </a:cubicBezTo>
                  <a:close/>
                </a:path>
              </a:pathLst>
            </a:custGeom>
            <a:gradFill>
              <a:gsLst>
                <a:gs pos="42000">
                  <a:schemeClr val="bg1"/>
                </a:gs>
                <a:gs pos="0">
                  <a:schemeClr val="bg1">
                    <a:alpha val="40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blurRad="165100" dist="114300" dir="5400000" sx="90000" sy="-19000" rotWithShape="0">
                <a:prstClr val="black">
                  <a:alpha val="47000"/>
                </a:prstClr>
              </a:outerShdw>
            </a:effectLst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任意多边形 43"/>
            <p:cNvSpPr>
              <a:spLocks noChangeAspect="1"/>
            </p:cNvSpPr>
            <p:nvPr/>
          </p:nvSpPr>
          <p:spPr>
            <a:xfrm>
              <a:off x="2330182" y="3274721"/>
              <a:ext cx="301977" cy="298295"/>
            </a:xfrm>
            <a:custGeom>
              <a:avLst/>
              <a:gdLst/>
              <a:ahLst/>
              <a:cxnLst/>
              <a:rect l="l" t="t" r="r" b="b"/>
              <a:pathLst>
                <a:path w="5701443" h="5631917">
                  <a:moveTo>
                    <a:pt x="3388210" y="1451"/>
                  </a:moveTo>
                  <a:cubicBezTo>
                    <a:pt x="3465998" y="5420"/>
                    <a:pt x="3543388" y="17723"/>
                    <a:pt x="3615619" y="40742"/>
                  </a:cubicBezTo>
                  <a:cubicBezTo>
                    <a:pt x="3760082" y="86779"/>
                    <a:pt x="3915657" y="199492"/>
                    <a:pt x="4025194" y="288392"/>
                  </a:cubicBezTo>
                  <a:cubicBezTo>
                    <a:pt x="4134731" y="377292"/>
                    <a:pt x="4207757" y="461430"/>
                    <a:pt x="4272844" y="574142"/>
                  </a:cubicBezTo>
                  <a:cubicBezTo>
                    <a:pt x="4337931" y="686854"/>
                    <a:pt x="4398257" y="901167"/>
                    <a:pt x="4415719" y="964667"/>
                  </a:cubicBezTo>
                  <a:lnTo>
                    <a:pt x="4419551" y="981382"/>
                  </a:lnTo>
                  <a:cubicBezTo>
                    <a:pt x="4422590" y="1005148"/>
                    <a:pt x="4387342" y="931528"/>
                    <a:pt x="4377619" y="955142"/>
                  </a:cubicBezTo>
                  <a:cubicBezTo>
                    <a:pt x="4366507" y="982129"/>
                    <a:pt x="4355394" y="1086905"/>
                    <a:pt x="4349044" y="1126592"/>
                  </a:cubicBezTo>
                  <a:cubicBezTo>
                    <a:pt x="4342694" y="1166279"/>
                    <a:pt x="4350631" y="1166280"/>
                    <a:pt x="4339519" y="1193267"/>
                  </a:cubicBezTo>
                  <a:cubicBezTo>
                    <a:pt x="4328407" y="1220254"/>
                    <a:pt x="4290306" y="1242480"/>
                    <a:pt x="4282369" y="1288517"/>
                  </a:cubicBezTo>
                  <a:cubicBezTo>
                    <a:pt x="4274432" y="1334554"/>
                    <a:pt x="4280781" y="1425042"/>
                    <a:pt x="4291894" y="1469492"/>
                  </a:cubicBezTo>
                  <a:cubicBezTo>
                    <a:pt x="4303007" y="1513942"/>
                    <a:pt x="4344282" y="1532992"/>
                    <a:pt x="4349044" y="1555217"/>
                  </a:cubicBezTo>
                  <a:cubicBezTo>
                    <a:pt x="4353807" y="1577442"/>
                    <a:pt x="4318882" y="1585380"/>
                    <a:pt x="4320469" y="1602842"/>
                  </a:cubicBezTo>
                  <a:cubicBezTo>
                    <a:pt x="4322056" y="1620304"/>
                    <a:pt x="4376031" y="1644117"/>
                    <a:pt x="4358569" y="1659992"/>
                  </a:cubicBezTo>
                  <a:cubicBezTo>
                    <a:pt x="4341107" y="1675867"/>
                    <a:pt x="4253794" y="1691742"/>
                    <a:pt x="4215694" y="1698092"/>
                  </a:cubicBezTo>
                  <a:cubicBezTo>
                    <a:pt x="4177594" y="1704442"/>
                    <a:pt x="4160131" y="1704442"/>
                    <a:pt x="4129969" y="1698092"/>
                  </a:cubicBezTo>
                  <a:cubicBezTo>
                    <a:pt x="4099807" y="1691742"/>
                    <a:pt x="4053769" y="1672692"/>
                    <a:pt x="4034719" y="1659992"/>
                  </a:cubicBezTo>
                  <a:cubicBezTo>
                    <a:pt x="4015669" y="1647292"/>
                    <a:pt x="4041069" y="1634592"/>
                    <a:pt x="4015669" y="1621892"/>
                  </a:cubicBezTo>
                  <a:cubicBezTo>
                    <a:pt x="3990269" y="1609192"/>
                    <a:pt x="3898194" y="1583792"/>
                    <a:pt x="3882319" y="1583792"/>
                  </a:cubicBezTo>
                  <a:cubicBezTo>
                    <a:pt x="3886891" y="1591412"/>
                    <a:pt x="3922959" y="1606652"/>
                    <a:pt x="3920419" y="1621892"/>
                  </a:cubicBezTo>
                  <a:cubicBezTo>
                    <a:pt x="3917244" y="1640942"/>
                    <a:pt x="3887082" y="1672692"/>
                    <a:pt x="3863269" y="1698092"/>
                  </a:cubicBezTo>
                  <a:cubicBezTo>
                    <a:pt x="3839457" y="1723492"/>
                    <a:pt x="3769607" y="1729842"/>
                    <a:pt x="3777544" y="1774292"/>
                  </a:cubicBezTo>
                  <a:cubicBezTo>
                    <a:pt x="3785481" y="1818742"/>
                    <a:pt x="3891844" y="1915580"/>
                    <a:pt x="3910894" y="1964792"/>
                  </a:cubicBezTo>
                  <a:cubicBezTo>
                    <a:pt x="3929944" y="2014005"/>
                    <a:pt x="3888669" y="2021942"/>
                    <a:pt x="3891844" y="2069567"/>
                  </a:cubicBezTo>
                  <a:cubicBezTo>
                    <a:pt x="3895019" y="2117192"/>
                    <a:pt x="3934707" y="2196567"/>
                    <a:pt x="3929944" y="2250542"/>
                  </a:cubicBezTo>
                  <a:cubicBezTo>
                    <a:pt x="3925181" y="2304517"/>
                    <a:pt x="3891844" y="2350555"/>
                    <a:pt x="3863269" y="2393417"/>
                  </a:cubicBezTo>
                  <a:cubicBezTo>
                    <a:pt x="3834694" y="2436279"/>
                    <a:pt x="3785481" y="2480730"/>
                    <a:pt x="3758494" y="2507717"/>
                  </a:cubicBezTo>
                  <a:cubicBezTo>
                    <a:pt x="3744775" y="2521437"/>
                    <a:pt x="3734132" y="2530849"/>
                    <a:pt x="3724985" y="2538122"/>
                  </a:cubicBezTo>
                  <a:lnTo>
                    <a:pt x="3834694" y="2622017"/>
                  </a:lnTo>
                  <a:cubicBezTo>
                    <a:pt x="3896606" y="2678373"/>
                    <a:pt x="3958519" y="2734730"/>
                    <a:pt x="4025194" y="2793467"/>
                  </a:cubicBezTo>
                  <a:cubicBezTo>
                    <a:pt x="4091869" y="2852204"/>
                    <a:pt x="4185532" y="2972855"/>
                    <a:pt x="4234744" y="2974442"/>
                  </a:cubicBezTo>
                  <a:cubicBezTo>
                    <a:pt x="4283956" y="2976029"/>
                    <a:pt x="4276019" y="2841092"/>
                    <a:pt x="4320469" y="2802992"/>
                  </a:cubicBezTo>
                  <a:cubicBezTo>
                    <a:pt x="4364919" y="2764892"/>
                    <a:pt x="4418894" y="2737905"/>
                    <a:pt x="4501444" y="2745842"/>
                  </a:cubicBezTo>
                  <a:cubicBezTo>
                    <a:pt x="4583994" y="2753780"/>
                    <a:pt x="4741157" y="2831567"/>
                    <a:pt x="4815769" y="2850617"/>
                  </a:cubicBezTo>
                  <a:cubicBezTo>
                    <a:pt x="4890381" y="2869667"/>
                    <a:pt x="4898319" y="2834742"/>
                    <a:pt x="4949119" y="2860142"/>
                  </a:cubicBezTo>
                  <a:cubicBezTo>
                    <a:pt x="4999919" y="2885542"/>
                    <a:pt x="5074532" y="2944280"/>
                    <a:pt x="5120569" y="3003017"/>
                  </a:cubicBezTo>
                  <a:cubicBezTo>
                    <a:pt x="5166606" y="3061754"/>
                    <a:pt x="5188832" y="3153830"/>
                    <a:pt x="5225344" y="3212567"/>
                  </a:cubicBezTo>
                  <a:cubicBezTo>
                    <a:pt x="5261856" y="3271304"/>
                    <a:pt x="5339644" y="3355442"/>
                    <a:pt x="5339644" y="3355442"/>
                  </a:cubicBezTo>
                  <a:cubicBezTo>
                    <a:pt x="5377744" y="3403067"/>
                    <a:pt x="5398382" y="3441167"/>
                    <a:pt x="5453944" y="3498317"/>
                  </a:cubicBezTo>
                  <a:cubicBezTo>
                    <a:pt x="5509506" y="3555467"/>
                    <a:pt x="5633331" y="3638017"/>
                    <a:pt x="5673019" y="3698342"/>
                  </a:cubicBezTo>
                  <a:cubicBezTo>
                    <a:pt x="5712707" y="3758667"/>
                    <a:pt x="5702388" y="3809467"/>
                    <a:pt x="5692069" y="3860267"/>
                  </a:cubicBezTo>
                  <a:lnTo>
                    <a:pt x="5692069" y="5631917"/>
                  </a:lnTo>
                  <a:lnTo>
                    <a:pt x="5644" y="5622392"/>
                  </a:lnTo>
                  <a:cubicBezTo>
                    <a:pt x="5644" y="5041367"/>
                    <a:pt x="-7056" y="4179354"/>
                    <a:pt x="5644" y="3879317"/>
                  </a:cubicBezTo>
                  <a:cubicBezTo>
                    <a:pt x="18344" y="3579280"/>
                    <a:pt x="64381" y="3834867"/>
                    <a:pt x="81844" y="3822167"/>
                  </a:cubicBezTo>
                  <a:lnTo>
                    <a:pt x="205669" y="3803117"/>
                  </a:lnTo>
                  <a:lnTo>
                    <a:pt x="319969" y="3745967"/>
                  </a:lnTo>
                  <a:lnTo>
                    <a:pt x="386644" y="3612617"/>
                  </a:lnTo>
                  <a:lnTo>
                    <a:pt x="396169" y="3564992"/>
                  </a:lnTo>
                  <a:lnTo>
                    <a:pt x="415219" y="3441167"/>
                  </a:lnTo>
                  <a:cubicBezTo>
                    <a:pt x="431094" y="3380842"/>
                    <a:pt x="434269" y="3339567"/>
                    <a:pt x="462844" y="3260192"/>
                  </a:cubicBezTo>
                  <a:cubicBezTo>
                    <a:pt x="491419" y="3180817"/>
                    <a:pt x="510469" y="3074455"/>
                    <a:pt x="586669" y="2964917"/>
                  </a:cubicBezTo>
                  <a:cubicBezTo>
                    <a:pt x="662869" y="2855379"/>
                    <a:pt x="789869" y="2699804"/>
                    <a:pt x="920044" y="2602967"/>
                  </a:cubicBezTo>
                  <a:cubicBezTo>
                    <a:pt x="1050219" y="2506130"/>
                    <a:pt x="1199444" y="2456917"/>
                    <a:pt x="1367719" y="2383892"/>
                  </a:cubicBezTo>
                  <a:cubicBezTo>
                    <a:pt x="1535994" y="2310867"/>
                    <a:pt x="1786819" y="2212442"/>
                    <a:pt x="1929694" y="2164817"/>
                  </a:cubicBezTo>
                  <a:cubicBezTo>
                    <a:pt x="1968938" y="2151736"/>
                    <a:pt x="2004708" y="2141888"/>
                    <a:pt x="2037163" y="2134436"/>
                  </a:cubicBezTo>
                  <a:cubicBezTo>
                    <a:pt x="2057992" y="2123592"/>
                    <a:pt x="2078688" y="2113506"/>
                    <a:pt x="2101144" y="2098142"/>
                  </a:cubicBezTo>
                  <a:cubicBezTo>
                    <a:pt x="2131306" y="2077505"/>
                    <a:pt x="2158294" y="2044167"/>
                    <a:pt x="2196394" y="2021942"/>
                  </a:cubicBezTo>
                  <a:cubicBezTo>
                    <a:pt x="2234494" y="1999717"/>
                    <a:pt x="2301169" y="1980667"/>
                    <a:pt x="2329744" y="1964792"/>
                  </a:cubicBezTo>
                  <a:cubicBezTo>
                    <a:pt x="2358319" y="1948917"/>
                    <a:pt x="2369431" y="1963204"/>
                    <a:pt x="2367844" y="1926692"/>
                  </a:cubicBezTo>
                  <a:cubicBezTo>
                    <a:pt x="2366257" y="1890180"/>
                    <a:pt x="2332919" y="1829854"/>
                    <a:pt x="2320219" y="1745717"/>
                  </a:cubicBezTo>
                  <a:cubicBezTo>
                    <a:pt x="2307519" y="1661580"/>
                    <a:pt x="2301169" y="1491717"/>
                    <a:pt x="2291644" y="1421867"/>
                  </a:cubicBezTo>
                  <a:cubicBezTo>
                    <a:pt x="2282119" y="1352017"/>
                    <a:pt x="2280531" y="1348842"/>
                    <a:pt x="2263069" y="1326617"/>
                  </a:cubicBezTo>
                  <a:cubicBezTo>
                    <a:pt x="2245607" y="1304392"/>
                    <a:pt x="2207506" y="1310742"/>
                    <a:pt x="2186869" y="1288517"/>
                  </a:cubicBezTo>
                  <a:cubicBezTo>
                    <a:pt x="2166232" y="1266292"/>
                    <a:pt x="2147181" y="1226604"/>
                    <a:pt x="2139244" y="1193267"/>
                  </a:cubicBezTo>
                  <a:cubicBezTo>
                    <a:pt x="2131307" y="1159930"/>
                    <a:pt x="2137657" y="1134529"/>
                    <a:pt x="2139244" y="1088492"/>
                  </a:cubicBezTo>
                  <a:cubicBezTo>
                    <a:pt x="2140831" y="1042455"/>
                    <a:pt x="2129719" y="947205"/>
                    <a:pt x="2148769" y="917042"/>
                  </a:cubicBezTo>
                  <a:cubicBezTo>
                    <a:pt x="2167819" y="886880"/>
                    <a:pt x="2215444" y="901167"/>
                    <a:pt x="2253544" y="907517"/>
                  </a:cubicBezTo>
                  <a:cubicBezTo>
                    <a:pt x="2291644" y="913867"/>
                    <a:pt x="2355144" y="969430"/>
                    <a:pt x="2377369" y="955142"/>
                  </a:cubicBezTo>
                  <a:cubicBezTo>
                    <a:pt x="2399594" y="940854"/>
                    <a:pt x="2378957" y="847192"/>
                    <a:pt x="2386894" y="821792"/>
                  </a:cubicBezTo>
                  <a:cubicBezTo>
                    <a:pt x="2394831" y="796392"/>
                    <a:pt x="2423407" y="821792"/>
                    <a:pt x="2424994" y="802742"/>
                  </a:cubicBezTo>
                  <a:cubicBezTo>
                    <a:pt x="2426581" y="783692"/>
                    <a:pt x="2382132" y="744004"/>
                    <a:pt x="2396419" y="707492"/>
                  </a:cubicBezTo>
                  <a:cubicBezTo>
                    <a:pt x="2410706" y="670980"/>
                    <a:pt x="2483732" y="615417"/>
                    <a:pt x="2510719" y="583667"/>
                  </a:cubicBezTo>
                  <a:cubicBezTo>
                    <a:pt x="2537706" y="551917"/>
                    <a:pt x="2558344" y="536042"/>
                    <a:pt x="2558344" y="516992"/>
                  </a:cubicBezTo>
                  <a:cubicBezTo>
                    <a:pt x="2558344" y="497942"/>
                    <a:pt x="2518656" y="488417"/>
                    <a:pt x="2510719" y="469367"/>
                  </a:cubicBezTo>
                  <a:cubicBezTo>
                    <a:pt x="2502782" y="450317"/>
                    <a:pt x="2504369" y="431267"/>
                    <a:pt x="2510719" y="402692"/>
                  </a:cubicBezTo>
                  <a:cubicBezTo>
                    <a:pt x="2517069" y="374117"/>
                    <a:pt x="2502782" y="347129"/>
                    <a:pt x="2539294" y="307442"/>
                  </a:cubicBezTo>
                  <a:cubicBezTo>
                    <a:pt x="2575806" y="267755"/>
                    <a:pt x="2626607" y="213779"/>
                    <a:pt x="2729794" y="164567"/>
                  </a:cubicBezTo>
                  <a:cubicBezTo>
                    <a:pt x="2832982" y="115354"/>
                    <a:pt x="3010782" y="32804"/>
                    <a:pt x="3158419" y="12167"/>
                  </a:cubicBezTo>
                  <a:cubicBezTo>
                    <a:pt x="3232238" y="1848"/>
                    <a:pt x="3310423" y="-2518"/>
                    <a:pt x="3388210" y="1451"/>
                  </a:cubicBezTo>
                  <a:close/>
                </a:path>
              </a:pathLst>
            </a:custGeom>
            <a:gradFill>
              <a:gsLst>
                <a:gs pos="42000">
                  <a:schemeClr val="bg1"/>
                </a:gs>
                <a:gs pos="0">
                  <a:schemeClr val="bg1">
                    <a:alpha val="40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blurRad="165100" dist="114300" dir="5400000" sx="90000" sy="-19000" rotWithShape="0">
                <a:prstClr val="black">
                  <a:alpha val="47000"/>
                </a:prstClr>
              </a:outerShdw>
            </a:effectLst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任意多边形 44"/>
            <p:cNvSpPr>
              <a:spLocks noChangeAspect="1"/>
            </p:cNvSpPr>
            <p:nvPr/>
          </p:nvSpPr>
          <p:spPr>
            <a:xfrm>
              <a:off x="2814104" y="3252440"/>
              <a:ext cx="311116" cy="320576"/>
            </a:xfrm>
            <a:custGeom>
              <a:avLst/>
              <a:gdLst/>
              <a:ahLst/>
              <a:cxnLst/>
              <a:rect l="l" t="t" r="r" b="b"/>
              <a:pathLst>
                <a:path w="4651923" h="4793365">
                  <a:moveTo>
                    <a:pt x="4436450" y="1610323"/>
                  </a:moveTo>
                  <a:cubicBezTo>
                    <a:pt x="4415283" y="1609794"/>
                    <a:pt x="4384062" y="1614027"/>
                    <a:pt x="4372950" y="1619848"/>
                  </a:cubicBezTo>
                  <a:cubicBezTo>
                    <a:pt x="4361838" y="1625669"/>
                    <a:pt x="4360779" y="1636252"/>
                    <a:pt x="4369775" y="1645248"/>
                  </a:cubicBezTo>
                  <a:cubicBezTo>
                    <a:pt x="4378771" y="1654244"/>
                    <a:pt x="4411050" y="1660594"/>
                    <a:pt x="4426925" y="1673823"/>
                  </a:cubicBezTo>
                  <a:lnTo>
                    <a:pt x="4444726" y="1693021"/>
                  </a:lnTo>
                  <a:cubicBezTo>
                    <a:pt x="4463364" y="1664284"/>
                    <a:pt x="4479945" y="1639218"/>
                    <a:pt x="4492574" y="1620857"/>
                  </a:cubicBezTo>
                  <a:cubicBezTo>
                    <a:pt x="4478312" y="1615310"/>
                    <a:pt x="4454214" y="1610767"/>
                    <a:pt x="4436450" y="1610323"/>
                  </a:cubicBezTo>
                  <a:close/>
                  <a:moveTo>
                    <a:pt x="2139338" y="590553"/>
                  </a:moveTo>
                  <a:lnTo>
                    <a:pt x="2135943" y="595503"/>
                  </a:lnTo>
                  <a:lnTo>
                    <a:pt x="2153066" y="591021"/>
                  </a:lnTo>
                  <a:close/>
                  <a:moveTo>
                    <a:pt x="1651975" y="598"/>
                  </a:moveTo>
                  <a:cubicBezTo>
                    <a:pt x="1695896" y="-989"/>
                    <a:pt x="1742992" y="69"/>
                    <a:pt x="1778975" y="10123"/>
                  </a:cubicBezTo>
                  <a:cubicBezTo>
                    <a:pt x="1814958" y="20177"/>
                    <a:pt x="1847238" y="55102"/>
                    <a:pt x="1867875" y="60923"/>
                  </a:cubicBezTo>
                  <a:cubicBezTo>
                    <a:pt x="1888512" y="66744"/>
                    <a:pt x="1890629" y="45048"/>
                    <a:pt x="1902800" y="45048"/>
                  </a:cubicBezTo>
                  <a:cubicBezTo>
                    <a:pt x="1914971" y="45048"/>
                    <a:pt x="1932433" y="55102"/>
                    <a:pt x="1940900" y="60923"/>
                  </a:cubicBezTo>
                  <a:cubicBezTo>
                    <a:pt x="1949367" y="66744"/>
                    <a:pt x="1946192" y="72565"/>
                    <a:pt x="1953600" y="79973"/>
                  </a:cubicBezTo>
                  <a:cubicBezTo>
                    <a:pt x="1961008" y="87381"/>
                    <a:pt x="1985350" y="98494"/>
                    <a:pt x="1985350" y="105373"/>
                  </a:cubicBezTo>
                  <a:cubicBezTo>
                    <a:pt x="1985350" y="112252"/>
                    <a:pt x="1952013" y="114898"/>
                    <a:pt x="1953600" y="121248"/>
                  </a:cubicBezTo>
                  <a:cubicBezTo>
                    <a:pt x="1955188" y="127598"/>
                    <a:pt x="1981117" y="133948"/>
                    <a:pt x="1994875" y="143473"/>
                  </a:cubicBezTo>
                  <a:cubicBezTo>
                    <a:pt x="2008633" y="152998"/>
                    <a:pt x="2020275" y="167286"/>
                    <a:pt x="2036150" y="178398"/>
                  </a:cubicBezTo>
                  <a:cubicBezTo>
                    <a:pt x="2052025" y="189511"/>
                    <a:pt x="2070017" y="210677"/>
                    <a:pt x="2090125" y="210148"/>
                  </a:cubicBezTo>
                  <a:cubicBezTo>
                    <a:pt x="2110233" y="209619"/>
                    <a:pt x="2135633" y="179456"/>
                    <a:pt x="2156800" y="175223"/>
                  </a:cubicBezTo>
                  <a:cubicBezTo>
                    <a:pt x="2177967" y="170990"/>
                    <a:pt x="2200721" y="177869"/>
                    <a:pt x="2217125" y="184748"/>
                  </a:cubicBezTo>
                  <a:cubicBezTo>
                    <a:pt x="2233529" y="191627"/>
                    <a:pt x="2248875" y="206444"/>
                    <a:pt x="2255225" y="216498"/>
                  </a:cubicBezTo>
                  <a:cubicBezTo>
                    <a:pt x="2261575" y="226552"/>
                    <a:pt x="2245700" y="238194"/>
                    <a:pt x="2255225" y="245073"/>
                  </a:cubicBezTo>
                  <a:cubicBezTo>
                    <a:pt x="2264750" y="251952"/>
                    <a:pt x="2296500" y="245602"/>
                    <a:pt x="2312375" y="257773"/>
                  </a:cubicBezTo>
                  <a:cubicBezTo>
                    <a:pt x="2328250" y="269944"/>
                    <a:pt x="2354708" y="306986"/>
                    <a:pt x="2350475" y="318098"/>
                  </a:cubicBezTo>
                  <a:cubicBezTo>
                    <a:pt x="2346242" y="329211"/>
                    <a:pt x="2298088" y="320215"/>
                    <a:pt x="2286975" y="324448"/>
                  </a:cubicBezTo>
                  <a:cubicBezTo>
                    <a:pt x="2275863" y="328681"/>
                    <a:pt x="2277450" y="335561"/>
                    <a:pt x="2283800" y="343498"/>
                  </a:cubicBezTo>
                  <a:cubicBezTo>
                    <a:pt x="2290150" y="351435"/>
                    <a:pt x="2318725" y="356198"/>
                    <a:pt x="2325075" y="372073"/>
                  </a:cubicBezTo>
                  <a:cubicBezTo>
                    <a:pt x="2331425" y="387948"/>
                    <a:pt x="2328779" y="421286"/>
                    <a:pt x="2321900" y="438748"/>
                  </a:cubicBezTo>
                  <a:cubicBezTo>
                    <a:pt x="2315021" y="456210"/>
                    <a:pt x="2298088" y="472085"/>
                    <a:pt x="2283800" y="476848"/>
                  </a:cubicBezTo>
                  <a:cubicBezTo>
                    <a:pt x="2269512" y="481611"/>
                    <a:pt x="2244642" y="465206"/>
                    <a:pt x="2236175" y="467323"/>
                  </a:cubicBezTo>
                  <a:cubicBezTo>
                    <a:pt x="2227708" y="469440"/>
                    <a:pt x="2227179" y="475790"/>
                    <a:pt x="2233000" y="489548"/>
                  </a:cubicBezTo>
                  <a:cubicBezTo>
                    <a:pt x="2238821" y="503306"/>
                    <a:pt x="2267925" y="532411"/>
                    <a:pt x="2271100" y="549873"/>
                  </a:cubicBezTo>
                  <a:cubicBezTo>
                    <a:pt x="2273069" y="560700"/>
                    <a:pt x="2272596" y="572543"/>
                    <a:pt x="2265529" y="580545"/>
                  </a:cubicBezTo>
                  <a:lnTo>
                    <a:pt x="2312375" y="594323"/>
                  </a:lnTo>
                  <a:lnTo>
                    <a:pt x="2402863" y="594323"/>
                  </a:lnTo>
                  <a:cubicBezTo>
                    <a:pt x="2436597" y="603054"/>
                    <a:pt x="2470332" y="611786"/>
                    <a:pt x="2493350" y="627661"/>
                  </a:cubicBezTo>
                  <a:cubicBezTo>
                    <a:pt x="2516368" y="643536"/>
                    <a:pt x="2540181" y="666554"/>
                    <a:pt x="2540975" y="689573"/>
                  </a:cubicBezTo>
                  <a:cubicBezTo>
                    <a:pt x="2541769" y="712592"/>
                    <a:pt x="2501288" y="740373"/>
                    <a:pt x="2498113" y="765773"/>
                  </a:cubicBezTo>
                  <a:cubicBezTo>
                    <a:pt x="2494938" y="791173"/>
                    <a:pt x="2503669" y="823717"/>
                    <a:pt x="2521925" y="841973"/>
                  </a:cubicBezTo>
                  <a:cubicBezTo>
                    <a:pt x="2540181" y="860229"/>
                    <a:pt x="2573519" y="864992"/>
                    <a:pt x="2607650" y="875311"/>
                  </a:cubicBezTo>
                  <a:cubicBezTo>
                    <a:pt x="2641781" y="885630"/>
                    <a:pt x="2702107" y="895155"/>
                    <a:pt x="2726713" y="903886"/>
                  </a:cubicBezTo>
                  <a:cubicBezTo>
                    <a:pt x="2751319" y="912617"/>
                    <a:pt x="2745763" y="936429"/>
                    <a:pt x="2755288" y="927698"/>
                  </a:cubicBezTo>
                  <a:cubicBezTo>
                    <a:pt x="2764813" y="918967"/>
                    <a:pt x="2771957" y="857054"/>
                    <a:pt x="2783863" y="851498"/>
                  </a:cubicBezTo>
                  <a:cubicBezTo>
                    <a:pt x="2795769" y="845942"/>
                    <a:pt x="2804500" y="889599"/>
                    <a:pt x="2826725" y="894361"/>
                  </a:cubicBezTo>
                  <a:cubicBezTo>
                    <a:pt x="2848950" y="899124"/>
                    <a:pt x="2888638" y="876104"/>
                    <a:pt x="2917213" y="880073"/>
                  </a:cubicBezTo>
                  <a:cubicBezTo>
                    <a:pt x="2945788" y="884042"/>
                    <a:pt x="2978331" y="903092"/>
                    <a:pt x="2998175" y="918173"/>
                  </a:cubicBezTo>
                  <a:cubicBezTo>
                    <a:pt x="3018019" y="933254"/>
                    <a:pt x="3023575" y="946749"/>
                    <a:pt x="3036275" y="970561"/>
                  </a:cubicBezTo>
                  <a:cubicBezTo>
                    <a:pt x="3048975" y="994374"/>
                    <a:pt x="3060881" y="1041204"/>
                    <a:pt x="3074375" y="1061048"/>
                  </a:cubicBezTo>
                  <a:cubicBezTo>
                    <a:pt x="3087869" y="1080892"/>
                    <a:pt x="3102950" y="1084860"/>
                    <a:pt x="3117238" y="1089623"/>
                  </a:cubicBezTo>
                  <a:cubicBezTo>
                    <a:pt x="3131526" y="1094386"/>
                    <a:pt x="3148988" y="1081686"/>
                    <a:pt x="3160100" y="1089623"/>
                  </a:cubicBezTo>
                  <a:cubicBezTo>
                    <a:pt x="3171213" y="1097561"/>
                    <a:pt x="3173594" y="1133279"/>
                    <a:pt x="3183913" y="1137248"/>
                  </a:cubicBezTo>
                  <a:cubicBezTo>
                    <a:pt x="3194232" y="1141217"/>
                    <a:pt x="3214076" y="1106292"/>
                    <a:pt x="3222013" y="1113436"/>
                  </a:cubicBezTo>
                  <a:cubicBezTo>
                    <a:pt x="3229951" y="1120580"/>
                    <a:pt x="3221219" y="1161061"/>
                    <a:pt x="3231538" y="1180111"/>
                  </a:cubicBezTo>
                  <a:cubicBezTo>
                    <a:pt x="3241857" y="1199161"/>
                    <a:pt x="3274400" y="1215036"/>
                    <a:pt x="3283925" y="1227736"/>
                  </a:cubicBezTo>
                  <a:cubicBezTo>
                    <a:pt x="3293450" y="1240436"/>
                    <a:pt x="3275194" y="1244405"/>
                    <a:pt x="3288688" y="1256311"/>
                  </a:cubicBezTo>
                  <a:cubicBezTo>
                    <a:pt x="3302182" y="1268217"/>
                    <a:pt x="3348219" y="1283298"/>
                    <a:pt x="3364888" y="1299173"/>
                  </a:cubicBezTo>
                  <a:cubicBezTo>
                    <a:pt x="3381557" y="1315048"/>
                    <a:pt x="3366475" y="1341242"/>
                    <a:pt x="3388700" y="1351561"/>
                  </a:cubicBezTo>
                  <a:cubicBezTo>
                    <a:pt x="3410925" y="1361880"/>
                    <a:pt x="3464107" y="1356324"/>
                    <a:pt x="3498238" y="1361086"/>
                  </a:cubicBezTo>
                  <a:cubicBezTo>
                    <a:pt x="3532369" y="1365848"/>
                    <a:pt x="3572851" y="1369817"/>
                    <a:pt x="3593488" y="1380136"/>
                  </a:cubicBezTo>
                  <a:cubicBezTo>
                    <a:pt x="3614126" y="1390455"/>
                    <a:pt x="3605394" y="1407917"/>
                    <a:pt x="3622063" y="1422998"/>
                  </a:cubicBezTo>
                  <a:cubicBezTo>
                    <a:pt x="3638732" y="1438079"/>
                    <a:pt x="3666513" y="1459511"/>
                    <a:pt x="3693500" y="1470623"/>
                  </a:cubicBezTo>
                  <a:cubicBezTo>
                    <a:pt x="3720487" y="1481735"/>
                    <a:pt x="3753032" y="1479354"/>
                    <a:pt x="3783988" y="1489673"/>
                  </a:cubicBezTo>
                  <a:cubicBezTo>
                    <a:pt x="3814944" y="1499992"/>
                    <a:pt x="3853044" y="1514280"/>
                    <a:pt x="3879238" y="1532536"/>
                  </a:cubicBezTo>
                  <a:cubicBezTo>
                    <a:pt x="3905432" y="1550792"/>
                    <a:pt x="3923688" y="1587305"/>
                    <a:pt x="3941150" y="1599211"/>
                  </a:cubicBezTo>
                  <a:cubicBezTo>
                    <a:pt x="3950280" y="1605436"/>
                    <a:pt x="3960061" y="1605803"/>
                    <a:pt x="3968112" y="1605089"/>
                  </a:cubicBezTo>
                  <a:lnTo>
                    <a:pt x="3972900" y="1594448"/>
                  </a:lnTo>
                  <a:cubicBezTo>
                    <a:pt x="4000946" y="1592860"/>
                    <a:pt x="4028992" y="1591273"/>
                    <a:pt x="4045925" y="1588098"/>
                  </a:cubicBezTo>
                  <a:cubicBezTo>
                    <a:pt x="4062858" y="1584923"/>
                    <a:pt x="4066033" y="1576456"/>
                    <a:pt x="4074500" y="1575398"/>
                  </a:cubicBezTo>
                  <a:cubicBezTo>
                    <a:pt x="4082967" y="1574340"/>
                    <a:pt x="4089846" y="1580690"/>
                    <a:pt x="4096725" y="1581748"/>
                  </a:cubicBezTo>
                  <a:cubicBezTo>
                    <a:pt x="4103604" y="1582806"/>
                    <a:pt x="4107308" y="1578044"/>
                    <a:pt x="4115775" y="1581748"/>
                  </a:cubicBezTo>
                  <a:cubicBezTo>
                    <a:pt x="4124242" y="1585452"/>
                    <a:pt x="4135354" y="1605560"/>
                    <a:pt x="4147525" y="1603973"/>
                  </a:cubicBezTo>
                  <a:cubicBezTo>
                    <a:pt x="4159696" y="1602386"/>
                    <a:pt x="4166575" y="1581219"/>
                    <a:pt x="4188800" y="1572223"/>
                  </a:cubicBezTo>
                  <a:cubicBezTo>
                    <a:pt x="4211025" y="1563227"/>
                    <a:pt x="4241717" y="1556877"/>
                    <a:pt x="4280875" y="1549998"/>
                  </a:cubicBezTo>
                  <a:cubicBezTo>
                    <a:pt x="4320033" y="1543119"/>
                    <a:pt x="4379300" y="1524598"/>
                    <a:pt x="4423750" y="1530948"/>
                  </a:cubicBezTo>
                  <a:cubicBezTo>
                    <a:pt x="4468200" y="1537298"/>
                    <a:pt x="4520058" y="1564286"/>
                    <a:pt x="4547575" y="1588098"/>
                  </a:cubicBezTo>
                  <a:cubicBezTo>
                    <a:pt x="4575092" y="1611910"/>
                    <a:pt x="4579854" y="1656890"/>
                    <a:pt x="4588850" y="1673823"/>
                  </a:cubicBezTo>
                  <a:cubicBezTo>
                    <a:pt x="4597846" y="1690756"/>
                    <a:pt x="4605254" y="1686523"/>
                    <a:pt x="4601550" y="1689698"/>
                  </a:cubicBezTo>
                  <a:cubicBezTo>
                    <a:pt x="4597846" y="1692873"/>
                    <a:pt x="4581971" y="1700281"/>
                    <a:pt x="4566625" y="1692873"/>
                  </a:cubicBezTo>
                  <a:cubicBezTo>
                    <a:pt x="4558827" y="1689109"/>
                    <a:pt x="4547067" y="1679879"/>
                    <a:pt x="4535945" y="1670161"/>
                  </a:cubicBezTo>
                  <a:cubicBezTo>
                    <a:pt x="4558528" y="1733899"/>
                    <a:pt x="4584733" y="1819701"/>
                    <a:pt x="4594352" y="1870474"/>
                  </a:cubicBezTo>
                  <a:cubicBezTo>
                    <a:pt x="4612508" y="1966300"/>
                    <a:pt x="4640278" y="2111175"/>
                    <a:pt x="4648169" y="2188255"/>
                  </a:cubicBezTo>
                  <a:cubicBezTo>
                    <a:pt x="4656059" y="2265335"/>
                    <a:pt x="4650363" y="2347738"/>
                    <a:pt x="4641697" y="2332956"/>
                  </a:cubicBezTo>
                  <a:cubicBezTo>
                    <a:pt x="4633032" y="2318173"/>
                    <a:pt x="4619914" y="2223016"/>
                    <a:pt x="4596176" y="2099562"/>
                  </a:cubicBezTo>
                  <a:cubicBezTo>
                    <a:pt x="4596161" y="2099487"/>
                    <a:pt x="4527755" y="1767277"/>
                    <a:pt x="4506024" y="1639228"/>
                  </a:cubicBezTo>
                  <a:cubicBezTo>
                    <a:pt x="4504665" y="1637207"/>
                    <a:pt x="4504658" y="1635294"/>
                    <a:pt x="4505033" y="1633596"/>
                  </a:cubicBezTo>
                  <a:lnTo>
                    <a:pt x="4504773" y="1632116"/>
                  </a:lnTo>
                  <a:cubicBezTo>
                    <a:pt x="4494746" y="1656808"/>
                    <a:pt x="4480094" y="1689044"/>
                    <a:pt x="4463425" y="1722028"/>
                  </a:cubicBezTo>
                  <a:cubicBezTo>
                    <a:pt x="4464028" y="1722839"/>
                    <a:pt x="4464524" y="1723725"/>
                    <a:pt x="4465025" y="1724623"/>
                  </a:cubicBezTo>
                  <a:cubicBezTo>
                    <a:pt x="4477725" y="1747377"/>
                    <a:pt x="4495717" y="1786536"/>
                    <a:pt x="4503125" y="1810348"/>
                  </a:cubicBezTo>
                  <a:cubicBezTo>
                    <a:pt x="4510533" y="1834161"/>
                    <a:pt x="4514767" y="1865381"/>
                    <a:pt x="4509475" y="1867498"/>
                  </a:cubicBezTo>
                  <a:cubicBezTo>
                    <a:pt x="4504183" y="1869615"/>
                    <a:pt x="4488308" y="1827281"/>
                    <a:pt x="4471375" y="1823048"/>
                  </a:cubicBezTo>
                  <a:cubicBezTo>
                    <a:pt x="4454442" y="1818815"/>
                    <a:pt x="4429042" y="1841040"/>
                    <a:pt x="4407875" y="1842098"/>
                  </a:cubicBezTo>
                  <a:lnTo>
                    <a:pt x="4400431" y="1841332"/>
                  </a:lnTo>
                  <a:lnTo>
                    <a:pt x="4391281" y="1856568"/>
                  </a:lnTo>
                  <a:cubicBezTo>
                    <a:pt x="4338100" y="1938324"/>
                    <a:pt x="4257931" y="2062150"/>
                    <a:pt x="4210306" y="2123268"/>
                  </a:cubicBezTo>
                  <a:cubicBezTo>
                    <a:pt x="4162681" y="2184386"/>
                    <a:pt x="4101562" y="2239949"/>
                    <a:pt x="4105531" y="2223280"/>
                  </a:cubicBezTo>
                  <a:cubicBezTo>
                    <a:pt x="4109500" y="2206611"/>
                    <a:pt x="4165856" y="2128823"/>
                    <a:pt x="4234118" y="2023255"/>
                  </a:cubicBezTo>
                  <a:cubicBezTo>
                    <a:pt x="4234170" y="2023175"/>
                    <a:pt x="4291629" y="1931706"/>
                    <a:pt x="4354784" y="1832700"/>
                  </a:cubicBezTo>
                  <a:cubicBezTo>
                    <a:pt x="4350600" y="1832099"/>
                    <a:pt x="4347141" y="1830726"/>
                    <a:pt x="4344375" y="1829398"/>
                  </a:cubicBezTo>
                  <a:cubicBezTo>
                    <a:pt x="4331146" y="1823048"/>
                    <a:pt x="4342787" y="1811406"/>
                    <a:pt x="4328500" y="1803998"/>
                  </a:cubicBezTo>
                  <a:cubicBezTo>
                    <a:pt x="4314213" y="1796590"/>
                    <a:pt x="4279287" y="1786006"/>
                    <a:pt x="4258650" y="1784948"/>
                  </a:cubicBezTo>
                  <a:cubicBezTo>
                    <a:pt x="4238013" y="1783890"/>
                    <a:pt x="4225842" y="1795531"/>
                    <a:pt x="4204675" y="1797648"/>
                  </a:cubicBezTo>
                  <a:cubicBezTo>
                    <a:pt x="4198398" y="1798276"/>
                    <a:pt x="4189700" y="1798485"/>
                    <a:pt x="4180486" y="1798426"/>
                  </a:cubicBezTo>
                  <a:cubicBezTo>
                    <a:pt x="4168018" y="1793222"/>
                    <a:pt x="4134061" y="1797433"/>
                    <a:pt x="4131650" y="1797648"/>
                  </a:cubicBezTo>
                  <a:cubicBezTo>
                    <a:pt x="4133884" y="1797276"/>
                    <a:pt x="4158634" y="1798475"/>
                    <a:pt x="4180486" y="1798426"/>
                  </a:cubicBezTo>
                  <a:cubicBezTo>
                    <a:pt x="4183467" y="1798063"/>
                    <a:pt x="4185204" y="1799222"/>
                    <a:pt x="4185625" y="1800823"/>
                  </a:cubicBezTo>
                  <a:cubicBezTo>
                    <a:pt x="4188271" y="1810877"/>
                    <a:pt x="4161813" y="1844215"/>
                    <a:pt x="4147525" y="1857973"/>
                  </a:cubicBezTo>
                  <a:cubicBezTo>
                    <a:pt x="4133237" y="1871731"/>
                    <a:pt x="4116833" y="1877552"/>
                    <a:pt x="4099900" y="1883373"/>
                  </a:cubicBezTo>
                  <a:cubicBezTo>
                    <a:pt x="4082967" y="1889194"/>
                    <a:pt x="4070796" y="1898719"/>
                    <a:pt x="4045925" y="1892898"/>
                  </a:cubicBezTo>
                  <a:cubicBezTo>
                    <a:pt x="4021054" y="1887077"/>
                    <a:pt x="3971842" y="1861148"/>
                    <a:pt x="3950675" y="1848448"/>
                  </a:cubicBezTo>
                  <a:cubicBezTo>
                    <a:pt x="3930611" y="1836410"/>
                    <a:pt x="3924811" y="1827224"/>
                    <a:pt x="3919883" y="1818115"/>
                  </a:cubicBezTo>
                  <a:lnTo>
                    <a:pt x="3860188" y="1813523"/>
                  </a:lnTo>
                  <a:lnTo>
                    <a:pt x="3793513" y="1837336"/>
                  </a:lnTo>
                  <a:lnTo>
                    <a:pt x="3693500" y="1880198"/>
                  </a:lnTo>
                  <a:cubicBezTo>
                    <a:pt x="3620475" y="1892898"/>
                    <a:pt x="3522844" y="1917504"/>
                    <a:pt x="3474425" y="1918298"/>
                  </a:cubicBezTo>
                  <a:cubicBezTo>
                    <a:pt x="3426006" y="1919092"/>
                    <a:pt x="3435532" y="1890517"/>
                    <a:pt x="3402988" y="1884961"/>
                  </a:cubicBezTo>
                  <a:cubicBezTo>
                    <a:pt x="3370444" y="1879405"/>
                    <a:pt x="3304563" y="1888930"/>
                    <a:pt x="3279163" y="1884961"/>
                  </a:cubicBezTo>
                  <a:cubicBezTo>
                    <a:pt x="3253763" y="1880992"/>
                    <a:pt x="3264082" y="1865910"/>
                    <a:pt x="3250588" y="1861148"/>
                  </a:cubicBezTo>
                  <a:cubicBezTo>
                    <a:pt x="3237094" y="1856386"/>
                    <a:pt x="3214075" y="1853211"/>
                    <a:pt x="3198200" y="1856386"/>
                  </a:cubicBezTo>
                  <a:cubicBezTo>
                    <a:pt x="3182325" y="1859561"/>
                    <a:pt x="3177563" y="1870673"/>
                    <a:pt x="3155338" y="1880198"/>
                  </a:cubicBezTo>
                  <a:cubicBezTo>
                    <a:pt x="3133113" y="1889723"/>
                    <a:pt x="3094219" y="1915123"/>
                    <a:pt x="3064850" y="1913536"/>
                  </a:cubicBezTo>
                  <a:cubicBezTo>
                    <a:pt x="3035481" y="1911949"/>
                    <a:pt x="3009287" y="1884960"/>
                    <a:pt x="2979125" y="1870673"/>
                  </a:cubicBezTo>
                  <a:cubicBezTo>
                    <a:pt x="2948963" y="1856386"/>
                    <a:pt x="2906894" y="1842892"/>
                    <a:pt x="2883875" y="1827811"/>
                  </a:cubicBezTo>
                  <a:cubicBezTo>
                    <a:pt x="2860856" y="1812730"/>
                    <a:pt x="2856094" y="1784155"/>
                    <a:pt x="2841013" y="1780186"/>
                  </a:cubicBezTo>
                  <a:cubicBezTo>
                    <a:pt x="2825932" y="1776217"/>
                    <a:pt x="2806882" y="1784948"/>
                    <a:pt x="2793388" y="1803998"/>
                  </a:cubicBezTo>
                  <a:cubicBezTo>
                    <a:pt x="2779894" y="1823048"/>
                    <a:pt x="2778306" y="1860355"/>
                    <a:pt x="2760050" y="1894486"/>
                  </a:cubicBezTo>
                  <a:cubicBezTo>
                    <a:pt x="2743611" y="1925220"/>
                    <a:pt x="2718483" y="1960781"/>
                    <a:pt x="2692388" y="1996749"/>
                  </a:cubicBezTo>
                  <a:cubicBezTo>
                    <a:pt x="2703313" y="2006004"/>
                    <a:pt x="2712192" y="2015024"/>
                    <a:pt x="2717188" y="2023074"/>
                  </a:cubicBezTo>
                  <a:cubicBezTo>
                    <a:pt x="2731475" y="2046093"/>
                    <a:pt x="2729094" y="2057205"/>
                    <a:pt x="2741000" y="2080224"/>
                  </a:cubicBezTo>
                  <a:cubicBezTo>
                    <a:pt x="2752906" y="2103243"/>
                    <a:pt x="2776719" y="2130231"/>
                    <a:pt x="2788625" y="2161187"/>
                  </a:cubicBezTo>
                  <a:cubicBezTo>
                    <a:pt x="2800531" y="2192143"/>
                    <a:pt x="2809263" y="2242150"/>
                    <a:pt x="2812438" y="2265962"/>
                  </a:cubicBezTo>
                  <a:cubicBezTo>
                    <a:pt x="2815613" y="2289775"/>
                    <a:pt x="2800531" y="2275487"/>
                    <a:pt x="2807675" y="2304062"/>
                  </a:cubicBezTo>
                  <a:cubicBezTo>
                    <a:pt x="2814819" y="2332637"/>
                    <a:pt x="2833075" y="2373912"/>
                    <a:pt x="2855300" y="2437412"/>
                  </a:cubicBezTo>
                  <a:cubicBezTo>
                    <a:pt x="2877525" y="2500912"/>
                    <a:pt x="2918006" y="2640612"/>
                    <a:pt x="2941025" y="2685062"/>
                  </a:cubicBezTo>
                  <a:cubicBezTo>
                    <a:pt x="2964044" y="2729512"/>
                    <a:pt x="2963251" y="2708081"/>
                    <a:pt x="2993413" y="2704112"/>
                  </a:cubicBezTo>
                  <a:cubicBezTo>
                    <a:pt x="3023575" y="2700143"/>
                    <a:pt x="3075169" y="2666805"/>
                    <a:pt x="3122000" y="2661249"/>
                  </a:cubicBezTo>
                  <a:cubicBezTo>
                    <a:pt x="3168831" y="2655693"/>
                    <a:pt x="3224394" y="2661249"/>
                    <a:pt x="3274400" y="2670774"/>
                  </a:cubicBezTo>
                  <a:cubicBezTo>
                    <a:pt x="3324406" y="2680299"/>
                    <a:pt x="3381557" y="2705699"/>
                    <a:pt x="3422038" y="2718399"/>
                  </a:cubicBezTo>
                  <a:cubicBezTo>
                    <a:pt x="3462519" y="2731099"/>
                    <a:pt x="3494269" y="2736655"/>
                    <a:pt x="3517288" y="2746974"/>
                  </a:cubicBezTo>
                  <a:cubicBezTo>
                    <a:pt x="3540307" y="2757293"/>
                    <a:pt x="3540306" y="2775550"/>
                    <a:pt x="3560150" y="2780312"/>
                  </a:cubicBezTo>
                  <a:cubicBezTo>
                    <a:pt x="3579994" y="2785074"/>
                    <a:pt x="3595869" y="2769199"/>
                    <a:pt x="3636350" y="2775549"/>
                  </a:cubicBezTo>
                  <a:cubicBezTo>
                    <a:pt x="3676831" y="2781899"/>
                    <a:pt x="3750651" y="2813650"/>
                    <a:pt x="3803038" y="2818412"/>
                  </a:cubicBezTo>
                  <a:cubicBezTo>
                    <a:pt x="3855425" y="2823174"/>
                    <a:pt x="3891144" y="2791424"/>
                    <a:pt x="3950675" y="2804124"/>
                  </a:cubicBezTo>
                  <a:cubicBezTo>
                    <a:pt x="4010206" y="2816824"/>
                    <a:pt x="4113394" y="2840637"/>
                    <a:pt x="4160225" y="2894612"/>
                  </a:cubicBezTo>
                  <a:cubicBezTo>
                    <a:pt x="4207056" y="2948587"/>
                    <a:pt x="4236426" y="3050980"/>
                    <a:pt x="4231663" y="3127974"/>
                  </a:cubicBezTo>
                  <a:cubicBezTo>
                    <a:pt x="4226900" y="3204968"/>
                    <a:pt x="4154669" y="3291487"/>
                    <a:pt x="4131650" y="3356574"/>
                  </a:cubicBezTo>
                  <a:cubicBezTo>
                    <a:pt x="4108631" y="3421661"/>
                    <a:pt x="4123712" y="3434362"/>
                    <a:pt x="4093550" y="3518499"/>
                  </a:cubicBezTo>
                  <a:cubicBezTo>
                    <a:pt x="4063388" y="3602636"/>
                    <a:pt x="4027669" y="3770118"/>
                    <a:pt x="3950675" y="3861399"/>
                  </a:cubicBezTo>
                  <a:cubicBezTo>
                    <a:pt x="3873681" y="3952680"/>
                    <a:pt x="3725250" y="4014593"/>
                    <a:pt x="3631588" y="4066187"/>
                  </a:cubicBezTo>
                  <a:cubicBezTo>
                    <a:pt x="3537926" y="4117781"/>
                    <a:pt x="3474425" y="4156674"/>
                    <a:pt x="3388700" y="4170962"/>
                  </a:cubicBezTo>
                  <a:cubicBezTo>
                    <a:pt x="3302975" y="4185250"/>
                    <a:pt x="3212488" y="4174931"/>
                    <a:pt x="3117238" y="4151912"/>
                  </a:cubicBezTo>
                  <a:cubicBezTo>
                    <a:pt x="3021988" y="4128893"/>
                    <a:pt x="2899750" y="4077299"/>
                    <a:pt x="2817200" y="4032849"/>
                  </a:cubicBezTo>
                  <a:cubicBezTo>
                    <a:pt x="2745813" y="3994410"/>
                    <a:pt x="2741502" y="3964875"/>
                    <a:pt x="2664071" y="3911988"/>
                  </a:cubicBezTo>
                  <a:cubicBezTo>
                    <a:pt x="2659820" y="3936381"/>
                    <a:pt x="2656224" y="3959885"/>
                    <a:pt x="2655275" y="3975700"/>
                  </a:cubicBezTo>
                  <a:cubicBezTo>
                    <a:pt x="2652894" y="4015388"/>
                    <a:pt x="2658450" y="4019357"/>
                    <a:pt x="2664800" y="4056663"/>
                  </a:cubicBezTo>
                  <a:cubicBezTo>
                    <a:pt x="2671150" y="4093969"/>
                    <a:pt x="2679088" y="4155882"/>
                    <a:pt x="2693375" y="4199538"/>
                  </a:cubicBezTo>
                  <a:cubicBezTo>
                    <a:pt x="2707662" y="4243194"/>
                    <a:pt x="2741000" y="4286056"/>
                    <a:pt x="2750525" y="4318600"/>
                  </a:cubicBezTo>
                  <a:cubicBezTo>
                    <a:pt x="2760050" y="4351144"/>
                    <a:pt x="2744175" y="4363844"/>
                    <a:pt x="2750525" y="4394800"/>
                  </a:cubicBezTo>
                  <a:cubicBezTo>
                    <a:pt x="2756875" y="4425756"/>
                    <a:pt x="2779100" y="4476557"/>
                    <a:pt x="2788625" y="4504338"/>
                  </a:cubicBezTo>
                  <a:cubicBezTo>
                    <a:pt x="2798150" y="4532119"/>
                    <a:pt x="2807675" y="4529738"/>
                    <a:pt x="2807675" y="4561488"/>
                  </a:cubicBezTo>
                  <a:cubicBezTo>
                    <a:pt x="2807675" y="4593238"/>
                    <a:pt x="2804500" y="4658326"/>
                    <a:pt x="2788625" y="4694838"/>
                  </a:cubicBezTo>
                  <a:cubicBezTo>
                    <a:pt x="2772750" y="4731351"/>
                    <a:pt x="2755287" y="4764688"/>
                    <a:pt x="2712425" y="4780563"/>
                  </a:cubicBezTo>
                  <a:cubicBezTo>
                    <a:pt x="2669563" y="4796438"/>
                    <a:pt x="2590188" y="4794851"/>
                    <a:pt x="2531450" y="4790088"/>
                  </a:cubicBezTo>
                  <a:cubicBezTo>
                    <a:pt x="2472713" y="4785326"/>
                    <a:pt x="2385400" y="4783738"/>
                    <a:pt x="2360000" y="4751988"/>
                  </a:cubicBezTo>
                  <a:cubicBezTo>
                    <a:pt x="2334600" y="4720238"/>
                    <a:pt x="2371906" y="4628163"/>
                    <a:pt x="2379050" y="4599588"/>
                  </a:cubicBezTo>
                  <a:cubicBezTo>
                    <a:pt x="2386194" y="4571013"/>
                    <a:pt x="2390957" y="4598794"/>
                    <a:pt x="2402863" y="4580538"/>
                  </a:cubicBezTo>
                  <a:cubicBezTo>
                    <a:pt x="2414769" y="4562282"/>
                    <a:pt x="2447313" y="4536881"/>
                    <a:pt x="2450488" y="4490050"/>
                  </a:cubicBezTo>
                  <a:cubicBezTo>
                    <a:pt x="2453663" y="4443219"/>
                    <a:pt x="2429850" y="4364637"/>
                    <a:pt x="2421913" y="4299550"/>
                  </a:cubicBezTo>
                  <a:cubicBezTo>
                    <a:pt x="2413976" y="4234463"/>
                    <a:pt x="2420325" y="4170962"/>
                    <a:pt x="2402863" y="4099525"/>
                  </a:cubicBezTo>
                  <a:cubicBezTo>
                    <a:pt x="2385401" y="4028088"/>
                    <a:pt x="2338569" y="3915375"/>
                    <a:pt x="2317138" y="3870925"/>
                  </a:cubicBezTo>
                  <a:cubicBezTo>
                    <a:pt x="2295707" y="3826475"/>
                    <a:pt x="2295706" y="3857431"/>
                    <a:pt x="2274275" y="3832825"/>
                  </a:cubicBezTo>
                  <a:cubicBezTo>
                    <a:pt x="2252844" y="3808219"/>
                    <a:pt x="2220697" y="3765753"/>
                    <a:pt x="2188550" y="3723288"/>
                  </a:cubicBezTo>
                  <a:lnTo>
                    <a:pt x="2136190" y="3621324"/>
                  </a:lnTo>
                  <a:cubicBezTo>
                    <a:pt x="2121774" y="3615341"/>
                    <a:pt x="2108861" y="3611295"/>
                    <a:pt x="2098063" y="3608987"/>
                  </a:cubicBezTo>
                  <a:cubicBezTo>
                    <a:pt x="1994082" y="3586762"/>
                    <a:pt x="2021862" y="3691537"/>
                    <a:pt x="1998050" y="3751862"/>
                  </a:cubicBezTo>
                  <a:cubicBezTo>
                    <a:pt x="1974238" y="3812187"/>
                    <a:pt x="1976619" y="3906643"/>
                    <a:pt x="1955188" y="3970937"/>
                  </a:cubicBezTo>
                  <a:cubicBezTo>
                    <a:pt x="1933757" y="4035231"/>
                    <a:pt x="1896450" y="4086030"/>
                    <a:pt x="1869463" y="4137624"/>
                  </a:cubicBezTo>
                  <a:lnTo>
                    <a:pt x="1841664" y="4190155"/>
                  </a:lnTo>
                  <a:cubicBezTo>
                    <a:pt x="1845626" y="4211056"/>
                    <a:pt x="1847973" y="4230200"/>
                    <a:pt x="1850413" y="4242399"/>
                  </a:cubicBezTo>
                  <a:cubicBezTo>
                    <a:pt x="1857557" y="4278118"/>
                    <a:pt x="1843269" y="4284468"/>
                    <a:pt x="1840888" y="4299549"/>
                  </a:cubicBezTo>
                  <a:cubicBezTo>
                    <a:pt x="1838507" y="4314630"/>
                    <a:pt x="1851206" y="4306693"/>
                    <a:pt x="1836125" y="4332887"/>
                  </a:cubicBezTo>
                  <a:cubicBezTo>
                    <a:pt x="1821044" y="4359081"/>
                    <a:pt x="1775006" y="4424962"/>
                    <a:pt x="1750400" y="4456712"/>
                  </a:cubicBezTo>
                  <a:cubicBezTo>
                    <a:pt x="1725794" y="4488462"/>
                    <a:pt x="1724207" y="4499575"/>
                    <a:pt x="1688488" y="4523387"/>
                  </a:cubicBezTo>
                  <a:cubicBezTo>
                    <a:pt x="1652769" y="4547199"/>
                    <a:pt x="1560694" y="4578950"/>
                    <a:pt x="1536088" y="4599587"/>
                  </a:cubicBezTo>
                  <a:cubicBezTo>
                    <a:pt x="1511482" y="4620225"/>
                    <a:pt x="1566250" y="4631337"/>
                    <a:pt x="1540850" y="4647212"/>
                  </a:cubicBezTo>
                  <a:cubicBezTo>
                    <a:pt x="1515450" y="4663087"/>
                    <a:pt x="1438457" y="4690075"/>
                    <a:pt x="1383688" y="4694837"/>
                  </a:cubicBezTo>
                  <a:cubicBezTo>
                    <a:pt x="1328919" y="4699599"/>
                    <a:pt x="1242400" y="4686106"/>
                    <a:pt x="1212238" y="4675787"/>
                  </a:cubicBezTo>
                  <a:cubicBezTo>
                    <a:pt x="1182076" y="4665468"/>
                    <a:pt x="1222557" y="4648005"/>
                    <a:pt x="1202713" y="4632924"/>
                  </a:cubicBezTo>
                  <a:cubicBezTo>
                    <a:pt x="1182869" y="4617843"/>
                    <a:pt x="1121750" y="4596411"/>
                    <a:pt x="1093175" y="4585299"/>
                  </a:cubicBezTo>
                  <a:cubicBezTo>
                    <a:pt x="1064600" y="4574187"/>
                    <a:pt x="1043963" y="4581330"/>
                    <a:pt x="1031263" y="4566249"/>
                  </a:cubicBezTo>
                  <a:cubicBezTo>
                    <a:pt x="1018563" y="4551168"/>
                    <a:pt x="1028087" y="4524974"/>
                    <a:pt x="1016975" y="4494812"/>
                  </a:cubicBezTo>
                  <a:cubicBezTo>
                    <a:pt x="1005863" y="4464650"/>
                    <a:pt x="978875" y="4413849"/>
                    <a:pt x="964588" y="4385274"/>
                  </a:cubicBezTo>
                  <a:cubicBezTo>
                    <a:pt x="950301" y="4356699"/>
                    <a:pt x="935219" y="4344000"/>
                    <a:pt x="931250" y="4323362"/>
                  </a:cubicBezTo>
                  <a:cubicBezTo>
                    <a:pt x="927281" y="4302724"/>
                    <a:pt x="922519" y="4293199"/>
                    <a:pt x="940775" y="4261449"/>
                  </a:cubicBezTo>
                  <a:cubicBezTo>
                    <a:pt x="941694" y="4259851"/>
                    <a:pt x="942698" y="4258212"/>
                    <a:pt x="944161" y="4256782"/>
                  </a:cubicBezTo>
                  <a:lnTo>
                    <a:pt x="940775" y="4256687"/>
                  </a:lnTo>
                  <a:cubicBezTo>
                    <a:pt x="942363" y="4234462"/>
                    <a:pt x="939188" y="4226524"/>
                    <a:pt x="945538" y="4190012"/>
                  </a:cubicBezTo>
                  <a:cubicBezTo>
                    <a:pt x="951888" y="4153500"/>
                    <a:pt x="971731" y="4082062"/>
                    <a:pt x="978875" y="4037612"/>
                  </a:cubicBezTo>
                  <a:cubicBezTo>
                    <a:pt x="986019" y="3993162"/>
                    <a:pt x="963000" y="3982843"/>
                    <a:pt x="988400" y="3923312"/>
                  </a:cubicBezTo>
                  <a:cubicBezTo>
                    <a:pt x="1013800" y="3863781"/>
                    <a:pt x="1097937" y="3770912"/>
                    <a:pt x="1131275" y="3680424"/>
                  </a:cubicBezTo>
                  <a:cubicBezTo>
                    <a:pt x="1164613" y="3589936"/>
                    <a:pt x="1180488" y="3487543"/>
                    <a:pt x="1188425" y="3380387"/>
                  </a:cubicBezTo>
                  <a:cubicBezTo>
                    <a:pt x="1196362" y="3273231"/>
                    <a:pt x="1172550" y="3124800"/>
                    <a:pt x="1178900" y="3037487"/>
                  </a:cubicBezTo>
                  <a:cubicBezTo>
                    <a:pt x="1185250" y="2950175"/>
                    <a:pt x="1216206" y="2912074"/>
                    <a:pt x="1226525" y="2856512"/>
                  </a:cubicBezTo>
                  <a:cubicBezTo>
                    <a:pt x="1236844" y="2800950"/>
                    <a:pt x="1229701" y="2746974"/>
                    <a:pt x="1240813" y="2704112"/>
                  </a:cubicBezTo>
                  <a:cubicBezTo>
                    <a:pt x="1251925" y="2661250"/>
                    <a:pt x="1275738" y="2644581"/>
                    <a:pt x="1293200" y="2599337"/>
                  </a:cubicBezTo>
                  <a:cubicBezTo>
                    <a:pt x="1310662" y="2554093"/>
                    <a:pt x="1331300" y="2473924"/>
                    <a:pt x="1345588" y="2432649"/>
                  </a:cubicBezTo>
                  <a:cubicBezTo>
                    <a:pt x="1359875" y="2391374"/>
                    <a:pt x="1379719" y="2395343"/>
                    <a:pt x="1378925" y="2351687"/>
                  </a:cubicBezTo>
                  <a:cubicBezTo>
                    <a:pt x="1378291" y="2316798"/>
                    <a:pt x="1356363" y="2243884"/>
                    <a:pt x="1346289" y="2198511"/>
                  </a:cubicBezTo>
                  <a:lnTo>
                    <a:pt x="1340825" y="2199286"/>
                  </a:lnTo>
                  <a:cubicBezTo>
                    <a:pt x="1337650" y="2175473"/>
                    <a:pt x="1337650" y="2149279"/>
                    <a:pt x="1331300" y="2127848"/>
                  </a:cubicBezTo>
                  <a:cubicBezTo>
                    <a:pt x="1324950" y="2106417"/>
                    <a:pt x="1309869" y="2088954"/>
                    <a:pt x="1302725" y="2070698"/>
                  </a:cubicBezTo>
                  <a:cubicBezTo>
                    <a:pt x="1295581" y="2052442"/>
                    <a:pt x="1299550" y="2030217"/>
                    <a:pt x="1288438" y="2018311"/>
                  </a:cubicBezTo>
                  <a:cubicBezTo>
                    <a:pt x="1277326" y="2006405"/>
                    <a:pt x="1255894" y="1991324"/>
                    <a:pt x="1236050" y="1999261"/>
                  </a:cubicBezTo>
                  <a:cubicBezTo>
                    <a:pt x="1216206" y="2007198"/>
                    <a:pt x="1181281" y="2050061"/>
                    <a:pt x="1169375" y="2065936"/>
                  </a:cubicBezTo>
                  <a:cubicBezTo>
                    <a:pt x="1157469" y="2081811"/>
                    <a:pt x="1171757" y="2086574"/>
                    <a:pt x="1164613" y="2094511"/>
                  </a:cubicBezTo>
                  <a:cubicBezTo>
                    <a:pt x="1157469" y="2102448"/>
                    <a:pt x="1141594" y="2106417"/>
                    <a:pt x="1126513" y="2113561"/>
                  </a:cubicBezTo>
                  <a:cubicBezTo>
                    <a:pt x="1111432" y="2120705"/>
                    <a:pt x="1085237" y="2134992"/>
                    <a:pt x="1074125" y="2137373"/>
                  </a:cubicBezTo>
                  <a:cubicBezTo>
                    <a:pt x="1063012" y="2139754"/>
                    <a:pt x="1072538" y="2121498"/>
                    <a:pt x="1059838" y="2127848"/>
                  </a:cubicBezTo>
                  <a:cubicBezTo>
                    <a:pt x="1047138" y="2134198"/>
                    <a:pt x="1011419" y="2159598"/>
                    <a:pt x="997925" y="2175473"/>
                  </a:cubicBezTo>
                  <a:cubicBezTo>
                    <a:pt x="984431" y="2191348"/>
                    <a:pt x="992369" y="2215161"/>
                    <a:pt x="978875" y="2223098"/>
                  </a:cubicBezTo>
                  <a:cubicBezTo>
                    <a:pt x="965381" y="2231035"/>
                    <a:pt x="916963" y="2223098"/>
                    <a:pt x="916963" y="2223098"/>
                  </a:cubicBezTo>
                  <a:cubicBezTo>
                    <a:pt x="894738" y="2223098"/>
                    <a:pt x="875687" y="2235798"/>
                    <a:pt x="845525" y="2223098"/>
                  </a:cubicBezTo>
                  <a:cubicBezTo>
                    <a:pt x="815362" y="2210398"/>
                    <a:pt x="767738" y="2159598"/>
                    <a:pt x="735988" y="2146898"/>
                  </a:cubicBezTo>
                  <a:cubicBezTo>
                    <a:pt x="704238" y="2134198"/>
                    <a:pt x="682012" y="2154835"/>
                    <a:pt x="655025" y="2146898"/>
                  </a:cubicBezTo>
                  <a:cubicBezTo>
                    <a:pt x="628038" y="2138961"/>
                    <a:pt x="597875" y="2120704"/>
                    <a:pt x="574063" y="2099273"/>
                  </a:cubicBezTo>
                  <a:cubicBezTo>
                    <a:pt x="550251" y="2077842"/>
                    <a:pt x="535962" y="2038948"/>
                    <a:pt x="512150" y="2018311"/>
                  </a:cubicBezTo>
                  <a:cubicBezTo>
                    <a:pt x="488338" y="1997674"/>
                    <a:pt x="445475" y="1989735"/>
                    <a:pt x="431188" y="1975448"/>
                  </a:cubicBezTo>
                  <a:cubicBezTo>
                    <a:pt x="416901" y="1961161"/>
                    <a:pt x="435950" y="1946873"/>
                    <a:pt x="426425" y="1932586"/>
                  </a:cubicBezTo>
                  <a:cubicBezTo>
                    <a:pt x="416900" y="1918299"/>
                    <a:pt x="381975" y="1911948"/>
                    <a:pt x="374038" y="1889723"/>
                  </a:cubicBezTo>
                  <a:cubicBezTo>
                    <a:pt x="366100" y="1867498"/>
                    <a:pt x="389912" y="1827811"/>
                    <a:pt x="378800" y="1799236"/>
                  </a:cubicBezTo>
                  <a:cubicBezTo>
                    <a:pt x="367688" y="1770661"/>
                    <a:pt x="316094" y="1744467"/>
                    <a:pt x="307363" y="1718273"/>
                  </a:cubicBezTo>
                  <a:cubicBezTo>
                    <a:pt x="302692" y="1704258"/>
                    <a:pt x="304496" y="1690584"/>
                    <a:pt x="309623" y="1677179"/>
                  </a:cubicBezTo>
                  <a:lnTo>
                    <a:pt x="293075" y="1629373"/>
                  </a:lnTo>
                  <a:cubicBezTo>
                    <a:pt x="283021" y="1614027"/>
                    <a:pt x="265558" y="1635194"/>
                    <a:pt x="261325" y="1619848"/>
                  </a:cubicBezTo>
                  <a:cubicBezTo>
                    <a:pt x="257092" y="1604502"/>
                    <a:pt x="274025" y="1565344"/>
                    <a:pt x="267675" y="1537298"/>
                  </a:cubicBezTo>
                  <a:cubicBezTo>
                    <a:pt x="261325" y="1509252"/>
                    <a:pt x="236983" y="1484381"/>
                    <a:pt x="223225" y="1451573"/>
                  </a:cubicBezTo>
                  <a:cubicBezTo>
                    <a:pt x="209467" y="1418765"/>
                    <a:pt x="199942" y="1373786"/>
                    <a:pt x="185125" y="1340448"/>
                  </a:cubicBezTo>
                  <a:cubicBezTo>
                    <a:pt x="170308" y="1307111"/>
                    <a:pt x="152846" y="1274831"/>
                    <a:pt x="134325" y="1251548"/>
                  </a:cubicBezTo>
                  <a:cubicBezTo>
                    <a:pt x="115804" y="1228265"/>
                    <a:pt x="94108" y="1219269"/>
                    <a:pt x="74000" y="1200748"/>
                  </a:cubicBezTo>
                  <a:cubicBezTo>
                    <a:pt x="53892" y="1182227"/>
                    <a:pt x="28492" y="1157356"/>
                    <a:pt x="13675" y="1140423"/>
                  </a:cubicBezTo>
                  <a:cubicBezTo>
                    <a:pt x="-1142" y="1123490"/>
                    <a:pt x="-3258" y="1068456"/>
                    <a:pt x="4150" y="1061048"/>
                  </a:cubicBezTo>
                  <a:cubicBezTo>
                    <a:pt x="11558" y="1053640"/>
                    <a:pt x="44367" y="1084860"/>
                    <a:pt x="58125" y="1095973"/>
                  </a:cubicBezTo>
                  <a:cubicBezTo>
                    <a:pt x="71883" y="1107086"/>
                    <a:pt x="73471" y="1119256"/>
                    <a:pt x="86700" y="1127723"/>
                  </a:cubicBezTo>
                  <a:cubicBezTo>
                    <a:pt x="99929" y="1136190"/>
                    <a:pt x="123213" y="1136719"/>
                    <a:pt x="137500" y="1146773"/>
                  </a:cubicBezTo>
                  <a:cubicBezTo>
                    <a:pt x="151787" y="1156827"/>
                    <a:pt x="165546" y="1184344"/>
                    <a:pt x="172425" y="1188048"/>
                  </a:cubicBezTo>
                  <a:cubicBezTo>
                    <a:pt x="179304" y="1191752"/>
                    <a:pt x="183537" y="1180640"/>
                    <a:pt x="178775" y="1168998"/>
                  </a:cubicBezTo>
                  <a:cubicBezTo>
                    <a:pt x="174013" y="1157356"/>
                    <a:pt x="152317" y="1131427"/>
                    <a:pt x="143850" y="1118198"/>
                  </a:cubicBezTo>
                  <a:cubicBezTo>
                    <a:pt x="135383" y="1104969"/>
                    <a:pt x="134325" y="1102852"/>
                    <a:pt x="127975" y="1089623"/>
                  </a:cubicBezTo>
                  <a:cubicBezTo>
                    <a:pt x="121625" y="1076394"/>
                    <a:pt x="112629" y="1054698"/>
                    <a:pt x="105750" y="1038823"/>
                  </a:cubicBezTo>
                  <a:cubicBezTo>
                    <a:pt x="98871" y="1022948"/>
                    <a:pt x="91992" y="1007073"/>
                    <a:pt x="86700" y="994373"/>
                  </a:cubicBezTo>
                  <a:cubicBezTo>
                    <a:pt x="81408" y="981673"/>
                    <a:pt x="78762" y="971619"/>
                    <a:pt x="74000" y="962623"/>
                  </a:cubicBezTo>
                  <a:cubicBezTo>
                    <a:pt x="69238" y="953627"/>
                    <a:pt x="60771" y="949923"/>
                    <a:pt x="58125" y="940398"/>
                  </a:cubicBezTo>
                  <a:cubicBezTo>
                    <a:pt x="55479" y="930873"/>
                    <a:pt x="53363" y="912881"/>
                    <a:pt x="58125" y="905473"/>
                  </a:cubicBezTo>
                  <a:cubicBezTo>
                    <a:pt x="62888" y="898065"/>
                    <a:pt x="76117" y="889598"/>
                    <a:pt x="86700" y="895948"/>
                  </a:cubicBezTo>
                  <a:cubicBezTo>
                    <a:pt x="97283" y="902298"/>
                    <a:pt x="120037" y="944631"/>
                    <a:pt x="121625" y="943573"/>
                  </a:cubicBezTo>
                  <a:cubicBezTo>
                    <a:pt x="123213" y="942514"/>
                    <a:pt x="98342" y="903356"/>
                    <a:pt x="96225" y="889598"/>
                  </a:cubicBezTo>
                  <a:cubicBezTo>
                    <a:pt x="94108" y="875840"/>
                    <a:pt x="102046" y="865256"/>
                    <a:pt x="108925" y="861023"/>
                  </a:cubicBezTo>
                  <a:cubicBezTo>
                    <a:pt x="115804" y="856790"/>
                    <a:pt x="124800" y="855731"/>
                    <a:pt x="137500" y="864198"/>
                  </a:cubicBezTo>
                  <a:cubicBezTo>
                    <a:pt x="150200" y="872665"/>
                    <a:pt x="166075" y="893302"/>
                    <a:pt x="185125" y="911823"/>
                  </a:cubicBezTo>
                  <a:cubicBezTo>
                    <a:pt x="204175" y="930344"/>
                    <a:pt x="233279" y="949394"/>
                    <a:pt x="251800" y="975323"/>
                  </a:cubicBezTo>
                  <a:cubicBezTo>
                    <a:pt x="270321" y="1001252"/>
                    <a:pt x="290429" y="1062636"/>
                    <a:pt x="296250" y="1067398"/>
                  </a:cubicBezTo>
                  <a:cubicBezTo>
                    <a:pt x="302071" y="1072160"/>
                    <a:pt x="293604" y="1027181"/>
                    <a:pt x="286725" y="1003898"/>
                  </a:cubicBezTo>
                  <a:cubicBezTo>
                    <a:pt x="279846" y="980615"/>
                    <a:pt x="264500" y="951510"/>
                    <a:pt x="254975" y="927698"/>
                  </a:cubicBezTo>
                  <a:cubicBezTo>
                    <a:pt x="245450" y="903885"/>
                    <a:pt x="221638" y="870019"/>
                    <a:pt x="229575" y="861023"/>
                  </a:cubicBezTo>
                  <a:cubicBezTo>
                    <a:pt x="233544" y="856525"/>
                    <a:pt x="245980" y="854011"/>
                    <a:pt x="260333" y="855467"/>
                  </a:cubicBezTo>
                  <a:cubicBezTo>
                    <a:pt x="274687" y="856922"/>
                    <a:pt x="290959" y="862346"/>
                    <a:pt x="302600" y="873723"/>
                  </a:cubicBezTo>
                  <a:cubicBezTo>
                    <a:pt x="325883" y="896477"/>
                    <a:pt x="353929" y="967385"/>
                    <a:pt x="369275" y="997548"/>
                  </a:cubicBezTo>
                  <a:cubicBezTo>
                    <a:pt x="384621" y="1027710"/>
                    <a:pt x="387796" y="1056285"/>
                    <a:pt x="394675" y="1054698"/>
                  </a:cubicBezTo>
                  <a:cubicBezTo>
                    <a:pt x="401554" y="1053111"/>
                    <a:pt x="401025" y="1002310"/>
                    <a:pt x="410550" y="988023"/>
                  </a:cubicBezTo>
                  <a:cubicBezTo>
                    <a:pt x="420075" y="973736"/>
                    <a:pt x="441771" y="963152"/>
                    <a:pt x="451825" y="968973"/>
                  </a:cubicBezTo>
                  <a:cubicBezTo>
                    <a:pt x="461879" y="974794"/>
                    <a:pt x="466642" y="1006544"/>
                    <a:pt x="470875" y="1022948"/>
                  </a:cubicBezTo>
                  <a:cubicBezTo>
                    <a:pt x="475108" y="1039352"/>
                    <a:pt x="473521" y="1052581"/>
                    <a:pt x="477225" y="1067398"/>
                  </a:cubicBezTo>
                  <a:cubicBezTo>
                    <a:pt x="480929" y="1082215"/>
                    <a:pt x="490983" y="1092269"/>
                    <a:pt x="493100" y="1111848"/>
                  </a:cubicBezTo>
                  <a:cubicBezTo>
                    <a:pt x="495217" y="1131427"/>
                    <a:pt x="491513" y="1158944"/>
                    <a:pt x="489925" y="1184873"/>
                  </a:cubicBezTo>
                  <a:cubicBezTo>
                    <a:pt x="488338" y="1210802"/>
                    <a:pt x="486750" y="1242023"/>
                    <a:pt x="483575" y="1267423"/>
                  </a:cubicBezTo>
                  <a:cubicBezTo>
                    <a:pt x="480400" y="1292823"/>
                    <a:pt x="465583" y="1317165"/>
                    <a:pt x="470875" y="1337273"/>
                  </a:cubicBezTo>
                  <a:cubicBezTo>
                    <a:pt x="476167" y="1357381"/>
                    <a:pt x="505271" y="1366906"/>
                    <a:pt x="515325" y="1388073"/>
                  </a:cubicBezTo>
                  <a:cubicBezTo>
                    <a:pt x="525379" y="1409240"/>
                    <a:pt x="524850" y="1443106"/>
                    <a:pt x="531200" y="1464273"/>
                  </a:cubicBezTo>
                  <a:cubicBezTo>
                    <a:pt x="537550" y="1485440"/>
                    <a:pt x="541254" y="1500256"/>
                    <a:pt x="553425" y="1515073"/>
                  </a:cubicBezTo>
                  <a:cubicBezTo>
                    <a:pt x="565596" y="1529890"/>
                    <a:pt x="590467" y="1542060"/>
                    <a:pt x="604225" y="1553173"/>
                  </a:cubicBezTo>
                  <a:cubicBezTo>
                    <a:pt x="617983" y="1564286"/>
                    <a:pt x="629625" y="1576456"/>
                    <a:pt x="635975" y="1581748"/>
                  </a:cubicBezTo>
                  <a:lnTo>
                    <a:pt x="635602" y="1583578"/>
                  </a:lnTo>
                  <a:cubicBezTo>
                    <a:pt x="657642" y="1578937"/>
                    <a:pt x="675824" y="1574533"/>
                    <a:pt x="688363" y="1570636"/>
                  </a:cubicBezTo>
                  <a:cubicBezTo>
                    <a:pt x="747100" y="1552380"/>
                    <a:pt x="668519" y="1539680"/>
                    <a:pt x="678838" y="1532536"/>
                  </a:cubicBezTo>
                  <a:cubicBezTo>
                    <a:pt x="689157" y="1525392"/>
                    <a:pt x="740750" y="1538092"/>
                    <a:pt x="750275" y="1527773"/>
                  </a:cubicBezTo>
                  <a:cubicBezTo>
                    <a:pt x="759800" y="1517454"/>
                    <a:pt x="716144" y="1499198"/>
                    <a:pt x="735988" y="1470623"/>
                  </a:cubicBezTo>
                  <a:cubicBezTo>
                    <a:pt x="755832" y="1442048"/>
                    <a:pt x="839969" y="1374579"/>
                    <a:pt x="869338" y="1356323"/>
                  </a:cubicBezTo>
                  <a:cubicBezTo>
                    <a:pt x="898707" y="1338067"/>
                    <a:pt x="890769" y="1370611"/>
                    <a:pt x="912200" y="1361086"/>
                  </a:cubicBezTo>
                  <a:cubicBezTo>
                    <a:pt x="933631" y="1351561"/>
                    <a:pt x="974112" y="1315842"/>
                    <a:pt x="997925" y="1299173"/>
                  </a:cubicBezTo>
                  <a:cubicBezTo>
                    <a:pt x="1021737" y="1282504"/>
                    <a:pt x="1036819" y="1277742"/>
                    <a:pt x="1055075" y="1261073"/>
                  </a:cubicBezTo>
                  <a:cubicBezTo>
                    <a:pt x="1073331" y="1244404"/>
                    <a:pt x="1094763" y="1212655"/>
                    <a:pt x="1107463" y="1199161"/>
                  </a:cubicBezTo>
                  <a:cubicBezTo>
                    <a:pt x="1120163" y="1185667"/>
                    <a:pt x="1117781" y="1184080"/>
                    <a:pt x="1131275" y="1180111"/>
                  </a:cubicBezTo>
                  <a:cubicBezTo>
                    <a:pt x="1144769" y="1176142"/>
                    <a:pt x="1183663" y="1182492"/>
                    <a:pt x="1188425" y="1175348"/>
                  </a:cubicBezTo>
                  <a:cubicBezTo>
                    <a:pt x="1193187" y="1168204"/>
                    <a:pt x="1170169" y="1157886"/>
                    <a:pt x="1159850" y="1137248"/>
                  </a:cubicBezTo>
                  <a:cubicBezTo>
                    <a:pt x="1149531" y="1116611"/>
                    <a:pt x="1129688" y="1073748"/>
                    <a:pt x="1126513" y="1051523"/>
                  </a:cubicBezTo>
                  <a:cubicBezTo>
                    <a:pt x="1123338" y="1029298"/>
                    <a:pt x="1126513" y="1017392"/>
                    <a:pt x="1140800" y="1003898"/>
                  </a:cubicBezTo>
                  <a:cubicBezTo>
                    <a:pt x="1155087" y="990404"/>
                    <a:pt x="1192394" y="973736"/>
                    <a:pt x="1212238" y="970561"/>
                  </a:cubicBezTo>
                  <a:cubicBezTo>
                    <a:pt x="1232082" y="967386"/>
                    <a:pt x="1241607" y="1011835"/>
                    <a:pt x="1259863" y="984848"/>
                  </a:cubicBezTo>
                  <a:cubicBezTo>
                    <a:pt x="1273258" y="965047"/>
                    <a:pt x="1288576" y="919607"/>
                    <a:pt x="1304365" y="867327"/>
                  </a:cubicBezTo>
                  <a:cubicBezTo>
                    <a:pt x="1285365" y="864568"/>
                    <a:pt x="1259384" y="872058"/>
                    <a:pt x="1248750" y="864198"/>
                  </a:cubicBezTo>
                  <a:cubicBezTo>
                    <a:pt x="1236579" y="855202"/>
                    <a:pt x="1250867" y="820277"/>
                    <a:pt x="1239225" y="813398"/>
                  </a:cubicBezTo>
                  <a:cubicBezTo>
                    <a:pt x="1227583" y="806519"/>
                    <a:pt x="1194775" y="830860"/>
                    <a:pt x="1178900" y="822923"/>
                  </a:cubicBezTo>
                  <a:cubicBezTo>
                    <a:pt x="1163025" y="814986"/>
                    <a:pt x="1160908" y="777415"/>
                    <a:pt x="1143975" y="765773"/>
                  </a:cubicBezTo>
                  <a:cubicBezTo>
                    <a:pt x="1127042" y="754131"/>
                    <a:pt x="1091058" y="768948"/>
                    <a:pt x="1077300" y="753073"/>
                  </a:cubicBezTo>
                  <a:cubicBezTo>
                    <a:pt x="1063542" y="737198"/>
                    <a:pt x="1067775" y="690631"/>
                    <a:pt x="1061425" y="670523"/>
                  </a:cubicBezTo>
                  <a:cubicBezTo>
                    <a:pt x="1055075" y="650415"/>
                    <a:pt x="1039729" y="642477"/>
                    <a:pt x="1039200" y="632423"/>
                  </a:cubicBezTo>
                  <a:cubicBezTo>
                    <a:pt x="1038671" y="622369"/>
                    <a:pt x="1057721" y="621840"/>
                    <a:pt x="1058250" y="610198"/>
                  </a:cubicBezTo>
                  <a:cubicBezTo>
                    <a:pt x="1058779" y="598556"/>
                    <a:pt x="1042904" y="572627"/>
                    <a:pt x="1042375" y="562573"/>
                  </a:cubicBezTo>
                  <a:cubicBezTo>
                    <a:pt x="1041846" y="552519"/>
                    <a:pt x="1056133" y="556752"/>
                    <a:pt x="1055075" y="549873"/>
                  </a:cubicBezTo>
                  <a:cubicBezTo>
                    <a:pt x="1054017" y="542994"/>
                    <a:pt x="1030204" y="531352"/>
                    <a:pt x="1036025" y="521298"/>
                  </a:cubicBezTo>
                  <a:cubicBezTo>
                    <a:pt x="1041846" y="511244"/>
                    <a:pt x="1075183" y="499073"/>
                    <a:pt x="1090000" y="489548"/>
                  </a:cubicBezTo>
                  <a:cubicBezTo>
                    <a:pt x="1104817" y="480023"/>
                    <a:pt x="1117517" y="477906"/>
                    <a:pt x="1124925" y="464148"/>
                  </a:cubicBezTo>
                  <a:cubicBezTo>
                    <a:pt x="1132333" y="450390"/>
                    <a:pt x="1119633" y="424460"/>
                    <a:pt x="1134450" y="406998"/>
                  </a:cubicBezTo>
                  <a:cubicBezTo>
                    <a:pt x="1149267" y="389536"/>
                    <a:pt x="1195833" y="371544"/>
                    <a:pt x="1213825" y="359373"/>
                  </a:cubicBezTo>
                  <a:cubicBezTo>
                    <a:pt x="1231817" y="347202"/>
                    <a:pt x="1240813" y="341381"/>
                    <a:pt x="1242400" y="333973"/>
                  </a:cubicBezTo>
                  <a:cubicBezTo>
                    <a:pt x="1243987" y="326565"/>
                    <a:pt x="1224937" y="326035"/>
                    <a:pt x="1223350" y="314923"/>
                  </a:cubicBezTo>
                  <a:cubicBezTo>
                    <a:pt x="1221763" y="303811"/>
                    <a:pt x="1227054" y="272590"/>
                    <a:pt x="1232875" y="267298"/>
                  </a:cubicBezTo>
                  <a:cubicBezTo>
                    <a:pt x="1238696" y="262006"/>
                    <a:pt x="1246633" y="281586"/>
                    <a:pt x="1258275" y="283173"/>
                  </a:cubicBezTo>
                  <a:cubicBezTo>
                    <a:pt x="1269917" y="284760"/>
                    <a:pt x="1294788" y="284760"/>
                    <a:pt x="1302725" y="276823"/>
                  </a:cubicBezTo>
                  <a:cubicBezTo>
                    <a:pt x="1310662" y="268886"/>
                    <a:pt x="1298492" y="257244"/>
                    <a:pt x="1305900" y="235548"/>
                  </a:cubicBezTo>
                  <a:cubicBezTo>
                    <a:pt x="1313308" y="213852"/>
                    <a:pt x="1329183" y="174165"/>
                    <a:pt x="1347175" y="146648"/>
                  </a:cubicBezTo>
                  <a:cubicBezTo>
                    <a:pt x="1365167" y="119131"/>
                    <a:pt x="1388979" y="91615"/>
                    <a:pt x="1417025" y="70448"/>
                  </a:cubicBezTo>
                  <a:cubicBezTo>
                    <a:pt x="1445071" y="49281"/>
                    <a:pt x="1476292" y="31290"/>
                    <a:pt x="1515450" y="19648"/>
                  </a:cubicBezTo>
                  <a:cubicBezTo>
                    <a:pt x="1554608" y="8006"/>
                    <a:pt x="1608054" y="2185"/>
                    <a:pt x="1651975" y="598"/>
                  </a:cubicBezTo>
                  <a:close/>
                </a:path>
              </a:pathLst>
            </a:custGeom>
            <a:gradFill>
              <a:gsLst>
                <a:gs pos="42000">
                  <a:schemeClr val="bg1"/>
                </a:gs>
                <a:gs pos="0">
                  <a:schemeClr val="bg1">
                    <a:alpha val="40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blurRad="165100" dist="114300" dir="5400000" sx="90000" sy="-19000" rotWithShape="0">
                <a:prstClr val="black">
                  <a:alpha val="47000"/>
                </a:prstClr>
              </a:outerShdw>
            </a:effectLst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任意多边形 45"/>
            <p:cNvSpPr>
              <a:spLocks noChangeAspect="1"/>
            </p:cNvSpPr>
            <p:nvPr/>
          </p:nvSpPr>
          <p:spPr>
            <a:xfrm>
              <a:off x="3303526" y="3147823"/>
              <a:ext cx="286321" cy="425193"/>
            </a:xfrm>
            <a:custGeom>
              <a:avLst/>
              <a:gdLst/>
              <a:ahLst/>
              <a:cxnLst/>
              <a:rect l="l" t="t" r="r" b="b"/>
              <a:pathLst>
                <a:path w="6727939" h="9991146">
                  <a:moveTo>
                    <a:pt x="4435890" y="7041653"/>
                  </a:moveTo>
                  <a:cubicBezTo>
                    <a:pt x="4414723" y="7030011"/>
                    <a:pt x="4381915" y="7074461"/>
                    <a:pt x="4366040" y="7092453"/>
                  </a:cubicBezTo>
                  <a:cubicBezTo>
                    <a:pt x="4350165" y="7110445"/>
                    <a:pt x="4330057" y="7077636"/>
                    <a:pt x="4340640" y="7149603"/>
                  </a:cubicBezTo>
                  <a:cubicBezTo>
                    <a:pt x="4351223" y="7221570"/>
                    <a:pt x="4388265" y="7404661"/>
                    <a:pt x="4429540" y="7524253"/>
                  </a:cubicBezTo>
                  <a:cubicBezTo>
                    <a:pt x="4470815" y="7643845"/>
                    <a:pt x="4565007" y="7753911"/>
                    <a:pt x="4588290" y="7867153"/>
                  </a:cubicBezTo>
                  <a:cubicBezTo>
                    <a:pt x="4611573" y="7980395"/>
                    <a:pt x="4596757" y="8129620"/>
                    <a:pt x="4569240" y="8203703"/>
                  </a:cubicBezTo>
                  <a:cubicBezTo>
                    <a:pt x="4541723" y="8277786"/>
                    <a:pt x="4476107" y="8278845"/>
                    <a:pt x="4423190" y="8311653"/>
                  </a:cubicBezTo>
                  <a:cubicBezTo>
                    <a:pt x="4370273" y="8344461"/>
                    <a:pt x="4319473" y="8340228"/>
                    <a:pt x="4251740" y="8400553"/>
                  </a:cubicBezTo>
                  <a:cubicBezTo>
                    <a:pt x="4184007" y="8460878"/>
                    <a:pt x="4057007" y="8618570"/>
                    <a:pt x="4016790" y="8673603"/>
                  </a:cubicBezTo>
                  <a:cubicBezTo>
                    <a:pt x="3976573" y="8728636"/>
                    <a:pt x="4012557" y="8711703"/>
                    <a:pt x="4010440" y="8730753"/>
                  </a:cubicBezTo>
                  <a:lnTo>
                    <a:pt x="3972340" y="8864103"/>
                  </a:lnTo>
                  <a:lnTo>
                    <a:pt x="4004090" y="8946653"/>
                  </a:lnTo>
                  <a:lnTo>
                    <a:pt x="4029490" y="9048253"/>
                  </a:lnTo>
                  <a:lnTo>
                    <a:pt x="4073940" y="9175253"/>
                  </a:lnTo>
                  <a:lnTo>
                    <a:pt x="4057662" y="9245791"/>
                  </a:lnTo>
                  <a:cubicBezTo>
                    <a:pt x="4063334" y="9246030"/>
                    <a:pt x="4068737" y="9246895"/>
                    <a:pt x="4073940" y="9247824"/>
                  </a:cubicBezTo>
                  <a:cubicBezTo>
                    <a:pt x="4209407" y="9272014"/>
                    <a:pt x="4148931" y="9395386"/>
                    <a:pt x="4277140" y="9421996"/>
                  </a:cubicBezTo>
                  <a:cubicBezTo>
                    <a:pt x="4405349" y="9448606"/>
                    <a:pt x="4724664" y="9438930"/>
                    <a:pt x="4843197" y="9407482"/>
                  </a:cubicBezTo>
                  <a:cubicBezTo>
                    <a:pt x="4961730" y="9376034"/>
                    <a:pt x="4910931" y="9274434"/>
                    <a:pt x="4988340" y="9233310"/>
                  </a:cubicBezTo>
                  <a:cubicBezTo>
                    <a:pt x="5047162" y="9202060"/>
                    <a:pt x="5101795" y="9181986"/>
                    <a:pt x="5200010" y="9169976"/>
                  </a:cubicBezTo>
                  <a:cubicBezTo>
                    <a:pt x="5212899" y="9160084"/>
                    <a:pt x="5231520" y="9147347"/>
                    <a:pt x="5248690" y="9124453"/>
                  </a:cubicBezTo>
                  <a:cubicBezTo>
                    <a:pt x="5274090" y="9090586"/>
                    <a:pt x="5320657" y="9023911"/>
                    <a:pt x="5337590" y="8978403"/>
                  </a:cubicBezTo>
                  <a:cubicBezTo>
                    <a:pt x="5354523" y="8932895"/>
                    <a:pt x="5352407" y="8925486"/>
                    <a:pt x="5350290" y="8851403"/>
                  </a:cubicBezTo>
                  <a:cubicBezTo>
                    <a:pt x="5348173" y="8777320"/>
                    <a:pt x="5358757" y="8658786"/>
                    <a:pt x="5324890" y="8533903"/>
                  </a:cubicBezTo>
                  <a:cubicBezTo>
                    <a:pt x="5291023" y="8409020"/>
                    <a:pt x="5190482" y="8241803"/>
                    <a:pt x="5147090" y="8102103"/>
                  </a:cubicBezTo>
                  <a:cubicBezTo>
                    <a:pt x="5103698" y="7962403"/>
                    <a:pt x="5078298" y="7793070"/>
                    <a:pt x="5064540" y="7695703"/>
                  </a:cubicBezTo>
                  <a:cubicBezTo>
                    <a:pt x="5050782" y="7598336"/>
                    <a:pt x="5113223" y="7575053"/>
                    <a:pt x="5064540" y="7517903"/>
                  </a:cubicBezTo>
                  <a:cubicBezTo>
                    <a:pt x="5015857" y="7460753"/>
                    <a:pt x="4867690" y="7412070"/>
                    <a:pt x="4772440" y="7352803"/>
                  </a:cubicBezTo>
                  <a:cubicBezTo>
                    <a:pt x="4677190" y="7293536"/>
                    <a:pt x="4549132" y="7214161"/>
                    <a:pt x="4493040" y="7162303"/>
                  </a:cubicBezTo>
                  <a:cubicBezTo>
                    <a:pt x="4436948" y="7110445"/>
                    <a:pt x="4457057" y="7053295"/>
                    <a:pt x="4435890" y="7041653"/>
                  </a:cubicBezTo>
                  <a:close/>
                  <a:moveTo>
                    <a:pt x="2163632" y="5580260"/>
                  </a:moveTo>
                  <a:cubicBezTo>
                    <a:pt x="2156507" y="5579884"/>
                    <a:pt x="2149988" y="5582096"/>
                    <a:pt x="2144114" y="5583685"/>
                  </a:cubicBezTo>
                  <a:cubicBezTo>
                    <a:pt x="2147813" y="5603503"/>
                    <a:pt x="2149890" y="5622599"/>
                    <a:pt x="2149890" y="5638302"/>
                  </a:cubicBezTo>
                  <a:cubicBezTo>
                    <a:pt x="2149890" y="5699685"/>
                    <a:pt x="2117082" y="5782235"/>
                    <a:pt x="2105440" y="5822452"/>
                  </a:cubicBezTo>
                  <a:cubicBezTo>
                    <a:pt x="2093798" y="5862669"/>
                    <a:pt x="2082157" y="5861610"/>
                    <a:pt x="2080040" y="5879602"/>
                  </a:cubicBezTo>
                  <a:cubicBezTo>
                    <a:pt x="2077923" y="5897594"/>
                    <a:pt x="2084273" y="5900769"/>
                    <a:pt x="2092740" y="5930402"/>
                  </a:cubicBezTo>
                  <a:cubicBezTo>
                    <a:pt x="2101207" y="5960035"/>
                    <a:pt x="2114965" y="6048935"/>
                    <a:pt x="2130840" y="6057402"/>
                  </a:cubicBezTo>
                  <a:cubicBezTo>
                    <a:pt x="2146715" y="6065869"/>
                    <a:pt x="2178465" y="6033060"/>
                    <a:pt x="2187990" y="5981202"/>
                  </a:cubicBezTo>
                  <a:cubicBezTo>
                    <a:pt x="2197515" y="5929344"/>
                    <a:pt x="2183757" y="5811869"/>
                    <a:pt x="2187990" y="5746252"/>
                  </a:cubicBezTo>
                  <a:cubicBezTo>
                    <a:pt x="2191167" y="5697006"/>
                    <a:pt x="2180037" y="5626298"/>
                    <a:pt x="2192199" y="5598564"/>
                  </a:cubicBezTo>
                  <a:lnTo>
                    <a:pt x="2181640" y="5587503"/>
                  </a:lnTo>
                  <a:cubicBezTo>
                    <a:pt x="2175290" y="5582476"/>
                    <a:pt x="2169271" y="5580558"/>
                    <a:pt x="2163632" y="5580260"/>
                  </a:cubicBezTo>
                  <a:close/>
                  <a:moveTo>
                    <a:pt x="600689" y="4698601"/>
                  </a:moveTo>
                  <a:cubicBezTo>
                    <a:pt x="593347" y="4697841"/>
                    <a:pt x="586732" y="4699560"/>
                    <a:pt x="581440" y="4704852"/>
                  </a:cubicBezTo>
                  <a:cubicBezTo>
                    <a:pt x="560273" y="4726019"/>
                    <a:pt x="550748" y="4791635"/>
                    <a:pt x="543340" y="4869952"/>
                  </a:cubicBezTo>
                  <a:cubicBezTo>
                    <a:pt x="535932" y="4948269"/>
                    <a:pt x="535932" y="5085852"/>
                    <a:pt x="536990" y="5174752"/>
                  </a:cubicBezTo>
                  <a:cubicBezTo>
                    <a:pt x="538048" y="5263652"/>
                    <a:pt x="554982" y="5358902"/>
                    <a:pt x="549690" y="5403352"/>
                  </a:cubicBezTo>
                  <a:cubicBezTo>
                    <a:pt x="544398" y="5447802"/>
                    <a:pt x="508415" y="5424519"/>
                    <a:pt x="505240" y="5441452"/>
                  </a:cubicBezTo>
                  <a:cubicBezTo>
                    <a:pt x="502065" y="5458385"/>
                    <a:pt x="516882" y="5491194"/>
                    <a:pt x="530640" y="5504952"/>
                  </a:cubicBezTo>
                  <a:cubicBezTo>
                    <a:pt x="544398" y="5518710"/>
                    <a:pt x="572973" y="5520827"/>
                    <a:pt x="587790" y="5524002"/>
                  </a:cubicBezTo>
                  <a:lnTo>
                    <a:pt x="592867" y="5525000"/>
                  </a:lnTo>
                  <a:cubicBezTo>
                    <a:pt x="595334" y="5525314"/>
                    <a:pt x="591921" y="5523891"/>
                    <a:pt x="600143" y="5523556"/>
                  </a:cubicBezTo>
                  <a:lnTo>
                    <a:pt x="619540" y="5524002"/>
                  </a:lnTo>
                  <a:lnTo>
                    <a:pt x="648784" y="5525830"/>
                  </a:lnTo>
                  <a:lnTo>
                    <a:pt x="657640" y="5498602"/>
                  </a:lnTo>
                  <a:cubicBezTo>
                    <a:pt x="693623" y="5380069"/>
                    <a:pt x="717965" y="5340910"/>
                    <a:pt x="727490" y="5250952"/>
                  </a:cubicBezTo>
                  <a:cubicBezTo>
                    <a:pt x="737015" y="5160994"/>
                    <a:pt x="683040" y="5056219"/>
                    <a:pt x="714790" y="4958852"/>
                  </a:cubicBezTo>
                  <a:cubicBezTo>
                    <a:pt x="724860" y="4927970"/>
                    <a:pt x="740254" y="4893149"/>
                    <a:pt x="760366" y="4858691"/>
                  </a:cubicBezTo>
                  <a:lnTo>
                    <a:pt x="733840" y="4844552"/>
                  </a:lnTo>
                  <a:cubicBezTo>
                    <a:pt x="708440" y="4822327"/>
                    <a:pt x="695740" y="4766235"/>
                    <a:pt x="670340" y="4742952"/>
                  </a:cubicBezTo>
                  <a:cubicBezTo>
                    <a:pt x="651290" y="4725490"/>
                    <a:pt x="622715" y="4700883"/>
                    <a:pt x="600689" y="4698601"/>
                  </a:cubicBezTo>
                  <a:close/>
                  <a:moveTo>
                    <a:pt x="1733965" y="2539501"/>
                  </a:moveTo>
                  <a:cubicBezTo>
                    <a:pt x="1712269" y="2537914"/>
                    <a:pt x="1681048" y="2558551"/>
                    <a:pt x="1657765" y="2561726"/>
                  </a:cubicBezTo>
                  <a:cubicBezTo>
                    <a:pt x="1634482" y="2564901"/>
                    <a:pt x="1619136" y="2567547"/>
                    <a:pt x="1594265" y="2558551"/>
                  </a:cubicBezTo>
                  <a:lnTo>
                    <a:pt x="1586711" y="2554659"/>
                  </a:lnTo>
                  <a:cubicBezTo>
                    <a:pt x="1600718" y="2632563"/>
                    <a:pt x="1616082" y="2708020"/>
                    <a:pt x="1633953" y="2777626"/>
                  </a:cubicBezTo>
                  <a:cubicBezTo>
                    <a:pt x="1664115" y="2895101"/>
                    <a:pt x="1703803" y="2990351"/>
                    <a:pt x="1738728" y="3096714"/>
                  </a:cubicBezTo>
                  <a:lnTo>
                    <a:pt x="1862553" y="3315789"/>
                  </a:lnTo>
                  <a:lnTo>
                    <a:pt x="1870534" y="3325481"/>
                  </a:lnTo>
                  <a:cubicBezTo>
                    <a:pt x="1882255" y="3291356"/>
                    <a:pt x="1892611" y="3258848"/>
                    <a:pt x="1900653" y="3230065"/>
                  </a:cubicBezTo>
                  <a:cubicBezTo>
                    <a:pt x="1930815" y="3122115"/>
                    <a:pt x="1941928" y="3026865"/>
                    <a:pt x="1948278" y="2953840"/>
                  </a:cubicBezTo>
                  <a:cubicBezTo>
                    <a:pt x="1954628" y="2880815"/>
                    <a:pt x="1941928" y="2835571"/>
                    <a:pt x="1938753" y="2791915"/>
                  </a:cubicBezTo>
                  <a:cubicBezTo>
                    <a:pt x="1935736" y="2750431"/>
                    <a:pt x="1932719" y="2741916"/>
                    <a:pt x="1929784" y="2719366"/>
                  </a:cubicBezTo>
                  <a:cubicBezTo>
                    <a:pt x="1927352" y="2719748"/>
                    <a:pt x="1925766" y="2718653"/>
                    <a:pt x="1924465" y="2717301"/>
                  </a:cubicBezTo>
                  <a:cubicBezTo>
                    <a:pt x="1910707" y="2703013"/>
                    <a:pt x="1938223" y="2650097"/>
                    <a:pt x="1930815" y="2631576"/>
                  </a:cubicBezTo>
                  <a:cubicBezTo>
                    <a:pt x="1923407" y="2613055"/>
                    <a:pt x="1903827" y="2616230"/>
                    <a:pt x="1880015" y="2606176"/>
                  </a:cubicBezTo>
                  <a:cubicBezTo>
                    <a:pt x="1856203" y="2596122"/>
                    <a:pt x="1812282" y="2582363"/>
                    <a:pt x="1787940" y="2571251"/>
                  </a:cubicBezTo>
                  <a:cubicBezTo>
                    <a:pt x="1763598" y="2560139"/>
                    <a:pt x="1755661" y="2541088"/>
                    <a:pt x="1733965" y="2539501"/>
                  </a:cubicBezTo>
                  <a:close/>
                  <a:moveTo>
                    <a:pt x="1471432" y="2500210"/>
                  </a:moveTo>
                  <a:cubicBezTo>
                    <a:pt x="1459857" y="2499681"/>
                    <a:pt x="1449538" y="2501137"/>
                    <a:pt x="1441865" y="2504576"/>
                  </a:cubicBezTo>
                  <a:cubicBezTo>
                    <a:pt x="1426519" y="2511455"/>
                    <a:pt x="1431282" y="2534739"/>
                    <a:pt x="1416465" y="2549026"/>
                  </a:cubicBezTo>
                  <a:cubicBezTo>
                    <a:pt x="1401648" y="2563313"/>
                    <a:pt x="1399532" y="2583951"/>
                    <a:pt x="1352965" y="2590301"/>
                  </a:cubicBezTo>
                  <a:cubicBezTo>
                    <a:pt x="1323335" y="2594342"/>
                    <a:pt x="1264782" y="2595597"/>
                    <a:pt x="1212901" y="2593267"/>
                  </a:cubicBezTo>
                  <a:cubicBezTo>
                    <a:pt x="1214943" y="2693461"/>
                    <a:pt x="1218143" y="2793301"/>
                    <a:pt x="1224378" y="2891926"/>
                  </a:cubicBezTo>
                  <a:cubicBezTo>
                    <a:pt x="1233109" y="3030038"/>
                    <a:pt x="1247397" y="3185614"/>
                    <a:pt x="1262478" y="3301501"/>
                  </a:cubicBezTo>
                  <a:cubicBezTo>
                    <a:pt x="1277559" y="3417388"/>
                    <a:pt x="1279940" y="3499145"/>
                    <a:pt x="1314865" y="3587251"/>
                  </a:cubicBezTo>
                  <a:cubicBezTo>
                    <a:pt x="1349790" y="3675357"/>
                    <a:pt x="1422816" y="3770608"/>
                    <a:pt x="1472028" y="3830139"/>
                  </a:cubicBezTo>
                  <a:cubicBezTo>
                    <a:pt x="1521240" y="3889670"/>
                    <a:pt x="1564103" y="3906339"/>
                    <a:pt x="1610140" y="3944439"/>
                  </a:cubicBezTo>
                  <a:lnTo>
                    <a:pt x="1610560" y="3944804"/>
                  </a:lnTo>
                  <a:cubicBezTo>
                    <a:pt x="1626748" y="3913382"/>
                    <a:pt x="1643032" y="3880898"/>
                    <a:pt x="1657765" y="3849190"/>
                  </a:cubicBezTo>
                  <a:cubicBezTo>
                    <a:pt x="1694277" y="3770609"/>
                    <a:pt x="1726822" y="3704727"/>
                    <a:pt x="1767303" y="3601540"/>
                  </a:cubicBezTo>
                  <a:cubicBezTo>
                    <a:pt x="1786268" y="3553198"/>
                    <a:pt x="1810111" y="3492312"/>
                    <a:pt x="1833113" y="3430114"/>
                  </a:cubicBezTo>
                  <a:cubicBezTo>
                    <a:pt x="1793513" y="3372719"/>
                    <a:pt x="1756892" y="3305558"/>
                    <a:pt x="1729203" y="3249114"/>
                  </a:cubicBezTo>
                  <a:cubicBezTo>
                    <a:pt x="1687928" y="3164977"/>
                    <a:pt x="1674434" y="3096714"/>
                    <a:pt x="1643478" y="3001464"/>
                  </a:cubicBezTo>
                  <a:cubicBezTo>
                    <a:pt x="1612522" y="2906214"/>
                    <a:pt x="1577993" y="2791914"/>
                    <a:pt x="1543465" y="2677614"/>
                  </a:cubicBezTo>
                  <a:lnTo>
                    <a:pt x="1529178" y="2568076"/>
                  </a:lnTo>
                  <a:lnTo>
                    <a:pt x="1536473" y="2523088"/>
                  </a:lnTo>
                  <a:cubicBezTo>
                    <a:pt x="1526616" y="2516409"/>
                    <a:pt x="1517018" y="2510754"/>
                    <a:pt x="1508540" y="2507751"/>
                  </a:cubicBezTo>
                  <a:cubicBezTo>
                    <a:pt x="1495840" y="2503253"/>
                    <a:pt x="1483008" y="2500740"/>
                    <a:pt x="1471432" y="2500210"/>
                  </a:cubicBezTo>
                  <a:close/>
                  <a:moveTo>
                    <a:pt x="4815302" y="988514"/>
                  </a:moveTo>
                  <a:lnTo>
                    <a:pt x="3914634" y="1964237"/>
                  </a:lnTo>
                  <a:cubicBezTo>
                    <a:pt x="3930094" y="1992960"/>
                    <a:pt x="3949756" y="2022400"/>
                    <a:pt x="3956464" y="2044201"/>
                  </a:cubicBezTo>
                  <a:cubicBezTo>
                    <a:pt x="3964931" y="2071718"/>
                    <a:pt x="3952231" y="2087593"/>
                    <a:pt x="3953289" y="2107701"/>
                  </a:cubicBezTo>
                  <a:cubicBezTo>
                    <a:pt x="3954347" y="2127809"/>
                    <a:pt x="3956993" y="2145801"/>
                    <a:pt x="3962814" y="2164851"/>
                  </a:cubicBezTo>
                  <a:cubicBezTo>
                    <a:pt x="3968635" y="2183901"/>
                    <a:pt x="3971281" y="2199247"/>
                    <a:pt x="3988214" y="2222001"/>
                  </a:cubicBezTo>
                  <a:cubicBezTo>
                    <a:pt x="3996273" y="2232831"/>
                    <a:pt x="4008168" y="2245338"/>
                    <a:pt x="4021254" y="2258233"/>
                  </a:cubicBezTo>
                  <a:cubicBezTo>
                    <a:pt x="4034412" y="2232006"/>
                    <a:pt x="4049280" y="2204118"/>
                    <a:pt x="4067589" y="2172789"/>
                  </a:cubicBezTo>
                  <a:cubicBezTo>
                    <a:pt x="4103308" y="2111670"/>
                    <a:pt x="4158077" y="2034676"/>
                    <a:pt x="4200939" y="1963239"/>
                  </a:cubicBezTo>
                  <a:cubicBezTo>
                    <a:pt x="4243801" y="1891802"/>
                    <a:pt x="4277933" y="1812426"/>
                    <a:pt x="4324764" y="1744164"/>
                  </a:cubicBezTo>
                  <a:cubicBezTo>
                    <a:pt x="4371595" y="1675902"/>
                    <a:pt x="4451765" y="1599701"/>
                    <a:pt x="4481927" y="1553664"/>
                  </a:cubicBezTo>
                  <a:cubicBezTo>
                    <a:pt x="4512089" y="1507627"/>
                    <a:pt x="4482720" y="1501277"/>
                    <a:pt x="4505739" y="1467939"/>
                  </a:cubicBezTo>
                  <a:cubicBezTo>
                    <a:pt x="4528758" y="1434601"/>
                    <a:pt x="4585114" y="1392532"/>
                    <a:pt x="4620039" y="1353638"/>
                  </a:cubicBezTo>
                  <a:cubicBezTo>
                    <a:pt x="4654964" y="1314744"/>
                    <a:pt x="4697827" y="1265532"/>
                    <a:pt x="4715289" y="1234576"/>
                  </a:cubicBezTo>
                  <a:cubicBezTo>
                    <a:pt x="4732751" y="1203620"/>
                    <a:pt x="4720052" y="1186157"/>
                    <a:pt x="4724814" y="1167901"/>
                  </a:cubicBezTo>
                  <a:cubicBezTo>
                    <a:pt x="4729576" y="1149645"/>
                    <a:pt x="4734339" y="1136944"/>
                    <a:pt x="4743864" y="1125038"/>
                  </a:cubicBezTo>
                  <a:cubicBezTo>
                    <a:pt x="4753389" y="1113132"/>
                    <a:pt x="4770058" y="1112338"/>
                    <a:pt x="4781964" y="1096463"/>
                  </a:cubicBezTo>
                  <a:cubicBezTo>
                    <a:pt x="4793870" y="1080588"/>
                    <a:pt x="4810540" y="1055982"/>
                    <a:pt x="4815302" y="1029788"/>
                  </a:cubicBezTo>
                  <a:cubicBezTo>
                    <a:pt x="4817662" y="1016806"/>
                    <a:pt x="4816903" y="1003240"/>
                    <a:pt x="4815302" y="988514"/>
                  </a:cubicBezTo>
                  <a:close/>
                  <a:moveTo>
                    <a:pt x="4668519" y="418"/>
                  </a:moveTo>
                  <a:cubicBezTo>
                    <a:pt x="4679966" y="-301"/>
                    <a:pt x="4692071" y="-103"/>
                    <a:pt x="4705763" y="1088"/>
                  </a:cubicBezTo>
                  <a:cubicBezTo>
                    <a:pt x="4760532" y="5850"/>
                    <a:pt x="4832763" y="19344"/>
                    <a:pt x="4886738" y="58238"/>
                  </a:cubicBezTo>
                  <a:cubicBezTo>
                    <a:pt x="4940713" y="97132"/>
                    <a:pt x="5004213" y="174920"/>
                    <a:pt x="5029613" y="234451"/>
                  </a:cubicBezTo>
                  <a:cubicBezTo>
                    <a:pt x="5055013" y="293982"/>
                    <a:pt x="5021676" y="359070"/>
                    <a:pt x="5039138" y="415426"/>
                  </a:cubicBezTo>
                  <a:cubicBezTo>
                    <a:pt x="5056251" y="470654"/>
                    <a:pt x="5084798" y="516734"/>
                    <a:pt x="5131753" y="569132"/>
                  </a:cubicBezTo>
                  <a:lnTo>
                    <a:pt x="5224877" y="467813"/>
                  </a:lnTo>
                  <a:lnTo>
                    <a:pt x="5172489" y="410663"/>
                  </a:lnTo>
                  <a:lnTo>
                    <a:pt x="5463002" y="229688"/>
                  </a:lnTo>
                  <a:lnTo>
                    <a:pt x="5267739" y="596401"/>
                  </a:lnTo>
                  <a:lnTo>
                    <a:pt x="5234402" y="534488"/>
                  </a:lnTo>
                  <a:lnTo>
                    <a:pt x="5168863" y="605489"/>
                  </a:lnTo>
                  <a:cubicBezTo>
                    <a:pt x="5219843" y="651590"/>
                    <a:pt x="5290259" y="700519"/>
                    <a:pt x="5329651" y="739276"/>
                  </a:cubicBezTo>
                  <a:cubicBezTo>
                    <a:pt x="5378863" y="787695"/>
                    <a:pt x="5406644" y="822620"/>
                    <a:pt x="5429663" y="863101"/>
                  </a:cubicBezTo>
                  <a:cubicBezTo>
                    <a:pt x="5452682" y="903582"/>
                    <a:pt x="5448713" y="931363"/>
                    <a:pt x="5467763" y="982163"/>
                  </a:cubicBezTo>
                  <a:cubicBezTo>
                    <a:pt x="5486813" y="1032963"/>
                    <a:pt x="5531263" y="1087732"/>
                    <a:pt x="5543963" y="1167901"/>
                  </a:cubicBezTo>
                  <a:cubicBezTo>
                    <a:pt x="5556663" y="1248070"/>
                    <a:pt x="5559044" y="1365545"/>
                    <a:pt x="5543963" y="1463176"/>
                  </a:cubicBezTo>
                  <a:cubicBezTo>
                    <a:pt x="5528882" y="1560807"/>
                    <a:pt x="5498720" y="1657645"/>
                    <a:pt x="5453476" y="1753689"/>
                  </a:cubicBezTo>
                  <a:cubicBezTo>
                    <a:pt x="5409653" y="1846717"/>
                    <a:pt x="5309979" y="1983681"/>
                    <a:pt x="5275672" y="2034775"/>
                  </a:cubicBezTo>
                  <a:cubicBezTo>
                    <a:pt x="5253212" y="2086633"/>
                    <a:pt x="5229262" y="2133988"/>
                    <a:pt x="5182013" y="2229939"/>
                  </a:cubicBezTo>
                  <a:cubicBezTo>
                    <a:pt x="5130419" y="2334714"/>
                    <a:pt x="5021675" y="2545058"/>
                    <a:pt x="4972463" y="2649039"/>
                  </a:cubicBezTo>
                  <a:cubicBezTo>
                    <a:pt x="4923250" y="2753020"/>
                    <a:pt x="4889913" y="2775245"/>
                    <a:pt x="4886738" y="2853826"/>
                  </a:cubicBezTo>
                  <a:cubicBezTo>
                    <a:pt x="4883563" y="2932407"/>
                    <a:pt x="4932776" y="3057820"/>
                    <a:pt x="4953413" y="3120526"/>
                  </a:cubicBezTo>
                  <a:cubicBezTo>
                    <a:pt x="4974050" y="3183232"/>
                    <a:pt x="4997863" y="3195139"/>
                    <a:pt x="5010563" y="3230064"/>
                  </a:cubicBezTo>
                  <a:cubicBezTo>
                    <a:pt x="5023263" y="3264989"/>
                    <a:pt x="5049457" y="3331664"/>
                    <a:pt x="5029613" y="3330076"/>
                  </a:cubicBezTo>
                  <a:cubicBezTo>
                    <a:pt x="5009769" y="3328489"/>
                    <a:pt x="4929601" y="3276895"/>
                    <a:pt x="4891501" y="3220539"/>
                  </a:cubicBezTo>
                  <a:cubicBezTo>
                    <a:pt x="4853401" y="3164183"/>
                    <a:pt x="4820063" y="3059408"/>
                    <a:pt x="4801013" y="2991939"/>
                  </a:cubicBezTo>
                  <a:cubicBezTo>
                    <a:pt x="4781963" y="2924470"/>
                    <a:pt x="4774820" y="2866526"/>
                    <a:pt x="4777201" y="2815726"/>
                  </a:cubicBezTo>
                  <a:cubicBezTo>
                    <a:pt x="4779582" y="2764926"/>
                    <a:pt x="4800220" y="2723652"/>
                    <a:pt x="4815301" y="2687139"/>
                  </a:cubicBezTo>
                  <a:cubicBezTo>
                    <a:pt x="4830382" y="2650626"/>
                    <a:pt x="4840701" y="2651420"/>
                    <a:pt x="4867688" y="2596651"/>
                  </a:cubicBezTo>
                  <a:cubicBezTo>
                    <a:pt x="4894675" y="2541882"/>
                    <a:pt x="4935157" y="2441870"/>
                    <a:pt x="4977226" y="2358526"/>
                  </a:cubicBezTo>
                  <a:cubicBezTo>
                    <a:pt x="5019295" y="2275182"/>
                    <a:pt x="5069698" y="2185885"/>
                    <a:pt x="5120101" y="2096589"/>
                  </a:cubicBezTo>
                  <a:lnTo>
                    <a:pt x="5162963" y="2010864"/>
                  </a:lnTo>
                  <a:lnTo>
                    <a:pt x="5253451" y="1863226"/>
                  </a:lnTo>
                  <a:lnTo>
                    <a:pt x="5254454" y="1863477"/>
                  </a:lnTo>
                  <a:lnTo>
                    <a:pt x="5253451" y="1853701"/>
                  </a:lnTo>
                  <a:cubicBezTo>
                    <a:pt x="5277263" y="1796551"/>
                    <a:pt x="5306632" y="1740989"/>
                    <a:pt x="5324888" y="1682251"/>
                  </a:cubicBezTo>
                  <a:cubicBezTo>
                    <a:pt x="5343144" y="1623514"/>
                    <a:pt x="5353463" y="1564776"/>
                    <a:pt x="5362988" y="1501276"/>
                  </a:cubicBezTo>
                  <a:cubicBezTo>
                    <a:pt x="5372513" y="1437776"/>
                    <a:pt x="5382038" y="1363163"/>
                    <a:pt x="5382038" y="1301251"/>
                  </a:cubicBezTo>
                  <a:cubicBezTo>
                    <a:pt x="5382038" y="1243392"/>
                    <a:pt x="5388970" y="1196624"/>
                    <a:pt x="5366964" y="1141852"/>
                  </a:cubicBezTo>
                  <a:cubicBezTo>
                    <a:pt x="5350935" y="1162580"/>
                    <a:pt x="5321972" y="1133982"/>
                    <a:pt x="5310602" y="1144088"/>
                  </a:cubicBezTo>
                  <a:cubicBezTo>
                    <a:pt x="5296315" y="1156788"/>
                    <a:pt x="5300283" y="1175838"/>
                    <a:pt x="5291552" y="1191713"/>
                  </a:cubicBezTo>
                  <a:cubicBezTo>
                    <a:pt x="5282821" y="1207588"/>
                    <a:pt x="5286789" y="1219494"/>
                    <a:pt x="5258214" y="1239338"/>
                  </a:cubicBezTo>
                  <a:cubicBezTo>
                    <a:pt x="5229639" y="1259182"/>
                    <a:pt x="5147883" y="1286170"/>
                    <a:pt x="5120102" y="1310776"/>
                  </a:cubicBezTo>
                  <a:cubicBezTo>
                    <a:pt x="5092321" y="1335382"/>
                    <a:pt x="5106608" y="1362370"/>
                    <a:pt x="5091527" y="1386976"/>
                  </a:cubicBezTo>
                  <a:cubicBezTo>
                    <a:pt x="5076446" y="1411582"/>
                    <a:pt x="5063745" y="1398883"/>
                    <a:pt x="5029614" y="1458414"/>
                  </a:cubicBezTo>
                  <a:cubicBezTo>
                    <a:pt x="4995483" y="1517945"/>
                    <a:pt x="4924045" y="1656852"/>
                    <a:pt x="4886739" y="1744164"/>
                  </a:cubicBezTo>
                  <a:cubicBezTo>
                    <a:pt x="4849433" y="1831477"/>
                    <a:pt x="4850227" y="1882277"/>
                    <a:pt x="4805777" y="1982289"/>
                  </a:cubicBezTo>
                  <a:cubicBezTo>
                    <a:pt x="4761327" y="2082301"/>
                    <a:pt x="4676395" y="2231527"/>
                    <a:pt x="4620039" y="2344239"/>
                  </a:cubicBezTo>
                  <a:cubicBezTo>
                    <a:pt x="4563683" y="2456952"/>
                    <a:pt x="4499389" y="2592683"/>
                    <a:pt x="4467639" y="2658564"/>
                  </a:cubicBezTo>
                  <a:cubicBezTo>
                    <a:pt x="4435889" y="2724445"/>
                    <a:pt x="4435889" y="2719682"/>
                    <a:pt x="4429539" y="2739526"/>
                  </a:cubicBezTo>
                  <a:cubicBezTo>
                    <a:pt x="4423189" y="2759370"/>
                    <a:pt x="4435095" y="2756195"/>
                    <a:pt x="4429539" y="2777626"/>
                  </a:cubicBezTo>
                  <a:lnTo>
                    <a:pt x="4416460" y="2815264"/>
                  </a:lnTo>
                  <a:cubicBezTo>
                    <a:pt x="4459443" y="2912231"/>
                    <a:pt x="4547958" y="3072215"/>
                    <a:pt x="4581940" y="3144340"/>
                  </a:cubicBezTo>
                  <a:cubicBezTo>
                    <a:pt x="4620834" y="3226890"/>
                    <a:pt x="4589084" y="3199108"/>
                    <a:pt x="4634328" y="3272927"/>
                  </a:cubicBezTo>
                  <a:cubicBezTo>
                    <a:pt x="4679572" y="3346746"/>
                    <a:pt x="4803397" y="3479302"/>
                    <a:pt x="4853403" y="3587252"/>
                  </a:cubicBezTo>
                  <a:cubicBezTo>
                    <a:pt x="4903409" y="3695202"/>
                    <a:pt x="4921665" y="3815852"/>
                    <a:pt x="4934365" y="3920627"/>
                  </a:cubicBezTo>
                  <a:cubicBezTo>
                    <a:pt x="4947065" y="4025402"/>
                    <a:pt x="4941509" y="4131764"/>
                    <a:pt x="4929603" y="4215902"/>
                  </a:cubicBezTo>
                  <a:cubicBezTo>
                    <a:pt x="4917697" y="4300040"/>
                    <a:pt x="4869278" y="4369890"/>
                    <a:pt x="4862928" y="4425452"/>
                  </a:cubicBezTo>
                  <a:cubicBezTo>
                    <a:pt x="4858818" y="4461415"/>
                    <a:pt x="4868010" y="4485407"/>
                    <a:pt x="4877168" y="4509222"/>
                  </a:cubicBezTo>
                  <a:cubicBezTo>
                    <a:pt x="4883887" y="4518933"/>
                    <a:pt x="4887632" y="4529620"/>
                    <a:pt x="4888557" y="4541046"/>
                  </a:cubicBezTo>
                  <a:cubicBezTo>
                    <a:pt x="4890097" y="4543587"/>
                    <a:pt x="4890839" y="4546397"/>
                    <a:pt x="4891503" y="4549277"/>
                  </a:cubicBezTo>
                  <a:lnTo>
                    <a:pt x="4889769" y="4549233"/>
                  </a:lnTo>
                  <a:cubicBezTo>
                    <a:pt x="4900567" y="4600734"/>
                    <a:pt x="4887265" y="4660295"/>
                    <a:pt x="4937540" y="4717553"/>
                  </a:cubicBezTo>
                  <a:cubicBezTo>
                    <a:pt x="5013740" y="4804336"/>
                    <a:pt x="5215882" y="4916520"/>
                    <a:pt x="5305840" y="4996953"/>
                  </a:cubicBezTo>
                  <a:cubicBezTo>
                    <a:pt x="5395798" y="5077386"/>
                    <a:pt x="5464590" y="5150411"/>
                    <a:pt x="5477290" y="5200153"/>
                  </a:cubicBezTo>
                  <a:cubicBezTo>
                    <a:pt x="5489990" y="5249895"/>
                    <a:pt x="5410615" y="5261536"/>
                    <a:pt x="5382040" y="5295403"/>
                  </a:cubicBezTo>
                  <a:cubicBezTo>
                    <a:pt x="5353465" y="5329270"/>
                    <a:pt x="5273032" y="5330328"/>
                    <a:pt x="5305840" y="5403353"/>
                  </a:cubicBezTo>
                  <a:cubicBezTo>
                    <a:pt x="5338648" y="5476378"/>
                    <a:pt x="5517507" y="5648886"/>
                    <a:pt x="5578890" y="5733553"/>
                  </a:cubicBezTo>
                  <a:cubicBezTo>
                    <a:pt x="5640273" y="5818220"/>
                    <a:pt x="5645565" y="5837270"/>
                    <a:pt x="5674140" y="5911353"/>
                  </a:cubicBezTo>
                  <a:cubicBezTo>
                    <a:pt x="5702715" y="5985436"/>
                    <a:pt x="5724940" y="6089153"/>
                    <a:pt x="5750340" y="6178053"/>
                  </a:cubicBezTo>
                  <a:lnTo>
                    <a:pt x="5743964" y="6180547"/>
                  </a:lnTo>
                  <a:lnTo>
                    <a:pt x="5788440" y="6260603"/>
                  </a:lnTo>
                  <a:cubicBezTo>
                    <a:pt x="5811723" y="6339449"/>
                    <a:pt x="5835007" y="6418295"/>
                    <a:pt x="5839240" y="6495553"/>
                  </a:cubicBezTo>
                  <a:cubicBezTo>
                    <a:pt x="5843473" y="6572811"/>
                    <a:pt x="5824423" y="6673353"/>
                    <a:pt x="5813840" y="6724153"/>
                  </a:cubicBezTo>
                  <a:cubicBezTo>
                    <a:pt x="5803257" y="6774953"/>
                    <a:pt x="5778915" y="6759078"/>
                    <a:pt x="5775740" y="6800353"/>
                  </a:cubicBezTo>
                  <a:cubicBezTo>
                    <a:pt x="5772565" y="6841628"/>
                    <a:pt x="5784207" y="6899836"/>
                    <a:pt x="5794790" y="6971803"/>
                  </a:cubicBezTo>
                  <a:cubicBezTo>
                    <a:pt x="5805373" y="7043770"/>
                    <a:pt x="5828657" y="7163361"/>
                    <a:pt x="5839240" y="7232153"/>
                  </a:cubicBezTo>
                  <a:cubicBezTo>
                    <a:pt x="5844752" y="7267984"/>
                    <a:pt x="5848542" y="7296493"/>
                    <a:pt x="5851473" y="7321498"/>
                  </a:cubicBezTo>
                  <a:cubicBezTo>
                    <a:pt x="5880267" y="7350832"/>
                    <a:pt x="5887108" y="7385522"/>
                    <a:pt x="5896390" y="7422653"/>
                  </a:cubicBezTo>
                  <a:cubicBezTo>
                    <a:pt x="5906973" y="7464986"/>
                    <a:pt x="5897448" y="7494620"/>
                    <a:pt x="5902740" y="7562353"/>
                  </a:cubicBezTo>
                  <a:cubicBezTo>
                    <a:pt x="5908032" y="7630086"/>
                    <a:pt x="5910148" y="7740153"/>
                    <a:pt x="5928140" y="7829053"/>
                  </a:cubicBezTo>
                  <a:cubicBezTo>
                    <a:pt x="5946132" y="7917953"/>
                    <a:pt x="5973648" y="8011086"/>
                    <a:pt x="6010690" y="8095753"/>
                  </a:cubicBezTo>
                  <a:cubicBezTo>
                    <a:pt x="6047732" y="8180420"/>
                    <a:pt x="6118640" y="8275670"/>
                    <a:pt x="6150390" y="8337053"/>
                  </a:cubicBezTo>
                  <a:cubicBezTo>
                    <a:pt x="6182140" y="8398436"/>
                    <a:pt x="6184257" y="8421720"/>
                    <a:pt x="6201190" y="8464053"/>
                  </a:cubicBezTo>
                  <a:lnTo>
                    <a:pt x="6196584" y="8474104"/>
                  </a:lnTo>
                  <a:lnTo>
                    <a:pt x="6201190" y="8473578"/>
                  </a:lnTo>
                  <a:lnTo>
                    <a:pt x="6229765" y="8635503"/>
                  </a:lnTo>
                  <a:cubicBezTo>
                    <a:pt x="6253577" y="8708528"/>
                    <a:pt x="6277390" y="8781553"/>
                    <a:pt x="6277390" y="8911728"/>
                  </a:cubicBezTo>
                  <a:cubicBezTo>
                    <a:pt x="6277390" y="9017258"/>
                    <a:pt x="6254438" y="9228162"/>
                    <a:pt x="6238910" y="9349054"/>
                  </a:cubicBezTo>
                  <a:cubicBezTo>
                    <a:pt x="6241984" y="9354768"/>
                    <a:pt x="6246388" y="9359412"/>
                    <a:pt x="6251083" y="9363939"/>
                  </a:cubicBezTo>
                  <a:cubicBezTo>
                    <a:pt x="6318816" y="9429253"/>
                    <a:pt x="6384130" y="9523596"/>
                    <a:pt x="6425254" y="9567139"/>
                  </a:cubicBezTo>
                  <a:cubicBezTo>
                    <a:pt x="6466378" y="9610682"/>
                    <a:pt x="6482102" y="9617939"/>
                    <a:pt x="6497826" y="9625196"/>
                  </a:cubicBezTo>
                  <a:cubicBezTo>
                    <a:pt x="6502664" y="9736472"/>
                    <a:pt x="7003407" y="9903386"/>
                    <a:pt x="6512340" y="9959024"/>
                  </a:cubicBezTo>
                  <a:cubicBezTo>
                    <a:pt x="6021273" y="10014662"/>
                    <a:pt x="4786349" y="9986843"/>
                    <a:pt x="3551426" y="9959024"/>
                  </a:cubicBezTo>
                  <a:lnTo>
                    <a:pt x="2245140" y="9988053"/>
                  </a:lnTo>
                  <a:cubicBezTo>
                    <a:pt x="2293521" y="9891291"/>
                    <a:pt x="2312873" y="9787272"/>
                    <a:pt x="2390283" y="9697767"/>
                  </a:cubicBezTo>
                  <a:cubicBezTo>
                    <a:pt x="2467692" y="9608262"/>
                    <a:pt x="2624930" y="9494567"/>
                    <a:pt x="2709597" y="9451024"/>
                  </a:cubicBezTo>
                  <a:cubicBezTo>
                    <a:pt x="2794264" y="9407481"/>
                    <a:pt x="2728949" y="9480053"/>
                    <a:pt x="2854740" y="9451024"/>
                  </a:cubicBezTo>
                  <a:cubicBezTo>
                    <a:pt x="2958537" y="9427070"/>
                    <a:pt x="3167746" y="9347118"/>
                    <a:pt x="3352313" y="9302526"/>
                  </a:cubicBezTo>
                  <a:cubicBezTo>
                    <a:pt x="3367394" y="9217262"/>
                    <a:pt x="3382674" y="9132611"/>
                    <a:pt x="3400840" y="9060953"/>
                  </a:cubicBezTo>
                  <a:cubicBezTo>
                    <a:pt x="3419890" y="8985811"/>
                    <a:pt x="3453757" y="8919136"/>
                    <a:pt x="3464340" y="8864103"/>
                  </a:cubicBezTo>
                  <a:cubicBezTo>
                    <a:pt x="3474923" y="8809070"/>
                    <a:pt x="3466457" y="8792136"/>
                    <a:pt x="3464340" y="8730753"/>
                  </a:cubicBezTo>
                  <a:cubicBezTo>
                    <a:pt x="3462223" y="8669370"/>
                    <a:pt x="3442115" y="8543428"/>
                    <a:pt x="3451640" y="8495803"/>
                  </a:cubicBezTo>
                  <a:cubicBezTo>
                    <a:pt x="3461165" y="8448178"/>
                    <a:pt x="3473865" y="8485220"/>
                    <a:pt x="3521490" y="8445003"/>
                  </a:cubicBezTo>
                  <a:cubicBezTo>
                    <a:pt x="3569115" y="8404786"/>
                    <a:pt x="3669657" y="8325411"/>
                    <a:pt x="3737390" y="8254503"/>
                  </a:cubicBezTo>
                  <a:cubicBezTo>
                    <a:pt x="3805123" y="8183595"/>
                    <a:pt x="3894023" y="8085170"/>
                    <a:pt x="3927890" y="8019553"/>
                  </a:cubicBezTo>
                  <a:cubicBezTo>
                    <a:pt x="3961757" y="7953936"/>
                    <a:pt x="3962815" y="7924303"/>
                    <a:pt x="3940590" y="7860803"/>
                  </a:cubicBezTo>
                  <a:cubicBezTo>
                    <a:pt x="3918365" y="7797303"/>
                    <a:pt x="3860157" y="7745445"/>
                    <a:pt x="3794540" y="7638553"/>
                  </a:cubicBezTo>
                  <a:cubicBezTo>
                    <a:pt x="3728923" y="7531661"/>
                    <a:pt x="3599807" y="7317878"/>
                    <a:pt x="3546890" y="7219453"/>
                  </a:cubicBezTo>
                  <a:cubicBezTo>
                    <a:pt x="3498698" y="7129816"/>
                    <a:pt x="3488251" y="7121813"/>
                    <a:pt x="3480097" y="7065858"/>
                  </a:cubicBezTo>
                  <a:lnTo>
                    <a:pt x="3477040" y="7067053"/>
                  </a:lnTo>
                  <a:cubicBezTo>
                    <a:pt x="3463282" y="7041653"/>
                    <a:pt x="3425182" y="6990853"/>
                    <a:pt x="3407190" y="6921003"/>
                  </a:cubicBezTo>
                  <a:cubicBezTo>
                    <a:pt x="3389198" y="6851153"/>
                    <a:pt x="3382848" y="6749553"/>
                    <a:pt x="3369090" y="6647953"/>
                  </a:cubicBezTo>
                  <a:cubicBezTo>
                    <a:pt x="3355332" y="6546353"/>
                    <a:pt x="3361682" y="6389720"/>
                    <a:pt x="3324640" y="6311403"/>
                  </a:cubicBezTo>
                  <a:cubicBezTo>
                    <a:pt x="3287598" y="6233086"/>
                    <a:pt x="3190232" y="6197103"/>
                    <a:pt x="3146840" y="6178053"/>
                  </a:cubicBezTo>
                  <a:cubicBezTo>
                    <a:pt x="3103448" y="6159003"/>
                    <a:pt x="3090748" y="6205570"/>
                    <a:pt x="3064290" y="6197103"/>
                  </a:cubicBezTo>
                  <a:cubicBezTo>
                    <a:pt x="3037832" y="6188636"/>
                    <a:pt x="3041007" y="6157945"/>
                    <a:pt x="2988090" y="6127253"/>
                  </a:cubicBezTo>
                  <a:cubicBezTo>
                    <a:pt x="2935173" y="6096561"/>
                    <a:pt x="2810290" y="6032003"/>
                    <a:pt x="2746790" y="6012953"/>
                  </a:cubicBezTo>
                  <a:cubicBezTo>
                    <a:pt x="2698074" y="5998338"/>
                    <a:pt x="2689224" y="6037916"/>
                    <a:pt x="2651474" y="6032398"/>
                  </a:cubicBezTo>
                  <a:cubicBezTo>
                    <a:pt x="2638232" y="6041782"/>
                    <a:pt x="2618910" y="6049864"/>
                    <a:pt x="2613440" y="6070102"/>
                  </a:cubicBezTo>
                  <a:cubicBezTo>
                    <a:pt x="2602857" y="6109260"/>
                    <a:pt x="2596507" y="6190752"/>
                    <a:pt x="2594390" y="6228852"/>
                  </a:cubicBezTo>
                  <a:cubicBezTo>
                    <a:pt x="2592273" y="6266952"/>
                    <a:pt x="2606032" y="6247902"/>
                    <a:pt x="2600740" y="6298702"/>
                  </a:cubicBezTo>
                  <a:cubicBezTo>
                    <a:pt x="2595448" y="6349502"/>
                    <a:pt x="2595448" y="6484969"/>
                    <a:pt x="2562640" y="6533652"/>
                  </a:cubicBezTo>
                  <a:cubicBezTo>
                    <a:pt x="2529832" y="6582335"/>
                    <a:pt x="2465273" y="6591860"/>
                    <a:pt x="2403890" y="6590802"/>
                  </a:cubicBezTo>
                  <a:cubicBezTo>
                    <a:pt x="2342507" y="6589744"/>
                    <a:pt x="2241965" y="6532594"/>
                    <a:pt x="2194340" y="6527302"/>
                  </a:cubicBezTo>
                  <a:cubicBezTo>
                    <a:pt x="2146715" y="6522010"/>
                    <a:pt x="2140365" y="6559052"/>
                    <a:pt x="2118140" y="6559052"/>
                  </a:cubicBezTo>
                  <a:cubicBezTo>
                    <a:pt x="2095915" y="6559052"/>
                    <a:pt x="2090623" y="6524127"/>
                    <a:pt x="2060990" y="6527302"/>
                  </a:cubicBezTo>
                  <a:cubicBezTo>
                    <a:pt x="2031357" y="6530477"/>
                    <a:pt x="1985848" y="6575985"/>
                    <a:pt x="1940340" y="6578102"/>
                  </a:cubicBezTo>
                  <a:cubicBezTo>
                    <a:pt x="1894832" y="6580219"/>
                    <a:pt x="1812282" y="6561169"/>
                    <a:pt x="1787940" y="6540002"/>
                  </a:cubicBezTo>
                  <a:cubicBezTo>
                    <a:pt x="1763598" y="6518835"/>
                    <a:pt x="1800640" y="6479677"/>
                    <a:pt x="1794290" y="6451102"/>
                  </a:cubicBezTo>
                  <a:cubicBezTo>
                    <a:pt x="1787940" y="6422527"/>
                    <a:pt x="1769948" y="6404535"/>
                    <a:pt x="1749840" y="6368552"/>
                  </a:cubicBezTo>
                  <a:cubicBezTo>
                    <a:pt x="1729732" y="6332569"/>
                    <a:pt x="1673640" y="6272244"/>
                    <a:pt x="1673640" y="6235202"/>
                  </a:cubicBezTo>
                  <a:cubicBezTo>
                    <a:pt x="1673640" y="6198160"/>
                    <a:pt x="1721265" y="6155827"/>
                    <a:pt x="1749840" y="6146302"/>
                  </a:cubicBezTo>
                  <a:cubicBezTo>
                    <a:pt x="1778415" y="6136777"/>
                    <a:pt x="1819690" y="6207685"/>
                    <a:pt x="1845090" y="6178052"/>
                  </a:cubicBezTo>
                  <a:cubicBezTo>
                    <a:pt x="1870490" y="6148419"/>
                    <a:pt x="1883190" y="6010835"/>
                    <a:pt x="1902240" y="5968502"/>
                  </a:cubicBezTo>
                  <a:cubicBezTo>
                    <a:pt x="1921290" y="5926169"/>
                    <a:pt x="1938223" y="5954744"/>
                    <a:pt x="1959390" y="5924052"/>
                  </a:cubicBezTo>
                  <a:cubicBezTo>
                    <a:pt x="1980557" y="5893360"/>
                    <a:pt x="2012307" y="5841502"/>
                    <a:pt x="2029240" y="5784352"/>
                  </a:cubicBezTo>
                  <a:cubicBezTo>
                    <a:pt x="2046173" y="5727202"/>
                    <a:pt x="2048290" y="5636185"/>
                    <a:pt x="2060990" y="5581152"/>
                  </a:cubicBezTo>
                  <a:cubicBezTo>
                    <a:pt x="2069649" y="5543629"/>
                    <a:pt x="2081261" y="5493804"/>
                    <a:pt x="2092332" y="5469143"/>
                  </a:cubicBezTo>
                  <a:cubicBezTo>
                    <a:pt x="2032026" y="5439377"/>
                    <a:pt x="1974238" y="5408033"/>
                    <a:pt x="1927640" y="5371602"/>
                  </a:cubicBezTo>
                  <a:cubicBezTo>
                    <a:pt x="1869432" y="5326094"/>
                    <a:pt x="1839798" y="5240369"/>
                    <a:pt x="1787940" y="5219202"/>
                  </a:cubicBezTo>
                  <a:cubicBezTo>
                    <a:pt x="1736082" y="5198035"/>
                    <a:pt x="1693748" y="5254127"/>
                    <a:pt x="1616490" y="5244602"/>
                  </a:cubicBezTo>
                  <a:cubicBezTo>
                    <a:pt x="1539232" y="5235077"/>
                    <a:pt x="1399532" y="5160994"/>
                    <a:pt x="1324390" y="5162052"/>
                  </a:cubicBezTo>
                  <a:cubicBezTo>
                    <a:pt x="1249248" y="5163110"/>
                    <a:pt x="1189982" y="5226610"/>
                    <a:pt x="1165640" y="5250952"/>
                  </a:cubicBezTo>
                  <a:cubicBezTo>
                    <a:pt x="1141298" y="5275294"/>
                    <a:pt x="1182573" y="5283760"/>
                    <a:pt x="1178340" y="5308102"/>
                  </a:cubicBezTo>
                  <a:cubicBezTo>
                    <a:pt x="1174107" y="5332444"/>
                    <a:pt x="1152940" y="5361019"/>
                    <a:pt x="1140240" y="5397002"/>
                  </a:cubicBezTo>
                  <a:cubicBezTo>
                    <a:pt x="1127540" y="5432985"/>
                    <a:pt x="1112723" y="5479552"/>
                    <a:pt x="1102140" y="5524002"/>
                  </a:cubicBezTo>
                  <a:cubicBezTo>
                    <a:pt x="1091557" y="5568452"/>
                    <a:pt x="1086265" y="5621369"/>
                    <a:pt x="1076740" y="5663702"/>
                  </a:cubicBezTo>
                  <a:cubicBezTo>
                    <a:pt x="1067215" y="5706035"/>
                    <a:pt x="1047107" y="5718735"/>
                    <a:pt x="1044990" y="5778002"/>
                  </a:cubicBezTo>
                  <a:cubicBezTo>
                    <a:pt x="1042873" y="5837269"/>
                    <a:pt x="1072507" y="5960035"/>
                    <a:pt x="1064040" y="6019302"/>
                  </a:cubicBezTo>
                  <a:cubicBezTo>
                    <a:pt x="1055573" y="6078569"/>
                    <a:pt x="1004773" y="6105027"/>
                    <a:pt x="994190" y="6133602"/>
                  </a:cubicBezTo>
                  <a:cubicBezTo>
                    <a:pt x="983607" y="6162177"/>
                    <a:pt x="987840" y="6188635"/>
                    <a:pt x="1000540" y="6190752"/>
                  </a:cubicBezTo>
                  <a:cubicBezTo>
                    <a:pt x="1013240" y="6192869"/>
                    <a:pt x="1004773" y="6135719"/>
                    <a:pt x="1070390" y="6146302"/>
                  </a:cubicBezTo>
                  <a:cubicBezTo>
                    <a:pt x="1136007" y="6156885"/>
                    <a:pt x="1329682" y="6202394"/>
                    <a:pt x="1394240" y="6254252"/>
                  </a:cubicBezTo>
                  <a:cubicBezTo>
                    <a:pt x="1458798" y="6306110"/>
                    <a:pt x="1454565" y="6410885"/>
                    <a:pt x="1457740" y="6457452"/>
                  </a:cubicBezTo>
                  <a:cubicBezTo>
                    <a:pt x="1460915" y="6504019"/>
                    <a:pt x="1425990" y="6489202"/>
                    <a:pt x="1413290" y="6533652"/>
                  </a:cubicBezTo>
                  <a:cubicBezTo>
                    <a:pt x="1400590" y="6578102"/>
                    <a:pt x="1413290" y="6664885"/>
                    <a:pt x="1381540" y="6724152"/>
                  </a:cubicBezTo>
                  <a:cubicBezTo>
                    <a:pt x="1349790" y="6783419"/>
                    <a:pt x="1270415" y="6872319"/>
                    <a:pt x="1222790" y="6889252"/>
                  </a:cubicBezTo>
                  <a:cubicBezTo>
                    <a:pt x="1175165" y="6906185"/>
                    <a:pt x="1162465" y="6872319"/>
                    <a:pt x="1095790" y="6825752"/>
                  </a:cubicBezTo>
                  <a:cubicBezTo>
                    <a:pt x="1029115" y="6779185"/>
                    <a:pt x="870365" y="6660652"/>
                    <a:pt x="822740" y="6609852"/>
                  </a:cubicBezTo>
                  <a:cubicBezTo>
                    <a:pt x="775115" y="6559052"/>
                    <a:pt x="856607" y="6577044"/>
                    <a:pt x="810040" y="6520952"/>
                  </a:cubicBezTo>
                  <a:cubicBezTo>
                    <a:pt x="763473" y="6464860"/>
                    <a:pt x="593082" y="6366435"/>
                    <a:pt x="543340" y="6273302"/>
                  </a:cubicBezTo>
                  <a:cubicBezTo>
                    <a:pt x="508937" y="6208888"/>
                    <a:pt x="497822" y="6146499"/>
                    <a:pt x="501556" y="6071465"/>
                  </a:cubicBezTo>
                  <a:cubicBezTo>
                    <a:pt x="470829" y="6049351"/>
                    <a:pt x="441688" y="6025136"/>
                    <a:pt x="422690" y="6006602"/>
                  </a:cubicBezTo>
                  <a:cubicBezTo>
                    <a:pt x="379298" y="5964269"/>
                    <a:pt x="379298" y="5924052"/>
                    <a:pt x="346490" y="5879602"/>
                  </a:cubicBezTo>
                  <a:cubicBezTo>
                    <a:pt x="313682" y="5835152"/>
                    <a:pt x="278757" y="5806577"/>
                    <a:pt x="225840" y="5739902"/>
                  </a:cubicBezTo>
                  <a:cubicBezTo>
                    <a:pt x="172923" y="5673227"/>
                    <a:pt x="66032" y="5553635"/>
                    <a:pt x="28990" y="5479552"/>
                  </a:cubicBezTo>
                  <a:cubicBezTo>
                    <a:pt x="-8052" y="5405469"/>
                    <a:pt x="-643" y="5350435"/>
                    <a:pt x="3590" y="5295402"/>
                  </a:cubicBezTo>
                  <a:cubicBezTo>
                    <a:pt x="7823" y="5240369"/>
                    <a:pt x="32165" y="5219202"/>
                    <a:pt x="54390" y="5149352"/>
                  </a:cubicBezTo>
                  <a:cubicBezTo>
                    <a:pt x="76615" y="5079502"/>
                    <a:pt x="117890" y="4982135"/>
                    <a:pt x="136940" y="4876302"/>
                  </a:cubicBezTo>
                  <a:cubicBezTo>
                    <a:pt x="155990" y="4770469"/>
                    <a:pt x="166573" y="4595844"/>
                    <a:pt x="168690" y="4514352"/>
                  </a:cubicBezTo>
                  <a:cubicBezTo>
                    <a:pt x="170807" y="4432860"/>
                    <a:pt x="137998" y="4439210"/>
                    <a:pt x="149640" y="4387352"/>
                  </a:cubicBezTo>
                  <a:cubicBezTo>
                    <a:pt x="161282" y="4335494"/>
                    <a:pt x="193032" y="4250827"/>
                    <a:pt x="238540" y="4203202"/>
                  </a:cubicBezTo>
                  <a:cubicBezTo>
                    <a:pt x="284048" y="4155577"/>
                    <a:pt x="376123" y="4121710"/>
                    <a:pt x="422690" y="4101602"/>
                  </a:cubicBezTo>
                  <a:cubicBezTo>
                    <a:pt x="469257" y="4081494"/>
                    <a:pt x="488307" y="4081494"/>
                    <a:pt x="517940" y="4082552"/>
                  </a:cubicBezTo>
                  <a:lnTo>
                    <a:pt x="563184" y="4082552"/>
                  </a:lnTo>
                  <a:cubicBezTo>
                    <a:pt x="578794" y="4083346"/>
                    <a:pt x="595199" y="4086256"/>
                    <a:pt x="613190" y="4095252"/>
                  </a:cubicBezTo>
                  <a:cubicBezTo>
                    <a:pt x="649173" y="4113244"/>
                    <a:pt x="678807" y="4172510"/>
                    <a:pt x="733840" y="4190502"/>
                  </a:cubicBezTo>
                  <a:cubicBezTo>
                    <a:pt x="788873" y="4208494"/>
                    <a:pt x="896823" y="4201085"/>
                    <a:pt x="943390" y="4203202"/>
                  </a:cubicBezTo>
                  <a:cubicBezTo>
                    <a:pt x="989957" y="4205319"/>
                    <a:pt x="973023" y="4190502"/>
                    <a:pt x="1013240" y="4203202"/>
                  </a:cubicBezTo>
                  <a:cubicBezTo>
                    <a:pt x="1053457" y="4215902"/>
                    <a:pt x="1115898" y="4250827"/>
                    <a:pt x="1184690" y="4279402"/>
                  </a:cubicBezTo>
                  <a:cubicBezTo>
                    <a:pt x="1253482" y="4307977"/>
                    <a:pt x="1338148" y="4348194"/>
                    <a:pt x="1425990" y="4374652"/>
                  </a:cubicBezTo>
                  <a:lnTo>
                    <a:pt x="1495204" y="4391591"/>
                  </a:lnTo>
                  <a:cubicBezTo>
                    <a:pt x="1491903" y="4334669"/>
                    <a:pt x="1490661" y="4263135"/>
                    <a:pt x="1495840" y="4220665"/>
                  </a:cubicBezTo>
                  <a:cubicBezTo>
                    <a:pt x="1503777" y="4155578"/>
                    <a:pt x="1521241" y="4134939"/>
                    <a:pt x="1548228" y="4073027"/>
                  </a:cubicBezTo>
                  <a:cubicBezTo>
                    <a:pt x="1558585" y="4049266"/>
                    <a:pt x="1571748" y="4022348"/>
                    <a:pt x="1586195" y="3993801"/>
                  </a:cubicBezTo>
                  <a:cubicBezTo>
                    <a:pt x="1539703" y="3972129"/>
                    <a:pt x="1495182" y="3947851"/>
                    <a:pt x="1467265" y="3925389"/>
                  </a:cubicBezTo>
                  <a:cubicBezTo>
                    <a:pt x="1398209" y="3869827"/>
                    <a:pt x="1377572" y="3808708"/>
                    <a:pt x="1338678" y="3734889"/>
                  </a:cubicBezTo>
                  <a:cubicBezTo>
                    <a:pt x="1299784" y="3661070"/>
                    <a:pt x="1257715" y="3580107"/>
                    <a:pt x="1233903" y="3482476"/>
                  </a:cubicBezTo>
                  <a:cubicBezTo>
                    <a:pt x="1210091" y="3384845"/>
                    <a:pt x="1210884" y="3274513"/>
                    <a:pt x="1195803" y="3149101"/>
                  </a:cubicBezTo>
                  <a:cubicBezTo>
                    <a:pt x="1180722" y="3023689"/>
                    <a:pt x="1162068" y="2876845"/>
                    <a:pt x="1143415" y="2730001"/>
                  </a:cubicBezTo>
                  <a:lnTo>
                    <a:pt x="1153263" y="2588845"/>
                  </a:lnTo>
                  <a:cubicBezTo>
                    <a:pt x="1147304" y="2588743"/>
                    <a:pt x="1141890" y="2587972"/>
                    <a:pt x="1137065" y="2587126"/>
                  </a:cubicBezTo>
                  <a:cubicBezTo>
                    <a:pt x="1085736" y="2578130"/>
                    <a:pt x="1063511" y="2552201"/>
                    <a:pt x="1044990" y="2536326"/>
                  </a:cubicBezTo>
                  <a:cubicBezTo>
                    <a:pt x="1026469" y="2520451"/>
                    <a:pt x="1021707" y="2508809"/>
                    <a:pt x="1025940" y="2491876"/>
                  </a:cubicBezTo>
                  <a:cubicBezTo>
                    <a:pt x="1030173" y="2474943"/>
                    <a:pt x="1055573" y="2454305"/>
                    <a:pt x="1070390" y="2434726"/>
                  </a:cubicBezTo>
                  <a:cubicBezTo>
                    <a:pt x="1085207" y="2415147"/>
                    <a:pt x="1118015" y="2395039"/>
                    <a:pt x="1114840" y="2374401"/>
                  </a:cubicBezTo>
                  <a:cubicBezTo>
                    <a:pt x="1111665" y="2353764"/>
                    <a:pt x="1073036" y="2325189"/>
                    <a:pt x="1051340" y="2310901"/>
                  </a:cubicBezTo>
                  <a:cubicBezTo>
                    <a:pt x="1029644" y="2296614"/>
                    <a:pt x="1001069" y="2306139"/>
                    <a:pt x="984665" y="2288676"/>
                  </a:cubicBezTo>
                  <a:cubicBezTo>
                    <a:pt x="968261" y="2271214"/>
                    <a:pt x="956090" y="2229939"/>
                    <a:pt x="952915" y="2206126"/>
                  </a:cubicBezTo>
                  <a:cubicBezTo>
                    <a:pt x="949740" y="2182314"/>
                    <a:pt x="956090" y="2161147"/>
                    <a:pt x="965615" y="2145801"/>
                  </a:cubicBezTo>
                  <a:cubicBezTo>
                    <a:pt x="975140" y="2130455"/>
                    <a:pt x="997365" y="2137864"/>
                    <a:pt x="1010065" y="2114051"/>
                  </a:cubicBezTo>
                  <a:cubicBezTo>
                    <a:pt x="1022765" y="2090239"/>
                    <a:pt x="1025940" y="2012980"/>
                    <a:pt x="1076740" y="1971176"/>
                  </a:cubicBezTo>
                  <a:cubicBezTo>
                    <a:pt x="1127540" y="1929372"/>
                    <a:pt x="1252423" y="1888097"/>
                    <a:pt x="1314865" y="1863226"/>
                  </a:cubicBezTo>
                  <a:cubicBezTo>
                    <a:pt x="1377307" y="1838355"/>
                    <a:pt x="1399003" y="1827772"/>
                    <a:pt x="1451390" y="1821951"/>
                  </a:cubicBezTo>
                  <a:cubicBezTo>
                    <a:pt x="1503777" y="1816130"/>
                    <a:pt x="1573628" y="1834651"/>
                    <a:pt x="1629190" y="1828301"/>
                  </a:cubicBezTo>
                  <a:cubicBezTo>
                    <a:pt x="1684752" y="1821951"/>
                    <a:pt x="1719678" y="1799197"/>
                    <a:pt x="1784765" y="1783851"/>
                  </a:cubicBezTo>
                  <a:cubicBezTo>
                    <a:pt x="1849853" y="1768505"/>
                    <a:pt x="1967857" y="1755276"/>
                    <a:pt x="2019715" y="1736226"/>
                  </a:cubicBezTo>
                  <a:cubicBezTo>
                    <a:pt x="2071573" y="1717176"/>
                    <a:pt x="2045644" y="1686484"/>
                    <a:pt x="2095915" y="1669551"/>
                  </a:cubicBezTo>
                  <a:cubicBezTo>
                    <a:pt x="2146186" y="1652618"/>
                    <a:pt x="2263132" y="1644680"/>
                    <a:pt x="2321340" y="1634626"/>
                  </a:cubicBezTo>
                  <a:cubicBezTo>
                    <a:pt x="2379548" y="1624572"/>
                    <a:pt x="2404948" y="1612401"/>
                    <a:pt x="2445165" y="1609226"/>
                  </a:cubicBezTo>
                  <a:cubicBezTo>
                    <a:pt x="2485382" y="1606051"/>
                    <a:pt x="2536711" y="1612930"/>
                    <a:pt x="2562640" y="1615576"/>
                  </a:cubicBezTo>
                  <a:cubicBezTo>
                    <a:pt x="2588569" y="1618222"/>
                    <a:pt x="2602857" y="1613989"/>
                    <a:pt x="2600740" y="1625101"/>
                  </a:cubicBezTo>
                  <a:cubicBezTo>
                    <a:pt x="2598623" y="1636213"/>
                    <a:pt x="2546765" y="1666905"/>
                    <a:pt x="2549940" y="1682251"/>
                  </a:cubicBezTo>
                  <a:cubicBezTo>
                    <a:pt x="2553115" y="1697597"/>
                    <a:pt x="2598623" y="1704476"/>
                    <a:pt x="2619790" y="1717176"/>
                  </a:cubicBezTo>
                  <a:cubicBezTo>
                    <a:pt x="2640957" y="1729876"/>
                    <a:pt x="2654715" y="1743634"/>
                    <a:pt x="2676940" y="1758451"/>
                  </a:cubicBezTo>
                  <a:cubicBezTo>
                    <a:pt x="2699165" y="1773268"/>
                    <a:pt x="2726153" y="1784909"/>
                    <a:pt x="2753140" y="1806076"/>
                  </a:cubicBezTo>
                  <a:cubicBezTo>
                    <a:pt x="2780128" y="1827243"/>
                    <a:pt x="2819815" y="1856347"/>
                    <a:pt x="2838865" y="1885451"/>
                  </a:cubicBezTo>
                  <a:cubicBezTo>
                    <a:pt x="2857915" y="1914555"/>
                    <a:pt x="2853153" y="1960593"/>
                    <a:pt x="2867440" y="1980701"/>
                  </a:cubicBezTo>
                  <a:cubicBezTo>
                    <a:pt x="2881727" y="2000809"/>
                    <a:pt x="2911890" y="1990226"/>
                    <a:pt x="2924590" y="2006101"/>
                  </a:cubicBezTo>
                  <a:cubicBezTo>
                    <a:pt x="2937290" y="2021976"/>
                    <a:pt x="2923002" y="2038909"/>
                    <a:pt x="2943640" y="2075951"/>
                  </a:cubicBezTo>
                  <a:cubicBezTo>
                    <a:pt x="2964250" y="2112942"/>
                    <a:pt x="3029187" y="2196900"/>
                    <a:pt x="3048331" y="2228226"/>
                  </a:cubicBezTo>
                  <a:lnTo>
                    <a:pt x="3053178" y="2229937"/>
                  </a:lnTo>
                  <a:cubicBezTo>
                    <a:pt x="3070640" y="2245812"/>
                    <a:pt x="3088103" y="2261688"/>
                    <a:pt x="3100803" y="2263275"/>
                  </a:cubicBezTo>
                  <a:cubicBezTo>
                    <a:pt x="3113503" y="2264862"/>
                    <a:pt x="3085722" y="2241843"/>
                    <a:pt x="3129378" y="2239462"/>
                  </a:cubicBezTo>
                  <a:cubicBezTo>
                    <a:pt x="3157441" y="2237931"/>
                    <a:pt x="3226176" y="2238697"/>
                    <a:pt x="3284331" y="2242066"/>
                  </a:cubicBezTo>
                  <a:cubicBezTo>
                    <a:pt x="3283401" y="2234863"/>
                    <a:pt x="3283171" y="2226183"/>
                    <a:pt x="3283364" y="2215651"/>
                  </a:cubicBezTo>
                  <a:cubicBezTo>
                    <a:pt x="3284422" y="2157972"/>
                    <a:pt x="3287068" y="2011922"/>
                    <a:pt x="3302414" y="1942601"/>
                  </a:cubicBezTo>
                  <a:cubicBezTo>
                    <a:pt x="3317760" y="1873280"/>
                    <a:pt x="3367502" y="1834122"/>
                    <a:pt x="3375439" y="1799726"/>
                  </a:cubicBezTo>
                  <a:cubicBezTo>
                    <a:pt x="3383376" y="1765330"/>
                    <a:pt x="3347922" y="1758451"/>
                    <a:pt x="3350039" y="1736226"/>
                  </a:cubicBezTo>
                  <a:cubicBezTo>
                    <a:pt x="3352156" y="1714001"/>
                    <a:pt x="3384435" y="1688601"/>
                    <a:pt x="3388139" y="1666376"/>
                  </a:cubicBezTo>
                  <a:cubicBezTo>
                    <a:pt x="3391843" y="1644151"/>
                    <a:pt x="3370147" y="1619809"/>
                    <a:pt x="3372264" y="1602876"/>
                  </a:cubicBezTo>
                  <a:cubicBezTo>
                    <a:pt x="3374381" y="1585943"/>
                    <a:pt x="3395018" y="1576418"/>
                    <a:pt x="3400839" y="1564776"/>
                  </a:cubicBezTo>
                  <a:cubicBezTo>
                    <a:pt x="3406660" y="1553134"/>
                    <a:pt x="3395547" y="1546255"/>
                    <a:pt x="3407189" y="1533026"/>
                  </a:cubicBezTo>
                  <a:cubicBezTo>
                    <a:pt x="3418831" y="1519797"/>
                    <a:pt x="3447935" y="1493868"/>
                    <a:pt x="3470689" y="1485401"/>
                  </a:cubicBezTo>
                  <a:cubicBezTo>
                    <a:pt x="3493443" y="1476934"/>
                    <a:pt x="3524135" y="1481168"/>
                    <a:pt x="3543714" y="1482226"/>
                  </a:cubicBezTo>
                  <a:cubicBezTo>
                    <a:pt x="3563293" y="1483284"/>
                    <a:pt x="3577052" y="1485930"/>
                    <a:pt x="3594514" y="1501276"/>
                  </a:cubicBezTo>
                  <a:cubicBezTo>
                    <a:pt x="3611976" y="1516622"/>
                    <a:pt x="3628910" y="1554193"/>
                    <a:pt x="3648489" y="1574301"/>
                  </a:cubicBezTo>
                  <a:cubicBezTo>
                    <a:pt x="3668068" y="1594409"/>
                    <a:pt x="3692410" y="1610814"/>
                    <a:pt x="3711989" y="1621926"/>
                  </a:cubicBezTo>
                  <a:cubicBezTo>
                    <a:pt x="3731568" y="1633038"/>
                    <a:pt x="3740564" y="1620868"/>
                    <a:pt x="3765964" y="1640976"/>
                  </a:cubicBezTo>
                  <a:cubicBezTo>
                    <a:pt x="3791364" y="1661084"/>
                    <a:pt x="3853806" y="1717176"/>
                    <a:pt x="3864389" y="1742576"/>
                  </a:cubicBezTo>
                  <a:cubicBezTo>
                    <a:pt x="3874972" y="1767976"/>
                    <a:pt x="3830522" y="1777501"/>
                    <a:pt x="3829464" y="1793376"/>
                  </a:cubicBezTo>
                  <a:cubicBezTo>
                    <a:pt x="3828406" y="1809251"/>
                    <a:pt x="3845868" y="1812955"/>
                    <a:pt x="3858039" y="1837826"/>
                  </a:cubicBezTo>
                  <a:cubicBezTo>
                    <a:pt x="3868246" y="1858683"/>
                    <a:pt x="3881057" y="1894052"/>
                    <a:pt x="3895013" y="1925032"/>
                  </a:cubicBezTo>
                  <a:lnTo>
                    <a:pt x="4034252" y="1763214"/>
                  </a:lnTo>
                  <a:lnTo>
                    <a:pt x="4809233" y="920034"/>
                  </a:lnTo>
                  <a:cubicBezTo>
                    <a:pt x="4806703" y="884358"/>
                    <a:pt x="4801791" y="837403"/>
                    <a:pt x="4805777" y="815476"/>
                  </a:cubicBezTo>
                  <a:cubicBezTo>
                    <a:pt x="4810539" y="789282"/>
                    <a:pt x="4831970" y="798807"/>
                    <a:pt x="4839114" y="782138"/>
                  </a:cubicBezTo>
                  <a:cubicBezTo>
                    <a:pt x="4846258" y="765469"/>
                    <a:pt x="4839114" y="732132"/>
                    <a:pt x="4848639" y="715463"/>
                  </a:cubicBezTo>
                  <a:cubicBezTo>
                    <a:pt x="4858164" y="698794"/>
                    <a:pt x="4877214" y="690460"/>
                    <a:pt x="4896264" y="682126"/>
                  </a:cubicBezTo>
                  <a:lnTo>
                    <a:pt x="4946066" y="661241"/>
                  </a:lnTo>
                  <a:cubicBezTo>
                    <a:pt x="4937510" y="648231"/>
                    <a:pt x="4937428" y="639853"/>
                    <a:pt x="4929601" y="615451"/>
                  </a:cubicBezTo>
                  <a:cubicBezTo>
                    <a:pt x="4916107" y="573382"/>
                    <a:pt x="4906582" y="509088"/>
                    <a:pt x="4901026" y="453526"/>
                  </a:cubicBezTo>
                  <a:cubicBezTo>
                    <a:pt x="4895470" y="397964"/>
                    <a:pt x="4904200" y="326526"/>
                    <a:pt x="4896263" y="282076"/>
                  </a:cubicBezTo>
                  <a:cubicBezTo>
                    <a:pt x="4888326" y="237626"/>
                    <a:pt x="4875626" y="213813"/>
                    <a:pt x="4853401" y="186826"/>
                  </a:cubicBezTo>
                  <a:cubicBezTo>
                    <a:pt x="4831176" y="159839"/>
                    <a:pt x="4799426" y="130470"/>
                    <a:pt x="4762913" y="120151"/>
                  </a:cubicBezTo>
                  <a:cubicBezTo>
                    <a:pt x="4726400" y="109832"/>
                    <a:pt x="4691476" y="111419"/>
                    <a:pt x="4634326" y="124913"/>
                  </a:cubicBezTo>
                  <a:cubicBezTo>
                    <a:pt x="4577176" y="138407"/>
                    <a:pt x="4420013" y="201113"/>
                    <a:pt x="4420013" y="201113"/>
                  </a:cubicBezTo>
                  <a:lnTo>
                    <a:pt x="4053301" y="339226"/>
                  </a:lnTo>
                  <a:cubicBezTo>
                    <a:pt x="3941382" y="383676"/>
                    <a:pt x="3813588" y="443207"/>
                    <a:pt x="3748501" y="467813"/>
                  </a:cubicBezTo>
                  <a:cubicBezTo>
                    <a:pt x="3683414" y="492419"/>
                    <a:pt x="3710401" y="487657"/>
                    <a:pt x="3662776" y="486863"/>
                  </a:cubicBezTo>
                  <a:cubicBezTo>
                    <a:pt x="3615151" y="486069"/>
                    <a:pt x="3498470" y="479720"/>
                    <a:pt x="3462751" y="463051"/>
                  </a:cubicBezTo>
                  <a:cubicBezTo>
                    <a:pt x="3427032" y="446382"/>
                    <a:pt x="3440526" y="371769"/>
                    <a:pt x="3462751" y="363038"/>
                  </a:cubicBezTo>
                  <a:cubicBezTo>
                    <a:pt x="3484976" y="354307"/>
                    <a:pt x="3533395" y="413838"/>
                    <a:pt x="3596101" y="410663"/>
                  </a:cubicBezTo>
                  <a:cubicBezTo>
                    <a:pt x="3658807" y="407488"/>
                    <a:pt x="3765963" y="370976"/>
                    <a:pt x="3838988" y="343988"/>
                  </a:cubicBezTo>
                  <a:cubicBezTo>
                    <a:pt x="3912013" y="317000"/>
                    <a:pt x="3953289" y="283663"/>
                    <a:pt x="4034251" y="248738"/>
                  </a:cubicBezTo>
                  <a:cubicBezTo>
                    <a:pt x="4115214" y="213813"/>
                    <a:pt x="4237451" y="170950"/>
                    <a:pt x="4324763" y="134438"/>
                  </a:cubicBezTo>
                  <a:cubicBezTo>
                    <a:pt x="4412075" y="97926"/>
                    <a:pt x="4494626" y="51888"/>
                    <a:pt x="4558126" y="29663"/>
                  </a:cubicBezTo>
                  <a:cubicBezTo>
                    <a:pt x="4605751" y="12994"/>
                    <a:pt x="4634177" y="2576"/>
                    <a:pt x="4668519" y="418"/>
                  </a:cubicBezTo>
                  <a:close/>
                </a:path>
              </a:pathLst>
            </a:custGeom>
            <a:gradFill>
              <a:gsLst>
                <a:gs pos="42000">
                  <a:schemeClr val="bg1"/>
                </a:gs>
                <a:gs pos="0">
                  <a:schemeClr val="bg1">
                    <a:alpha val="40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blurRad="165100" dist="114300" dir="5400000" sx="90000" sy="-19000" rotWithShape="0">
                <a:prstClr val="black">
                  <a:alpha val="47000"/>
                </a:prstClr>
              </a:outerShdw>
            </a:effectLst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任意多边形 46"/>
            <p:cNvSpPr>
              <a:spLocks noChangeAspect="1"/>
            </p:cNvSpPr>
            <p:nvPr/>
          </p:nvSpPr>
          <p:spPr>
            <a:xfrm>
              <a:off x="3759625" y="3250554"/>
              <a:ext cx="228152" cy="322462"/>
            </a:xfrm>
            <a:custGeom>
              <a:avLst/>
              <a:gdLst/>
              <a:ahLst/>
              <a:cxnLst/>
              <a:rect l="l" t="t" r="r" b="b"/>
              <a:pathLst>
                <a:path w="4129752" h="5836848">
                  <a:moveTo>
                    <a:pt x="2776896" y="76"/>
                  </a:moveTo>
                  <a:cubicBezTo>
                    <a:pt x="2790687" y="-420"/>
                    <a:pt x="2805173" y="1366"/>
                    <a:pt x="2824223" y="9304"/>
                  </a:cubicBezTo>
                  <a:cubicBezTo>
                    <a:pt x="2862323" y="25179"/>
                    <a:pt x="2934554" y="77566"/>
                    <a:pt x="2962335" y="99791"/>
                  </a:cubicBezTo>
                  <a:cubicBezTo>
                    <a:pt x="2990116" y="122016"/>
                    <a:pt x="2974241" y="114079"/>
                    <a:pt x="2990910" y="142654"/>
                  </a:cubicBezTo>
                  <a:cubicBezTo>
                    <a:pt x="3007579" y="171229"/>
                    <a:pt x="3050442" y="226791"/>
                    <a:pt x="3062348" y="271241"/>
                  </a:cubicBezTo>
                  <a:cubicBezTo>
                    <a:pt x="3074254" y="315691"/>
                    <a:pt x="3066317" y="362523"/>
                    <a:pt x="3062348" y="409354"/>
                  </a:cubicBezTo>
                  <a:cubicBezTo>
                    <a:pt x="3058379" y="456185"/>
                    <a:pt x="3044885" y="511748"/>
                    <a:pt x="3038535" y="552229"/>
                  </a:cubicBezTo>
                  <a:cubicBezTo>
                    <a:pt x="3032185" y="592710"/>
                    <a:pt x="3029010" y="622872"/>
                    <a:pt x="3024248" y="652241"/>
                  </a:cubicBezTo>
                  <a:cubicBezTo>
                    <a:pt x="3019486" y="681610"/>
                    <a:pt x="3009166" y="702247"/>
                    <a:pt x="3009960" y="728441"/>
                  </a:cubicBezTo>
                  <a:cubicBezTo>
                    <a:pt x="3010754" y="754635"/>
                    <a:pt x="3020279" y="784004"/>
                    <a:pt x="3029010" y="809404"/>
                  </a:cubicBezTo>
                  <a:cubicBezTo>
                    <a:pt x="3036033" y="829834"/>
                    <a:pt x="3054866" y="835885"/>
                    <a:pt x="3059928" y="859971"/>
                  </a:cubicBezTo>
                  <a:cubicBezTo>
                    <a:pt x="3071474" y="858701"/>
                    <a:pt x="3081894" y="857745"/>
                    <a:pt x="3090923" y="857029"/>
                  </a:cubicBezTo>
                  <a:cubicBezTo>
                    <a:pt x="3190936" y="849091"/>
                    <a:pt x="3191729" y="864172"/>
                    <a:pt x="3224273" y="871316"/>
                  </a:cubicBezTo>
                  <a:cubicBezTo>
                    <a:pt x="3256817" y="878460"/>
                    <a:pt x="3271104" y="894335"/>
                    <a:pt x="3286185" y="899891"/>
                  </a:cubicBezTo>
                  <a:cubicBezTo>
                    <a:pt x="3301266" y="905447"/>
                    <a:pt x="3314760" y="904654"/>
                    <a:pt x="3314760" y="904654"/>
                  </a:cubicBezTo>
                  <a:cubicBezTo>
                    <a:pt x="3336191" y="907829"/>
                    <a:pt x="3380642" y="914972"/>
                    <a:pt x="3414773" y="918941"/>
                  </a:cubicBezTo>
                  <a:cubicBezTo>
                    <a:pt x="3448904" y="922910"/>
                    <a:pt x="3497323" y="922116"/>
                    <a:pt x="3519548" y="928466"/>
                  </a:cubicBezTo>
                  <a:cubicBezTo>
                    <a:pt x="3541773" y="934816"/>
                    <a:pt x="3543361" y="945929"/>
                    <a:pt x="3548123" y="957041"/>
                  </a:cubicBezTo>
                  <a:cubicBezTo>
                    <a:pt x="3552885" y="968153"/>
                    <a:pt x="3544154" y="985616"/>
                    <a:pt x="3548123" y="995141"/>
                  </a:cubicBezTo>
                  <a:cubicBezTo>
                    <a:pt x="3552092" y="1004666"/>
                    <a:pt x="3563998" y="1004666"/>
                    <a:pt x="3571935" y="1014191"/>
                  </a:cubicBezTo>
                  <a:cubicBezTo>
                    <a:pt x="3579872" y="1023716"/>
                    <a:pt x="3594954" y="1042766"/>
                    <a:pt x="3595748" y="1052291"/>
                  </a:cubicBezTo>
                  <a:cubicBezTo>
                    <a:pt x="3596542" y="1061816"/>
                    <a:pt x="3570348" y="1054672"/>
                    <a:pt x="3576698" y="1071341"/>
                  </a:cubicBezTo>
                  <a:cubicBezTo>
                    <a:pt x="3583048" y="1088010"/>
                    <a:pt x="3607654" y="1097535"/>
                    <a:pt x="3633848" y="1152304"/>
                  </a:cubicBezTo>
                  <a:cubicBezTo>
                    <a:pt x="3643145" y="1171742"/>
                    <a:pt x="3655241" y="1200879"/>
                    <a:pt x="3667978" y="1233169"/>
                  </a:cubicBezTo>
                  <a:cubicBezTo>
                    <a:pt x="3919067" y="689857"/>
                    <a:pt x="3979933" y="568727"/>
                    <a:pt x="4057711" y="423642"/>
                  </a:cubicBezTo>
                  <a:cubicBezTo>
                    <a:pt x="4140261" y="269655"/>
                    <a:pt x="4140261" y="334742"/>
                    <a:pt x="4114861" y="414117"/>
                  </a:cubicBezTo>
                  <a:cubicBezTo>
                    <a:pt x="4089461" y="493492"/>
                    <a:pt x="3968811" y="737967"/>
                    <a:pt x="3895786" y="899892"/>
                  </a:cubicBezTo>
                  <a:lnTo>
                    <a:pt x="3704009" y="1324715"/>
                  </a:lnTo>
                  <a:cubicBezTo>
                    <a:pt x="3715319" y="1353788"/>
                    <a:pt x="3725760" y="1380463"/>
                    <a:pt x="3733860" y="1399954"/>
                  </a:cubicBezTo>
                  <a:cubicBezTo>
                    <a:pt x="3759260" y="1461073"/>
                    <a:pt x="3768786" y="1485679"/>
                    <a:pt x="3786248" y="1519016"/>
                  </a:cubicBezTo>
                  <a:cubicBezTo>
                    <a:pt x="3803710" y="1552353"/>
                    <a:pt x="3822760" y="1573785"/>
                    <a:pt x="3838635" y="1599979"/>
                  </a:cubicBezTo>
                  <a:cubicBezTo>
                    <a:pt x="3854510" y="1626173"/>
                    <a:pt x="3871973" y="1653954"/>
                    <a:pt x="3881498" y="1676179"/>
                  </a:cubicBezTo>
                  <a:cubicBezTo>
                    <a:pt x="3891023" y="1698404"/>
                    <a:pt x="3889435" y="1721423"/>
                    <a:pt x="3895785" y="1733329"/>
                  </a:cubicBezTo>
                  <a:cubicBezTo>
                    <a:pt x="3902135" y="1745235"/>
                    <a:pt x="3914836" y="1731741"/>
                    <a:pt x="3919598" y="1747616"/>
                  </a:cubicBezTo>
                  <a:cubicBezTo>
                    <a:pt x="3924360" y="1763491"/>
                    <a:pt x="3913248" y="1806354"/>
                    <a:pt x="3924360" y="1828579"/>
                  </a:cubicBezTo>
                  <a:cubicBezTo>
                    <a:pt x="3935472" y="1850804"/>
                    <a:pt x="3975161" y="1865091"/>
                    <a:pt x="3986273" y="1880966"/>
                  </a:cubicBezTo>
                  <a:cubicBezTo>
                    <a:pt x="3997386" y="1896841"/>
                    <a:pt x="3985479" y="1908748"/>
                    <a:pt x="3991035" y="1923829"/>
                  </a:cubicBezTo>
                  <a:cubicBezTo>
                    <a:pt x="3996591" y="1938910"/>
                    <a:pt x="4012466" y="1946054"/>
                    <a:pt x="4019610" y="1971454"/>
                  </a:cubicBezTo>
                  <a:cubicBezTo>
                    <a:pt x="4026754" y="1996854"/>
                    <a:pt x="4030326" y="2036541"/>
                    <a:pt x="4033898" y="2076229"/>
                  </a:cubicBezTo>
                  <a:lnTo>
                    <a:pt x="4024806" y="2078284"/>
                  </a:lnTo>
                  <a:cubicBezTo>
                    <a:pt x="4031374" y="2096635"/>
                    <a:pt x="4036381" y="2117451"/>
                    <a:pt x="4038660" y="2142904"/>
                  </a:cubicBezTo>
                  <a:cubicBezTo>
                    <a:pt x="4043423" y="2196085"/>
                    <a:pt x="4026754" y="2281017"/>
                    <a:pt x="4029135" y="2342929"/>
                  </a:cubicBezTo>
                  <a:cubicBezTo>
                    <a:pt x="4031516" y="2404841"/>
                    <a:pt x="4046598" y="2440560"/>
                    <a:pt x="4052948" y="2514379"/>
                  </a:cubicBezTo>
                  <a:cubicBezTo>
                    <a:pt x="4059298" y="2588198"/>
                    <a:pt x="4062473" y="2675510"/>
                    <a:pt x="4067235" y="2785841"/>
                  </a:cubicBezTo>
                  <a:cubicBezTo>
                    <a:pt x="4071998" y="2896172"/>
                    <a:pt x="4083904" y="3103341"/>
                    <a:pt x="4081523" y="3176366"/>
                  </a:cubicBezTo>
                  <a:cubicBezTo>
                    <a:pt x="4079142" y="3249391"/>
                    <a:pt x="4058504" y="3194622"/>
                    <a:pt x="4052948" y="3223991"/>
                  </a:cubicBezTo>
                  <a:cubicBezTo>
                    <a:pt x="4047392" y="3253360"/>
                    <a:pt x="4052948" y="3315273"/>
                    <a:pt x="4048185" y="3352579"/>
                  </a:cubicBezTo>
                  <a:cubicBezTo>
                    <a:pt x="4043423" y="3389885"/>
                    <a:pt x="4027548" y="3362104"/>
                    <a:pt x="4024373" y="3447829"/>
                  </a:cubicBezTo>
                  <a:cubicBezTo>
                    <a:pt x="4021198" y="3533554"/>
                    <a:pt x="4027548" y="3727229"/>
                    <a:pt x="4029135" y="3866929"/>
                  </a:cubicBezTo>
                  <a:lnTo>
                    <a:pt x="4015542" y="3873265"/>
                  </a:lnTo>
                  <a:cubicBezTo>
                    <a:pt x="4016129" y="3938707"/>
                    <a:pt x="4017162" y="4000748"/>
                    <a:pt x="4019611" y="4047904"/>
                  </a:cubicBezTo>
                  <a:cubicBezTo>
                    <a:pt x="4022786" y="4109023"/>
                    <a:pt x="4033899" y="4141567"/>
                    <a:pt x="4033899" y="4181254"/>
                  </a:cubicBezTo>
                  <a:cubicBezTo>
                    <a:pt x="4033899" y="4220941"/>
                    <a:pt x="4027548" y="4260629"/>
                    <a:pt x="4019611" y="4286029"/>
                  </a:cubicBezTo>
                  <a:cubicBezTo>
                    <a:pt x="4011674" y="4311429"/>
                    <a:pt x="3993418" y="4312223"/>
                    <a:pt x="3986274" y="4333654"/>
                  </a:cubicBezTo>
                  <a:cubicBezTo>
                    <a:pt x="3979130" y="4355085"/>
                    <a:pt x="3983099" y="4399535"/>
                    <a:pt x="3976749" y="4414616"/>
                  </a:cubicBezTo>
                  <a:cubicBezTo>
                    <a:pt x="3970399" y="4429697"/>
                    <a:pt x="3953730" y="4412235"/>
                    <a:pt x="3948174" y="4424141"/>
                  </a:cubicBezTo>
                  <a:cubicBezTo>
                    <a:pt x="3942618" y="4436047"/>
                    <a:pt x="3948174" y="4468591"/>
                    <a:pt x="3943411" y="4486054"/>
                  </a:cubicBezTo>
                  <a:cubicBezTo>
                    <a:pt x="3938648" y="4503517"/>
                    <a:pt x="3921980" y="4501928"/>
                    <a:pt x="3919599" y="4528916"/>
                  </a:cubicBezTo>
                  <a:cubicBezTo>
                    <a:pt x="3917218" y="4555904"/>
                    <a:pt x="3937062" y="4617816"/>
                    <a:pt x="3929124" y="4647979"/>
                  </a:cubicBezTo>
                  <a:cubicBezTo>
                    <a:pt x="3921186" y="4678142"/>
                    <a:pt x="3880705" y="4702747"/>
                    <a:pt x="3871974" y="4709891"/>
                  </a:cubicBezTo>
                  <a:cubicBezTo>
                    <a:pt x="3863243" y="4717035"/>
                    <a:pt x="3881498" y="4697985"/>
                    <a:pt x="3876736" y="4690841"/>
                  </a:cubicBezTo>
                  <a:cubicBezTo>
                    <a:pt x="3871974" y="4683697"/>
                    <a:pt x="3848955" y="4663854"/>
                    <a:pt x="3843399" y="4667029"/>
                  </a:cubicBezTo>
                  <a:cubicBezTo>
                    <a:pt x="3837843" y="4670204"/>
                    <a:pt x="3843399" y="4686079"/>
                    <a:pt x="3843399" y="4709891"/>
                  </a:cubicBezTo>
                  <a:cubicBezTo>
                    <a:pt x="3843403" y="4709923"/>
                    <a:pt x="3851335" y="4780542"/>
                    <a:pt x="3843399" y="4809904"/>
                  </a:cubicBezTo>
                  <a:cubicBezTo>
                    <a:pt x="3835462" y="4839273"/>
                    <a:pt x="3812443" y="4895629"/>
                    <a:pt x="3795774" y="4886104"/>
                  </a:cubicBezTo>
                  <a:cubicBezTo>
                    <a:pt x="3779105" y="4876579"/>
                    <a:pt x="3756086" y="4780535"/>
                    <a:pt x="3743386" y="4752754"/>
                  </a:cubicBezTo>
                  <a:cubicBezTo>
                    <a:pt x="3730686" y="4724973"/>
                    <a:pt x="3732274" y="4736879"/>
                    <a:pt x="3719574" y="4719416"/>
                  </a:cubicBezTo>
                  <a:cubicBezTo>
                    <a:pt x="3706874" y="4701954"/>
                    <a:pt x="3675917" y="4728148"/>
                    <a:pt x="3667186" y="4647979"/>
                  </a:cubicBezTo>
                  <a:cubicBezTo>
                    <a:pt x="3658455" y="4567810"/>
                    <a:pt x="3667980" y="4329685"/>
                    <a:pt x="3667186" y="4238404"/>
                  </a:cubicBezTo>
                  <a:cubicBezTo>
                    <a:pt x="3666392" y="4147123"/>
                    <a:pt x="3667980" y="4122516"/>
                    <a:pt x="3662424" y="4100291"/>
                  </a:cubicBezTo>
                  <a:cubicBezTo>
                    <a:pt x="3656868" y="4078066"/>
                    <a:pt x="3637818" y="4118548"/>
                    <a:pt x="3633849" y="4105054"/>
                  </a:cubicBezTo>
                  <a:cubicBezTo>
                    <a:pt x="3629880" y="4091560"/>
                    <a:pt x="3643373" y="4040760"/>
                    <a:pt x="3638611" y="4019329"/>
                  </a:cubicBezTo>
                  <a:cubicBezTo>
                    <a:pt x="3633849" y="3997898"/>
                    <a:pt x="3614005" y="3980435"/>
                    <a:pt x="3605274" y="3976466"/>
                  </a:cubicBezTo>
                  <a:cubicBezTo>
                    <a:pt x="3596543" y="3972497"/>
                    <a:pt x="3598924" y="3989960"/>
                    <a:pt x="3586224" y="3995516"/>
                  </a:cubicBezTo>
                  <a:cubicBezTo>
                    <a:pt x="3573524" y="4001072"/>
                    <a:pt x="3536218" y="3999485"/>
                    <a:pt x="3529074" y="4009804"/>
                  </a:cubicBezTo>
                  <a:cubicBezTo>
                    <a:pt x="3521930" y="4020123"/>
                    <a:pt x="3544155" y="4040760"/>
                    <a:pt x="3543361" y="4057429"/>
                  </a:cubicBezTo>
                  <a:cubicBezTo>
                    <a:pt x="3542567" y="4074098"/>
                    <a:pt x="3526692" y="4097910"/>
                    <a:pt x="3524311" y="4109816"/>
                  </a:cubicBezTo>
                  <a:cubicBezTo>
                    <a:pt x="3521930" y="4121722"/>
                    <a:pt x="3526693" y="4120135"/>
                    <a:pt x="3529074" y="4128866"/>
                  </a:cubicBezTo>
                  <a:cubicBezTo>
                    <a:pt x="3531455" y="4137597"/>
                    <a:pt x="3537012" y="4151092"/>
                    <a:pt x="3538599" y="4162204"/>
                  </a:cubicBezTo>
                  <a:cubicBezTo>
                    <a:pt x="3540186" y="4173316"/>
                    <a:pt x="3540980" y="4185222"/>
                    <a:pt x="3538599" y="4195541"/>
                  </a:cubicBezTo>
                  <a:cubicBezTo>
                    <a:pt x="3536218" y="4205860"/>
                    <a:pt x="3535423" y="4212210"/>
                    <a:pt x="3524311" y="4224116"/>
                  </a:cubicBezTo>
                  <a:cubicBezTo>
                    <a:pt x="3513199" y="4236022"/>
                    <a:pt x="3482243" y="4264598"/>
                    <a:pt x="3471924" y="4266979"/>
                  </a:cubicBezTo>
                  <a:cubicBezTo>
                    <a:pt x="3461605" y="4269360"/>
                    <a:pt x="3458430" y="4249516"/>
                    <a:pt x="3462399" y="4238404"/>
                  </a:cubicBezTo>
                  <a:cubicBezTo>
                    <a:pt x="3466368" y="4227292"/>
                    <a:pt x="3493355" y="4209035"/>
                    <a:pt x="3495736" y="4200304"/>
                  </a:cubicBezTo>
                  <a:cubicBezTo>
                    <a:pt x="3498117" y="4191573"/>
                    <a:pt x="3480655" y="4196335"/>
                    <a:pt x="3476686" y="4186016"/>
                  </a:cubicBezTo>
                  <a:cubicBezTo>
                    <a:pt x="3472717" y="4175697"/>
                    <a:pt x="3477480" y="4151885"/>
                    <a:pt x="3471924" y="4138391"/>
                  </a:cubicBezTo>
                  <a:cubicBezTo>
                    <a:pt x="3466368" y="4124897"/>
                    <a:pt x="3445730" y="4099498"/>
                    <a:pt x="3443349" y="4105054"/>
                  </a:cubicBezTo>
                  <a:cubicBezTo>
                    <a:pt x="3440968" y="4110610"/>
                    <a:pt x="3456842" y="4145535"/>
                    <a:pt x="3457636" y="4171729"/>
                  </a:cubicBezTo>
                  <a:cubicBezTo>
                    <a:pt x="3458430" y="4197923"/>
                    <a:pt x="3452080" y="4236022"/>
                    <a:pt x="3448111" y="4262216"/>
                  </a:cubicBezTo>
                  <a:cubicBezTo>
                    <a:pt x="3444142" y="4288410"/>
                    <a:pt x="3447318" y="4322541"/>
                    <a:pt x="3433824" y="4328891"/>
                  </a:cubicBezTo>
                  <a:cubicBezTo>
                    <a:pt x="3420330" y="4335241"/>
                    <a:pt x="3379849" y="4318572"/>
                    <a:pt x="3367149" y="4300316"/>
                  </a:cubicBezTo>
                  <a:cubicBezTo>
                    <a:pt x="3354449" y="4282060"/>
                    <a:pt x="3367149" y="4256660"/>
                    <a:pt x="3357624" y="4219354"/>
                  </a:cubicBezTo>
                  <a:cubicBezTo>
                    <a:pt x="3348099" y="4182048"/>
                    <a:pt x="3318730" y="4116167"/>
                    <a:pt x="3309999" y="4076479"/>
                  </a:cubicBezTo>
                  <a:cubicBezTo>
                    <a:pt x="3301268" y="4036791"/>
                    <a:pt x="3314761" y="3996310"/>
                    <a:pt x="3305236" y="3981229"/>
                  </a:cubicBezTo>
                  <a:cubicBezTo>
                    <a:pt x="3303718" y="3978825"/>
                    <a:pt x="3301594" y="3977127"/>
                    <a:pt x="3298546" y="3977151"/>
                  </a:cubicBezTo>
                  <a:lnTo>
                    <a:pt x="3263446" y="3980257"/>
                  </a:lnTo>
                  <a:lnTo>
                    <a:pt x="3252849" y="3985991"/>
                  </a:lnTo>
                  <a:cubicBezTo>
                    <a:pt x="3243324" y="3993135"/>
                    <a:pt x="3265549" y="4012185"/>
                    <a:pt x="3248086" y="4024091"/>
                  </a:cubicBezTo>
                  <a:cubicBezTo>
                    <a:pt x="3230624" y="4035997"/>
                    <a:pt x="3189349" y="4046713"/>
                    <a:pt x="3148074" y="4057429"/>
                  </a:cubicBezTo>
                  <a:lnTo>
                    <a:pt x="3106673" y="4072215"/>
                  </a:lnTo>
                  <a:cubicBezTo>
                    <a:pt x="3112363" y="4082542"/>
                    <a:pt x="3116866" y="4093397"/>
                    <a:pt x="3119498" y="4105054"/>
                  </a:cubicBezTo>
                  <a:cubicBezTo>
                    <a:pt x="3125054" y="4129660"/>
                    <a:pt x="3115529" y="4161410"/>
                    <a:pt x="3119498" y="4186016"/>
                  </a:cubicBezTo>
                  <a:cubicBezTo>
                    <a:pt x="3123467" y="4210622"/>
                    <a:pt x="3121085" y="4225704"/>
                    <a:pt x="3143310" y="4252691"/>
                  </a:cubicBezTo>
                  <a:cubicBezTo>
                    <a:pt x="3165535" y="4279678"/>
                    <a:pt x="3206810" y="4309047"/>
                    <a:pt x="3252848" y="4347941"/>
                  </a:cubicBezTo>
                  <a:cubicBezTo>
                    <a:pt x="3298886" y="4386835"/>
                    <a:pt x="3372704" y="4436842"/>
                    <a:pt x="3419535" y="4486054"/>
                  </a:cubicBezTo>
                  <a:cubicBezTo>
                    <a:pt x="3466366" y="4535266"/>
                    <a:pt x="3490179" y="4575747"/>
                    <a:pt x="3533835" y="4643216"/>
                  </a:cubicBezTo>
                  <a:cubicBezTo>
                    <a:pt x="3577491" y="4710685"/>
                    <a:pt x="3631467" y="4802760"/>
                    <a:pt x="3681473" y="4890866"/>
                  </a:cubicBezTo>
                  <a:cubicBezTo>
                    <a:pt x="3731479" y="4978972"/>
                    <a:pt x="3785454" y="5103592"/>
                    <a:pt x="3833873" y="5171854"/>
                  </a:cubicBezTo>
                  <a:cubicBezTo>
                    <a:pt x="3882292" y="5240117"/>
                    <a:pt x="3949760" y="5266310"/>
                    <a:pt x="3971985" y="5300441"/>
                  </a:cubicBezTo>
                  <a:cubicBezTo>
                    <a:pt x="3994210" y="5334572"/>
                    <a:pt x="3964048" y="5354416"/>
                    <a:pt x="3967223" y="5376641"/>
                  </a:cubicBezTo>
                  <a:cubicBezTo>
                    <a:pt x="3970398" y="5398866"/>
                    <a:pt x="3973573" y="5394897"/>
                    <a:pt x="3991035" y="5433791"/>
                  </a:cubicBezTo>
                  <a:cubicBezTo>
                    <a:pt x="4008497" y="5472685"/>
                    <a:pt x="4066442" y="5565554"/>
                    <a:pt x="4071998" y="5610004"/>
                  </a:cubicBezTo>
                  <a:cubicBezTo>
                    <a:pt x="4077554" y="5654454"/>
                    <a:pt x="4035485" y="5674297"/>
                    <a:pt x="4024373" y="5700491"/>
                  </a:cubicBezTo>
                  <a:cubicBezTo>
                    <a:pt x="4013261" y="5726685"/>
                    <a:pt x="4018023" y="5751291"/>
                    <a:pt x="4005323" y="5767166"/>
                  </a:cubicBezTo>
                  <a:cubicBezTo>
                    <a:pt x="3992623" y="5783041"/>
                    <a:pt x="3979129" y="5784629"/>
                    <a:pt x="3948173" y="5795741"/>
                  </a:cubicBezTo>
                  <a:cubicBezTo>
                    <a:pt x="3917217" y="5806853"/>
                    <a:pt x="3846572" y="5827491"/>
                    <a:pt x="3819585" y="5833841"/>
                  </a:cubicBezTo>
                  <a:cubicBezTo>
                    <a:pt x="3792598" y="5840191"/>
                    <a:pt x="3804504" y="5834635"/>
                    <a:pt x="3786248" y="5833841"/>
                  </a:cubicBezTo>
                  <a:cubicBezTo>
                    <a:pt x="3767992" y="5833047"/>
                    <a:pt x="3728304" y="5835429"/>
                    <a:pt x="3710048" y="5829079"/>
                  </a:cubicBezTo>
                  <a:cubicBezTo>
                    <a:pt x="3691792" y="5822729"/>
                    <a:pt x="3675916" y="5822728"/>
                    <a:pt x="3676710" y="5795741"/>
                  </a:cubicBezTo>
                  <a:cubicBezTo>
                    <a:pt x="3677504" y="5768754"/>
                    <a:pt x="3713222" y="5706048"/>
                    <a:pt x="3714810" y="5667154"/>
                  </a:cubicBezTo>
                  <a:cubicBezTo>
                    <a:pt x="3716398" y="5628260"/>
                    <a:pt x="3690998" y="5592542"/>
                    <a:pt x="3686235" y="5562379"/>
                  </a:cubicBezTo>
                  <a:cubicBezTo>
                    <a:pt x="3681473" y="5532217"/>
                    <a:pt x="3694966" y="5526660"/>
                    <a:pt x="3686235" y="5486179"/>
                  </a:cubicBezTo>
                  <a:cubicBezTo>
                    <a:pt x="3677504" y="5445698"/>
                    <a:pt x="3656867" y="5375847"/>
                    <a:pt x="3633848" y="5319491"/>
                  </a:cubicBezTo>
                  <a:cubicBezTo>
                    <a:pt x="3610829" y="5263135"/>
                    <a:pt x="3587811" y="5200429"/>
                    <a:pt x="3548123" y="5148041"/>
                  </a:cubicBezTo>
                  <a:cubicBezTo>
                    <a:pt x="3508436" y="5095654"/>
                    <a:pt x="3440967" y="5049616"/>
                    <a:pt x="3395723" y="5005166"/>
                  </a:cubicBezTo>
                  <a:cubicBezTo>
                    <a:pt x="3350479" y="4960716"/>
                    <a:pt x="3316347" y="4923410"/>
                    <a:pt x="3276660" y="4881341"/>
                  </a:cubicBezTo>
                  <a:cubicBezTo>
                    <a:pt x="3236973" y="4839272"/>
                    <a:pt x="3200461" y="4801173"/>
                    <a:pt x="3157598" y="4752754"/>
                  </a:cubicBezTo>
                  <a:cubicBezTo>
                    <a:pt x="3114736" y="4704335"/>
                    <a:pt x="3059172" y="4624960"/>
                    <a:pt x="3019485" y="4590829"/>
                  </a:cubicBezTo>
                  <a:cubicBezTo>
                    <a:pt x="2979798" y="4556698"/>
                    <a:pt x="2949635" y="4552332"/>
                    <a:pt x="2919473" y="4547966"/>
                  </a:cubicBezTo>
                  <a:lnTo>
                    <a:pt x="2843236" y="4531025"/>
                  </a:lnTo>
                  <a:cubicBezTo>
                    <a:pt x="2852944" y="4601709"/>
                    <a:pt x="2835489" y="4569023"/>
                    <a:pt x="2843273" y="4605116"/>
                  </a:cubicBezTo>
                  <a:cubicBezTo>
                    <a:pt x="2852004" y="4645597"/>
                    <a:pt x="2885342" y="4684492"/>
                    <a:pt x="2890898" y="4743229"/>
                  </a:cubicBezTo>
                  <a:cubicBezTo>
                    <a:pt x="2896454" y="4801966"/>
                    <a:pt x="2876610" y="4878960"/>
                    <a:pt x="2876610" y="4957541"/>
                  </a:cubicBezTo>
                  <a:cubicBezTo>
                    <a:pt x="2876610" y="5036122"/>
                    <a:pt x="2882961" y="5133754"/>
                    <a:pt x="2890898" y="5214716"/>
                  </a:cubicBezTo>
                  <a:cubicBezTo>
                    <a:pt x="2898835" y="5295678"/>
                    <a:pt x="2915504" y="5380610"/>
                    <a:pt x="2924235" y="5443316"/>
                  </a:cubicBezTo>
                  <a:cubicBezTo>
                    <a:pt x="2932966" y="5506022"/>
                    <a:pt x="2937729" y="5544917"/>
                    <a:pt x="2943285" y="5590954"/>
                  </a:cubicBezTo>
                  <a:cubicBezTo>
                    <a:pt x="2948841" y="5636992"/>
                    <a:pt x="2970273" y="5698110"/>
                    <a:pt x="2957573" y="5719541"/>
                  </a:cubicBezTo>
                  <a:cubicBezTo>
                    <a:pt x="2944873" y="5740972"/>
                    <a:pt x="2908360" y="5719541"/>
                    <a:pt x="2867085" y="5719541"/>
                  </a:cubicBezTo>
                  <a:cubicBezTo>
                    <a:pt x="2867021" y="5719536"/>
                    <a:pt x="2755154" y="5710019"/>
                    <a:pt x="2709923" y="5719541"/>
                  </a:cubicBezTo>
                  <a:cubicBezTo>
                    <a:pt x="2664679" y="5729066"/>
                    <a:pt x="2644836" y="5760022"/>
                    <a:pt x="2595623" y="5776691"/>
                  </a:cubicBezTo>
                  <a:cubicBezTo>
                    <a:pt x="2546411" y="5793360"/>
                    <a:pt x="2464654" y="5811617"/>
                    <a:pt x="2414648" y="5819554"/>
                  </a:cubicBezTo>
                  <a:cubicBezTo>
                    <a:pt x="2364642" y="5827491"/>
                    <a:pt x="2320985" y="5828285"/>
                    <a:pt x="2295585" y="5824316"/>
                  </a:cubicBezTo>
                  <a:cubicBezTo>
                    <a:pt x="2270185" y="5820347"/>
                    <a:pt x="2275742" y="5802091"/>
                    <a:pt x="2262248" y="5795741"/>
                  </a:cubicBezTo>
                  <a:cubicBezTo>
                    <a:pt x="2248754" y="5789391"/>
                    <a:pt x="2222560" y="5790979"/>
                    <a:pt x="2214623" y="5786216"/>
                  </a:cubicBezTo>
                  <a:cubicBezTo>
                    <a:pt x="2206685" y="5781454"/>
                    <a:pt x="2213829" y="5774310"/>
                    <a:pt x="2214623" y="5767166"/>
                  </a:cubicBezTo>
                  <a:cubicBezTo>
                    <a:pt x="2215417" y="5760022"/>
                    <a:pt x="2208272" y="5753673"/>
                    <a:pt x="2219385" y="5743354"/>
                  </a:cubicBezTo>
                  <a:cubicBezTo>
                    <a:pt x="2230498" y="5733035"/>
                    <a:pt x="2245579" y="5725891"/>
                    <a:pt x="2281298" y="5705254"/>
                  </a:cubicBezTo>
                  <a:lnTo>
                    <a:pt x="2433698" y="5619529"/>
                  </a:lnTo>
                  <a:cubicBezTo>
                    <a:pt x="2433764" y="5619495"/>
                    <a:pt x="2533722" y="5567133"/>
                    <a:pt x="2567048" y="5543329"/>
                  </a:cubicBezTo>
                  <a:cubicBezTo>
                    <a:pt x="2600385" y="5519517"/>
                    <a:pt x="2617848" y="5505229"/>
                    <a:pt x="2633723" y="5476654"/>
                  </a:cubicBezTo>
                  <a:cubicBezTo>
                    <a:pt x="2649598" y="5448079"/>
                    <a:pt x="2663885" y="5420298"/>
                    <a:pt x="2662298" y="5371879"/>
                  </a:cubicBezTo>
                  <a:cubicBezTo>
                    <a:pt x="2660711" y="5323460"/>
                    <a:pt x="2640867" y="5262341"/>
                    <a:pt x="2624198" y="5186141"/>
                  </a:cubicBezTo>
                  <a:cubicBezTo>
                    <a:pt x="2607529" y="5109941"/>
                    <a:pt x="2585304" y="5005960"/>
                    <a:pt x="2562285" y="4914679"/>
                  </a:cubicBezTo>
                  <a:cubicBezTo>
                    <a:pt x="2539266" y="4823398"/>
                    <a:pt x="2497991" y="4704335"/>
                    <a:pt x="2486085" y="4638454"/>
                  </a:cubicBezTo>
                  <a:cubicBezTo>
                    <a:pt x="2474179" y="4572573"/>
                    <a:pt x="2495610" y="4555110"/>
                    <a:pt x="2490848" y="4519391"/>
                  </a:cubicBezTo>
                  <a:cubicBezTo>
                    <a:pt x="2486086" y="4483672"/>
                    <a:pt x="2465448" y="4447954"/>
                    <a:pt x="2457510" y="4424141"/>
                  </a:cubicBezTo>
                  <a:cubicBezTo>
                    <a:pt x="2449573" y="4400329"/>
                    <a:pt x="2451954" y="4406678"/>
                    <a:pt x="2443223" y="4376516"/>
                  </a:cubicBezTo>
                  <a:cubicBezTo>
                    <a:pt x="2434492" y="4346354"/>
                    <a:pt x="2423379" y="4301903"/>
                    <a:pt x="2405123" y="4243166"/>
                  </a:cubicBezTo>
                  <a:lnTo>
                    <a:pt x="2397458" y="4218974"/>
                  </a:lnTo>
                  <a:lnTo>
                    <a:pt x="2390836" y="4233642"/>
                  </a:lnTo>
                  <a:lnTo>
                    <a:pt x="2305111" y="4224117"/>
                  </a:lnTo>
                  <a:cubicBezTo>
                    <a:pt x="2320457" y="4189928"/>
                    <a:pt x="2338786" y="4149218"/>
                    <a:pt x="2359710" y="4102864"/>
                  </a:cubicBezTo>
                  <a:cubicBezTo>
                    <a:pt x="2351271" y="4077111"/>
                    <a:pt x="2342478" y="4050601"/>
                    <a:pt x="2333685" y="4024091"/>
                  </a:cubicBezTo>
                  <a:lnTo>
                    <a:pt x="2330567" y="3991351"/>
                  </a:lnTo>
                  <a:cubicBezTo>
                    <a:pt x="2306574" y="3989673"/>
                    <a:pt x="2281631" y="3986715"/>
                    <a:pt x="2262248" y="3981229"/>
                  </a:cubicBezTo>
                  <a:cubicBezTo>
                    <a:pt x="2220179" y="3969323"/>
                    <a:pt x="2170173" y="3951860"/>
                    <a:pt x="2147948" y="3924079"/>
                  </a:cubicBezTo>
                  <a:cubicBezTo>
                    <a:pt x="2125723" y="3896298"/>
                    <a:pt x="2135248" y="3833591"/>
                    <a:pt x="2128898" y="3814541"/>
                  </a:cubicBezTo>
                  <a:lnTo>
                    <a:pt x="2124136" y="3806207"/>
                  </a:lnTo>
                  <a:cubicBezTo>
                    <a:pt x="2119373" y="3802933"/>
                    <a:pt x="2114611" y="3812160"/>
                    <a:pt x="2109848" y="3809779"/>
                  </a:cubicBezTo>
                  <a:cubicBezTo>
                    <a:pt x="2103498" y="3806604"/>
                    <a:pt x="2097148" y="3799460"/>
                    <a:pt x="2090798" y="3795491"/>
                  </a:cubicBezTo>
                  <a:cubicBezTo>
                    <a:pt x="2084448" y="3791522"/>
                    <a:pt x="2079685" y="3794697"/>
                    <a:pt x="2071748" y="3785966"/>
                  </a:cubicBezTo>
                  <a:cubicBezTo>
                    <a:pt x="2063811" y="3777235"/>
                    <a:pt x="2044760" y="3756598"/>
                    <a:pt x="2043173" y="3743104"/>
                  </a:cubicBezTo>
                  <a:cubicBezTo>
                    <a:pt x="2041586" y="3729610"/>
                    <a:pt x="2063810" y="3720085"/>
                    <a:pt x="2062223" y="3705004"/>
                  </a:cubicBezTo>
                  <a:cubicBezTo>
                    <a:pt x="2060636" y="3689923"/>
                    <a:pt x="2034442" y="3685953"/>
                    <a:pt x="2033648" y="3652616"/>
                  </a:cubicBezTo>
                  <a:cubicBezTo>
                    <a:pt x="2032854" y="3619279"/>
                    <a:pt x="2057460" y="3542285"/>
                    <a:pt x="2057460" y="3504979"/>
                  </a:cubicBezTo>
                  <a:cubicBezTo>
                    <a:pt x="2057460" y="3467673"/>
                    <a:pt x="2046348" y="3447035"/>
                    <a:pt x="2033648" y="3428779"/>
                  </a:cubicBezTo>
                  <a:cubicBezTo>
                    <a:pt x="2020948" y="3410523"/>
                    <a:pt x="1989197" y="3408141"/>
                    <a:pt x="1981260" y="3395441"/>
                  </a:cubicBezTo>
                  <a:cubicBezTo>
                    <a:pt x="1973323" y="3382741"/>
                    <a:pt x="1978879" y="3376391"/>
                    <a:pt x="1986023" y="3352579"/>
                  </a:cubicBezTo>
                  <a:cubicBezTo>
                    <a:pt x="1993167" y="3328767"/>
                    <a:pt x="2020948" y="3277966"/>
                    <a:pt x="2024123" y="3252566"/>
                  </a:cubicBezTo>
                  <a:cubicBezTo>
                    <a:pt x="2027298" y="3227166"/>
                    <a:pt x="2009835" y="3223198"/>
                    <a:pt x="2005073" y="3200179"/>
                  </a:cubicBezTo>
                  <a:cubicBezTo>
                    <a:pt x="2000310" y="3177160"/>
                    <a:pt x="1997929" y="3136679"/>
                    <a:pt x="1995548" y="3114454"/>
                  </a:cubicBezTo>
                  <a:cubicBezTo>
                    <a:pt x="1993167" y="3092229"/>
                    <a:pt x="1997135" y="3079529"/>
                    <a:pt x="1990785" y="3066829"/>
                  </a:cubicBezTo>
                  <a:cubicBezTo>
                    <a:pt x="1984435" y="3054129"/>
                    <a:pt x="1964592" y="3049367"/>
                    <a:pt x="1957448" y="3038254"/>
                  </a:cubicBezTo>
                  <a:cubicBezTo>
                    <a:pt x="1950304" y="3027142"/>
                    <a:pt x="1954273" y="3018410"/>
                    <a:pt x="1947923" y="3000154"/>
                  </a:cubicBezTo>
                  <a:cubicBezTo>
                    <a:pt x="1941573" y="2981898"/>
                    <a:pt x="1923317" y="2956497"/>
                    <a:pt x="1919348" y="2928716"/>
                  </a:cubicBezTo>
                  <a:cubicBezTo>
                    <a:pt x="1915379" y="2900935"/>
                    <a:pt x="1928872" y="2858866"/>
                    <a:pt x="1924110" y="2833466"/>
                  </a:cubicBezTo>
                  <a:cubicBezTo>
                    <a:pt x="1919348" y="2808066"/>
                    <a:pt x="1896329" y="2808860"/>
                    <a:pt x="1890773" y="2776316"/>
                  </a:cubicBezTo>
                  <a:cubicBezTo>
                    <a:pt x="1885217" y="2743772"/>
                    <a:pt x="1881248" y="2676304"/>
                    <a:pt x="1890773" y="2638204"/>
                  </a:cubicBezTo>
                  <a:cubicBezTo>
                    <a:pt x="1900298" y="2600104"/>
                    <a:pt x="1924111" y="2565972"/>
                    <a:pt x="1947923" y="2547716"/>
                  </a:cubicBezTo>
                  <a:cubicBezTo>
                    <a:pt x="1971735" y="2529460"/>
                    <a:pt x="2011423" y="2538191"/>
                    <a:pt x="2033648" y="2528666"/>
                  </a:cubicBezTo>
                  <a:cubicBezTo>
                    <a:pt x="2055873" y="2519141"/>
                    <a:pt x="2074129" y="2501679"/>
                    <a:pt x="2081273" y="2490566"/>
                  </a:cubicBezTo>
                  <a:cubicBezTo>
                    <a:pt x="2088417" y="2479454"/>
                    <a:pt x="2074923" y="2484216"/>
                    <a:pt x="2076510" y="2461991"/>
                  </a:cubicBezTo>
                  <a:cubicBezTo>
                    <a:pt x="2078097" y="2439766"/>
                    <a:pt x="2083654" y="2388172"/>
                    <a:pt x="2090798" y="2357216"/>
                  </a:cubicBezTo>
                  <a:cubicBezTo>
                    <a:pt x="2097823" y="2326777"/>
                    <a:pt x="2069543" y="2298640"/>
                    <a:pt x="2116989" y="2277539"/>
                  </a:cubicBezTo>
                  <a:cubicBezTo>
                    <a:pt x="2119589" y="2252909"/>
                    <a:pt x="2122322" y="2227104"/>
                    <a:pt x="2124135" y="2209579"/>
                  </a:cubicBezTo>
                  <a:cubicBezTo>
                    <a:pt x="2126516" y="2186560"/>
                    <a:pt x="2120961" y="2177829"/>
                    <a:pt x="2128898" y="2161954"/>
                  </a:cubicBezTo>
                  <a:cubicBezTo>
                    <a:pt x="2136835" y="2146079"/>
                    <a:pt x="2166204" y="2138935"/>
                    <a:pt x="2171760" y="2114329"/>
                  </a:cubicBezTo>
                  <a:cubicBezTo>
                    <a:pt x="2177316" y="2089723"/>
                    <a:pt x="2169379" y="2041304"/>
                    <a:pt x="2162235" y="2014316"/>
                  </a:cubicBezTo>
                  <a:cubicBezTo>
                    <a:pt x="2155091" y="1987329"/>
                    <a:pt x="2131279" y="1966692"/>
                    <a:pt x="2128898" y="1952404"/>
                  </a:cubicBezTo>
                  <a:cubicBezTo>
                    <a:pt x="2126517" y="1938117"/>
                    <a:pt x="2146360" y="1944466"/>
                    <a:pt x="2147948" y="1928591"/>
                  </a:cubicBezTo>
                  <a:cubicBezTo>
                    <a:pt x="2149535" y="1912716"/>
                    <a:pt x="2138423" y="1877791"/>
                    <a:pt x="2138423" y="1857154"/>
                  </a:cubicBezTo>
                  <a:cubicBezTo>
                    <a:pt x="2138423" y="1836517"/>
                    <a:pt x="2150329" y="1819053"/>
                    <a:pt x="2147948" y="1804766"/>
                  </a:cubicBezTo>
                  <a:cubicBezTo>
                    <a:pt x="2145567" y="1790479"/>
                    <a:pt x="2133660" y="1795242"/>
                    <a:pt x="2124135" y="1771429"/>
                  </a:cubicBezTo>
                  <a:cubicBezTo>
                    <a:pt x="2114610" y="1747617"/>
                    <a:pt x="2099529" y="1693641"/>
                    <a:pt x="2090798" y="1661891"/>
                  </a:cubicBezTo>
                  <a:cubicBezTo>
                    <a:pt x="2082682" y="1632377"/>
                    <a:pt x="2067706" y="1653620"/>
                    <a:pt x="2070919" y="1595556"/>
                  </a:cubicBezTo>
                  <a:cubicBezTo>
                    <a:pt x="2050223" y="1595182"/>
                    <a:pt x="2028028" y="1602825"/>
                    <a:pt x="2009835" y="1590454"/>
                  </a:cubicBezTo>
                  <a:cubicBezTo>
                    <a:pt x="1989991" y="1576960"/>
                    <a:pt x="1974910" y="1534098"/>
                    <a:pt x="1957448" y="1514254"/>
                  </a:cubicBezTo>
                  <a:cubicBezTo>
                    <a:pt x="1939986" y="1494410"/>
                    <a:pt x="1929666" y="1478535"/>
                    <a:pt x="1905060" y="1471391"/>
                  </a:cubicBezTo>
                  <a:cubicBezTo>
                    <a:pt x="1880454" y="1464247"/>
                    <a:pt x="1843941" y="1472978"/>
                    <a:pt x="1809810" y="1471391"/>
                  </a:cubicBezTo>
                  <a:cubicBezTo>
                    <a:pt x="1775679" y="1469804"/>
                    <a:pt x="1750279" y="1473772"/>
                    <a:pt x="1700273" y="1461866"/>
                  </a:cubicBezTo>
                  <a:cubicBezTo>
                    <a:pt x="1650267" y="1449960"/>
                    <a:pt x="1558192" y="1411066"/>
                    <a:pt x="1509773" y="1399954"/>
                  </a:cubicBezTo>
                  <a:cubicBezTo>
                    <a:pt x="1461354" y="1388842"/>
                    <a:pt x="1458179" y="1404716"/>
                    <a:pt x="1409760" y="1395191"/>
                  </a:cubicBezTo>
                  <a:cubicBezTo>
                    <a:pt x="1361341" y="1385666"/>
                    <a:pt x="1285935" y="1364235"/>
                    <a:pt x="1219260" y="1342804"/>
                  </a:cubicBezTo>
                  <a:cubicBezTo>
                    <a:pt x="1152585" y="1321373"/>
                    <a:pt x="1081941" y="1308673"/>
                    <a:pt x="1009710" y="1266604"/>
                  </a:cubicBezTo>
                  <a:cubicBezTo>
                    <a:pt x="937479" y="1224535"/>
                    <a:pt x="843817" y="1138016"/>
                    <a:pt x="785873" y="1090391"/>
                  </a:cubicBezTo>
                  <a:cubicBezTo>
                    <a:pt x="727929" y="1042766"/>
                    <a:pt x="706498" y="1018954"/>
                    <a:pt x="662048" y="980854"/>
                  </a:cubicBezTo>
                  <a:cubicBezTo>
                    <a:pt x="617598" y="942754"/>
                    <a:pt x="561242" y="888779"/>
                    <a:pt x="519173" y="861791"/>
                  </a:cubicBezTo>
                  <a:cubicBezTo>
                    <a:pt x="477104" y="834804"/>
                    <a:pt x="439797" y="834010"/>
                    <a:pt x="409635" y="818929"/>
                  </a:cubicBezTo>
                  <a:cubicBezTo>
                    <a:pt x="379473" y="803848"/>
                    <a:pt x="358042" y="781623"/>
                    <a:pt x="338198" y="771304"/>
                  </a:cubicBezTo>
                  <a:cubicBezTo>
                    <a:pt x="318354" y="760985"/>
                    <a:pt x="313592" y="769716"/>
                    <a:pt x="290573" y="757016"/>
                  </a:cubicBezTo>
                  <a:cubicBezTo>
                    <a:pt x="267554" y="744316"/>
                    <a:pt x="219929" y="705423"/>
                    <a:pt x="200085" y="695104"/>
                  </a:cubicBezTo>
                  <a:cubicBezTo>
                    <a:pt x="180241" y="684785"/>
                    <a:pt x="181829" y="704629"/>
                    <a:pt x="171510" y="695104"/>
                  </a:cubicBezTo>
                  <a:cubicBezTo>
                    <a:pt x="161191" y="685579"/>
                    <a:pt x="142142" y="653829"/>
                    <a:pt x="138173" y="637954"/>
                  </a:cubicBezTo>
                  <a:cubicBezTo>
                    <a:pt x="134204" y="622079"/>
                    <a:pt x="147698" y="613348"/>
                    <a:pt x="147698" y="599854"/>
                  </a:cubicBezTo>
                  <a:cubicBezTo>
                    <a:pt x="147698" y="586360"/>
                    <a:pt x="147698" y="568897"/>
                    <a:pt x="138173" y="556991"/>
                  </a:cubicBezTo>
                  <a:cubicBezTo>
                    <a:pt x="128648" y="545085"/>
                    <a:pt x="95311" y="541116"/>
                    <a:pt x="90548" y="528416"/>
                  </a:cubicBezTo>
                  <a:cubicBezTo>
                    <a:pt x="85785" y="515716"/>
                    <a:pt x="104836" y="491903"/>
                    <a:pt x="109598" y="480791"/>
                  </a:cubicBezTo>
                  <a:cubicBezTo>
                    <a:pt x="114360" y="469679"/>
                    <a:pt x="117536" y="468885"/>
                    <a:pt x="119123" y="461741"/>
                  </a:cubicBezTo>
                  <a:cubicBezTo>
                    <a:pt x="120711" y="454597"/>
                    <a:pt x="131029" y="447454"/>
                    <a:pt x="119123" y="437929"/>
                  </a:cubicBezTo>
                  <a:cubicBezTo>
                    <a:pt x="107217" y="428404"/>
                    <a:pt x="65148" y="414910"/>
                    <a:pt x="47685" y="404591"/>
                  </a:cubicBezTo>
                  <a:cubicBezTo>
                    <a:pt x="30222" y="394272"/>
                    <a:pt x="22285" y="385541"/>
                    <a:pt x="14348" y="376016"/>
                  </a:cubicBezTo>
                  <a:cubicBezTo>
                    <a:pt x="6411" y="366491"/>
                    <a:pt x="-734" y="356966"/>
                    <a:pt x="60" y="347441"/>
                  </a:cubicBezTo>
                  <a:cubicBezTo>
                    <a:pt x="854" y="337916"/>
                    <a:pt x="2441" y="318866"/>
                    <a:pt x="19110" y="318866"/>
                  </a:cubicBezTo>
                  <a:cubicBezTo>
                    <a:pt x="35779" y="318866"/>
                    <a:pt x="61179" y="324423"/>
                    <a:pt x="95310" y="333154"/>
                  </a:cubicBezTo>
                  <a:cubicBezTo>
                    <a:pt x="129441" y="341885"/>
                    <a:pt x="173892" y="357760"/>
                    <a:pt x="223898" y="371254"/>
                  </a:cubicBezTo>
                  <a:cubicBezTo>
                    <a:pt x="273904" y="384748"/>
                    <a:pt x="353279" y="389510"/>
                    <a:pt x="395348" y="414116"/>
                  </a:cubicBezTo>
                  <a:cubicBezTo>
                    <a:pt x="437417" y="438722"/>
                    <a:pt x="442973" y="478410"/>
                    <a:pt x="476310" y="518891"/>
                  </a:cubicBezTo>
                  <a:cubicBezTo>
                    <a:pt x="509648" y="559372"/>
                    <a:pt x="559654" y="626048"/>
                    <a:pt x="595373" y="657004"/>
                  </a:cubicBezTo>
                  <a:cubicBezTo>
                    <a:pt x="631092" y="687960"/>
                    <a:pt x="638236" y="673673"/>
                    <a:pt x="690623" y="704629"/>
                  </a:cubicBezTo>
                  <a:cubicBezTo>
                    <a:pt x="743011" y="735585"/>
                    <a:pt x="831117" y="802260"/>
                    <a:pt x="909698" y="842741"/>
                  </a:cubicBezTo>
                  <a:cubicBezTo>
                    <a:pt x="988279" y="883222"/>
                    <a:pt x="1096229" y="919735"/>
                    <a:pt x="1162110" y="947516"/>
                  </a:cubicBezTo>
                  <a:cubicBezTo>
                    <a:pt x="1227991" y="975297"/>
                    <a:pt x="1263710" y="988792"/>
                    <a:pt x="1304985" y="1009429"/>
                  </a:cubicBezTo>
                  <a:cubicBezTo>
                    <a:pt x="1346260" y="1030067"/>
                    <a:pt x="1355785" y="1057847"/>
                    <a:pt x="1409760" y="1071341"/>
                  </a:cubicBezTo>
                  <a:cubicBezTo>
                    <a:pt x="1463735" y="1084835"/>
                    <a:pt x="1628835" y="1090391"/>
                    <a:pt x="1628835" y="1090391"/>
                  </a:cubicBezTo>
                  <a:cubicBezTo>
                    <a:pt x="1694716" y="1095947"/>
                    <a:pt x="1771711" y="1111823"/>
                    <a:pt x="1805048" y="1104679"/>
                  </a:cubicBezTo>
                  <a:cubicBezTo>
                    <a:pt x="1838385" y="1097535"/>
                    <a:pt x="1810604" y="1057848"/>
                    <a:pt x="1828860" y="1047529"/>
                  </a:cubicBezTo>
                  <a:cubicBezTo>
                    <a:pt x="1847116" y="1037210"/>
                    <a:pt x="1894741" y="1049910"/>
                    <a:pt x="1914585" y="1042766"/>
                  </a:cubicBezTo>
                  <a:cubicBezTo>
                    <a:pt x="1934429" y="1035622"/>
                    <a:pt x="1932048" y="1012603"/>
                    <a:pt x="1947923" y="1004666"/>
                  </a:cubicBezTo>
                  <a:cubicBezTo>
                    <a:pt x="1963798" y="996729"/>
                    <a:pt x="1984435" y="991172"/>
                    <a:pt x="2009835" y="995141"/>
                  </a:cubicBezTo>
                  <a:cubicBezTo>
                    <a:pt x="2035235" y="999110"/>
                    <a:pt x="2063811" y="1017367"/>
                    <a:pt x="2100323" y="1028479"/>
                  </a:cubicBezTo>
                  <a:cubicBezTo>
                    <a:pt x="2135145" y="1039077"/>
                    <a:pt x="2198846" y="1056172"/>
                    <a:pt x="2225347" y="1061058"/>
                  </a:cubicBezTo>
                  <a:cubicBezTo>
                    <a:pt x="2230039" y="1059484"/>
                    <a:pt x="2235961" y="1058151"/>
                    <a:pt x="2241998" y="1057744"/>
                  </a:cubicBezTo>
                  <a:lnTo>
                    <a:pt x="2242858" y="1050768"/>
                  </a:lnTo>
                  <a:cubicBezTo>
                    <a:pt x="2242797" y="1051209"/>
                    <a:pt x="2242968" y="1051693"/>
                    <a:pt x="2243198" y="1052291"/>
                  </a:cubicBezTo>
                  <a:lnTo>
                    <a:pt x="2243884" y="1057438"/>
                  </a:lnTo>
                  <a:cubicBezTo>
                    <a:pt x="2248059" y="1056166"/>
                    <a:pt x="2252271" y="1055680"/>
                    <a:pt x="2255990" y="1055475"/>
                  </a:cubicBezTo>
                  <a:lnTo>
                    <a:pt x="2263828" y="1056269"/>
                  </a:lnTo>
                  <a:lnTo>
                    <a:pt x="2271773" y="1047529"/>
                  </a:lnTo>
                  <a:cubicBezTo>
                    <a:pt x="2276535" y="1031653"/>
                    <a:pt x="2281298" y="1015778"/>
                    <a:pt x="2300348" y="1004666"/>
                  </a:cubicBezTo>
                  <a:cubicBezTo>
                    <a:pt x="2319398" y="993554"/>
                    <a:pt x="2360673" y="987204"/>
                    <a:pt x="2386073" y="980854"/>
                  </a:cubicBezTo>
                  <a:cubicBezTo>
                    <a:pt x="2411473" y="974504"/>
                    <a:pt x="2431317" y="970535"/>
                    <a:pt x="2452748" y="966566"/>
                  </a:cubicBezTo>
                  <a:cubicBezTo>
                    <a:pt x="2474179" y="962597"/>
                    <a:pt x="2486085" y="964979"/>
                    <a:pt x="2514660" y="957041"/>
                  </a:cubicBezTo>
                  <a:cubicBezTo>
                    <a:pt x="2537061" y="950818"/>
                    <a:pt x="2532633" y="941181"/>
                    <a:pt x="2575986" y="929424"/>
                  </a:cubicBezTo>
                  <a:cubicBezTo>
                    <a:pt x="2577996" y="906894"/>
                    <a:pt x="2579939" y="885282"/>
                    <a:pt x="2581335" y="871316"/>
                  </a:cubicBezTo>
                  <a:cubicBezTo>
                    <a:pt x="2583716" y="847503"/>
                    <a:pt x="2595623" y="842741"/>
                    <a:pt x="2586098" y="833216"/>
                  </a:cubicBezTo>
                  <a:cubicBezTo>
                    <a:pt x="2576573" y="823691"/>
                    <a:pt x="2540854" y="818135"/>
                    <a:pt x="2524185" y="814166"/>
                  </a:cubicBezTo>
                  <a:cubicBezTo>
                    <a:pt x="2507516" y="810197"/>
                    <a:pt x="2494023" y="814167"/>
                    <a:pt x="2486085" y="809404"/>
                  </a:cubicBezTo>
                  <a:cubicBezTo>
                    <a:pt x="2478148" y="804642"/>
                    <a:pt x="2480529" y="789560"/>
                    <a:pt x="2476560" y="785591"/>
                  </a:cubicBezTo>
                  <a:cubicBezTo>
                    <a:pt x="2472591" y="781622"/>
                    <a:pt x="2466242" y="796703"/>
                    <a:pt x="2462273" y="785591"/>
                  </a:cubicBezTo>
                  <a:cubicBezTo>
                    <a:pt x="2458304" y="774479"/>
                    <a:pt x="2457511" y="735585"/>
                    <a:pt x="2452748" y="718916"/>
                  </a:cubicBezTo>
                  <a:cubicBezTo>
                    <a:pt x="2447986" y="702247"/>
                    <a:pt x="2440048" y="702248"/>
                    <a:pt x="2433698" y="685579"/>
                  </a:cubicBezTo>
                  <a:cubicBezTo>
                    <a:pt x="2427348" y="668910"/>
                    <a:pt x="2421792" y="631604"/>
                    <a:pt x="2414648" y="618904"/>
                  </a:cubicBezTo>
                  <a:cubicBezTo>
                    <a:pt x="2407504" y="606204"/>
                    <a:pt x="2397979" y="614935"/>
                    <a:pt x="2390835" y="609379"/>
                  </a:cubicBezTo>
                  <a:cubicBezTo>
                    <a:pt x="2383691" y="603823"/>
                    <a:pt x="2371785" y="604616"/>
                    <a:pt x="2371785" y="585566"/>
                  </a:cubicBezTo>
                  <a:cubicBezTo>
                    <a:pt x="2371785" y="566516"/>
                    <a:pt x="2385279" y="517304"/>
                    <a:pt x="2390835" y="495079"/>
                  </a:cubicBezTo>
                  <a:cubicBezTo>
                    <a:pt x="2396391" y="472854"/>
                    <a:pt x="2407504" y="461741"/>
                    <a:pt x="2405123" y="452216"/>
                  </a:cubicBezTo>
                  <a:cubicBezTo>
                    <a:pt x="2402742" y="442691"/>
                    <a:pt x="2382104" y="454598"/>
                    <a:pt x="2376548" y="437929"/>
                  </a:cubicBezTo>
                  <a:cubicBezTo>
                    <a:pt x="2370992" y="421260"/>
                    <a:pt x="2375754" y="376810"/>
                    <a:pt x="2371785" y="352204"/>
                  </a:cubicBezTo>
                  <a:cubicBezTo>
                    <a:pt x="2367816" y="327598"/>
                    <a:pt x="2355910" y="311722"/>
                    <a:pt x="2352735" y="290291"/>
                  </a:cubicBezTo>
                  <a:cubicBezTo>
                    <a:pt x="2349560" y="268860"/>
                    <a:pt x="2347973" y="248222"/>
                    <a:pt x="2352735" y="223616"/>
                  </a:cubicBezTo>
                  <a:cubicBezTo>
                    <a:pt x="2357497" y="199010"/>
                    <a:pt x="2373372" y="163292"/>
                    <a:pt x="2381310" y="142654"/>
                  </a:cubicBezTo>
                  <a:cubicBezTo>
                    <a:pt x="2389247" y="122017"/>
                    <a:pt x="2426554" y="108522"/>
                    <a:pt x="2447985" y="90266"/>
                  </a:cubicBezTo>
                  <a:cubicBezTo>
                    <a:pt x="2469416" y="72010"/>
                    <a:pt x="2479736" y="44228"/>
                    <a:pt x="2509898" y="33116"/>
                  </a:cubicBezTo>
                  <a:cubicBezTo>
                    <a:pt x="2540060" y="22004"/>
                    <a:pt x="2591654" y="28353"/>
                    <a:pt x="2628960" y="23591"/>
                  </a:cubicBezTo>
                  <a:cubicBezTo>
                    <a:pt x="2666266" y="18828"/>
                    <a:pt x="2701191" y="6922"/>
                    <a:pt x="2733735" y="4541"/>
                  </a:cubicBezTo>
                  <a:cubicBezTo>
                    <a:pt x="2750007" y="3350"/>
                    <a:pt x="2763104" y="572"/>
                    <a:pt x="2776896" y="76"/>
                  </a:cubicBezTo>
                  <a:close/>
                </a:path>
              </a:pathLst>
            </a:custGeom>
            <a:gradFill>
              <a:gsLst>
                <a:gs pos="42000">
                  <a:schemeClr val="bg1"/>
                </a:gs>
                <a:gs pos="0">
                  <a:schemeClr val="bg1">
                    <a:alpha val="40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blurRad="165100" dist="114300" dir="5400000" sx="90000" sy="-19000" rotWithShape="0">
                <a:prstClr val="black">
                  <a:alpha val="47000"/>
                </a:prstClr>
              </a:outerShdw>
            </a:effectLst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任意多边形 47"/>
            <p:cNvSpPr>
              <a:spLocks noChangeAspect="1"/>
            </p:cNvSpPr>
            <p:nvPr/>
          </p:nvSpPr>
          <p:spPr>
            <a:xfrm>
              <a:off x="4168810" y="3293011"/>
              <a:ext cx="304910" cy="280005"/>
            </a:xfrm>
            <a:custGeom>
              <a:avLst/>
              <a:gdLst/>
              <a:ahLst/>
              <a:cxnLst/>
              <a:rect l="l" t="t" r="r" b="b"/>
              <a:pathLst>
                <a:path w="6714122" h="6165713">
                  <a:moveTo>
                    <a:pt x="2630698" y="3897642"/>
                  </a:moveTo>
                  <a:cubicBezTo>
                    <a:pt x="2584661" y="3894467"/>
                    <a:pt x="2602123" y="3915105"/>
                    <a:pt x="2525923" y="3964317"/>
                  </a:cubicBezTo>
                  <a:cubicBezTo>
                    <a:pt x="2449723" y="4013529"/>
                    <a:pt x="2248110" y="4065917"/>
                    <a:pt x="2183023" y="4173867"/>
                  </a:cubicBezTo>
                  <a:cubicBezTo>
                    <a:pt x="2117936" y="4281817"/>
                    <a:pt x="2159210" y="4465967"/>
                    <a:pt x="2135398" y="4612017"/>
                  </a:cubicBezTo>
                  <a:cubicBezTo>
                    <a:pt x="2111586" y="4758067"/>
                    <a:pt x="2087773" y="4904117"/>
                    <a:pt x="2040148" y="5050167"/>
                  </a:cubicBezTo>
                  <a:cubicBezTo>
                    <a:pt x="1992523" y="5196217"/>
                    <a:pt x="1879811" y="5367667"/>
                    <a:pt x="1849648" y="5488317"/>
                  </a:cubicBezTo>
                  <a:cubicBezTo>
                    <a:pt x="1823256" y="5593886"/>
                    <a:pt x="1812664" y="5785751"/>
                    <a:pt x="1843397" y="5786336"/>
                  </a:cubicBezTo>
                  <a:lnTo>
                    <a:pt x="1859173" y="5774067"/>
                  </a:lnTo>
                  <a:cubicBezTo>
                    <a:pt x="1908385" y="5705805"/>
                    <a:pt x="2078248" y="5227967"/>
                    <a:pt x="2144923" y="5078742"/>
                  </a:cubicBezTo>
                  <a:cubicBezTo>
                    <a:pt x="2211598" y="4929517"/>
                    <a:pt x="2192548" y="4948567"/>
                    <a:pt x="2259223" y="4878717"/>
                  </a:cubicBezTo>
                  <a:cubicBezTo>
                    <a:pt x="2325898" y="4808867"/>
                    <a:pt x="2492586" y="4719967"/>
                    <a:pt x="2544973" y="4659642"/>
                  </a:cubicBezTo>
                  <a:cubicBezTo>
                    <a:pt x="2597360" y="4599317"/>
                    <a:pt x="2543386" y="4558042"/>
                    <a:pt x="2573548" y="4516767"/>
                  </a:cubicBezTo>
                  <a:cubicBezTo>
                    <a:pt x="2603710" y="4475492"/>
                    <a:pt x="2687848" y="4500892"/>
                    <a:pt x="2725948" y="4411992"/>
                  </a:cubicBezTo>
                  <a:cubicBezTo>
                    <a:pt x="2764048" y="4323092"/>
                    <a:pt x="2818023" y="4069092"/>
                    <a:pt x="2802148" y="3983367"/>
                  </a:cubicBezTo>
                  <a:cubicBezTo>
                    <a:pt x="2786273" y="3897642"/>
                    <a:pt x="2676735" y="3900817"/>
                    <a:pt x="2630698" y="3897642"/>
                  </a:cubicBezTo>
                  <a:close/>
                  <a:moveTo>
                    <a:pt x="3562467" y="237"/>
                  </a:moveTo>
                  <a:cubicBezTo>
                    <a:pt x="3666682" y="1917"/>
                    <a:pt x="3765854" y="12563"/>
                    <a:pt x="3849898" y="33854"/>
                  </a:cubicBezTo>
                  <a:cubicBezTo>
                    <a:pt x="4017986" y="76436"/>
                    <a:pt x="4116598" y="199701"/>
                    <a:pt x="4253310" y="275901"/>
                  </a:cubicBezTo>
                  <a:cubicBezTo>
                    <a:pt x="4390022" y="352101"/>
                    <a:pt x="4562593" y="432784"/>
                    <a:pt x="4670169" y="491054"/>
                  </a:cubicBezTo>
                  <a:cubicBezTo>
                    <a:pt x="4777745" y="549324"/>
                    <a:pt x="4838257" y="569495"/>
                    <a:pt x="4898769" y="625524"/>
                  </a:cubicBezTo>
                  <a:cubicBezTo>
                    <a:pt x="4959281" y="681553"/>
                    <a:pt x="4992898" y="777924"/>
                    <a:pt x="5033239" y="827230"/>
                  </a:cubicBezTo>
                  <a:cubicBezTo>
                    <a:pt x="5073580" y="876536"/>
                    <a:pt x="5093751" y="842919"/>
                    <a:pt x="5140816" y="921360"/>
                  </a:cubicBezTo>
                  <a:cubicBezTo>
                    <a:pt x="5187881" y="999801"/>
                    <a:pt x="5228221" y="1205989"/>
                    <a:pt x="5315627" y="1297877"/>
                  </a:cubicBezTo>
                  <a:cubicBezTo>
                    <a:pt x="5403033" y="1389765"/>
                    <a:pt x="5618186" y="1369595"/>
                    <a:pt x="5665251" y="1472689"/>
                  </a:cubicBezTo>
                  <a:cubicBezTo>
                    <a:pt x="5712316" y="1575783"/>
                    <a:pt x="5606981" y="1775248"/>
                    <a:pt x="5598016" y="1916442"/>
                  </a:cubicBezTo>
                  <a:cubicBezTo>
                    <a:pt x="5589051" y="2057636"/>
                    <a:pt x="5622669" y="2192107"/>
                    <a:pt x="5611463" y="2319854"/>
                  </a:cubicBezTo>
                  <a:cubicBezTo>
                    <a:pt x="5600257" y="2447601"/>
                    <a:pt x="5580086" y="2606724"/>
                    <a:pt x="5530780" y="2682924"/>
                  </a:cubicBezTo>
                  <a:cubicBezTo>
                    <a:pt x="5481474" y="2759124"/>
                    <a:pt x="5389586" y="2774813"/>
                    <a:pt x="5315627" y="2777054"/>
                  </a:cubicBezTo>
                  <a:cubicBezTo>
                    <a:pt x="5241668" y="2779295"/>
                    <a:pt x="5122886" y="2680683"/>
                    <a:pt x="5087027" y="2696371"/>
                  </a:cubicBezTo>
                  <a:cubicBezTo>
                    <a:pt x="5051168" y="2712059"/>
                    <a:pt x="5087027" y="2812912"/>
                    <a:pt x="5100474" y="2871183"/>
                  </a:cubicBezTo>
                  <a:cubicBezTo>
                    <a:pt x="5113921" y="2929454"/>
                    <a:pt x="5131851" y="2994448"/>
                    <a:pt x="5167710" y="3045995"/>
                  </a:cubicBezTo>
                  <a:cubicBezTo>
                    <a:pt x="5203569" y="3097542"/>
                    <a:pt x="5275286" y="3108748"/>
                    <a:pt x="5315627" y="3180466"/>
                  </a:cubicBezTo>
                  <a:cubicBezTo>
                    <a:pt x="5355968" y="3252184"/>
                    <a:pt x="5329075" y="3384413"/>
                    <a:pt x="5409757" y="3476301"/>
                  </a:cubicBezTo>
                  <a:cubicBezTo>
                    <a:pt x="5490439" y="3568189"/>
                    <a:pt x="5665252" y="3615254"/>
                    <a:pt x="5799722" y="3731795"/>
                  </a:cubicBezTo>
                  <a:cubicBezTo>
                    <a:pt x="5934193" y="3848336"/>
                    <a:pt x="6064180" y="4020907"/>
                    <a:pt x="6216580" y="4175548"/>
                  </a:cubicBezTo>
                  <a:cubicBezTo>
                    <a:pt x="6368980" y="4330189"/>
                    <a:pt x="6631198" y="4572236"/>
                    <a:pt x="6714122" y="4659642"/>
                  </a:cubicBezTo>
                  <a:lnTo>
                    <a:pt x="6700674" y="6098477"/>
                  </a:lnTo>
                  <a:lnTo>
                    <a:pt x="84722" y="6165713"/>
                  </a:lnTo>
                  <a:cubicBezTo>
                    <a:pt x="71275" y="6143301"/>
                    <a:pt x="39898" y="6156748"/>
                    <a:pt x="44380" y="6098477"/>
                  </a:cubicBezTo>
                  <a:cubicBezTo>
                    <a:pt x="48788" y="6041172"/>
                    <a:pt x="-89858" y="6187613"/>
                    <a:pt x="101761" y="5834439"/>
                  </a:cubicBezTo>
                  <a:lnTo>
                    <a:pt x="97048" y="5834392"/>
                  </a:lnTo>
                  <a:cubicBezTo>
                    <a:pt x="179598" y="5616375"/>
                    <a:pt x="253681" y="5374017"/>
                    <a:pt x="344698" y="5180342"/>
                  </a:cubicBezTo>
                  <a:cubicBezTo>
                    <a:pt x="435715" y="4986667"/>
                    <a:pt x="616690" y="4767592"/>
                    <a:pt x="643148" y="4672342"/>
                  </a:cubicBezTo>
                  <a:cubicBezTo>
                    <a:pt x="669606" y="4577092"/>
                    <a:pt x="550015" y="4637417"/>
                    <a:pt x="503448" y="4608842"/>
                  </a:cubicBezTo>
                  <a:cubicBezTo>
                    <a:pt x="456881" y="4580267"/>
                    <a:pt x="375390" y="4529467"/>
                    <a:pt x="363748" y="4500892"/>
                  </a:cubicBezTo>
                  <a:cubicBezTo>
                    <a:pt x="352106" y="4472317"/>
                    <a:pt x="420898" y="4468084"/>
                    <a:pt x="433598" y="4437392"/>
                  </a:cubicBezTo>
                  <a:cubicBezTo>
                    <a:pt x="446298" y="4406700"/>
                    <a:pt x="406081" y="4364367"/>
                    <a:pt x="439948" y="4316742"/>
                  </a:cubicBezTo>
                  <a:cubicBezTo>
                    <a:pt x="473815" y="4269117"/>
                    <a:pt x="601873" y="4201384"/>
                    <a:pt x="636798" y="4151642"/>
                  </a:cubicBezTo>
                  <a:cubicBezTo>
                    <a:pt x="671723" y="4101900"/>
                    <a:pt x="641031" y="4057450"/>
                    <a:pt x="649498" y="4018292"/>
                  </a:cubicBezTo>
                  <a:cubicBezTo>
                    <a:pt x="657965" y="3979134"/>
                    <a:pt x="646323" y="3953734"/>
                    <a:pt x="687598" y="3916692"/>
                  </a:cubicBezTo>
                  <a:cubicBezTo>
                    <a:pt x="728873" y="3879650"/>
                    <a:pt x="831531" y="3810859"/>
                    <a:pt x="897148" y="3796042"/>
                  </a:cubicBezTo>
                  <a:cubicBezTo>
                    <a:pt x="962765" y="3781225"/>
                    <a:pt x="1022031" y="3830967"/>
                    <a:pt x="1081298" y="3827792"/>
                  </a:cubicBezTo>
                  <a:cubicBezTo>
                    <a:pt x="1140565" y="3824617"/>
                    <a:pt x="1208298" y="3770642"/>
                    <a:pt x="1252748" y="3776992"/>
                  </a:cubicBezTo>
                  <a:cubicBezTo>
                    <a:pt x="1278977" y="3780739"/>
                    <a:pt x="1301889" y="3786329"/>
                    <a:pt x="1318385" y="3805938"/>
                  </a:cubicBezTo>
                  <a:cubicBezTo>
                    <a:pt x="1388844" y="3742879"/>
                    <a:pt x="1455442" y="3725470"/>
                    <a:pt x="1517357" y="3732886"/>
                  </a:cubicBezTo>
                  <a:cubicBezTo>
                    <a:pt x="1556687" y="3660089"/>
                    <a:pt x="1598822" y="3590349"/>
                    <a:pt x="1627398" y="3542042"/>
                  </a:cubicBezTo>
                  <a:cubicBezTo>
                    <a:pt x="1671848" y="3466900"/>
                    <a:pt x="1706773" y="3442559"/>
                    <a:pt x="1722648" y="3402342"/>
                  </a:cubicBezTo>
                  <a:cubicBezTo>
                    <a:pt x="1738523" y="3362125"/>
                    <a:pt x="1678198" y="3361067"/>
                    <a:pt x="1722648" y="3300742"/>
                  </a:cubicBezTo>
                  <a:cubicBezTo>
                    <a:pt x="1764810" y="3243522"/>
                    <a:pt x="1901238" y="3112032"/>
                    <a:pt x="1977612" y="3050026"/>
                  </a:cubicBezTo>
                  <a:cubicBezTo>
                    <a:pt x="1976425" y="2989352"/>
                    <a:pt x="1973125" y="2937324"/>
                    <a:pt x="1967310" y="2898077"/>
                  </a:cubicBezTo>
                  <a:cubicBezTo>
                    <a:pt x="1940416" y="2716542"/>
                    <a:pt x="1835080" y="2833084"/>
                    <a:pt x="1805945" y="2763607"/>
                  </a:cubicBezTo>
                  <a:cubicBezTo>
                    <a:pt x="1776810" y="2694130"/>
                    <a:pt x="1785775" y="2555177"/>
                    <a:pt x="1792498" y="2481218"/>
                  </a:cubicBezTo>
                  <a:cubicBezTo>
                    <a:pt x="1799221" y="2407259"/>
                    <a:pt x="1839563" y="2378124"/>
                    <a:pt x="1846286" y="2319854"/>
                  </a:cubicBezTo>
                  <a:cubicBezTo>
                    <a:pt x="1853009" y="2261584"/>
                    <a:pt x="1837321" y="2180901"/>
                    <a:pt x="1832839" y="2131595"/>
                  </a:cubicBezTo>
                  <a:cubicBezTo>
                    <a:pt x="1828357" y="2082289"/>
                    <a:pt x="1805945" y="2068841"/>
                    <a:pt x="1819392" y="2024018"/>
                  </a:cubicBezTo>
                  <a:cubicBezTo>
                    <a:pt x="1832839" y="1979195"/>
                    <a:pt x="1911281" y="1925407"/>
                    <a:pt x="1913522" y="1862654"/>
                  </a:cubicBezTo>
                  <a:cubicBezTo>
                    <a:pt x="1915763" y="1799901"/>
                    <a:pt x="1826116" y="1725942"/>
                    <a:pt x="1832839" y="1647501"/>
                  </a:cubicBezTo>
                  <a:cubicBezTo>
                    <a:pt x="1839562" y="1569060"/>
                    <a:pt x="1935933" y="1474931"/>
                    <a:pt x="1953863" y="1392007"/>
                  </a:cubicBezTo>
                  <a:cubicBezTo>
                    <a:pt x="1971793" y="1309083"/>
                    <a:pt x="1924728" y="1232883"/>
                    <a:pt x="1940416" y="1149960"/>
                  </a:cubicBezTo>
                  <a:cubicBezTo>
                    <a:pt x="1956104" y="1067037"/>
                    <a:pt x="2003169" y="968425"/>
                    <a:pt x="2047992" y="894466"/>
                  </a:cubicBezTo>
                  <a:cubicBezTo>
                    <a:pt x="2092815" y="820507"/>
                    <a:pt x="2166775" y="766719"/>
                    <a:pt x="2209357" y="706207"/>
                  </a:cubicBezTo>
                  <a:cubicBezTo>
                    <a:pt x="2251939" y="645695"/>
                    <a:pt x="2238492" y="614318"/>
                    <a:pt x="2303486" y="531395"/>
                  </a:cubicBezTo>
                  <a:cubicBezTo>
                    <a:pt x="2368480" y="448472"/>
                    <a:pt x="2442440" y="293831"/>
                    <a:pt x="2599322" y="208666"/>
                  </a:cubicBezTo>
                  <a:cubicBezTo>
                    <a:pt x="2756204" y="123501"/>
                    <a:pt x="3036351" y="49542"/>
                    <a:pt x="3244780" y="20407"/>
                  </a:cubicBezTo>
                  <a:cubicBezTo>
                    <a:pt x="3348995" y="5839"/>
                    <a:pt x="3458252" y="-1444"/>
                    <a:pt x="3562467" y="237"/>
                  </a:cubicBezTo>
                  <a:close/>
                </a:path>
              </a:pathLst>
            </a:custGeom>
            <a:gradFill>
              <a:gsLst>
                <a:gs pos="42000">
                  <a:schemeClr val="bg1"/>
                </a:gs>
                <a:gs pos="0">
                  <a:schemeClr val="bg1">
                    <a:alpha val="40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blurRad="165100" dist="114300" dir="5400000" sx="90000" sy="-19000" rotWithShape="0">
                <a:prstClr val="black">
                  <a:alpha val="47000"/>
                </a:prstClr>
              </a:outerShdw>
            </a:effectLst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任意多边形 48"/>
            <p:cNvSpPr>
              <a:spLocks noChangeAspect="1"/>
            </p:cNvSpPr>
            <p:nvPr/>
          </p:nvSpPr>
          <p:spPr>
            <a:xfrm>
              <a:off x="4649008" y="3249732"/>
              <a:ext cx="265732" cy="323284"/>
            </a:xfrm>
            <a:custGeom>
              <a:avLst/>
              <a:gdLst/>
              <a:ahLst/>
              <a:cxnLst/>
              <a:rect l="l" t="t" r="r" b="b"/>
              <a:pathLst>
                <a:path w="4228186" h="5143921">
                  <a:moveTo>
                    <a:pt x="1116209" y="421"/>
                  </a:moveTo>
                  <a:cubicBezTo>
                    <a:pt x="1177169" y="-5929"/>
                    <a:pt x="1273689" y="61381"/>
                    <a:pt x="1352429" y="76621"/>
                  </a:cubicBezTo>
                  <a:cubicBezTo>
                    <a:pt x="1431169" y="91861"/>
                    <a:pt x="1451489" y="91861"/>
                    <a:pt x="1588649" y="91861"/>
                  </a:cubicBezTo>
                  <a:cubicBezTo>
                    <a:pt x="1725809" y="91861"/>
                    <a:pt x="2061089" y="55031"/>
                    <a:pt x="2175389" y="76621"/>
                  </a:cubicBezTo>
                  <a:cubicBezTo>
                    <a:pt x="2216029" y="124881"/>
                    <a:pt x="2222379" y="150281"/>
                    <a:pt x="2297309" y="221401"/>
                  </a:cubicBezTo>
                  <a:cubicBezTo>
                    <a:pt x="2372239" y="292521"/>
                    <a:pt x="2548769" y="443651"/>
                    <a:pt x="2624969" y="503341"/>
                  </a:cubicBezTo>
                  <a:cubicBezTo>
                    <a:pt x="2701169" y="563031"/>
                    <a:pt x="2732919" y="542711"/>
                    <a:pt x="2754509" y="579541"/>
                  </a:cubicBezTo>
                  <a:cubicBezTo>
                    <a:pt x="2759589" y="645581"/>
                    <a:pt x="2764669" y="695111"/>
                    <a:pt x="2769749" y="777661"/>
                  </a:cubicBezTo>
                  <a:cubicBezTo>
                    <a:pt x="2774829" y="860211"/>
                    <a:pt x="2796419" y="951651"/>
                    <a:pt x="2784989" y="1074841"/>
                  </a:cubicBezTo>
                  <a:cubicBezTo>
                    <a:pt x="2773559" y="1198031"/>
                    <a:pt x="2737364" y="1357416"/>
                    <a:pt x="2701169" y="1516801"/>
                  </a:cubicBezTo>
                  <a:cubicBezTo>
                    <a:pt x="2716409" y="1544741"/>
                    <a:pt x="2731649" y="1544741"/>
                    <a:pt x="2746889" y="1600621"/>
                  </a:cubicBezTo>
                  <a:cubicBezTo>
                    <a:pt x="2762129" y="1656501"/>
                    <a:pt x="2797689" y="1780961"/>
                    <a:pt x="2792609" y="1852081"/>
                  </a:cubicBezTo>
                  <a:cubicBezTo>
                    <a:pt x="2787529" y="1923201"/>
                    <a:pt x="2750699" y="1967651"/>
                    <a:pt x="2716409" y="2027341"/>
                  </a:cubicBezTo>
                  <a:cubicBezTo>
                    <a:pt x="2682119" y="2087031"/>
                    <a:pt x="2626239" y="2174661"/>
                    <a:pt x="2586869" y="2210221"/>
                  </a:cubicBezTo>
                  <a:cubicBezTo>
                    <a:pt x="2547499" y="2245781"/>
                    <a:pt x="2497969" y="2229271"/>
                    <a:pt x="2480189" y="2240701"/>
                  </a:cubicBezTo>
                  <a:cubicBezTo>
                    <a:pt x="2490349" y="2347381"/>
                    <a:pt x="2490349" y="2455331"/>
                    <a:pt x="2510669" y="2560741"/>
                  </a:cubicBezTo>
                  <a:cubicBezTo>
                    <a:pt x="2530989" y="2666151"/>
                    <a:pt x="2580519" y="2813471"/>
                    <a:pt x="2602109" y="2873161"/>
                  </a:cubicBezTo>
                  <a:lnTo>
                    <a:pt x="2807849" y="3124621"/>
                  </a:lnTo>
                  <a:lnTo>
                    <a:pt x="2899289" y="3269401"/>
                  </a:lnTo>
                  <a:lnTo>
                    <a:pt x="3087937" y="3443537"/>
                  </a:lnTo>
                  <a:lnTo>
                    <a:pt x="3097409" y="3444661"/>
                  </a:lnTo>
                  <a:lnTo>
                    <a:pt x="3181229" y="3513241"/>
                  </a:lnTo>
                  <a:lnTo>
                    <a:pt x="3280289" y="3574201"/>
                  </a:lnTo>
                  <a:cubicBezTo>
                    <a:pt x="3414274" y="3645956"/>
                    <a:pt x="3548259" y="3717711"/>
                    <a:pt x="3646049" y="3779941"/>
                  </a:cubicBezTo>
                  <a:cubicBezTo>
                    <a:pt x="3743839" y="3842171"/>
                    <a:pt x="3817499" y="3905671"/>
                    <a:pt x="3867029" y="3947581"/>
                  </a:cubicBezTo>
                  <a:cubicBezTo>
                    <a:pt x="3916559" y="3989491"/>
                    <a:pt x="3910209" y="3993301"/>
                    <a:pt x="3943229" y="4031401"/>
                  </a:cubicBezTo>
                  <a:cubicBezTo>
                    <a:pt x="3976249" y="4069501"/>
                    <a:pt x="4024509" y="4087281"/>
                    <a:pt x="4065149" y="4176181"/>
                  </a:cubicBezTo>
                  <a:cubicBezTo>
                    <a:pt x="4105789" y="4265081"/>
                    <a:pt x="4160399" y="4455581"/>
                    <a:pt x="4187069" y="4564801"/>
                  </a:cubicBezTo>
                  <a:cubicBezTo>
                    <a:pt x="4213739" y="4674021"/>
                    <a:pt x="4236599" y="4780701"/>
                    <a:pt x="4225169" y="4831501"/>
                  </a:cubicBezTo>
                  <a:lnTo>
                    <a:pt x="3958469" y="4900081"/>
                  </a:lnTo>
                  <a:cubicBezTo>
                    <a:pt x="3773049" y="4943261"/>
                    <a:pt x="3345059" y="5049941"/>
                    <a:pt x="3112649" y="5090581"/>
                  </a:cubicBezTo>
                  <a:cubicBezTo>
                    <a:pt x="2880239" y="5131221"/>
                    <a:pt x="2892939" y="5143921"/>
                    <a:pt x="2564009" y="5143921"/>
                  </a:cubicBezTo>
                  <a:cubicBezTo>
                    <a:pt x="2235079" y="5143921"/>
                    <a:pt x="1499749" y="5129951"/>
                    <a:pt x="1139069" y="5090581"/>
                  </a:cubicBezTo>
                  <a:cubicBezTo>
                    <a:pt x="778389" y="5051211"/>
                    <a:pt x="542169" y="4950881"/>
                    <a:pt x="399929" y="4907701"/>
                  </a:cubicBezTo>
                  <a:cubicBezTo>
                    <a:pt x="257689" y="4864521"/>
                    <a:pt x="294519" y="4867061"/>
                    <a:pt x="285629" y="4831501"/>
                  </a:cubicBezTo>
                  <a:cubicBezTo>
                    <a:pt x="338969" y="4740061"/>
                    <a:pt x="354209" y="4646081"/>
                    <a:pt x="445649" y="4557181"/>
                  </a:cubicBezTo>
                  <a:cubicBezTo>
                    <a:pt x="537089" y="4468281"/>
                    <a:pt x="707269" y="4378111"/>
                    <a:pt x="834269" y="4298101"/>
                  </a:cubicBezTo>
                  <a:cubicBezTo>
                    <a:pt x="961269" y="4218091"/>
                    <a:pt x="1126369" y="4135541"/>
                    <a:pt x="1207649" y="4077121"/>
                  </a:cubicBezTo>
                  <a:cubicBezTo>
                    <a:pt x="1288929" y="4018701"/>
                    <a:pt x="1302899" y="3989491"/>
                    <a:pt x="1321949" y="3947581"/>
                  </a:cubicBezTo>
                  <a:cubicBezTo>
                    <a:pt x="1340999" y="3905671"/>
                    <a:pt x="1327029" y="3867571"/>
                    <a:pt x="1321949" y="3825661"/>
                  </a:cubicBezTo>
                  <a:cubicBezTo>
                    <a:pt x="1318235" y="3795020"/>
                    <a:pt x="1310448" y="3763361"/>
                    <a:pt x="1301251" y="3731516"/>
                  </a:cubicBezTo>
                  <a:lnTo>
                    <a:pt x="1283849" y="3734221"/>
                  </a:lnTo>
                  <a:cubicBezTo>
                    <a:pt x="1278769" y="3724061"/>
                    <a:pt x="1269879" y="3724061"/>
                    <a:pt x="1268609" y="3703741"/>
                  </a:cubicBezTo>
                  <a:cubicBezTo>
                    <a:pt x="1267339" y="3683421"/>
                    <a:pt x="1271149" y="3637701"/>
                    <a:pt x="1276229" y="3612301"/>
                  </a:cubicBezTo>
                  <a:cubicBezTo>
                    <a:pt x="1281309" y="3586901"/>
                    <a:pt x="1305439" y="3584361"/>
                    <a:pt x="1299089" y="3551341"/>
                  </a:cubicBezTo>
                  <a:cubicBezTo>
                    <a:pt x="1292739" y="3518321"/>
                    <a:pt x="1268609" y="3447201"/>
                    <a:pt x="1238129" y="3414181"/>
                  </a:cubicBezTo>
                  <a:cubicBezTo>
                    <a:pt x="1207649" y="3381161"/>
                    <a:pt x="1150499" y="3365921"/>
                    <a:pt x="1116209" y="3353221"/>
                  </a:cubicBezTo>
                  <a:cubicBezTo>
                    <a:pt x="1081919" y="3340521"/>
                    <a:pt x="1061599" y="3367191"/>
                    <a:pt x="1032389" y="3337981"/>
                  </a:cubicBezTo>
                  <a:cubicBezTo>
                    <a:pt x="1003179" y="3308771"/>
                    <a:pt x="1000639" y="3252891"/>
                    <a:pt x="940949" y="3177961"/>
                  </a:cubicBezTo>
                  <a:cubicBezTo>
                    <a:pt x="881259" y="3103031"/>
                    <a:pt x="768229" y="3033181"/>
                    <a:pt x="674249" y="2888401"/>
                  </a:cubicBezTo>
                  <a:cubicBezTo>
                    <a:pt x="580269" y="2743621"/>
                    <a:pt x="431679" y="2418501"/>
                    <a:pt x="377069" y="2309281"/>
                  </a:cubicBezTo>
                  <a:cubicBezTo>
                    <a:pt x="322459" y="2200061"/>
                    <a:pt x="351669" y="2276261"/>
                    <a:pt x="346589" y="2233081"/>
                  </a:cubicBezTo>
                  <a:cubicBezTo>
                    <a:pt x="341509" y="2189901"/>
                    <a:pt x="349129" y="2112431"/>
                    <a:pt x="346589" y="2050201"/>
                  </a:cubicBezTo>
                  <a:cubicBezTo>
                    <a:pt x="344049" y="1987971"/>
                    <a:pt x="351669" y="1911771"/>
                    <a:pt x="331349" y="1859701"/>
                  </a:cubicBezTo>
                  <a:cubicBezTo>
                    <a:pt x="311029" y="1807631"/>
                    <a:pt x="242449" y="1801281"/>
                    <a:pt x="224669" y="1737781"/>
                  </a:cubicBezTo>
                  <a:cubicBezTo>
                    <a:pt x="206889" y="1674281"/>
                    <a:pt x="219589" y="1546011"/>
                    <a:pt x="224669" y="1478701"/>
                  </a:cubicBezTo>
                  <a:cubicBezTo>
                    <a:pt x="229749" y="1411391"/>
                    <a:pt x="257689" y="1365671"/>
                    <a:pt x="255149" y="1333921"/>
                  </a:cubicBezTo>
                  <a:cubicBezTo>
                    <a:pt x="252609" y="1302171"/>
                    <a:pt x="225939" y="1311061"/>
                    <a:pt x="209429" y="1288201"/>
                  </a:cubicBezTo>
                  <a:cubicBezTo>
                    <a:pt x="192919" y="1265341"/>
                    <a:pt x="185299" y="1220891"/>
                    <a:pt x="156089" y="1196761"/>
                  </a:cubicBezTo>
                  <a:cubicBezTo>
                    <a:pt x="126879" y="1172631"/>
                    <a:pt x="59569" y="1167551"/>
                    <a:pt x="34169" y="1143421"/>
                  </a:cubicBezTo>
                  <a:cubicBezTo>
                    <a:pt x="8769" y="1119291"/>
                    <a:pt x="-7741" y="1091351"/>
                    <a:pt x="3689" y="1051981"/>
                  </a:cubicBezTo>
                  <a:cubicBezTo>
                    <a:pt x="15119" y="1012611"/>
                    <a:pt x="55759" y="950381"/>
                    <a:pt x="102749" y="907201"/>
                  </a:cubicBezTo>
                  <a:cubicBezTo>
                    <a:pt x="149739" y="864021"/>
                    <a:pt x="244989" y="848781"/>
                    <a:pt x="285629" y="792901"/>
                  </a:cubicBezTo>
                  <a:cubicBezTo>
                    <a:pt x="326269" y="737021"/>
                    <a:pt x="327539" y="658281"/>
                    <a:pt x="346589" y="571921"/>
                  </a:cubicBezTo>
                  <a:cubicBezTo>
                    <a:pt x="365639" y="485561"/>
                    <a:pt x="379609" y="317921"/>
                    <a:pt x="399929" y="274741"/>
                  </a:cubicBezTo>
                  <a:cubicBezTo>
                    <a:pt x="420249" y="231561"/>
                    <a:pt x="424059" y="269661"/>
                    <a:pt x="453269" y="282361"/>
                  </a:cubicBezTo>
                  <a:cubicBezTo>
                    <a:pt x="482479" y="295061"/>
                    <a:pt x="524389" y="353481"/>
                    <a:pt x="575189" y="350941"/>
                  </a:cubicBezTo>
                  <a:cubicBezTo>
                    <a:pt x="625989" y="348401"/>
                    <a:pt x="689489" y="306491"/>
                    <a:pt x="758069" y="267121"/>
                  </a:cubicBezTo>
                  <a:cubicBezTo>
                    <a:pt x="826649" y="227751"/>
                    <a:pt x="926979" y="159171"/>
                    <a:pt x="986669" y="114721"/>
                  </a:cubicBezTo>
                  <a:cubicBezTo>
                    <a:pt x="1046359" y="70271"/>
                    <a:pt x="1055249" y="6771"/>
                    <a:pt x="1116209" y="421"/>
                  </a:cubicBezTo>
                  <a:close/>
                </a:path>
              </a:pathLst>
            </a:custGeom>
            <a:gradFill>
              <a:gsLst>
                <a:gs pos="42000">
                  <a:schemeClr val="bg1"/>
                </a:gs>
                <a:gs pos="0">
                  <a:schemeClr val="bg1">
                    <a:alpha val="40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blurRad="165100" dist="114300" dir="5400000" sx="90000" sy="-19000" rotWithShape="0">
                <a:prstClr val="black">
                  <a:alpha val="47000"/>
                </a:prstClr>
              </a:outerShdw>
            </a:effectLst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任意多边形 49"/>
            <p:cNvSpPr>
              <a:spLocks noChangeAspect="1"/>
            </p:cNvSpPr>
            <p:nvPr/>
          </p:nvSpPr>
          <p:spPr>
            <a:xfrm>
              <a:off x="5116108" y="3308567"/>
              <a:ext cx="443578" cy="264449"/>
            </a:xfrm>
            <a:custGeom>
              <a:avLst/>
              <a:gdLst/>
              <a:ahLst/>
              <a:cxnLst/>
              <a:rect l="l" t="t" r="r" b="b"/>
              <a:pathLst>
                <a:path w="7728717" h="4607656">
                  <a:moveTo>
                    <a:pt x="2797307" y="3371946"/>
                  </a:moveTo>
                  <a:lnTo>
                    <a:pt x="2778257" y="3422746"/>
                  </a:lnTo>
                  <a:lnTo>
                    <a:pt x="2673971" y="3576108"/>
                  </a:lnTo>
                  <a:lnTo>
                    <a:pt x="2670307" y="3664046"/>
                  </a:lnTo>
                  <a:cubicBezTo>
                    <a:pt x="2651786" y="3703733"/>
                    <a:pt x="2633265" y="3743421"/>
                    <a:pt x="2625857" y="3803746"/>
                  </a:cubicBezTo>
                  <a:cubicBezTo>
                    <a:pt x="2618449" y="3864071"/>
                    <a:pt x="2598340" y="3979429"/>
                    <a:pt x="2625857" y="4025996"/>
                  </a:cubicBezTo>
                  <a:cubicBezTo>
                    <a:pt x="2653374" y="4072563"/>
                    <a:pt x="2739099" y="4041871"/>
                    <a:pt x="2790957" y="4083146"/>
                  </a:cubicBezTo>
                  <a:cubicBezTo>
                    <a:pt x="2841396" y="4123292"/>
                    <a:pt x="2897844" y="4211496"/>
                    <a:pt x="2933974" y="4268898"/>
                  </a:cubicBezTo>
                  <a:lnTo>
                    <a:pt x="3274284" y="4246607"/>
                  </a:lnTo>
                  <a:cubicBezTo>
                    <a:pt x="3298159" y="4201048"/>
                    <a:pt x="3333314" y="4135305"/>
                    <a:pt x="3343407" y="4089496"/>
                  </a:cubicBezTo>
                  <a:cubicBezTo>
                    <a:pt x="3357165" y="4027054"/>
                    <a:pt x="3358224" y="3966729"/>
                    <a:pt x="3337057" y="3911696"/>
                  </a:cubicBezTo>
                  <a:cubicBezTo>
                    <a:pt x="3315890" y="3856663"/>
                    <a:pt x="3238632" y="3803746"/>
                    <a:pt x="3216407" y="3759296"/>
                  </a:cubicBezTo>
                  <a:cubicBezTo>
                    <a:pt x="3194182" y="3714846"/>
                    <a:pt x="3198944" y="3679921"/>
                    <a:pt x="3203707" y="3644996"/>
                  </a:cubicBezTo>
                  <a:lnTo>
                    <a:pt x="3203707" y="3587458"/>
                  </a:lnTo>
                  <a:lnTo>
                    <a:pt x="3178307" y="3587846"/>
                  </a:lnTo>
                  <a:lnTo>
                    <a:pt x="3229107" y="3473546"/>
                  </a:lnTo>
                  <a:lnTo>
                    <a:pt x="3254507" y="3441796"/>
                  </a:lnTo>
                  <a:lnTo>
                    <a:pt x="2930657" y="3371946"/>
                  </a:lnTo>
                  <a:close/>
                  <a:moveTo>
                    <a:pt x="5372232" y="1622521"/>
                  </a:moveTo>
                  <a:cubicBezTo>
                    <a:pt x="5335720" y="1638396"/>
                    <a:pt x="5316670" y="1651890"/>
                    <a:pt x="5262695" y="1670146"/>
                  </a:cubicBezTo>
                  <a:cubicBezTo>
                    <a:pt x="5208720" y="1688402"/>
                    <a:pt x="5097594" y="1716184"/>
                    <a:pt x="5048382" y="1732059"/>
                  </a:cubicBezTo>
                  <a:cubicBezTo>
                    <a:pt x="4999170" y="1747934"/>
                    <a:pt x="5008695" y="1755871"/>
                    <a:pt x="4967420" y="1765396"/>
                  </a:cubicBezTo>
                  <a:cubicBezTo>
                    <a:pt x="4926145" y="1774921"/>
                    <a:pt x="4845976" y="1785240"/>
                    <a:pt x="4800732" y="1789209"/>
                  </a:cubicBezTo>
                  <a:cubicBezTo>
                    <a:pt x="4764210" y="1792413"/>
                    <a:pt x="4775790" y="1795100"/>
                    <a:pt x="4735269" y="1792226"/>
                  </a:cubicBezTo>
                  <a:lnTo>
                    <a:pt x="4715007" y="1847946"/>
                  </a:lnTo>
                  <a:lnTo>
                    <a:pt x="4715007" y="1981296"/>
                  </a:lnTo>
                  <a:cubicBezTo>
                    <a:pt x="4818724" y="2000346"/>
                    <a:pt x="4955249" y="1991879"/>
                    <a:pt x="5026157" y="2038446"/>
                  </a:cubicBezTo>
                  <a:cubicBezTo>
                    <a:pt x="5097065" y="2085013"/>
                    <a:pt x="5120349" y="2189788"/>
                    <a:pt x="5140457" y="2260696"/>
                  </a:cubicBezTo>
                  <a:cubicBezTo>
                    <a:pt x="5160565" y="2331604"/>
                    <a:pt x="5154215" y="2417329"/>
                    <a:pt x="5146807" y="2463896"/>
                  </a:cubicBezTo>
                  <a:cubicBezTo>
                    <a:pt x="5139399" y="2510463"/>
                    <a:pt x="5107649" y="2461779"/>
                    <a:pt x="5096007" y="2540096"/>
                  </a:cubicBezTo>
                  <a:cubicBezTo>
                    <a:pt x="5084365" y="2618413"/>
                    <a:pt x="5076957" y="2853363"/>
                    <a:pt x="5076957" y="2933796"/>
                  </a:cubicBezTo>
                  <a:cubicBezTo>
                    <a:pt x="5076957" y="3014229"/>
                    <a:pt x="5087540" y="2996238"/>
                    <a:pt x="5096007" y="3022696"/>
                  </a:cubicBezTo>
                  <a:cubicBezTo>
                    <a:pt x="5104474" y="3049154"/>
                    <a:pt x="5140457" y="3059738"/>
                    <a:pt x="5127757" y="3092546"/>
                  </a:cubicBezTo>
                  <a:cubicBezTo>
                    <a:pt x="5115057" y="3125354"/>
                    <a:pt x="5047324" y="3188854"/>
                    <a:pt x="5019807" y="3219546"/>
                  </a:cubicBezTo>
                  <a:lnTo>
                    <a:pt x="4873757" y="3416396"/>
                  </a:lnTo>
                  <a:lnTo>
                    <a:pt x="4842007" y="3562446"/>
                  </a:lnTo>
                  <a:lnTo>
                    <a:pt x="4818318" y="3562808"/>
                  </a:lnTo>
                  <a:lnTo>
                    <a:pt x="4791207" y="3657696"/>
                  </a:lnTo>
                  <a:lnTo>
                    <a:pt x="4784857" y="3797396"/>
                  </a:lnTo>
                  <a:lnTo>
                    <a:pt x="4746757" y="3854546"/>
                  </a:lnTo>
                  <a:lnTo>
                    <a:pt x="4765807" y="3924396"/>
                  </a:lnTo>
                  <a:lnTo>
                    <a:pt x="4861057" y="3956146"/>
                  </a:lnTo>
                  <a:lnTo>
                    <a:pt x="4941874" y="4001606"/>
                  </a:lnTo>
                  <a:lnTo>
                    <a:pt x="4955037" y="3998056"/>
                  </a:lnTo>
                  <a:lnTo>
                    <a:pt x="5110134" y="3407211"/>
                  </a:lnTo>
                  <a:lnTo>
                    <a:pt x="5100770" y="3408459"/>
                  </a:lnTo>
                  <a:cubicBezTo>
                    <a:pt x="5248407" y="2856009"/>
                    <a:pt x="5478594" y="2031303"/>
                    <a:pt x="5543682" y="1751109"/>
                  </a:cubicBezTo>
                  <a:cubicBezTo>
                    <a:pt x="5519870" y="1736821"/>
                    <a:pt x="5497645" y="1721740"/>
                    <a:pt x="5472245" y="1708246"/>
                  </a:cubicBezTo>
                  <a:cubicBezTo>
                    <a:pt x="5446845" y="1694752"/>
                    <a:pt x="5407951" y="1684433"/>
                    <a:pt x="5391282" y="1670146"/>
                  </a:cubicBezTo>
                  <a:cubicBezTo>
                    <a:pt x="5374613" y="1655859"/>
                    <a:pt x="5389695" y="1626490"/>
                    <a:pt x="5372232" y="1622521"/>
                  </a:cubicBezTo>
                  <a:close/>
                  <a:moveTo>
                    <a:pt x="3225932" y="96"/>
                  </a:moveTo>
                  <a:cubicBezTo>
                    <a:pt x="3237044" y="-962"/>
                    <a:pt x="3265090" y="6975"/>
                    <a:pt x="3276732" y="9621"/>
                  </a:cubicBezTo>
                  <a:cubicBezTo>
                    <a:pt x="3288374" y="12267"/>
                    <a:pt x="3284670" y="14913"/>
                    <a:pt x="3295782" y="15971"/>
                  </a:cubicBezTo>
                  <a:cubicBezTo>
                    <a:pt x="3306894" y="17029"/>
                    <a:pt x="3329120" y="12796"/>
                    <a:pt x="3343407" y="15971"/>
                  </a:cubicBezTo>
                  <a:cubicBezTo>
                    <a:pt x="3357694" y="19146"/>
                    <a:pt x="3365632" y="30788"/>
                    <a:pt x="3381507" y="35021"/>
                  </a:cubicBezTo>
                  <a:cubicBezTo>
                    <a:pt x="3397382" y="39254"/>
                    <a:pt x="3422253" y="37138"/>
                    <a:pt x="3438657" y="41371"/>
                  </a:cubicBezTo>
                  <a:cubicBezTo>
                    <a:pt x="3455061" y="45604"/>
                    <a:pt x="3467232" y="49309"/>
                    <a:pt x="3479932" y="60421"/>
                  </a:cubicBezTo>
                  <a:cubicBezTo>
                    <a:pt x="3492632" y="71533"/>
                    <a:pt x="3505861" y="95875"/>
                    <a:pt x="3514857" y="108046"/>
                  </a:cubicBezTo>
                  <a:cubicBezTo>
                    <a:pt x="3523853" y="120217"/>
                    <a:pt x="3533907" y="133446"/>
                    <a:pt x="3533907" y="133446"/>
                  </a:cubicBezTo>
                  <a:cubicBezTo>
                    <a:pt x="3540257" y="141913"/>
                    <a:pt x="3547665" y="148263"/>
                    <a:pt x="3552957" y="158846"/>
                  </a:cubicBezTo>
                  <a:cubicBezTo>
                    <a:pt x="3558249" y="169429"/>
                    <a:pt x="3566186" y="186363"/>
                    <a:pt x="3565657" y="196946"/>
                  </a:cubicBezTo>
                  <a:cubicBezTo>
                    <a:pt x="3565128" y="207529"/>
                    <a:pt x="3547136" y="208588"/>
                    <a:pt x="3549782" y="222346"/>
                  </a:cubicBezTo>
                  <a:cubicBezTo>
                    <a:pt x="3552428" y="236104"/>
                    <a:pt x="3573595" y="264679"/>
                    <a:pt x="3581532" y="279496"/>
                  </a:cubicBezTo>
                  <a:cubicBezTo>
                    <a:pt x="3589470" y="294313"/>
                    <a:pt x="3598995" y="294313"/>
                    <a:pt x="3597407" y="311246"/>
                  </a:cubicBezTo>
                  <a:cubicBezTo>
                    <a:pt x="3595820" y="328179"/>
                    <a:pt x="3569890" y="358342"/>
                    <a:pt x="3572007" y="381096"/>
                  </a:cubicBezTo>
                  <a:cubicBezTo>
                    <a:pt x="3574124" y="403850"/>
                    <a:pt x="3609049" y="431896"/>
                    <a:pt x="3610107" y="447771"/>
                  </a:cubicBezTo>
                  <a:cubicBezTo>
                    <a:pt x="3611165" y="463646"/>
                    <a:pt x="3587353" y="468409"/>
                    <a:pt x="3578357" y="476346"/>
                  </a:cubicBezTo>
                  <a:cubicBezTo>
                    <a:pt x="3569361" y="484284"/>
                    <a:pt x="3558249" y="483754"/>
                    <a:pt x="3556132" y="495396"/>
                  </a:cubicBezTo>
                  <a:cubicBezTo>
                    <a:pt x="3554015" y="507038"/>
                    <a:pt x="3562482" y="534025"/>
                    <a:pt x="3565657" y="546196"/>
                  </a:cubicBezTo>
                  <a:cubicBezTo>
                    <a:pt x="3568832" y="558367"/>
                    <a:pt x="3576769" y="561013"/>
                    <a:pt x="3575182" y="568421"/>
                  </a:cubicBezTo>
                  <a:cubicBezTo>
                    <a:pt x="3573595" y="575829"/>
                    <a:pt x="3557190" y="584825"/>
                    <a:pt x="3556132" y="590646"/>
                  </a:cubicBezTo>
                  <a:cubicBezTo>
                    <a:pt x="3555074" y="596467"/>
                    <a:pt x="3568303" y="594879"/>
                    <a:pt x="3568832" y="603346"/>
                  </a:cubicBezTo>
                  <a:cubicBezTo>
                    <a:pt x="3569361" y="611813"/>
                    <a:pt x="3559836" y="626629"/>
                    <a:pt x="3559307" y="641446"/>
                  </a:cubicBezTo>
                  <a:cubicBezTo>
                    <a:pt x="3558778" y="656263"/>
                    <a:pt x="3566186" y="677959"/>
                    <a:pt x="3565657" y="692246"/>
                  </a:cubicBezTo>
                  <a:cubicBezTo>
                    <a:pt x="3565128" y="706534"/>
                    <a:pt x="3561424" y="717646"/>
                    <a:pt x="3556132" y="727171"/>
                  </a:cubicBezTo>
                  <a:cubicBezTo>
                    <a:pt x="3550840" y="736696"/>
                    <a:pt x="3547136" y="744634"/>
                    <a:pt x="3533907" y="749396"/>
                  </a:cubicBezTo>
                  <a:cubicBezTo>
                    <a:pt x="3520678" y="754158"/>
                    <a:pt x="3497394" y="750984"/>
                    <a:pt x="3476757" y="755746"/>
                  </a:cubicBezTo>
                  <a:cubicBezTo>
                    <a:pt x="3456120" y="760508"/>
                    <a:pt x="3416432" y="755217"/>
                    <a:pt x="3410082" y="777971"/>
                  </a:cubicBezTo>
                  <a:cubicBezTo>
                    <a:pt x="3403732" y="800725"/>
                    <a:pt x="3424899" y="854171"/>
                    <a:pt x="3438657" y="892271"/>
                  </a:cubicBezTo>
                  <a:cubicBezTo>
                    <a:pt x="3452415" y="930371"/>
                    <a:pt x="3466703" y="969529"/>
                    <a:pt x="3492632" y="1006571"/>
                  </a:cubicBezTo>
                  <a:lnTo>
                    <a:pt x="3512828" y="1031216"/>
                  </a:lnTo>
                  <a:lnTo>
                    <a:pt x="3629157" y="965296"/>
                  </a:lnTo>
                  <a:lnTo>
                    <a:pt x="3643445" y="1008159"/>
                  </a:lnTo>
                  <a:lnTo>
                    <a:pt x="3667257" y="998634"/>
                  </a:lnTo>
                  <a:lnTo>
                    <a:pt x="3700595" y="1017684"/>
                  </a:lnTo>
                  <a:cubicBezTo>
                    <a:pt x="3705357" y="1004984"/>
                    <a:pt x="3699801" y="992284"/>
                    <a:pt x="3714882" y="979584"/>
                  </a:cubicBezTo>
                  <a:cubicBezTo>
                    <a:pt x="3729963" y="966884"/>
                    <a:pt x="3772032" y="943865"/>
                    <a:pt x="3791082" y="941484"/>
                  </a:cubicBezTo>
                  <a:cubicBezTo>
                    <a:pt x="3810132" y="939103"/>
                    <a:pt x="3817276" y="961327"/>
                    <a:pt x="3829182" y="965296"/>
                  </a:cubicBezTo>
                  <a:cubicBezTo>
                    <a:pt x="3841088" y="969265"/>
                    <a:pt x="3851407" y="959740"/>
                    <a:pt x="3862520" y="965296"/>
                  </a:cubicBezTo>
                  <a:cubicBezTo>
                    <a:pt x="3873632" y="970852"/>
                    <a:pt x="3896651" y="984347"/>
                    <a:pt x="3895857" y="998634"/>
                  </a:cubicBezTo>
                  <a:cubicBezTo>
                    <a:pt x="3895063" y="1012921"/>
                    <a:pt x="3849026" y="1047052"/>
                    <a:pt x="3857757" y="1051021"/>
                  </a:cubicBezTo>
                  <a:cubicBezTo>
                    <a:pt x="3866488" y="1054990"/>
                    <a:pt x="3922051" y="1018477"/>
                    <a:pt x="3948245" y="1022446"/>
                  </a:cubicBezTo>
                  <a:cubicBezTo>
                    <a:pt x="3974439" y="1026415"/>
                    <a:pt x="3997458" y="1057372"/>
                    <a:pt x="4014920" y="1074834"/>
                  </a:cubicBezTo>
                  <a:cubicBezTo>
                    <a:pt x="4032382" y="1092296"/>
                    <a:pt x="4022064" y="1114521"/>
                    <a:pt x="4053020" y="1127221"/>
                  </a:cubicBezTo>
                  <a:cubicBezTo>
                    <a:pt x="4083976" y="1139921"/>
                    <a:pt x="4145094" y="1124840"/>
                    <a:pt x="4200657" y="1151034"/>
                  </a:cubicBezTo>
                  <a:cubicBezTo>
                    <a:pt x="4256220" y="1177228"/>
                    <a:pt x="4333214" y="1252634"/>
                    <a:pt x="4386395" y="1284384"/>
                  </a:cubicBezTo>
                  <a:cubicBezTo>
                    <a:pt x="4439576" y="1316134"/>
                    <a:pt x="4491170" y="1321690"/>
                    <a:pt x="4519745" y="1341534"/>
                  </a:cubicBezTo>
                  <a:cubicBezTo>
                    <a:pt x="4548320" y="1361378"/>
                    <a:pt x="4535620" y="1386777"/>
                    <a:pt x="4557845" y="1403446"/>
                  </a:cubicBezTo>
                  <a:cubicBezTo>
                    <a:pt x="4580070" y="1420115"/>
                    <a:pt x="4627695" y="1424877"/>
                    <a:pt x="4653095" y="1441546"/>
                  </a:cubicBezTo>
                  <a:cubicBezTo>
                    <a:pt x="4678495" y="1458215"/>
                    <a:pt x="4684845" y="1489171"/>
                    <a:pt x="4719770" y="1493934"/>
                  </a:cubicBezTo>
                  <a:cubicBezTo>
                    <a:pt x="4754695" y="1498697"/>
                    <a:pt x="4807876" y="1475677"/>
                    <a:pt x="4862645" y="1470121"/>
                  </a:cubicBezTo>
                  <a:cubicBezTo>
                    <a:pt x="4917414" y="1464565"/>
                    <a:pt x="4991232" y="1467740"/>
                    <a:pt x="5048382" y="1460596"/>
                  </a:cubicBezTo>
                  <a:cubicBezTo>
                    <a:pt x="5105532" y="1453452"/>
                    <a:pt x="5205545" y="1427259"/>
                    <a:pt x="5205545" y="1427259"/>
                  </a:cubicBezTo>
                  <a:cubicBezTo>
                    <a:pt x="5275395" y="1412178"/>
                    <a:pt x="5407951" y="1407415"/>
                    <a:pt x="5467482" y="1370109"/>
                  </a:cubicBezTo>
                  <a:cubicBezTo>
                    <a:pt x="5527013" y="1332803"/>
                    <a:pt x="5533363" y="1247077"/>
                    <a:pt x="5562732" y="1203421"/>
                  </a:cubicBezTo>
                  <a:cubicBezTo>
                    <a:pt x="5592101" y="1159765"/>
                    <a:pt x="5614326" y="1149446"/>
                    <a:pt x="5643695" y="1108171"/>
                  </a:cubicBezTo>
                  <a:cubicBezTo>
                    <a:pt x="5673064" y="1066896"/>
                    <a:pt x="5705608" y="985140"/>
                    <a:pt x="5738945" y="955771"/>
                  </a:cubicBezTo>
                  <a:cubicBezTo>
                    <a:pt x="5772282" y="926402"/>
                    <a:pt x="5815145" y="924815"/>
                    <a:pt x="5843720" y="931959"/>
                  </a:cubicBezTo>
                  <a:cubicBezTo>
                    <a:pt x="5872295" y="939103"/>
                    <a:pt x="5906426" y="982759"/>
                    <a:pt x="5910395" y="998634"/>
                  </a:cubicBezTo>
                  <a:cubicBezTo>
                    <a:pt x="5914364" y="1014509"/>
                    <a:pt x="5869120" y="1016890"/>
                    <a:pt x="5867532" y="1027209"/>
                  </a:cubicBezTo>
                  <a:cubicBezTo>
                    <a:pt x="5865945" y="1037528"/>
                    <a:pt x="5896108" y="1048640"/>
                    <a:pt x="5900870" y="1060546"/>
                  </a:cubicBezTo>
                  <a:cubicBezTo>
                    <a:pt x="5905633" y="1072452"/>
                    <a:pt x="5900870" y="1083565"/>
                    <a:pt x="5896107" y="1098646"/>
                  </a:cubicBezTo>
                  <a:cubicBezTo>
                    <a:pt x="5891345" y="1113727"/>
                    <a:pt x="5865945" y="1133572"/>
                    <a:pt x="5872295" y="1151034"/>
                  </a:cubicBezTo>
                  <a:cubicBezTo>
                    <a:pt x="5878645" y="1168496"/>
                    <a:pt x="5933413" y="1185165"/>
                    <a:pt x="5934207" y="1203421"/>
                  </a:cubicBezTo>
                  <a:cubicBezTo>
                    <a:pt x="5935001" y="1221677"/>
                    <a:pt x="5885788" y="1244696"/>
                    <a:pt x="5877057" y="1260571"/>
                  </a:cubicBezTo>
                  <a:cubicBezTo>
                    <a:pt x="5868326" y="1276446"/>
                    <a:pt x="5886582" y="1286765"/>
                    <a:pt x="5881820" y="1298671"/>
                  </a:cubicBezTo>
                  <a:cubicBezTo>
                    <a:pt x="5877058" y="1310577"/>
                    <a:pt x="5850069" y="1316928"/>
                    <a:pt x="5848482" y="1332009"/>
                  </a:cubicBezTo>
                  <a:cubicBezTo>
                    <a:pt x="5846895" y="1347090"/>
                    <a:pt x="5874676" y="1370903"/>
                    <a:pt x="5872295" y="1389159"/>
                  </a:cubicBezTo>
                  <a:cubicBezTo>
                    <a:pt x="5869914" y="1407415"/>
                    <a:pt x="5840545" y="1429640"/>
                    <a:pt x="5834195" y="1441546"/>
                  </a:cubicBezTo>
                  <a:cubicBezTo>
                    <a:pt x="5827845" y="1453452"/>
                    <a:pt x="5842926" y="1451071"/>
                    <a:pt x="5834195" y="1460596"/>
                  </a:cubicBezTo>
                  <a:cubicBezTo>
                    <a:pt x="5825464" y="1470121"/>
                    <a:pt x="5795301" y="1479646"/>
                    <a:pt x="5781807" y="1498696"/>
                  </a:cubicBezTo>
                  <a:cubicBezTo>
                    <a:pt x="5768313" y="1517746"/>
                    <a:pt x="5757994" y="1555052"/>
                    <a:pt x="5753232" y="1574896"/>
                  </a:cubicBezTo>
                  <a:cubicBezTo>
                    <a:pt x="5748470" y="1594740"/>
                    <a:pt x="5757994" y="1601884"/>
                    <a:pt x="5753232" y="1617759"/>
                  </a:cubicBezTo>
                  <a:cubicBezTo>
                    <a:pt x="5748470" y="1633634"/>
                    <a:pt x="5716720" y="1650302"/>
                    <a:pt x="5724657" y="1670146"/>
                  </a:cubicBezTo>
                  <a:cubicBezTo>
                    <a:pt x="5732594" y="1689990"/>
                    <a:pt x="5786570" y="1720946"/>
                    <a:pt x="5800857" y="1736821"/>
                  </a:cubicBezTo>
                  <a:cubicBezTo>
                    <a:pt x="5815145" y="1752696"/>
                    <a:pt x="5801651" y="1759840"/>
                    <a:pt x="5810382" y="1765396"/>
                  </a:cubicBezTo>
                  <a:cubicBezTo>
                    <a:pt x="5819113" y="1770952"/>
                    <a:pt x="5839751" y="1762222"/>
                    <a:pt x="5853245" y="1770159"/>
                  </a:cubicBezTo>
                  <a:cubicBezTo>
                    <a:pt x="5866739" y="1778096"/>
                    <a:pt x="5884995" y="1797146"/>
                    <a:pt x="5891345" y="1813021"/>
                  </a:cubicBezTo>
                  <a:cubicBezTo>
                    <a:pt x="5897695" y="1828896"/>
                    <a:pt x="5897695" y="1849534"/>
                    <a:pt x="5891345" y="1865409"/>
                  </a:cubicBezTo>
                  <a:cubicBezTo>
                    <a:pt x="5884995" y="1881284"/>
                    <a:pt x="5868326" y="1901921"/>
                    <a:pt x="5853245" y="1908271"/>
                  </a:cubicBezTo>
                  <a:cubicBezTo>
                    <a:pt x="5838164" y="1914621"/>
                    <a:pt x="5826257" y="1913034"/>
                    <a:pt x="5800857" y="1903509"/>
                  </a:cubicBezTo>
                  <a:cubicBezTo>
                    <a:pt x="5775457" y="1893984"/>
                    <a:pt x="5722276" y="1833658"/>
                    <a:pt x="5700845" y="1851121"/>
                  </a:cubicBezTo>
                  <a:lnTo>
                    <a:pt x="5315082" y="3379884"/>
                  </a:lnTo>
                  <a:lnTo>
                    <a:pt x="5307120" y="3380946"/>
                  </a:lnTo>
                  <a:lnTo>
                    <a:pt x="5160777" y="4119976"/>
                  </a:lnTo>
                  <a:lnTo>
                    <a:pt x="5252217" y="4211416"/>
                  </a:lnTo>
                  <a:lnTo>
                    <a:pt x="7713477" y="4340956"/>
                  </a:lnTo>
                  <a:lnTo>
                    <a:pt x="7728717" y="4607656"/>
                  </a:lnTo>
                  <a:lnTo>
                    <a:pt x="649737" y="4592416"/>
                  </a:lnTo>
                  <a:lnTo>
                    <a:pt x="680217" y="4371436"/>
                  </a:lnTo>
                  <a:lnTo>
                    <a:pt x="1106937" y="4363816"/>
                  </a:lnTo>
                  <a:cubicBezTo>
                    <a:pt x="1131067" y="4358736"/>
                    <a:pt x="1132337" y="4389216"/>
                    <a:pt x="1167897" y="4356196"/>
                  </a:cubicBezTo>
                  <a:cubicBezTo>
                    <a:pt x="1203457" y="4323176"/>
                    <a:pt x="1268227" y="4205066"/>
                    <a:pt x="1320297" y="4165696"/>
                  </a:cubicBezTo>
                  <a:cubicBezTo>
                    <a:pt x="1372367" y="4126326"/>
                    <a:pt x="1440947" y="4173316"/>
                    <a:pt x="1480317" y="4119976"/>
                  </a:cubicBezTo>
                  <a:cubicBezTo>
                    <a:pt x="1519687" y="4066636"/>
                    <a:pt x="1561597" y="3924396"/>
                    <a:pt x="1556517" y="3845656"/>
                  </a:cubicBezTo>
                  <a:cubicBezTo>
                    <a:pt x="1551437" y="3766916"/>
                    <a:pt x="1471427" y="3716116"/>
                    <a:pt x="1449837" y="3647536"/>
                  </a:cubicBezTo>
                  <a:cubicBezTo>
                    <a:pt x="1428247" y="3578956"/>
                    <a:pt x="1430787" y="3495136"/>
                    <a:pt x="1426977" y="3434176"/>
                  </a:cubicBezTo>
                  <a:cubicBezTo>
                    <a:pt x="1423167" y="3373216"/>
                    <a:pt x="1419357" y="3319876"/>
                    <a:pt x="1426977" y="3281776"/>
                  </a:cubicBezTo>
                  <a:cubicBezTo>
                    <a:pt x="1434597" y="3243676"/>
                    <a:pt x="1457457" y="3230976"/>
                    <a:pt x="1472697" y="3205576"/>
                  </a:cubicBezTo>
                  <a:lnTo>
                    <a:pt x="1426977" y="3190336"/>
                  </a:lnTo>
                  <a:lnTo>
                    <a:pt x="1358397" y="3022696"/>
                  </a:lnTo>
                  <a:lnTo>
                    <a:pt x="1442217" y="2923636"/>
                  </a:lnTo>
                  <a:cubicBezTo>
                    <a:pt x="1463807" y="2740756"/>
                    <a:pt x="1486667" y="2156556"/>
                    <a:pt x="1503177" y="1902556"/>
                  </a:cubicBezTo>
                  <a:cubicBezTo>
                    <a:pt x="1518353" y="1669089"/>
                    <a:pt x="1528700" y="1545065"/>
                    <a:pt x="1538680" y="1429889"/>
                  </a:cubicBezTo>
                  <a:lnTo>
                    <a:pt x="1533657" y="1409796"/>
                  </a:lnTo>
                  <a:lnTo>
                    <a:pt x="1546161" y="1309764"/>
                  </a:lnTo>
                  <a:lnTo>
                    <a:pt x="1530482" y="1308196"/>
                  </a:lnTo>
                  <a:cubicBezTo>
                    <a:pt x="1462749" y="1309254"/>
                    <a:pt x="1387607" y="1314546"/>
                    <a:pt x="1327282" y="1311371"/>
                  </a:cubicBezTo>
                  <a:cubicBezTo>
                    <a:pt x="1266957" y="1308196"/>
                    <a:pt x="1168532" y="1289146"/>
                    <a:pt x="1168532" y="1289146"/>
                  </a:cubicBezTo>
                  <a:lnTo>
                    <a:pt x="895482" y="1251046"/>
                  </a:lnTo>
                  <a:cubicBezTo>
                    <a:pt x="803936" y="1239404"/>
                    <a:pt x="711596" y="1229350"/>
                    <a:pt x="619257" y="1219296"/>
                  </a:cubicBezTo>
                  <a:cubicBezTo>
                    <a:pt x="602324" y="1249988"/>
                    <a:pt x="583274" y="1276446"/>
                    <a:pt x="568457" y="1311371"/>
                  </a:cubicBezTo>
                  <a:cubicBezTo>
                    <a:pt x="553640" y="1346296"/>
                    <a:pt x="537765" y="1398154"/>
                    <a:pt x="530357" y="1428846"/>
                  </a:cubicBezTo>
                  <a:cubicBezTo>
                    <a:pt x="522949" y="1459538"/>
                    <a:pt x="525065" y="1479117"/>
                    <a:pt x="524007" y="1495521"/>
                  </a:cubicBezTo>
                  <a:cubicBezTo>
                    <a:pt x="522949" y="1511925"/>
                    <a:pt x="526653" y="1517217"/>
                    <a:pt x="524007" y="1527271"/>
                  </a:cubicBezTo>
                  <a:cubicBezTo>
                    <a:pt x="521361" y="1537325"/>
                    <a:pt x="517128" y="1555846"/>
                    <a:pt x="508132" y="1555846"/>
                  </a:cubicBezTo>
                  <a:cubicBezTo>
                    <a:pt x="499136" y="1555846"/>
                    <a:pt x="480615" y="1538913"/>
                    <a:pt x="470032" y="1527271"/>
                  </a:cubicBezTo>
                  <a:cubicBezTo>
                    <a:pt x="459449" y="1515629"/>
                    <a:pt x="447807" y="1499754"/>
                    <a:pt x="444632" y="1485996"/>
                  </a:cubicBezTo>
                  <a:cubicBezTo>
                    <a:pt x="441457" y="1472238"/>
                    <a:pt x="458919" y="1464829"/>
                    <a:pt x="450982" y="1444721"/>
                  </a:cubicBezTo>
                  <a:cubicBezTo>
                    <a:pt x="443045" y="1424613"/>
                    <a:pt x="418174" y="1375400"/>
                    <a:pt x="397007" y="1365346"/>
                  </a:cubicBezTo>
                  <a:cubicBezTo>
                    <a:pt x="375840" y="1355292"/>
                    <a:pt x="345149" y="1378575"/>
                    <a:pt x="323982" y="1384396"/>
                  </a:cubicBezTo>
                  <a:cubicBezTo>
                    <a:pt x="302815" y="1390217"/>
                    <a:pt x="283236" y="1389688"/>
                    <a:pt x="270007" y="1400271"/>
                  </a:cubicBezTo>
                  <a:cubicBezTo>
                    <a:pt x="256778" y="1410854"/>
                    <a:pt x="244607" y="1433079"/>
                    <a:pt x="244607" y="1447896"/>
                  </a:cubicBezTo>
                  <a:cubicBezTo>
                    <a:pt x="244607" y="1462713"/>
                    <a:pt x="263128" y="1478059"/>
                    <a:pt x="270007" y="1489171"/>
                  </a:cubicBezTo>
                  <a:cubicBezTo>
                    <a:pt x="276886" y="1500283"/>
                    <a:pt x="276886" y="1507163"/>
                    <a:pt x="285882" y="1514571"/>
                  </a:cubicBezTo>
                  <a:cubicBezTo>
                    <a:pt x="294878" y="1521979"/>
                    <a:pt x="316044" y="1526742"/>
                    <a:pt x="323982" y="1533621"/>
                  </a:cubicBezTo>
                  <a:cubicBezTo>
                    <a:pt x="331920" y="1540500"/>
                    <a:pt x="343032" y="1554259"/>
                    <a:pt x="333507" y="1555846"/>
                  </a:cubicBezTo>
                  <a:cubicBezTo>
                    <a:pt x="323982" y="1557434"/>
                    <a:pt x="281119" y="1546850"/>
                    <a:pt x="266832" y="1543146"/>
                  </a:cubicBezTo>
                  <a:cubicBezTo>
                    <a:pt x="252545" y="1539442"/>
                    <a:pt x="257836" y="1545792"/>
                    <a:pt x="247782" y="1533621"/>
                  </a:cubicBezTo>
                  <a:cubicBezTo>
                    <a:pt x="237728" y="1521450"/>
                    <a:pt x="215503" y="1478058"/>
                    <a:pt x="206507" y="1470121"/>
                  </a:cubicBezTo>
                  <a:cubicBezTo>
                    <a:pt x="197511" y="1462183"/>
                    <a:pt x="191690" y="1468004"/>
                    <a:pt x="193807" y="1485996"/>
                  </a:cubicBezTo>
                  <a:cubicBezTo>
                    <a:pt x="195924" y="1503988"/>
                    <a:pt x="212857" y="1557963"/>
                    <a:pt x="219207" y="1578071"/>
                  </a:cubicBezTo>
                  <a:cubicBezTo>
                    <a:pt x="225557" y="1598179"/>
                    <a:pt x="231907" y="1598709"/>
                    <a:pt x="231907" y="1606646"/>
                  </a:cubicBezTo>
                  <a:cubicBezTo>
                    <a:pt x="231907" y="1614583"/>
                    <a:pt x="221853" y="1614583"/>
                    <a:pt x="219207" y="1625696"/>
                  </a:cubicBezTo>
                  <a:cubicBezTo>
                    <a:pt x="216561" y="1636809"/>
                    <a:pt x="221324" y="1663267"/>
                    <a:pt x="216032" y="1673321"/>
                  </a:cubicBezTo>
                  <a:cubicBezTo>
                    <a:pt x="210740" y="1683375"/>
                    <a:pt x="195394" y="1690254"/>
                    <a:pt x="187457" y="1686021"/>
                  </a:cubicBezTo>
                  <a:cubicBezTo>
                    <a:pt x="179520" y="1681788"/>
                    <a:pt x="174228" y="1662738"/>
                    <a:pt x="168407" y="1647921"/>
                  </a:cubicBezTo>
                  <a:cubicBezTo>
                    <a:pt x="162586" y="1633104"/>
                    <a:pt x="158882" y="1621992"/>
                    <a:pt x="152532" y="1597121"/>
                  </a:cubicBezTo>
                  <a:cubicBezTo>
                    <a:pt x="146182" y="1572250"/>
                    <a:pt x="134011" y="1521450"/>
                    <a:pt x="130307" y="1498696"/>
                  </a:cubicBezTo>
                  <a:cubicBezTo>
                    <a:pt x="126603" y="1475942"/>
                    <a:pt x="131894" y="1467475"/>
                    <a:pt x="130307" y="1460596"/>
                  </a:cubicBezTo>
                  <a:lnTo>
                    <a:pt x="129116" y="1452659"/>
                  </a:lnTo>
                  <a:cubicBezTo>
                    <a:pt x="128323" y="1451468"/>
                    <a:pt x="126338" y="1452394"/>
                    <a:pt x="120782" y="1457421"/>
                  </a:cubicBezTo>
                  <a:cubicBezTo>
                    <a:pt x="109670" y="1467475"/>
                    <a:pt x="80036" y="1506633"/>
                    <a:pt x="63632" y="1520921"/>
                  </a:cubicBezTo>
                  <a:cubicBezTo>
                    <a:pt x="47228" y="1535209"/>
                    <a:pt x="2778" y="1532034"/>
                    <a:pt x="132" y="1520921"/>
                  </a:cubicBezTo>
                  <a:cubicBezTo>
                    <a:pt x="-2514" y="1509808"/>
                    <a:pt x="35057" y="1473296"/>
                    <a:pt x="47757" y="1454246"/>
                  </a:cubicBezTo>
                  <a:cubicBezTo>
                    <a:pt x="60457" y="1435196"/>
                    <a:pt x="67865" y="1421967"/>
                    <a:pt x="76332" y="1406621"/>
                  </a:cubicBezTo>
                  <a:cubicBezTo>
                    <a:pt x="84799" y="1391275"/>
                    <a:pt x="81095" y="1378046"/>
                    <a:pt x="98557" y="1362171"/>
                  </a:cubicBezTo>
                  <a:cubicBezTo>
                    <a:pt x="116019" y="1346296"/>
                    <a:pt x="166820" y="1327246"/>
                    <a:pt x="181107" y="1311371"/>
                  </a:cubicBezTo>
                  <a:cubicBezTo>
                    <a:pt x="195395" y="1295496"/>
                    <a:pt x="167349" y="1283854"/>
                    <a:pt x="184282" y="1266921"/>
                  </a:cubicBezTo>
                  <a:cubicBezTo>
                    <a:pt x="201215" y="1249988"/>
                    <a:pt x="248840" y="1227233"/>
                    <a:pt x="282707" y="1209771"/>
                  </a:cubicBezTo>
                  <a:cubicBezTo>
                    <a:pt x="316574" y="1192308"/>
                    <a:pt x="343561" y="1190192"/>
                    <a:pt x="387482" y="1162146"/>
                  </a:cubicBezTo>
                  <a:cubicBezTo>
                    <a:pt x="431403" y="1134100"/>
                    <a:pt x="468445" y="1064779"/>
                    <a:pt x="546232" y="1041496"/>
                  </a:cubicBezTo>
                  <a:cubicBezTo>
                    <a:pt x="624019" y="1018213"/>
                    <a:pt x="854207" y="1022446"/>
                    <a:pt x="854207" y="1022446"/>
                  </a:cubicBezTo>
                  <a:lnTo>
                    <a:pt x="1235207" y="1003396"/>
                  </a:lnTo>
                  <a:cubicBezTo>
                    <a:pt x="1326224" y="996517"/>
                    <a:pt x="1346861" y="978525"/>
                    <a:pt x="1400307" y="981171"/>
                  </a:cubicBezTo>
                  <a:cubicBezTo>
                    <a:pt x="1453753" y="983817"/>
                    <a:pt x="1507728" y="1011863"/>
                    <a:pt x="1555882" y="1019271"/>
                  </a:cubicBezTo>
                  <a:cubicBezTo>
                    <a:pt x="1595419" y="1025354"/>
                    <a:pt x="1647799" y="1016810"/>
                    <a:pt x="1675071" y="1022004"/>
                  </a:cubicBezTo>
                  <a:lnTo>
                    <a:pt x="1870207" y="971646"/>
                  </a:lnTo>
                  <a:cubicBezTo>
                    <a:pt x="1946936" y="982229"/>
                    <a:pt x="2023665" y="992813"/>
                    <a:pt x="2067057" y="990696"/>
                  </a:cubicBezTo>
                  <a:cubicBezTo>
                    <a:pt x="2110449" y="988579"/>
                    <a:pt x="2090340" y="965296"/>
                    <a:pt x="2130557" y="958946"/>
                  </a:cubicBezTo>
                  <a:cubicBezTo>
                    <a:pt x="2170774" y="952596"/>
                    <a:pt x="2270257" y="960004"/>
                    <a:pt x="2308357" y="952596"/>
                  </a:cubicBezTo>
                  <a:cubicBezTo>
                    <a:pt x="2346457" y="945188"/>
                    <a:pt x="2319999" y="924021"/>
                    <a:pt x="2359157" y="914496"/>
                  </a:cubicBezTo>
                  <a:cubicBezTo>
                    <a:pt x="2398315" y="904971"/>
                    <a:pt x="2500974" y="908146"/>
                    <a:pt x="2543307" y="895446"/>
                  </a:cubicBezTo>
                  <a:cubicBezTo>
                    <a:pt x="2585640" y="882746"/>
                    <a:pt x="2594107" y="845704"/>
                    <a:pt x="2613157" y="838296"/>
                  </a:cubicBezTo>
                  <a:cubicBezTo>
                    <a:pt x="2632207" y="830888"/>
                    <a:pt x="2640674" y="856288"/>
                    <a:pt x="2657607" y="850996"/>
                  </a:cubicBezTo>
                  <a:cubicBezTo>
                    <a:pt x="2674540" y="845704"/>
                    <a:pt x="2686182" y="816071"/>
                    <a:pt x="2714757" y="806546"/>
                  </a:cubicBezTo>
                  <a:cubicBezTo>
                    <a:pt x="2736188" y="799402"/>
                    <a:pt x="2773098" y="791663"/>
                    <a:pt x="2802715" y="791365"/>
                  </a:cubicBezTo>
                  <a:cubicBezTo>
                    <a:pt x="2812587" y="791266"/>
                    <a:pt x="2821649" y="791994"/>
                    <a:pt x="2829057" y="793846"/>
                  </a:cubicBezTo>
                  <a:cubicBezTo>
                    <a:pt x="2858690" y="801254"/>
                    <a:pt x="2874565" y="839354"/>
                    <a:pt x="2892557" y="850996"/>
                  </a:cubicBezTo>
                  <a:cubicBezTo>
                    <a:pt x="2910549" y="862638"/>
                    <a:pt x="2924307" y="856288"/>
                    <a:pt x="2937007" y="863696"/>
                  </a:cubicBezTo>
                  <a:cubicBezTo>
                    <a:pt x="2930326" y="868243"/>
                    <a:pt x="2873375" y="861183"/>
                    <a:pt x="2968757" y="895446"/>
                  </a:cubicBezTo>
                  <a:lnTo>
                    <a:pt x="2983525" y="900513"/>
                  </a:lnTo>
                  <a:cubicBezTo>
                    <a:pt x="2994568" y="892898"/>
                    <a:pt x="3004892" y="885165"/>
                    <a:pt x="3010032" y="876396"/>
                  </a:cubicBezTo>
                  <a:cubicBezTo>
                    <a:pt x="3019028" y="861050"/>
                    <a:pt x="3011090" y="844117"/>
                    <a:pt x="3013207" y="825596"/>
                  </a:cubicBezTo>
                  <a:cubicBezTo>
                    <a:pt x="3015324" y="807075"/>
                    <a:pt x="3022203" y="789083"/>
                    <a:pt x="3022732" y="765271"/>
                  </a:cubicBezTo>
                  <a:cubicBezTo>
                    <a:pt x="3023261" y="741459"/>
                    <a:pt x="3024320" y="703888"/>
                    <a:pt x="3016382" y="682721"/>
                  </a:cubicBezTo>
                  <a:cubicBezTo>
                    <a:pt x="3008445" y="661554"/>
                    <a:pt x="2981457" y="652559"/>
                    <a:pt x="2975107" y="638271"/>
                  </a:cubicBezTo>
                  <a:cubicBezTo>
                    <a:pt x="2968757" y="623983"/>
                    <a:pt x="2980399" y="613400"/>
                    <a:pt x="2978282" y="596996"/>
                  </a:cubicBezTo>
                  <a:cubicBezTo>
                    <a:pt x="2976165" y="580592"/>
                    <a:pt x="2967170" y="555192"/>
                    <a:pt x="2962407" y="539846"/>
                  </a:cubicBezTo>
                  <a:cubicBezTo>
                    <a:pt x="2957644" y="524500"/>
                    <a:pt x="2954470" y="513388"/>
                    <a:pt x="2949707" y="504921"/>
                  </a:cubicBezTo>
                  <a:cubicBezTo>
                    <a:pt x="2944944" y="496454"/>
                    <a:pt x="2938065" y="499629"/>
                    <a:pt x="2933832" y="489046"/>
                  </a:cubicBezTo>
                  <a:cubicBezTo>
                    <a:pt x="2929599" y="478463"/>
                    <a:pt x="2927482" y="453592"/>
                    <a:pt x="2924307" y="441421"/>
                  </a:cubicBezTo>
                  <a:cubicBezTo>
                    <a:pt x="2921132" y="429250"/>
                    <a:pt x="2916369" y="428721"/>
                    <a:pt x="2914782" y="416021"/>
                  </a:cubicBezTo>
                  <a:cubicBezTo>
                    <a:pt x="2913195" y="403321"/>
                    <a:pt x="2917428" y="381625"/>
                    <a:pt x="2914782" y="365221"/>
                  </a:cubicBezTo>
                  <a:cubicBezTo>
                    <a:pt x="2912136" y="348817"/>
                    <a:pt x="2898378" y="329767"/>
                    <a:pt x="2898907" y="317596"/>
                  </a:cubicBezTo>
                  <a:cubicBezTo>
                    <a:pt x="2899436" y="305425"/>
                    <a:pt x="2916899" y="303838"/>
                    <a:pt x="2917957" y="292196"/>
                  </a:cubicBezTo>
                  <a:cubicBezTo>
                    <a:pt x="2919015" y="280554"/>
                    <a:pt x="2904728" y="258858"/>
                    <a:pt x="2905257" y="247746"/>
                  </a:cubicBezTo>
                  <a:cubicBezTo>
                    <a:pt x="2905786" y="236634"/>
                    <a:pt x="2916899" y="233988"/>
                    <a:pt x="2921132" y="225521"/>
                  </a:cubicBezTo>
                  <a:cubicBezTo>
                    <a:pt x="2925365" y="217054"/>
                    <a:pt x="2925365" y="205413"/>
                    <a:pt x="2930657" y="196946"/>
                  </a:cubicBezTo>
                  <a:cubicBezTo>
                    <a:pt x="2935949" y="188479"/>
                    <a:pt x="2948649" y="182129"/>
                    <a:pt x="2952882" y="174721"/>
                  </a:cubicBezTo>
                  <a:cubicBezTo>
                    <a:pt x="2957115" y="167313"/>
                    <a:pt x="2971403" y="133975"/>
                    <a:pt x="2984632" y="114396"/>
                  </a:cubicBezTo>
                  <a:cubicBezTo>
                    <a:pt x="2997861" y="94817"/>
                    <a:pt x="3016911" y="70475"/>
                    <a:pt x="3032257" y="57246"/>
                  </a:cubicBezTo>
                  <a:cubicBezTo>
                    <a:pt x="3047603" y="44017"/>
                    <a:pt x="3055540" y="42429"/>
                    <a:pt x="3076707" y="35021"/>
                  </a:cubicBezTo>
                  <a:cubicBezTo>
                    <a:pt x="3097874" y="27613"/>
                    <a:pt x="3139678" y="17029"/>
                    <a:pt x="3159257" y="12796"/>
                  </a:cubicBezTo>
                  <a:cubicBezTo>
                    <a:pt x="3178836" y="8563"/>
                    <a:pt x="3185715" y="9092"/>
                    <a:pt x="3194182" y="9621"/>
                  </a:cubicBezTo>
                  <a:cubicBezTo>
                    <a:pt x="3202649" y="10150"/>
                    <a:pt x="3204765" y="17558"/>
                    <a:pt x="3210057" y="15971"/>
                  </a:cubicBezTo>
                  <a:cubicBezTo>
                    <a:pt x="3215349" y="14384"/>
                    <a:pt x="3214820" y="1154"/>
                    <a:pt x="3225932" y="96"/>
                  </a:cubicBezTo>
                  <a:close/>
                </a:path>
              </a:pathLst>
            </a:custGeom>
            <a:gradFill>
              <a:gsLst>
                <a:gs pos="42000">
                  <a:schemeClr val="bg1"/>
                </a:gs>
                <a:gs pos="0">
                  <a:schemeClr val="bg1">
                    <a:alpha val="40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blurRad="165100" dist="114300" dir="5400000" sx="90000" sy="-19000" rotWithShape="0">
                <a:prstClr val="black">
                  <a:alpha val="47000"/>
                </a:prstClr>
              </a:outerShdw>
            </a:effectLst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任意多边形 50"/>
            <p:cNvSpPr>
              <a:spLocks noChangeAspect="1"/>
            </p:cNvSpPr>
            <p:nvPr/>
          </p:nvSpPr>
          <p:spPr>
            <a:xfrm>
              <a:off x="5732406" y="3266898"/>
              <a:ext cx="248225" cy="306118"/>
            </a:xfrm>
            <a:custGeom>
              <a:avLst/>
              <a:gdLst/>
              <a:ahLst/>
              <a:cxnLst/>
              <a:rect l="l" t="t" r="r" b="b"/>
              <a:pathLst>
                <a:path w="3939540" h="4858346">
                  <a:moveTo>
                    <a:pt x="1946464" y="313"/>
                  </a:moveTo>
                  <a:cubicBezTo>
                    <a:pt x="1973302" y="1429"/>
                    <a:pt x="2001679" y="5596"/>
                    <a:pt x="2032635" y="13931"/>
                  </a:cubicBezTo>
                  <a:cubicBezTo>
                    <a:pt x="2156460" y="47268"/>
                    <a:pt x="2270760" y="167919"/>
                    <a:pt x="2461260" y="242531"/>
                  </a:cubicBezTo>
                  <a:cubicBezTo>
                    <a:pt x="2651760" y="317143"/>
                    <a:pt x="3027997" y="383818"/>
                    <a:pt x="3175635" y="461606"/>
                  </a:cubicBezTo>
                  <a:cubicBezTo>
                    <a:pt x="3323273" y="539394"/>
                    <a:pt x="3331210" y="625119"/>
                    <a:pt x="3347085" y="709256"/>
                  </a:cubicBezTo>
                  <a:cubicBezTo>
                    <a:pt x="3362960" y="793393"/>
                    <a:pt x="3326447" y="899756"/>
                    <a:pt x="3270885" y="966431"/>
                  </a:cubicBezTo>
                  <a:cubicBezTo>
                    <a:pt x="3215323" y="1033106"/>
                    <a:pt x="3037522" y="1071206"/>
                    <a:pt x="3013710" y="1109306"/>
                  </a:cubicBezTo>
                  <a:cubicBezTo>
                    <a:pt x="2989898" y="1147406"/>
                    <a:pt x="3112135" y="1163281"/>
                    <a:pt x="3128010" y="1195031"/>
                  </a:cubicBezTo>
                  <a:cubicBezTo>
                    <a:pt x="3143885" y="1226781"/>
                    <a:pt x="3129598" y="1266469"/>
                    <a:pt x="3108960" y="1299806"/>
                  </a:cubicBezTo>
                  <a:cubicBezTo>
                    <a:pt x="3088323" y="1333144"/>
                    <a:pt x="3012122" y="1361719"/>
                    <a:pt x="3004185" y="1395056"/>
                  </a:cubicBezTo>
                  <a:cubicBezTo>
                    <a:pt x="2996248" y="1428393"/>
                    <a:pt x="3074035" y="1445856"/>
                    <a:pt x="3061335" y="1499831"/>
                  </a:cubicBezTo>
                  <a:cubicBezTo>
                    <a:pt x="3048635" y="1553806"/>
                    <a:pt x="2947035" y="1655406"/>
                    <a:pt x="2927985" y="1718906"/>
                  </a:cubicBezTo>
                  <a:cubicBezTo>
                    <a:pt x="2908935" y="1782406"/>
                    <a:pt x="2951798" y="1831619"/>
                    <a:pt x="2947035" y="1880831"/>
                  </a:cubicBezTo>
                  <a:cubicBezTo>
                    <a:pt x="2942273" y="1930044"/>
                    <a:pt x="2904172" y="1926869"/>
                    <a:pt x="2899410" y="2014181"/>
                  </a:cubicBezTo>
                  <a:lnTo>
                    <a:pt x="2901455" y="2049203"/>
                  </a:lnTo>
                  <a:lnTo>
                    <a:pt x="2941320" y="2054186"/>
                  </a:lnTo>
                  <a:lnTo>
                    <a:pt x="3063240" y="2130386"/>
                  </a:lnTo>
                  <a:cubicBezTo>
                    <a:pt x="3099435" y="2169121"/>
                    <a:pt x="3135630" y="2207856"/>
                    <a:pt x="3223260" y="2374226"/>
                  </a:cubicBezTo>
                  <a:cubicBezTo>
                    <a:pt x="3310890" y="2540596"/>
                    <a:pt x="3514090" y="2981286"/>
                    <a:pt x="3589020" y="3128606"/>
                  </a:cubicBezTo>
                  <a:cubicBezTo>
                    <a:pt x="3663950" y="3275926"/>
                    <a:pt x="3660140" y="3213696"/>
                    <a:pt x="3672840" y="3258146"/>
                  </a:cubicBezTo>
                  <a:cubicBezTo>
                    <a:pt x="3685540" y="3302596"/>
                    <a:pt x="3655060" y="3363556"/>
                    <a:pt x="3665220" y="3395306"/>
                  </a:cubicBezTo>
                  <a:cubicBezTo>
                    <a:pt x="3675380" y="3427056"/>
                    <a:pt x="3688080" y="3401656"/>
                    <a:pt x="3733800" y="3448646"/>
                  </a:cubicBezTo>
                  <a:cubicBezTo>
                    <a:pt x="3779520" y="3495636"/>
                    <a:pt x="3905250" y="3636606"/>
                    <a:pt x="3939540" y="3677246"/>
                  </a:cubicBezTo>
                  <a:lnTo>
                    <a:pt x="3931920" y="4858346"/>
                  </a:lnTo>
                  <a:lnTo>
                    <a:pt x="0" y="4850726"/>
                  </a:lnTo>
                  <a:lnTo>
                    <a:pt x="7620" y="3684866"/>
                  </a:lnTo>
                  <a:cubicBezTo>
                    <a:pt x="76200" y="3616286"/>
                    <a:pt x="147320" y="3542626"/>
                    <a:pt x="213360" y="3479126"/>
                  </a:cubicBezTo>
                  <a:cubicBezTo>
                    <a:pt x="279400" y="3415626"/>
                    <a:pt x="375920" y="3353396"/>
                    <a:pt x="403860" y="3303866"/>
                  </a:cubicBezTo>
                  <a:cubicBezTo>
                    <a:pt x="431800" y="3254336"/>
                    <a:pt x="391160" y="3235286"/>
                    <a:pt x="381000" y="3181946"/>
                  </a:cubicBezTo>
                  <a:cubicBezTo>
                    <a:pt x="370840" y="3128606"/>
                    <a:pt x="326390" y="3052406"/>
                    <a:pt x="342900" y="2983826"/>
                  </a:cubicBezTo>
                  <a:cubicBezTo>
                    <a:pt x="359410" y="2915246"/>
                    <a:pt x="436880" y="2828886"/>
                    <a:pt x="480060" y="2770466"/>
                  </a:cubicBezTo>
                  <a:cubicBezTo>
                    <a:pt x="523240" y="2712046"/>
                    <a:pt x="553720" y="2677756"/>
                    <a:pt x="601980" y="2633306"/>
                  </a:cubicBezTo>
                  <a:cubicBezTo>
                    <a:pt x="650240" y="2588856"/>
                    <a:pt x="689610" y="2582506"/>
                    <a:pt x="769620" y="2503766"/>
                  </a:cubicBezTo>
                  <a:cubicBezTo>
                    <a:pt x="835036" y="2439389"/>
                    <a:pt x="924646" y="2339356"/>
                    <a:pt x="1018637" y="2232791"/>
                  </a:cubicBezTo>
                  <a:cubicBezTo>
                    <a:pt x="1020566" y="2222019"/>
                    <a:pt x="1019404" y="2212247"/>
                    <a:pt x="1013460" y="2204681"/>
                  </a:cubicBezTo>
                  <a:cubicBezTo>
                    <a:pt x="995998" y="2182456"/>
                    <a:pt x="935672" y="2168168"/>
                    <a:pt x="899160" y="2166581"/>
                  </a:cubicBezTo>
                  <a:cubicBezTo>
                    <a:pt x="862648" y="2164994"/>
                    <a:pt x="842010" y="2204681"/>
                    <a:pt x="794385" y="2195156"/>
                  </a:cubicBezTo>
                  <a:cubicBezTo>
                    <a:pt x="746760" y="2185631"/>
                    <a:pt x="659447" y="2163406"/>
                    <a:pt x="613410" y="2109431"/>
                  </a:cubicBezTo>
                  <a:cubicBezTo>
                    <a:pt x="567373" y="2055456"/>
                    <a:pt x="524510" y="1937981"/>
                    <a:pt x="518160" y="1871306"/>
                  </a:cubicBezTo>
                  <a:cubicBezTo>
                    <a:pt x="511810" y="1804631"/>
                    <a:pt x="578485" y="1750656"/>
                    <a:pt x="575310" y="1709381"/>
                  </a:cubicBezTo>
                  <a:cubicBezTo>
                    <a:pt x="572135" y="1668106"/>
                    <a:pt x="513397" y="1653818"/>
                    <a:pt x="499110" y="1623656"/>
                  </a:cubicBezTo>
                  <a:cubicBezTo>
                    <a:pt x="484823" y="1593494"/>
                    <a:pt x="480060" y="1571268"/>
                    <a:pt x="489585" y="1528406"/>
                  </a:cubicBezTo>
                  <a:cubicBezTo>
                    <a:pt x="499110" y="1485544"/>
                    <a:pt x="553085" y="1415693"/>
                    <a:pt x="556260" y="1366481"/>
                  </a:cubicBezTo>
                  <a:cubicBezTo>
                    <a:pt x="559435" y="1317269"/>
                    <a:pt x="546735" y="1263293"/>
                    <a:pt x="508635" y="1233131"/>
                  </a:cubicBezTo>
                  <a:cubicBezTo>
                    <a:pt x="470535" y="1202969"/>
                    <a:pt x="378460" y="1228368"/>
                    <a:pt x="327660" y="1185506"/>
                  </a:cubicBezTo>
                  <a:cubicBezTo>
                    <a:pt x="276860" y="1142644"/>
                    <a:pt x="218122" y="1058506"/>
                    <a:pt x="203835" y="975956"/>
                  </a:cubicBezTo>
                  <a:cubicBezTo>
                    <a:pt x="189548" y="893406"/>
                    <a:pt x="205422" y="761644"/>
                    <a:pt x="241935" y="690206"/>
                  </a:cubicBezTo>
                  <a:cubicBezTo>
                    <a:pt x="278448" y="618768"/>
                    <a:pt x="338772" y="599719"/>
                    <a:pt x="441960" y="537806"/>
                  </a:cubicBezTo>
                  <a:cubicBezTo>
                    <a:pt x="545148" y="475893"/>
                    <a:pt x="753110" y="367943"/>
                    <a:pt x="861060" y="318731"/>
                  </a:cubicBezTo>
                  <a:cubicBezTo>
                    <a:pt x="969010" y="269519"/>
                    <a:pt x="1002348" y="264756"/>
                    <a:pt x="1089660" y="242531"/>
                  </a:cubicBezTo>
                  <a:cubicBezTo>
                    <a:pt x="1176973" y="220306"/>
                    <a:pt x="1280160" y="218718"/>
                    <a:pt x="1384935" y="185381"/>
                  </a:cubicBezTo>
                  <a:cubicBezTo>
                    <a:pt x="1489710" y="152044"/>
                    <a:pt x="1610360" y="71081"/>
                    <a:pt x="1718310" y="42506"/>
                  </a:cubicBezTo>
                  <a:cubicBezTo>
                    <a:pt x="1799273" y="21075"/>
                    <a:pt x="1865948" y="-3036"/>
                    <a:pt x="1946464" y="313"/>
                  </a:cubicBezTo>
                  <a:close/>
                </a:path>
              </a:pathLst>
            </a:custGeom>
            <a:gradFill>
              <a:gsLst>
                <a:gs pos="42000">
                  <a:schemeClr val="bg1"/>
                </a:gs>
                <a:gs pos="0">
                  <a:schemeClr val="bg1">
                    <a:alpha val="40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blurRad="165100" dist="114300" dir="5400000" sx="90000" sy="-19000" rotWithShape="0">
                <a:prstClr val="black">
                  <a:alpha val="47000"/>
                </a:prstClr>
              </a:outerShdw>
            </a:effectLst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任意多边形 51"/>
            <p:cNvSpPr>
              <a:spLocks noChangeAspect="1"/>
            </p:cNvSpPr>
            <p:nvPr/>
          </p:nvSpPr>
          <p:spPr>
            <a:xfrm>
              <a:off x="6149974" y="3147758"/>
              <a:ext cx="225189" cy="425258"/>
            </a:xfrm>
            <a:custGeom>
              <a:avLst/>
              <a:gdLst/>
              <a:ahLst/>
              <a:cxnLst/>
              <a:rect l="l" t="t" r="r" b="b"/>
              <a:pathLst>
                <a:path w="2865696" h="5411728">
                  <a:moveTo>
                    <a:pt x="1092264" y="5138306"/>
                  </a:moveTo>
                  <a:cubicBezTo>
                    <a:pt x="1073814" y="5164582"/>
                    <a:pt x="1040916" y="5194552"/>
                    <a:pt x="1038784" y="5206275"/>
                  </a:cubicBezTo>
                  <a:cubicBezTo>
                    <a:pt x="1035609" y="5223738"/>
                    <a:pt x="1058628" y="5218975"/>
                    <a:pt x="1086409" y="5211037"/>
                  </a:cubicBezTo>
                  <a:cubicBezTo>
                    <a:pt x="1114190" y="5203099"/>
                    <a:pt x="1174516" y="5169762"/>
                    <a:pt x="1205472" y="5158650"/>
                  </a:cubicBezTo>
                  <a:cubicBezTo>
                    <a:pt x="1233167" y="5148709"/>
                    <a:pt x="1244344" y="5145119"/>
                    <a:pt x="1264600" y="5145081"/>
                  </a:cubicBezTo>
                  <a:lnTo>
                    <a:pt x="1114984" y="5149125"/>
                  </a:lnTo>
                  <a:close/>
                  <a:moveTo>
                    <a:pt x="929917" y="4744462"/>
                  </a:moveTo>
                  <a:cubicBezTo>
                    <a:pt x="924634" y="4742924"/>
                    <a:pt x="918333" y="4743916"/>
                    <a:pt x="910197" y="4749075"/>
                  </a:cubicBezTo>
                  <a:cubicBezTo>
                    <a:pt x="877653" y="4769713"/>
                    <a:pt x="806216" y="4873693"/>
                    <a:pt x="776847" y="4906237"/>
                  </a:cubicBezTo>
                  <a:cubicBezTo>
                    <a:pt x="747478" y="4938781"/>
                    <a:pt x="766528" y="4930050"/>
                    <a:pt x="733984" y="4944337"/>
                  </a:cubicBezTo>
                  <a:cubicBezTo>
                    <a:pt x="701440" y="4958624"/>
                    <a:pt x="618096" y="4970531"/>
                    <a:pt x="581584" y="4991962"/>
                  </a:cubicBezTo>
                  <a:cubicBezTo>
                    <a:pt x="545072" y="5013393"/>
                    <a:pt x="522846" y="5056256"/>
                    <a:pt x="514909" y="5072925"/>
                  </a:cubicBezTo>
                  <a:cubicBezTo>
                    <a:pt x="508956" y="5085427"/>
                    <a:pt x="493626" y="5095696"/>
                    <a:pt x="508100" y="5095696"/>
                  </a:cubicBezTo>
                  <a:lnTo>
                    <a:pt x="533959" y="5091975"/>
                  </a:lnTo>
                  <a:cubicBezTo>
                    <a:pt x="585553" y="5081656"/>
                    <a:pt x="764941" y="5022918"/>
                    <a:pt x="824472" y="5011012"/>
                  </a:cubicBezTo>
                  <a:cubicBezTo>
                    <a:pt x="884003" y="4999106"/>
                    <a:pt x="868922" y="5017362"/>
                    <a:pt x="891147" y="5020537"/>
                  </a:cubicBezTo>
                  <a:lnTo>
                    <a:pt x="921998" y="5032878"/>
                  </a:lnTo>
                  <a:cubicBezTo>
                    <a:pt x="936108" y="4991120"/>
                    <a:pt x="963634" y="4934391"/>
                    <a:pt x="991159" y="4877662"/>
                  </a:cubicBezTo>
                  <a:lnTo>
                    <a:pt x="1008842" y="4806932"/>
                  </a:lnTo>
                  <a:cubicBezTo>
                    <a:pt x="994837" y="4796913"/>
                    <a:pt x="981598" y="4785287"/>
                    <a:pt x="972109" y="4782412"/>
                  </a:cubicBezTo>
                  <a:cubicBezTo>
                    <a:pt x="952464" y="4776459"/>
                    <a:pt x="945767" y="4749075"/>
                    <a:pt x="929917" y="4744462"/>
                  </a:cubicBezTo>
                  <a:close/>
                  <a:moveTo>
                    <a:pt x="1562659" y="3196500"/>
                  </a:moveTo>
                  <a:cubicBezTo>
                    <a:pt x="1540483" y="3197746"/>
                    <a:pt x="1514082" y="3201652"/>
                    <a:pt x="1485503" y="3207264"/>
                  </a:cubicBezTo>
                  <a:cubicBezTo>
                    <a:pt x="1484460" y="3210246"/>
                    <a:pt x="1483071" y="3212951"/>
                    <a:pt x="1481697" y="3215549"/>
                  </a:cubicBezTo>
                  <a:cubicBezTo>
                    <a:pt x="1438041" y="3298099"/>
                    <a:pt x="1398354" y="3348900"/>
                    <a:pt x="1343585" y="3382237"/>
                  </a:cubicBezTo>
                  <a:cubicBezTo>
                    <a:pt x="1288816" y="3415574"/>
                    <a:pt x="1164198" y="3406843"/>
                    <a:pt x="1153085" y="3415574"/>
                  </a:cubicBezTo>
                  <a:cubicBezTo>
                    <a:pt x="1141972" y="3424305"/>
                    <a:pt x="1223729" y="3432243"/>
                    <a:pt x="1276910" y="3434624"/>
                  </a:cubicBezTo>
                  <a:cubicBezTo>
                    <a:pt x="1330091" y="3437005"/>
                    <a:pt x="1433278" y="3427481"/>
                    <a:pt x="1472172" y="3429862"/>
                  </a:cubicBezTo>
                  <a:cubicBezTo>
                    <a:pt x="1501343" y="3431648"/>
                    <a:pt x="1490329" y="3436113"/>
                    <a:pt x="1496394" y="3442252"/>
                  </a:cubicBezTo>
                  <a:lnTo>
                    <a:pt x="1510272" y="3448912"/>
                  </a:lnTo>
                  <a:cubicBezTo>
                    <a:pt x="1542022" y="3458437"/>
                    <a:pt x="1580916" y="3459231"/>
                    <a:pt x="1662672" y="3487012"/>
                  </a:cubicBezTo>
                  <a:cubicBezTo>
                    <a:pt x="1744428" y="3514793"/>
                    <a:pt x="1934929" y="3564799"/>
                    <a:pt x="2000810" y="3615599"/>
                  </a:cubicBezTo>
                  <a:cubicBezTo>
                    <a:pt x="2009977" y="3622667"/>
                    <a:pt x="2017330" y="3630043"/>
                    <a:pt x="2023007" y="3637850"/>
                  </a:cubicBezTo>
                  <a:cubicBezTo>
                    <a:pt x="2096100" y="3677015"/>
                    <a:pt x="2166449" y="3717612"/>
                    <a:pt x="2210359" y="3768000"/>
                  </a:cubicBezTo>
                  <a:cubicBezTo>
                    <a:pt x="2258778" y="3823562"/>
                    <a:pt x="2283385" y="3887062"/>
                    <a:pt x="2291322" y="3958500"/>
                  </a:cubicBezTo>
                  <a:cubicBezTo>
                    <a:pt x="2299260" y="4029937"/>
                    <a:pt x="2299259" y="4124394"/>
                    <a:pt x="2257984" y="4196625"/>
                  </a:cubicBezTo>
                  <a:cubicBezTo>
                    <a:pt x="2216709" y="4268856"/>
                    <a:pt x="2124635" y="4324418"/>
                    <a:pt x="2043672" y="4391887"/>
                  </a:cubicBezTo>
                  <a:cubicBezTo>
                    <a:pt x="1962710" y="4459356"/>
                    <a:pt x="1862697" y="4531587"/>
                    <a:pt x="1772209" y="4601437"/>
                  </a:cubicBezTo>
                  <a:lnTo>
                    <a:pt x="1736004" y="4632705"/>
                  </a:lnTo>
                  <a:cubicBezTo>
                    <a:pt x="1753190" y="4671988"/>
                    <a:pt x="1777463" y="4702027"/>
                    <a:pt x="1819834" y="4706212"/>
                  </a:cubicBezTo>
                  <a:cubicBezTo>
                    <a:pt x="1884128" y="4712562"/>
                    <a:pt x="2013509" y="4657794"/>
                    <a:pt x="2096059" y="4606200"/>
                  </a:cubicBezTo>
                  <a:cubicBezTo>
                    <a:pt x="2178609" y="4554606"/>
                    <a:pt x="2261953" y="4472056"/>
                    <a:pt x="2315134" y="4396650"/>
                  </a:cubicBezTo>
                  <a:cubicBezTo>
                    <a:pt x="2368315" y="4321244"/>
                    <a:pt x="2399272" y="4231549"/>
                    <a:pt x="2415147" y="4153762"/>
                  </a:cubicBezTo>
                  <a:cubicBezTo>
                    <a:pt x="2431022" y="4075975"/>
                    <a:pt x="2427053" y="4016444"/>
                    <a:pt x="2410384" y="3929925"/>
                  </a:cubicBezTo>
                  <a:cubicBezTo>
                    <a:pt x="2393715" y="3843406"/>
                    <a:pt x="2365934" y="3721963"/>
                    <a:pt x="2315134" y="3634650"/>
                  </a:cubicBezTo>
                  <a:cubicBezTo>
                    <a:pt x="2264334" y="3547338"/>
                    <a:pt x="2174640" y="3467169"/>
                    <a:pt x="2105584" y="3406050"/>
                  </a:cubicBezTo>
                  <a:cubicBezTo>
                    <a:pt x="2036528" y="3344931"/>
                    <a:pt x="1976203" y="3298099"/>
                    <a:pt x="1900797" y="3267937"/>
                  </a:cubicBezTo>
                  <a:cubicBezTo>
                    <a:pt x="1825391" y="3237775"/>
                    <a:pt x="1684897" y="3232219"/>
                    <a:pt x="1653147" y="3225075"/>
                  </a:cubicBezTo>
                  <a:lnTo>
                    <a:pt x="1647236" y="3223219"/>
                  </a:lnTo>
                  <a:cubicBezTo>
                    <a:pt x="1646371" y="3221015"/>
                    <a:pt x="1705055" y="3227014"/>
                    <a:pt x="1710297" y="3225075"/>
                  </a:cubicBezTo>
                  <a:cubicBezTo>
                    <a:pt x="1692041" y="3220313"/>
                    <a:pt x="1633303" y="3192531"/>
                    <a:pt x="1562659" y="3196500"/>
                  </a:cubicBezTo>
                  <a:close/>
                  <a:moveTo>
                    <a:pt x="2554016" y="2096097"/>
                  </a:moveTo>
                  <a:lnTo>
                    <a:pt x="2548027" y="2117057"/>
                  </a:lnTo>
                  <a:lnTo>
                    <a:pt x="2564016" y="2131854"/>
                  </a:lnTo>
                  <a:cubicBezTo>
                    <a:pt x="2559120" y="2144937"/>
                    <a:pt x="2548882" y="2159422"/>
                    <a:pt x="2548497" y="2182087"/>
                  </a:cubicBezTo>
                  <a:cubicBezTo>
                    <a:pt x="2547703" y="2228918"/>
                    <a:pt x="2527066" y="2347187"/>
                    <a:pt x="2538972" y="2367825"/>
                  </a:cubicBezTo>
                  <a:cubicBezTo>
                    <a:pt x="2550878" y="2388463"/>
                    <a:pt x="2609615" y="2340043"/>
                    <a:pt x="2619934" y="2305912"/>
                  </a:cubicBezTo>
                  <a:cubicBezTo>
                    <a:pt x="2630253" y="2271781"/>
                    <a:pt x="2613584" y="2200343"/>
                    <a:pt x="2600884" y="2163037"/>
                  </a:cubicBezTo>
                  <a:cubicBezTo>
                    <a:pt x="2594434" y="2144090"/>
                    <a:pt x="2577747" y="2139884"/>
                    <a:pt x="2564016" y="2131854"/>
                  </a:cubicBezTo>
                  <a:cubicBezTo>
                    <a:pt x="2568498" y="2120291"/>
                    <a:pt x="2568777" y="2109836"/>
                    <a:pt x="2554016" y="2096097"/>
                  </a:cubicBezTo>
                  <a:close/>
                  <a:moveTo>
                    <a:pt x="897893" y="465"/>
                  </a:moveTo>
                  <a:cubicBezTo>
                    <a:pt x="922367" y="1656"/>
                    <a:pt x="944063" y="5095"/>
                    <a:pt x="959409" y="10387"/>
                  </a:cubicBezTo>
                  <a:cubicBezTo>
                    <a:pt x="990101" y="20970"/>
                    <a:pt x="1003859" y="48487"/>
                    <a:pt x="1003859" y="67537"/>
                  </a:cubicBezTo>
                  <a:cubicBezTo>
                    <a:pt x="1003859" y="86587"/>
                    <a:pt x="980576" y="111987"/>
                    <a:pt x="959409" y="124687"/>
                  </a:cubicBezTo>
                  <a:cubicBezTo>
                    <a:pt x="938242" y="137387"/>
                    <a:pt x="934009" y="122570"/>
                    <a:pt x="876859" y="143737"/>
                  </a:cubicBezTo>
                  <a:cubicBezTo>
                    <a:pt x="819709" y="164904"/>
                    <a:pt x="682126" y="211470"/>
                    <a:pt x="616509" y="251687"/>
                  </a:cubicBezTo>
                  <a:cubicBezTo>
                    <a:pt x="550892" y="291904"/>
                    <a:pt x="545601" y="304604"/>
                    <a:pt x="483159" y="385037"/>
                  </a:cubicBezTo>
                  <a:cubicBezTo>
                    <a:pt x="420717" y="465470"/>
                    <a:pt x="283134" y="652795"/>
                    <a:pt x="241859" y="734287"/>
                  </a:cubicBezTo>
                  <a:cubicBezTo>
                    <a:pt x="200584" y="815779"/>
                    <a:pt x="243976" y="780854"/>
                    <a:pt x="235509" y="873987"/>
                  </a:cubicBezTo>
                  <a:cubicBezTo>
                    <a:pt x="227042" y="967120"/>
                    <a:pt x="190001" y="1150212"/>
                    <a:pt x="191059" y="1293087"/>
                  </a:cubicBezTo>
                  <a:cubicBezTo>
                    <a:pt x="192117" y="1435962"/>
                    <a:pt x="217517" y="1595770"/>
                    <a:pt x="241859" y="1731237"/>
                  </a:cubicBezTo>
                  <a:cubicBezTo>
                    <a:pt x="266201" y="1866704"/>
                    <a:pt x="301126" y="1997937"/>
                    <a:pt x="337109" y="2105887"/>
                  </a:cubicBezTo>
                  <a:cubicBezTo>
                    <a:pt x="373092" y="2213837"/>
                    <a:pt x="416484" y="2319670"/>
                    <a:pt x="457759" y="2378937"/>
                  </a:cubicBezTo>
                  <a:cubicBezTo>
                    <a:pt x="499034" y="2438204"/>
                    <a:pt x="540309" y="2431854"/>
                    <a:pt x="584759" y="2461487"/>
                  </a:cubicBezTo>
                  <a:lnTo>
                    <a:pt x="636173" y="2496542"/>
                  </a:lnTo>
                  <a:cubicBezTo>
                    <a:pt x="647665" y="2480954"/>
                    <a:pt x="658206" y="2466377"/>
                    <a:pt x="667310" y="2453549"/>
                  </a:cubicBezTo>
                  <a:cubicBezTo>
                    <a:pt x="667391" y="2453436"/>
                    <a:pt x="760985" y="2324148"/>
                    <a:pt x="791135" y="2277337"/>
                  </a:cubicBezTo>
                  <a:cubicBezTo>
                    <a:pt x="821298" y="2230506"/>
                    <a:pt x="763354" y="2214631"/>
                    <a:pt x="848285" y="2172562"/>
                  </a:cubicBezTo>
                  <a:lnTo>
                    <a:pt x="866361" y="2164828"/>
                  </a:lnTo>
                  <a:lnTo>
                    <a:pt x="862572" y="2143987"/>
                  </a:lnTo>
                  <a:cubicBezTo>
                    <a:pt x="892734" y="2070962"/>
                    <a:pt x="918134" y="1994762"/>
                    <a:pt x="953059" y="1924912"/>
                  </a:cubicBezTo>
                  <a:cubicBezTo>
                    <a:pt x="987984" y="1855062"/>
                    <a:pt x="1030847" y="1785212"/>
                    <a:pt x="1072122" y="1724887"/>
                  </a:cubicBezTo>
                  <a:cubicBezTo>
                    <a:pt x="1113397" y="1664562"/>
                    <a:pt x="1161022" y="1605031"/>
                    <a:pt x="1200709" y="1562962"/>
                  </a:cubicBezTo>
                  <a:cubicBezTo>
                    <a:pt x="1240396" y="1520893"/>
                    <a:pt x="1275322" y="1492319"/>
                    <a:pt x="1310247" y="1472475"/>
                  </a:cubicBezTo>
                  <a:cubicBezTo>
                    <a:pt x="1345172" y="1452631"/>
                    <a:pt x="1381684" y="1449456"/>
                    <a:pt x="1410259" y="1443900"/>
                  </a:cubicBezTo>
                  <a:cubicBezTo>
                    <a:pt x="1438834" y="1438344"/>
                    <a:pt x="1472966" y="1448662"/>
                    <a:pt x="1481697" y="1439137"/>
                  </a:cubicBezTo>
                  <a:cubicBezTo>
                    <a:pt x="1490428" y="1429612"/>
                    <a:pt x="1482491" y="1397069"/>
                    <a:pt x="1462647" y="1386750"/>
                  </a:cubicBezTo>
                  <a:cubicBezTo>
                    <a:pt x="1442803" y="1376431"/>
                    <a:pt x="1396765" y="1385163"/>
                    <a:pt x="1362634" y="1377225"/>
                  </a:cubicBezTo>
                  <a:cubicBezTo>
                    <a:pt x="1328503" y="1369287"/>
                    <a:pt x="1284846" y="1358175"/>
                    <a:pt x="1257859" y="1339125"/>
                  </a:cubicBezTo>
                  <a:cubicBezTo>
                    <a:pt x="1230872" y="1320075"/>
                    <a:pt x="1187215" y="1284356"/>
                    <a:pt x="1181659" y="1262925"/>
                  </a:cubicBezTo>
                  <a:cubicBezTo>
                    <a:pt x="1176103" y="1241494"/>
                    <a:pt x="1218966" y="1235937"/>
                    <a:pt x="1224522" y="1210537"/>
                  </a:cubicBezTo>
                  <a:cubicBezTo>
                    <a:pt x="1230078" y="1185137"/>
                    <a:pt x="1203885" y="1151006"/>
                    <a:pt x="1214997" y="1110525"/>
                  </a:cubicBezTo>
                  <a:cubicBezTo>
                    <a:pt x="1226109" y="1070044"/>
                    <a:pt x="1273735" y="1007337"/>
                    <a:pt x="1291197" y="967650"/>
                  </a:cubicBezTo>
                  <a:cubicBezTo>
                    <a:pt x="1308660" y="927962"/>
                    <a:pt x="1313422" y="908912"/>
                    <a:pt x="1319772" y="872400"/>
                  </a:cubicBezTo>
                  <a:cubicBezTo>
                    <a:pt x="1326122" y="835888"/>
                    <a:pt x="1316597" y="799375"/>
                    <a:pt x="1329297" y="748575"/>
                  </a:cubicBezTo>
                  <a:cubicBezTo>
                    <a:pt x="1341997" y="697775"/>
                    <a:pt x="1352316" y="619987"/>
                    <a:pt x="1395972" y="567600"/>
                  </a:cubicBezTo>
                  <a:cubicBezTo>
                    <a:pt x="1439628" y="515213"/>
                    <a:pt x="1511859" y="454887"/>
                    <a:pt x="1591234" y="434250"/>
                  </a:cubicBezTo>
                  <a:cubicBezTo>
                    <a:pt x="1630922" y="423931"/>
                    <a:pt x="1677158" y="417581"/>
                    <a:pt x="1725477" y="418177"/>
                  </a:cubicBezTo>
                  <a:cubicBezTo>
                    <a:pt x="1773797" y="418772"/>
                    <a:pt x="1824200" y="426312"/>
                    <a:pt x="1872222" y="443775"/>
                  </a:cubicBezTo>
                  <a:cubicBezTo>
                    <a:pt x="1968266" y="478700"/>
                    <a:pt x="2102410" y="580300"/>
                    <a:pt x="2167497" y="643800"/>
                  </a:cubicBezTo>
                  <a:cubicBezTo>
                    <a:pt x="2232584" y="707300"/>
                    <a:pt x="2245285" y="773181"/>
                    <a:pt x="2262747" y="824775"/>
                  </a:cubicBezTo>
                  <a:cubicBezTo>
                    <a:pt x="2280209" y="876369"/>
                    <a:pt x="2257191" y="918437"/>
                    <a:pt x="2272272" y="953362"/>
                  </a:cubicBezTo>
                  <a:cubicBezTo>
                    <a:pt x="2287353" y="988287"/>
                    <a:pt x="2342122" y="1016069"/>
                    <a:pt x="2353234" y="1034325"/>
                  </a:cubicBezTo>
                  <a:lnTo>
                    <a:pt x="2338947" y="1062900"/>
                  </a:lnTo>
                  <a:cubicBezTo>
                    <a:pt x="2316722" y="1061312"/>
                    <a:pt x="2284972" y="1043056"/>
                    <a:pt x="2272272" y="1058137"/>
                  </a:cubicBezTo>
                  <a:cubicBezTo>
                    <a:pt x="2259572" y="1073218"/>
                    <a:pt x="2261160" y="1122431"/>
                    <a:pt x="2262747" y="1153387"/>
                  </a:cubicBezTo>
                  <a:cubicBezTo>
                    <a:pt x="2264335" y="1184343"/>
                    <a:pt x="2276241" y="1205775"/>
                    <a:pt x="2281797" y="1243875"/>
                  </a:cubicBezTo>
                  <a:cubicBezTo>
                    <a:pt x="2287353" y="1281975"/>
                    <a:pt x="2284178" y="1345475"/>
                    <a:pt x="2296084" y="1381987"/>
                  </a:cubicBezTo>
                  <a:cubicBezTo>
                    <a:pt x="2307990" y="1418499"/>
                    <a:pt x="2340534" y="1438344"/>
                    <a:pt x="2353234" y="1462950"/>
                  </a:cubicBezTo>
                  <a:cubicBezTo>
                    <a:pt x="2365934" y="1487556"/>
                    <a:pt x="2364346" y="1524069"/>
                    <a:pt x="2372284" y="1529625"/>
                  </a:cubicBezTo>
                  <a:cubicBezTo>
                    <a:pt x="2380222" y="1535181"/>
                    <a:pt x="2395303" y="1517718"/>
                    <a:pt x="2400859" y="1496287"/>
                  </a:cubicBezTo>
                  <a:cubicBezTo>
                    <a:pt x="2406415" y="1474856"/>
                    <a:pt x="2401653" y="1426437"/>
                    <a:pt x="2405622" y="1401037"/>
                  </a:cubicBezTo>
                  <a:cubicBezTo>
                    <a:pt x="2409591" y="1375637"/>
                    <a:pt x="2416735" y="1362143"/>
                    <a:pt x="2424672" y="1343887"/>
                  </a:cubicBezTo>
                  <a:cubicBezTo>
                    <a:pt x="2432609" y="1325631"/>
                    <a:pt x="2445310" y="1315313"/>
                    <a:pt x="2453247" y="1291500"/>
                  </a:cubicBezTo>
                  <a:cubicBezTo>
                    <a:pt x="2461185" y="1267688"/>
                    <a:pt x="2464360" y="1218474"/>
                    <a:pt x="2472297" y="1201012"/>
                  </a:cubicBezTo>
                  <a:cubicBezTo>
                    <a:pt x="2480234" y="1183550"/>
                    <a:pt x="2491347" y="1185137"/>
                    <a:pt x="2500872" y="1186725"/>
                  </a:cubicBezTo>
                  <a:cubicBezTo>
                    <a:pt x="2510397" y="1188312"/>
                    <a:pt x="2523891" y="1196249"/>
                    <a:pt x="2529447" y="1210537"/>
                  </a:cubicBezTo>
                  <a:cubicBezTo>
                    <a:pt x="2535003" y="1224824"/>
                    <a:pt x="2538178" y="1256575"/>
                    <a:pt x="2534209" y="1272450"/>
                  </a:cubicBezTo>
                  <a:cubicBezTo>
                    <a:pt x="2530240" y="1288325"/>
                    <a:pt x="2509603" y="1289118"/>
                    <a:pt x="2505634" y="1305787"/>
                  </a:cubicBezTo>
                  <a:cubicBezTo>
                    <a:pt x="2501665" y="1322456"/>
                    <a:pt x="2499285" y="1356587"/>
                    <a:pt x="2510397" y="1372462"/>
                  </a:cubicBezTo>
                  <a:cubicBezTo>
                    <a:pt x="2521510" y="1388337"/>
                    <a:pt x="2561990" y="1387543"/>
                    <a:pt x="2572309" y="1401037"/>
                  </a:cubicBezTo>
                  <a:cubicBezTo>
                    <a:pt x="2582628" y="1414531"/>
                    <a:pt x="2566753" y="1440725"/>
                    <a:pt x="2572309" y="1453425"/>
                  </a:cubicBezTo>
                  <a:cubicBezTo>
                    <a:pt x="2577865" y="1466125"/>
                    <a:pt x="2598503" y="1467712"/>
                    <a:pt x="2605647" y="1477237"/>
                  </a:cubicBezTo>
                  <a:cubicBezTo>
                    <a:pt x="2612791" y="1486762"/>
                    <a:pt x="2603266" y="1500256"/>
                    <a:pt x="2615172" y="1510575"/>
                  </a:cubicBezTo>
                  <a:cubicBezTo>
                    <a:pt x="2627078" y="1520894"/>
                    <a:pt x="2670734" y="1522481"/>
                    <a:pt x="2677084" y="1539150"/>
                  </a:cubicBezTo>
                  <a:cubicBezTo>
                    <a:pt x="2683434" y="1555819"/>
                    <a:pt x="2655653" y="1585187"/>
                    <a:pt x="2653272" y="1610587"/>
                  </a:cubicBezTo>
                  <a:cubicBezTo>
                    <a:pt x="2650891" y="1635987"/>
                    <a:pt x="2662797" y="1668531"/>
                    <a:pt x="2662797" y="1691550"/>
                  </a:cubicBezTo>
                  <a:cubicBezTo>
                    <a:pt x="2662797" y="1714569"/>
                    <a:pt x="2654859" y="1737588"/>
                    <a:pt x="2653272" y="1748700"/>
                  </a:cubicBezTo>
                  <a:lnTo>
                    <a:pt x="2631872" y="1823600"/>
                  </a:lnTo>
                  <a:cubicBezTo>
                    <a:pt x="2638895" y="1805994"/>
                    <a:pt x="2644736" y="1791547"/>
                    <a:pt x="2648509" y="1782037"/>
                  </a:cubicBezTo>
                  <a:cubicBezTo>
                    <a:pt x="2668353" y="1732031"/>
                    <a:pt x="2653272" y="1788387"/>
                    <a:pt x="2662797" y="1782037"/>
                  </a:cubicBezTo>
                  <a:cubicBezTo>
                    <a:pt x="2669941" y="1777275"/>
                    <a:pt x="2676191" y="1748848"/>
                    <a:pt x="2689586" y="1741965"/>
                  </a:cubicBezTo>
                  <a:cubicBezTo>
                    <a:pt x="2694051" y="1739670"/>
                    <a:pt x="2699309" y="1739770"/>
                    <a:pt x="2705659" y="1743937"/>
                  </a:cubicBezTo>
                  <a:cubicBezTo>
                    <a:pt x="2731059" y="1760606"/>
                    <a:pt x="2804085" y="1849506"/>
                    <a:pt x="2815197" y="1882050"/>
                  </a:cubicBezTo>
                  <a:cubicBezTo>
                    <a:pt x="2826309" y="1914594"/>
                    <a:pt x="2776303" y="1928088"/>
                    <a:pt x="2772334" y="1939200"/>
                  </a:cubicBezTo>
                  <a:cubicBezTo>
                    <a:pt x="2768365" y="1950312"/>
                    <a:pt x="2782653" y="1940788"/>
                    <a:pt x="2791384" y="1948725"/>
                  </a:cubicBezTo>
                  <a:cubicBezTo>
                    <a:pt x="2800115" y="1956662"/>
                    <a:pt x="2814403" y="1970950"/>
                    <a:pt x="2824722" y="1986825"/>
                  </a:cubicBezTo>
                  <a:cubicBezTo>
                    <a:pt x="2835041" y="2002700"/>
                    <a:pt x="2850916" y="2020956"/>
                    <a:pt x="2853297" y="2043975"/>
                  </a:cubicBezTo>
                  <a:cubicBezTo>
                    <a:pt x="2855678" y="2066994"/>
                    <a:pt x="2838215" y="2094775"/>
                    <a:pt x="2839009" y="2124937"/>
                  </a:cubicBezTo>
                  <a:cubicBezTo>
                    <a:pt x="2839803" y="2155099"/>
                    <a:pt x="2854090" y="2185262"/>
                    <a:pt x="2858059" y="2224950"/>
                  </a:cubicBezTo>
                  <a:cubicBezTo>
                    <a:pt x="2862028" y="2264638"/>
                    <a:pt x="2869966" y="2332900"/>
                    <a:pt x="2862822" y="2363062"/>
                  </a:cubicBezTo>
                  <a:cubicBezTo>
                    <a:pt x="2855678" y="2393224"/>
                    <a:pt x="2838216" y="2383700"/>
                    <a:pt x="2815197" y="2405925"/>
                  </a:cubicBezTo>
                  <a:cubicBezTo>
                    <a:pt x="2792178" y="2428150"/>
                    <a:pt x="2761221" y="2463868"/>
                    <a:pt x="2724709" y="2496412"/>
                  </a:cubicBezTo>
                  <a:cubicBezTo>
                    <a:pt x="2688197" y="2528956"/>
                    <a:pt x="2665178" y="2535306"/>
                    <a:pt x="2596122" y="2601187"/>
                  </a:cubicBezTo>
                  <a:cubicBezTo>
                    <a:pt x="2527066" y="2667068"/>
                    <a:pt x="2404034" y="2816294"/>
                    <a:pt x="2310372" y="2891700"/>
                  </a:cubicBezTo>
                  <a:cubicBezTo>
                    <a:pt x="2216710" y="2967106"/>
                    <a:pt x="2117491" y="3025844"/>
                    <a:pt x="2034147" y="3053625"/>
                  </a:cubicBezTo>
                  <a:cubicBezTo>
                    <a:pt x="1950803" y="3081406"/>
                    <a:pt x="1869046" y="3074262"/>
                    <a:pt x="1810309" y="3058387"/>
                  </a:cubicBezTo>
                  <a:cubicBezTo>
                    <a:pt x="1751572" y="3042512"/>
                    <a:pt x="1716647" y="3000443"/>
                    <a:pt x="1681722" y="2958375"/>
                  </a:cubicBezTo>
                  <a:lnTo>
                    <a:pt x="1581325" y="2955136"/>
                  </a:lnTo>
                  <a:cubicBezTo>
                    <a:pt x="1571076" y="2985134"/>
                    <a:pt x="1559153" y="3020315"/>
                    <a:pt x="1546403" y="3055750"/>
                  </a:cubicBezTo>
                  <a:cubicBezTo>
                    <a:pt x="1598885" y="3055487"/>
                    <a:pt x="1646901" y="3056147"/>
                    <a:pt x="1686484" y="3058387"/>
                  </a:cubicBezTo>
                  <a:cubicBezTo>
                    <a:pt x="1770621" y="3063149"/>
                    <a:pt x="1815866" y="3071087"/>
                    <a:pt x="1862697" y="3086962"/>
                  </a:cubicBezTo>
                  <a:cubicBezTo>
                    <a:pt x="1909528" y="3102837"/>
                    <a:pt x="1898416" y="3112362"/>
                    <a:pt x="1967472" y="3153637"/>
                  </a:cubicBezTo>
                  <a:cubicBezTo>
                    <a:pt x="2036528" y="3194912"/>
                    <a:pt x="2186547" y="3262381"/>
                    <a:pt x="2277034" y="3334612"/>
                  </a:cubicBezTo>
                  <a:cubicBezTo>
                    <a:pt x="2367521" y="3406843"/>
                    <a:pt x="2453247" y="3475900"/>
                    <a:pt x="2510397" y="3587025"/>
                  </a:cubicBezTo>
                  <a:cubicBezTo>
                    <a:pt x="2567547" y="3698150"/>
                    <a:pt x="2615172" y="3863250"/>
                    <a:pt x="2619934" y="4001362"/>
                  </a:cubicBezTo>
                  <a:cubicBezTo>
                    <a:pt x="2624696" y="4139474"/>
                    <a:pt x="2584216" y="4301400"/>
                    <a:pt x="2538972" y="4415700"/>
                  </a:cubicBezTo>
                  <a:cubicBezTo>
                    <a:pt x="2493728" y="4530000"/>
                    <a:pt x="2417528" y="4614931"/>
                    <a:pt x="2348472" y="4687162"/>
                  </a:cubicBezTo>
                  <a:cubicBezTo>
                    <a:pt x="2279416" y="4759393"/>
                    <a:pt x="2199247" y="4795112"/>
                    <a:pt x="2124634" y="4849087"/>
                  </a:cubicBezTo>
                  <a:cubicBezTo>
                    <a:pt x="2069865" y="4866946"/>
                    <a:pt x="2015096" y="4884806"/>
                    <a:pt x="1943659" y="4901475"/>
                  </a:cubicBezTo>
                  <a:cubicBezTo>
                    <a:pt x="1872222" y="4918144"/>
                    <a:pt x="1765859" y="4943544"/>
                    <a:pt x="1696009" y="4949100"/>
                  </a:cubicBezTo>
                  <a:cubicBezTo>
                    <a:pt x="1626159" y="4954656"/>
                    <a:pt x="1574565" y="4942750"/>
                    <a:pt x="1524559" y="4934812"/>
                  </a:cubicBezTo>
                  <a:cubicBezTo>
                    <a:pt x="1474553" y="4926874"/>
                    <a:pt x="1440422" y="4893538"/>
                    <a:pt x="1395972" y="4901475"/>
                  </a:cubicBezTo>
                  <a:cubicBezTo>
                    <a:pt x="1351522" y="4909412"/>
                    <a:pt x="1295165" y="4957831"/>
                    <a:pt x="1257859" y="4982437"/>
                  </a:cubicBezTo>
                  <a:cubicBezTo>
                    <a:pt x="1220553" y="5007043"/>
                    <a:pt x="1168165" y="5040381"/>
                    <a:pt x="1172134" y="5049112"/>
                  </a:cubicBezTo>
                  <a:cubicBezTo>
                    <a:pt x="1176103" y="5057843"/>
                    <a:pt x="1257860" y="5030856"/>
                    <a:pt x="1281672" y="5034825"/>
                  </a:cubicBezTo>
                  <a:cubicBezTo>
                    <a:pt x="1305485" y="5038794"/>
                    <a:pt x="1303897" y="5060225"/>
                    <a:pt x="1315009" y="5072925"/>
                  </a:cubicBezTo>
                  <a:lnTo>
                    <a:pt x="1300722" y="5101500"/>
                  </a:lnTo>
                  <a:lnTo>
                    <a:pt x="1291197" y="5144362"/>
                  </a:lnTo>
                  <a:lnTo>
                    <a:pt x="1274838" y="5144804"/>
                  </a:lnTo>
                  <a:cubicBezTo>
                    <a:pt x="1299778" y="5145296"/>
                    <a:pt x="1330303" y="5157884"/>
                    <a:pt x="1357872" y="5158650"/>
                  </a:cubicBezTo>
                  <a:cubicBezTo>
                    <a:pt x="1386447" y="5159444"/>
                    <a:pt x="1385653" y="5150713"/>
                    <a:pt x="1443597" y="5149125"/>
                  </a:cubicBezTo>
                  <a:cubicBezTo>
                    <a:pt x="1501541" y="5147538"/>
                    <a:pt x="1621397" y="5136425"/>
                    <a:pt x="1705534" y="5149125"/>
                  </a:cubicBezTo>
                  <a:cubicBezTo>
                    <a:pt x="1789671" y="5161825"/>
                    <a:pt x="1901591" y="5207069"/>
                    <a:pt x="1948422" y="5225325"/>
                  </a:cubicBezTo>
                  <a:cubicBezTo>
                    <a:pt x="1995253" y="5243581"/>
                    <a:pt x="1973822" y="5248343"/>
                    <a:pt x="1986522" y="5258662"/>
                  </a:cubicBezTo>
                  <a:cubicBezTo>
                    <a:pt x="1999222" y="5268981"/>
                    <a:pt x="2015097" y="5276918"/>
                    <a:pt x="2024622" y="5287237"/>
                  </a:cubicBezTo>
                  <a:cubicBezTo>
                    <a:pt x="2034147" y="5297556"/>
                    <a:pt x="2044466" y="5311050"/>
                    <a:pt x="2043672" y="5320575"/>
                  </a:cubicBezTo>
                  <a:cubicBezTo>
                    <a:pt x="2042878" y="5330100"/>
                    <a:pt x="2029384" y="5335656"/>
                    <a:pt x="2019859" y="5344387"/>
                  </a:cubicBezTo>
                  <a:cubicBezTo>
                    <a:pt x="2010334" y="5353118"/>
                    <a:pt x="2001603" y="5367406"/>
                    <a:pt x="1986522" y="5372962"/>
                  </a:cubicBezTo>
                  <a:cubicBezTo>
                    <a:pt x="1971441" y="5378518"/>
                    <a:pt x="1944453" y="5371375"/>
                    <a:pt x="1929372" y="5377725"/>
                  </a:cubicBezTo>
                  <a:cubicBezTo>
                    <a:pt x="1914291" y="5384075"/>
                    <a:pt x="2020653" y="5407887"/>
                    <a:pt x="1896034" y="5411062"/>
                  </a:cubicBezTo>
                  <a:cubicBezTo>
                    <a:pt x="1771415" y="5414237"/>
                    <a:pt x="1349934" y="5405506"/>
                    <a:pt x="1181659" y="5396775"/>
                  </a:cubicBezTo>
                  <a:cubicBezTo>
                    <a:pt x="1013384" y="5388044"/>
                    <a:pt x="972109" y="5367406"/>
                    <a:pt x="886384" y="5358675"/>
                  </a:cubicBezTo>
                  <a:cubicBezTo>
                    <a:pt x="800659" y="5349944"/>
                    <a:pt x="698265" y="5360262"/>
                    <a:pt x="667309" y="5344387"/>
                  </a:cubicBezTo>
                  <a:cubicBezTo>
                    <a:pt x="636353" y="5328512"/>
                    <a:pt x="724460" y="5281681"/>
                    <a:pt x="700647" y="5263425"/>
                  </a:cubicBezTo>
                  <a:cubicBezTo>
                    <a:pt x="676835" y="5245169"/>
                    <a:pt x="572059" y="5234850"/>
                    <a:pt x="524434" y="5234850"/>
                  </a:cubicBezTo>
                  <a:cubicBezTo>
                    <a:pt x="476809" y="5234850"/>
                    <a:pt x="460141" y="5257075"/>
                    <a:pt x="414897" y="5263425"/>
                  </a:cubicBezTo>
                  <a:cubicBezTo>
                    <a:pt x="369653" y="5269775"/>
                    <a:pt x="291866" y="5282475"/>
                    <a:pt x="252972" y="5272950"/>
                  </a:cubicBezTo>
                  <a:cubicBezTo>
                    <a:pt x="214078" y="5263425"/>
                    <a:pt x="176772" y="5235644"/>
                    <a:pt x="181534" y="5206275"/>
                  </a:cubicBezTo>
                  <a:cubicBezTo>
                    <a:pt x="186296" y="5176906"/>
                    <a:pt x="253766" y="5132456"/>
                    <a:pt x="281547" y="5096737"/>
                  </a:cubicBezTo>
                  <a:cubicBezTo>
                    <a:pt x="309328" y="5061018"/>
                    <a:pt x="325997" y="5026887"/>
                    <a:pt x="348222" y="4991962"/>
                  </a:cubicBezTo>
                  <a:cubicBezTo>
                    <a:pt x="348222" y="4991962"/>
                    <a:pt x="404578" y="4924493"/>
                    <a:pt x="414897" y="4887187"/>
                  </a:cubicBezTo>
                  <a:cubicBezTo>
                    <a:pt x="425216" y="4849881"/>
                    <a:pt x="399021" y="4802256"/>
                    <a:pt x="410134" y="4768125"/>
                  </a:cubicBezTo>
                  <a:cubicBezTo>
                    <a:pt x="421247" y="4733994"/>
                    <a:pt x="457760" y="4714944"/>
                    <a:pt x="481572" y="4682400"/>
                  </a:cubicBezTo>
                  <a:cubicBezTo>
                    <a:pt x="505384" y="4649856"/>
                    <a:pt x="568090" y="4612549"/>
                    <a:pt x="553009" y="4572862"/>
                  </a:cubicBezTo>
                  <a:cubicBezTo>
                    <a:pt x="537928" y="4533175"/>
                    <a:pt x="444265" y="4491900"/>
                    <a:pt x="391084" y="4444275"/>
                  </a:cubicBezTo>
                  <a:cubicBezTo>
                    <a:pt x="337903" y="4396650"/>
                    <a:pt x="275991" y="4329975"/>
                    <a:pt x="233922" y="4287112"/>
                  </a:cubicBezTo>
                  <a:cubicBezTo>
                    <a:pt x="191853" y="4244249"/>
                    <a:pt x="156928" y="4220438"/>
                    <a:pt x="138672" y="4187100"/>
                  </a:cubicBezTo>
                  <a:cubicBezTo>
                    <a:pt x="129013" y="4169461"/>
                    <a:pt x="128686" y="4156266"/>
                    <a:pt x="130264" y="4143986"/>
                  </a:cubicBezTo>
                  <a:cubicBezTo>
                    <a:pt x="117884" y="4111461"/>
                    <a:pt x="105032" y="4074323"/>
                    <a:pt x="86285" y="3987074"/>
                  </a:cubicBezTo>
                  <a:cubicBezTo>
                    <a:pt x="65648" y="3891030"/>
                    <a:pt x="14054" y="3689418"/>
                    <a:pt x="10085" y="3577499"/>
                  </a:cubicBezTo>
                  <a:cubicBezTo>
                    <a:pt x="6116" y="3465580"/>
                    <a:pt x="45803" y="3366362"/>
                    <a:pt x="62472" y="3315562"/>
                  </a:cubicBezTo>
                  <a:cubicBezTo>
                    <a:pt x="79141" y="3264762"/>
                    <a:pt x="87872" y="3312386"/>
                    <a:pt x="110097" y="3272699"/>
                  </a:cubicBezTo>
                  <a:cubicBezTo>
                    <a:pt x="132322" y="3233012"/>
                    <a:pt x="156928" y="3135381"/>
                    <a:pt x="195822" y="3077437"/>
                  </a:cubicBezTo>
                  <a:cubicBezTo>
                    <a:pt x="234716" y="3019493"/>
                    <a:pt x="302979" y="2967899"/>
                    <a:pt x="343460" y="2925037"/>
                  </a:cubicBezTo>
                  <a:cubicBezTo>
                    <a:pt x="383941" y="2882175"/>
                    <a:pt x="416485" y="2854393"/>
                    <a:pt x="438710" y="2820262"/>
                  </a:cubicBezTo>
                  <a:cubicBezTo>
                    <a:pt x="460935" y="2786131"/>
                    <a:pt x="438710" y="2781368"/>
                    <a:pt x="476810" y="2720249"/>
                  </a:cubicBezTo>
                  <a:cubicBezTo>
                    <a:pt x="488041" y="2702232"/>
                    <a:pt x="504653" y="2678075"/>
                    <a:pt x="523934" y="2651141"/>
                  </a:cubicBezTo>
                  <a:cubicBezTo>
                    <a:pt x="471999" y="2623415"/>
                    <a:pt x="421952" y="2589626"/>
                    <a:pt x="375209" y="2544037"/>
                  </a:cubicBezTo>
                  <a:cubicBezTo>
                    <a:pt x="289484" y="2460429"/>
                    <a:pt x="195292" y="2317554"/>
                    <a:pt x="140259" y="2213837"/>
                  </a:cubicBezTo>
                  <a:cubicBezTo>
                    <a:pt x="85226" y="2110120"/>
                    <a:pt x="68292" y="2026512"/>
                    <a:pt x="45009" y="1921737"/>
                  </a:cubicBezTo>
                  <a:cubicBezTo>
                    <a:pt x="21726" y="1816962"/>
                    <a:pt x="3734" y="1730179"/>
                    <a:pt x="559" y="1585187"/>
                  </a:cubicBezTo>
                  <a:cubicBezTo>
                    <a:pt x="-2616" y="1440195"/>
                    <a:pt x="7967" y="1204187"/>
                    <a:pt x="25959" y="1051787"/>
                  </a:cubicBezTo>
                  <a:cubicBezTo>
                    <a:pt x="43951" y="899387"/>
                    <a:pt x="69351" y="780854"/>
                    <a:pt x="108509" y="670787"/>
                  </a:cubicBezTo>
                  <a:cubicBezTo>
                    <a:pt x="147667" y="560720"/>
                    <a:pt x="204817" y="476054"/>
                    <a:pt x="260909" y="391387"/>
                  </a:cubicBezTo>
                  <a:cubicBezTo>
                    <a:pt x="317001" y="306720"/>
                    <a:pt x="379442" y="220995"/>
                    <a:pt x="445059" y="162787"/>
                  </a:cubicBezTo>
                  <a:cubicBezTo>
                    <a:pt x="510676" y="104579"/>
                    <a:pt x="592167" y="68595"/>
                    <a:pt x="654609" y="42137"/>
                  </a:cubicBezTo>
                  <a:cubicBezTo>
                    <a:pt x="717051" y="15679"/>
                    <a:pt x="766792" y="11445"/>
                    <a:pt x="819709" y="4037"/>
                  </a:cubicBezTo>
                  <a:cubicBezTo>
                    <a:pt x="846167" y="333"/>
                    <a:pt x="873419" y="-725"/>
                    <a:pt x="897893" y="465"/>
                  </a:cubicBezTo>
                  <a:close/>
                </a:path>
              </a:pathLst>
            </a:custGeom>
            <a:gradFill>
              <a:gsLst>
                <a:gs pos="42000">
                  <a:schemeClr val="bg1"/>
                </a:gs>
                <a:gs pos="0">
                  <a:schemeClr val="bg1">
                    <a:alpha val="40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blurRad="165100" dist="114300" dir="5400000" sx="90000" sy="-19000" rotWithShape="0">
                <a:prstClr val="black">
                  <a:alpha val="47000"/>
                </a:prstClr>
              </a:outerShdw>
            </a:effectLst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任意多边形 52"/>
            <p:cNvSpPr>
              <a:spLocks noChangeAspect="1"/>
            </p:cNvSpPr>
            <p:nvPr/>
          </p:nvSpPr>
          <p:spPr>
            <a:xfrm>
              <a:off x="6563624" y="3267085"/>
              <a:ext cx="355561" cy="305931"/>
            </a:xfrm>
            <a:custGeom>
              <a:avLst/>
              <a:gdLst>
                <a:gd name="connsiteX0" fmla="*/ 1796625 w 3978412"/>
                <a:gd name="connsiteY0" fmla="*/ 314143 h 3423103"/>
                <a:gd name="connsiteX1" fmla="*/ 2002365 w 3978412"/>
                <a:gd name="connsiteY1" fmla="*/ 131263 h 3423103"/>
                <a:gd name="connsiteX2" fmla="*/ 2109045 w 3978412"/>
                <a:gd name="connsiteY2" fmla="*/ 108403 h 3423103"/>
                <a:gd name="connsiteX3" fmla="*/ 2192865 w 3978412"/>
                <a:gd name="connsiteY3" fmla="*/ 1723 h 3423103"/>
                <a:gd name="connsiteX4" fmla="*/ 2497665 w 3978412"/>
                <a:gd name="connsiteY4" fmla="*/ 55063 h 3423103"/>
                <a:gd name="connsiteX5" fmla="*/ 2787225 w 3978412"/>
                <a:gd name="connsiteY5" fmla="*/ 215083 h 3423103"/>
                <a:gd name="connsiteX6" fmla="*/ 2878665 w 3978412"/>
                <a:gd name="connsiteY6" fmla="*/ 337003 h 3423103"/>
                <a:gd name="connsiteX7" fmla="*/ 2794845 w 3978412"/>
                <a:gd name="connsiteY7" fmla="*/ 489403 h 3423103"/>
                <a:gd name="connsiteX8" fmla="*/ 2924385 w 3978412"/>
                <a:gd name="connsiteY8" fmla="*/ 512263 h 3423103"/>
                <a:gd name="connsiteX9" fmla="*/ 2871045 w 3978412"/>
                <a:gd name="connsiteY9" fmla="*/ 588463 h 3423103"/>
                <a:gd name="connsiteX10" fmla="*/ 2939625 w 3978412"/>
                <a:gd name="connsiteY10" fmla="*/ 740863 h 3423103"/>
                <a:gd name="connsiteX11" fmla="*/ 2901525 w 3978412"/>
                <a:gd name="connsiteY11" fmla="*/ 847543 h 3423103"/>
                <a:gd name="connsiteX12" fmla="*/ 2794845 w 3978412"/>
                <a:gd name="connsiteY12" fmla="*/ 954223 h 3423103"/>
                <a:gd name="connsiteX13" fmla="*/ 2817705 w 3978412"/>
                <a:gd name="connsiteY13" fmla="*/ 1182823 h 3423103"/>
                <a:gd name="connsiteX14" fmla="*/ 2985345 w 3978412"/>
                <a:gd name="connsiteY14" fmla="*/ 1380943 h 3423103"/>
                <a:gd name="connsiteX15" fmla="*/ 3427305 w 3978412"/>
                <a:gd name="connsiteY15" fmla="*/ 1556203 h 3423103"/>
                <a:gd name="connsiteX16" fmla="*/ 3671145 w 3978412"/>
                <a:gd name="connsiteY16" fmla="*/ 1617163 h 3423103"/>
                <a:gd name="connsiteX17" fmla="*/ 3739725 w 3978412"/>
                <a:gd name="connsiteY17" fmla="*/ 1807663 h 3423103"/>
                <a:gd name="connsiteX18" fmla="*/ 3800685 w 3978412"/>
                <a:gd name="connsiteY18" fmla="*/ 1998163 h 3423103"/>
                <a:gd name="connsiteX19" fmla="*/ 3831165 w 3978412"/>
                <a:gd name="connsiteY19" fmla="*/ 2196283 h 3423103"/>
                <a:gd name="connsiteX20" fmla="*/ 3907365 w 3978412"/>
                <a:gd name="connsiteY20" fmla="*/ 2409643 h 3423103"/>
                <a:gd name="connsiteX21" fmla="*/ 3960705 w 3978412"/>
                <a:gd name="connsiteY21" fmla="*/ 2737303 h 3423103"/>
                <a:gd name="connsiteX22" fmla="*/ 3975945 w 3978412"/>
                <a:gd name="connsiteY22" fmla="*/ 3087823 h 3423103"/>
                <a:gd name="connsiteX23" fmla="*/ 3914985 w 3978412"/>
                <a:gd name="connsiteY23" fmla="*/ 3179263 h 3423103"/>
                <a:gd name="connsiteX24" fmla="*/ 3937845 w 3978412"/>
                <a:gd name="connsiteY24" fmla="*/ 3423103 h 3423103"/>
                <a:gd name="connsiteX25" fmla="*/ 1667085 w 3978412"/>
                <a:gd name="connsiteY25" fmla="*/ 3407863 h 3423103"/>
                <a:gd name="connsiteX26" fmla="*/ 1659465 w 3978412"/>
                <a:gd name="connsiteY26" fmla="*/ 3278323 h 3423103"/>
                <a:gd name="connsiteX27" fmla="*/ 1636605 w 3978412"/>
                <a:gd name="connsiteY27" fmla="*/ 3118303 h 3423103"/>
                <a:gd name="connsiteX28" fmla="*/ 1628985 w 3978412"/>
                <a:gd name="connsiteY28" fmla="*/ 2859223 h 3423103"/>
                <a:gd name="connsiteX29" fmla="*/ 1491825 w 3978412"/>
                <a:gd name="connsiteY29" fmla="*/ 2965903 h 3423103"/>
                <a:gd name="connsiteX30" fmla="*/ 1362285 w 3978412"/>
                <a:gd name="connsiteY30" fmla="*/ 3080203 h 3423103"/>
                <a:gd name="connsiteX31" fmla="*/ 1133685 w 3978412"/>
                <a:gd name="connsiteY31" fmla="*/ 3278323 h 3423103"/>
                <a:gd name="connsiteX32" fmla="*/ 935565 w 3978412"/>
                <a:gd name="connsiteY32" fmla="*/ 3377383 h 3423103"/>
                <a:gd name="connsiteX33" fmla="*/ 607905 w 3978412"/>
                <a:gd name="connsiteY33" fmla="*/ 3354523 h 3423103"/>
                <a:gd name="connsiteX34" fmla="*/ 348825 w 3978412"/>
                <a:gd name="connsiteY34" fmla="*/ 2958283 h 3423103"/>
                <a:gd name="connsiteX35" fmla="*/ 120225 w 3978412"/>
                <a:gd name="connsiteY35" fmla="*/ 2569663 h 3423103"/>
                <a:gd name="connsiteX36" fmla="*/ 5925 w 3978412"/>
                <a:gd name="connsiteY36" fmla="*/ 2440123 h 3423103"/>
                <a:gd name="connsiteX37" fmla="*/ 28785 w 3978412"/>
                <a:gd name="connsiteY37" fmla="*/ 2302963 h 3423103"/>
                <a:gd name="connsiteX38" fmla="*/ 135465 w 3978412"/>
                <a:gd name="connsiteY38" fmla="*/ 2165803 h 3423103"/>
                <a:gd name="connsiteX39" fmla="*/ 196425 w 3978412"/>
                <a:gd name="connsiteY39" fmla="*/ 2120083 h 3423103"/>
                <a:gd name="connsiteX40" fmla="*/ 82125 w 3978412"/>
                <a:gd name="connsiteY40" fmla="*/ 1876243 h 3423103"/>
                <a:gd name="connsiteX41" fmla="*/ 112605 w 3978412"/>
                <a:gd name="connsiteY41" fmla="*/ 1731463 h 3423103"/>
                <a:gd name="connsiteX42" fmla="*/ 89745 w 3978412"/>
                <a:gd name="connsiteY42" fmla="*/ 1624783 h 3423103"/>
                <a:gd name="connsiteX43" fmla="*/ 143085 w 3978412"/>
                <a:gd name="connsiteY43" fmla="*/ 1312363 h 3423103"/>
                <a:gd name="connsiteX44" fmla="*/ 204045 w 3978412"/>
                <a:gd name="connsiteY44" fmla="*/ 1350463 h 3423103"/>
                <a:gd name="connsiteX45" fmla="*/ 188805 w 3978412"/>
                <a:gd name="connsiteY45" fmla="*/ 1236163 h 3423103"/>
                <a:gd name="connsiteX46" fmla="*/ 249765 w 3978412"/>
                <a:gd name="connsiteY46" fmla="*/ 1205683 h 3423103"/>
                <a:gd name="connsiteX47" fmla="*/ 287865 w 3978412"/>
                <a:gd name="connsiteY47" fmla="*/ 1289503 h 3423103"/>
                <a:gd name="connsiteX48" fmla="*/ 364065 w 3978412"/>
                <a:gd name="connsiteY48" fmla="*/ 1510483 h 3423103"/>
                <a:gd name="connsiteX49" fmla="*/ 440265 w 3978412"/>
                <a:gd name="connsiteY49" fmla="*/ 1480003 h 3423103"/>
                <a:gd name="connsiteX50" fmla="*/ 455505 w 3978412"/>
                <a:gd name="connsiteY50" fmla="*/ 1655263 h 3423103"/>
                <a:gd name="connsiteX51" fmla="*/ 539325 w 3978412"/>
                <a:gd name="connsiteY51" fmla="*/ 1700983 h 3423103"/>
                <a:gd name="connsiteX52" fmla="*/ 600285 w 3978412"/>
                <a:gd name="connsiteY52" fmla="*/ 1807663 h 3423103"/>
                <a:gd name="connsiteX53" fmla="*/ 607905 w 3978412"/>
                <a:gd name="connsiteY53" fmla="*/ 1944823 h 3423103"/>
                <a:gd name="connsiteX54" fmla="*/ 585045 w 3978412"/>
                <a:gd name="connsiteY54" fmla="*/ 2005783 h 3423103"/>
                <a:gd name="connsiteX55" fmla="*/ 554565 w 3978412"/>
                <a:gd name="connsiteY55" fmla="*/ 1975303 h 3423103"/>
                <a:gd name="connsiteX56" fmla="*/ 569805 w 3978412"/>
                <a:gd name="connsiteY56" fmla="*/ 2181043 h 3423103"/>
                <a:gd name="connsiteX57" fmla="*/ 737445 w 3978412"/>
                <a:gd name="connsiteY57" fmla="*/ 2432503 h 3423103"/>
                <a:gd name="connsiteX58" fmla="*/ 767925 w 3978412"/>
                <a:gd name="connsiteY58" fmla="*/ 2691583 h 3423103"/>
                <a:gd name="connsiteX59" fmla="*/ 836505 w 3978412"/>
                <a:gd name="connsiteY59" fmla="*/ 2737303 h 3423103"/>
                <a:gd name="connsiteX60" fmla="*/ 950805 w 3978412"/>
                <a:gd name="connsiteY60" fmla="*/ 2638243 h 3423103"/>
                <a:gd name="connsiteX61" fmla="*/ 1011765 w 3978412"/>
                <a:gd name="connsiteY61" fmla="*/ 2638243 h 3423103"/>
                <a:gd name="connsiteX62" fmla="*/ 1110825 w 3978412"/>
                <a:gd name="connsiteY62" fmla="*/ 2531563 h 3423103"/>
                <a:gd name="connsiteX63" fmla="*/ 1179405 w 3978412"/>
                <a:gd name="connsiteY63" fmla="*/ 2402023 h 3423103"/>
                <a:gd name="connsiteX64" fmla="*/ 1240365 w 3978412"/>
                <a:gd name="connsiteY64" fmla="*/ 2348683 h 3423103"/>
                <a:gd name="connsiteX65" fmla="*/ 1308945 w 3978412"/>
                <a:gd name="connsiteY65" fmla="*/ 2325823 h 3423103"/>
                <a:gd name="connsiteX66" fmla="*/ 1339425 w 3978412"/>
                <a:gd name="connsiteY66" fmla="*/ 2196283 h 3423103"/>
                <a:gd name="connsiteX67" fmla="*/ 1507065 w 3978412"/>
                <a:gd name="connsiteY67" fmla="*/ 2066743 h 3423103"/>
                <a:gd name="connsiteX68" fmla="*/ 1552785 w 3978412"/>
                <a:gd name="connsiteY68" fmla="*/ 1952443 h 3423103"/>
                <a:gd name="connsiteX69" fmla="*/ 1606125 w 3978412"/>
                <a:gd name="connsiteY69" fmla="*/ 1914343 h 3423103"/>
                <a:gd name="connsiteX70" fmla="*/ 1651845 w 3978412"/>
                <a:gd name="connsiteY70" fmla="*/ 1861003 h 3423103"/>
                <a:gd name="connsiteX71" fmla="*/ 1728045 w 3978412"/>
                <a:gd name="connsiteY71" fmla="*/ 1838143 h 3423103"/>
                <a:gd name="connsiteX72" fmla="*/ 1933785 w 3978412"/>
                <a:gd name="connsiteY72" fmla="*/ 1739083 h 3423103"/>
                <a:gd name="connsiteX73" fmla="*/ 2093805 w 3978412"/>
                <a:gd name="connsiteY73" fmla="*/ 1464763 h 3423103"/>
                <a:gd name="connsiteX74" fmla="*/ 2017605 w 3978412"/>
                <a:gd name="connsiteY74" fmla="*/ 1281883 h 3423103"/>
                <a:gd name="connsiteX75" fmla="*/ 1926165 w 3978412"/>
                <a:gd name="connsiteY75" fmla="*/ 1114243 h 3423103"/>
                <a:gd name="connsiteX76" fmla="*/ 1819485 w 3978412"/>
                <a:gd name="connsiteY76" fmla="*/ 961843 h 3423103"/>
                <a:gd name="connsiteX77" fmla="*/ 1750905 w 3978412"/>
                <a:gd name="connsiteY77" fmla="*/ 847543 h 3423103"/>
                <a:gd name="connsiteX78" fmla="*/ 1697565 w 3978412"/>
                <a:gd name="connsiteY78" fmla="*/ 756103 h 3423103"/>
                <a:gd name="connsiteX79" fmla="*/ 1728045 w 3978412"/>
                <a:gd name="connsiteY79" fmla="*/ 672283 h 3423103"/>
                <a:gd name="connsiteX80" fmla="*/ 1743285 w 3978412"/>
                <a:gd name="connsiteY80" fmla="*/ 504643 h 3423103"/>
                <a:gd name="connsiteX81" fmla="*/ 1766145 w 3978412"/>
                <a:gd name="connsiteY81" fmla="*/ 397963 h 3423103"/>
                <a:gd name="connsiteX82" fmla="*/ 1796625 w 3978412"/>
                <a:gd name="connsiteY82" fmla="*/ 314143 h 3423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3978412" h="3423103">
                  <a:moveTo>
                    <a:pt x="1796625" y="314143"/>
                  </a:moveTo>
                  <a:cubicBezTo>
                    <a:pt x="1835995" y="269693"/>
                    <a:pt x="1950295" y="165553"/>
                    <a:pt x="2002365" y="131263"/>
                  </a:cubicBezTo>
                  <a:cubicBezTo>
                    <a:pt x="2054435" y="96973"/>
                    <a:pt x="2077295" y="129993"/>
                    <a:pt x="2109045" y="108403"/>
                  </a:cubicBezTo>
                  <a:cubicBezTo>
                    <a:pt x="2140795" y="86813"/>
                    <a:pt x="2128095" y="10613"/>
                    <a:pt x="2192865" y="1723"/>
                  </a:cubicBezTo>
                  <a:cubicBezTo>
                    <a:pt x="2257635" y="-7167"/>
                    <a:pt x="2398605" y="19503"/>
                    <a:pt x="2497665" y="55063"/>
                  </a:cubicBezTo>
                  <a:cubicBezTo>
                    <a:pt x="2596725" y="90623"/>
                    <a:pt x="2723725" y="168093"/>
                    <a:pt x="2787225" y="215083"/>
                  </a:cubicBezTo>
                  <a:cubicBezTo>
                    <a:pt x="2850725" y="262073"/>
                    <a:pt x="2877395" y="291283"/>
                    <a:pt x="2878665" y="337003"/>
                  </a:cubicBezTo>
                  <a:cubicBezTo>
                    <a:pt x="2879935" y="382723"/>
                    <a:pt x="2787225" y="460193"/>
                    <a:pt x="2794845" y="489403"/>
                  </a:cubicBezTo>
                  <a:cubicBezTo>
                    <a:pt x="2802465" y="518613"/>
                    <a:pt x="2911685" y="495753"/>
                    <a:pt x="2924385" y="512263"/>
                  </a:cubicBezTo>
                  <a:cubicBezTo>
                    <a:pt x="2937085" y="528773"/>
                    <a:pt x="2868505" y="550363"/>
                    <a:pt x="2871045" y="588463"/>
                  </a:cubicBezTo>
                  <a:cubicBezTo>
                    <a:pt x="2873585" y="626563"/>
                    <a:pt x="2934545" y="697683"/>
                    <a:pt x="2939625" y="740863"/>
                  </a:cubicBezTo>
                  <a:cubicBezTo>
                    <a:pt x="2944705" y="784043"/>
                    <a:pt x="2925655" y="811983"/>
                    <a:pt x="2901525" y="847543"/>
                  </a:cubicBezTo>
                  <a:cubicBezTo>
                    <a:pt x="2877395" y="883103"/>
                    <a:pt x="2808815" y="898343"/>
                    <a:pt x="2794845" y="954223"/>
                  </a:cubicBezTo>
                  <a:cubicBezTo>
                    <a:pt x="2780875" y="1010103"/>
                    <a:pt x="2785955" y="1111703"/>
                    <a:pt x="2817705" y="1182823"/>
                  </a:cubicBezTo>
                  <a:cubicBezTo>
                    <a:pt x="2849455" y="1253943"/>
                    <a:pt x="2883745" y="1318713"/>
                    <a:pt x="2985345" y="1380943"/>
                  </a:cubicBezTo>
                  <a:cubicBezTo>
                    <a:pt x="3086945" y="1443173"/>
                    <a:pt x="3313005" y="1516833"/>
                    <a:pt x="3427305" y="1556203"/>
                  </a:cubicBezTo>
                  <a:cubicBezTo>
                    <a:pt x="3541605" y="1595573"/>
                    <a:pt x="3619075" y="1575253"/>
                    <a:pt x="3671145" y="1617163"/>
                  </a:cubicBezTo>
                  <a:cubicBezTo>
                    <a:pt x="3723215" y="1659073"/>
                    <a:pt x="3718135" y="1744163"/>
                    <a:pt x="3739725" y="1807663"/>
                  </a:cubicBezTo>
                  <a:cubicBezTo>
                    <a:pt x="3761315" y="1871163"/>
                    <a:pt x="3785445" y="1933393"/>
                    <a:pt x="3800685" y="1998163"/>
                  </a:cubicBezTo>
                  <a:cubicBezTo>
                    <a:pt x="3815925" y="2062933"/>
                    <a:pt x="3813385" y="2127703"/>
                    <a:pt x="3831165" y="2196283"/>
                  </a:cubicBezTo>
                  <a:cubicBezTo>
                    <a:pt x="3848945" y="2264863"/>
                    <a:pt x="3885775" y="2319473"/>
                    <a:pt x="3907365" y="2409643"/>
                  </a:cubicBezTo>
                  <a:cubicBezTo>
                    <a:pt x="3928955" y="2499813"/>
                    <a:pt x="3949275" y="2624273"/>
                    <a:pt x="3960705" y="2737303"/>
                  </a:cubicBezTo>
                  <a:cubicBezTo>
                    <a:pt x="3972135" y="2850333"/>
                    <a:pt x="3983565" y="3014163"/>
                    <a:pt x="3975945" y="3087823"/>
                  </a:cubicBezTo>
                  <a:cubicBezTo>
                    <a:pt x="3968325" y="3161483"/>
                    <a:pt x="3921335" y="3123383"/>
                    <a:pt x="3914985" y="3179263"/>
                  </a:cubicBezTo>
                  <a:cubicBezTo>
                    <a:pt x="3908635" y="3235143"/>
                    <a:pt x="3923240" y="3329123"/>
                    <a:pt x="3937845" y="3423103"/>
                  </a:cubicBezTo>
                  <a:lnTo>
                    <a:pt x="1667085" y="3407863"/>
                  </a:lnTo>
                  <a:cubicBezTo>
                    <a:pt x="1664545" y="3364683"/>
                    <a:pt x="1664545" y="3326583"/>
                    <a:pt x="1659465" y="3278323"/>
                  </a:cubicBezTo>
                  <a:cubicBezTo>
                    <a:pt x="1654385" y="3230063"/>
                    <a:pt x="1641685" y="3188153"/>
                    <a:pt x="1636605" y="3118303"/>
                  </a:cubicBezTo>
                  <a:cubicBezTo>
                    <a:pt x="1631525" y="3048453"/>
                    <a:pt x="1628985" y="2859223"/>
                    <a:pt x="1628985" y="2859223"/>
                  </a:cubicBezTo>
                  <a:cubicBezTo>
                    <a:pt x="1604855" y="2833823"/>
                    <a:pt x="1536275" y="2929073"/>
                    <a:pt x="1491825" y="2965903"/>
                  </a:cubicBezTo>
                  <a:cubicBezTo>
                    <a:pt x="1447375" y="3002733"/>
                    <a:pt x="1362285" y="3080203"/>
                    <a:pt x="1362285" y="3080203"/>
                  </a:cubicBezTo>
                  <a:cubicBezTo>
                    <a:pt x="1302595" y="3132273"/>
                    <a:pt x="1204805" y="3228793"/>
                    <a:pt x="1133685" y="3278323"/>
                  </a:cubicBezTo>
                  <a:cubicBezTo>
                    <a:pt x="1062565" y="3327853"/>
                    <a:pt x="1023195" y="3364683"/>
                    <a:pt x="935565" y="3377383"/>
                  </a:cubicBezTo>
                  <a:cubicBezTo>
                    <a:pt x="847935" y="3390083"/>
                    <a:pt x="705695" y="3424373"/>
                    <a:pt x="607905" y="3354523"/>
                  </a:cubicBezTo>
                  <a:cubicBezTo>
                    <a:pt x="510115" y="3284673"/>
                    <a:pt x="430105" y="3089093"/>
                    <a:pt x="348825" y="2958283"/>
                  </a:cubicBezTo>
                  <a:cubicBezTo>
                    <a:pt x="267545" y="2827473"/>
                    <a:pt x="177375" y="2656023"/>
                    <a:pt x="120225" y="2569663"/>
                  </a:cubicBezTo>
                  <a:cubicBezTo>
                    <a:pt x="63075" y="2483303"/>
                    <a:pt x="21165" y="2484573"/>
                    <a:pt x="5925" y="2440123"/>
                  </a:cubicBezTo>
                  <a:cubicBezTo>
                    <a:pt x="-9315" y="2395673"/>
                    <a:pt x="7195" y="2348683"/>
                    <a:pt x="28785" y="2302963"/>
                  </a:cubicBezTo>
                  <a:cubicBezTo>
                    <a:pt x="50375" y="2257243"/>
                    <a:pt x="107525" y="2196283"/>
                    <a:pt x="135465" y="2165803"/>
                  </a:cubicBezTo>
                  <a:cubicBezTo>
                    <a:pt x="163405" y="2135323"/>
                    <a:pt x="179915" y="2127703"/>
                    <a:pt x="196425" y="2120083"/>
                  </a:cubicBezTo>
                  <a:cubicBezTo>
                    <a:pt x="158325" y="2038803"/>
                    <a:pt x="96095" y="1941013"/>
                    <a:pt x="82125" y="1876243"/>
                  </a:cubicBezTo>
                  <a:cubicBezTo>
                    <a:pt x="68155" y="1811473"/>
                    <a:pt x="111335" y="1773373"/>
                    <a:pt x="112605" y="1731463"/>
                  </a:cubicBezTo>
                  <a:cubicBezTo>
                    <a:pt x="113875" y="1689553"/>
                    <a:pt x="84665" y="1694633"/>
                    <a:pt x="89745" y="1624783"/>
                  </a:cubicBezTo>
                  <a:cubicBezTo>
                    <a:pt x="94825" y="1554933"/>
                    <a:pt x="124035" y="1358083"/>
                    <a:pt x="143085" y="1312363"/>
                  </a:cubicBezTo>
                  <a:cubicBezTo>
                    <a:pt x="162135" y="1266643"/>
                    <a:pt x="196425" y="1363163"/>
                    <a:pt x="204045" y="1350463"/>
                  </a:cubicBezTo>
                  <a:cubicBezTo>
                    <a:pt x="211665" y="1337763"/>
                    <a:pt x="181185" y="1260293"/>
                    <a:pt x="188805" y="1236163"/>
                  </a:cubicBezTo>
                  <a:cubicBezTo>
                    <a:pt x="196425" y="1212033"/>
                    <a:pt x="233255" y="1196793"/>
                    <a:pt x="249765" y="1205683"/>
                  </a:cubicBezTo>
                  <a:cubicBezTo>
                    <a:pt x="266275" y="1214573"/>
                    <a:pt x="268815" y="1238703"/>
                    <a:pt x="287865" y="1289503"/>
                  </a:cubicBezTo>
                  <a:cubicBezTo>
                    <a:pt x="306915" y="1340303"/>
                    <a:pt x="338665" y="1478733"/>
                    <a:pt x="364065" y="1510483"/>
                  </a:cubicBezTo>
                  <a:cubicBezTo>
                    <a:pt x="389465" y="1542233"/>
                    <a:pt x="425025" y="1455873"/>
                    <a:pt x="440265" y="1480003"/>
                  </a:cubicBezTo>
                  <a:cubicBezTo>
                    <a:pt x="455505" y="1504133"/>
                    <a:pt x="438995" y="1618433"/>
                    <a:pt x="455505" y="1655263"/>
                  </a:cubicBezTo>
                  <a:cubicBezTo>
                    <a:pt x="472015" y="1692093"/>
                    <a:pt x="515195" y="1675583"/>
                    <a:pt x="539325" y="1700983"/>
                  </a:cubicBezTo>
                  <a:cubicBezTo>
                    <a:pt x="563455" y="1726383"/>
                    <a:pt x="588855" y="1767023"/>
                    <a:pt x="600285" y="1807663"/>
                  </a:cubicBezTo>
                  <a:cubicBezTo>
                    <a:pt x="611715" y="1848303"/>
                    <a:pt x="610445" y="1911803"/>
                    <a:pt x="607905" y="1944823"/>
                  </a:cubicBezTo>
                  <a:cubicBezTo>
                    <a:pt x="605365" y="1977843"/>
                    <a:pt x="593935" y="2000703"/>
                    <a:pt x="585045" y="2005783"/>
                  </a:cubicBezTo>
                  <a:cubicBezTo>
                    <a:pt x="576155" y="2010863"/>
                    <a:pt x="557105" y="1946093"/>
                    <a:pt x="554565" y="1975303"/>
                  </a:cubicBezTo>
                  <a:cubicBezTo>
                    <a:pt x="552025" y="2004513"/>
                    <a:pt x="539325" y="2104843"/>
                    <a:pt x="569805" y="2181043"/>
                  </a:cubicBezTo>
                  <a:cubicBezTo>
                    <a:pt x="600285" y="2257243"/>
                    <a:pt x="704425" y="2347413"/>
                    <a:pt x="737445" y="2432503"/>
                  </a:cubicBezTo>
                  <a:cubicBezTo>
                    <a:pt x="770465" y="2517593"/>
                    <a:pt x="751415" y="2640783"/>
                    <a:pt x="767925" y="2691583"/>
                  </a:cubicBezTo>
                  <a:cubicBezTo>
                    <a:pt x="784435" y="2742383"/>
                    <a:pt x="806025" y="2746193"/>
                    <a:pt x="836505" y="2737303"/>
                  </a:cubicBezTo>
                  <a:cubicBezTo>
                    <a:pt x="866985" y="2728413"/>
                    <a:pt x="921595" y="2654753"/>
                    <a:pt x="950805" y="2638243"/>
                  </a:cubicBezTo>
                  <a:cubicBezTo>
                    <a:pt x="980015" y="2621733"/>
                    <a:pt x="985095" y="2656023"/>
                    <a:pt x="1011765" y="2638243"/>
                  </a:cubicBezTo>
                  <a:cubicBezTo>
                    <a:pt x="1038435" y="2620463"/>
                    <a:pt x="1082885" y="2570933"/>
                    <a:pt x="1110825" y="2531563"/>
                  </a:cubicBezTo>
                  <a:cubicBezTo>
                    <a:pt x="1138765" y="2492193"/>
                    <a:pt x="1157815" y="2432503"/>
                    <a:pt x="1179405" y="2402023"/>
                  </a:cubicBezTo>
                  <a:cubicBezTo>
                    <a:pt x="1200995" y="2371543"/>
                    <a:pt x="1218775" y="2361383"/>
                    <a:pt x="1240365" y="2348683"/>
                  </a:cubicBezTo>
                  <a:cubicBezTo>
                    <a:pt x="1261955" y="2335983"/>
                    <a:pt x="1292435" y="2351223"/>
                    <a:pt x="1308945" y="2325823"/>
                  </a:cubicBezTo>
                  <a:cubicBezTo>
                    <a:pt x="1325455" y="2300423"/>
                    <a:pt x="1306405" y="2239463"/>
                    <a:pt x="1339425" y="2196283"/>
                  </a:cubicBezTo>
                  <a:cubicBezTo>
                    <a:pt x="1372445" y="2153103"/>
                    <a:pt x="1471505" y="2107383"/>
                    <a:pt x="1507065" y="2066743"/>
                  </a:cubicBezTo>
                  <a:cubicBezTo>
                    <a:pt x="1542625" y="2026103"/>
                    <a:pt x="1536275" y="1977843"/>
                    <a:pt x="1552785" y="1952443"/>
                  </a:cubicBezTo>
                  <a:cubicBezTo>
                    <a:pt x="1569295" y="1927043"/>
                    <a:pt x="1589615" y="1929583"/>
                    <a:pt x="1606125" y="1914343"/>
                  </a:cubicBezTo>
                  <a:cubicBezTo>
                    <a:pt x="1622635" y="1899103"/>
                    <a:pt x="1631525" y="1873703"/>
                    <a:pt x="1651845" y="1861003"/>
                  </a:cubicBezTo>
                  <a:cubicBezTo>
                    <a:pt x="1672165" y="1848303"/>
                    <a:pt x="1681055" y="1858463"/>
                    <a:pt x="1728045" y="1838143"/>
                  </a:cubicBezTo>
                  <a:cubicBezTo>
                    <a:pt x="1775035" y="1817823"/>
                    <a:pt x="1872825" y="1801313"/>
                    <a:pt x="1933785" y="1739083"/>
                  </a:cubicBezTo>
                  <a:cubicBezTo>
                    <a:pt x="1994745" y="1676853"/>
                    <a:pt x="2079835" y="1540963"/>
                    <a:pt x="2093805" y="1464763"/>
                  </a:cubicBezTo>
                  <a:cubicBezTo>
                    <a:pt x="2107775" y="1388563"/>
                    <a:pt x="2045545" y="1340303"/>
                    <a:pt x="2017605" y="1281883"/>
                  </a:cubicBezTo>
                  <a:cubicBezTo>
                    <a:pt x="1989665" y="1223463"/>
                    <a:pt x="1959185" y="1167583"/>
                    <a:pt x="1926165" y="1114243"/>
                  </a:cubicBezTo>
                  <a:cubicBezTo>
                    <a:pt x="1893145" y="1060903"/>
                    <a:pt x="1848695" y="1006293"/>
                    <a:pt x="1819485" y="961843"/>
                  </a:cubicBezTo>
                  <a:cubicBezTo>
                    <a:pt x="1790275" y="917393"/>
                    <a:pt x="1771225" y="881833"/>
                    <a:pt x="1750905" y="847543"/>
                  </a:cubicBezTo>
                  <a:cubicBezTo>
                    <a:pt x="1730585" y="813253"/>
                    <a:pt x="1701375" y="785313"/>
                    <a:pt x="1697565" y="756103"/>
                  </a:cubicBezTo>
                  <a:cubicBezTo>
                    <a:pt x="1693755" y="726893"/>
                    <a:pt x="1720425" y="714193"/>
                    <a:pt x="1728045" y="672283"/>
                  </a:cubicBezTo>
                  <a:cubicBezTo>
                    <a:pt x="1735665" y="630373"/>
                    <a:pt x="1736935" y="550363"/>
                    <a:pt x="1743285" y="504643"/>
                  </a:cubicBezTo>
                  <a:cubicBezTo>
                    <a:pt x="1749635" y="458923"/>
                    <a:pt x="1759795" y="430983"/>
                    <a:pt x="1766145" y="397963"/>
                  </a:cubicBezTo>
                  <a:cubicBezTo>
                    <a:pt x="1772495" y="364943"/>
                    <a:pt x="1757255" y="358593"/>
                    <a:pt x="1796625" y="314143"/>
                  </a:cubicBezTo>
                  <a:close/>
                </a:path>
              </a:pathLst>
            </a:custGeom>
            <a:gradFill>
              <a:gsLst>
                <a:gs pos="42000">
                  <a:schemeClr val="bg1"/>
                </a:gs>
                <a:gs pos="0">
                  <a:schemeClr val="bg1">
                    <a:alpha val="40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blurRad="165100" dist="114300" dir="5400000" sx="90000" sy="-19000" rotWithShape="0">
                <a:prstClr val="black">
                  <a:alpha val="47000"/>
                </a:prstClr>
              </a:outerShdw>
            </a:effectLst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任意多边形 53"/>
            <p:cNvSpPr>
              <a:spLocks noChangeAspect="1"/>
            </p:cNvSpPr>
            <p:nvPr/>
          </p:nvSpPr>
          <p:spPr>
            <a:xfrm>
              <a:off x="7095020" y="3101693"/>
              <a:ext cx="269451" cy="471323"/>
            </a:xfrm>
            <a:custGeom>
              <a:avLst/>
              <a:gdLst/>
              <a:ahLst/>
              <a:cxnLst/>
              <a:rect l="l" t="t" r="r" b="b"/>
              <a:pathLst>
                <a:path w="3274145" h="5727120">
                  <a:moveTo>
                    <a:pt x="727502" y="44360"/>
                  </a:moveTo>
                  <a:cubicBezTo>
                    <a:pt x="776350" y="43058"/>
                    <a:pt x="850598" y="48919"/>
                    <a:pt x="887722" y="59991"/>
                  </a:cubicBezTo>
                  <a:cubicBezTo>
                    <a:pt x="924846" y="71063"/>
                    <a:pt x="935267" y="92556"/>
                    <a:pt x="950247" y="110793"/>
                  </a:cubicBezTo>
                  <a:cubicBezTo>
                    <a:pt x="965227" y="129029"/>
                    <a:pt x="969786" y="136845"/>
                    <a:pt x="977602" y="169410"/>
                  </a:cubicBezTo>
                  <a:cubicBezTo>
                    <a:pt x="985418" y="201975"/>
                    <a:pt x="993233" y="277526"/>
                    <a:pt x="997141" y="306183"/>
                  </a:cubicBezTo>
                  <a:cubicBezTo>
                    <a:pt x="999533" y="323725"/>
                    <a:pt x="998020" y="332481"/>
                    <a:pt x="999285" y="336945"/>
                  </a:cubicBezTo>
                  <a:lnTo>
                    <a:pt x="1010595" y="334818"/>
                  </a:lnTo>
                  <a:cubicBezTo>
                    <a:pt x="1018301" y="327214"/>
                    <a:pt x="1028101" y="315281"/>
                    <a:pt x="1036219" y="313999"/>
                  </a:cubicBezTo>
                  <a:cubicBezTo>
                    <a:pt x="1048593" y="312045"/>
                    <a:pt x="1084415" y="321815"/>
                    <a:pt x="1075297" y="329630"/>
                  </a:cubicBezTo>
                  <a:lnTo>
                    <a:pt x="1070757" y="331958"/>
                  </a:lnTo>
                  <a:cubicBezTo>
                    <a:pt x="1093857" y="340833"/>
                    <a:pt x="1047926" y="382264"/>
                    <a:pt x="1040127" y="396063"/>
                  </a:cubicBezTo>
                  <a:cubicBezTo>
                    <a:pt x="1031660" y="411042"/>
                    <a:pt x="1017982" y="401925"/>
                    <a:pt x="1012772" y="419509"/>
                  </a:cubicBezTo>
                  <a:cubicBezTo>
                    <a:pt x="1007561" y="437094"/>
                    <a:pt x="1012121" y="482035"/>
                    <a:pt x="1008864" y="501574"/>
                  </a:cubicBezTo>
                  <a:cubicBezTo>
                    <a:pt x="1005608" y="521112"/>
                    <a:pt x="987371" y="533487"/>
                    <a:pt x="993233" y="536744"/>
                  </a:cubicBezTo>
                  <a:cubicBezTo>
                    <a:pt x="999095" y="540000"/>
                    <a:pt x="1033613" y="515251"/>
                    <a:pt x="1044034" y="521112"/>
                  </a:cubicBezTo>
                  <a:cubicBezTo>
                    <a:pt x="1054455" y="526974"/>
                    <a:pt x="1056410" y="557586"/>
                    <a:pt x="1055758" y="571914"/>
                  </a:cubicBezTo>
                  <a:cubicBezTo>
                    <a:pt x="1055107" y="586243"/>
                    <a:pt x="1049896" y="585591"/>
                    <a:pt x="1040127" y="607084"/>
                  </a:cubicBezTo>
                  <a:cubicBezTo>
                    <a:pt x="1030358" y="628577"/>
                    <a:pt x="1008864" y="683287"/>
                    <a:pt x="997141" y="700872"/>
                  </a:cubicBezTo>
                  <a:cubicBezTo>
                    <a:pt x="985418" y="718457"/>
                    <a:pt x="976299" y="698267"/>
                    <a:pt x="969786" y="712596"/>
                  </a:cubicBezTo>
                  <a:cubicBezTo>
                    <a:pt x="963274" y="726924"/>
                    <a:pt x="973042" y="761443"/>
                    <a:pt x="958063" y="786844"/>
                  </a:cubicBezTo>
                  <a:lnTo>
                    <a:pt x="931557" y="820669"/>
                  </a:lnTo>
                  <a:cubicBezTo>
                    <a:pt x="944605" y="856219"/>
                    <a:pt x="956944" y="888628"/>
                    <a:pt x="965878" y="907986"/>
                  </a:cubicBezTo>
                  <a:cubicBezTo>
                    <a:pt x="977602" y="933387"/>
                    <a:pt x="980858" y="926222"/>
                    <a:pt x="989325" y="939248"/>
                  </a:cubicBezTo>
                  <a:cubicBezTo>
                    <a:pt x="997792" y="952275"/>
                    <a:pt x="995187" y="973768"/>
                    <a:pt x="1016680" y="986142"/>
                  </a:cubicBezTo>
                  <a:cubicBezTo>
                    <a:pt x="1038173" y="998517"/>
                    <a:pt x="1088974" y="1001773"/>
                    <a:pt x="1118283" y="1013496"/>
                  </a:cubicBezTo>
                  <a:cubicBezTo>
                    <a:pt x="1147592" y="1025219"/>
                    <a:pt x="1146289" y="1037595"/>
                    <a:pt x="1192531" y="1056483"/>
                  </a:cubicBezTo>
                  <a:cubicBezTo>
                    <a:pt x="1238773" y="1075371"/>
                    <a:pt x="1355357" y="1107935"/>
                    <a:pt x="1395737" y="1126823"/>
                  </a:cubicBezTo>
                  <a:cubicBezTo>
                    <a:pt x="1436117" y="1145711"/>
                    <a:pt x="1419184" y="1141803"/>
                    <a:pt x="1434815" y="1169809"/>
                  </a:cubicBezTo>
                  <a:cubicBezTo>
                    <a:pt x="1450446" y="1197815"/>
                    <a:pt x="1471288" y="1242755"/>
                    <a:pt x="1489525" y="1294859"/>
                  </a:cubicBezTo>
                  <a:cubicBezTo>
                    <a:pt x="1507761" y="1346963"/>
                    <a:pt x="1529254" y="1426422"/>
                    <a:pt x="1544234" y="1482434"/>
                  </a:cubicBezTo>
                  <a:cubicBezTo>
                    <a:pt x="1559214" y="1538446"/>
                    <a:pt x="1565727" y="1559288"/>
                    <a:pt x="1579405" y="1630930"/>
                  </a:cubicBezTo>
                  <a:cubicBezTo>
                    <a:pt x="1593082" y="1702574"/>
                    <a:pt x="1620436" y="1843906"/>
                    <a:pt x="1626298" y="1912293"/>
                  </a:cubicBezTo>
                  <a:cubicBezTo>
                    <a:pt x="1632160" y="1980679"/>
                    <a:pt x="1613923" y="1987193"/>
                    <a:pt x="1614574" y="2041251"/>
                  </a:cubicBezTo>
                  <a:cubicBezTo>
                    <a:pt x="1615207" y="2093719"/>
                    <a:pt x="1624429" y="2167050"/>
                    <a:pt x="1629667" y="2230875"/>
                  </a:cubicBezTo>
                  <a:cubicBezTo>
                    <a:pt x="1635647" y="2235700"/>
                    <a:pt x="1640171" y="2240829"/>
                    <a:pt x="1643231" y="2245759"/>
                  </a:cubicBezTo>
                  <a:cubicBezTo>
                    <a:pt x="1658862" y="2270943"/>
                    <a:pt x="1643231" y="2258785"/>
                    <a:pt x="1643231" y="2292653"/>
                  </a:cubicBezTo>
                  <a:cubicBezTo>
                    <a:pt x="1643231" y="2326520"/>
                    <a:pt x="1641494" y="2362125"/>
                    <a:pt x="1643231" y="2448965"/>
                  </a:cubicBezTo>
                  <a:cubicBezTo>
                    <a:pt x="1644968" y="2535805"/>
                    <a:pt x="1649309" y="2674749"/>
                    <a:pt x="1653652" y="2813694"/>
                  </a:cubicBezTo>
                  <a:cubicBezTo>
                    <a:pt x="1618916" y="2813694"/>
                    <a:pt x="1566812" y="2802405"/>
                    <a:pt x="1549443" y="2813694"/>
                  </a:cubicBezTo>
                  <a:cubicBezTo>
                    <a:pt x="1532075" y="2824983"/>
                    <a:pt x="1547706" y="2857982"/>
                    <a:pt x="1549443" y="2881429"/>
                  </a:cubicBezTo>
                  <a:cubicBezTo>
                    <a:pt x="1551181" y="2904876"/>
                    <a:pt x="1561601" y="2923113"/>
                    <a:pt x="1559864" y="2954375"/>
                  </a:cubicBezTo>
                  <a:cubicBezTo>
                    <a:pt x="1558127" y="2985638"/>
                    <a:pt x="1555522" y="3044689"/>
                    <a:pt x="1539023" y="3069004"/>
                  </a:cubicBezTo>
                  <a:cubicBezTo>
                    <a:pt x="1522523" y="3093319"/>
                    <a:pt x="1478235" y="3089846"/>
                    <a:pt x="1460866" y="3100267"/>
                  </a:cubicBezTo>
                  <a:cubicBezTo>
                    <a:pt x="1443498" y="3110687"/>
                    <a:pt x="1444367" y="3126319"/>
                    <a:pt x="1434814" y="3131529"/>
                  </a:cubicBezTo>
                  <a:cubicBezTo>
                    <a:pt x="1425262" y="3136740"/>
                    <a:pt x="1416578" y="3137608"/>
                    <a:pt x="1403552" y="3131529"/>
                  </a:cubicBezTo>
                  <a:cubicBezTo>
                    <a:pt x="1390526" y="3125451"/>
                    <a:pt x="1363606" y="3079425"/>
                    <a:pt x="1356658" y="3095056"/>
                  </a:cubicBezTo>
                  <a:cubicBezTo>
                    <a:pt x="1349711" y="3110687"/>
                    <a:pt x="1363606" y="3171475"/>
                    <a:pt x="1361869" y="3225317"/>
                  </a:cubicBezTo>
                  <a:cubicBezTo>
                    <a:pt x="1360132" y="3279158"/>
                    <a:pt x="1353185" y="3372076"/>
                    <a:pt x="1346237" y="3418102"/>
                  </a:cubicBezTo>
                  <a:cubicBezTo>
                    <a:pt x="1339290" y="3464127"/>
                    <a:pt x="1325396" y="3450232"/>
                    <a:pt x="1320185" y="3501468"/>
                  </a:cubicBezTo>
                  <a:cubicBezTo>
                    <a:pt x="1314975" y="3552704"/>
                    <a:pt x="1316712" y="3648228"/>
                    <a:pt x="1314975" y="3725516"/>
                  </a:cubicBezTo>
                  <a:cubicBezTo>
                    <a:pt x="1313238" y="3802804"/>
                    <a:pt x="1308896" y="3895723"/>
                    <a:pt x="1309764" y="3965195"/>
                  </a:cubicBezTo>
                  <a:cubicBezTo>
                    <a:pt x="1310633" y="4034668"/>
                    <a:pt x="1320185" y="4065930"/>
                    <a:pt x="1320185" y="4142349"/>
                  </a:cubicBezTo>
                  <a:cubicBezTo>
                    <a:pt x="1320185" y="4218768"/>
                    <a:pt x="1309764" y="4342082"/>
                    <a:pt x="1309764" y="4423711"/>
                  </a:cubicBezTo>
                  <a:cubicBezTo>
                    <a:pt x="1309764" y="4505341"/>
                    <a:pt x="1314975" y="4568734"/>
                    <a:pt x="1320185" y="4632128"/>
                  </a:cubicBezTo>
                  <a:lnTo>
                    <a:pt x="1315576" y="4632046"/>
                  </a:lnTo>
                  <a:cubicBezTo>
                    <a:pt x="1320797" y="4667131"/>
                    <a:pt x="1324773" y="4702069"/>
                    <a:pt x="1325396" y="4736336"/>
                  </a:cubicBezTo>
                  <a:cubicBezTo>
                    <a:pt x="1326200" y="4780551"/>
                    <a:pt x="1319561" y="4823278"/>
                    <a:pt x="1315992" y="4866599"/>
                  </a:cubicBezTo>
                  <a:cubicBezTo>
                    <a:pt x="1325047" y="4883582"/>
                    <a:pt x="1334692" y="4905016"/>
                    <a:pt x="1346238" y="4923911"/>
                  </a:cubicBezTo>
                  <a:cubicBezTo>
                    <a:pt x="1365343" y="4955173"/>
                    <a:pt x="1391395" y="4998594"/>
                    <a:pt x="1413974" y="5028119"/>
                  </a:cubicBezTo>
                  <a:cubicBezTo>
                    <a:pt x="1436552" y="5057645"/>
                    <a:pt x="1465210" y="5070671"/>
                    <a:pt x="1481709" y="5101065"/>
                  </a:cubicBezTo>
                  <a:cubicBezTo>
                    <a:pt x="1498208" y="5131459"/>
                    <a:pt x="1523392" y="5187905"/>
                    <a:pt x="1512971" y="5210484"/>
                  </a:cubicBezTo>
                  <a:cubicBezTo>
                    <a:pt x="1502551" y="5233062"/>
                    <a:pt x="1468683" y="5242614"/>
                    <a:pt x="1419184" y="5236536"/>
                  </a:cubicBezTo>
                  <a:cubicBezTo>
                    <a:pt x="1369685" y="5230457"/>
                    <a:pt x="1258529" y="5198326"/>
                    <a:pt x="1215978" y="5174011"/>
                  </a:cubicBezTo>
                  <a:cubicBezTo>
                    <a:pt x="1173426" y="5149696"/>
                    <a:pt x="1186452" y="5109749"/>
                    <a:pt x="1163874" y="5090644"/>
                  </a:cubicBezTo>
                  <a:cubicBezTo>
                    <a:pt x="1141295" y="5071539"/>
                    <a:pt x="1103086" y="5075013"/>
                    <a:pt x="1080507" y="5059382"/>
                  </a:cubicBezTo>
                  <a:cubicBezTo>
                    <a:pt x="1057928" y="5043750"/>
                    <a:pt x="1036219" y="5020303"/>
                    <a:pt x="1028403" y="4996857"/>
                  </a:cubicBezTo>
                  <a:cubicBezTo>
                    <a:pt x="1020587" y="4973410"/>
                    <a:pt x="1027100" y="4946055"/>
                    <a:pt x="1033613" y="4918700"/>
                  </a:cubicBezTo>
                  <a:lnTo>
                    <a:pt x="1046769" y="4885812"/>
                  </a:lnTo>
                  <a:cubicBezTo>
                    <a:pt x="1038593" y="4882018"/>
                    <a:pt x="1032344" y="4877226"/>
                    <a:pt x="1028402" y="4871807"/>
                  </a:cubicBezTo>
                  <a:cubicBezTo>
                    <a:pt x="1014508" y="4852702"/>
                    <a:pt x="1047507" y="4821440"/>
                    <a:pt x="1049244" y="4788440"/>
                  </a:cubicBezTo>
                  <a:cubicBezTo>
                    <a:pt x="1050981" y="4755441"/>
                    <a:pt x="1044902" y="4714625"/>
                    <a:pt x="1038823" y="4673811"/>
                  </a:cubicBezTo>
                  <a:lnTo>
                    <a:pt x="1038823" y="4627104"/>
                  </a:lnTo>
                  <a:lnTo>
                    <a:pt x="1028402" y="4626917"/>
                  </a:lnTo>
                  <a:cubicBezTo>
                    <a:pt x="1035350" y="4586971"/>
                    <a:pt x="1053586" y="4554840"/>
                    <a:pt x="1049244" y="4507078"/>
                  </a:cubicBezTo>
                  <a:cubicBezTo>
                    <a:pt x="1044902" y="4459316"/>
                    <a:pt x="1011034" y="4391581"/>
                    <a:pt x="1002350" y="4340345"/>
                  </a:cubicBezTo>
                  <a:cubicBezTo>
                    <a:pt x="993666" y="4289109"/>
                    <a:pt x="1002350" y="4236136"/>
                    <a:pt x="997140" y="4199664"/>
                  </a:cubicBezTo>
                  <a:cubicBezTo>
                    <a:pt x="991929" y="4163191"/>
                    <a:pt x="976298" y="4155375"/>
                    <a:pt x="971088" y="4121507"/>
                  </a:cubicBezTo>
                  <a:cubicBezTo>
                    <a:pt x="965877" y="4087640"/>
                    <a:pt x="974561" y="4046825"/>
                    <a:pt x="965877" y="3996458"/>
                  </a:cubicBezTo>
                  <a:cubicBezTo>
                    <a:pt x="960183" y="3963426"/>
                    <a:pt x="945150" y="3910973"/>
                    <a:pt x="933249" y="3869968"/>
                  </a:cubicBezTo>
                  <a:cubicBezTo>
                    <a:pt x="931895" y="3905124"/>
                    <a:pt x="929409" y="3918282"/>
                    <a:pt x="929405" y="3918301"/>
                  </a:cubicBezTo>
                  <a:cubicBezTo>
                    <a:pt x="931142" y="3953037"/>
                    <a:pt x="944168" y="3972143"/>
                    <a:pt x="945036" y="3996458"/>
                  </a:cubicBezTo>
                  <a:cubicBezTo>
                    <a:pt x="945905" y="4020773"/>
                    <a:pt x="932879" y="4036404"/>
                    <a:pt x="934616" y="4064193"/>
                  </a:cubicBezTo>
                  <a:cubicBezTo>
                    <a:pt x="936353" y="4091982"/>
                    <a:pt x="950247" y="4094587"/>
                    <a:pt x="955457" y="4163191"/>
                  </a:cubicBezTo>
                  <a:cubicBezTo>
                    <a:pt x="960668" y="4231794"/>
                    <a:pt x="954589" y="4385501"/>
                    <a:pt x="965878" y="4475815"/>
                  </a:cubicBezTo>
                  <a:cubicBezTo>
                    <a:pt x="977167" y="4566129"/>
                    <a:pt x="1004088" y="4628654"/>
                    <a:pt x="1023193" y="4705074"/>
                  </a:cubicBezTo>
                  <a:lnTo>
                    <a:pt x="986720" y="4856176"/>
                  </a:lnTo>
                  <a:lnTo>
                    <a:pt x="985036" y="4856176"/>
                  </a:lnTo>
                  <a:cubicBezTo>
                    <a:pt x="992989" y="4890433"/>
                    <a:pt x="1002351" y="4936602"/>
                    <a:pt x="1002351" y="4960384"/>
                  </a:cubicBezTo>
                  <a:cubicBezTo>
                    <a:pt x="1002351" y="4995120"/>
                    <a:pt x="982377" y="4997725"/>
                    <a:pt x="976299" y="5028119"/>
                  </a:cubicBezTo>
                  <a:cubicBezTo>
                    <a:pt x="970220" y="5058513"/>
                    <a:pt x="980641" y="5114959"/>
                    <a:pt x="965878" y="5142748"/>
                  </a:cubicBezTo>
                  <a:cubicBezTo>
                    <a:pt x="951115" y="5170537"/>
                    <a:pt x="920721" y="5187905"/>
                    <a:pt x="887722" y="5194852"/>
                  </a:cubicBezTo>
                  <a:cubicBezTo>
                    <a:pt x="854723" y="5201800"/>
                    <a:pt x="796540" y="5200063"/>
                    <a:pt x="767882" y="5184431"/>
                  </a:cubicBezTo>
                  <a:cubicBezTo>
                    <a:pt x="739225" y="5168800"/>
                    <a:pt x="721857" y="5123644"/>
                    <a:pt x="715778" y="5101065"/>
                  </a:cubicBezTo>
                  <a:cubicBezTo>
                    <a:pt x="709700" y="5078486"/>
                    <a:pt x="724462" y="5075881"/>
                    <a:pt x="731410" y="5048961"/>
                  </a:cubicBezTo>
                  <a:cubicBezTo>
                    <a:pt x="738357" y="5022041"/>
                    <a:pt x="747909" y="4980791"/>
                    <a:pt x="757462" y="4939542"/>
                  </a:cubicBezTo>
                  <a:lnTo>
                    <a:pt x="777470" y="4856176"/>
                  </a:lnTo>
                  <a:lnTo>
                    <a:pt x="726199" y="4856176"/>
                  </a:lnTo>
                  <a:cubicBezTo>
                    <a:pt x="732712" y="4820137"/>
                    <a:pt x="739225" y="4784098"/>
                    <a:pt x="726199" y="4694653"/>
                  </a:cubicBezTo>
                  <a:cubicBezTo>
                    <a:pt x="713173" y="4605208"/>
                    <a:pt x="669753" y="4434132"/>
                    <a:pt x="648043" y="4319503"/>
                  </a:cubicBezTo>
                  <a:cubicBezTo>
                    <a:pt x="626333" y="4204874"/>
                    <a:pt x="614175" y="4097192"/>
                    <a:pt x="595939" y="4006878"/>
                  </a:cubicBezTo>
                  <a:cubicBezTo>
                    <a:pt x="577702" y="3916564"/>
                    <a:pt x="556861" y="3874881"/>
                    <a:pt x="538624" y="3777620"/>
                  </a:cubicBezTo>
                  <a:cubicBezTo>
                    <a:pt x="520388" y="3680360"/>
                    <a:pt x="509099" y="3522310"/>
                    <a:pt x="486520" y="3423312"/>
                  </a:cubicBezTo>
                  <a:cubicBezTo>
                    <a:pt x="463942" y="3324314"/>
                    <a:pt x="433548" y="3225317"/>
                    <a:pt x="403154" y="3183633"/>
                  </a:cubicBezTo>
                  <a:cubicBezTo>
                    <a:pt x="372759" y="3141950"/>
                    <a:pt x="322392" y="3177555"/>
                    <a:pt x="304156" y="3173212"/>
                  </a:cubicBezTo>
                  <a:cubicBezTo>
                    <a:pt x="285919" y="3168870"/>
                    <a:pt x="298945" y="3162792"/>
                    <a:pt x="293735" y="3157581"/>
                  </a:cubicBezTo>
                  <a:cubicBezTo>
                    <a:pt x="288525" y="3152371"/>
                    <a:pt x="284182" y="3161055"/>
                    <a:pt x="272893" y="3141950"/>
                  </a:cubicBezTo>
                  <a:cubicBezTo>
                    <a:pt x="261604" y="3122845"/>
                    <a:pt x="238158" y="3069004"/>
                    <a:pt x="226000" y="3042952"/>
                  </a:cubicBezTo>
                  <a:cubicBezTo>
                    <a:pt x="213842" y="3016900"/>
                    <a:pt x="204290" y="3012558"/>
                    <a:pt x="199948" y="2985638"/>
                  </a:cubicBezTo>
                  <a:cubicBezTo>
                    <a:pt x="195605" y="2958717"/>
                    <a:pt x="219052" y="2897061"/>
                    <a:pt x="199948" y="2881429"/>
                  </a:cubicBezTo>
                  <a:cubicBezTo>
                    <a:pt x="180843" y="2865798"/>
                    <a:pt x="123528" y="2888377"/>
                    <a:pt x="85318" y="2891850"/>
                  </a:cubicBezTo>
                  <a:cubicBezTo>
                    <a:pt x="67082" y="2857982"/>
                    <a:pt x="81845" y="2741616"/>
                    <a:pt x="74898" y="2678223"/>
                  </a:cubicBezTo>
                  <a:cubicBezTo>
                    <a:pt x="67950" y="2614830"/>
                    <a:pt x="48846" y="2566199"/>
                    <a:pt x="43635" y="2511490"/>
                  </a:cubicBezTo>
                  <a:cubicBezTo>
                    <a:pt x="38425" y="2456781"/>
                    <a:pt x="41030" y="2403374"/>
                    <a:pt x="43635" y="2349967"/>
                  </a:cubicBezTo>
                  <a:lnTo>
                    <a:pt x="34313" y="2224121"/>
                  </a:lnTo>
                  <a:cubicBezTo>
                    <a:pt x="40589" y="2210906"/>
                    <a:pt x="43601" y="2195007"/>
                    <a:pt x="43601" y="2178024"/>
                  </a:cubicBezTo>
                  <a:cubicBezTo>
                    <a:pt x="43601" y="2144859"/>
                    <a:pt x="32115" y="2115832"/>
                    <a:pt x="14050" y="2100850"/>
                  </a:cubicBezTo>
                  <a:cubicBezTo>
                    <a:pt x="7283" y="2060584"/>
                    <a:pt x="2406" y="2020899"/>
                    <a:pt x="650" y="1982633"/>
                  </a:cubicBezTo>
                  <a:cubicBezTo>
                    <a:pt x="-2607" y="1911641"/>
                    <a:pt x="7162" y="1835439"/>
                    <a:pt x="12373" y="1779427"/>
                  </a:cubicBezTo>
                  <a:cubicBezTo>
                    <a:pt x="17583" y="1723416"/>
                    <a:pt x="27353" y="1689548"/>
                    <a:pt x="31912" y="1646562"/>
                  </a:cubicBezTo>
                  <a:cubicBezTo>
                    <a:pt x="36471" y="1603576"/>
                    <a:pt x="39076" y="1547564"/>
                    <a:pt x="39728" y="1521512"/>
                  </a:cubicBezTo>
                  <a:cubicBezTo>
                    <a:pt x="40379" y="1495460"/>
                    <a:pt x="33866" y="1508486"/>
                    <a:pt x="35820" y="1490249"/>
                  </a:cubicBezTo>
                  <a:cubicBezTo>
                    <a:pt x="37773" y="1472013"/>
                    <a:pt x="43635" y="1449869"/>
                    <a:pt x="51451" y="1412093"/>
                  </a:cubicBezTo>
                  <a:cubicBezTo>
                    <a:pt x="59266" y="1374318"/>
                    <a:pt x="67734" y="1300069"/>
                    <a:pt x="82713" y="1263596"/>
                  </a:cubicBezTo>
                  <a:cubicBezTo>
                    <a:pt x="97693" y="1227123"/>
                    <a:pt x="128305" y="1206282"/>
                    <a:pt x="141331" y="1193256"/>
                  </a:cubicBezTo>
                  <a:lnTo>
                    <a:pt x="147864" y="1187546"/>
                  </a:lnTo>
                  <a:cubicBezTo>
                    <a:pt x="151833" y="1185196"/>
                    <a:pt x="150124" y="1190813"/>
                    <a:pt x="160870" y="1185440"/>
                  </a:cubicBezTo>
                  <a:cubicBezTo>
                    <a:pt x="175198" y="1178276"/>
                    <a:pt x="192133" y="1167204"/>
                    <a:pt x="227303" y="1150270"/>
                  </a:cubicBezTo>
                  <a:lnTo>
                    <a:pt x="371891" y="1083837"/>
                  </a:lnTo>
                  <a:lnTo>
                    <a:pt x="461771" y="1040852"/>
                  </a:lnTo>
                  <a:cubicBezTo>
                    <a:pt x="498896" y="1029128"/>
                    <a:pt x="520389" y="1025219"/>
                    <a:pt x="539927" y="1005681"/>
                  </a:cubicBezTo>
                  <a:cubicBezTo>
                    <a:pt x="559466" y="986142"/>
                    <a:pt x="576400" y="945761"/>
                    <a:pt x="594637" y="915802"/>
                  </a:cubicBezTo>
                  <a:lnTo>
                    <a:pt x="621991" y="868908"/>
                  </a:lnTo>
                  <a:lnTo>
                    <a:pt x="625685" y="783960"/>
                  </a:lnTo>
                  <a:cubicBezTo>
                    <a:pt x="623135" y="778501"/>
                    <a:pt x="620744" y="772920"/>
                    <a:pt x="618084" y="767305"/>
                  </a:cubicBezTo>
                  <a:cubicBezTo>
                    <a:pt x="606361" y="742556"/>
                    <a:pt x="600498" y="700872"/>
                    <a:pt x="590728" y="689149"/>
                  </a:cubicBezTo>
                  <a:cubicBezTo>
                    <a:pt x="580959" y="677426"/>
                    <a:pt x="569235" y="702826"/>
                    <a:pt x="559466" y="696964"/>
                  </a:cubicBezTo>
                  <a:cubicBezTo>
                    <a:pt x="549697" y="691102"/>
                    <a:pt x="541881" y="676773"/>
                    <a:pt x="532112" y="653978"/>
                  </a:cubicBezTo>
                  <a:cubicBezTo>
                    <a:pt x="522342" y="631183"/>
                    <a:pt x="504757" y="580381"/>
                    <a:pt x="500849" y="560191"/>
                  </a:cubicBezTo>
                  <a:cubicBezTo>
                    <a:pt x="496942" y="540000"/>
                    <a:pt x="503454" y="537395"/>
                    <a:pt x="508665" y="532836"/>
                  </a:cubicBezTo>
                  <a:cubicBezTo>
                    <a:pt x="513875" y="528277"/>
                    <a:pt x="530158" y="540000"/>
                    <a:pt x="532112" y="532836"/>
                  </a:cubicBezTo>
                  <a:cubicBezTo>
                    <a:pt x="534065" y="525672"/>
                    <a:pt x="528204" y="508738"/>
                    <a:pt x="520388" y="489850"/>
                  </a:cubicBezTo>
                  <a:cubicBezTo>
                    <a:pt x="515460" y="477940"/>
                    <a:pt x="499137" y="457484"/>
                    <a:pt x="490469" y="440977"/>
                  </a:cubicBezTo>
                  <a:cubicBezTo>
                    <a:pt x="470705" y="436557"/>
                    <a:pt x="460159" y="416301"/>
                    <a:pt x="450047" y="407786"/>
                  </a:cubicBezTo>
                  <a:cubicBezTo>
                    <a:pt x="437673" y="397366"/>
                    <a:pt x="428555" y="390201"/>
                    <a:pt x="430509" y="380431"/>
                  </a:cubicBezTo>
                  <a:cubicBezTo>
                    <a:pt x="432462" y="370662"/>
                    <a:pt x="445488" y="354379"/>
                    <a:pt x="461771" y="349169"/>
                  </a:cubicBezTo>
                  <a:cubicBezTo>
                    <a:pt x="478054" y="343958"/>
                    <a:pt x="518434" y="358287"/>
                    <a:pt x="528204" y="349169"/>
                  </a:cubicBezTo>
                  <a:cubicBezTo>
                    <a:pt x="537973" y="340051"/>
                    <a:pt x="522342" y="321814"/>
                    <a:pt x="520388" y="294460"/>
                  </a:cubicBezTo>
                  <a:cubicBezTo>
                    <a:pt x="518434" y="267105"/>
                    <a:pt x="513224" y="213047"/>
                    <a:pt x="516481" y="185041"/>
                  </a:cubicBezTo>
                  <a:cubicBezTo>
                    <a:pt x="519737" y="157035"/>
                    <a:pt x="522993" y="149871"/>
                    <a:pt x="536019" y="130332"/>
                  </a:cubicBezTo>
                  <a:cubicBezTo>
                    <a:pt x="549045" y="110792"/>
                    <a:pt x="562723" y="82135"/>
                    <a:pt x="594637" y="67807"/>
                  </a:cubicBezTo>
                  <a:cubicBezTo>
                    <a:pt x="626551" y="53478"/>
                    <a:pt x="678655" y="45662"/>
                    <a:pt x="727502" y="44360"/>
                  </a:cubicBezTo>
                  <a:close/>
                  <a:moveTo>
                    <a:pt x="2164273" y="71"/>
                  </a:moveTo>
                  <a:cubicBezTo>
                    <a:pt x="2213772" y="-797"/>
                    <a:pt x="2292796" y="6150"/>
                    <a:pt x="2331006" y="26123"/>
                  </a:cubicBezTo>
                  <a:cubicBezTo>
                    <a:pt x="2369216" y="46097"/>
                    <a:pt x="2379637" y="80833"/>
                    <a:pt x="2393531" y="119911"/>
                  </a:cubicBezTo>
                  <a:cubicBezTo>
                    <a:pt x="2407425" y="158989"/>
                    <a:pt x="2397005" y="229329"/>
                    <a:pt x="2414373" y="260592"/>
                  </a:cubicBezTo>
                  <a:cubicBezTo>
                    <a:pt x="2431741" y="291854"/>
                    <a:pt x="2478635" y="297065"/>
                    <a:pt x="2497740" y="307486"/>
                  </a:cubicBezTo>
                  <a:cubicBezTo>
                    <a:pt x="2516844" y="317906"/>
                    <a:pt x="2537686" y="310091"/>
                    <a:pt x="2529002" y="323117"/>
                  </a:cubicBezTo>
                  <a:cubicBezTo>
                    <a:pt x="2520318" y="336143"/>
                    <a:pt x="2456056" y="369142"/>
                    <a:pt x="2445635" y="385642"/>
                  </a:cubicBezTo>
                  <a:cubicBezTo>
                    <a:pt x="2435215" y="402141"/>
                    <a:pt x="2458661" y="411694"/>
                    <a:pt x="2466477" y="422115"/>
                  </a:cubicBezTo>
                  <a:cubicBezTo>
                    <a:pt x="2474293" y="432535"/>
                    <a:pt x="2489924" y="422983"/>
                    <a:pt x="2492529" y="448167"/>
                  </a:cubicBezTo>
                  <a:cubicBezTo>
                    <a:pt x="2495134" y="473351"/>
                    <a:pt x="2491661" y="544559"/>
                    <a:pt x="2482108" y="573217"/>
                  </a:cubicBezTo>
                  <a:cubicBezTo>
                    <a:pt x="2472556" y="601874"/>
                    <a:pt x="2443030" y="598401"/>
                    <a:pt x="2435215" y="620110"/>
                  </a:cubicBezTo>
                  <a:cubicBezTo>
                    <a:pt x="2427399" y="641820"/>
                    <a:pt x="2424794" y="672214"/>
                    <a:pt x="2435215" y="703477"/>
                  </a:cubicBezTo>
                  <a:cubicBezTo>
                    <a:pt x="2445635" y="734739"/>
                    <a:pt x="2468214" y="770344"/>
                    <a:pt x="2497740" y="807685"/>
                  </a:cubicBezTo>
                  <a:cubicBezTo>
                    <a:pt x="2527265" y="845026"/>
                    <a:pt x="2559396" y="890184"/>
                    <a:pt x="2612369" y="927525"/>
                  </a:cubicBezTo>
                  <a:cubicBezTo>
                    <a:pt x="2665341" y="964866"/>
                    <a:pt x="2753050" y="1006549"/>
                    <a:pt x="2815575" y="1031733"/>
                  </a:cubicBezTo>
                  <a:cubicBezTo>
                    <a:pt x="2878100" y="1056917"/>
                    <a:pt x="2951045" y="1056048"/>
                    <a:pt x="2987518" y="1078627"/>
                  </a:cubicBezTo>
                  <a:cubicBezTo>
                    <a:pt x="3023991" y="1101205"/>
                    <a:pt x="3015307" y="1132468"/>
                    <a:pt x="3034412" y="1167204"/>
                  </a:cubicBezTo>
                  <a:cubicBezTo>
                    <a:pt x="3053517" y="1201939"/>
                    <a:pt x="3085648" y="1254912"/>
                    <a:pt x="3102147" y="1287043"/>
                  </a:cubicBezTo>
                  <a:cubicBezTo>
                    <a:pt x="3118647" y="1319174"/>
                    <a:pt x="3122121" y="1319174"/>
                    <a:pt x="3133410" y="1359989"/>
                  </a:cubicBezTo>
                  <a:cubicBezTo>
                    <a:pt x="3144699" y="1400804"/>
                    <a:pt x="3155120" y="1488512"/>
                    <a:pt x="3169883" y="1531932"/>
                  </a:cubicBezTo>
                  <a:cubicBezTo>
                    <a:pt x="3184646" y="1575353"/>
                    <a:pt x="3210698" y="1587510"/>
                    <a:pt x="3221987" y="1620509"/>
                  </a:cubicBezTo>
                  <a:cubicBezTo>
                    <a:pt x="3233276" y="1653509"/>
                    <a:pt x="3233276" y="1695192"/>
                    <a:pt x="3237618" y="1729928"/>
                  </a:cubicBezTo>
                  <a:cubicBezTo>
                    <a:pt x="3241960" y="1764664"/>
                    <a:pt x="3241960" y="1796795"/>
                    <a:pt x="3248039" y="1828926"/>
                  </a:cubicBezTo>
                  <a:cubicBezTo>
                    <a:pt x="3254117" y="1861057"/>
                    <a:pt x="3273223" y="1872346"/>
                    <a:pt x="3274091" y="1922713"/>
                  </a:cubicBezTo>
                  <a:cubicBezTo>
                    <a:pt x="3274959" y="1973080"/>
                    <a:pt x="3265407" y="2085973"/>
                    <a:pt x="3253249" y="2131130"/>
                  </a:cubicBezTo>
                  <a:cubicBezTo>
                    <a:pt x="3241091" y="2176287"/>
                    <a:pt x="3253249" y="2151972"/>
                    <a:pt x="3201145" y="2193655"/>
                  </a:cubicBezTo>
                  <a:cubicBezTo>
                    <a:pt x="3153082" y="2232105"/>
                    <a:pt x="3013392" y="2331888"/>
                    <a:pt x="2953812" y="2372307"/>
                  </a:cubicBezTo>
                  <a:cubicBezTo>
                    <a:pt x="2969526" y="2429540"/>
                    <a:pt x="2983117" y="2488925"/>
                    <a:pt x="2992729" y="2553173"/>
                  </a:cubicBezTo>
                  <a:cubicBezTo>
                    <a:pt x="3009228" y="2663460"/>
                    <a:pt x="3007492" y="2818904"/>
                    <a:pt x="3018781" y="2912692"/>
                  </a:cubicBezTo>
                  <a:cubicBezTo>
                    <a:pt x="3030070" y="3006479"/>
                    <a:pt x="3056122" y="3080293"/>
                    <a:pt x="3060464" y="3115898"/>
                  </a:cubicBezTo>
                  <a:lnTo>
                    <a:pt x="3060586" y="3132058"/>
                  </a:lnTo>
                  <a:cubicBezTo>
                    <a:pt x="3058022" y="3139182"/>
                    <a:pt x="3048741" y="3123714"/>
                    <a:pt x="3044833" y="3126319"/>
                  </a:cubicBezTo>
                  <a:lnTo>
                    <a:pt x="2852048" y="3188844"/>
                  </a:lnTo>
                  <a:cubicBezTo>
                    <a:pt x="2816443" y="3224448"/>
                    <a:pt x="2824258" y="3234000"/>
                    <a:pt x="2805154" y="3350366"/>
                  </a:cubicBezTo>
                  <a:cubicBezTo>
                    <a:pt x="2786049" y="3466733"/>
                    <a:pt x="2759997" y="3708148"/>
                    <a:pt x="2737419" y="3887039"/>
                  </a:cubicBezTo>
                  <a:lnTo>
                    <a:pt x="2638421" y="4486236"/>
                  </a:lnTo>
                  <a:lnTo>
                    <a:pt x="2632373" y="4486048"/>
                  </a:lnTo>
                  <a:lnTo>
                    <a:pt x="2622789" y="4543551"/>
                  </a:lnTo>
                  <a:cubicBezTo>
                    <a:pt x="2618447" y="4648627"/>
                    <a:pt x="2614106" y="4753704"/>
                    <a:pt x="2607158" y="4809282"/>
                  </a:cubicBezTo>
                  <a:cubicBezTo>
                    <a:pt x="2600211" y="4864859"/>
                    <a:pt x="2575896" y="4845755"/>
                    <a:pt x="2581106" y="4877017"/>
                  </a:cubicBezTo>
                  <a:cubicBezTo>
                    <a:pt x="2586317" y="4908280"/>
                    <a:pt x="2626263" y="4952568"/>
                    <a:pt x="2638421" y="4996857"/>
                  </a:cubicBezTo>
                  <a:cubicBezTo>
                    <a:pt x="2650579" y="5041145"/>
                    <a:pt x="2657525" y="5088039"/>
                    <a:pt x="2654052" y="5142748"/>
                  </a:cubicBezTo>
                  <a:cubicBezTo>
                    <a:pt x="2650579" y="5197458"/>
                    <a:pt x="2649710" y="5308613"/>
                    <a:pt x="2617579" y="5325113"/>
                  </a:cubicBezTo>
                  <a:cubicBezTo>
                    <a:pt x="2608874" y="5329583"/>
                    <a:pt x="2596982" y="5326404"/>
                    <a:pt x="2583473" y="5318826"/>
                  </a:cubicBezTo>
                  <a:cubicBezTo>
                    <a:pt x="2587759" y="5363449"/>
                    <a:pt x="2592020" y="5412641"/>
                    <a:pt x="2591527" y="5439743"/>
                  </a:cubicBezTo>
                  <a:cubicBezTo>
                    <a:pt x="2590659" y="5487505"/>
                    <a:pt x="2588054" y="5496189"/>
                    <a:pt x="2570685" y="5523110"/>
                  </a:cubicBezTo>
                  <a:cubicBezTo>
                    <a:pt x="2557108" y="5544154"/>
                    <a:pt x="2537694" y="5571567"/>
                    <a:pt x="2510948" y="5588794"/>
                  </a:cubicBezTo>
                  <a:lnTo>
                    <a:pt x="2512020" y="5593754"/>
                  </a:lnTo>
                  <a:cubicBezTo>
                    <a:pt x="2507258" y="5623387"/>
                    <a:pt x="2479741" y="5636617"/>
                    <a:pt x="2458045" y="5654079"/>
                  </a:cubicBezTo>
                  <a:cubicBezTo>
                    <a:pt x="2436349" y="5671541"/>
                    <a:pt x="2406716" y="5686358"/>
                    <a:pt x="2381845" y="5698529"/>
                  </a:cubicBezTo>
                  <a:cubicBezTo>
                    <a:pt x="2356974" y="5710700"/>
                    <a:pt x="2332103" y="5726575"/>
                    <a:pt x="2308820" y="5727104"/>
                  </a:cubicBezTo>
                  <a:cubicBezTo>
                    <a:pt x="2285537" y="5727633"/>
                    <a:pt x="2255374" y="5715462"/>
                    <a:pt x="2242145" y="5701704"/>
                  </a:cubicBezTo>
                  <a:cubicBezTo>
                    <a:pt x="2228916" y="5687946"/>
                    <a:pt x="2229180" y="5666250"/>
                    <a:pt x="2229445" y="5644554"/>
                  </a:cubicBezTo>
                  <a:lnTo>
                    <a:pt x="2237360" y="5601021"/>
                  </a:lnTo>
                  <a:cubicBezTo>
                    <a:pt x="2229750" y="5595118"/>
                    <a:pt x="2226798" y="5586295"/>
                    <a:pt x="2226798" y="5580424"/>
                  </a:cubicBezTo>
                  <a:cubicBezTo>
                    <a:pt x="2226798" y="5570871"/>
                    <a:pt x="2243297" y="5572609"/>
                    <a:pt x="2252850" y="5554372"/>
                  </a:cubicBezTo>
                  <a:cubicBezTo>
                    <a:pt x="2262403" y="5536136"/>
                    <a:pt x="2278902" y="5503136"/>
                    <a:pt x="2284113" y="5471005"/>
                  </a:cubicBezTo>
                  <a:cubicBezTo>
                    <a:pt x="2289323" y="5438874"/>
                    <a:pt x="2286718" y="5400230"/>
                    <a:pt x="2284113" y="5361586"/>
                  </a:cubicBezTo>
                  <a:lnTo>
                    <a:pt x="2265550" y="5310025"/>
                  </a:lnTo>
                  <a:cubicBezTo>
                    <a:pt x="2230491" y="5319899"/>
                    <a:pt x="2157227" y="5319761"/>
                    <a:pt x="2122590" y="5314692"/>
                  </a:cubicBezTo>
                  <a:cubicBezTo>
                    <a:pt x="2086985" y="5309481"/>
                    <a:pt x="2060933" y="5292113"/>
                    <a:pt x="2054854" y="5278219"/>
                  </a:cubicBezTo>
                  <a:cubicBezTo>
                    <a:pt x="2048776" y="5264325"/>
                    <a:pt x="2070485" y="5243483"/>
                    <a:pt x="2086117" y="5231325"/>
                  </a:cubicBezTo>
                  <a:cubicBezTo>
                    <a:pt x="2101748" y="5219167"/>
                    <a:pt x="2126932" y="5221773"/>
                    <a:pt x="2148642" y="5205273"/>
                  </a:cubicBezTo>
                  <a:cubicBezTo>
                    <a:pt x="2170351" y="5188774"/>
                    <a:pt x="2199878" y="5187037"/>
                    <a:pt x="2216377" y="5132327"/>
                  </a:cubicBezTo>
                  <a:cubicBezTo>
                    <a:pt x="2232877" y="5077618"/>
                    <a:pt x="2248508" y="4954305"/>
                    <a:pt x="2247640" y="4877017"/>
                  </a:cubicBezTo>
                  <a:cubicBezTo>
                    <a:pt x="2246772" y="4799729"/>
                    <a:pt x="2217245" y="4723310"/>
                    <a:pt x="2211167" y="4668601"/>
                  </a:cubicBezTo>
                  <a:cubicBezTo>
                    <a:pt x="2205088" y="4613891"/>
                    <a:pt x="2221587" y="4580892"/>
                    <a:pt x="2211167" y="4548761"/>
                  </a:cubicBezTo>
                  <a:cubicBezTo>
                    <a:pt x="2200746" y="4516631"/>
                    <a:pt x="2137353" y="4497525"/>
                    <a:pt x="2148642" y="4475815"/>
                  </a:cubicBezTo>
                  <a:lnTo>
                    <a:pt x="2152687" y="4471057"/>
                  </a:lnTo>
                  <a:lnTo>
                    <a:pt x="2138221" y="4470605"/>
                  </a:lnTo>
                  <a:cubicBezTo>
                    <a:pt x="2151247" y="4403738"/>
                    <a:pt x="2164273" y="4336871"/>
                    <a:pt x="2148642" y="4256978"/>
                  </a:cubicBezTo>
                  <a:cubicBezTo>
                    <a:pt x="2133010" y="4177085"/>
                    <a:pt x="2066143" y="4096324"/>
                    <a:pt x="2044433" y="3991247"/>
                  </a:cubicBezTo>
                  <a:cubicBezTo>
                    <a:pt x="2022724" y="3886171"/>
                    <a:pt x="2034881" y="3740279"/>
                    <a:pt x="2018381" y="3626518"/>
                  </a:cubicBezTo>
                  <a:cubicBezTo>
                    <a:pt x="2001882" y="3512757"/>
                    <a:pt x="1968882" y="3396392"/>
                    <a:pt x="1945436" y="3308683"/>
                  </a:cubicBezTo>
                  <a:cubicBezTo>
                    <a:pt x="1921989" y="3220974"/>
                    <a:pt x="1895937" y="3113293"/>
                    <a:pt x="1877700" y="3100267"/>
                  </a:cubicBezTo>
                  <a:cubicBezTo>
                    <a:pt x="1859464" y="3087241"/>
                    <a:pt x="1855121" y="3213159"/>
                    <a:pt x="1836017" y="3230527"/>
                  </a:cubicBezTo>
                  <a:cubicBezTo>
                    <a:pt x="1816912" y="3247895"/>
                    <a:pt x="1772624" y="3227054"/>
                    <a:pt x="1763071" y="3204475"/>
                  </a:cubicBezTo>
                  <a:cubicBezTo>
                    <a:pt x="1753518" y="3181896"/>
                    <a:pt x="1776097" y="3148897"/>
                    <a:pt x="1778702" y="3095056"/>
                  </a:cubicBezTo>
                  <a:cubicBezTo>
                    <a:pt x="1781308" y="3041215"/>
                    <a:pt x="1780439" y="2983032"/>
                    <a:pt x="1778702" y="2881429"/>
                  </a:cubicBezTo>
                  <a:cubicBezTo>
                    <a:pt x="1776965" y="2779826"/>
                    <a:pt x="1765676" y="2568805"/>
                    <a:pt x="1768282" y="2485438"/>
                  </a:cubicBezTo>
                  <a:cubicBezTo>
                    <a:pt x="1770887" y="2402071"/>
                    <a:pt x="1782610" y="2391651"/>
                    <a:pt x="1794334" y="2381230"/>
                  </a:cubicBezTo>
                  <a:lnTo>
                    <a:pt x="1815686" y="2307467"/>
                  </a:lnTo>
                  <a:cubicBezTo>
                    <a:pt x="1818977" y="2232511"/>
                    <a:pt x="1822287" y="2168381"/>
                    <a:pt x="1825596" y="2079026"/>
                  </a:cubicBezTo>
                  <a:cubicBezTo>
                    <a:pt x="1829069" y="1985238"/>
                    <a:pt x="1840359" y="1849768"/>
                    <a:pt x="1836017" y="1755980"/>
                  </a:cubicBezTo>
                  <a:cubicBezTo>
                    <a:pt x="1831675" y="1662193"/>
                    <a:pt x="1808228" y="1605746"/>
                    <a:pt x="1799544" y="1516301"/>
                  </a:cubicBezTo>
                  <a:cubicBezTo>
                    <a:pt x="1790860" y="1426856"/>
                    <a:pt x="1760466" y="1281833"/>
                    <a:pt x="1783913" y="1219308"/>
                  </a:cubicBezTo>
                  <a:cubicBezTo>
                    <a:pt x="1807360" y="1156783"/>
                    <a:pt x="1887253" y="1179361"/>
                    <a:pt x="1940225" y="1141152"/>
                  </a:cubicBezTo>
                  <a:cubicBezTo>
                    <a:pt x="1993197" y="1102942"/>
                    <a:pt x="2069617" y="1040417"/>
                    <a:pt x="2101748" y="990050"/>
                  </a:cubicBezTo>
                  <a:cubicBezTo>
                    <a:pt x="2133879" y="939683"/>
                    <a:pt x="2136484" y="872815"/>
                    <a:pt x="2133010" y="838948"/>
                  </a:cubicBezTo>
                  <a:cubicBezTo>
                    <a:pt x="2129537" y="805080"/>
                    <a:pt x="2097406" y="812896"/>
                    <a:pt x="2080906" y="786844"/>
                  </a:cubicBezTo>
                  <a:cubicBezTo>
                    <a:pt x="2064407" y="760791"/>
                    <a:pt x="2047039" y="712161"/>
                    <a:pt x="2034013" y="682635"/>
                  </a:cubicBezTo>
                  <a:cubicBezTo>
                    <a:pt x="2020987" y="653110"/>
                    <a:pt x="2009698" y="632268"/>
                    <a:pt x="2002750" y="609689"/>
                  </a:cubicBezTo>
                  <a:cubicBezTo>
                    <a:pt x="1995803" y="587111"/>
                    <a:pt x="2000145" y="580164"/>
                    <a:pt x="1992329" y="547165"/>
                  </a:cubicBezTo>
                  <a:cubicBezTo>
                    <a:pt x="1984514" y="514165"/>
                    <a:pt x="1978435" y="442088"/>
                    <a:pt x="1955856" y="411694"/>
                  </a:cubicBezTo>
                  <a:cubicBezTo>
                    <a:pt x="1933278" y="381299"/>
                    <a:pt x="1856859" y="376089"/>
                    <a:pt x="1856859" y="364800"/>
                  </a:cubicBezTo>
                  <a:cubicBezTo>
                    <a:pt x="1856859" y="353511"/>
                    <a:pt x="1940225" y="363063"/>
                    <a:pt x="1955856" y="343958"/>
                  </a:cubicBezTo>
                  <a:cubicBezTo>
                    <a:pt x="1971488" y="324854"/>
                    <a:pt x="1949778" y="289249"/>
                    <a:pt x="1950646" y="250171"/>
                  </a:cubicBezTo>
                  <a:cubicBezTo>
                    <a:pt x="1951514" y="211093"/>
                    <a:pt x="1954988" y="142489"/>
                    <a:pt x="1961067" y="109490"/>
                  </a:cubicBezTo>
                  <a:cubicBezTo>
                    <a:pt x="1967145" y="76490"/>
                    <a:pt x="1974093" y="65201"/>
                    <a:pt x="1987119" y="52175"/>
                  </a:cubicBezTo>
                  <a:cubicBezTo>
                    <a:pt x="2000145" y="39149"/>
                    <a:pt x="2004487" y="40017"/>
                    <a:pt x="2034013" y="31334"/>
                  </a:cubicBezTo>
                  <a:cubicBezTo>
                    <a:pt x="2063538" y="22650"/>
                    <a:pt x="2114774" y="939"/>
                    <a:pt x="2164273" y="71"/>
                  </a:cubicBezTo>
                  <a:close/>
                </a:path>
              </a:pathLst>
            </a:custGeom>
            <a:gradFill>
              <a:gsLst>
                <a:gs pos="42000">
                  <a:schemeClr val="bg1"/>
                </a:gs>
                <a:gs pos="0">
                  <a:schemeClr val="bg1">
                    <a:alpha val="40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blurRad="165100" dist="114300" dir="5400000" sx="90000" sy="-19000" rotWithShape="0">
                <a:prstClr val="black">
                  <a:alpha val="47000"/>
                </a:prstClr>
              </a:outerShdw>
            </a:effectLst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任意多边形 54"/>
            <p:cNvSpPr>
              <a:spLocks noChangeAspect="1"/>
            </p:cNvSpPr>
            <p:nvPr/>
          </p:nvSpPr>
          <p:spPr>
            <a:xfrm>
              <a:off x="7522985" y="3180292"/>
              <a:ext cx="151349" cy="392724"/>
            </a:xfrm>
            <a:custGeom>
              <a:avLst/>
              <a:gdLst/>
              <a:ahLst/>
              <a:cxnLst/>
              <a:rect l="l" t="t" r="r" b="b"/>
              <a:pathLst>
                <a:path w="2435282" h="6319101">
                  <a:moveTo>
                    <a:pt x="1430194" y="49"/>
                  </a:moveTo>
                  <a:cubicBezTo>
                    <a:pt x="1482581" y="843"/>
                    <a:pt x="1530207" y="11162"/>
                    <a:pt x="1573069" y="33387"/>
                  </a:cubicBezTo>
                  <a:cubicBezTo>
                    <a:pt x="1615931" y="55612"/>
                    <a:pt x="1655619" y="92124"/>
                    <a:pt x="1687369" y="133399"/>
                  </a:cubicBezTo>
                  <a:cubicBezTo>
                    <a:pt x="1719119" y="174674"/>
                    <a:pt x="1747694" y="253256"/>
                    <a:pt x="1763569" y="281037"/>
                  </a:cubicBezTo>
                  <a:lnTo>
                    <a:pt x="1771569" y="294952"/>
                  </a:lnTo>
                  <a:cubicBezTo>
                    <a:pt x="1776369" y="302915"/>
                    <a:pt x="1773690" y="295920"/>
                    <a:pt x="1782619" y="300087"/>
                  </a:cubicBezTo>
                  <a:cubicBezTo>
                    <a:pt x="1794525" y="305643"/>
                    <a:pt x="1823893" y="304055"/>
                    <a:pt x="1835006" y="314374"/>
                  </a:cubicBezTo>
                  <a:cubicBezTo>
                    <a:pt x="1846119" y="324693"/>
                    <a:pt x="1853263" y="345330"/>
                    <a:pt x="1849294" y="361999"/>
                  </a:cubicBezTo>
                  <a:cubicBezTo>
                    <a:pt x="1845325" y="378668"/>
                    <a:pt x="1815956" y="393750"/>
                    <a:pt x="1811194" y="414387"/>
                  </a:cubicBezTo>
                  <a:cubicBezTo>
                    <a:pt x="1806432" y="435024"/>
                    <a:pt x="1827863" y="460424"/>
                    <a:pt x="1820719" y="485824"/>
                  </a:cubicBezTo>
                  <a:cubicBezTo>
                    <a:pt x="1813575" y="511224"/>
                    <a:pt x="1784206" y="546150"/>
                    <a:pt x="1768331" y="566787"/>
                  </a:cubicBezTo>
                  <a:cubicBezTo>
                    <a:pt x="1752456" y="587425"/>
                    <a:pt x="1746107" y="599330"/>
                    <a:pt x="1725469" y="609649"/>
                  </a:cubicBezTo>
                  <a:cubicBezTo>
                    <a:pt x="1704832" y="619968"/>
                    <a:pt x="1653237" y="612030"/>
                    <a:pt x="1644506" y="628699"/>
                  </a:cubicBezTo>
                  <a:cubicBezTo>
                    <a:pt x="1635775" y="645368"/>
                    <a:pt x="1670700" y="683468"/>
                    <a:pt x="1673081" y="709662"/>
                  </a:cubicBezTo>
                  <a:cubicBezTo>
                    <a:pt x="1675462" y="735856"/>
                    <a:pt x="1666731" y="769193"/>
                    <a:pt x="1658794" y="785862"/>
                  </a:cubicBezTo>
                  <a:cubicBezTo>
                    <a:pt x="1650857" y="802531"/>
                    <a:pt x="1625456" y="795387"/>
                    <a:pt x="1625456" y="809674"/>
                  </a:cubicBezTo>
                  <a:cubicBezTo>
                    <a:pt x="1625456" y="823961"/>
                    <a:pt x="1644507" y="850156"/>
                    <a:pt x="1658794" y="871587"/>
                  </a:cubicBezTo>
                  <a:cubicBezTo>
                    <a:pt x="1673081" y="893018"/>
                    <a:pt x="1689750" y="912068"/>
                    <a:pt x="1711181" y="938262"/>
                  </a:cubicBezTo>
                  <a:cubicBezTo>
                    <a:pt x="1732612" y="964456"/>
                    <a:pt x="1759600" y="1001762"/>
                    <a:pt x="1787381" y="1028749"/>
                  </a:cubicBezTo>
                  <a:cubicBezTo>
                    <a:pt x="1815162" y="1055736"/>
                    <a:pt x="1856438" y="1081931"/>
                    <a:pt x="1877869" y="1100187"/>
                  </a:cubicBezTo>
                  <a:cubicBezTo>
                    <a:pt x="1899300" y="1118443"/>
                    <a:pt x="1887394" y="1116856"/>
                    <a:pt x="1915969" y="1138287"/>
                  </a:cubicBezTo>
                  <a:cubicBezTo>
                    <a:pt x="1944544" y="1159718"/>
                    <a:pt x="2023125" y="1212899"/>
                    <a:pt x="2049319" y="1228774"/>
                  </a:cubicBezTo>
                  <a:lnTo>
                    <a:pt x="2056111" y="1231985"/>
                  </a:lnTo>
                  <a:cubicBezTo>
                    <a:pt x="2082311" y="1224473"/>
                    <a:pt x="2107961" y="1218532"/>
                    <a:pt x="2125519" y="1228774"/>
                  </a:cubicBezTo>
                  <a:cubicBezTo>
                    <a:pt x="2144569" y="1239886"/>
                    <a:pt x="2147744" y="1247031"/>
                    <a:pt x="2163619" y="1300212"/>
                  </a:cubicBezTo>
                  <a:cubicBezTo>
                    <a:pt x="2179494" y="1353393"/>
                    <a:pt x="2202513" y="1459756"/>
                    <a:pt x="2220769" y="1547862"/>
                  </a:cubicBezTo>
                  <a:cubicBezTo>
                    <a:pt x="2239025" y="1635968"/>
                    <a:pt x="2250137" y="1740743"/>
                    <a:pt x="2273156" y="1828849"/>
                  </a:cubicBezTo>
                  <a:cubicBezTo>
                    <a:pt x="2296175" y="1916955"/>
                    <a:pt x="2344594" y="2024905"/>
                    <a:pt x="2358881" y="2076499"/>
                  </a:cubicBezTo>
                  <a:cubicBezTo>
                    <a:pt x="2373168" y="2128093"/>
                    <a:pt x="2349356" y="2114600"/>
                    <a:pt x="2358881" y="2138412"/>
                  </a:cubicBezTo>
                  <a:cubicBezTo>
                    <a:pt x="2368406" y="2162225"/>
                    <a:pt x="2403331" y="2184449"/>
                    <a:pt x="2416031" y="2219374"/>
                  </a:cubicBezTo>
                  <a:cubicBezTo>
                    <a:pt x="2428731" y="2254299"/>
                    <a:pt x="2436669" y="2285256"/>
                    <a:pt x="2435081" y="2347962"/>
                  </a:cubicBezTo>
                  <a:cubicBezTo>
                    <a:pt x="2433494" y="2410668"/>
                    <a:pt x="2417619" y="2540049"/>
                    <a:pt x="2406506" y="2595612"/>
                  </a:cubicBezTo>
                  <a:cubicBezTo>
                    <a:pt x="2395393" y="2651175"/>
                    <a:pt x="2385075" y="2644031"/>
                    <a:pt x="2368406" y="2681337"/>
                  </a:cubicBezTo>
                  <a:cubicBezTo>
                    <a:pt x="2351737" y="2718643"/>
                    <a:pt x="2332688" y="2774999"/>
                    <a:pt x="2306494" y="2819449"/>
                  </a:cubicBezTo>
                  <a:cubicBezTo>
                    <a:pt x="2280300" y="2863899"/>
                    <a:pt x="2240613" y="2908350"/>
                    <a:pt x="2211244" y="2948037"/>
                  </a:cubicBezTo>
                  <a:lnTo>
                    <a:pt x="2130281" y="3057574"/>
                  </a:lnTo>
                  <a:lnTo>
                    <a:pt x="2126129" y="3057127"/>
                  </a:lnTo>
                  <a:cubicBezTo>
                    <a:pt x="2105054" y="3116218"/>
                    <a:pt x="2075224" y="3190795"/>
                    <a:pt x="2065511" y="3238549"/>
                  </a:cubicBezTo>
                  <a:cubicBezTo>
                    <a:pt x="2050271" y="3313479"/>
                    <a:pt x="2050271" y="3340149"/>
                    <a:pt x="2057891" y="3429049"/>
                  </a:cubicBezTo>
                  <a:cubicBezTo>
                    <a:pt x="2065511" y="3517949"/>
                    <a:pt x="2092181" y="3630979"/>
                    <a:pt x="2111231" y="3771949"/>
                  </a:cubicBezTo>
                  <a:cubicBezTo>
                    <a:pt x="2130281" y="3912919"/>
                    <a:pt x="2177271" y="4184699"/>
                    <a:pt x="2172191" y="4274869"/>
                  </a:cubicBezTo>
                  <a:cubicBezTo>
                    <a:pt x="2167111" y="4365039"/>
                    <a:pt x="2092181" y="4287569"/>
                    <a:pt x="2080751" y="4312969"/>
                  </a:cubicBezTo>
                  <a:cubicBezTo>
                    <a:pt x="2069321" y="4338369"/>
                    <a:pt x="2117581" y="4410759"/>
                    <a:pt x="2103611" y="4427269"/>
                  </a:cubicBezTo>
                  <a:cubicBezTo>
                    <a:pt x="2089641" y="4443779"/>
                    <a:pt x="2019791" y="4431079"/>
                    <a:pt x="1996931" y="4412029"/>
                  </a:cubicBezTo>
                  <a:cubicBezTo>
                    <a:pt x="1974071" y="4392979"/>
                    <a:pt x="1989311" y="4340909"/>
                    <a:pt x="1966451" y="4312969"/>
                  </a:cubicBezTo>
                  <a:cubicBezTo>
                    <a:pt x="1943591" y="4285029"/>
                    <a:pt x="1876281" y="4178349"/>
                    <a:pt x="1859771" y="4244389"/>
                  </a:cubicBezTo>
                  <a:cubicBezTo>
                    <a:pt x="1843261" y="4310429"/>
                    <a:pt x="1866121" y="4584749"/>
                    <a:pt x="1867391" y="4709209"/>
                  </a:cubicBezTo>
                  <a:cubicBezTo>
                    <a:pt x="1868661" y="4833669"/>
                    <a:pt x="1848341" y="4892089"/>
                    <a:pt x="1867391" y="4991149"/>
                  </a:cubicBezTo>
                  <a:cubicBezTo>
                    <a:pt x="1886441" y="5090209"/>
                    <a:pt x="1948671" y="5198159"/>
                    <a:pt x="1981691" y="5303569"/>
                  </a:cubicBezTo>
                  <a:cubicBezTo>
                    <a:pt x="2014711" y="5408979"/>
                    <a:pt x="2031221" y="5533439"/>
                    <a:pt x="2065511" y="5623609"/>
                  </a:cubicBezTo>
                  <a:cubicBezTo>
                    <a:pt x="2099801" y="5713779"/>
                    <a:pt x="2172191" y="5788709"/>
                    <a:pt x="2187431" y="5844589"/>
                  </a:cubicBezTo>
                  <a:cubicBezTo>
                    <a:pt x="2202671" y="5900469"/>
                    <a:pt x="2183621" y="5927139"/>
                    <a:pt x="2156951" y="5958889"/>
                  </a:cubicBezTo>
                  <a:cubicBezTo>
                    <a:pt x="2130281" y="5990639"/>
                    <a:pt x="2050271" y="6009689"/>
                    <a:pt x="2027411" y="6035089"/>
                  </a:cubicBezTo>
                  <a:cubicBezTo>
                    <a:pt x="2004551" y="6060489"/>
                    <a:pt x="2049001" y="6066839"/>
                    <a:pt x="2019791" y="6111289"/>
                  </a:cubicBezTo>
                  <a:cubicBezTo>
                    <a:pt x="1990581" y="6155739"/>
                    <a:pt x="1890251" y="6268769"/>
                    <a:pt x="1852151" y="6301789"/>
                  </a:cubicBezTo>
                  <a:cubicBezTo>
                    <a:pt x="1814051" y="6334809"/>
                    <a:pt x="1821671" y="6310679"/>
                    <a:pt x="1791191" y="6309409"/>
                  </a:cubicBezTo>
                  <a:cubicBezTo>
                    <a:pt x="1760711" y="6308139"/>
                    <a:pt x="1697211" y="6314489"/>
                    <a:pt x="1669271" y="6294169"/>
                  </a:cubicBezTo>
                  <a:cubicBezTo>
                    <a:pt x="1641331" y="6273849"/>
                    <a:pt x="1623551" y="6216699"/>
                    <a:pt x="1623551" y="6187489"/>
                  </a:cubicBezTo>
                  <a:cubicBezTo>
                    <a:pt x="1623551" y="6158279"/>
                    <a:pt x="1645141" y="6160819"/>
                    <a:pt x="1669271" y="6118909"/>
                  </a:cubicBezTo>
                  <a:cubicBezTo>
                    <a:pt x="1693401" y="6076999"/>
                    <a:pt x="1761981" y="6002069"/>
                    <a:pt x="1768331" y="5936029"/>
                  </a:cubicBezTo>
                  <a:cubicBezTo>
                    <a:pt x="1774681" y="5869989"/>
                    <a:pt x="1740391" y="5715049"/>
                    <a:pt x="1707371" y="5722669"/>
                  </a:cubicBezTo>
                  <a:cubicBezTo>
                    <a:pt x="1674351" y="5730289"/>
                    <a:pt x="1585451" y="5892849"/>
                    <a:pt x="1570211" y="5981749"/>
                  </a:cubicBezTo>
                  <a:cubicBezTo>
                    <a:pt x="1554971" y="6070649"/>
                    <a:pt x="1621011" y="6201459"/>
                    <a:pt x="1615931" y="6256069"/>
                  </a:cubicBezTo>
                  <a:cubicBezTo>
                    <a:pt x="1610851" y="6310679"/>
                    <a:pt x="1585451" y="6301789"/>
                    <a:pt x="1539731" y="6309409"/>
                  </a:cubicBezTo>
                  <a:cubicBezTo>
                    <a:pt x="1494011" y="6317029"/>
                    <a:pt x="1392411" y="6325919"/>
                    <a:pt x="1341611" y="6301789"/>
                  </a:cubicBezTo>
                  <a:cubicBezTo>
                    <a:pt x="1290811" y="6277659"/>
                    <a:pt x="1248901" y="6216699"/>
                    <a:pt x="1234931" y="6164629"/>
                  </a:cubicBezTo>
                  <a:cubicBezTo>
                    <a:pt x="1220961" y="6112559"/>
                    <a:pt x="1259061" y="6031279"/>
                    <a:pt x="1257791" y="5989369"/>
                  </a:cubicBezTo>
                  <a:cubicBezTo>
                    <a:pt x="1256521" y="5947459"/>
                    <a:pt x="1231121" y="5995719"/>
                    <a:pt x="1227311" y="5913169"/>
                  </a:cubicBezTo>
                  <a:cubicBezTo>
                    <a:pt x="1223501" y="5830619"/>
                    <a:pt x="1229851" y="5632499"/>
                    <a:pt x="1234931" y="5494069"/>
                  </a:cubicBezTo>
                  <a:cubicBezTo>
                    <a:pt x="1240011" y="5355639"/>
                    <a:pt x="1262871" y="5170219"/>
                    <a:pt x="1257791" y="5082589"/>
                  </a:cubicBezTo>
                  <a:cubicBezTo>
                    <a:pt x="1252711" y="4994959"/>
                    <a:pt x="1219691" y="5008929"/>
                    <a:pt x="1204451" y="4968289"/>
                  </a:cubicBezTo>
                  <a:cubicBezTo>
                    <a:pt x="1189211" y="4927649"/>
                    <a:pt x="1189211" y="4893359"/>
                    <a:pt x="1166351" y="4838749"/>
                  </a:cubicBezTo>
                  <a:cubicBezTo>
                    <a:pt x="1143491" y="4784139"/>
                    <a:pt x="1106661" y="4713019"/>
                    <a:pt x="1067291" y="4640629"/>
                  </a:cubicBezTo>
                  <a:cubicBezTo>
                    <a:pt x="1027921" y="4568239"/>
                    <a:pt x="961881" y="4483149"/>
                    <a:pt x="930131" y="4404409"/>
                  </a:cubicBezTo>
                  <a:cubicBezTo>
                    <a:pt x="898381" y="4325669"/>
                    <a:pt x="913621" y="4205019"/>
                    <a:pt x="876791" y="4168189"/>
                  </a:cubicBezTo>
                  <a:cubicBezTo>
                    <a:pt x="839961" y="4131359"/>
                    <a:pt x="779001" y="4166919"/>
                    <a:pt x="709151" y="4183429"/>
                  </a:cubicBezTo>
                  <a:cubicBezTo>
                    <a:pt x="639301" y="4199939"/>
                    <a:pt x="483091" y="4314239"/>
                    <a:pt x="457691" y="4267249"/>
                  </a:cubicBezTo>
                  <a:cubicBezTo>
                    <a:pt x="432291" y="4220259"/>
                    <a:pt x="513571" y="4034839"/>
                    <a:pt x="556751" y="3901489"/>
                  </a:cubicBezTo>
                  <a:cubicBezTo>
                    <a:pt x="599931" y="3768139"/>
                    <a:pt x="690101" y="3589069"/>
                    <a:pt x="716771" y="3467149"/>
                  </a:cubicBezTo>
                  <a:cubicBezTo>
                    <a:pt x="743441" y="3345229"/>
                    <a:pt x="730106" y="3257599"/>
                    <a:pt x="716771" y="3169969"/>
                  </a:cubicBezTo>
                  <a:lnTo>
                    <a:pt x="723940" y="3069600"/>
                  </a:lnTo>
                  <a:lnTo>
                    <a:pt x="715819" y="3076624"/>
                  </a:lnTo>
                  <a:cubicBezTo>
                    <a:pt x="683275" y="3082180"/>
                    <a:pt x="703913" y="3003599"/>
                    <a:pt x="696769" y="2957562"/>
                  </a:cubicBezTo>
                  <a:cubicBezTo>
                    <a:pt x="689625" y="2911525"/>
                    <a:pt x="686450" y="2848818"/>
                    <a:pt x="672956" y="2800399"/>
                  </a:cubicBezTo>
                  <a:cubicBezTo>
                    <a:pt x="659462" y="2751980"/>
                    <a:pt x="622950" y="2705149"/>
                    <a:pt x="615806" y="2667049"/>
                  </a:cubicBezTo>
                  <a:cubicBezTo>
                    <a:pt x="608662" y="2628949"/>
                    <a:pt x="628507" y="2599580"/>
                    <a:pt x="630094" y="2571799"/>
                  </a:cubicBezTo>
                  <a:cubicBezTo>
                    <a:pt x="631681" y="2544018"/>
                    <a:pt x="621362" y="2531318"/>
                    <a:pt x="625331" y="2500362"/>
                  </a:cubicBezTo>
                  <a:cubicBezTo>
                    <a:pt x="629300" y="2469406"/>
                    <a:pt x="657081" y="2401143"/>
                    <a:pt x="653906" y="2386062"/>
                  </a:cubicBezTo>
                  <a:cubicBezTo>
                    <a:pt x="650731" y="2370981"/>
                    <a:pt x="615012" y="2394793"/>
                    <a:pt x="606281" y="2409874"/>
                  </a:cubicBezTo>
                  <a:cubicBezTo>
                    <a:pt x="597550" y="2424955"/>
                    <a:pt x="608663" y="2455118"/>
                    <a:pt x="601519" y="2476549"/>
                  </a:cubicBezTo>
                  <a:cubicBezTo>
                    <a:pt x="594375" y="2497980"/>
                    <a:pt x="572944" y="2515443"/>
                    <a:pt x="563419" y="2538462"/>
                  </a:cubicBezTo>
                  <a:cubicBezTo>
                    <a:pt x="553894" y="2561481"/>
                    <a:pt x="554688" y="2601962"/>
                    <a:pt x="544369" y="2614662"/>
                  </a:cubicBezTo>
                  <a:cubicBezTo>
                    <a:pt x="534050" y="2627362"/>
                    <a:pt x="515000" y="2609106"/>
                    <a:pt x="501506" y="2614662"/>
                  </a:cubicBezTo>
                  <a:cubicBezTo>
                    <a:pt x="488012" y="2620218"/>
                    <a:pt x="469756" y="2633711"/>
                    <a:pt x="463406" y="2647999"/>
                  </a:cubicBezTo>
                  <a:cubicBezTo>
                    <a:pt x="457056" y="2662287"/>
                    <a:pt x="471343" y="2694831"/>
                    <a:pt x="463406" y="2700387"/>
                  </a:cubicBezTo>
                  <a:cubicBezTo>
                    <a:pt x="455468" y="2705943"/>
                    <a:pt x="437212" y="2677368"/>
                    <a:pt x="415781" y="2681337"/>
                  </a:cubicBezTo>
                  <a:cubicBezTo>
                    <a:pt x="394350" y="2685306"/>
                    <a:pt x="358631" y="2727374"/>
                    <a:pt x="334819" y="2724199"/>
                  </a:cubicBezTo>
                  <a:cubicBezTo>
                    <a:pt x="311006" y="2721024"/>
                    <a:pt x="279256" y="2678162"/>
                    <a:pt x="272906" y="2662287"/>
                  </a:cubicBezTo>
                  <a:cubicBezTo>
                    <a:pt x="266556" y="2646412"/>
                    <a:pt x="301482" y="2638474"/>
                    <a:pt x="296719" y="2628949"/>
                  </a:cubicBezTo>
                  <a:cubicBezTo>
                    <a:pt x="291956" y="2619424"/>
                    <a:pt x="252269" y="2603549"/>
                    <a:pt x="244331" y="2605137"/>
                  </a:cubicBezTo>
                  <a:cubicBezTo>
                    <a:pt x="236393" y="2606725"/>
                    <a:pt x="249888" y="2621805"/>
                    <a:pt x="249094" y="2638474"/>
                  </a:cubicBezTo>
                  <a:cubicBezTo>
                    <a:pt x="248300" y="2655143"/>
                    <a:pt x="245919" y="2695624"/>
                    <a:pt x="239569" y="2705149"/>
                  </a:cubicBezTo>
                  <a:cubicBezTo>
                    <a:pt x="233219" y="2714674"/>
                    <a:pt x="223694" y="2700387"/>
                    <a:pt x="210994" y="2695624"/>
                  </a:cubicBezTo>
                  <a:cubicBezTo>
                    <a:pt x="199569" y="2691339"/>
                    <a:pt x="179793" y="2688340"/>
                    <a:pt x="167853" y="2678845"/>
                  </a:cubicBezTo>
                  <a:cubicBezTo>
                    <a:pt x="158787" y="2657092"/>
                    <a:pt x="139556" y="2628949"/>
                    <a:pt x="139556" y="2628949"/>
                  </a:cubicBezTo>
                  <a:cubicBezTo>
                    <a:pt x="140112" y="2631925"/>
                    <a:pt x="152413" y="2666349"/>
                    <a:pt x="163369" y="2676574"/>
                  </a:cubicBezTo>
                  <a:lnTo>
                    <a:pt x="167853" y="2678845"/>
                  </a:lnTo>
                  <a:lnTo>
                    <a:pt x="172894" y="2695624"/>
                  </a:lnTo>
                  <a:cubicBezTo>
                    <a:pt x="173688" y="2714674"/>
                    <a:pt x="161781" y="2743249"/>
                    <a:pt x="144319" y="2743249"/>
                  </a:cubicBezTo>
                  <a:cubicBezTo>
                    <a:pt x="126857" y="2743249"/>
                    <a:pt x="70500" y="2691655"/>
                    <a:pt x="68119" y="2695624"/>
                  </a:cubicBezTo>
                  <a:cubicBezTo>
                    <a:pt x="65738" y="2699593"/>
                    <a:pt x="130825" y="2755156"/>
                    <a:pt x="130031" y="2767062"/>
                  </a:cubicBezTo>
                  <a:cubicBezTo>
                    <a:pt x="129237" y="2778968"/>
                    <a:pt x="84787" y="2785318"/>
                    <a:pt x="63356" y="2767062"/>
                  </a:cubicBezTo>
                  <a:cubicBezTo>
                    <a:pt x="41925" y="2748806"/>
                    <a:pt x="8588" y="2681336"/>
                    <a:pt x="1444" y="2657524"/>
                  </a:cubicBezTo>
                  <a:cubicBezTo>
                    <a:pt x="-5700" y="2633712"/>
                    <a:pt x="15732" y="2634506"/>
                    <a:pt x="20494" y="2624187"/>
                  </a:cubicBezTo>
                  <a:cubicBezTo>
                    <a:pt x="25256" y="2613868"/>
                    <a:pt x="22875" y="2605931"/>
                    <a:pt x="30019" y="2595612"/>
                  </a:cubicBezTo>
                  <a:cubicBezTo>
                    <a:pt x="37163" y="2585293"/>
                    <a:pt x="45100" y="2572593"/>
                    <a:pt x="63356" y="2562274"/>
                  </a:cubicBezTo>
                  <a:cubicBezTo>
                    <a:pt x="81612" y="2551955"/>
                    <a:pt x="117331" y="2544018"/>
                    <a:pt x="139556" y="2533699"/>
                  </a:cubicBezTo>
                  <a:cubicBezTo>
                    <a:pt x="161781" y="2523380"/>
                    <a:pt x="189562" y="2524968"/>
                    <a:pt x="196706" y="2500362"/>
                  </a:cubicBezTo>
                  <a:cubicBezTo>
                    <a:pt x="203850" y="2475756"/>
                    <a:pt x="182419" y="2411462"/>
                    <a:pt x="182419" y="2386062"/>
                  </a:cubicBezTo>
                  <a:cubicBezTo>
                    <a:pt x="182419" y="2360662"/>
                    <a:pt x="196706" y="2365424"/>
                    <a:pt x="196706" y="2347962"/>
                  </a:cubicBezTo>
                  <a:cubicBezTo>
                    <a:pt x="196706" y="2330500"/>
                    <a:pt x="181625" y="2309068"/>
                    <a:pt x="182419" y="2281287"/>
                  </a:cubicBezTo>
                  <a:cubicBezTo>
                    <a:pt x="183213" y="2253506"/>
                    <a:pt x="198294" y="2216993"/>
                    <a:pt x="201469" y="2181274"/>
                  </a:cubicBezTo>
                  <a:cubicBezTo>
                    <a:pt x="204644" y="2145555"/>
                    <a:pt x="195119" y="2093961"/>
                    <a:pt x="201469" y="2066974"/>
                  </a:cubicBezTo>
                  <a:cubicBezTo>
                    <a:pt x="207819" y="2039987"/>
                    <a:pt x="232425" y="2040780"/>
                    <a:pt x="239569" y="2019349"/>
                  </a:cubicBezTo>
                  <a:cubicBezTo>
                    <a:pt x="246713" y="1997918"/>
                    <a:pt x="235600" y="1962993"/>
                    <a:pt x="244331" y="1938387"/>
                  </a:cubicBezTo>
                  <a:cubicBezTo>
                    <a:pt x="253062" y="1913781"/>
                    <a:pt x="265762" y="1927275"/>
                    <a:pt x="291956" y="1871712"/>
                  </a:cubicBezTo>
                  <a:cubicBezTo>
                    <a:pt x="318150" y="1816149"/>
                    <a:pt x="361806" y="1695500"/>
                    <a:pt x="401494" y="1605012"/>
                  </a:cubicBezTo>
                  <a:cubicBezTo>
                    <a:pt x="441182" y="1514524"/>
                    <a:pt x="490394" y="1404193"/>
                    <a:pt x="530081" y="1328787"/>
                  </a:cubicBezTo>
                  <a:cubicBezTo>
                    <a:pt x="569768" y="1253381"/>
                    <a:pt x="611044" y="1193055"/>
                    <a:pt x="639619" y="1152574"/>
                  </a:cubicBezTo>
                  <a:cubicBezTo>
                    <a:pt x="668194" y="1112093"/>
                    <a:pt x="677719" y="1101774"/>
                    <a:pt x="701531" y="1085899"/>
                  </a:cubicBezTo>
                  <a:cubicBezTo>
                    <a:pt x="706831" y="1082366"/>
                    <a:pt x="702891" y="1077535"/>
                    <a:pt x="695836" y="1072703"/>
                  </a:cubicBezTo>
                  <a:cubicBezTo>
                    <a:pt x="723096" y="1071998"/>
                    <a:pt x="747323" y="1063486"/>
                    <a:pt x="764393" y="1050225"/>
                  </a:cubicBezTo>
                  <a:cubicBezTo>
                    <a:pt x="771532" y="1050871"/>
                    <a:pt x="779141" y="1051673"/>
                    <a:pt x="787256" y="1052562"/>
                  </a:cubicBezTo>
                  <a:lnTo>
                    <a:pt x="797092" y="1053972"/>
                  </a:lnTo>
                  <a:lnTo>
                    <a:pt x="796781" y="1052562"/>
                  </a:lnTo>
                  <a:cubicBezTo>
                    <a:pt x="820594" y="1046212"/>
                    <a:pt x="851550" y="1047799"/>
                    <a:pt x="868219" y="1033512"/>
                  </a:cubicBezTo>
                  <a:cubicBezTo>
                    <a:pt x="884888" y="1019225"/>
                    <a:pt x="872982" y="985093"/>
                    <a:pt x="896794" y="966837"/>
                  </a:cubicBezTo>
                  <a:cubicBezTo>
                    <a:pt x="920606" y="948581"/>
                    <a:pt x="991250" y="943024"/>
                    <a:pt x="1011094" y="923974"/>
                  </a:cubicBezTo>
                  <a:cubicBezTo>
                    <a:pt x="1030938" y="904924"/>
                    <a:pt x="1008712" y="877143"/>
                    <a:pt x="1015856" y="852537"/>
                  </a:cubicBezTo>
                  <a:cubicBezTo>
                    <a:pt x="1023000" y="827931"/>
                    <a:pt x="1049193" y="814437"/>
                    <a:pt x="1053956" y="776337"/>
                  </a:cubicBezTo>
                  <a:cubicBezTo>
                    <a:pt x="1058718" y="738237"/>
                    <a:pt x="1041256" y="658068"/>
                    <a:pt x="1044431" y="623937"/>
                  </a:cubicBezTo>
                  <a:cubicBezTo>
                    <a:pt x="1047606" y="589806"/>
                    <a:pt x="1070625" y="588218"/>
                    <a:pt x="1073006" y="571549"/>
                  </a:cubicBezTo>
                  <a:cubicBezTo>
                    <a:pt x="1075387" y="554880"/>
                    <a:pt x="1070625" y="541386"/>
                    <a:pt x="1058719" y="523924"/>
                  </a:cubicBezTo>
                  <a:cubicBezTo>
                    <a:pt x="1046813" y="506462"/>
                    <a:pt x="1013475" y="481855"/>
                    <a:pt x="1001569" y="466774"/>
                  </a:cubicBezTo>
                  <a:cubicBezTo>
                    <a:pt x="989663" y="451693"/>
                    <a:pt x="983312" y="464393"/>
                    <a:pt x="987281" y="433437"/>
                  </a:cubicBezTo>
                  <a:cubicBezTo>
                    <a:pt x="991250" y="402481"/>
                    <a:pt x="1010300" y="311199"/>
                    <a:pt x="1025381" y="281037"/>
                  </a:cubicBezTo>
                  <a:cubicBezTo>
                    <a:pt x="1040462" y="250875"/>
                    <a:pt x="1061894" y="270718"/>
                    <a:pt x="1077769" y="252462"/>
                  </a:cubicBezTo>
                  <a:cubicBezTo>
                    <a:pt x="1093644" y="234206"/>
                    <a:pt x="1107931" y="192136"/>
                    <a:pt x="1120631" y="171499"/>
                  </a:cubicBezTo>
                  <a:cubicBezTo>
                    <a:pt x="1133331" y="150862"/>
                    <a:pt x="1130950" y="147686"/>
                    <a:pt x="1153969" y="123874"/>
                  </a:cubicBezTo>
                  <a:cubicBezTo>
                    <a:pt x="1176988" y="100062"/>
                    <a:pt x="1212707" y="49261"/>
                    <a:pt x="1258744" y="28624"/>
                  </a:cubicBezTo>
                  <a:cubicBezTo>
                    <a:pt x="1304782" y="7986"/>
                    <a:pt x="1377807" y="-745"/>
                    <a:pt x="1430194" y="49"/>
                  </a:cubicBezTo>
                  <a:close/>
                </a:path>
              </a:pathLst>
            </a:custGeom>
            <a:gradFill>
              <a:gsLst>
                <a:gs pos="42000">
                  <a:schemeClr val="bg1"/>
                </a:gs>
                <a:gs pos="0">
                  <a:schemeClr val="bg1">
                    <a:alpha val="40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blurRad="165100" dist="114300" dir="5400000" sx="90000" sy="-19000" rotWithShape="0">
                <a:prstClr val="black">
                  <a:alpha val="47000"/>
                </a:prstClr>
              </a:outerShdw>
            </a:effectLst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任意多边形 55"/>
            <p:cNvSpPr>
              <a:spLocks noChangeAspect="1"/>
            </p:cNvSpPr>
            <p:nvPr/>
          </p:nvSpPr>
          <p:spPr>
            <a:xfrm>
              <a:off x="7863594" y="3163321"/>
              <a:ext cx="361002" cy="409695"/>
            </a:xfrm>
            <a:custGeom>
              <a:avLst/>
              <a:gdLst/>
              <a:ahLst/>
              <a:cxnLst/>
              <a:rect l="l" t="t" r="r" b="b"/>
              <a:pathLst>
                <a:path w="5410645" h="6140451">
                  <a:moveTo>
                    <a:pt x="4159657" y="3790544"/>
                  </a:moveTo>
                  <a:cubicBezTo>
                    <a:pt x="4159037" y="3796076"/>
                    <a:pt x="4158471" y="3801506"/>
                    <a:pt x="4157920" y="3806826"/>
                  </a:cubicBezTo>
                  <a:cubicBezTo>
                    <a:pt x="4124583" y="4129088"/>
                    <a:pt x="4119820" y="4251326"/>
                    <a:pt x="4100770" y="4473576"/>
                  </a:cubicBezTo>
                  <a:lnTo>
                    <a:pt x="4095748" y="4542055"/>
                  </a:lnTo>
                  <a:lnTo>
                    <a:pt x="4234120" y="4406901"/>
                  </a:lnTo>
                  <a:cubicBezTo>
                    <a:pt x="4256345" y="4352926"/>
                    <a:pt x="4272220" y="4286251"/>
                    <a:pt x="4300795" y="4244976"/>
                  </a:cubicBezTo>
                  <a:cubicBezTo>
                    <a:pt x="4329370" y="4203701"/>
                    <a:pt x="4375408" y="4176713"/>
                    <a:pt x="4405570" y="4159251"/>
                  </a:cubicBezTo>
                  <a:cubicBezTo>
                    <a:pt x="4435732" y="4141789"/>
                    <a:pt x="4462720" y="4157663"/>
                    <a:pt x="4481770" y="4140201"/>
                  </a:cubicBezTo>
                  <a:cubicBezTo>
                    <a:pt x="4500820" y="4122739"/>
                    <a:pt x="4535745" y="4083051"/>
                    <a:pt x="4519870" y="4054476"/>
                  </a:cubicBezTo>
                  <a:cubicBezTo>
                    <a:pt x="4503995" y="4025901"/>
                    <a:pt x="4454783" y="4019551"/>
                    <a:pt x="4386520" y="3968751"/>
                  </a:cubicBezTo>
                  <a:cubicBezTo>
                    <a:pt x="4334405" y="3929968"/>
                    <a:pt x="4227699" y="3845846"/>
                    <a:pt x="4159657" y="3790544"/>
                  </a:cubicBezTo>
                  <a:close/>
                  <a:moveTo>
                    <a:pt x="1958576" y="584"/>
                  </a:moveTo>
                  <a:cubicBezTo>
                    <a:pt x="2029976" y="3523"/>
                    <a:pt x="2110641" y="17067"/>
                    <a:pt x="2181483" y="30164"/>
                  </a:cubicBezTo>
                  <a:cubicBezTo>
                    <a:pt x="2275939" y="47626"/>
                    <a:pt x="2387064" y="67470"/>
                    <a:pt x="2457708" y="106364"/>
                  </a:cubicBezTo>
                  <a:cubicBezTo>
                    <a:pt x="2528352" y="145258"/>
                    <a:pt x="2571214" y="212726"/>
                    <a:pt x="2605345" y="263526"/>
                  </a:cubicBezTo>
                  <a:cubicBezTo>
                    <a:pt x="2639476" y="314326"/>
                    <a:pt x="2649001" y="323058"/>
                    <a:pt x="2662495" y="411164"/>
                  </a:cubicBezTo>
                  <a:cubicBezTo>
                    <a:pt x="2675989" y="499270"/>
                    <a:pt x="2671227" y="727870"/>
                    <a:pt x="2686308" y="792164"/>
                  </a:cubicBezTo>
                  <a:lnTo>
                    <a:pt x="2752983" y="801689"/>
                  </a:lnTo>
                  <a:cubicBezTo>
                    <a:pt x="2767270" y="819151"/>
                    <a:pt x="2792670" y="814389"/>
                    <a:pt x="2795845" y="854076"/>
                  </a:cubicBezTo>
                  <a:cubicBezTo>
                    <a:pt x="2799020" y="893763"/>
                    <a:pt x="2779177" y="985045"/>
                    <a:pt x="2772033" y="1039814"/>
                  </a:cubicBezTo>
                  <a:cubicBezTo>
                    <a:pt x="2764889" y="1094583"/>
                    <a:pt x="2760127" y="1139827"/>
                    <a:pt x="2752983" y="1182689"/>
                  </a:cubicBezTo>
                  <a:cubicBezTo>
                    <a:pt x="2745839" y="1225551"/>
                    <a:pt x="2742664" y="1262064"/>
                    <a:pt x="2729170" y="1296989"/>
                  </a:cubicBezTo>
                  <a:cubicBezTo>
                    <a:pt x="2715676" y="1331914"/>
                    <a:pt x="2675195" y="1348583"/>
                    <a:pt x="2672020" y="1392239"/>
                  </a:cubicBezTo>
                  <a:cubicBezTo>
                    <a:pt x="2668845" y="1435895"/>
                    <a:pt x="2703770" y="1529557"/>
                    <a:pt x="2710120" y="1558926"/>
                  </a:cubicBezTo>
                  <a:lnTo>
                    <a:pt x="2699121" y="1575994"/>
                  </a:lnTo>
                  <a:lnTo>
                    <a:pt x="2872045" y="1711326"/>
                  </a:lnTo>
                  <a:cubicBezTo>
                    <a:pt x="2872106" y="1711383"/>
                    <a:pt x="3056212" y="1881197"/>
                    <a:pt x="3157795" y="1930401"/>
                  </a:cubicBezTo>
                  <a:cubicBezTo>
                    <a:pt x="3259395" y="1979613"/>
                    <a:pt x="3360995" y="1971676"/>
                    <a:pt x="3481645" y="2006601"/>
                  </a:cubicBezTo>
                  <a:cubicBezTo>
                    <a:pt x="3602295" y="2041526"/>
                    <a:pt x="3784857" y="2097088"/>
                    <a:pt x="3881695" y="2139951"/>
                  </a:cubicBezTo>
                  <a:cubicBezTo>
                    <a:pt x="3978533" y="2182814"/>
                    <a:pt x="4018220" y="2222501"/>
                    <a:pt x="4062670" y="2263776"/>
                  </a:cubicBezTo>
                  <a:cubicBezTo>
                    <a:pt x="4107120" y="2305051"/>
                    <a:pt x="4116645" y="2351089"/>
                    <a:pt x="4148395" y="2387601"/>
                  </a:cubicBezTo>
                  <a:cubicBezTo>
                    <a:pt x="4180145" y="2424113"/>
                    <a:pt x="4218245" y="2451101"/>
                    <a:pt x="4253170" y="2482851"/>
                  </a:cubicBezTo>
                  <a:lnTo>
                    <a:pt x="4282838" y="2518453"/>
                  </a:lnTo>
                  <a:lnTo>
                    <a:pt x="4348420" y="2559051"/>
                  </a:lnTo>
                  <a:lnTo>
                    <a:pt x="4405570" y="2606676"/>
                  </a:lnTo>
                  <a:cubicBezTo>
                    <a:pt x="4439701" y="2656682"/>
                    <a:pt x="4473833" y="2706689"/>
                    <a:pt x="4529395" y="2768601"/>
                  </a:cubicBezTo>
                  <a:cubicBezTo>
                    <a:pt x="4584958" y="2830514"/>
                    <a:pt x="4670683" y="2908301"/>
                    <a:pt x="4738945" y="2978151"/>
                  </a:cubicBezTo>
                  <a:cubicBezTo>
                    <a:pt x="4807207" y="3048001"/>
                    <a:pt x="4889758" y="3128964"/>
                    <a:pt x="4938970" y="3187701"/>
                  </a:cubicBezTo>
                  <a:cubicBezTo>
                    <a:pt x="4974943" y="3230636"/>
                    <a:pt x="4982076" y="3224375"/>
                    <a:pt x="5003049" y="3263831"/>
                  </a:cubicBezTo>
                  <a:cubicBezTo>
                    <a:pt x="5007295" y="3265234"/>
                    <a:pt x="5011218" y="3267573"/>
                    <a:pt x="5015170" y="3270251"/>
                  </a:cubicBezTo>
                  <a:cubicBezTo>
                    <a:pt x="5047978" y="3292476"/>
                    <a:pt x="5074437" y="3328459"/>
                    <a:pt x="5116770" y="3365501"/>
                  </a:cubicBezTo>
                  <a:cubicBezTo>
                    <a:pt x="5159103" y="3402543"/>
                    <a:pt x="5234245" y="3443818"/>
                    <a:pt x="5269170" y="3492501"/>
                  </a:cubicBezTo>
                  <a:cubicBezTo>
                    <a:pt x="5304095" y="3541184"/>
                    <a:pt x="5303037" y="3611034"/>
                    <a:pt x="5326320" y="3657601"/>
                  </a:cubicBezTo>
                  <a:cubicBezTo>
                    <a:pt x="5349603" y="3704168"/>
                    <a:pt x="5399345" y="3724276"/>
                    <a:pt x="5408870" y="3771901"/>
                  </a:cubicBezTo>
                  <a:cubicBezTo>
                    <a:pt x="5418395" y="3819526"/>
                    <a:pt x="5386645" y="3901018"/>
                    <a:pt x="5383470" y="3943351"/>
                  </a:cubicBezTo>
                  <a:cubicBezTo>
                    <a:pt x="5380295" y="3985684"/>
                    <a:pt x="5410987" y="3953934"/>
                    <a:pt x="5389820" y="4025901"/>
                  </a:cubicBezTo>
                  <a:cubicBezTo>
                    <a:pt x="5370064" y="4093072"/>
                    <a:pt x="5319883" y="4218324"/>
                    <a:pt x="5267649" y="4347439"/>
                  </a:cubicBezTo>
                  <a:cubicBezTo>
                    <a:pt x="5267440" y="4357881"/>
                    <a:pt x="5265242" y="4368056"/>
                    <a:pt x="5262820" y="4378326"/>
                  </a:cubicBezTo>
                  <a:cubicBezTo>
                    <a:pt x="5223133" y="4546601"/>
                    <a:pt x="5100895" y="4743451"/>
                    <a:pt x="5005645" y="4902201"/>
                  </a:cubicBezTo>
                  <a:cubicBezTo>
                    <a:pt x="4910395" y="5060951"/>
                    <a:pt x="4819908" y="5173663"/>
                    <a:pt x="4691320" y="5330826"/>
                  </a:cubicBezTo>
                  <a:cubicBezTo>
                    <a:pt x="4562732" y="5487989"/>
                    <a:pt x="4340482" y="5737226"/>
                    <a:pt x="4234120" y="5845176"/>
                  </a:cubicBezTo>
                  <a:cubicBezTo>
                    <a:pt x="4127758" y="5953126"/>
                    <a:pt x="4096007" y="5932489"/>
                    <a:pt x="4053145" y="5978526"/>
                  </a:cubicBezTo>
                  <a:cubicBezTo>
                    <a:pt x="4010283" y="6024563"/>
                    <a:pt x="3993614" y="6072982"/>
                    <a:pt x="3976945" y="6121401"/>
                  </a:cubicBezTo>
                  <a:lnTo>
                    <a:pt x="3740477" y="6138917"/>
                  </a:lnTo>
                  <a:lnTo>
                    <a:pt x="3738820" y="6140451"/>
                  </a:lnTo>
                  <a:lnTo>
                    <a:pt x="3720607" y="6140389"/>
                  </a:lnTo>
                  <a:lnTo>
                    <a:pt x="3719770" y="6140451"/>
                  </a:lnTo>
                  <a:lnTo>
                    <a:pt x="3719775" y="6140386"/>
                  </a:lnTo>
                  <a:lnTo>
                    <a:pt x="938470" y="6130926"/>
                  </a:lnTo>
                  <a:cubicBezTo>
                    <a:pt x="938470" y="6088064"/>
                    <a:pt x="949583" y="6024563"/>
                    <a:pt x="957520" y="5873751"/>
                  </a:cubicBezTo>
                  <a:cubicBezTo>
                    <a:pt x="965457" y="5722939"/>
                    <a:pt x="973395" y="5395914"/>
                    <a:pt x="986095" y="5226051"/>
                  </a:cubicBezTo>
                  <a:cubicBezTo>
                    <a:pt x="998568" y="5059231"/>
                    <a:pt x="1034007" y="4956718"/>
                    <a:pt x="1033371" y="4859869"/>
                  </a:cubicBezTo>
                  <a:cubicBezTo>
                    <a:pt x="970551" y="4829393"/>
                    <a:pt x="898880" y="4763418"/>
                    <a:pt x="855920" y="4743451"/>
                  </a:cubicBezTo>
                  <a:cubicBezTo>
                    <a:pt x="780778" y="4708526"/>
                    <a:pt x="739503" y="4670426"/>
                    <a:pt x="690820" y="4629151"/>
                  </a:cubicBezTo>
                  <a:cubicBezTo>
                    <a:pt x="642137" y="4587876"/>
                    <a:pt x="598745" y="4525434"/>
                    <a:pt x="563820" y="4495801"/>
                  </a:cubicBezTo>
                  <a:cubicBezTo>
                    <a:pt x="528895" y="4466168"/>
                    <a:pt x="492912" y="4468284"/>
                    <a:pt x="481270" y="4451351"/>
                  </a:cubicBezTo>
                  <a:cubicBezTo>
                    <a:pt x="469628" y="4434418"/>
                    <a:pt x="498203" y="4419601"/>
                    <a:pt x="493970" y="4394201"/>
                  </a:cubicBezTo>
                  <a:cubicBezTo>
                    <a:pt x="489737" y="4368801"/>
                    <a:pt x="462220" y="4324351"/>
                    <a:pt x="455870" y="4298951"/>
                  </a:cubicBezTo>
                  <a:cubicBezTo>
                    <a:pt x="449520" y="4273551"/>
                    <a:pt x="450578" y="4274609"/>
                    <a:pt x="455870" y="4241801"/>
                  </a:cubicBezTo>
                  <a:cubicBezTo>
                    <a:pt x="458459" y="4225754"/>
                    <a:pt x="466617" y="4205149"/>
                    <a:pt x="476298" y="4183347"/>
                  </a:cubicBezTo>
                  <a:cubicBezTo>
                    <a:pt x="471274" y="4170767"/>
                    <a:pt x="465588" y="4159777"/>
                    <a:pt x="471745" y="4121151"/>
                  </a:cubicBezTo>
                  <a:cubicBezTo>
                    <a:pt x="480476" y="4066382"/>
                    <a:pt x="517783" y="3929063"/>
                    <a:pt x="533658" y="3873501"/>
                  </a:cubicBezTo>
                  <a:cubicBezTo>
                    <a:pt x="549533" y="3817939"/>
                    <a:pt x="578107" y="3813176"/>
                    <a:pt x="566995" y="3787776"/>
                  </a:cubicBezTo>
                  <a:cubicBezTo>
                    <a:pt x="555883" y="3762376"/>
                    <a:pt x="496352" y="3743326"/>
                    <a:pt x="466983" y="3721101"/>
                  </a:cubicBezTo>
                  <a:cubicBezTo>
                    <a:pt x="437614" y="3698876"/>
                    <a:pt x="409039" y="3666332"/>
                    <a:pt x="390783" y="3654426"/>
                  </a:cubicBezTo>
                  <a:cubicBezTo>
                    <a:pt x="372527" y="3642520"/>
                    <a:pt x="378082" y="3671889"/>
                    <a:pt x="357445" y="3649664"/>
                  </a:cubicBezTo>
                  <a:cubicBezTo>
                    <a:pt x="336808" y="3627439"/>
                    <a:pt x="286802" y="3561557"/>
                    <a:pt x="266958" y="3521076"/>
                  </a:cubicBezTo>
                  <a:cubicBezTo>
                    <a:pt x="247114" y="3480595"/>
                    <a:pt x="239177" y="3432970"/>
                    <a:pt x="238383" y="3406776"/>
                  </a:cubicBezTo>
                  <a:cubicBezTo>
                    <a:pt x="237589" y="3380582"/>
                    <a:pt x="257433" y="3379789"/>
                    <a:pt x="262195" y="3363914"/>
                  </a:cubicBezTo>
                  <a:cubicBezTo>
                    <a:pt x="266957" y="3348039"/>
                    <a:pt x="255846" y="3328988"/>
                    <a:pt x="266958" y="3311526"/>
                  </a:cubicBezTo>
                  <a:cubicBezTo>
                    <a:pt x="278070" y="3294064"/>
                    <a:pt x="318551" y="3277395"/>
                    <a:pt x="328870" y="3259139"/>
                  </a:cubicBezTo>
                  <a:cubicBezTo>
                    <a:pt x="339189" y="3240883"/>
                    <a:pt x="326489" y="3217070"/>
                    <a:pt x="328870" y="3201989"/>
                  </a:cubicBezTo>
                  <a:cubicBezTo>
                    <a:pt x="331251" y="3186908"/>
                    <a:pt x="362208" y="3172620"/>
                    <a:pt x="343158" y="3168651"/>
                  </a:cubicBezTo>
                  <a:cubicBezTo>
                    <a:pt x="324108" y="3164682"/>
                    <a:pt x="266957" y="3178176"/>
                    <a:pt x="214570" y="3178176"/>
                  </a:cubicBezTo>
                  <a:cubicBezTo>
                    <a:pt x="162183" y="3178176"/>
                    <a:pt x="62170" y="3177382"/>
                    <a:pt x="28833" y="3168651"/>
                  </a:cubicBezTo>
                  <a:cubicBezTo>
                    <a:pt x="-4504" y="3159920"/>
                    <a:pt x="-8474" y="3143252"/>
                    <a:pt x="14545" y="3125789"/>
                  </a:cubicBezTo>
                  <a:cubicBezTo>
                    <a:pt x="37564" y="3108326"/>
                    <a:pt x="111382" y="3078164"/>
                    <a:pt x="166945" y="3063876"/>
                  </a:cubicBezTo>
                  <a:cubicBezTo>
                    <a:pt x="222507" y="3049589"/>
                    <a:pt x="312995" y="3044827"/>
                    <a:pt x="347920" y="3040064"/>
                  </a:cubicBezTo>
                  <a:cubicBezTo>
                    <a:pt x="382845" y="3035302"/>
                    <a:pt x="374114" y="3047207"/>
                    <a:pt x="376495" y="3035301"/>
                  </a:cubicBezTo>
                  <a:cubicBezTo>
                    <a:pt x="378876" y="3023395"/>
                    <a:pt x="365383" y="2986882"/>
                    <a:pt x="362208" y="2968626"/>
                  </a:cubicBezTo>
                  <a:cubicBezTo>
                    <a:pt x="359033" y="2950370"/>
                    <a:pt x="332045" y="2946402"/>
                    <a:pt x="357445" y="2925764"/>
                  </a:cubicBezTo>
                  <a:cubicBezTo>
                    <a:pt x="382845" y="2905126"/>
                    <a:pt x="467777" y="2864645"/>
                    <a:pt x="514608" y="2844801"/>
                  </a:cubicBezTo>
                  <a:cubicBezTo>
                    <a:pt x="561439" y="2824957"/>
                    <a:pt x="615414" y="2824164"/>
                    <a:pt x="638433" y="2806701"/>
                  </a:cubicBezTo>
                  <a:cubicBezTo>
                    <a:pt x="661452" y="2789238"/>
                    <a:pt x="640814" y="2754313"/>
                    <a:pt x="652720" y="2740026"/>
                  </a:cubicBezTo>
                  <a:cubicBezTo>
                    <a:pt x="664626" y="2725739"/>
                    <a:pt x="695583" y="2716214"/>
                    <a:pt x="719395" y="2730501"/>
                  </a:cubicBezTo>
                  <a:cubicBezTo>
                    <a:pt x="743207" y="2744788"/>
                    <a:pt x="770195" y="2801939"/>
                    <a:pt x="795595" y="2825751"/>
                  </a:cubicBezTo>
                  <a:cubicBezTo>
                    <a:pt x="820995" y="2849564"/>
                    <a:pt x="837664" y="2830514"/>
                    <a:pt x="871795" y="2873376"/>
                  </a:cubicBezTo>
                  <a:cubicBezTo>
                    <a:pt x="905926" y="2916238"/>
                    <a:pt x="974189" y="3007520"/>
                    <a:pt x="1000383" y="3082926"/>
                  </a:cubicBezTo>
                  <a:cubicBezTo>
                    <a:pt x="1026577" y="3158332"/>
                    <a:pt x="1024989" y="3256758"/>
                    <a:pt x="1028958" y="3325814"/>
                  </a:cubicBezTo>
                  <a:cubicBezTo>
                    <a:pt x="1032927" y="3394870"/>
                    <a:pt x="1009114" y="3447258"/>
                    <a:pt x="1024195" y="3497264"/>
                  </a:cubicBezTo>
                  <a:cubicBezTo>
                    <a:pt x="1037823" y="3542451"/>
                    <a:pt x="1077377" y="3573380"/>
                    <a:pt x="1108728" y="3613494"/>
                  </a:cubicBezTo>
                  <a:cubicBezTo>
                    <a:pt x="1127159" y="3507815"/>
                    <a:pt x="1116562" y="3630996"/>
                    <a:pt x="1157545" y="3492501"/>
                  </a:cubicBezTo>
                  <a:cubicBezTo>
                    <a:pt x="1203582" y="3336926"/>
                    <a:pt x="1290895" y="2908301"/>
                    <a:pt x="1376620" y="2730501"/>
                  </a:cubicBezTo>
                  <a:cubicBezTo>
                    <a:pt x="1462345" y="2552701"/>
                    <a:pt x="1603632" y="2497139"/>
                    <a:pt x="1671895" y="2425701"/>
                  </a:cubicBezTo>
                  <a:cubicBezTo>
                    <a:pt x="1740158" y="2354263"/>
                    <a:pt x="1748095" y="2363789"/>
                    <a:pt x="1786195" y="2301876"/>
                  </a:cubicBezTo>
                  <a:cubicBezTo>
                    <a:pt x="1797927" y="2282812"/>
                    <a:pt x="1809057" y="2257426"/>
                    <a:pt x="1819445" y="2228481"/>
                  </a:cubicBezTo>
                  <a:lnTo>
                    <a:pt x="1805245" y="2230439"/>
                  </a:lnTo>
                  <a:cubicBezTo>
                    <a:pt x="1732220" y="2220120"/>
                    <a:pt x="1685389" y="2185988"/>
                    <a:pt x="1643320" y="2130426"/>
                  </a:cubicBezTo>
                  <a:cubicBezTo>
                    <a:pt x="1601251" y="2074864"/>
                    <a:pt x="1580614" y="1980408"/>
                    <a:pt x="1552833" y="1897064"/>
                  </a:cubicBezTo>
                  <a:cubicBezTo>
                    <a:pt x="1525052" y="1813720"/>
                    <a:pt x="1494095" y="1706564"/>
                    <a:pt x="1476633" y="1630364"/>
                  </a:cubicBezTo>
                  <a:cubicBezTo>
                    <a:pt x="1459170" y="1554164"/>
                    <a:pt x="1453614" y="1482727"/>
                    <a:pt x="1448058" y="1439864"/>
                  </a:cubicBezTo>
                  <a:cubicBezTo>
                    <a:pt x="1442502" y="1397002"/>
                    <a:pt x="1448057" y="1397001"/>
                    <a:pt x="1443295" y="1373189"/>
                  </a:cubicBezTo>
                  <a:cubicBezTo>
                    <a:pt x="1438533" y="1349377"/>
                    <a:pt x="1428214" y="1346201"/>
                    <a:pt x="1419483" y="1296989"/>
                  </a:cubicBezTo>
                  <a:cubicBezTo>
                    <a:pt x="1410752" y="1247777"/>
                    <a:pt x="1405989" y="1130301"/>
                    <a:pt x="1390908" y="1077914"/>
                  </a:cubicBezTo>
                  <a:cubicBezTo>
                    <a:pt x="1375827" y="1025527"/>
                    <a:pt x="1336933" y="1019970"/>
                    <a:pt x="1328995" y="982664"/>
                  </a:cubicBezTo>
                  <a:cubicBezTo>
                    <a:pt x="1321057" y="945358"/>
                    <a:pt x="1335345" y="888207"/>
                    <a:pt x="1343283" y="854076"/>
                  </a:cubicBezTo>
                  <a:cubicBezTo>
                    <a:pt x="1351221" y="819945"/>
                    <a:pt x="1376620" y="804863"/>
                    <a:pt x="1376620" y="777876"/>
                  </a:cubicBezTo>
                  <a:cubicBezTo>
                    <a:pt x="1376620" y="750889"/>
                    <a:pt x="1348046" y="746126"/>
                    <a:pt x="1343283" y="692151"/>
                  </a:cubicBezTo>
                  <a:cubicBezTo>
                    <a:pt x="1338520" y="638176"/>
                    <a:pt x="1336139" y="515939"/>
                    <a:pt x="1348045" y="454026"/>
                  </a:cubicBezTo>
                  <a:cubicBezTo>
                    <a:pt x="1359951" y="392114"/>
                    <a:pt x="1400433" y="354807"/>
                    <a:pt x="1414720" y="320676"/>
                  </a:cubicBezTo>
                  <a:cubicBezTo>
                    <a:pt x="1429007" y="286545"/>
                    <a:pt x="1417895" y="274639"/>
                    <a:pt x="1433770" y="249239"/>
                  </a:cubicBezTo>
                  <a:cubicBezTo>
                    <a:pt x="1449645" y="223839"/>
                    <a:pt x="1474252" y="197645"/>
                    <a:pt x="1514733" y="168276"/>
                  </a:cubicBezTo>
                  <a:cubicBezTo>
                    <a:pt x="1555214" y="138907"/>
                    <a:pt x="1613952" y="100807"/>
                    <a:pt x="1676658" y="73026"/>
                  </a:cubicBezTo>
                  <a:cubicBezTo>
                    <a:pt x="1739364" y="45245"/>
                    <a:pt x="1806833" y="8733"/>
                    <a:pt x="1890970" y="1589"/>
                  </a:cubicBezTo>
                  <a:cubicBezTo>
                    <a:pt x="1912005" y="-197"/>
                    <a:pt x="1934775" y="-396"/>
                    <a:pt x="1958576" y="584"/>
                  </a:cubicBezTo>
                  <a:close/>
                </a:path>
              </a:pathLst>
            </a:custGeom>
            <a:gradFill>
              <a:gsLst>
                <a:gs pos="42000">
                  <a:schemeClr val="bg1"/>
                </a:gs>
                <a:gs pos="0">
                  <a:schemeClr val="bg1">
                    <a:alpha val="40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blurRad="165100" dist="114300" dir="5400000" sx="90000" sy="-19000" rotWithShape="0">
                <a:prstClr val="black">
                  <a:alpha val="47000"/>
                </a:prstClr>
              </a:outerShdw>
            </a:effectLst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任意多边形 56"/>
            <p:cNvSpPr>
              <a:spLocks noChangeAspect="1"/>
            </p:cNvSpPr>
            <p:nvPr/>
          </p:nvSpPr>
          <p:spPr>
            <a:xfrm>
              <a:off x="8402421" y="3105658"/>
              <a:ext cx="283055" cy="467358"/>
            </a:xfrm>
            <a:custGeom>
              <a:avLst/>
              <a:gdLst/>
              <a:ahLst/>
              <a:cxnLst/>
              <a:rect l="l" t="t" r="r" b="b"/>
              <a:pathLst>
                <a:path w="4489450" h="7412634">
                  <a:moveTo>
                    <a:pt x="2445397" y="435"/>
                  </a:moveTo>
                  <a:cubicBezTo>
                    <a:pt x="2467893" y="6773"/>
                    <a:pt x="2481957" y="80567"/>
                    <a:pt x="2492375" y="106959"/>
                  </a:cubicBezTo>
                  <a:cubicBezTo>
                    <a:pt x="2504281" y="137121"/>
                    <a:pt x="2491582" y="168871"/>
                    <a:pt x="2506663" y="183159"/>
                  </a:cubicBezTo>
                  <a:cubicBezTo>
                    <a:pt x="2521744" y="197446"/>
                    <a:pt x="2551907" y="201415"/>
                    <a:pt x="2582863" y="192684"/>
                  </a:cubicBezTo>
                  <a:cubicBezTo>
                    <a:pt x="2613819" y="183953"/>
                    <a:pt x="2670175" y="126803"/>
                    <a:pt x="2692400" y="130772"/>
                  </a:cubicBezTo>
                  <a:cubicBezTo>
                    <a:pt x="2714625" y="134741"/>
                    <a:pt x="2716213" y="194272"/>
                    <a:pt x="2716213" y="216497"/>
                  </a:cubicBezTo>
                  <a:cubicBezTo>
                    <a:pt x="2716213" y="238722"/>
                    <a:pt x="2686844" y="238722"/>
                    <a:pt x="2692400" y="264122"/>
                  </a:cubicBezTo>
                  <a:cubicBezTo>
                    <a:pt x="2697956" y="289522"/>
                    <a:pt x="2743994" y="337147"/>
                    <a:pt x="2749550" y="368897"/>
                  </a:cubicBezTo>
                  <a:cubicBezTo>
                    <a:pt x="2755106" y="400647"/>
                    <a:pt x="2719388" y="431603"/>
                    <a:pt x="2725738" y="454622"/>
                  </a:cubicBezTo>
                  <a:cubicBezTo>
                    <a:pt x="2732088" y="477641"/>
                    <a:pt x="2778919" y="486372"/>
                    <a:pt x="2787650" y="507009"/>
                  </a:cubicBezTo>
                  <a:cubicBezTo>
                    <a:pt x="2796381" y="527646"/>
                    <a:pt x="2786856" y="554635"/>
                    <a:pt x="2778125" y="578447"/>
                  </a:cubicBezTo>
                  <a:cubicBezTo>
                    <a:pt x="2769394" y="602259"/>
                    <a:pt x="2740819" y="622897"/>
                    <a:pt x="2735263" y="649884"/>
                  </a:cubicBezTo>
                  <a:cubicBezTo>
                    <a:pt x="2729707" y="676871"/>
                    <a:pt x="2741613" y="717353"/>
                    <a:pt x="2744788" y="740372"/>
                  </a:cubicBezTo>
                  <a:cubicBezTo>
                    <a:pt x="2747963" y="763391"/>
                    <a:pt x="2744788" y="749897"/>
                    <a:pt x="2754313" y="787997"/>
                  </a:cubicBezTo>
                  <a:cubicBezTo>
                    <a:pt x="2763838" y="826097"/>
                    <a:pt x="2788444" y="926903"/>
                    <a:pt x="2801938" y="968972"/>
                  </a:cubicBezTo>
                  <a:cubicBezTo>
                    <a:pt x="2815432" y="1011041"/>
                    <a:pt x="2819400" y="1017391"/>
                    <a:pt x="2835275" y="1040409"/>
                  </a:cubicBezTo>
                  <a:cubicBezTo>
                    <a:pt x="2851150" y="1063427"/>
                    <a:pt x="2879726" y="1072159"/>
                    <a:pt x="2897188" y="1107084"/>
                  </a:cubicBezTo>
                  <a:cubicBezTo>
                    <a:pt x="2914651" y="1142009"/>
                    <a:pt x="2917825" y="1213447"/>
                    <a:pt x="2940050" y="1249959"/>
                  </a:cubicBezTo>
                  <a:cubicBezTo>
                    <a:pt x="2962275" y="1286471"/>
                    <a:pt x="3007519" y="1305522"/>
                    <a:pt x="3030538" y="1326159"/>
                  </a:cubicBezTo>
                  <a:cubicBezTo>
                    <a:pt x="3053557" y="1346796"/>
                    <a:pt x="3047207" y="1361878"/>
                    <a:pt x="3078163" y="1373784"/>
                  </a:cubicBezTo>
                  <a:cubicBezTo>
                    <a:pt x="3109119" y="1385690"/>
                    <a:pt x="3184525" y="1388072"/>
                    <a:pt x="3216275" y="1397597"/>
                  </a:cubicBezTo>
                  <a:cubicBezTo>
                    <a:pt x="3248025" y="1407122"/>
                    <a:pt x="3248026" y="1421409"/>
                    <a:pt x="3268663" y="1430934"/>
                  </a:cubicBezTo>
                  <a:cubicBezTo>
                    <a:pt x="3289300" y="1440459"/>
                    <a:pt x="3307556" y="1449985"/>
                    <a:pt x="3340100" y="1454747"/>
                  </a:cubicBezTo>
                  <a:cubicBezTo>
                    <a:pt x="3372644" y="1459509"/>
                    <a:pt x="3422650" y="1438872"/>
                    <a:pt x="3463925" y="1459509"/>
                  </a:cubicBezTo>
                  <a:cubicBezTo>
                    <a:pt x="3505200" y="1480147"/>
                    <a:pt x="3568700" y="1541266"/>
                    <a:pt x="3587750" y="1578572"/>
                  </a:cubicBezTo>
                  <a:lnTo>
                    <a:pt x="3585185" y="1581006"/>
                  </a:lnTo>
                  <a:lnTo>
                    <a:pt x="3630613" y="1602384"/>
                  </a:lnTo>
                  <a:cubicBezTo>
                    <a:pt x="3685778" y="1648421"/>
                    <a:pt x="3740944" y="1694459"/>
                    <a:pt x="3783013" y="1764309"/>
                  </a:cubicBezTo>
                  <a:cubicBezTo>
                    <a:pt x="3825082" y="1834159"/>
                    <a:pt x="3863975" y="1961953"/>
                    <a:pt x="3883025" y="2021484"/>
                  </a:cubicBezTo>
                  <a:cubicBezTo>
                    <a:pt x="3902075" y="2081015"/>
                    <a:pt x="3889376" y="2085778"/>
                    <a:pt x="3897313" y="2121497"/>
                  </a:cubicBezTo>
                  <a:cubicBezTo>
                    <a:pt x="3905250" y="2157216"/>
                    <a:pt x="3910806" y="2180235"/>
                    <a:pt x="3930650" y="2235797"/>
                  </a:cubicBezTo>
                  <a:cubicBezTo>
                    <a:pt x="3950494" y="2291360"/>
                    <a:pt x="3986213" y="2351685"/>
                    <a:pt x="4016375" y="2454872"/>
                  </a:cubicBezTo>
                  <a:cubicBezTo>
                    <a:pt x="4046538" y="2558060"/>
                    <a:pt x="4086225" y="2759672"/>
                    <a:pt x="4111625" y="2854922"/>
                  </a:cubicBezTo>
                  <a:cubicBezTo>
                    <a:pt x="4137025" y="2950172"/>
                    <a:pt x="4155281" y="2967634"/>
                    <a:pt x="4168775" y="3026372"/>
                  </a:cubicBezTo>
                  <a:cubicBezTo>
                    <a:pt x="4182269" y="3085110"/>
                    <a:pt x="4200526" y="3148610"/>
                    <a:pt x="4192588" y="3207347"/>
                  </a:cubicBezTo>
                  <a:cubicBezTo>
                    <a:pt x="4184651" y="3266085"/>
                    <a:pt x="4185444" y="3331966"/>
                    <a:pt x="4121150" y="3378797"/>
                  </a:cubicBezTo>
                  <a:cubicBezTo>
                    <a:pt x="4056856" y="3425628"/>
                    <a:pt x="3884613" y="3458965"/>
                    <a:pt x="3806825" y="3488334"/>
                  </a:cubicBezTo>
                  <a:cubicBezTo>
                    <a:pt x="3755887" y="3507566"/>
                    <a:pt x="3721627" y="3524756"/>
                    <a:pt x="3693987" y="3537840"/>
                  </a:cubicBezTo>
                  <a:cubicBezTo>
                    <a:pt x="3714694" y="3613796"/>
                    <a:pt x="3734258" y="3688318"/>
                    <a:pt x="3740150" y="3742334"/>
                  </a:cubicBezTo>
                  <a:cubicBezTo>
                    <a:pt x="3746500" y="3800542"/>
                    <a:pt x="3739092" y="3840759"/>
                    <a:pt x="3727450" y="3869334"/>
                  </a:cubicBezTo>
                  <a:cubicBezTo>
                    <a:pt x="3715808" y="3897909"/>
                    <a:pt x="3681942" y="3873567"/>
                    <a:pt x="3670300" y="3913784"/>
                  </a:cubicBezTo>
                  <a:cubicBezTo>
                    <a:pt x="3658658" y="3954001"/>
                    <a:pt x="3650192" y="4053484"/>
                    <a:pt x="3657600" y="4110634"/>
                  </a:cubicBezTo>
                  <a:cubicBezTo>
                    <a:pt x="3665008" y="4167784"/>
                    <a:pt x="3709458" y="4221759"/>
                    <a:pt x="3714750" y="4256684"/>
                  </a:cubicBezTo>
                  <a:cubicBezTo>
                    <a:pt x="3720042" y="4291609"/>
                    <a:pt x="3679825" y="4296901"/>
                    <a:pt x="3689350" y="4320184"/>
                  </a:cubicBezTo>
                  <a:cubicBezTo>
                    <a:pt x="3698875" y="4343467"/>
                    <a:pt x="3754967" y="4364634"/>
                    <a:pt x="3771900" y="4396384"/>
                  </a:cubicBezTo>
                  <a:cubicBezTo>
                    <a:pt x="3788833" y="4428134"/>
                    <a:pt x="3775075" y="4458826"/>
                    <a:pt x="3790950" y="4510684"/>
                  </a:cubicBezTo>
                  <a:cubicBezTo>
                    <a:pt x="3806825" y="4562542"/>
                    <a:pt x="3849158" y="4647209"/>
                    <a:pt x="3867150" y="4707534"/>
                  </a:cubicBezTo>
                  <a:cubicBezTo>
                    <a:pt x="3885142" y="4767859"/>
                    <a:pt x="3888317" y="4805959"/>
                    <a:pt x="3898900" y="4872634"/>
                  </a:cubicBezTo>
                  <a:cubicBezTo>
                    <a:pt x="3909483" y="4939309"/>
                    <a:pt x="3920067" y="5054667"/>
                    <a:pt x="3930650" y="5107584"/>
                  </a:cubicBezTo>
                  <a:cubicBezTo>
                    <a:pt x="3941233" y="5160501"/>
                    <a:pt x="3964517" y="5158384"/>
                    <a:pt x="3962400" y="5190134"/>
                  </a:cubicBezTo>
                  <a:cubicBezTo>
                    <a:pt x="3960283" y="5221884"/>
                    <a:pt x="3926417" y="5265276"/>
                    <a:pt x="3917950" y="5298084"/>
                  </a:cubicBezTo>
                  <a:cubicBezTo>
                    <a:pt x="3909483" y="5330892"/>
                    <a:pt x="3906308" y="5323484"/>
                    <a:pt x="3911600" y="5386984"/>
                  </a:cubicBezTo>
                  <a:cubicBezTo>
                    <a:pt x="3916892" y="5450484"/>
                    <a:pt x="3947583" y="5588067"/>
                    <a:pt x="3949700" y="5679084"/>
                  </a:cubicBezTo>
                  <a:cubicBezTo>
                    <a:pt x="3951817" y="5770101"/>
                    <a:pt x="3942292" y="5865351"/>
                    <a:pt x="3924300" y="5933084"/>
                  </a:cubicBezTo>
                  <a:cubicBezTo>
                    <a:pt x="3906308" y="6000817"/>
                    <a:pt x="3903133" y="6049501"/>
                    <a:pt x="3841750" y="6085484"/>
                  </a:cubicBezTo>
                  <a:cubicBezTo>
                    <a:pt x="3780367" y="6121467"/>
                    <a:pt x="3638550" y="6145809"/>
                    <a:pt x="3556000" y="6148984"/>
                  </a:cubicBezTo>
                  <a:cubicBezTo>
                    <a:pt x="3473450" y="6152159"/>
                    <a:pt x="3381375" y="6046326"/>
                    <a:pt x="3346450" y="6104534"/>
                  </a:cubicBezTo>
                  <a:cubicBezTo>
                    <a:pt x="3311525" y="6162742"/>
                    <a:pt x="3346450" y="6367001"/>
                    <a:pt x="3346450" y="6498234"/>
                  </a:cubicBezTo>
                  <a:lnTo>
                    <a:pt x="3340106" y="6498256"/>
                  </a:lnTo>
                  <a:lnTo>
                    <a:pt x="3365500" y="6599834"/>
                  </a:lnTo>
                  <a:lnTo>
                    <a:pt x="3968750" y="6656984"/>
                  </a:lnTo>
                  <a:lnTo>
                    <a:pt x="3987800" y="6987184"/>
                  </a:lnTo>
                  <a:lnTo>
                    <a:pt x="4464050" y="7037984"/>
                  </a:lnTo>
                  <a:lnTo>
                    <a:pt x="4489450" y="7412634"/>
                  </a:lnTo>
                  <a:lnTo>
                    <a:pt x="0" y="7406284"/>
                  </a:lnTo>
                  <a:lnTo>
                    <a:pt x="381000" y="7076084"/>
                  </a:lnTo>
                  <a:lnTo>
                    <a:pt x="889000" y="7057034"/>
                  </a:lnTo>
                  <a:lnTo>
                    <a:pt x="1301750" y="6631584"/>
                  </a:lnTo>
                  <a:lnTo>
                    <a:pt x="1530350" y="6663334"/>
                  </a:lnTo>
                  <a:cubicBezTo>
                    <a:pt x="1552575" y="6654867"/>
                    <a:pt x="1550987" y="6614650"/>
                    <a:pt x="1549400" y="6574434"/>
                  </a:cubicBezTo>
                  <a:lnTo>
                    <a:pt x="1527561" y="6504550"/>
                  </a:lnTo>
                  <a:lnTo>
                    <a:pt x="1517650" y="6504584"/>
                  </a:lnTo>
                  <a:cubicBezTo>
                    <a:pt x="1516062" y="6441613"/>
                    <a:pt x="1514475" y="6378642"/>
                    <a:pt x="1492250" y="6339484"/>
                  </a:cubicBezTo>
                  <a:cubicBezTo>
                    <a:pt x="1470025" y="6300326"/>
                    <a:pt x="1405467" y="6315142"/>
                    <a:pt x="1384300" y="6269634"/>
                  </a:cubicBezTo>
                  <a:cubicBezTo>
                    <a:pt x="1363133" y="6224126"/>
                    <a:pt x="1372658" y="6125701"/>
                    <a:pt x="1365250" y="6066434"/>
                  </a:cubicBezTo>
                  <a:cubicBezTo>
                    <a:pt x="1357842" y="6007167"/>
                    <a:pt x="1353608" y="5948959"/>
                    <a:pt x="1339850" y="5914034"/>
                  </a:cubicBezTo>
                  <a:cubicBezTo>
                    <a:pt x="1326092" y="5879109"/>
                    <a:pt x="1323975" y="5891809"/>
                    <a:pt x="1282700" y="5856884"/>
                  </a:cubicBezTo>
                  <a:cubicBezTo>
                    <a:pt x="1241425" y="5821959"/>
                    <a:pt x="1146175" y="5779626"/>
                    <a:pt x="1092200" y="5704484"/>
                  </a:cubicBezTo>
                  <a:cubicBezTo>
                    <a:pt x="1038225" y="5629342"/>
                    <a:pt x="988483" y="5518217"/>
                    <a:pt x="958850" y="5406034"/>
                  </a:cubicBezTo>
                  <a:cubicBezTo>
                    <a:pt x="929217" y="5293851"/>
                    <a:pt x="924983" y="5114992"/>
                    <a:pt x="914400" y="5031384"/>
                  </a:cubicBezTo>
                  <a:cubicBezTo>
                    <a:pt x="903817" y="4947776"/>
                    <a:pt x="913342" y="4948834"/>
                    <a:pt x="895350" y="4904384"/>
                  </a:cubicBezTo>
                  <a:cubicBezTo>
                    <a:pt x="877358" y="4859934"/>
                    <a:pt x="830792" y="4832417"/>
                    <a:pt x="806450" y="4764684"/>
                  </a:cubicBezTo>
                  <a:cubicBezTo>
                    <a:pt x="782108" y="4696951"/>
                    <a:pt x="751417" y="4565717"/>
                    <a:pt x="749300" y="4497984"/>
                  </a:cubicBezTo>
                  <a:cubicBezTo>
                    <a:pt x="747183" y="4430251"/>
                    <a:pt x="771525" y="4429192"/>
                    <a:pt x="793750" y="4358284"/>
                  </a:cubicBezTo>
                  <a:cubicBezTo>
                    <a:pt x="815975" y="4287376"/>
                    <a:pt x="855133" y="4146617"/>
                    <a:pt x="882650" y="4072534"/>
                  </a:cubicBezTo>
                  <a:cubicBezTo>
                    <a:pt x="910167" y="3998451"/>
                    <a:pt x="932392" y="3947651"/>
                    <a:pt x="958850" y="3913784"/>
                  </a:cubicBezTo>
                  <a:cubicBezTo>
                    <a:pt x="985308" y="3879917"/>
                    <a:pt x="1022350" y="3891559"/>
                    <a:pt x="1041400" y="3869334"/>
                  </a:cubicBezTo>
                  <a:cubicBezTo>
                    <a:pt x="1060450" y="3847109"/>
                    <a:pt x="1033992" y="3830176"/>
                    <a:pt x="1060450" y="3799484"/>
                  </a:cubicBezTo>
                  <a:cubicBezTo>
                    <a:pt x="1086908" y="3768792"/>
                    <a:pt x="1165225" y="3710584"/>
                    <a:pt x="1200150" y="3685184"/>
                  </a:cubicBezTo>
                  <a:cubicBezTo>
                    <a:pt x="1235075" y="3659784"/>
                    <a:pt x="1220258" y="3684126"/>
                    <a:pt x="1270000" y="3647084"/>
                  </a:cubicBezTo>
                  <a:cubicBezTo>
                    <a:pt x="1276961" y="3641900"/>
                    <a:pt x="1284958" y="3635763"/>
                    <a:pt x="1293638" y="3628699"/>
                  </a:cubicBezTo>
                  <a:cubicBezTo>
                    <a:pt x="1294542" y="3604082"/>
                    <a:pt x="1294998" y="3577556"/>
                    <a:pt x="1292225" y="3535959"/>
                  </a:cubicBezTo>
                  <a:cubicBezTo>
                    <a:pt x="1287462" y="3464522"/>
                    <a:pt x="1267619" y="3350222"/>
                    <a:pt x="1263650" y="3254972"/>
                  </a:cubicBezTo>
                  <a:cubicBezTo>
                    <a:pt x="1259681" y="3159722"/>
                    <a:pt x="1251744" y="3039072"/>
                    <a:pt x="1268413" y="2964459"/>
                  </a:cubicBezTo>
                  <a:cubicBezTo>
                    <a:pt x="1285082" y="2889847"/>
                    <a:pt x="1348582" y="2858891"/>
                    <a:pt x="1363663" y="2807297"/>
                  </a:cubicBezTo>
                  <a:cubicBezTo>
                    <a:pt x="1378744" y="2755703"/>
                    <a:pt x="1361281" y="2708078"/>
                    <a:pt x="1358900" y="2654897"/>
                  </a:cubicBezTo>
                  <a:cubicBezTo>
                    <a:pt x="1356519" y="2601716"/>
                    <a:pt x="1329531" y="2538215"/>
                    <a:pt x="1349375" y="2488209"/>
                  </a:cubicBezTo>
                  <a:cubicBezTo>
                    <a:pt x="1369219" y="2438203"/>
                    <a:pt x="1447800" y="2394547"/>
                    <a:pt x="1477963" y="2354859"/>
                  </a:cubicBezTo>
                  <a:cubicBezTo>
                    <a:pt x="1508125" y="2315172"/>
                    <a:pt x="1524000" y="2280246"/>
                    <a:pt x="1530350" y="2250084"/>
                  </a:cubicBezTo>
                  <a:cubicBezTo>
                    <a:pt x="1536700" y="2219922"/>
                    <a:pt x="1519238" y="2217540"/>
                    <a:pt x="1516063" y="2173884"/>
                  </a:cubicBezTo>
                  <a:cubicBezTo>
                    <a:pt x="1512888" y="2130228"/>
                    <a:pt x="1500981" y="2054822"/>
                    <a:pt x="1511300" y="1988147"/>
                  </a:cubicBezTo>
                  <a:cubicBezTo>
                    <a:pt x="1521619" y="1921472"/>
                    <a:pt x="1549400" y="1832571"/>
                    <a:pt x="1577975" y="1773834"/>
                  </a:cubicBezTo>
                  <a:cubicBezTo>
                    <a:pt x="1600681" y="1727160"/>
                    <a:pt x="1613865" y="1689006"/>
                    <a:pt x="1650365" y="1658854"/>
                  </a:cubicBezTo>
                  <a:lnTo>
                    <a:pt x="1744663" y="1569047"/>
                  </a:lnTo>
                  <a:cubicBezTo>
                    <a:pt x="1754188" y="1553172"/>
                    <a:pt x="1758157" y="1530153"/>
                    <a:pt x="1773238" y="1521422"/>
                  </a:cubicBezTo>
                  <a:cubicBezTo>
                    <a:pt x="1788319" y="1512691"/>
                    <a:pt x="1814513" y="1529359"/>
                    <a:pt x="1835150" y="1516659"/>
                  </a:cubicBezTo>
                  <a:cubicBezTo>
                    <a:pt x="1855787" y="1503959"/>
                    <a:pt x="1862932" y="1465066"/>
                    <a:pt x="1897063" y="1445222"/>
                  </a:cubicBezTo>
                  <a:cubicBezTo>
                    <a:pt x="1931194" y="1425378"/>
                    <a:pt x="2005807" y="1403947"/>
                    <a:pt x="2039938" y="1397597"/>
                  </a:cubicBezTo>
                  <a:cubicBezTo>
                    <a:pt x="2074069" y="1391247"/>
                    <a:pt x="2092325" y="1428553"/>
                    <a:pt x="2101850" y="1407122"/>
                  </a:cubicBezTo>
                  <a:cubicBezTo>
                    <a:pt x="2111375" y="1385691"/>
                    <a:pt x="2099469" y="1305522"/>
                    <a:pt x="2097088" y="1269009"/>
                  </a:cubicBezTo>
                  <a:cubicBezTo>
                    <a:pt x="2094707" y="1232497"/>
                    <a:pt x="2085976" y="1230116"/>
                    <a:pt x="2087563" y="1188047"/>
                  </a:cubicBezTo>
                  <a:cubicBezTo>
                    <a:pt x="2089150" y="1145978"/>
                    <a:pt x="2116138" y="1056285"/>
                    <a:pt x="2106613" y="1016597"/>
                  </a:cubicBezTo>
                  <a:cubicBezTo>
                    <a:pt x="2097088" y="976910"/>
                    <a:pt x="2047875" y="971353"/>
                    <a:pt x="2030413" y="949922"/>
                  </a:cubicBezTo>
                  <a:cubicBezTo>
                    <a:pt x="2012951" y="928491"/>
                    <a:pt x="2011363" y="912615"/>
                    <a:pt x="2001838" y="888009"/>
                  </a:cubicBezTo>
                  <a:cubicBezTo>
                    <a:pt x="1992313" y="863403"/>
                    <a:pt x="1978819" y="822921"/>
                    <a:pt x="1973263" y="802284"/>
                  </a:cubicBezTo>
                  <a:cubicBezTo>
                    <a:pt x="1967707" y="781647"/>
                    <a:pt x="1976437" y="777678"/>
                    <a:pt x="1968500" y="764184"/>
                  </a:cubicBezTo>
                  <a:cubicBezTo>
                    <a:pt x="1960563" y="750690"/>
                    <a:pt x="1932782" y="741166"/>
                    <a:pt x="1925638" y="721322"/>
                  </a:cubicBezTo>
                  <a:cubicBezTo>
                    <a:pt x="1918494" y="701478"/>
                    <a:pt x="1920875" y="662585"/>
                    <a:pt x="1925638" y="645122"/>
                  </a:cubicBezTo>
                  <a:cubicBezTo>
                    <a:pt x="1930401" y="627659"/>
                    <a:pt x="1954213" y="631628"/>
                    <a:pt x="1954213" y="616547"/>
                  </a:cubicBezTo>
                  <a:cubicBezTo>
                    <a:pt x="1954213" y="601466"/>
                    <a:pt x="1925638" y="535584"/>
                    <a:pt x="1935163" y="507009"/>
                  </a:cubicBezTo>
                  <a:cubicBezTo>
                    <a:pt x="1944688" y="478434"/>
                    <a:pt x="1977232" y="479228"/>
                    <a:pt x="2011363" y="445097"/>
                  </a:cubicBezTo>
                  <a:cubicBezTo>
                    <a:pt x="2045494" y="410966"/>
                    <a:pt x="2088356" y="341116"/>
                    <a:pt x="2139950" y="302222"/>
                  </a:cubicBezTo>
                  <a:cubicBezTo>
                    <a:pt x="2191544" y="263328"/>
                    <a:pt x="2271712" y="261740"/>
                    <a:pt x="2320925" y="211734"/>
                  </a:cubicBezTo>
                  <a:cubicBezTo>
                    <a:pt x="2370138" y="161728"/>
                    <a:pt x="2406650" y="19646"/>
                    <a:pt x="2435225" y="2184"/>
                  </a:cubicBezTo>
                  <a:cubicBezTo>
                    <a:pt x="2438797" y="1"/>
                    <a:pt x="2442183" y="-470"/>
                    <a:pt x="2445397" y="435"/>
                  </a:cubicBezTo>
                  <a:close/>
                </a:path>
              </a:pathLst>
            </a:custGeom>
            <a:gradFill>
              <a:gsLst>
                <a:gs pos="42000">
                  <a:schemeClr val="bg1"/>
                </a:gs>
                <a:gs pos="0">
                  <a:schemeClr val="bg1">
                    <a:alpha val="40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blurRad="165100" dist="114300" dir="5400000" sx="90000" sy="-19000" rotWithShape="0">
                <a:prstClr val="black">
                  <a:alpha val="47000"/>
                </a:prstClr>
              </a:outerShdw>
            </a:effectLst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任意多边形 57"/>
            <p:cNvSpPr>
              <a:spLocks noChangeAspect="1"/>
            </p:cNvSpPr>
            <p:nvPr/>
          </p:nvSpPr>
          <p:spPr>
            <a:xfrm>
              <a:off x="127037" y="3822101"/>
              <a:ext cx="567421" cy="388851"/>
            </a:xfrm>
            <a:custGeom>
              <a:avLst/>
              <a:gdLst/>
              <a:ahLst/>
              <a:cxnLst/>
              <a:rect l="l" t="t" r="r" b="b"/>
              <a:pathLst>
                <a:path w="9265758" h="6349780">
                  <a:moveTo>
                    <a:pt x="4328411" y="1301907"/>
                  </a:moveTo>
                  <a:cubicBezTo>
                    <a:pt x="4331314" y="1302990"/>
                    <a:pt x="4361394" y="1324206"/>
                    <a:pt x="4352921" y="1329195"/>
                  </a:cubicBezTo>
                  <a:cubicBezTo>
                    <a:pt x="4344824" y="1318223"/>
                    <a:pt x="4337440" y="1309367"/>
                    <a:pt x="4331406" y="1304704"/>
                  </a:cubicBezTo>
                  <a:close/>
                  <a:moveTo>
                    <a:pt x="3739269" y="1367"/>
                  </a:moveTo>
                  <a:cubicBezTo>
                    <a:pt x="3778957" y="-4189"/>
                    <a:pt x="3832931" y="8510"/>
                    <a:pt x="3877381" y="15654"/>
                  </a:cubicBezTo>
                  <a:cubicBezTo>
                    <a:pt x="3921831" y="22798"/>
                    <a:pt x="3978982" y="34704"/>
                    <a:pt x="4005969" y="44229"/>
                  </a:cubicBezTo>
                  <a:cubicBezTo>
                    <a:pt x="4032956" y="53754"/>
                    <a:pt x="4014700" y="64867"/>
                    <a:pt x="4039306" y="72804"/>
                  </a:cubicBezTo>
                  <a:cubicBezTo>
                    <a:pt x="4063912" y="80741"/>
                    <a:pt x="4132969" y="77567"/>
                    <a:pt x="4153606" y="91854"/>
                  </a:cubicBezTo>
                  <a:cubicBezTo>
                    <a:pt x="4174243" y="106141"/>
                    <a:pt x="4159162" y="143448"/>
                    <a:pt x="4163131" y="158529"/>
                  </a:cubicBezTo>
                  <a:cubicBezTo>
                    <a:pt x="4167100" y="173610"/>
                    <a:pt x="4178213" y="167261"/>
                    <a:pt x="4177419" y="182342"/>
                  </a:cubicBezTo>
                  <a:cubicBezTo>
                    <a:pt x="4176625" y="197423"/>
                    <a:pt x="4166306" y="233936"/>
                    <a:pt x="4158369" y="249017"/>
                  </a:cubicBezTo>
                  <a:cubicBezTo>
                    <a:pt x="4150432" y="264098"/>
                    <a:pt x="4129794" y="253779"/>
                    <a:pt x="4129794" y="272829"/>
                  </a:cubicBezTo>
                  <a:cubicBezTo>
                    <a:pt x="4129794" y="291879"/>
                    <a:pt x="4148844" y="336330"/>
                    <a:pt x="4158369" y="363317"/>
                  </a:cubicBezTo>
                  <a:cubicBezTo>
                    <a:pt x="4167894" y="390304"/>
                    <a:pt x="4183769" y="414117"/>
                    <a:pt x="4186944" y="434754"/>
                  </a:cubicBezTo>
                  <a:cubicBezTo>
                    <a:pt x="4190119" y="455392"/>
                    <a:pt x="4167894" y="453011"/>
                    <a:pt x="4177419" y="487142"/>
                  </a:cubicBezTo>
                  <a:cubicBezTo>
                    <a:pt x="4186944" y="521273"/>
                    <a:pt x="4230600" y="602236"/>
                    <a:pt x="4244094" y="639542"/>
                  </a:cubicBezTo>
                  <a:cubicBezTo>
                    <a:pt x="4257588" y="676848"/>
                    <a:pt x="4259968" y="693517"/>
                    <a:pt x="4258381" y="710979"/>
                  </a:cubicBezTo>
                  <a:cubicBezTo>
                    <a:pt x="4256794" y="728441"/>
                    <a:pt x="4245681" y="735586"/>
                    <a:pt x="4234569" y="744317"/>
                  </a:cubicBezTo>
                  <a:cubicBezTo>
                    <a:pt x="4223457" y="753048"/>
                    <a:pt x="4203612" y="760192"/>
                    <a:pt x="4191706" y="763367"/>
                  </a:cubicBezTo>
                  <a:cubicBezTo>
                    <a:pt x="4179800" y="766542"/>
                    <a:pt x="4163925" y="753048"/>
                    <a:pt x="4163131" y="763367"/>
                  </a:cubicBezTo>
                  <a:cubicBezTo>
                    <a:pt x="4162337" y="773686"/>
                    <a:pt x="4184563" y="807817"/>
                    <a:pt x="4186944" y="825279"/>
                  </a:cubicBezTo>
                  <a:cubicBezTo>
                    <a:pt x="4189325" y="842741"/>
                    <a:pt x="4178213" y="849092"/>
                    <a:pt x="4177419" y="868142"/>
                  </a:cubicBezTo>
                  <a:cubicBezTo>
                    <a:pt x="4176625" y="887192"/>
                    <a:pt x="4182975" y="922117"/>
                    <a:pt x="4182181" y="939579"/>
                  </a:cubicBezTo>
                  <a:cubicBezTo>
                    <a:pt x="4181387" y="957041"/>
                    <a:pt x="4169481" y="960217"/>
                    <a:pt x="4172656" y="972917"/>
                  </a:cubicBezTo>
                  <a:cubicBezTo>
                    <a:pt x="4175831" y="985617"/>
                    <a:pt x="4199644" y="997523"/>
                    <a:pt x="4201231" y="1015779"/>
                  </a:cubicBezTo>
                  <a:cubicBezTo>
                    <a:pt x="4202819" y="1034035"/>
                    <a:pt x="4194087" y="1066579"/>
                    <a:pt x="4182181" y="1082454"/>
                  </a:cubicBezTo>
                  <a:cubicBezTo>
                    <a:pt x="4170275" y="1098329"/>
                    <a:pt x="4142494" y="1107060"/>
                    <a:pt x="4129794" y="1111029"/>
                  </a:cubicBezTo>
                  <a:cubicBezTo>
                    <a:pt x="4117094" y="1114998"/>
                    <a:pt x="4102806" y="1095948"/>
                    <a:pt x="4105981" y="1106267"/>
                  </a:cubicBezTo>
                  <a:cubicBezTo>
                    <a:pt x="4109156" y="1116586"/>
                    <a:pt x="4135350" y="1152305"/>
                    <a:pt x="4148844" y="1172942"/>
                  </a:cubicBezTo>
                  <a:cubicBezTo>
                    <a:pt x="4162338" y="1193579"/>
                    <a:pt x="4175038" y="1205486"/>
                    <a:pt x="4186944" y="1230092"/>
                  </a:cubicBezTo>
                  <a:cubicBezTo>
                    <a:pt x="4194140" y="1244963"/>
                    <a:pt x="4203364" y="1269401"/>
                    <a:pt x="4210330" y="1289768"/>
                  </a:cubicBezTo>
                  <a:lnTo>
                    <a:pt x="4286956" y="1317404"/>
                  </a:lnTo>
                  <a:cubicBezTo>
                    <a:pt x="4331317" y="1331847"/>
                    <a:pt x="4349085" y="1333664"/>
                    <a:pt x="4352921" y="1329195"/>
                  </a:cubicBezTo>
                  <a:cubicBezTo>
                    <a:pt x="4376184" y="1360475"/>
                    <a:pt x="4405486" y="1408889"/>
                    <a:pt x="4426656" y="1425354"/>
                  </a:cubicBezTo>
                  <a:cubicBezTo>
                    <a:pt x="4455231" y="1447579"/>
                    <a:pt x="4454173" y="1399954"/>
                    <a:pt x="4502856" y="1438054"/>
                  </a:cubicBezTo>
                  <a:cubicBezTo>
                    <a:pt x="4551539" y="1476154"/>
                    <a:pt x="4580114" y="1542829"/>
                    <a:pt x="4718756" y="1653954"/>
                  </a:cubicBezTo>
                  <a:lnTo>
                    <a:pt x="4722374" y="1656796"/>
                  </a:lnTo>
                  <a:cubicBezTo>
                    <a:pt x="4774090" y="1608634"/>
                    <a:pt x="4825429" y="1560682"/>
                    <a:pt x="4848931" y="1530129"/>
                  </a:cubicBezTo>
                  <a:cubicBezTo>
                    <a:pt x="4872744" y="1499173"/>
                    <a:pt x="4850519" y="1484885"/>
                    <a:pt x="4863219" y="1472979"/>
                  </a:cubicBezTo>
                  <a:cubicBezTo>
                    <a:pt x="4875919" y="1461073"/>
                    <a:pt x="4905287" y="1472979"/>
                    <a:pt x="4925131" y="1458692"/>
                  </a:cubicBezTo>
                  <a:cubicBezTo>
                    <a:pt x="4944975" y="1444405"/>
                    <a:pt x="4954500" y="1416623"/>
                    <a:pt x="4982281" y="1387254"/>
                  </a:cubicBezTo>
                  <a:cubicBezTo>
                    <a:pt x="5010062" y="1357885"/>
                    <a:pt x="5069594" y="1307085"/>
                    <a:pt x="5091819" y="1282479"/>
                  </a:cubicBezTo>
                  <a:cubicBezTo>
                    <a:pt x="5114044" y="1257873"/>
                    <a:pt x="5098962" y="1251523"/>
                    <a:pt x="5115631" y="1239617"/>
                  </a:cubicBezTo>
                  <a:cubicBezTo>
                    <a:pt x="5132300" y="1227711"/>
                    <a:pt x="5167225" y="1227711"/>
                    <a:pt x="5191831" y="1211042"/>
                  </a:cubicBezTo>
                  <a:cubicBezTo>
                    <a:pt x="5216437" y="1194373"/>
                    <a:pt x="5229931" y="1165798"/>
                    <a:pt x="5263269" y="1139604"/>
                  </a:cubicBezTo>
                  <a:cubicBezTo>
                    <a:pt x="5296607" y="1113410"/>
                    <a:pt x="5368044" y="1076104"/>
                    <a:pt x="5391856" y="1053879"/>
                  </a:cubicBezTo>
                  <a:cubicBezTo>
                    <a:pt x="5415668" y="1031654"/>
                    <a:pt x="5396619" y="1021335"/>
                    <a:pt x="5406144" y="1006254"/>
                  </a:cubicBezTo>
                  <a:cubicBezTo>
                    <a:pt x="5415669" y="991173"/>
                    <a:pt x="5444244" y="980061"/>
                    <a:pt x="5449006" y="963392"/>
                  </a:cubicBezTo>
                  <a:cubicBezTo>
                    <a:pt x="5453769" y="946723"/>
                    <a:pt x="5424400" y="926879"/>
                    <a:pt x="5434719" y="906242"/>
                  </a:cubicBezTo>
                  <a:cubicBezTo>
                    <a:pt x="5445038" y="885604"/>
                    <a:pt x="5490282" y="852267"/>
                    <a:pt x="5510919" y="839567"/>
                  </a:cubicBezTo>
                  <a:cubicBezTo>
                    <a:pt x="5531556" y="826867"/>
                    <a:pt x="5540288" y="834804"/>
                    <a:pt x="5558544" y="830042"/>
                  </a:cubicBezTo>
                  <a:cubicBezTo>
                    <a:pt x="5576800" y="825280"/>
                    <a:pt x="5573625" y="805436"/>
                    <a:pt x="5620456" y="810992"/>
                  </a:cubicBezTo>
                  <a:cubicBezTo>
                    <a:pt x="5667287" y="816548"/>
                    <a:pt x="5780794" y="811785"/>
                    <a:pt x="5839531" y="863379"/>
                  </a:cubicBezTo>
                  <a:cubicBezTo>
                    <a:pt x="5898268" y="914973"/>
                    <a:pt x="5947481" y="1062610"/>
                    <a:pt x="5972881" y="1120554"/>
                  </a:cubicBezTo>
                  <a:cubicBezTo>
                    <a:pt x="5998281" y="1178498"/>
                    <a:pt x="5971294" y="1192786"/>
                    <a:pt x="5991931" y="1211042"/>
                  </a:cubicBezTo>
                  <a:cubicBezTo>
                    <a:pt x="6012568" y="1229298"/>
                    <a:pt x="6071306" y="1227711"/>
                    <a:pt x="6096706" y="1230092"/>
                  </a:cubicBezTo>
                  <a:cubicBezTo>
                    <a:pt x="6122106" y="1232473"/>
                    <a:pt x="6130044" y="1215804"/>
                    <a:pt x="6144331" y="1225329"/>
                  </a:cubicBezTo>
                  <a:cubicBezTo>
                    <a:pt x="6158618" y="1234854"/>
                    <a:pt x="6162587" y="1272161"/>
                    <a:pt x="6182431" y="1287242"/>
                  </a:cubicBezTo>
                  <a:cubicBezTo>
                    <a:pt x="6202275" y="1302323"/>
                    <a:pt x="6254663" y="1302323"/>
                    <a:pt x="6263394" y="1315817"/>
                  </a:cubicBezTo>
                  <a:cubicBezTo>
                    <a:pt x="6272125" y="1329311"/>
                    <a:pt x="6218150" y="1338041"/>
                    <a:pt x="6234819" y="1368204"/>
                  </a:cubicBezTo>
                  <a:cubicBezTo>
                    <a:pt x="6251488" y="1398366"/>
                    <a:pt x="6334831" y="1462661"/>
                    <a:pt x="6363406" y="1496792"/>
                  </a:cubicBezTo>
                  <a:cubicBezTo>
                    <a:pt x="6391981" y="1530923"/>
                    <a:pt x="6368169" y="1531717"/>
                    <a:pt x="6406269" y="1572992"/>
                  </a:cubicBezTo>
                  <a:cubicBezTo>
                    <a:pt x="6444369" y="1614267"/>
                    <a:pt x="6535650" y="1703961"/>
                    <a:pt x="6592006" y="1744442"/>
                  </a:cubicBezTo>
                  <a:cubicBezTo>
                    <a:pt x="6648362" y="1784923"/>
                    <a:pt x="6698369" y="1786510"/>
                    <a:pt x="6744406" y="1815879"/>
                  </a:cubicBezTo>
                  <a:cubicBezTo>
                    <a:pt x="6790443" y="1845248"/>
                    <a:pt x="6845212" y="1893667"/>
                    <a:pt x="6868231" y="1920654"/>
                  </a:cubicBezTo>
                  <a:cubicBezTo>
                    <a:pt x="6891250" y="1947641"/>
                    <a:pt x="6870613" y="1962723"/>
                    <a:pt x="6882519" y="1977804"/>
                  </a:cubicBezTo>
                  <a:cubicBezTo>
                    <a:pt x="6894425" y="1992885"/>
                    <a:pt x="6914269" y="1996855"/>
                    <a:pt x="6939669" y="2011142"/>
                  </a:cubicBezTo>
                  <a:cubicBezTo>
                    <a:pt x="6965069" y="2025429"/>
                    <a:pt x="7018250" y="2042892"/>
                    <a:pt x="7034919" y="2063529"/>
                  </a:cubicBezTo>
                  <a:cubicBezTo>
                    <a:pt x="7051588" y="2084166"/>
                    <a:pt x="7023012" y="2111154"/>
                    <a:pt x="7039681" y="2134967"/>
                  </a:cubicBezTo>
                  <a:cubicBezTo>
                    <a:pt x="7056350" y="2158780"/>
                    <a:pt x="7123819" y="2174654"/>
                    <a:pt x="7134931" y="2206404"/>
                  </a:cubicBezTo>
                  <a:cubicBezTo>
                    <a:pt x="7146043" y="2238154"/>
                    <a:pt x="7110325" y="2298480"/>
                    <a:pt x="7106356" y="2325467"/>
                  </a:cubicBezTo>
                  <a:cubicBezTo>
                    <a:pt x="7102387" y="2352455"/>
                    <a:pt x="7116675" y="2352454"/>
                    <a:pt x="7111119" y="2368329"/>
                  </a:cubicBezTo>
                  <a:cubicBezTo>
                    <a:pt x="7105563" y="2384204"/>
                    <a:pt x="7077782" y="2404048"/>
                    <a:pt x="7073019" y="2420717"/>
                  </a:cubicBezTo>
                  <a:cubicBezTo>
                    <a:pt x="7068257" y="2437386"/>
                    <a:pt x="7092069" y="2440561"/>
                    <a:pt x="7082544" y="2468342"/>
                  </a:cubicBezTo>
                  <a:cubicBezTo>
                    <a:pt x="7073019" y="2496123"/>
                    <a:pt x="7033332" y="2564385"/>
                    <a:pt x="7015869" y="2587404"/>
                  </a:cubicBezTo>
                  <a:cubicBezTo>
                    <a:pt x="6998406" y="2610423"/>
                    <a:pt x="6990469" y="2596929"/>
                    <a:pt x="6977769" y="2606454"/>
                  </a:cubicBezTo>
                  <a:cubicBezTo>
                    <a:pt x="6965069" y="2615979"/>
                    <a:pt x="6962688" y="2638204"/>
                    <a:pt x="6939669" y="2644554"/>
                  </a:cubicBezTo>
                  <a:cubicBezTo>
                    <a:pt x="6916650" y="2650904"/>
                    <a:pt x="6850768" y="2634235"/>
                    <a:pt x="6839656" y="2644554"/>
                  </a:cubicBezTo>
                  <a:cubicBezTo>
                    <a:pt x="6828544" y="2654873"/>
                    <a:pt x="6875375" y="2689798"/>
                    <a:pt x="6872994" y="2706467"/>
                  </a:cubicBezTo>
                  <a:cubicBezTo>
                    <a:pt x="6870613" y="2723136"/>
                    <a:pt x="6855531" y="2726311"/>
                    <a:pt x="6825369" y="2744567"/>
                  </a:cubicBezTo>
                  <a:cubicBezTo>
                    <a:pt x="6795207" y="2762823"/>
                    <a:pt x="6737263" y="2806479"/>
                    <a:pt x="6692019" y="2816004"/>
                  </a:cubicBezTo>
                  <a:cubicBezTo>
                    <a:pt x="6646775" y="2825529"/>
                    <a:pt x="6592006" y="2812829"/>
                    <a:pt x="6553906" y="2801717"/>
                  </a:cubicBezTo>
                  <a:cubicBezTo>
                    <a:pt x="6515806" y="2790605"/>
                    <a:pt x="6484850" y="2777904"/>
                    <a:pt x="6463419" y="2749329"/>
                  </a:cubicBezTo>
                  <a:cubicBezTo>
                    <a:pt x="6441988" y="2720754"/>
                    <a:pt x="6448338" y="2664398"/>
                    <a:pt x="6425319" y="2630267"/>
                  </a:cubicBezTo>
                  <a:cubicBezTo>
                    <a:pt x="6402300" y="2596136"/>
                    <a:pt x="6368169" y="2563592"/>
                    <a:pt x="6325306" y="2544542"/>
                  </a:cubicBezTo>
                  <a:cubicBezTo>
                    <a:pt x="6282444" y="2525492"/>
                    <a:pt x="6213388" y="2512792"/>
                    <a:pt x="6168144" y="2515967"/>
                  </a:cubicBezTo>
                  <a:cubicBezTo>
                    <a:pt x="6122900" y="2519142"/>
                    <a:pt x="6081625" y="2546923"/>
                    <a:pt x="6053844" y="2563592"/>
                  </a:cubicBezTo>
                  <a:cubicBezTo>
                    <a:pt x="6037431" y="2573441"/>
                    <a:pt x="6039304" y="2586336"/>
                    <a:pt x="6032509" y="2596876"/>
                  </a:cubicBezTo>
                  <a:cubicBezTo>
                    <a:pt x="6082589" y="2634970"/>
                    <a:pt x="6122538" y="2668825"/>
                    <a:pt x="6147506" y="2695354"/>
                  </a:cubicBezTo>
                  <a:cubicBezTo>
                    <a:pt x="6151739" y="2716521"/>
                    <a:pt x="6143273" y="2714404"/>
                    <a:pt x="6160206" y="2758854"/>
                  </a:cubicBezTo>
                  <a:cubicBezTo>
                    <a:pt x="6177139" y="2803304"/>
                    <a:pt x="6215239" y="2901729"/>
                    <a:pt x="6249106" y="2962054"/>
                  </a:cubicBezTo>
                  <a:cubicBezTo>
                    <a:pt x="6282973" y="3022379"/>
                    <a:pt x="6338006" y="3099637"/>
                    <a:pt x="6363406" y="3120804"/>
                  </a:cubicBezTo>
                  <a:cubicBezTo>
                    <a:pt x="6382456" y="3103871"/>
                    <a:pt x="6400448" y="3068946"/>
                    <a:pt x="6420556" y="3070004"/>
                  </a:cubicBezTo>
                  <a:cubicBezTo>
                    <a:pt x="6440664" y="3071062"/>
                    <a:pt x="6477706" y="3103871"/>
                    <a:pt x="6484056" y="3127154"/>
                  </a:cubicBezTo>
                  <a:cubicBezTo>
                    <a:pt x="6490406" y="3150437"/>
                    <a:pt x="6469239" y="3156787"/>
                    <a:pt x="6458656" y="3209704"/>
                  </a:cubicBezTo>
                  <a:cubicBezTo>
                    <a:pt x="6450153" y="3252221"/>
                    <a:pt x="6436184" y="3352811"/>
                    <a:pt x="6426584" y="3411011"/>
                  </a:cubicBezTo>
                  <a:cubicBezTo>
                    <a:pt x="6439796" y="3428316"/>
                    <a:pt x="6449132" y="3446011"/>
                    <a:pt x="6449132" y="3463705"/>
                  </a:cubicBezTo>
                  <a:cubicBezTo>
                    <a:pt x="6449132" y="3504980"/>
                    <a:pt x="6374519" y="3530380"/>
                    <a:pt x="6372932" y="3587530"/>
                  </a:cubicBezTo>
                  <a:cubicBezTo>
                    <a:pt x="6371344" y="3644680"/>
                    <a:pt x="6374519" y="3692305"/>
                    <a:pt x="6401507" y="3778030"/>
                  </a:cubicBezTo>
                  <a:cubicBezTo>
                    <a:pt x="6428495" y="3863755"/>
                    <a:pt x="6506282" y="4014568"/>
                    <a:pt x="6534857" y="4101880"/>
                  </a:cubicBezTo>
                  <a:cubicBezTo>
                    <a:pt x="6563432" y="4189192"/>
                    <a:pt x="6561845" y="4260630"/>
                    <a:pt x="6572957" y="4301905"/>
                  </a:cubicBezTo>
                  <a:cubicBezTo>
                    <a:pt x="6584069" y="4343180"/>
                    <a:pt x="6565020" y="4373342"/>
                    <a:pt x="6601532" y="4349530"/>
                  </a:cubicBezTo>
                  <a:cubicBezTo>
                    <a:pt x="6638044" y="4325718"/>
                    <a:pt x="6696782" y="4227293"/>
                    <a:pt x="6792032" y="4159030"/>
                  </a:cubicBezTo>
                  <a:cubicBezTo>
                    <a:pt x="6887282" y="4090767"/>
                    <a:pt x="7038094" y="3976468"/>
                    <a:pt x="7173032" y="3939955"/>
                  </a:cubicBezTo>
                  <a:cubicBezTo>
                    <a:pt x="7307970" y="3903442"/>
                    <a:pt x="7411157" y="3893918"/>
                    <a:pt x="7601657" y="3939955"/>
                  </a:cubicBezTo>
                  <a:cubicBezTo>
                    <a:pt x="7792157" y="3985992"/>
                    <a:pt x="8150932" y="4163793"/>
                    <a:pt x="8316032" y="4216180"/>
                  </a:cubicBezTo>
                  <a:cubicBezTo>
                    <a:pt x="8481132" y="4268567"/>
                    <a:pt x="8523995" y="4225705"/>
                    <a:pt x="8592257" y="4254280"/>
                  </a:cubicBezTo>
                  <a:cubicBezTo>
                    <a:pt x="8660519" y="4282855"/>
                    <a:pt x="8677982" y="4357468"/>
                    <a:pt x="8725607" y="4387630"/>
                  </a:cubicBezTo>
                  <a:cubicBezTo>
                    <a:pt x="8773232" y="4417792"/>
                    <a:pt x="8793870" y="4382868"/>
                    <a:pt x="8878007" y="4435255"/>
                  </a:cubicBezTo>
                  <a:cubicBezTo>
                    <a:pt x="8962145" y="4487643"/>
                    <a:pt x="9174870" y="4633693"/>
                    <a:pt x="9230432" y="4701955"/>
                  </a:cubicBezTo>
                  <a:cubicBezTo>
                    <a:pt x="9285994" y="4770217"/>
                    <a:pt x="9273295" y="4801968"/>
                    <a:pt x="9211382" y="4844830"/>
                  </a:cubicBezTo>
                  <a:cubicBezTo>
                    <a:pt x="9149470" y="4887693"/>
                    <a:pt x="8982782" y="4921030"/>
                    <a:pt x="8858957" y="4959130"/>
                  </a:cubicBezTo>
                  <a:cubicBezTo>
                    <a:pt x="8735132" y="4997230"/>
                    <a:pt x="8558919" y="5060730"/>
                    <a:pt x="8468432" y="5073430"/>
                  </a:cubicBezTo>
                  <a:cubicBezTo>
                    <a:pt x="8377945" y="5086130"/>
                    <a:pt x="8346988" y="5060730"/>
                    <a:pt x="8316032" y="5035330"/>
                  </a:cubicBezTo>
                  <a:lnTo>
                    <a:pt x="8277932" y="4959130"/>
                  </a:lnTo>
                  <a:cubicBezTo>
                    <a:pt x="8243007" y="4971830"/>
                    <a:pt x="8217607" y="5011517"/>
                    <a:pt x="8173157" y="4997230"/>
                  </a:cubicBezTo>
                  <a:cubicBezTo>
                    <a:pt x="8128707" y="4982943"/>
                    <a:pt x="8090607" y="4927380"/>
                    <a:pt x="8011232" y="4873405"/>
                  </a:cubicBezTo>
                  <a:cubicBezTo>
                    <a:pt x="7931857" y="4819430"/>
                    <a:pt x="7785807" y="4713068"/>
                    <a:pt x="7696907" y="4673380"/>
                  </a:cubicBezTo>
                  <a:cubicBezTo>
                    <a:pt x="7608007" y="4633693"/>
                    <a:pt x="7561969" y="4624168"/>
                    <a:pt x="7477832" y="4635280"/>
                  </a:cubicBezTo>
                  <a:cubicBezTo>
                    <a:pt x="7393695" y="4646392"/>
                    <a:pt x="7280982" y="4676555"/>
                    <a:pt x="7192082" y="4740055"/>
                  </a:cubicBezTo>
                  <a:cubicBezTo>
                    <a:pt x="7103182" y="4803555"/>
                    <a:pt x="7050795" y="4922617"/>
                    <a:pt x="6944432" y="5016280"/>
                  </a:cubicBezTo>
                  <a:cubicBezTo>
                    <a:pt x="6838069" y="5109943"/>
                    <a:pt x="6650744" y="5244880"/>
                    <a:pt x="6553907" y="5302030"/>
                  </a:cubicBezTo>
                  <a:cubicBezTo>
                    <a:pt x="6457070" y="5359180"/>
                    <a:pt x="6453895" y="5333780"/>
                    <a:pt x="6363407" y="5359180"/>
                  </a:cubicBezTo>
                  <a:cubicBezTo>
                    <a:pt x="6272919" y="5384580"/>
                    <a:pt x="6112582" y="5462368"/>
                    <a:pt x="6010982" y="5454430"/>
                  </a:cubicBezTo>
                  <a:cubicBezTo>
                    <a:pt x="5920209" y="5447339"/>
                    <a:pt x="5848443" y="5392727"/>
                    <a:pt x="5778919" y="5332800"/>
                  </a:cubicBezTo>
                  <a:cubicBezTo>
                    <a:pt x="5664246" y="5353141"/>
                    <a:pt x="5314936" y="5394985"/>
                    <a:pt x="5220408" y="5416330"/>
                  </a:cubicBezTo>
                  <a:cubicBezTo>
                    <a:pt x="5121983" y="5438555"/>
                    <a:pt x="5228346" y="5443317"/>
                    <a:pt x="5201358" y="5463955"/>
                  </a:cubicBezTo>
                  <a:cubicBezTo>
                    <a:pt x="5174370" y="5484593"/>
                    <a:pt x="5085470" y="5535393"/>
                    <a:pt x="5058483" y="5540155"/>
                  </a:cubicBezTo>
                  <a:cubicBezTo>
                    <a:pt x="5031496" y="5544917"/>
                    <a:pt x="5128333" y="5489355"/>
                    <a:pt x="5039433" y="5492530"/>
                  </a:cubicBezTo>
                  <a:cubicBezTo>
                    <a:pt x="4950533" y="5495705"/>
                    <a:pt x="4685421" y="5540155"/>
                    <a:pt x="4525083" y="5559205"/>
                  </a:cubicBezTo>
                  <a:cubicBezTo>
                    <a:pt x="4364746" y="5578255"/>
                    <a:pt x="4269495" y="5616355"/>
                    <a:pt x="4077408" y="5606830"/>
                  </a:cubicBezTo>
                  <a:cubicBezTo>
                    <a:pt x="3885321" y="5597305"/>
                    <a:pt x="3496383" y="5516343"/>
                    <a:pt x="3372558" y="5502055"/>
                  </a:cubicBezTo>
                  <a:cubicBezTo>
                    <a:pt x="3264211" y="5489554"/>
                    <a:pt x="3343041" y="5506223"/>
                    <a:pt x="3341044" y="5516966"/>
                  </a:cubicBezTo>
                  <a:lnTo>
                    <a:pt x="3334458" y="5521105"/>
                  </a:lnTo>
                  <a:cubicBezTo>
                    <a:pt x="3299533" y="5530630"/>
                    <a:pt x="3207458" y="5527455"/>
                    <a:pt x="3163008" y="5559205"/>
                  </a:cubicBezTo>
                  <a:cubicBezTo>
                    <a:pt x="3118558" y="5590955"/>
                    <a:pt x="3107445" y="5644930"/>
                    <a:pt x="3067758" y="5711605"/>
                  </a:cubicBezTo>
                  <a:cubicBezTo>
                    <a:pt x="3028071" y="5778280"/>
                    <a:pt x="2951870" y="5903693"/>
                    <a:pt x="2924883" y="5959255"/>
                  </a:cubicBezTo>
                  <a:cubicBezTo>
                    <a:pt x="2897896" y="6014817"/>
                    <a:pt x="2913770" y="6025930"/>
                    <a:pt x="2905833" y="6044980"/>
                  </a:cubicBezTo>
                  <a:cubicBezTo>
                    <a:pt x="2897896" y="6064030"/>
                    <a:pt x="2882021" y="6059267"/>
                    <a:pt x="2877258" y="6073555"/>
                  </a:cubicBezTo>
                  <a:cubicBezTo>
                    <a:pt x="2872495" y="6087843"/>
                    <a:pt x="2883608" y="6110068"/>
                    <a:pt x="2877258" y="6130705"/>
                  </a:cubicBezTo>
                  <a:cubicBezTo>
                    <a:pt x="2870908" y="6151342"/>
                    <a:pt x="2855033" y="6179918"/>
                    <a:pt x="2839158" y="6197380"/>
                  </a:cubicBezTo>
                  <a:cubicBezTo>
                    <a:pt x="2823283" y="6214842"/>
                    <a:pt x="2799471" y="6232305"/>
                    <a:pt x="2782008" y="6235480"/>
                  </a:cubicBezTo>
                  <a:cubicBezTo>
                    <a:pt x="2764546" y="6238655"/>
                    <a:pt x="2748670" y="6213255"/>
                    <a:pt x="2734383" y="6216430"/>
                  </a:cubicBezTo>
                  <a:cubicBezTo>
                    <a:pt x="2720096" y="6219605"/>
                    <a:pt x="2699458" y="6233893"/>
                    <a:pt x="2696283" y="6254530"/>
                  </a:cubicBezTo>
                  <a:cubicBezTo>
                    <a:pt x="2693108" y="6275168"/>
                    <a:pt x="2708983" y="6311680"/>
                    <a:pt x="2715333" y="6340255"/>
                  </a:cubicBezTo>
                  <a:lnTo>
                    <a:pt x="1724733" y="6349780"/>
                  </a:lnTo>
                  <a:cubicBezTo>
                    <a:pt x="1742195" y="6321999"/>
                    <a:pt x="1759658" y="6294218"/>
                    <a:pt x="1772358" y="6235480"/>
                  </a:cubicBezTo>
                  <a:cubicBezTo>
                    <a:pt x="1785058" y="6176743"/>
                    <a:pt x="1797758" y="6065617"/>
                    <a:pt x="1800933" y="5997355"/>
                  </a:cubicBezTo>
                  <a:cubicBezTo>
                    <a:pt x="1804108" y="5929093"/>
                    <a:pt x="1818395" y="5878293"/>
                    <a:pt x="1791408" y="5825905"/>
                  </a:cubicBezTo>
                  <a:cubicBezTo>
                    <a:pt x="1764420" y="5773518"/>
                    <a:pt x="1702508" y="5768755"/>
                    <a:pt x="1639008" y="5683030"/>
                  </a:cubicBezTo>
                  <a:cubicBezTo>
                    <a:pt x="1575508" y="5597305"/>
                    <a:pt x="1472320" y="5440142"/>
                    <a:pt x="1410408" y="5311555"/>
                  </a:cubicBezTo>
                  <a:cubicBezTo>
                    <a:pt x="1348496" y="5182968"/>
                    <a:pt x="1304045" y="5041680"/>
                    <a:pt x="1267533" y="4911505"/>
                  </a:cubicBezTo>
                  <a:cubicBezTo>
                    <a:pt x="1231021" y="4781330"/>
                    <a:pt x="1235783" y="4619405"/>
                    <a:pt x="1191333" y="4530505"/>
                  </a:cubicBezTo>
                  <a:cubicBezTo>
                    <a:pt x="1146883" y="4441605"/>
                    <a:pt x="1023058" y="4438430"/>
                    <a:pt x="1000833" y="4378105"/>
                  </a:cubicBezTo>
                  <a:cubicBezTo>
                    <a:pt x="978608" y="4317780"/>
                    <a:pt x="1045283" y="4213005"/>
                    <a:pt x="1057983" y="4168555"/>
                  </a:cubicBezTo>
                  <a:cubicBezTo>
                    <a:pt x="1070683" y="4124105"/>
                    <a:pt x="1061158" y="4141567"/>
                    <a:pt x="1077033" y="4111405"/>
                  </a:cubicBezTo>
                  <a:cubicBezTo>
                    <a:pt x="1092908" y="4081243"/>
                    <a:pt x="1126245" y="4005043"/>
                    <a:pt x="1153233" y="3987580"/>
                  </a:cubicBezTo>
                  <a:cubicBezTo>
                    <a:pt x="1180221" y="3970117"/>
                    <a:pt x="1210383" y="4008218"/>
                    <a:pt x="1238958" y="4006630"/>
                  </a:cubicBezTo>
                  <a:cubicBezTo>
                    <a:pt x="1267533" y="4005043"/>
                    <a:pt x="1294521" y="3992342"/>
                    <a:pt x="1324683" y="3978055"/>
                  </a:cubicBezTo>
                  <a:cubicBezTo>
                    <a:pt x="1354845" y="3963768"/>
                    <a:pt x="1370720" y="3963768"/>
                    <a:pt x="1419933" y="3920905"/>
                  </a:cubicBezTo>
                  <a:cubicBezTo>
                    <a:pt x="1469145" y="3878043"/>
                    <a:pt x="1553283" y="3771680"/>
                    <a:pt x="1619958" y="3720880"/>
                  </a:cubicBezTo>
                  <a:cubicBezTo>
                    <a:pt x="1686633" y="3670080"/>
                    <a:pt x="1796170" y="3663730"/>
                    <a:pt x="1819983" y="3616105"/>
                  </a:cubicBezTo>
                  <a:cubicBezTo>
                    <a:pt x="1843796" y="3568480"/>
                    <a:pt x="1831096" y="3501805"/>
                    <a:pt x="1762833" y="3435130"/>
                  </a:cubicBezTo>
                  <a:cubicBezTo>
                    <a:pt x="1694570" y="3368455"/>
                    <a:pt x="1486608" y="3258917"/>
                    <a:pt x="1419933" y="3206530"/>
                  </a:cubicBezTo>
                  <a:cubicBezTo>
                    <a:pt x="1353258" y="3154143"/>
                    <a:pt x="1385008" y="3311305"/>
                    <a:pt x="1362783" y="3120805"/>
                  </a:cubicBezTo>
                  <a:cubicBezTo>
                    <a:pt x="1362388" y="3117420"/>
                    <a:pt x="1361991" y="3113932"/>
                    <a:pt x="1361657" y="3110338"/>
                  </a:cubicBezTo>
                  <a:lnTo>
                    <a:pt x="1327856" y="3108104"/>
                  </a:lnTo>
                  <a:cubicBezTo>
                    <a:pt x="1285523" y="3082704"/>
                    <a:pt x="1240014" y="3062596"/>
                    <a:pt x="1200856" y="3031904"/>
                  </a:cubicBezTo>
                  <a:cubicBezTo>
                    <a:pt x="1161698" y="3001212"/>
                    <a:pt x="1117248" y="2954646"/>
                    <a:pt x="1092906" y="2923954"/>
                  </a:cubicBezTo>
                  <a:cubicBezTo>
                    <a:pt x="1068564" y="2893262"/>
                    <a:pt x="1100314" y="2843521"/>
                    <a:pt x="1054806" y="2847754"/>
                  </a:cubicBezTo>
                  <a:cubicBezTo>
                    <a:pt x="1009298" y="2851987"/>
                    <a:pt x="915106" y="2917604"/>
                    <a:pt x="819856" y="2949354"/>
                  </a:cubicBezTo>
                  <a:cubicBezTo>
                    <a:pt x="724606" y="2981104"/>
                    <a:pt x="572206" y="3064712"/>
                    <a:pt x="483306" y="3038254"/>
                  </a:cubicBezTo>
                  <a:cubicBezTo>
                    <a:pt x="394406" y="3011796"/>
                    <a:pt x="348898" y="2904904"/>
                    <a:pt x="286456" y="2790604"/>
                  </a:cubicBezTo>
                  <a:cubicBezTo>
                    <a:pt x="224014" y="2676304"/>
                    <a:pt x="145698" y="2490037"/>
                    <a:pt x="108656" y="2352454"/>
                  </a:cubicBezTo>
                  <a:cubicBezTo>
                    <a:pt x="71614" y="2214871"/>
                    <a:pt x="82198" y="2089987"/>
                    <a:pt x="64206" y="1965104"/>
                  </a:cubicBezTo>
                  <a:cubicBezTo>
                    <a:pt x="46214" y="1840221"/>
                    <a:pt x="-6702" y="1735446"/>
                    <a:pt x="706" y="1603154"/>
                  </a:cubicBezTo>
                  <a:cubicBezTo>
                    <a:pt x="8114" y="1470862"/>
                    <a:pt x="54681" y="1317404"/>
                    <a:pt x="108656" y="1171354"/>
                  </a:cubicBezTo>
                  <a:cubicBezTo>
                    <a:pt x="162631" y="1025304"/>
                    <a:pt x="247298" y="835862"/>
                    <a:pt x="324556" y="733204"/>
                  </a:cubicBezTo>
                  <a:cubicBezTo>
                    <a:pt x="401814" y="630546"/>
                    <a:pt x="508706" y="599854"/>
                    <a:pt x="572206" y="555404"/>
                  </a:cubicBezTo>
                  <a:cubicBezTo>
                    <a:pt x="635706" y="510954"/>
                    <a:pt x="665339" y="479204"/>
                    <a:pt x="705556" y="466504"/>
                  </a:cubicBezTo>
                  <a:cubicBezTo>
                    <a:pt x="745773" y="453804"/>
                    <a:pt x="782814" y="486612"/>
                    <a:pt x="813506" y="479204"/>
                  </a:cubicBezTo>
                  <a:cubicBezTo>
                    <a:pt x="844198" y="471796"/>
                    <a:pt x="854781" y="425229"/>
                    <a:pt x="889706" y="422054"/>
                  </a:cubicBezTo>
                  <a:cubicBezTo>
                    <a:pt x="924631" y="418879"/>
                    <a:pt x="991306" y="458037"/>
                    <a:pt x="1023056" y="460154"/>
                  </a:cubicBezTo>
                  <a:cubicBezTo>
                    <a:pt x="1054806" y="462271"/>
                    <a:pt x="1046339" y="424171"/>
                    <a:pt x="1080206" y="434754"/>
                  </a:cubicBezTo>
                  <a:cubicBezTo>
                    <a:pt x="1114073" y="445337"/>
                    <a:pt x="1170164" y="466504"/>
                    <a:pt x="1226256" y="523654"/>
                  </a:cubicBezTo>
                  <a:cubicBezTo>
                    <a:pt x="1282348" y="580804"/>
                    <a:pt x="1347964" y="676054"/>
                    <a:pt x="1416756" y="777654"/>
                  </a:cubicBezTo>
                  <a:cubicBezTo>
                    <a:pt x="1485548" y="879254"/>
                    <a:pt x="1561748" y="1043296"/>
                    <a:pt x="1639006" y="1133254"/>
                  </a:cubicBezTo>
                  <a:cubicBezTo>
                    <a:pt x="1716264" y="1223212"/>
                    <a:pt x="1804106" y="1264487"/>
                    <a:pt x="1880306" y="1317404"/>
                  </a:cubicBezTo>
                  <a:cubicBezTo>
                    <a:pt x="1956506" y="1370321"/>
                    <a:pt x="2048581" y="1432762"/>
                    <a:pt x="2096206" y="1450754"/>
                  </a:cubicBezTo>
                  <a:cubicBezTo>
                    <a:pt x="2143831" y="1468746"/>
                    <a:pt x="2111023" y="1428529"/>
                    <a:pt x="2166056" y="1425354"/>
                  </a:cubicBezTo>
                  <a:cubicBezTo>
                    <a:pt x="2221089" y="1422179"/>
                    <a:pt x="2372431" y="1459221"/>
                    <a:pt x="2426406" y="1431704"/>
                  </a:cubicBezTo>
                  <a:cubicBezTo>
                    <a:pt x="2443339" y="1366087"/>
                    <a:pt x="2462389" y="1271896"/>
                    <a:pt x="2477206" y="1234854"/>
                  </a:cubicBezTo>
                  <a:cubicBezTo>
                    <a:pt x="2492023" y="1197812"/>
                    <a:pt x="2449689" y="1200987"/>
                    <a:pt x="2515306" y="1209454"/>
                  </a:cubicBezTo>
                  <a:cubicBezTo>
                    <a:pt x="2580923" y="1217921"/>
                    <a:pt x="2785181" y="1292004"/>
                    <a:pt x="2870906" y="1285654"/>
                  </a:cubicBezTo>
                  <a:cubicBezTo>
                    <a:pt x="2885723" y="1266604"/>
                    <a:pt x="2881489" y="1248612"/>
                    <a:pt x="2915356" y="1228504"/>
                  </a:cubicBezTo>
                  <a:cubicBezTo>
                    <a:pt x="2949223" y="1208396"/>
                    <a:pt x="3002139" y="1188287"/>
                    <a:pt x="3074106" y="1165004"/>
                  </a:cubicBezTo>
                  <a:cubicBezTo>
                    <a:pt x="3146073" y="1141721"/>
                    <a:pt x="3274131" y="1109971"/>
                    <a:pt x="3347156" y="1088804"/>
                  </a:cubicBezTo>
                  <a:lnTo>
                    <a:pt x="3356028" y="1086127"/>
                  </a:lnTo>
                  <a:cubicBezTo>
                    <a:pt x="3349316" y="1079806"/>
                    <a:pt x="3343787" y="1073649"/>
                    <a:pt x="3339219" y="1068167"/>
                  </a:cubicBezTo>
                  <a:cubicBezTo>
                    <a:pt x="3303500" y="1025305"/>
                    <a:pt x="3323344" y="1019748"/>
                    <a:pt x="3320169" y="1001492"/>
                  </a:cubicBezTo>
                  <a:cubicBezTo>
                    <a:pt x="3316994" y="983236"/>
                    <a:pt x="3324932" y="972917"/>
                    <a:pt x="3320169" y="958629"/>
                  </a:cubicBezTo>
                  <a:cubicBezTo>
                    <a:pt x="3315406" y="944341"/>
                    <a:pt x="3294769" y="934817"/>
                    <a:pt x="3291594" y="915767"/>
                  </a:cubicBezTo>
                  <a:cubicBezTo>
                    <a:pt x="3288419" y="896717"/>
                    <a:pt x="3307469" y="865760"/>
                    <a:pt x="3301119" y="844329"/>
                  </a:cubicBezTo>
                  <a:cubicBezTo>
                    <a:pt x="3294769" y="822898"/>
                    <a:pt x="3270957" y="810198"/>
                    <a:pt x="3253494" y="787179"/>
                  </a:cubicBezTo>
                  <a:cubicBezTo>
                    <a:pt x="3236031" y="764160"/>
                    <a:pt x="3206663" y="736379"/>
                    <a:pt x="3196344" y="706217"/>
                  </a:cubicBezTo>
                  <a:cubicBezTo>
                    <a:pt x="3186025" y="676055"/>
                    <a:pt x="3188406" y="639541"/>
                    <a:pt x="3191581" y="606204"/>
                  </a:cubicBezTo>
                  <a:cubicBezTo>
                    <a:pt x="3194756" y="572867"/>
                    <a:pt x="3213013" y="542704"/>
                    <a:pt x="3215394" y="506192"/>
                  </a:cubicBezTo>
                  <a:cubicBezTo>
                    <a:pt x="3217775" y="469680"/>
                    <a:pt x="3198725" y="422848"/>
                    <a:pt x="3205869" y="387129"/>
                  </a:cubicBezTo>
                  <a:cubicBezTo>
                    <a:pt x="3213013" y="351410"/>
                    <a:pt x="3239206" y="325217"/>
                    <a:pt x="3258256" y="296642"/>
                  </a:cubicBezTo>
                  <a:cubicBezTo>
                    <a:pt x="3277306" y="268067"/>
                    <a:pt x="3299531" y="241079"/>
                    <a:pt x="3320169" y="215679"/>
                  </a:cubicBezTo>
                  <a:cubicBezTo>
                    <a:pt x="3340807" y="190279"/>
                    <a:pt x="3356681" y="166467"/>
                    <a:pt x="3382081" y="144242"/>
                  </a:cubicBezTo>
                  <a:cubicBezTo>
                    <a:pt x="3407481" y="122017"/>
                    <a:pt x="3436850" y="98204"/>
                    <a:pt x="3472569" y="82329"/>
                  </a:cubicBezTo>
                  <a:cubicBezTo>
                    <a:pt x="3508288" y="66454"/>
                    <a:pt x="3568613" y="54548"/>
                    <a:pt x="3596394" y="48992"/>
                  </a:cubicBezTo>
                  <a:cubicBezTo>
                    <a:pt x="3624175" y="43436"/>
                    <a:pt x="3615444" y="56929"/>
                    <a:pt x="3639256" y="48992"/>
                  </a:cubicBezTo>
                  <a:cubicBezTo>
                    <a:pt x="3663069" y="41054"/>
                    <a:pt x="3699582" y="6923"/>
                    <a:pt x="3739269" y="1367"/>
                  </a:cubicBezTo>
                  <a:close/>
                </a:path>
              </a:pathLst>
            </a:custGeom>
            <a:gradFill>
              <a:gsLst>
                <a:gs pos="42000">
                  <a:schemeClr val="bg1"/>
                </a:gs>
                <a:gs pos="0">
                  <a:schemeClr val="bg1">
                    <a:alpha val="40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blurRad="165100" dist="114300" dir="5400000" sx="90000" sy="-19000" rotWithShape="0">
                <a:prstClr val="black">
                  <a:alpha val="47000"/>
                </a:prstClr>
              </a:outerShdw>
            </a:effectLst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任意多边形 58"/>
            <p:cNvSpPr>
              <a:spLocks noChangeAspect="1"/>
            </p:cNvSpPr>
            <p:nvPr/>
          </p:nvSpPr>
          <p:spPr>
            <a:xfrm>
              <a:off x="836743" y="3730105"/>
              <a:ext cx="458415" cy="480847"/>
            </a:xfrm>
            <a:custGeom>
              <a:avLst/>
              <a:gdLst/>
              <a:ahLst/>
              <a:cxnLst/>
              <a:rect l="l" t="t" r="r" b="b"/>
              <a:pathLst>
                <a:path w="5385097" h="5648613">
                  <a:moveTo>
                    <a:pt x="900012" y="1169878"/>
                  </a:moveTo>
                  <a:cubicBezTo>
                    <a:pt x="901858" y="1171336"/>
                    <a:pt x="901206" y="1173720"/>
                    <a:pt x="894093" y="1170172"/>
                  </a:cubicBezTo>
                  <a:cubicBezTo>
                    <a:pt x="896318" y="1168319"/>
                    <a:pt x="898749" y="1168882"/>
                    <a:pt x="900012" y="1169878"/>
                  </a:cubicBezTo>
                  <a:close/>
                  <a:moveTo>
                    <a:pt x="808334" y="288"/>
                  </a:moveTo>
                  <a:cubicBezTo>
                    <a:pt x="834528" y="3463"/>
                    <a:pt x="874215" y="26482"/>
                    <a:pt x="889296" y="52676"/>
                  </a:cubicBezTo>
                  <a:cubicBezTo>
                    <a:pt x="904377" y="78870"/>
                    <a:pt x="876596" y="137607"/>
                    <a:pt x="898821" y="157451"/>
                  </a:cubicBezTo>
                  <a:cubicBezTo>
                    <a:pt x="921046" y="177295"/>
                    <a:pt x="994865" y="160626"/>
                    <a:pt x="1022646" y="171738"/>
                  </a:cubicBezTo>
                  <a:cubicBezTo>
                    <a:pt x="1050427" y="182850"/>
                    <a:pt x="1063128" y="193170"/>
                    <a:pt x="1065509" y="224126"/>
                  </a:cubicBezTo>
                  <a:cubicBezTo>
                    <a:pt x="1067890" y="255082"/>
                    <a:pt x="1043284" y="315407"/>
                    <a:pt x="1036934" y="357476"/>
                  </a:cubicBezTo>
                  <a:cubicBezTo>
                    <a:pt x="1030584" y="399545"/>
                    <a:pt x="1036934" y="420976"/>
                    <a:pt x="1027409" y="476538"/>
                  </a:cubicBezTo>
                  <a:cubicBezTo>
                    <a:pt x="1017884" y="532100"/>
                    <a:pt x="996453" y="641639"/>
                    <a:pt x="979784" y="690851"/>
                  </a:cubicBezTo>
                  <a:cubicBezTo>
                    <a:pt x="963115" y="740064"/>
                    <a:pt x="949621" y="742444"/>
                    <a:pt x="927396" y="771813"/>
                  </a:cubicBezTo>
                  <a:cubicBezTo>
                    <a:pt x="905171" y="801182"/>
                    <a:pt x="872628" y="822613"/>
                    <a:pt x="846434" y="867063"/>
                  </a:cubicBezTo>
                  <a:cubicBezTo>
                    <a:pt x="820240" y="911513"/>
                    <a:pt x="780553" y="995651"/>
                    <a:pt x="770234" y="1038513"/>
                  </a:cubicBezTo>
                  <a:cubicBezTo>
                    <a:pt x="763155" y="1067916"/>
                    <a:pt x="768776" y="1086487"/>
                    <a:pt x="775944" y="1102522"/>
                  </a:cubicBezTo>
                  <a:cubicBezTo>
                    <a:pt x="822185" y="1125900"/>
                    <a:pt x="862043" y="1153478"/>
                    <a:pt x="882946" y="1165513"/>
                  </a:cubicBezTo>
                  <a:lnTo>
                    <a:pt x="894093" y="1170172"/>
                  </a:lnTo>
                  <a:cubicBezTo>
                    <a:pt x="891857" y="1171968"/>
                    <a:pt x="889823" y="1176136"/>
                    <a:pt x="889296" y="1184563"/>
                  </a:cubicBezTo>
                  <a:cubicBezTo>
                    <a:pt x="887179" y="1218430"/>
                    <a:pt x="877654" y="1292513"/>
                    <a:pt x="870246" y="1368713"/>
                  </a:cubicBezTo>
                  <a:cubicBezTo>
                    <a:pt x="862838" y="1444913"/>
                    <a:pt x="848021" y="1583555"/>
                    <a:pt x="844846" y="1641763"/>
                  </a:cubicBezTo>
                  <a:cubicBezTo>
                    <a:pt x="841671" y="1699971"/>
                    <a:pt x="857546" y="1697855"/>
                    <a:pt x="851196" y="1717963"/>
                  </a:cubicBezTo>
                  <a:cubicBezTo>
                    <a:pt x="844846" y="1738071"/>
                    <a:pt x="815213" y="1730663"/>
                    <a:pt x="806746" y="1762413"/>
                  </a:cubicBezTo>
                  <a:cubicBezTo>
                    <a:pt x="798279" y="1794163"/>
                    <a:pt x="800396" y="1878830"/>
                    <a:pt x="800396" y="1908463"/>
                  </a:cubicBezTo>
                  <a:cubicBezTo>
                    <a:pt x="800396" y="1938096"/>
                    <a:pt x="806746" y="1940213"/>
                    <a:pt x="806746" y="1940213"/>
                  </a:cubicBezTo>
                  <a:cubicBezTo>
                    <a:pt x="809921" y="1956088"/>
                    <a:pt x="826854" y="1978313"/>
                    <a:pt x="819446" y="2003713"/>
                  </a:cubicBezTo>
                  <a:cubicBezTo>
                    <a:pt x="812038" y="2029113"/>
                    <a:pt x="771821" y="2064038"/>
                    <a:pt x="762296" y="2092613"/>
                  </a:cubicBezTo>
                  <a:cubicBezTo>
                    <a:pt x="752771" y="2121188"/>
                    <a:pt x="751713" y="2148705"/>
                    <a:pt x="762296" y="2175163"/>
                  </a:cubicBezTo>
                  <a:cubicBezTo>
                    <a:pt x="772879" y="2201621"/>
                    <a:pt x="812038" y="2216438"/>
                    <a:pt x="825796" y="2251363"/>
                  </a:cubicBezTo>
                  <a:cubicBezTo>
                    <a:pt x="839554" y="2286288"/>
                    <a:pt x="841671" y="2341321"/>
                    <a:pt x="844846" y="2384713"/>
                  </a:cubicBezTo>
                  <a:cubicBezTo>
                    <a:pt x="848021" y="2428105"/>
                    <a:pt x="834263" y="2478905"/>
                    <a:pt x="844846" y="2511713"/>
                  </a:cubicBezTo>
                  <a:cubicBezTo>
                    <a:pt x="855429" y="2544521"/>
                    <a:pt x="896704" y="2560396"/>
                    <a:pt x="908346" y="2581563"/>
                  </a:cubicBezTo>
                  <a:cubicBezTo>
                    <a:pt x="919988" y="2602730"/>
                    <a:pt x="915754" y="2620722"/>
                    <a:pt x="914696" y="2638713"/>
                  </a:cubicBezTo>
                  <a:cubicBezTo>
                    <a:pt x="913638" y="2656704"/>
                    <a:pt x="896704" y="2670463"/>
                    <a:pt x="901996" y="2689513"/>
                  </a:cubicBezTo>
                  <a:cubicBezTo>
                    <a:pt x="907288" y="2708563"/>
                    <a:pt x="926338" y="2747721"/>
                    <a:pt x="946446" y="2753013"/>
                  </a:cubicBezTo>
                  <a:cubicBezTo>
                    <a:pt x="966554" y="2758305"/>
                    <a:pt x="971846" y="2725496"/>
                    <a:pt x="1022646" y="2721263"/>
                  </a:cubicBezTo>
                  <a:cubicBezTo>
                    <a:pt x="1073446" y="2717030"/>
                    <a:pt x="1160229" y="2710680"/>
                    <a:pt x="1251246" y="2727613"/>
                  </a:cubicBezTo>
                  <a:cubicBezTo>
                    <a:pt x="1342263" y="2744546"/>
                    <a:pt x="1468204" y="2790055"/>
                    <a:pt x="1568746" y="2822863"/>
                  </a:cubicBezTo>
                  <a:cubicBezTo>
                    <a:pt x="1634769" y="2844407"/>
                    <a:pt x="1712657" y="2877360"/>
                    <a:pt x="1774667" y="2899801"/>
                  </a:cubicBezTo>
                  <a:cubicBezTo>
                    <a:pt x="1791870" y="2897832"/>
                    <a:pt x="1808020" y="2895492"/>
                    <a:pt x="1822746" y="2892713"/>
                  </a:cubicBezTo>
                  <a:cubicBezTo>
                    <a:pt x="1878838" y="2882130"/>
                    <a:pt x="1912704" y="2849321"/>
                    <a:pt x="1949746" y="2848263"/>
                  </a:cubicBezTo>
                  <a:cubicBezTo>
                    <a:pt x="1986788" y="2847205"/>
                    <a:pt x="2003721" y="2892713"/>
                    <a:pt x="2044996" y="2886363"/>
                  </a:cubicBezTo>
                  <a:cubicBezTo>
                    <a:pt x="2086271" y="2880013"/>
                    <a:pt x="2154004" y="2817571"/>
                    <a:pt x="2197396" y="2810163"/>
                  </a:cubicBezTo>
                  <a:cubicBezTo>
                    <a:pt x="2240788" y="2802755"/>
                    <a:pt x="2253488" y="2837680"/>
                    <a:pt x="2305346" y="2841913"/>
                  </a:cubicBezTo>
                  <a:cubicBezTo>
                    <a:pt x="2357204" y="2846146"/>
                    <a:pt x="2461979" y="2840855"/>
                    <a:pt x="2508546" y="2835563"/>
                  </a:cubicBezTo>
                  <a:cubicBezTo>
                    <a:pt x="2555113" y="2830271"/>
                    <a:pt x="2564638" y="2812280"/>
                    <a:pt x="2584746" y="2810163"/>
                  </a:cubicBezTo>
                  <a:cubicBezTo>
                    <a:pt x="2604854" y="2808046"/>
                    <a:pt x="2616496" y="2812280"/>
                    <a:pt x="2629196" y="2822863"/>
                  </a:cubicBezTo>
                  <a:lnTo>
                    <a:pt x="2652925" y="2860829"/>
                  </a:lnTo>
                  <a:cubicBezTo>
                    <a:pt x="2665389" y="2851350"/>
                    <a:pt x="2682518" y="2848090"/>
                    <a:pt x="2692696" y="2835563"/>
                  </a:cubicBezTo>
                  <a:cubicBezTo>
                    <a:pt x="2706454" y="2818630"/>
                    <a:pt x="2697988" y="2791113"/>
                    <a:pt x="2724446" y="2772063"/>
                  </a:cubicBezTo>
                  <a:cubicBezTo>
                    <a:pt x="2750904" y="2753013"/>
                    <a:pt x="2819696" y="2743488"/>
                    <a:pt x="2851446" y="2721263"/>
                  </a:cubicBezTo>
                  <a:cubicBezTo>
                    <a:pt x="2883196" y="2699038"/>
                    <a:pt x="2902246" y="2676813"/>
                    <a:pt x="2914946" y="2638713"/>
                  </a:cubicBezTo>
                  <a:cubicBezTo>
                    <a:pt x="2927646" y="2600613"/>
                    <a:pt x="2944579" y="2533938"/>
                    <a:pt x="2927646" y="2492663"/>
                  </a:cubicBezTo>
                  <a:cubicBezTo>
                    <a:pt x="2910713" y="2451388"/>
                    <a:pt x="2839804" y="2415405"/>
                    <a:pt x="2813346" y="2391063"/>
                  </a:cubicBezTo>
                  <a:cubicBezTo>
                    <a:pt x="2786888" y="2366721"/>
                    <a:pt x="2783713" y="2375188"/>
                    <a:pt x="2768896" y="2346613"/>
                  </a:cubicBezTo>
                  <a:cubicBezTo>
                    <a:pt x="2754079" y="2318038"/>
                    <a:pt x="2735029" y="2273588"/>
                    <a:pt x="2724446" y="2219613"/>
                  </a:cubicBezTo>
                  <a:cubicBezTo>
                    <a:pt x="2713863" y="2165638"/>
                    <a:pt x="2717038" y="2105313"/>
                    <a:pt x="2705396" y="2022763"/>
                  </a:cubicBezTo>
                  <a:cubicBezTo>
                    <a:pt x="2693754" y="1940213"/>
                    <a:pt x="2666238" y="1789930"/>
                    <a:pt x="2654596" y="1724313"/>
                  </a:cubicBezTo>
                  <a:cubicBezTo>
                    <a:pt x="2642954" y="1658696"/>
                    <a:pt x="2640838" y="1673513"/>
                    <a:pt x="2635546" y="1629063"/>
                  </a:cubicBezTo>
                  <a:cubicBezTo>
                    <a:pt x="2630254" y="1584613"/>
                    <a:pt x="2627079" y="1497830"/>
                    <a:pt x="2622846" y="1457613"/>
                  </a:cubicBezTo>
                  <a:cubicBezTo>
                    <a:pt x="2618613" y="1417396"/>
                    <a:pt x="2611204" y="1417396"/>
                    <a:pt x="2610146" y="1387763"/>
                  </a:cubicBezTo>
                  <a:cubicBezTo>
                    <a:pt x="2609088" y="1358130"/>
                    <a:pt x="2610146" y="1310505"/>
                    <a:pt x="2616496" y="1279813"/>
                  </a:cubicBezTo>
                  <a:cubicBezTo>
                    <a:pt x="2622846" y="1249121"/>
                    <a:pt x="2645071" y="1226896"/>
                    <a:pt x="2648246" y="1203613"/>
                  </a:cubicBezTo>
                  <a:cubicBezTo>
                    <a:pt x="2651421" y="1180330"/>
                    <a:pt x="2611204" y="1200438"/>
                    <a:pt x="2635546" y="1140113"/>
                  </a:cubicBezTo>
                  <a:cubicBezTo>
                    <a:pt x="2659888" y="1079788"/>
                    <a:pt x="2782654" y="912571"/>
                    <a:pt x="2819696" y="854363"/>
                  </a:cubicBezTo>
                  <a:cubicBezTo>
                    <a:pt x="2856738" y="796155"/>
                    <a:pt x="2857796" y="790863"/>
                    <a:pt x="2857796" y="790863"/>
                  </a:cubicBezTo>
                  <a:cubicBezTo>
                    <a:pt x="2881079" y="751705"/>
                    <a:pt x="2938229" y="658571"/>
                    <a:pt x="2959396" y="619413"/>
                  </a:cubicBezTo>
                  <a:cubicBezTo>
                    <a:pt x="2980563" y="580255"/>
                    <a:pt x="2973154" y="570729"/>
                    <a:pt x="2984796" y="555913"/>
                  </a:cubicBezTo>
                  <a:cubicBezTo>
                    <a:pt x="2996438" y="541097"/>
                    <a:pt x="2990088" y="545330"/>
                    <a:pt x="3029246" y="530513"/>
                  </a:cubicBezTo>
                  <a:cubicBezTo>
                    <a:pt x="3068404" y="515696"/>
                    <a:pt x="3143546" y="473363"/>
                    <a:pt x="3219746" y="467013"/>
                  </a:cubicBezTo>
                  <a:cubicBezTo>
                    <a:pt x="3295946" y="460663"/>
                    <a:pt x="3399663" y="467013"/>
                    <a:pt x="3486446" y="492413"/>
                  </a:cubicBezTo>
                  <a:cubicBezTo>
                    <a:pt x="3573229" y="517813"/>
                    <a:pt x="3661071" y="568613"/>
                    <a:pt x="3740446" y="619413"/>
                  </a:cubicBezTo>
                  <a:cubicBezTo>
                    <a:pt x="3819821" y="670213"/>
                    <a:pt x="3898138" y="707255"/>
                    <a:pt x="3962696" y="797213"/>
                  </a:cubicBezTo>
                  <a:cubicBezTo>
                    <a:pt x="4027254" y="887171"/>
                    <a:pt x="4092871" y="1045921"/>
                    <a:pt x="4127796" y="1159163"/>
                  </a:cubicBezTo>
                  <a:cubicBezTo>
                    <a:pt x="4162721" y="1272405"/>
                    <a:pt x="4169071" y="1386705"/>
                    <a:pt x="4172246" y="1476663"/>
                  </a:cubicBezTo>
                  <a:cubicBezTo>
                    <a:pt x="4175421" y="1566621"/>
                    <a:pt x="4175421" y="1644938"/>
                    <a:pt x="4146846" y="1698913"/>
                  </a:cubicBezTo>
                  <a:cubicBezTo>
                    <a:pt x="4118271" y="1752888"/>
                    <a:pt x="4027254" y="1778288"/>
                    <a:pt x="4000796" y="1800513"/>
                  </a:cubicBezTo>
                  <a:cubicBezTo>
                    <a:pt x="3996563" y="1838613"/>
                    <a:pt x="4000796" y="1857663"/>
                    <a:pt x="3988096" y="1914813"/>
                  </a:cubicBezTo>
                  <a:cubicBezTo>
                    <a:pt x="3975396" y="1971963"/>
                    <a:pt x="3935179" y="2103196"/>
                    <a:pt x="3924596" y="2143413"/>
                  </a:cubicBezTo>
                  <a:cubicBezTo>
                    <a:pt x="3939413" y="2192096"/>
                    <a:pt x="3932004" y="2203738"/>
                    <a:pt x="3969046" y="2289463"/>
                  </a:cubicBezTo>
                  <a:cubicBezTo>
                    <a:pt x="4006088" y="2375188"/>
                    <a:pt x="4076996" y="2545580"/>
                    <a:pt x="4146846" y="2657763"/>
                  </a:cubicBezTo>
                  <a:lnTo>
                    <a:pt x="4150258" y="2662585"/>
                  </a:lnTo>
                  <a:lnTo>
                    <a:pt x="4311947" y="2746663"/>
                  </a:lnTo>
                  <a:cubicBezTo>
                    <a:pt x="4311947" y="2746663"/>
                    <a:pt x="4475989" y="2836621"/>
                    <a:pt x="4578647" y="2880013"/>
                  </a:cubicBezTo>
                  <a:cubicBezTo>
                    <a:pt x="4681305" y="2923405"/>
                    <a:pt x="4833706" y="2951980"/>
                    <a:pt x="4927897" y="3007013"/>
                  </a:cubicBezTo>
                  <a:cubicBezTo>
                    <a:pt x="5022088" y="3062046"/>
                    <a:pt x="5096172" y="3125546"/>
                    <a:pt x="5143797" y="3210213"/>
                  </a:cubicBezTo>
                  <a:cubicBezTo>
                    <a:pt x="5191422" y="3294880"/>
                    <a:pt x="5182955" y="3383780"/>
                    <a:pt x="5213647" y="3515013"/>
                  </a:cubicBezTo>
                  <a:cubicBezTo>
                    <a:pt x="5244339" y="3646246"/>
                    <a:pt x="5304664" y="3834630"/>
                    <a:pt x="5327947" y="3997613"/>
                  </a:cubicBezTo>
                  <a:cubicBezTo>
                    <a:pt x="5351230" y="4160596"/>
                    <a:pt x="5350172" y="4355330"/>
                    <a:pt x="5353347" y="4492913"/>
                  </a:cubicBezTo>
                  <a:cubicBezTo>
                    <a:pt x="5356522" y="4630496"/>
                    <a:pt x="5341705" y="4630496"/>
                    <a:pt x="5346997" y="4823113"/>
                  </a:cubicBezTo>
                  <a:cubicBezTo>
                    <a:pt x="5352289" y="5015730"/>
                    <a:pt x="5372397" y="5373446"/>
                    <a:pt x="5385097" y="5648613"/>
                  </a:cubicBezTo>
                  <a:lnTo>
                    <a:pt x="1930697" y="5635913"/>
                  </a:lnTo>
                  <a:cubicBezTo>
                    <a:pt x="1997372" y="5414721"/>
                    <a:pt x="2064047" y="5193530"/>
                    <a:pt x="2070397" y="5039013"/>
                  </a:cubicBezTo>
                  <a:cubicBezTo>
                    <a:pt x="2076747" y="4884496"/>
                    <a:pt x="1989964" y="4805121"/>
                    <a:pt x="1968797" y="4708813"/>
                  </a:cubicBezTo>
                  <a:cubicBezTo>
                    <a:pt x="1947630" y="4612505"/>
                    <a:pt x="1948689" y="4514080"/>
                    <a:pt x="1943397" y="4461163"/>
                  </a:cubicBezTo>
                  <a:cubicBezTo>
                    <a:pt x="1938571" y="4412905"/>
                    <a:pt x="1931105" y="4454427"/>
                    <a:pt x="1935484" y="4407531"/>
                  </a:cubicBezTo>
                  <a:cubicBezTo>
                    <a:pt x="1927532" y="4408415"/>
                    <a:pt x="1919589" y="4399072"/>
                    <a:pt x="1911646" y="4372263"/>
                  </a:cubicBezTo>
                  <a:cubicBezTo>
                    <a:pt x="1894713" y="4315113"/>
                    <a:pt x="1927521" y="4123555"/>
                    <a:pt x="1860846" y="4042063"/>
                  </a:cubicBezTo>
                  <a:cubicBezTo>
                    <a:pt x="1794171" y="3960571"/>
                    <a:pt x="1644946" y="3926705"/>
                    <a:pt x="1511596" y="3883313"/>
                  </a:cubicBezTo>
                  <a:cubicBezTo>
                    <a:pt x="1378246" y="3839921"/>
                    <a:pt x="1204679" y="3822988"/>
                    <a:pt x="1060746" y="3781713"/>
                  </a:cubicBezTo>
                  <a:cubicBezTo>
                    <a:pt x="916813" y="3740438"/>
                    <a:pt x="789813" y="3688580"/>
                    <a:pt x="647996" y="3635663"/>
                  </a:cubicBezTo>
                  <a:cubicBezTo>
                    <a:pt x="506179" y="3582746"/>
                    <a:pt x="301921" y="3513955"/>
                    <a:pt x="209846" y="3464213"/>
                  </a:cubicBezTo>
                  <a:cubicBezTo>
                    <a:pt x="117771" y="3414471"/>
                    <a:pt x="125179" y="3381663"/>
                    <a:pt x="95546" y="3337213"/>
                  </a:cubicBezTo>
                  <a:cubicBezTo>
                    <a:pt x="65913" y="3292763"/>
                    <a:pt x="48979" y="3245138"/>
                    <a:pt x="32046" y="3197513"/>
                  </a:cubicBezTo>
                  <a:lnTo>
                    <a:pt x="21591" y="3108648"/>
                  </a:lnTo>
                  <a:cubicBezTo>
                    <a:pt x="11142" y="3091566"/>
                    <a:pt x="2073" y="3069038"/>
                    <a:pt x="296" y="3013363"/>
                  </a:cubicBezTo>
                  <a:cubicBezTo>
                    <a:pt x="-2879" y="2913880"/>
                    <a:pt x="20404" y="2702213"/>
                    <a:pt x="25696" y="2556163"/>
                  </a:cubicBezTo>
                  <a:cubicBezTo>
                    <a:pt x="30988" y="2410113"/>
                    <a:pt x="25696" y="2302163"/>
                    <a:pt x="32046" y="2137063"/>
                  </a:cubicBezTo>
                  <a:cubicBezTo>
                    <a:pt x="38396" y="1971963"/>
                    <a:pt x="56388" y="1704205"/>
                    <a:pt x="63796" y="1565563"/>
                  </a:cubicBezTo>
                  <a:cubicBezTo>
                    <a:pt x="71204" y="1426921"/>
                    <a:pt x="70146" y="1377180"/>
                    <a:pt x="76496" y="1305213"/>
                  </a:cubicBezTo>
                  <a:cubicBezTo>
                    <a:pt x="82846" y="1233246"/>
                    <a:pt x="77554" y="1149638"/>
                    <a:pt x="108246" y="1114713"/>
                  </a:cubicBezTo>
                  <a:cubicBezTo>
                    <a:pt x="138938" y="1079788"/>
                    <a:pt x="211963" y="1105188"/>
                    <a:pt x="260646" y="1095663"/>
                  </a:cubicBezTo>
                  <a:cubicBezTo>
                    <a:pt x="306995" y="1086595"/>
                    <a:pt x="328403" y="1065056"/>
                    <a:pt x="390690" y="1059050"/>
                  </a:cubicBezTo>
                  <a:cubicBezTo>
                    <a:pt x="391537" y="1056764"/>
                    <a:pt x="392761" y="1054751"/>
                    <a:pt x="393996" y="1052801"/>
                  </a:cubicBezTo>
                  <a:cubicBezTo>
                    <a:pt x="409077" y="1028989"/>
                    <a:pt x="431302" y="1028195"/>
                    <a:pt x="441621" y="995651"/>
                  </a:cubicBezTo>
                  <a:cubicBezTo>
                    <a:pt x="451940" y="963107"/>
                    <a:pt x="459084" y="890082"/>
                    <a:pt x="455909" y="857538"/>
                  </a:cubicBezTo>
                  <a:cubicBezTo>
                    <a:pt x="452734" y="824994"/>
                    <a:pt x="427333" y="824200"/>
                    <a:pt x="422571" y="800388"/>
                  </a:cubicBezTo>
                  <a:cubicBezTo>
                    <a:pt x="417809" y="776576"/>
                    <a:pt x="428921" y="766257"/>
                    <a:pt x="427334" y="714663"/>
                  </a:cubicBezTo>
                  <a:cubicBezTo>
                    <a:pt x="425746" y="663069"/>
                    <a:pt x="412252" y="541626"/>
                    <a:pt x="413046" y="490826"/>
                  </a:cubicBezTo>
                  <a:cubicBezTo>
                    <a:pt x="413840" y="440026"/>
                    <a:pt x="432096" y="443200"/>
                    <a:pt x="432096" y="409863"/>
                  </a:cubicBezTo>
                  <a:cubicBezTo>
                    <a:pt x="432096" y="376526"/>
                    <a:pt x="416221" y="320964"/>
                    <a:pt x="413046" y="290801"/>
                  </a:cubicBezTo>
                  <a:cubicBezTo>
                    <a:pt x="409871" y="260638"/>
                    <a:pt x="415427" y="227301"/>
                    <a:pt x="441621" y="200313"/>
                  </a:cubicBezTo>
                  <a:cubicBezTo>
                    <a:pt x="467815" y="173325"/>
                    <a:pt x="541634" y="149513"/>
                    <a:pt x="570209" y="128876"/>
                  </a:cubicBezTo>
                  <a:cubicBezTo>
                    <a:pt x="598784" y="108239"/>
                    <a:pt x="586084" y="92363"/>
                    <a:pt x="613071" y="76488"/>
                  </a:cubicBezTo>
                  <a:cubicBezTo>
                    <a:pt x="640059" y="60613"/>
                    <a:pt x="699590" y="46326"/>
                    <a:pt x="732134" y="33626"/>
                  </a:cubicBezTo>
                  <a:cubicBezTo>
                    <a:pt x="764678" y="20926"/>
                    <a:pt x="782140" y="-2887"/>
                    <a:pt x="808334" y="288"/>
                  </a:cubicBezTo>
                  <a:close/>
                </a:path>
              </a:pathLst>
            </a:custGeom>
            <a:gradFill>
              <a:gsLst>
                <a:gs pos="42000">
                  <a:schemeClr val="bg1"/>
                </a:gs>
                <a:gs pos="0">
                  <a:schemeClr val="bg1">
                    <a:alpha val="40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blurRad="165100" dist="114300" dir="5400000" sx="90000" sy="-19000" rotWithShape="0">
                <a:prstClr val="black">
                  <a:alpha val="47000"/>
                </a:prstClr>
              </a:outerShdw>
            </a:effectLst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任意多边形 59"/>
            <p:cNvSpPr>
              <a:spLocks noChangeAspect="1"/>
            </p:cNvSpPr>
            <p:nvPr/>
          </p:nvSpPr>
          <p:spPr>
            <a:xfrm>
              <a:off x="1437443" y="3698591"/>
              <a:ext cx="346161" cy="512361"/>
            </a:xfrm>
            <a:custGeom>
              <a:avLst/>
              <a:gdLst/>
              <a:ahLst/>
              <a:cxnLst/>
              <a:rect l="l" t="t" r="r" b="b"/>
              <a:pathLst>
                <a:path w="4854610" h="7185424">
                  <a:moveTo>
                    <a:pt x="2148707" y="325"/>
                  </a:moveTo>
                  <a:cubicBezTo>
                    <a:pt x="2193951" y="2706"/>
                    <a:pt x="2233638" y="31281"/>
                    <a:pt x="2263007" y="33662"/>
                  </a:cubicBezTo>
                  <a:cubicBezTo>
                    <a:pt x="2292376" y="36043"/>
                    <a:pt x="2291583" y="17787"/>
                    <a:pt x="2324920" y="14612"/>
                  </a:cubicBezTo>
                  <a:cubicBezTo>
                    <a:pt x="2358257" y="11437"/>
                    <a:pt x="2416995" y="9056"/>
                    <a:pt x="2463032" y="14612"/>
                  </a:cubicBezTo>
                  <a:cubicBezTo>
                    <a:pt x="2509070" y="20168"/>
                    <a:pt x="2562251" y="35250"/>
                    <a:pt x="2601145" y="47950"/>
                  </a:cubicBezTo>
                  <a:cubicBezTo>
                    <a:pt x="2640039" y="60650"/>
                    <a:pt x="2648770" y="74937"/>
                    <a:pt x="2696395" y="90812"/>
                  </a:cubicBezTo>
                  <a:cubicBezTo>
                    <a:pt x="2744020" y="106687"/>
                    <a:pt x="2832920" y="119388"/>
                    <a:pt x="2886895" y="143200"/>
                  </a:cubicBezTo>
                  <a:cubicBezTo>
                    <a:pt x="2940870" y="167012"/>
                    <a:pt x="2982145" y="212256"/>
                    <a:pt x="3020245" y="233687"/>
                  </a:cubicBezTo>
                  <a:cubicBezTo>
                    <a:pt x="3058345" y="255118"/>
                    <a:pt x="3083745" y="251150"/>
                    <a:pt x="3115495" y="271787"/>
                  </a:cubicBezTo>
                  <a:cubicBezTo>
                    <a:pt x="3147245" y="292424"/>
                    <a:pt x="3177408" y="324175"/>
                    <a:pt x="3210745" y="357512"/>
                  </a:cubicBezTo>
                  <a:cubicBezTo>
                    <a:pt x="3244082" y="390849"/>
                    <a:pt x="3263926" y="439268"/>
                    <a:pt x="3315520" y="471812"/>
                  </a:cubicBezTo>
                  <a:cubicBezTo>
                    <a:pt x="3367114" y="504356"/>
                    <a:pt x="3456807" y="516263"/>
                    <a:pt x="3520307" y="552775"/>
                  </a:cubicBezTo>
                  <a:cubicBezTo>
                    <a:pt x="3583807" y="589287"/>
                    <a:pt x="3642545" y="636912"/>
                    <a:pt x="3696520" y="690887"/>
                  </a:cubicBezTo>
                  <a:cubicBezTo>
                    <a:pt x="3750495" y="744862"/>
                    <a:pt x="3803676" y="825031"/>
                    <a:pt x="3844157" y="876625"/>
                  </a:cubicBezTo>
                  <a:cubicBezTo>
                    <a:pt x="3884638" y="928219"/>
                    <a:pt x="3913213" y="963144"/>
                    <a:pt x="3939407" y="1000450"/>
                  </a:cubicBezTo>
                  <a:cubicBezTo>
                    <a:pt x="3965601" y="1037756"/>
                    <a:pt x="3987033" y="1073475"/>
                    <a:pt x="4001320" y="1100462"/>
                  </a:cubicBezTo>
                  <a:cubicBezTo>
                    <a:pt x="4015608" y="1127450"/>
                    <a:pt x="4012432" y="1145706"/>
                    <a:pt x="4025132" y="1162375"/>
                  </a:cubicBezTo>
                  <a:cubicBezTo>
                    <a:pt x="4037832" y="1179044"/>
                    <a:pt x="4064820" y="1187775"/>
                    <a:pt x="4077520" y="1200475"/>
                  </a:cubicBezTo>
                  <a:cubicBezTo>
                    <a:pt x="4090220" y="1213175"/>
                    <a:pt x="4064820" y="1215556"/>
                    <a:pt x="4101332" y="1238575"/>
                  </a:cubicBezTo>
                  <a:cubicBezTo>
                    <a:pt x="4137844" y="1261594"/>
                    <a:pt x="4256908" y="1281437"/>
                    <a:pt x="4296595" y="1338587"/>
                  </a:cubicBezTo>
                  <a:cubicBezTo>
                    <a:pt x="4336283" y="1395737"/>
                    <a:pt x="4319613" y="1525913"/>
                    <a:pt x="4339457" y="1581475"/>
                  </a:cubicBezTo>
                  <a:cubicBezTo>
                    <a:pt x="4359301" y="1637038"/>
                    <a:pt x="4395813" y="1638625"/>
                    <a:pt x="4415657" y="1671962"/>
                  </a:cubicBezTo>
                  <a:cubicBezTo>
                    <a:pt x="4435501" y="1705299"/>
                    <a:pt x="4447408" y="1741813"/>
                    <a:pt x="4458520" y="1781500"/>
                  </a:cubicBezTo>
                  <a:cubicBezTo>
                    <a:pt x="4464925" y="1804375"/>
                    <a:pt x="4473439" y="1833050"/>
                    <a:pt x="4478224" y="1859392"/>
                  </a:cubicBezTo>
                  <a:cubicBezTo>
                    <a:pt x="4484774" y="1862313"/>
                    <a:pt x="4490938" y="1864899"/>
                    <a:pt x="4496621" y="1867226"/>
                  </a:cubicBezTo>
                  <a:cubicBezTo>
                    <a:pt x="4579965" y="1901357"/>
                    <a:pt x="4568852" y="1890245"/>
                    <a:pt x="4591871" y="1886276"/>
                  </a:cubicBezTo>
                  <a:cubicBezTo>
                    <a:pt x="4614890" y="1882307"/>
                    <a:pt x="4618858" y="1837064"/>
                    <a:pt x="4644258" y="1848176"/>
                  </a:cubicBezTo>
                  <a:cubicBezTo>
                    <a:pt x="4669658" y="1859288"/>
                    <a:pt x="4722046" y="1916439"/>
                    <a:pt x="4744271" y="1952951"/>
                  </a:cubicBezTo>
                  <a:cubicBezTo>
                    <a:pt x="4766496" y="1989463"/>
                    <a:pt x="4770464" y="2038676"/>
                    <a:pt x="4777608" y="2067251"/>
                  </a:cubicBezTo>
                  <a:cubicBezTo>
                    <a:pt x="4784752" y="2095826"/>
                    <a:pt x="4774433" y="2102970"/>
                    <a:pt x="4787133" y="2124401"/>
                  </a:cubicBezTo>
                  <a:cubicBezTo>
                    <a:pt x="4799833" y="2145832"/>
                    <a:pt x="4848252" y="2164088"/>
                    <a:pt x="4853808" y="2195838"/>
                  </a:cubicBezTo>
                  <a:cubicBezTo>
                    <a:pt x="4859364" y="2227588"/>
                    <a:pt x="4834758" y="2280770"/>
                    <a:pt x="4820471" y="2314901"/>
                  </a:cubicBezTo>
                  <a:cubicBezTo>
                    <a:pt x="4806184" y="2349032"/>
                    <a:pt x="4771258" y="2376020"/>
                    <a:pt x="4768083" y="2400626"/>
                  </a:cubicBezTo>
                  <a:cubicBezTo>
                    <a:pt x="4764908" y="2425232"/>
                    <a:pt x="4797452" y="2435551"/>
                    <a:pt x="4801421" y="2462538"/>
                  </a:cubicBezTo>
                  <a:cubicBezTo>
                    <a:pt x="4805390" y="2489526"/>
                    <a:pt x="4798246" y="2532389"/>
                    <a:pt x="4791896" y="2562551"/>
                  </a:cubicBezTo>
                  <a:cubicBezTo>
                    <a:pt x="4785546" y="2592713"/>
                    <a:pt x="4764908" y="2620494"/>
                    <a:pt x="4763321" y="2643513"/>
                  </a:cubicBezTo>
                  <a:cubicBezTo>
                    <a:pt x="4761734" y="2666532"/>
                    <a:pt x="4784752" y="2675263"/>
                    <a:pt x="4782371" y="2700663"/>
                  </a:cubicBezTo>
                  <a:cubicBezTo>
                    <a:pt x="4779990" y="2726063"/>
                    <a:pt x="4753796" y="2773688"/>
                    <a:pt x="4749033" y="2795913"/>
                  </a:cubicBezTo>
                  <a:cubicBezTo>
                    <a:pt x="4744271" y="2818138"/>
                    <a:pt x="4760940" y="2820519"/>
                    <a:pt x="4753796" y="2834013"/>
                  </a:cubicBezTo>
                  <a:cubicBezTo>
                    <a:pt x="4746652" y="2847507"/>
                    <a:pt x="4713315" y="2864176"/>
                    <a:pt x="4706171" y="2876876"/>
                  </a:cubicBezTo>
                  <a:cubicBezTo>
                    <a:pt x="4699027" y="2889576"/>
                    <a:pt x="4722839" y="2900688"/>
                    <a:pt x="4710933" y="2910213"/>
                  </a:cubicBezTo>
                  <a:cubicBezTo>
                    <a:pt x="4699027" y="2919738"/>
                    <a:pt x="4651402" y="2928470"/>
                    <a:pt x="4634733" y="2934026"/>
                  </a:cubicBezTo>
                  <a:cubicBezTo>
                    <a:pt x="4618064" y="2939582"/>
                    <a:pt x="4615683" y="2937995"/>
                    <a:pt x="4610921" y="2943551"/>
                  </a:cubicBezTo>
                  <a:cubicBezTo>
                    <a:pt x="4606159" y="2949107"/>
                    <a:pt x="4608539" y="2949107"/>
                    <a:pt x="4606158" y="2967363"/>
                  </a:cubicBezTo>
                  <a:cubicBezTo>
                    <a:pt x="4603777" y="2985619"/>
                    <a:pt x="4609333" y="3017369"/>
                    <a:pt x="4596633" y="3053088"/>
                  </a:cubicBezTo>
                  <a:cubicBezTo>
                    <a:pt x="4583933" y="3088807"/>
                    <a:pt x="4545833" y="3153895"/>
                    <a:pt x="4529958" y="3181676"/>
                  </a:cubicBezTo>
                  <a:cubicBezTo>
                    <a:pt x="4514083" y="3209457"/>
                    <a:pt x="4499795" y="3203901"/>
                    <a:pt x="4501383" y="3219776"/>
                  </a:cubicBezTo>
                  <a:cubicBezTo>
                    <a:pt x="4502970" y="3235651"/>
                    <a:pt x="4547420" y="3250732"/>
                    <a:pt x="4539483" y="3276926"/>
                  </a:cubicBezTo>
                  <a:cubicBezTo>
                    <a:pt x="4531546" y="3303120"/>
                    <a:pt x="4478364" y="3350744"/>
                    <a:pt x="4453758" y="3376938"/>
                  </a:cubicBezTo>
                  <a:cubicBezTo>
                    <a:pt x="4429152" y="3403132"/>
                    <a:pt x="4433121" y="3422182"/>
                    <a:pt x="4391846" y="3434088"/>
                  </a:cubicBezTo>
                  <a:cubicBezTo>
                    <a:pt x="4350571" y="3445994"/>
                    <a:pt x="4248177" y="3434882"/>
                    <a:pt x="4206108" y="3448376"/>
                  </a:cubicBezTo>
                  <a:cubicBezTo>
                    <a:pt x="4164039" y="3461870"/>
                    <a:pt x="4160864" y="3490445"/>
                    <a:pt x="4139433" y="3515051"/>
                  </a:cubicBezTo>
                  <a:cubicBezTo>
                    <a:pt x="4118002" y="3539657"/>
                    <a:pt x="4102127" y="3568232"/>
                    <a:pt x="4077521" y="3596013"/>
                  </a:cubicBezTo>
                  <a:cubicBezTo>
                    <a:pt x="4052915" y="3623794"/>
                    <a:pt x="4037040" y="3667451"/>
                    <a:pt x="3991796" y="3681738"/>
                  </a:cubicBezTo>
                  <a:cubicBezTo>
                    <a:pt x="3946552" y="3696025"/>
                    <a:pt x="3860033" y="3664276"/>
                    <a:pt x="3806058" y="3681738"/>
                  </a:cubicBezTo>
                  <a:cubicBezTo>
                    <a:pt x="3752083" y="3699200"/>
                    <a:pt x="3707633" y="3780163"/>
                    <a:pt x="3667946" y="3786513"/>
                  </a:cubicBezTo>
                  <a:cubicBezTo>
                    <a:pt x="3628259" y="3792863"/>
                    <a:pt x="3625083" y="3733332"/>
                    <a:pt x="3567933" y="3719838"/>
                  </a:cubicBezTo>
                  <a:cubicBezTo>
                    <a:pt x="3510783" y="3706344"/>
                    <a:pt x="3413946" y="3734126"/>
                    <a:pt x="3325046" y="3705551"/>
                  </a:cubicBezTo>
                  <a:lnTo>
                    <a:pt x="3292282" y="3691364"/>
                  </a:lnTo>
                  <a:lnTo>
                    <a:pt x="3301235" y="3767464"/>
                  </a:lnTo>
                  <a:cubicBezTo>
                    <a:pt x="3294885" y="3811649"/>
                    <a:pt x="3288535" y="3855835"/>
                    <a:pt x="3272660" y="3897639"/>
                  </a:cubicBezTo>
                  <a:cubicBezTo>
                    <a:pt x="3262258" y="3925033"/>
                    <a:pt x="3270487" y="3927659"/>
                    <a:pt x="3254593" y="3952407"/>
                  </a:cubicBezTo>
                  <a:lnTo>
                    <a:pt x="3294885" y="3957964"/>
                  </a:lnTo>
                  <a:cubicBezTo>
                    <a:pt x="3332720" y="3965108"/>
                    <a:pt x="3370556" y="3972252"/>
                    <a:pt x="3406010" y="4002414"/>
                  </a:cubicBezTo>
                  <a:cubicBezTo>
                    <a:pt x="3441464" y="4032576"/>
                    <a:pt x="3488560" y="4105072"/>
                    <a:pt x="3507610" y="4138939"/>
                  </a:cubicBezTo>
                  <a:cubicBezTo>
                    <a:pt x="3526660" y="4172806"/>
                    <a:pt x="3501260" y="4183389"/>
                    <a:pt x="3520310" y="4205614"/>
                  </a:cubicBezTo>
                  <a:cubicBezTo>
                    <a:pt x="3539360" y="4227839"/>
                    <a:pt x="3594393" y="4247947"/>
                    <a:pt x="3621910" y="4272289"/>
                  </a:cubicBezTo>
                  <a:cubicBezTo>
                    <a:pt x="3649427" y="4296631"/>
                    <a:pt x="3670593" y="4335260"/>
                    <a:pt x="3685410" y="4351664"/>
                  </a:cubicBezTo>
                  <a:cubicBezTo>
                    <a:pt x="3700227" y="4368068"/>
                    <a:pt x="3692818" y="4353252"/>
                    <a:pt x="3710810" y="4370714"/>
                  </a:cubicBezTo>
                  <a:cubicBezTo>
                    <a:pt x="3728802" y="4388176"/>
                    <a:pt x="3772193" y="4428922"/>
                    <a:pt x="3793360" y="4456439"/>
                  </a:cubicBezTo>
                  <a:cubicBezTo>
                    <a:pt x="3814527" y="4483956"/>
                    <a:pt x="3823523" y="4513060"/>
                    <a:pt x="3837810" y="4535814"/>
                  </a:cubicBezTo>
                  <a:cubicBezTo>
                    <a:pt x="3852098" y="4558568"/>
                    <a:pt x="3860035" y="4568622"/>
                    <a:pt x="3879085" y="4592964"/>
                  </a:cubicBezTo>
                  <a:cubicBezTo>
                    <a:pt x="3898135" y="4617306"/>
                    <a:pt x="3937293" y="4651172"/>
                    <a:pt x="3952110" y="4681864"/>
                  </a:cubicBezTo>
                  <a:cubicBezTo>
                    <a:pt x="3966927" y="4712556"/>
                    <a:pt x="3972218" y="4753831"/>
                    <a:pt x="3967985" y="4777114"/>
                  </a:cubicBezTo>
                  <a:cubicBezTo>
                    <a:pt x="3963752" y="4800397"/>
                    <a:pt x="3942585" y="4810452"/>
                    <a:pt x="3926710" y="4821564"/>
                  </a:cubicBezTo>
                  <a:cubicBezTo>
                    <a:pt x="3910835" y="4832677"/>
                    <a:pt x="3889139" y="4829501"/>
                    <a:pt x="3872735" y="4843789"/>
                  </a:cubicBezTo>
                  <a:cubicBezTo>
                    <a:pt x="3856331" y="4858077"/>
                    <a:pt x="3842573" y="4889297"/>
                    <a:pt x="3828285" y="4907289"/>
                  </a:cubicBezTo>
                  <a:cubicBezTo>
                    <a:pt x="3813997" y="4925281"/>
                    <a:pt x="3803943" y="4936393"/>
                    <a:pt x="3787010" y="4951739"/>
                  </a:cubicBezTo>
                  <a:cubicBezTo>
                    <a:pt x="3770077" y="4967085"/>
                    <a:pt x="3750497" y="4985606"/>
                    <a:pt x="3726685" y="4999364"/>
                  </a:cubicBezTo>
                  <a:cubicBezTo>
                    <a:pt x="3702873" y="5013122"/>
                    <a:pt x="3672710" y="5020531"/>
                    <a:pt x="3644135" y="5034289"/>
                  </a:cubicBezTo>
                  <a:cubicBezTo>
                    <a:pt x="3615560" y="5048047"/>
                    <a:pt x="3576402" y="5070272"/>
                    <a:pt x="3555235" y="5081914"/>
                  </a:cubicBezTo>
                  <a:cubicBezTo>
                    <a:pt x="3534068" y="5093556"/>
                    <a:pt x="3528777" y="5091439"/>
                    <a:pt x="3517135" y="5104139"/>
                  </a:cubicBezTo>
                  <a:cubicBezTo>
                    <a:pt x="3505493" y="5116839"/>
                    <a:pt x="3499673" y="5142768"/>
                    <a:pt x="3485385" y="5158114"/>
                  </a:cubicBezTo>
                  <a:cubicBezTo>
                    <a:pt x="3471098" y="5173460"/>
                    <a:pt x="3457868" y="5188806"/>
                    <a:pt x="3431410" y="5196214"/>
                  </a:cubicBezTo>
                  <a:cubicBezTo>
                    <a:pt x="3404952" y="5203622"/>
                    <a:pt x="3357856" y="5206268"/>
                    <a:pt x="3326635" y="5202564"/>
                  </a:cubicBezTo>
                  <a:cubicBezTo>
                    <a:pt x="3295414" y="5198860"/>
                    <a:pt x="3266839" y="5173989"/>
                    <a:pt x="3244085" y="5173989"/>
                  </a:cubicBezTo>
                  <a:cubicBezTo>
                    <a:pt x="3221331" y="5173989"/>
                    <a:pt x="3208101" y="5191452"/>
                    <a:pt x="3190110" y="5202564"/>
                  </a:cubicBezTo>
                  <a:cubicBezTo>
                    <a:pt x="3172337" y="5213542"/>
                    <a:pt x="3157662" y="5230201"/>
                    <a:pt x="3136851" y="5240191"/>
                  </a:cubicBezTo>
                  <a:cubicBezTo>
                    <a:pt x="3164638" y="5279542"/>
                    <a:pt x="3188244" y="5314554"/>
                    <a:pt x="3199636" y="5335914"/>
                  </a:cubicBezTo>
                  <a:lnTo>
                    <a:pt x="3205242" y="5352012"/>
                  </a:lnTo>
                  <a:cubicBezTo>
                    <a:pt x="3204994" y="5361711"/>
                    <a:pt x="3190905" y="5356155"/>
                    <a:pt x="3196461" y="5370839"/>
                  </a:cubicBezTo>
                  <a:cubicBezTo>
                    <a:pt x="3203869" y="5390418"/>
                    <a:pt x="3229269" y="5418993"/>
                    <a:pt x="3244086" y="5453389"/>
                  </a:cubicBezTo>
                  <a:cubicBezTo>
                    <a:pt x="3258903" y="5487785"/>
                    <a:pt x="3277953" y="5529060"/>
                    <a:pt x="3285361" y="5577214"/>
                  </a:cubicBezTo>
                  <a:cubicBezTo>
                    <a:pt x="3292769" y="5625368"/>
                    <a:pt x="3298590" y="5688339"/>
                    <a:pt x="3288536" y="5742314"/>
                  </a:cubicBezTo>
                  <a:cubicBezTo>
                    <a:pt x="3278482" y="5796289"/>
                    <a:pt x="3256786" y="5866139"/>
                    <a:pt x="3225036" y="5901064"/>
                  </a:cubicBezTo>
                  <a:cubicBezTo>
                    <a:pt x="3193286" y="5935989"/>
                    <a:pt x="3133490" y="5933872"/>
                    <a:pt x="3098036" y="5951864"/>
                  </a:cubicBezTo>
                  <a:cubicBezTo>
                    <a:pt x="3062582" y="5969856"/>
                    <a:pt x="3053057" y="6003722"/>
                    <a:pt x="3012311" y="6009014"/>
                  </a:cubicBezTo>
                  <a:cubicBezTo>
                    <a:pt x="2988691" y="6012082"/>
                    <a:pt x="2953513" y="6002524"/>
                    <a:pt x="2919722" y="5994432"/>
                  </a:cubicBezTo>
                  <a:cubicBezTo>
                    <a:pt x="2906629" y="6069271"/>
                    <a:pt x="2894797" y="6139918"/>
                    <a:pt x="2888486" y="6189989"/>
                  </a:cubicBezTo>
                  <a:cubicBezTo>
                    <a:pt x="2880549" y="6252960"/>
                    <a:pt x="2870494" y="6270422"/>
                    <a:pt x="2882136" y="6313814"/>
                  </a:cubicBezTo>
                  <a:cubicBezTo>
                    <a:pt x="2893778" y="6357206"/>
                    <a:pt x="2932936" y="6404831"/>
                    <a:pt x="2958336" y="6450339"/>
                  </a:cubicBezTo>
                  <a:cubicBezTo>
                    <a:pt x="2975799" y="6517543"/>
                    <a:pt x="2972624" y="6629727"/>
                    <a:pt x="2986911" y="6704339"/>
                  </a:cubicBezTo>
                  <a:cubicBezTo>
                    <a:pt x="3001198" y="6778951"/>
                    <a:pt x="3029244" y="6860443"/>
                    <a:pt x="3044061" y="6898014"/>
                  </a:cubicBezTo>
                  <a:cubicBezTo>
                    <a:pt x="3058878" y="6935585"/>
                    <a:pt x="3064699" y="6923414"/>
                    <a:pt x="3075811" y="6929764"/>
                  </a:cubicBezTo>
                  <a:cubicBezTo>
                    <a:pt x="3086923" y="6936114"/>
                    <a:pt x="3098036" y="6933997"/>
                    <a:pt x="3110736" y="6936114"/>
                  </a:cubicBezTo>
                  <a:cubicBezTo>
                    <a:pt x="3123436" y="6938231"/>
                    <a:pt x="3134019" y="6940877"/>
                    <a:pt x="3152011" y="6942464"/>
                  </a:cubicBezTo>
                  <a:cubicBezTo>
                    <a:pt x="3170003" y="6944052"/>
                    <a:pt x="3199107" y="6943522"/>
                    <a:pt x="3218686" y="6945639"/>
                  </a:cubicBezTo>
                  <a:cubicBezTo>
                    <a:pt x="3238265" y="6947756"/>
                    <a:pt x="3251494" y="6953047"/>
                    <a:pt x="3269486" y="6955164"/>
                  </a:cubicBezTo>
                  <a:cubicBezTo>
                    <a:pt x="3287478" y="6957281"/>
                    <a:pt x="3304940" y="6950931"/>
                    <a:pt x="3326636" y="6958339"/>
                  </a:cubicBezTo>
                  <a:cubicBezTo>
                    <a:pt x="3348332" y="6965747"/>
                    <a:pt x="3380611" y="6977918"/>
                    <a:pt x="3399661" y="6999614"/>
                  </a:cubicBezTo>
                  <a:cubicBezTo>
                    <a:pt x="3418711" y="7021310"/>
                    <a:pt x="3450990" y="7060468"/>
                    <a:pt x="3440936" y="7088514"/>
                  </a:cubicBezTo>
                  <a:cubicBezTo>
                    <a:pt x="3430882" y="7116560"/>
                    <a:pt x="3389078" y="7152543"/>
                    <a:pt x="3339336" y="7167889"/>
                  </a:cubicBezTo>
                  <a:cubicBezTo>
                    <a:pt x="3289594" y="7183235"/>
                    <a:pt x="3200165" y="7191172"/>
                    <a:pt x="3142486" y="7180589"/>
                  </a:cubicBezTo>
                  <a:cubicBezTo>
                    <a:pt x="3084807" y="7170006"/>
                    <a:pt x="3030832" y="7130318"/>
                    <a:pt x="2993261" y="7104389"/>
                  </a:cubicBezTo>
                  <a:cubicBezTo>
                    <a:pt x="2955690" y="7078460"/>
                    <a:pt x="2928703" y="7048827"/>
                    <a:pt x="2917061" y="7025014"/>
                  </a:cubicBezTo>
                  <a:cubicBezTo>
                    <a:pt x="2905419" y="7001201"/>
                    <a:pt x="2915474" y="6976331"/>
                    <a:pt x="2923411" y="6961514"/>
                  </a:cubicBezTo>
                  <a:cubicBezTo>
                    <a:pt x="2931349" y="6946697"/>
                    <a:pt x="2950928" y="6944581"/>
                    <a:pt x="2964686" y="6936114"/>
                  </a:cubicBezTo>
                  <a:cubicBezTo>
                    <a:pt x="2957278" y="6911243"/>
                    <a:pt x="2916532" y="6845626"/>
                    <a:pt x="2891661" y="6799589"/>
                  </a:cubicBezTo>
                  <a:cubicBezTo>
                    <a:pt x="2866790" y="6753552"/>
                    <a:pt x="2837157" y="6715451"/>
                    <a:pt x="2815461" y="6659889"/>
                  </a:cubicBezTo>
                  <a:cubicBezTo>
                    <a:pt x="2793765" y="6604327"/>
                    <a:pt x="2769953" y="6520189"/>
                    <a:pt x="2761486" y="6466214"/>
                  </a:cubicBezTo>
                  <a:cubicBezTo>
                    <a:pt x="2753019" y="6412239"/>
                    <a:pt x="2774715" y="6382077"/>
                    <a:pt x="2764661" y="6336039"/>
                  </a:cubicBezTo>
                  <a:cubicBezTo>
                    <a:pt x="2754607" y="6290002"/>
                    <a:pt x="2720740" y="6231264"/>
                    <a:pt x="2701161" y="6189989"/>
                  </a:cubicBezTo>
                  <a:cubicBezTo>
                    <a:pt x="2681582" y="6148714"/>
                    <a:pt x="2664384" y="6118551"/>
                    <a:pt x="2647186" y="6088389"/>
                  </a:cubicBezTo>
                  <a:lnTo>
                    <a:pt x="2597021" y="6026866"/>
                  </a:lnTo>
                  <a:cubicBezTo>
                    <a:pt x="2556364" y="6041697"/>
                    <a:pt x="2518854" y="6080711"/>
                    <a:pt x="2485261" y="6088389"/>
                  </a:cubicBezTo>
                  <a:cubicBezTo>
                    <a:pt x="2448219" y="6096856"/>
                    <a:pt x="2420703" y="6072514"/>
                    <a:pt x="2386836" y="6072514"/>
                  </a:cubicBezTo>
                  <a:cubicBezTo>
                    <a:pt x="2352969" y="6072514"/>
                    <a:pt x="2319103" y="6092093"/>
                    <a:pt x="2282061" y="6088389"/>
                  </a:cubicBezTo>
                  <a:cubicBezTo>
                    <a:pt x="2246630" y="6084846"/>
                    <a:pt x="2217977" y="6058548"/>
                    <a:pt x="2171004" y="6051753"/>
                  </a:cubicBezTo>
                  <a:cubicBezTo>
                    <a:pt x="2166286" y="6100869"/>
                    <a:pt x="2161223" y="6146826"/>
                    <a:pt x="2155061" y="6174114"/>
                  </a:cubicBezTo>
                  <a:cubicBezTo>
                    <a:pt x="2147653" y="6206922"/>
                    <a:pt x="2130190" y="6204806"/>
                    <a:pt x="2129661" y="6218564"/>
                  </a:cubicBezTo>
                  <a:cubicBezTo>
                    <a:pt x="2129132" y="6232322"/>
                    <a:pt x="2141832" y="6236026"/>
                    <a:pt x="2151886" y="6256664"/>
                  </a:cubicBezTo>
                  <a:cubicBezTo>
                    <a:pt x="2161940" y="6277302"/>
                    <a:pt x="2182049" y="6311168"/>
                    <a:pt x="2189986" y="6342389"/>
                  </a:cubicBezTo>
                  <a:cubicBezTo>
                    <a:pt x="2197923" y="6373610"/>
                    <a:pt x="2199511" y="6414356"/>
                    <a:pt x="2199511" y="6443989"/>
                  </a:cubicBezTo>
                  <a:cubicBezTo>
                    <a:pt x="2199511" y="6473622"/>
                    <a:pt x="2195807" y="6476268"/>
                    <a:pt x="2189986" y="6520189"/>
                  </a:cubicBezTo>
                  <a:cubicBezTo>
                    <a:pt x="2184165" y="6564110"/>
                    <a:pt x="2166173" y="6667827"/>
                    <a:pt x="2164586" y="6707514"/>
                  </a:cubicBezTo>
                  <a:cubicBezTo>
                    <a:pt x="2162999" y="6747201"/>
                    <a:pt x="2174640" y="6744556"/>
                    <a:pt x="2180461" y="6758314"/>
                  </a:cubicBezTo>
                  <a:cubicBezTo>
                    <a:pt x="2186282" y="6772072"/>
                    <a:pt x="2189986" y="6772602"/>
                    <a:pt x="2199511" y="6790064"/>
                  </a:cubicBezTo>
                  <a:cubicBezTo>
                    <a:pt x="2209036" y="6807527"/>
                    <a:pt x="2234436" y="6841922"/>
                    <a:pt x="2237611" y="6863089"/>
                  </a:cubicBezTo>
                  <a:cubicBezTo>
                    <a:pt x="2240786" y="6884256"/>
                    <a:pt x="2229673" y="6900131"/>
                    <a:pt x="2218561" y="6917064"/>
                  </a:cubicBezTo>
                  <a:cubicBezTo>
                    <a:pt x="2207449" y="6933997"/>
                    <a:pt x="2201099" y="6945110"/>
                    <a:pt x="2170936" y="6964689"/>
                  </a:cubicBezTo>
                  <a:cubicBezTo>
                    <a:pt x="2140774" y="6984268"/>
                    <a:pt x="2092090" y="7012843"/>
                    <a:pt x="2037586" y="7034539"/>
                  </a:cubicBezTo>
                  <a:cubicBezTo>
                    <a:pt x="1983082" y="7056235"/>
                    <a:pt x="1891007" y="7082693"/>
                    <a:pt x="1843911" y="7094864"/>
                  </a:cubicBezTo>
                  <a:cubicBezTo>
                    <a:pt x="1796815" y="7107035"/>
                    <a:pt x="1790994" y="7108093"/>
                    <a:pt x="1755011" y="7107564"/>
                  </a:cubicBezTo>
                  <a:cubicBezTo>
                    <a:pt x="1719028" y="7107035"/>
                    <a:pt x="1660819" y="7103860"/>
                    <a:pt x="1628011" y="7091689"/>
                  </a:cubicBezTo>
                  <a:cubicBezTo>
                    <a:pt x="1595203" y="7079518"/>
                    <a:pt x="1575623" y="7058351"/>
                    <a:pt x="1558161" y="7034539"/>
                  </a:cubicBezTo>
                  <a:cubicBezTo>
                    <a:pt x="1540699" y="7010727"/>
                    <a:pt x="1525882" y="6972626"/>
                    <a:pt x="1523236" y="6948814"/>
                  </a:cubicBezTo>
                  <a:cubicBezTo>
                    <a:pt x="1520590" y="6925002"/>
                    <a:pt x="1528528" y="6908068"/>
                    <a:pt x="1542286" y="6891664"/>
                  </a:cubicBezTo>
                  <a:cubicBezTo>
                    <a:pt x="1556044" y="6875260"/>
                    <a:pt x="1579857" y="6857797"/>
                    <a:pt x="1605786" y="6850389"/>
                  </a:cubicBezTo>
                  <a:cubicBezTo>
                    <a:pt x="1631715" y="6842981"/>
                    <a:pt x="1672990" y="6842981"/>
                    <a:pt x="1697861" y="6847214"/>
                  </a:cubicBezTo>
                  <a:cubicBezTo>
                    <a:pt x="1722732" y="6851447"/>
                    <a:pt x="1740724" y="6872614"/>
                    <a:pt x="1755011" y="6875789"/>
                  </a:cubicBezTo>
                  <a:cubicBezTo>
                    <a:pt x="1769298" y="6878964"/>
                    <a:pt x="1772474" y="6868381"/>
                    <a:pt x="1783586" y="6866264"/>
                  </a:cubicBezTo>
                  <a:cubicBezTo>
                    <a:pt x="1794698" y="6864147"/>
                    <a:pt x="1804224" y="6868381"/>
                    <a:pt x="1821686" y="6863089"/>
                  </a:cubicBezTo>
                  <a:cubicBezTo>
                    <a:pt x="1839148" y="6857797"/>
                    <a:pt x="1868782" y="6837160"/>
                    <a:pt x="1888361" y="6834514"/>
                  </a:cubicBezTo>
                  <a:cubicBezTo>
                    <a:pt x="1907940" y="6831868"/>
                    <a:pt x="1921699" y="6845627"/>
                    <a:pt x="1939161" y="6847214"/>
                  </a:cubicBezTo>
                  <a:cubicBezTo>
                    <a:pt x="1956623" y="6848801"/>
                    <a:pt x="1973557" y="6851977"/>
                    <a:pt x="1993136" y="6844039"/>
                  </a:cubicBezTo>
                  <a:cubicBezTo>
                    <a:pt x="2012715" y="6836101"/>
                    <a:pt x="2046582" y="6811231"/>
                    <a:pt x="2056636" y="6799589"/>
                  </a:cubicBezTo>
                  <a:cubicBezTo>
                    <a:pt x="2066690" y="6787947"/>
                    <a:pt x="2052403" y="6785301"/>
                    <a:pt x="2053461" y="6774189"/>
                  </a:cubicBezTo>
                  <a:cubicBezTo>
                    <a:pt x="2054519" y="6763077"/>
                    <a:pt x="2065632" y="6762547"/>
                    <a:pt x="2062986" y="6732914"/>
                  </a:cubicBezTo>
                  <a:cubicBezTo>
                    <a:pt x="2060340" y="6703281"/>
                    <a:pt x="2048169" y="6652481"/>
                    <a:pt x="2037586" y="6596389"/>
                  </a:cubicBezTo>
                  <a:cubicBezTo>
                    <a:pt x="2027003" y="6540297"/>
                    <a:pt x="2012715" y="6446106"/>
                    <a:pt x="1999486" y="6396364"/>
                  </a:cubicBezTo>
                  <a:cubicBezTo>
                    <a:pt x="1986257" y="6346622"/>
                    <a:pt x="1964032" y="6332864"/>
                    <a:pt x="1958211" y="6297939"/>
                  </a:cubicBezTo>
                  <a:cubicBezTo>
                    <a:pt x="1952390" y="6263014"/>
                    <a:pt x="1968265" y="6214860"/>
                    <a:pt x="1964561" y="6186814"/>
                  </a:cubicBezTo>
                  <a:cubicBezTo>
                    <a:pt x="1960857" y="6158768"/>
                    <a:pt x="1941278" y="6148185"/>
                    <a:pt x="1935986" y="6129664"/>
                  </a:cubicBezTo>
                  <a:cubicBezTo>
                    <a:pt x="1930694" y="6111143"/>
                    <a:pt x="1940749" y="6111672"/>
                    <a:pt x="1932811" y="6075689"/>
                  </a:cubicBezTo>
                  <a:cubicBezTo>
                    <a:pt x="1930484" y="6065142"/>
                    <a:pt x="1927521" y="6051503"/>
                    <a:pt x="1924206" y="6036132"/>
                  </a:cubicBezTo>
                  <a:cubicBezTo>
                    <a:pt x="1916969" y="6031555"/>
                    <a:pt x="1911000" y="6027349"/>
                    <a:pt x="1904236" y="6024889"/>
                  </a:cubicBezTo>
                  <a:cubicBezTo>
                    <a:pt x="1886774" y="6018539"/>
                    <a:pt x="1895240" y="6022772"/>
                    <a:pt x="1872486" y="6015364"/>
                  </a:cubicBezTo>
                  <a:cubicBezTo>
                    <a:pt x="1849732" y="6007956"/>
                    <a:pt x="1794698" y="5993139"/>
                    <a:pt x="1767711" y="5980439"/>
                  </a:cubicBezTo>
                  <a:cubicBezTo>
                    <a:pt x="1740724" y="5967739"/>
                    <a:pt x="1732786" y="5947102"/>
                    <a:pt x="1710561" y="5939164"/>
                  </a:cubicBezTo>
                  <a:cubicBezTo>
                    <a:pt x="1688336" y="5931227"/>
                    <a:pt x="1656586" y="5939693"/>
                    <a:pt x="1634361" y="5932814"/>
                  </a:cubicBezTo>
                  <a:cubicBezTo>
                    <a:pt x="1612136" y="5925935"/>
                    <a:pt x="1597848" y="5917468"/>
                    <a:pt x="1577211" y="5897889"/>
                  </a:cubicBezTo>
                  <a:cubicBezTo>
                    <a:pt x="1556574" y="5878310"/>
                    <a:pt x="1531173" y="5839681"/>
                    <a:pt x="1510536" y="5815339"/>
                  </a:cubicBezTo>
                  <a:cubicBezTo>
                    <a:pt x="1489899" y="5790997"/>
                    <a:pt x="1467673" y="5783060"/>
                    <a:pt x="1453386" y="5751839"/>
                  </a:cubicBezTo>
                  <a:cubicBezTo>
                    <a:pt x="1439098" y="5720618"/>
                    <a:pt x="1425340" y="5670347"/>
                    <a:pt x="1424811" y="5628014"/>
                  </a:cubicBezTo>
                  <a:cubicBezTo>
                    <a:pt x="1424282" y="5585681"/>
                    <a:pt x="1441744" y="5527472"/>
                    <a:pt x="1450211" y="5497839"/>
                  </a:cubicBezTo>
                  <a:cubicBezTo>
                    <a:pt x="1458678" y="5468206"/>
                    <a:pt x="1466086" y="5471910"/>
                    <a:pt x="1475611" y="5450214"/>
                  </a:cubicBezTo>
                  <a:cubicBezTo>
                    <a:pt x="1485136" y="5428518"/>
                    <a:pt x="1493073" y="5389360"/>
                    <a:pt x="1507361" y="5367664"/>
                  </a:cubicBezTo>
                  <a:cubicBezTo>
                    <a:pt x="1521648" y="5345968"/>
                    <a:pt x="1550224" y="5334855"/>
                    <a:pt x="1561336" y="5320039"/>
                  </a:cubicBezTo>
                  <a:cubicBezTo>
                    <a:pt x="1572448" y="5305223"/>
                    <a:pt x="1561336" y="5294639"/>
                    <a:pt x="1574036" y="5278764"/>
                  </a:cubicBezTo>
                  <a:cubicBezTo>
                    <a:pt x="1586736" y="5262889"/>
                    <a:pt x="1613724" y="5243310"/>
                    <a:pt x="1637536" y="5224789"/>
                  </a:cubicBezTo>
                  <a:cubicBezTo>
                    <a:pt x="1661348" y="5206268"/>
                    <a:pt x="1701565" y="5197802"/>
                    <a:pt x="1716911" y="5167639"/>
                  </a:cubicBezTo>
                  <a:cubicBezTo>
                    <a:pt x="1732257" y="5137476"/>
                    <a:pt x="1727494" y="5071331"/>
                    <a:pt x="1729611" y="5043814"/>
                  </a:cubicBezTo>
                  <a:cubicBezTo>
                    <a:pt x="1731728" y="5016297"/>
                    <a:pt x="1746015" y="5011006"/>
                    <a:pt x="1729611" y="4989839"/>
                  </a:cubicBezTo>
                  <a:cubicBezTo>
                    <a:pt x="1719597" y="4976918"/>
                    <a:pt x="1697357" y="4961630"/>
                    <a:pt x="1674138" y="4946065"/>
                  </a:cubicBezTo>
                  <a:cubicBezTo>
                    <a:pt x="1675314" y="4957977"/>
                    <a:pt x="1675900" y="4969727"/>
                    <a:pt x="1672459" y="4983489"/>
                  </a:cubicBezTo>
                  <a:cubicBezTo>
                    <a:pt x="1667167" y="5004655"/>
                    <a:pt x="1646001" y="5037464"/>
                    <a:pt x="1640709" y="5053339"/>
                  </a:cubicBezTo>
                  <a:cubicBezTo>
                    <a:pt x="1635417" y="5069214"/>
                    <a:pt x="1643355" y="5072918"/>
                    <a:pt x="1640709" y="5078739"/>
                  </a:cubicBezTo>
                  <a:cubicBezTo>
                    <a:pt x="1639587" y="5079062"/>
                    <a:pt x="1638762" y="5078343"/>
                    <a:pt x="1635426" y="5080228"/>
                  </a:cubicBezTo>
                  <a:lnTo>
                    <a:pt x="1624834" y="5088264"/>
                  </a:lnTo>
                  <a:cubicBezTo>
                    <a:pt x="1604726" y="5105726"/>
                    <a:pt x="1556042" y="5158114"/>
                    <a:pt x="1520059" y="5183514"/>
                  </a:cubicBezTo>
                  <a:cubicBezTo>
                    <a:pt x="1484076" y="5208914"/>
                    <a:pt x="1441742" y="5226906"/>
                    <a:pt x="1408934" y="5240664"/>
                  </a:cubicBezTo>
                  <a:cubicBezTo>
                    <a:pt x="1376126" y="5254422"/>
                    <a:pt x="1350726" y="5263947"/>
                    <a:pt x="1323209" y="5266064"/>
                  </a:cubicBezTo>
                  <a:cubicBezTo>
                    <a:pt x="1295692" y="5268181"/>
                    <a:pt x="1270292" y="5257597"/>
                    <a:pt x="1243834" y="5253364"/>
                  </a:cubicBezTo>
                  <a:cubicBezTo>
                    <a:pt x="1232192" y="5262360"/>
                    <a:pt x="1235896" y="5288289"/>
                    <a:pt x="1215259" y="5307339"/>
                  </a:cubicBezTo>
                  <a:cubicBezTo>
                    <a:pt x="1194622" y="5326389"/>
                    <a:pt x="1149113" y="5357081"/>
                    <a:pt x="1120009" y="5367664"/>
                  </a:cubicBezTo>
                  <a:cubicBezTo>
                    <a:pt x="1090905" y="5378247"/>
                    <a:pt x="1057567" y="5374014"/>
                    <a:pt x="1040634" y="5370839"/>
                  </a:cubicBezTo>
                  <a:cubicBezTo>
                    <a:pt x="1023701" y="5367664"/>
                    <a:pt x="1032167" y="5355493"/>
                    <a:pt x="1018409" y="5348614"/>
                  </a:cubicBezTo>
                  <a:cubicBezTo>
                    <a:pt x="1004651" y="5341735"/>
                    <a:pt x="975017" y="5343851"/>
                    <a:pt x="958084" y="5329564"/>
                  </a:cubicBezTo>
                  <a:cubicBezTo>
                    <a:pt x="941151" y="5315277"/>
                    <a:pt x="934271" y="5270297"/>
                    <a:pt x="916809" y="5262889"/>
                  </a:cubicBezTo>
                  <a:cubicBezTo>
                    <a:pt x="899347" y="5255481"/>
                    <a:pt x="873417" y="5281410"/>
                    <a:pt x="853309" y="5285114"/>
                  </a:cubicBezTo>
                  <a:cubicBezTo>
                    <a:pt x="833201" y="5288818"/>
                    <a:pt x="813092" y="5287760"/>
                    <a:pt x="796159" y="5285114"/>
                  </a:cubicBezTo>
                  <a:cubicBezTo>
                    <a:pt x="779226" y="5282468"/>
                    <a:pt x="760176" y="5268181"/>
                    <a:pt x="751709" y="5269239"/>
                  </a:cubicBezTo>
                  <a:cubicBezTo>
                    <a:pt x="743242" y="5270297"/>
                    <a:pt x="751180" y="5278235"/>
                    <a:pt x="745359" y="5291464"/>
                  </a:cubicBezTo>
                  <a:cubicBezTo>
                    <a:pt x="739538" y="5304693"/>
                    <a:pt x="722605" y="5333268"/>
                    <a:pt x="716784" y="5348614"/>
                  </a:cubicBezTo>
                  <a:cubicBezTo>
                    <a:pt x="710963" y="5363960"/>
                    <a:pt x="716784" y="5374014"/>
                    <a:pt x="710434" y="5383539"/>
                  </a:cubicBezTo>
                  <a:cubicBezTo>
                    <a:pt x="704084" y="5393064"/>
                    <a:pt x="688738" y="5404177"/>
                    <a:pt x="678684" y="5405764"/>
                  </a:cubicBezTo>
                  <a:cubicBezTo>
                    <a:pt x="668630" y="5407351"/>
                    <a:pt x="657517" y="5388302"/>
                    <a:pt x="650109" y="5393064"/>
                  </a:cubicBezTo>
                  <a:cubicBezTo>
                    <a:pt x="642701" y="5397827"/>
                    <a:pt x="639526" y="5420581"/>
                    <a:pt x="634234" y="5434339"/>
                  </a:cubicBezTo>
                  <a:lnTo>
                    <a:pt x="592959" y="5501014"/>
                  </a:lnTo>
                  <a:cubicBezTo>
                    <a:pt x="595076" y="5510010"/>
                    <a:pt x="606717" y="5534881"/>
                    <a:pt x="605659" y="5545464"/>
                  </a:cubicBezTo>
                  <a:cubicBezTo>
                    <a:pt x="604601" y="5556047"/>
                    <a:pt x="598251" y="5554989"/>
                    <a:pt x="586609" y="5564514"/>
                  </a:cubicBezTo>
                  <a:cubicBezTo>
                    <a:pt x="574967" y="5574039"/>
                    <a:pt x="552742" y="5589914"/>
                    <a:pt x="535809" y="5602614"/>
                  </a:cubicBezTo>
                  <a:cubicBezTo>
                    <a:pt x="528930" y="5598910"/>
                    <a:pt x="541101" y="5563456"/>
                    <a:pt x="542159" y="5548639"/>
                  </a:cubicBezTo>
                  <a:cubicBezTo>
                    <a:pt x="543217" y="5533822"/>
                    <a:pt x="537397" y="5522710"/>
                    <a:pt x="542159" y="5513714"/>
                  </a:cubicBezTo>
                  <a:cubicBezTo>
                    <a:pt x="546921" y="5504718"/>
                    <a:pt x="562797" y="5506306"/>
                    <a:pt x="570734" y="5494664"/>
                  </a:cubicBezTo>
                  <a:cubicBezTo>
                    <a:pt x="578672" y="5483022"/>
                    <a:pt x="583434" y="5460797"/>
                    <a:pt x="589784" y="5443864"/>
                  </a:cubicBezTo>
                  <a:cubicBezTo>
                    <a:pt x="589255" y="5432222"/>
                    <a:pt x="571792" y="5433810"/>
                    <a:pt x="567559" y="5424814"/>
                  </a:cubicBezTo>
                  <a:cubicBezTo>
                    <a:pt x="563326" y="5415818"/>
                    <a:pt x="568088" y="5394651"/>
                    <a:pt x="564384" y="5389889"/>
                  </a:cubicBezTo>
                  <a:cubicBezTo>
                    <a:pt x="560680" y="5385127"/>
                    <a:pt x="553271" y="5400472"/>
                    <a:pt x="545334" y="5396239"/>
                  </a:cubicBezTo>
                  <a:cubicBezTo>
                    <a:pt x="537397" y="5392006"/>
                    <a:pt x="522051" y="5376131"/>
                    <a:pt x="516759" y="5364489"/>
                  </a:cubicBezTo>
                  <a:cubicBezTo>
                    <a:pt x="511467" y="5352847"/>
                    <a:pt x="515701" y="5336972"/>
                    <a:pt x="513584" y="5326389"/>
                  </a:cubicBezTo>
                  <a:cubicBezTo>
                    <a:pt x="511467" y="5315806"/>
                    <a:pt x="507234" y="5315806"/>
                    <a:pt x="504059" y="5300989"/>
                  </a:cubicBezTo>
                  <a:cubicBezTo>
                    <a:pt x="500884" y="5286172"/>
                    <a:pt x="496651" y="5258126"/>
                    <a:pt x="494534" y="5237489"/>
                  </a:cubicBezTo>
                  <a:cubicBezTo>
                    <a:pt x="492417" y="5216852"/>
                    <a:pt x="483422" y="5194626"/>
                    <a:pt x="491359" y="5177164"/>
                  </a:cubicBezTo>
                  <a:cubicBezTo>
                    <a:pt x="499296" y="5159702"/>
                    <a:pt x="531576" y="5152822"/>
                    <a:pt x="542159" y="5132714"/>
                  </a:cubicBezTo>
                  <a:cubicBezTo>
                    <a:pt x="552742" y="5112606"/>
                    <a:pt x="544805" y="5075035"/>
                    <a:pt x="554859" y="5056514"/>
                  </a:cubicBezTo>
                  <a:cubicBezTo>
                    <a:pt x="564913" y="5037993"/>
                    <a:pt x="578142" y="5035347"/>
                    <a:pt x="602484" y="5021589"/>
                  </a:cubicBezTo>
                  <a:cubicBezTo>
                    <a:pt x="626826" y="5007831"/>
                    <a:pt x="677626" y="4989310"/>
                    <a:pt x="700909" y="4973964"/>
                  </a:cubicBezTo>
                  <a:cubicBezTo>
                    <a:pt x="724192" y="4958618"/>
                    <a:pt x="723134" y="4939568"/>
                    <a:pt x="742184" y="4929514"/>
                  </a:cubicBezTo>
                  <a:cubicBezTo>
                    <a:pt x="745061" y="4927996"/>
                    <a:pt x="748360" y="4926731"/>
                    <a:pt x="752360" y="4927038"/>
                  </a:cubicBezTo>
                  <a:cubicBezTo>
                    <a:pt x="748115" y="4920324"/>
                    <a:pt x="746090" y="4913140"/>
                    <a:pt x="745359" y="4907289"/>
                  </a:cubicBezTo>
                  <a:cubicBezTo>
                    <a:pt x="743987" y="4896315"/>
                    <a:pt x="741335" y="4886337"/>
                    <a:pt x="742910" y="4874944"/>
                  </a:cubicBezTo>
                  <a:cubicBezTo>
                    <a:pt x="737436" y="4858517"/>
                    <a:pt x="731873" y="4843012"/>
                    <a:pt x="726309" y="4831089"/>
                  </a:cubicBezTo>
                  <a:cubicBezTo>
                    <a:pt x="718901" y="4815214"/>
                    <a:pt x="709905" y="4812568"/>
                    <a:pt x="704084" y="4796164"/>
                  </a:cubicBezTo>
                  <a:cubicBezTo>
                    <a:pt x="698263" y="4779760"/>
                    <a:pt x="694823" y="4756212"/>
                    <a:pt x="691384" y="4732664"/>
                  </a:cubicBezTo>
                  <a:lnTo>
                    <a:pt x="716784" y="4751714"/>
                  </a:lnTo>
                  <a:lnTo>
                    <a:pt x="726309" y="4726314"/>
                  </a:lnTo>
                  <a:lnTo>
                    <a:pt x="758059" y="4729489"/>
                  </a:lnTo>
                  <a:lnTo>
                    <a:pt x="773934" y="4681864"/>
                  </a:lnTo>
                  <a:lnTo>
                    <a:pt x="783459" y="4681864"/>
                  </a:lnTo>
                  <a:lnTo>
                    <a:pt x="767584" y="4602489"/>
                  </a:lnTo>
                  <a:lnTo>
                    <a:pt x="777109" y="4599314"/>
                  </a:lnTo>
                  <a:lnTo>
                    <a:pt x="783459" y="4554864"/>
                  </a:lnTo>
                  <a:lnTo>
                    <a:pt x="783459" y="4519939"/>
                  </a:lnTo>
                  <a:lnTo>
                    <a:pt x="792984" y="4469139"/>
                  </a:lnTo>
                  <a:lnTo>
                    <a:pt x="812034" y="4491364"/>
                  </a:lnTo>
                  <a:lnTo>
                    <a:pt x="840609" y="4472314"/>
                  </a:lnTo>
                  <a:cubicBezTo>
                    <a:pt x="839551" y="4452206"/>
                    <a:pt x="834788" y="4428922"/>
                    <a:pt x="837434" y="4411989"/>
                  </a:cubicBezTo>
                  <a:cubicBezTo>
                    <a:pt x="840080" y="4395056"/>
                    <a:pt x="850134" y="4387647"/>
                    <a:pt x="856484" y="4370714"/>
                  </a:cubicBezTo>
                  <a:cubicBezTo>
                    <a:pt x="862834" y="4353781"/>
                    <a:pt x="871830" y="4319385"/>
                    <a:pt x="875534" y="4310389"/>
                  </a:cubicBezTo>
                  <a:lnTo>
                    <a:pt x="891409" y="4351664"/>
                  </a:lnTo>
                  <a:lnTo>
                    <a:pt x="913634" y="4348489"/>
                  </a:lnTo>
                  <a:lnTo>
                    <a:pt x="916809" y="4310389"/>
                  </a:lnTo>
                  <a:lnTo>
                    <a:pt x="932684" y="4316739"/>
                  </a:lnTo>
                  <a:lnTo>
                    <a:pt x="954909" y="4262764"/>
                  </a:lnTo>
                  <a:lnTo>
                    <a:pt x="967609" y="4211964"/>
                  </a:lnTo>
                  <a:lnTo>
                    <a:pt x="977134" y="4246889"/>
                  </a:lnTo>
                  <a:lnTo>
                    <a:pt x="993009" y="4237364"/>
                  </a:lnTo>
                  <a:lnTo>
                    <a:pt x="1008884" y="4192914"/>
                  </a:lnTo>
                  <a:lnTo>
                    <a:pt x="1027934" y="4170689"/>
                  </a:lnTo>
                  <a:lnTo>
                    <a:pt x="1027934" y="4145289"/>
                  </a:lnTo>
                  <a:lnTo>
                    <a:pt x="1056509" y="4173864"/>
                  </a:lnTo>
                  <a:lnTo>
                    <a:pt x="1062859" y="4145289"/>
                  </a:lnTo>
                  <a:lnTo>
                    <a:pt x="1069209" y="4110364"/>
                  </a:lnTo>
                  <a:lnTo>
                    <a:pt x="1158109" y="4030989"/>
                  </a:lnTo>
                  <a:lnTo>
                    <a:pt x="1158109" y="4059564"/>
                  </a:lnTo>
                  <a:lnTo>
                    <a:pt x="1177159" y="4053214"/>
                  </a:lnTo>
                  <a:lnTo>
                    <a:pt x="1132709" y="4135764"/>
                  </a:lnTo>
                  <a:lnTo>
                    <a:pt x="1135884" y="4170689"/>
                  </a:lnTo>
                  <a:lnTo>
                    <a:pt x="1148584" y="4211964"/>
                  </a:lnTo>
                  <a:lnTo>
                    <a:pt x="1135884" y="4224664"/>
                  </a:lnTo>
                  <a:lnTo>
                    <a:pt x="1113659" y="4259589"/>
                  </a:lnTo>
                  <a:lnTo>
                    <a:pt x="1107309" y="4262764"/>
                  </a:lnTo>
                  <a:lnTo>
                    <a:pt x="1129534" y="4284989"/>
                  </a:lnTo>
                  <a:lnTo>
                    <a:pt x="1078734" y="4307214"/>
                  </a:lnTo>
                  <a:lnTo>
                    <a:pt x="1094609" y="4326264"/>
                  </a:lnTo>
                  <a:lnTo>
                    <a:pt x="1069209" y="4383414"/>
                  </a:lnTo>
                  <a:lnTo>
                    <a:pt x="1085084" y="4405639"/>
                  </a:lnTo>
                  <a:lnTo>
                    <a:pt x="1050159" y="4446914"/>
                  </a:lnTo>
                  <a:lnTo>
                    <a:pt x="1021584" y="4475489"/>
                  </a:lnTo>
                  <a:lnTo>
                    <a:pt x="1043809" y="4497714"/>
                  </a:lnTo>
                  <a:lnTo>
                    <a:pt x="1005709" y="4538989"/>
                  </a:lnTo>
                  <a:lnTo>
                    <a:pt x="1031109" y="4583439"/>
                  </a:lnTo>
                  <a:lnTo>
                    <a:pt x="970784" y="4627889"/>
                  </a:lnTo>
                  <a:lnTo>
                    <a:pt x="967609" y="4650114"/>
                  </a:lnTo>
                  <a:lnTo>
                    <a:pt x="954909" y="4694564"/>
                  </a:lnTo>
                  <a:lnTo>
                    <a:pt x="904660" y="4758518"/>
                  </a:lnTo>
                  <a:cubicBezTo>
                    <a:pt x="902637" y="4765738"/>
                    <a:pt x="898754" y="4770496"/>
                    <a:pt x="891409" y="4780289"/>
                  </a:cubicBezTo>
                  <a:cubicBezTo>
                    <a:pt x="881884" y="4792989"/>
                    <a:pt x="864951" y="4809393"/>
                    <a:pt x="850134" y="4827914"/>
                  </a:cubicBezTo>
                  <a:cubicBezTo>
                    <a:pt x="835317" y="4846435"/>
                    <a:pt x="814680" y="4868660"/>
                    <a:pt x="802509" y="4891414"/>
                  </a:cubicBezTo>
                  <a:cubicBezTo>
                    <a:pt x="798631" y="4898664"/>
                    <a:pt x="795613" y="4908439"/>
                    <a:pt x="793110" y="4918509"/>
                  </a:cubicBezTo>
                  <a:cubicBezTo>
                    <a:pt x="801863" y="4917354"/>
                    <a:pt x="809721" y="4915941"/>
                    <a:pt x="815209" y="4913639"/>
                  </a:cubicBezTo>
                  <a:cubicBezTo>
                    <a:pt x="831613" y="4906760"/>
                    <a:pt x="827909" y="4896176"/>
                    <a:pt x="840609" y="4888239"/>
                  </a:cubicBezTo>
                  <a:cubicBezTo>
                    <a:pt x="853309" y="4880302"/>
                    <a:pt x="870772" y="4872364"/>
                    <a:pt x="891409" y="4866014"/>
                  </a:cubicBezTo>
                  <a:cubicBezTo>
                    <a:pt x="912046" y="4859664"/>
                    <a:pt x="941151" y="4851726"/>
                    <a:pt x="964434" y="4850139"/>
                  </a:cubicBezTo>
                  <a:cubicBezTo>
                    <a:pt x="987717" y="4848551"/>
                    <a:pt x="1014176" y="4859664"/>
                    <a:pt x="1031109" y="4856489"/>
                  </a:cubicBezTo>
                  <a:cubicBezTo>
                    <a:pt x="1048042" y="4853314"/>
                    <a:pt x="1049630" y="4837968"/>
                    <a:pt x="1066034" y="4831089"/>
                  </a:cubicBezTo>
                  <a:cubicBezTo>
                    <a:pt x="1082438" y="4824210"/>
                    <a:pt x="1104663" y="4815743"/>
                    <a:pt x="1129534" y="4815214"/>
                  </a:cubicBezTo>
                  <a:cubicBezTo>
                    <a:pt x="1154405" y="4814685"/>
                    <a:pt x="1189330" y="4819977"/>
                    <a:pt x="1215259" y="4827914"/>
                  </a:cubicBezTo>
                  <a:cubicBezTo>
                    <a:pt x="1241188" y="4835851"/>
                    <a:pt x="1269234" y="4859664"/>
                    <a:pt x="1285109" y="4862839"/>
                  </a:cubicBezTo>
                  <a:cubicBezTo>
                    <a:pt x="1300984" y="4866014"/>
                    <a:pt x="1300984" y="4850668"/>
                    <a:pt x="1310509" y="4846964"/>
                  </a:cubicBezTo>
                  <a:cubicBezTo>
                    <a:pt x="1320034" y="4843260"/>
                    <a:pt x="1332205" y="4843789"/>
                    <a:pt x="1342259" y="4840614"/>
                  </a:cubicBezTo>
                  <a:cubicBezTo>
                    <a:pt x="1352313" y="4837439"/>
                    <a:pt x="1358134" y="4832677"/>
                    <a:pt x="1370834" y="4827914"/>
                  </a:cubicBezTo>
                  <a:cubicBezTo>
                    <a:pt x="1383534" y="4823151"/>
                    <a:pt x="1415284" y="4823152"/>
                    <a:pt x="1418459" y="4812039"/>
                  </a:cubicBezTo>
                  <a:cubicBezTo>
                    <a:pt x="1421634" y="4800926"/>
                    <a:pt x="1393059" y="4779231"/>
                    <a:pt x="1389884" y="4761239"/>
                  </a:cubicBezTo>
                  <a:cubicBezTo>
                    <a:pt x="1386709" y="4743247"/>
                    <a:pt x="1394117" y="4716789"/>
                    <a:pt x="1399409" y="4704089"/>
                  </a:cubicBezTo>
                  <a:cubicBezTo>
                    <a:pt x="1404701" y="4691389"/>
                    <a:pt x="1414226" y="4692447"/>
                    <a:pt x="1421634" y="4685039"/>
                  </a:cubicBezTo>
                  <a:cubicBezTo>
                    <a:pt x="1429042" y="4677631"/>
                    <a:pt x="1444388" y="4669164"/>
                    <a:pt x="1443859" y="4659639"/>
                  </a:cubicBezTo>
                  <a:cubicBezTo>
                    <a:pt x="1443330" y="4650114"/>
                    <a:pt x="1431159" y="4642176"/>
                    <a:pt x="1418459" y="4627889"/>
                  </a:cubicBezTo>
                  <a:cubicBezTo>
                    <a:pt x="1405759" y="4613601"/>
                    <a:pt x="1378242" y="4596139"/>
                    <a:pt x="1367659" y="4573914"/>
                  </a:cubicBezTo>
                  <a:cubicBezTo>
                    <a:pt x="1357076" y="4551689"/>
                    <a:pt x="1357605" y="4528406"/>
                    <a:pt x="1354959" y="4494539"/>
                  </a:cubicBezTo>
                  <a:cubicBezTo>
                    <a:pt x="1352313" y="4460672"/>
                    <a:pt x="1347551" y="4402993"/>
                    <a:pt x="1351784" y="4370714"/>
                  </a:cubicBezTo>
                  <a:cubicBezTo>
                    <a:pt x="1356017" y="4338435"/>
                    <a:pt x="1367659" y="4321501"/>
                    <a:pt x="1380359" y="4300864"/>
                  </a:cubicBezTo>
                  <a:cubicBezTo>
                    <a:pt x="1391536" y="4282702"/>
                    <a:pt x="1399845" y="4254702"/>
                    <a:pt x="1419804" y="4249616"/>
                  </a:cubicBezTo>
                  <a:cubicBezTo>
                    <a:pt x="1430823" y="4202954"/>
                    <a:pt x="1455031" y="4202390"/>
                    <a:pt x="1497835" y="4180214"/>
                  </a:cubicBezTo>
                  <a:cubicBezTo>
                    <a:pt x="1541756" y="4157460"/>
                    <a:pt x="1603139" y="4146877"/>
                    <a:pt x="1681985" y="4116714"/>
                  </a:cubicBezTo>
                  <a:lnTo>
                    <a:pt x="1725008" y="4099555"/>
                  </a:lnTo>
                  <a:cubicBezTo>
                    <a:pt x="1666323" y="4078018"/>
                    <a:pt x="1632653" y="4040102"/>
                    <a:pt x="1591497" y="4015114"/>
                  </a:cubicBezTo>
                  <a:cubicBezTo>
                    <a:pt x="1591380" y="4015053"/>
                    <a:pt x="1499403" y="3967474"/>
                    <a:pt x="1472434" y="3943677"/>
                  </a:cubicBezTo>
                  <a:cubicBezTo>
                    <a:pt x="1445447" y="3919865"/>
                    <a:pt x="1454178" y="3896845"/>
                    <a:pt x="1429572" y="3872239"/>
                  </a:cubicBezTo>
                  <a:cubicBezTo>
                    <a:pt x="1404966" y="3847633"/>
                    <a:pt x="1354960" y="3832552"/>
                    <a:pt x="1324797" y="3796039"/>
                  </a:cubicBezTo>
                  <a:cubicBezTo>
                    <a:pt x="1294634" y="3759526"/>
                    <a:pt x="1279553" y="3739683"/>
                    <a:pt x="1248597" y="3653164"/>
                  </a:cubicBezTo>
                  <a:cubicBezTo>
                    <a:pt x="1238869" y="3625976"/>
                    <a:pt x="1221852" y="3593536"/>
                    <a:pt x="1204384" y="3556936"/>
                  </a:cubicBezTo>
                  <a:cubicBezTo>
                    <a:pt x="1186737" y="3568390"/>
                    <a:pt x="1163077" y="3584763"/>
                    <a:pt x="1139057" y="3600775"/>
                  </a:cubicBezTo>
                  <a:cubicBezTo>
                    <a:pt x="1138949" y="3600837"/>
                    <a:pt x="1045374" y="3655562"/>
                    <a:pt x="1010470" y="3686500"/>
                  </a:cubicBezTo>
                  <a:cubicBezTo>
                    <a:pt x="975545" y="3717456"/>
                    <a:pt x="963638" y="3772225"/>
                    <a:pt x="929507" y="3786512"/>
                  </a:cubicBezTo>
                  <a:cubicBezTo>
                    <a:pt x="895376" y="3800799"/>
                    <a:pt x="847751" y="3776987"/>
                    <a:pt x="805682" y="3772225"/>
                  </a:cubicBezTo>
                  <a:cubicBezTo>
                    <a:pt x="805555" y="3772221"/>
                    <a:pt x="705652" y="3768248"/>
                    <a:pt x="677095" y="3757937"/>
                  </a:cubicBezTo>
                  <a:cubicBezTo>
                    <a:pt x="648520" y="3747618"/>
                    <a:pt x="651694" y="3728568"/>
                    <a:pt x="634232" y="3710312"/>
                  </a:cubicBezTo>
                  <a:cubicBezTo>
                    <a:pt x="616770" y="3692056"/>
                    <a:pt x="600895" y="3659512"/>
                    <a:pt x="572320" y="3648400"/>
                  </a:cubicBezTo>
                  <a:cubicBezTo>
                    <a:pt x="543745" y="3637288"/>
                    <a:pt x="488976" y="3656337"/>
                    <a:pt x="462782" y="3643637"/>
                  </a:cubicBezTo>
                  <a:cubicBezTo>
                    <a:pt x="436588" y="3630937"/>
                    <a:pt x="423888" y="3590456"/>
                    <a:pt x="415157" y="3572200"/>
                  </a:cubicBezTo>
                  <a:cubicBezTo>
                    <a:pt x="406426" y="3553944"/>
                    <a:pt x="416745" y="3556325"/>
                    <a:pt x="410395" y="3534100"/>
                  </a:cubicBezTo>
                  <a:cubicBezTo>
                    <a:pt x="404045" y="3511875"/>
                    <a:pt x="380232" y="3469013"/>
                    <a:pt x="377057" y="3438850"/>
                  </a:cubicBezTo>
                  <a:cubicBezTo>
                    <a:pt x="373882" y="3408687"/>
                    <a:pt x="396107" y="3373762"/>
                    <a:pt x="391345" y="3353125"/>
                  </a:cubicBezTo>
                  <a:cubicBezTo>
                    <a:pt x="386583" y="3332488"/>
                    <a:pt x="365944" y="3336456"/>
                    <a:pt x="348482" y="3315025"/>
                  </a:cubicBezTo>
                  <a:cubicBezTo>
                    <a:pt x="331020" y="3293594"/>
                    <a:pt x="309589" y="3260256"/>
                    <a:pt x="286570" y="3224537"/>
                  </a:cubicBezTo>
                  <a:cubicBezTo>
                    <a:pt x="263551" y="3188818"/>
                    <a:pt x="219895" y="3131668"/>
                    <a:pt x="210370" y="3100712"/>
                  </a:cubicBezTo>
                  <a:cubicBezTo>
                    <a:pt x="200845" y="3069756"/>
                    <a:pt x="234183" y="3061819"/>
                    <a:pt x="229420" y="3038800"/>
                  </a:cubicBezTo>
                  <a:cubicBezTo>
                    <a:pt x="224658" y="3015781"/>
                    <a:pt x="189733" y="2990381"/>
                    <a:pt x="181795" y="2962600"/>
                  </a:cubicBezTo>
                  <a:cubicBezTo>
                    <a:pt x="173857" y="2934819"/>
                    <a:pt x="174651" y="2902274"/>
                    <a:pt x="181795" y="2872112"/>
                  </a:cubicBezTo>
                  <a:cubicBezTo>
                    <a:pt x="188939" y="2841950"/>
                    <a:pt x="223863" y="2807819"/>
                    <a:pt x="224657" y="2781625"/>
                  </a:cubicBezTo>
                  <a:cubicBezTo>
                    <a:pt x="225451" y="2755431"/>
                    <a:pt x="204813" y="2737969"/>
                    <a:pt x="186557" y="2714950"/>
                  </a:cubicBezTo>
                  <a:cubicBezTo>
                    <a:pt x="168301" y="2691931"/>
                    <a:pt x="126232" y="2668912"/>
                    <a:pt x="115120" y="2643512"/>
                  </a:cubicBezTo>
                  <a:cubicBezTo>
                    <a:pt x="104008" y="2618112"/>
                    <a:pt x="131788" y="2583981"/>
                    <a:pt x="119882" y="2562550"/>
                  </a:cubicBezTo>
                  <a:cubicBezTo>
                    <a:pt x="107976" y="2541119"/>
                    <a:pt x="63526" y="2542706"/>
                    <a:pt x="43682" y="2514925"/>
                  </a:cubicBezTo>
                  <a:cubicBezTo>
                    <a:pt x="23838" y="2487144"/>
                    <a:pt x="5582" y="2422056"/>
                    <a:pt x="820" y="2395862"/>
                  </a:cubicBezTo>
                  <a:cubicBezTo>
                    <a:pt x="-3942" y="2369668"/>
                    <a:pt x="13519" y="2377606"/>
                    <a:pt x="15107" y="2357762"/>
                  </a:cubicBezTo>
                  <a:cubicBezTo>
                    <a:pt x="16694" y="2337918"/>
                    <a:pt x="820" y="2306962"/>
                    <a:pt x="10345" y="2276800"/>
                  </a:cubicBezTo>
                  <a:cubicBezTo>
                    <a:pt x="19870" y="2246638"/>
                    <a:pt x="65113" y="2210124"/>
                    <a:pt x="72257" y="2176787"/>
                  </a:cubicBezTo>
                  <a:cubicBezTo>
                    <a:pt x="79401" y="2143450"/>
                    <a:pt x="53207" y="2106937"/>
                    <a:pt x="53207" y="2076775"/>
                  </a:cubicBezTo>
                  <a:cubicBezTo>
                    <a:pt x="53207" y="2046613"/>
                    <a:pt x="66701" y="2019624"/>
                    <a:pt x="72257" y="1995812"/>
                  </a:cubicBezTo>
                  <a:cubicBezTo>
                    <a:pt x="77813" y="1972000"/>
                    <a:pt x="69082" y="1956919"/>
                    <a:pt x="86545" y="1933900"/>
                  </a:cubicBezTo>
                  <a:cubicBezTo>
                    <a:pt x="104008" y="1910881"/>
                    <a:pt x="153220" y="1882306"/>
                    <a:pt x="177032" y="1857700"/>
                  </a:cubicBezTo>
                  <a:cubicBezTo>
                    <a:pt x="200844" y="1833094"/>
                    <a:pt x="207195" y="1805312"/>
                    <a:pt x="229420" y="1786262"/>
                  </a:cubicBezTo>
                  <a:cubicBezTo>
                    <a:pt x="230705" y="1785160"/>
                    <a:pt x="232033" y="1784080"/>
                    <a:pt x="233811" y="1783550"/>
                  </a:cubicBezTo>
                  <a:cubicBezTo>
                    <a:pt x="226876" y="1770894"/>
                    <a:pt x="232768" y="1764709"/>
                    <a:pt x="234182" y="1752925"/>
                  </a:cubicBezTo>
                  <a:cubicBezTo>
                    <a:pt x="236563" y="1733081"/>
                    <a:pt x="276251" y="1728319"/>
                    <a:pt x="281807" y="1705300"/>
                  </a:cubicBezTo>
                  <a:cubicBezTo>
                    <a:pt x="287363" y="1682281"/>
                    <a:pt x="267520" y="1642593"/>
                    <a:pt x="267520" y="1614812"/>
                  </a:cubicBezTo>
                  <a:cubicBezTo>
                    <a:pt x="267520" y="1587031"/>
                    <a:pt x="268313" y="1559249"/>
                    <a:pt x="281807" y="1538612"/>
                  </a:cubicBezTo>
                  <a:cubicBezTo>
                    <a:pt x="295301" y="1517975"/>
                    <a:pt x="321495" y="1500512"/>
                    <a:pt x="348482" y="1490987"/>
                  </a:cubicBezTo>
                  <a:cubicBezTo>
                    <a:pt x="375469" y="1481462"/>
                    <a:pt x="418332" y="1498925"/>
                    <a:pt x="443732" y="1481462"/>
                  </a:cubicBezTo>
                  <a:cubicBezTo>
                    <a:pt x="469132" y="1463999"/>
                    <a:pt x="481832" y="1407643"/>
                    <a:pt x="500882" y="1386212"/>
                  </a:cubicBezTo>
                  <a:cubicBezTo>
                    <a:pt x="519932" y="1364781"/>
                    <a:pt x="540570" y="1379069"/>
                    <a:pt x="558032" y="1352875"/>
                  </a:cubicBezTo>
                  <a:cubicBezTo>
                    <a:pt x="575494" y="1326681"/>
                    <a:pt x="591370" y="1263181"/>
                    <a:pt x="605657" y="1229050"/>
                  </a:cubicBezTo>
                  <a:cubicBezTo>
                    <a:pt x="619944" y="1194919"/>
                    <a:pt x="625501" y="1166343"/>
                    <a:pt x="643757" y="1148087"/>
                  </a:cubicBezTo>
                  <a:cubicBezTo>
                    <a:pt x="662013" y="1129831"/>
                    <a:pt x="689001" y="1148087"/>
                    <a:pt x="715195" y="1119512"/>
                  </a:cubicBezTo>
                  <a:cubicBezTo>
                    <a:pt x="741389" y="1090937"/>
                    <a:pt x="789014" y="1009181"/>
                    <a:pt x="800920" y="976637"/>
                  </a:cubicBezTo>
                  <a:cubicBezTo>
                    <a:pt x="812826" y="944093"/>
                    <a:pt x="781076" y="940919"/>
                    <a:pt x="786632" y="924250"/>
                  </a:cubicBezTo>
                  <a:cubicBezTo>
                    <a:pt x="792188" y="907581"/>
                    <a:pt x="812032" y="887737"/>
                    <a:pt x="834257" y="876625"/>
                  </a:cubicBezTo>
                  <a:cubicBezTo>
                    <a:pt x="856482" y="865513"/>
                    <a:pt x="900932" y="881387"/>
                    <a:pt x="919982" y="857575"/>
                  </a:cubicBezTo>
                  <a:cubicBezTo>
                    <a:pt x="939032" y="833763"/>
                    <a:pt x="929507" y="771850"/>
                    <a:pt x="948557" y="733750"/>
                  </a:cubicBezTo>
                  <a:cubicBezTo>
                    <a:pt x="967607" y="695650"/>
                    <a:pt x="1017613" y="663900"/>
                    <a:pt x="1034282" y="628975"/>
                  </a:cubicBezTo>
                  <a:cubicBezTo>
                    <a:pt x="1050951" y="594050"/>
                    <a:pt x="1040632" y="551981"/>
                    <a:pt x="1048570" y="524200"/>
                  </a:cubicBezTo>
                  <a:cubicBezTo>
                    <a:pt x="1056508" y="496419"/>
                    <a:pt x="1059682" y="478956"/>
                    <a:pt x="1081907" y="462287"/>
                  </a:cubicBezTo>
                  <a:cubicBezTo>
                    <a:pt x="1104132" y="445618"/>
                    <a:pt x="1162870" y="446412"/>
                    <a:pt x="1196207" y="414662"/>
                  </a:cubicBezTo>
                  <a:cubicBezTo>
                    <a:pt x="1229544" y="382912"/>
                    <a:pt x="1246213" y="310681"/>
                    <a:pt x="1281932" y="271787"/>
                  </a:cubicBezTo>
                  <a:cubicBezTo>
                    <a:pt x="1317651" y="232893"/>
                    <a:pt x="1377183" y="204319"/>
                    <a:pt x="1410520" y="181300"/>
                  </a:cubicBezTo>
                  <a:cubicBezTo>
                    <a:pt x="1443857" y="158281"/>
                    <a:pt x="1455763" y="151931"/>
                    <a:pt x="1481957" y="133675"/>
                  </a:cubicBezTo>
                  <a:cubicBezTo>
                    <a:pt x="1508151" y="115419"/>
                    <a:pt x="1532757" y="85256"/>
                    <a:pt x="1567682" y="71762"/>
                  </a:cubicBezTo>
                  <a:cubicBezTo>
                    <a:pt x="1602607" y="58268"/>
                    <a:pt x="1650232" y="55093"/>
                    <a:pt x="1691507" y="52712"/>
                  </a:cubicBezTo>
                  <a:cubicBezTo>
                    <a:pt x="1732782" y="50331"/>
                    <a:pt x="1781201" y="55888"/>
                    <a:pt x="1815332" y="57475"/>
                  </a:cubicBezTo>
                  <a:cubicBezTo>
                    <a:pt x="1849463" y="59062"/>
                    <a:pt x="1866926" y="68587"/>
                    <a:pt x="1896295" y="62237"/>
                  </a:cubicBezTo>
                  <a:cubicBezTo>
                    <a:pt x="1925664" y="55887"/>
                    <a:pt x="1949476" y="29694"/>
                    <a:pt x="1991545" y="19375"/>
                  </a:cubicBezTo>
                  <a:cubicBezTo>
                    <a:pt x="2033614" y="9056"/>
                    <a:pt x="2103463" y="-2056"/>
                    <a:pt x="2148707" y="325"/>
                  </a:cubicBezTo>
                  <a:close/>
                </a:path>
              </a:pathLst>
            </a:custGeom>
            <a:gradFill>
              <a:gsLst>
                <a:gs pos="42000">
                  <a:schemeClr val="bg1"/>
                </a:gs>
                <a:gs pos="0">
                  <a:schemeClr val="bg1">
                    <a:alpha val="40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blurRad="165100" dist="114300" dir="5400000" sx="90000" sy="-19000" rotWithShape="0">
                <a:prstClr val="black">
                  <a:alpha val="47000"/>
                </a:prstClr>
              </a:outerShdw>
            </a:effectLst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任意多边形 60"/>
            <p:cNvSpPr>
              <a:spLocks noChangeAspect="1"/>
            </p:cNvSpPr>
            <p:nvPr/>
          </p:nvSpPr>
          <p:spPr>
            <a:xfrm>
              <a:off x="1925889" y="3774987"/>
              <a:ext cx="295099" cy="435965"/>
            </a:xfrm>
            <a:custGeom>
              <a:avLst/>
              <a:gdLst/>
              <a:ahLst/>
              <a:cxnLst/>
              <a:rect l="l" t="t" r="r" b="b"/>
              <a:pathLst>
                <a:path w="4923836" h="7274245">
                  <a:moveTo>
                    <a:pt x="2570793" y="133"/>
                  </a:moveTo>
                  <a:cubicBezTo>
                    <a:pt x="2668583" y="-1137"/>
                    <a:pt x="2787963" y="6483"/>
                    <a:pt x="2944173" y="30613"/>
                  </a:cubicBezTo>
                  <a:cubicBezTo>
                    <a:pt x="3100383" y="54743"/>
                    <a:pt x="3358193" y="101733"/>
                    <a:pt x="3508053" y="144913"/>
                  </a:cubicBezTo>
                  <a:cubicBezTo>
                    <a:pt x="3657913" y="188093"/>
                    <a:pt x="3769673" y="233813"/>
                    <a:pt x="3843333" y="289693"/>
                  </a:cubicBezTo>
                  <a:cubicBezTo>
                    <a:pt x="3916993" y="345573"/>
                    <a:pt x="3916993" y="423043"/>
                    <a:pt x="3950013" y="480193"/>
                  </a:cubicBezTo>
                  <a:cubicBezTo>
                    <a:pt x="3983033" y="537343"/>
                    <a:pt x="4008433" y="589413"/>
                    <a:pt x="4041453" y="632593"/>
                  </a:cubicBezTo>
                  <a:cubicBezTo>
                    <a:pt x="4074473" y="675773"/>
                    <a:pt x="4113843" y="671963"/>
                    <a:pt x="4148133" y="739273"/>
                  </a:cubicBezTo>
                  <a:cubicBezTo>
                    <a:pt x="4182423" y="806583"/>
                    <a:pt x="4205283" y="960253"/>
                    <a:pt x="4247193" y="1036453"/>
                  </a:cubicBezTo>
                  <a:cubicBezTo>
                    <a:pt x="4289103" y="1112653"/>
                    <a:pt x="4372923" y="1113923"/>
                    <a:pt x="4399593" y="1196473"/>
                  </a:cubicBezTo>
                  <a:cubicBezTo>
                    <a:pt x="4426263" y="1279023"/>
                    <a:pt x="4399593" y="1433963"/>
                    <a:pt x="4407213" y="1531753"/>
                  </a:cubicBezTo>
                  <a:cubicBezTo>
                    <a:pt x="4414833" y="1629543"/>
                    <a:pt x="4418643" y="1714633"/>
                    <a:pt x="4445313" y="1783213"/>
                  </a:cubicBezTo>
                  <a:cubicBezTo>
                    <a:pt x="4471983" y="1851793"/>
                    <a:pt x="4524053" y="1867033"/>
                    <a:pt x="4567233" y="1943233"/>
                  </a:cubicBezTo>
                  <a:cubicBezTo>
                    <a:pt x="4610413" y="2019433"/>
                    <a:pt x="4662483" y="2132463"/>
                    <a:pt x="4704393" y="2240413"/>
                  </a:cubicBezTo>
                  <a:cubicBezTo>
                    <a:pt x="4746303" y="2348363"/>
                    <a:pt x="4812343" y="2513463"/>
                    <a:pt x="4818693" y="2590933"/>
                  </a:cubicBezTo>
                  <a:cubicBezTo>
                    <a:pt x="4825043" y="2668403"/>
                    <a:pt x="4770433" y="2682373"/>
                    <a:pt x="4742493" y="2705233"/>
                  </a:cubicBezTo>
                  <a:cubicBezTo>
                    <a:pt x="4714553" y="2728093"/>
                    <a:pt x="4675183" y="2724283"/>
                    <a:pt x="4651053" y="2728093"/>
                  </a:cubicBezTo>
                  <a:cubicBezTo>
                    <a:pt x="4626923" y="2731903"/>
                    <a:pt x="4625653" y="2711583"/>
                    <a:pt x="4597713" y="2728093"/>
                  </a:cubicBezTo>
                  <a:cubicBezTo>
                    <a:pt x="4569773" y="2744603"/>
                    <a:pt x="4497383" y="2791593"/>
                    <a:pt x="4483413" y="2827153"/>
                  </a:cubicBezTo>
                  <a:cubicBezTo>
                    <a:pt x="4469443" y="2862713"/>
                    <a:pt x="4507543" y="2905893"/>
                    <a:pt x="4513893" y="2941453"/>
                  </a:cubicBezTo>
                  <a:cubicBezTo>
                    <a:pt x="4520243" y="2977013"/>
                    <a:pt x="4515163" y="3002413"/>
                    <a:pt x="4521513" y="3040513"/>
                  </a:cubicBezTo>
                  <a:cubicBezTo>
                    <a:pt x="4527863" y="3078613"/>
                    <a:pt x="4550723" y="3143383"/>
                    <a:pt x="4551993" y="3170053"/>
                  </a:cubicBezTo>
                  <a:cubicBezTo>
                    <a:pt x="4553263" y="3196723"/>
                    <a:pt x="4539293" y="3180213"/>
                    <a:pt x="4529133" y="3200533"/>
                  </a:cubicBezTo>
                  <a:cubicBezTo>
                    <a:pt x="4518973" y="3220853"/>
                    <a:pt x="4507543" y="3257683"/>
                    <a:pt x="4491033" y="3291973"/>
                  </a:cubicBezTo>
                  <a:cubicBezTo>
                    <a:pt x="4474523" y="3326263"/>
                    <a:pt x="4438963" y="3338963"/>
                    <a:pt x="4430073" y="3406273"/>
                  </a:cubicBezTo>
                  <a:cubicBezTo>
                    <a:pt x="4421183" y="3473583"/>
                    <a:pt x="4446583" y="3628523"/>
                    <a:pt x="4437693" y="3695833"/>
                  </a:cubicBezTo>
                  <a:cubicBezTo>
                    <a:pt x="4428803" y="3763143"/>
                    <a:pt x="4416103" y="3782193"/>
                    <a:pt x="4376733" y="3810133"/>
                  </a:cubicBezTo>
                  <a:cubicBezTo>
                    <a:pt x="4337363" y="3838073"/>
                    <a:pt x="4287833" y="3843153"/>
                    <a:pt x="4201473" y="3863473"/>
                  </a:cubicBezTo>
                  <a:cubicBezTo>
                    <a:pt x="4145514" y="3876640"/>
                    <a:pt x="4051695" y="3897805"/>
                    <a:pt x="3970750" y="3913197"/>
                  </a:cubicBezTo>
                  <a:lnTo>
                    <a:pt x="4232849" y="3988082"/>
                  </a:lnTo>
                  <a:cubicBezTo>
                    <a:pt x="4302326" y="4019459"/>
                    <a:pt x="4383008" y="4050835"/>
                    <a:pt x="4367320" y="4136000"/>
                  </a:cubicBezTo>
                  <a:cubicBezTo>
                    <a:pt x="4351632" y="4221165"/>
                    <a:pt x="4163373" y="4411665"/>
                    <a:pt x="4138720" y="4499071"/>
                  </a:cubicBezTo>
                  <a:cubicBezTo>
                    <a:pt x="4114067" y="4586477"/>
                    <a:pt x="4203714" y="4552859"/>
                    <a:pt x="4219402" y="4660435"/>
                  </a:cubicBezTo>
                  <a:cubicBezTo>
                    <a:pt x="4235090" y="4768011"/>
                    <a:pt x="4230608" y="5039194"/>
                    <a:pt x="4232849" y="5144529"/>
                  </a:cubicBezTo>
                  <a:cubicBezTo>
                    <a:pt x="4235090" y="5249864"/>
                    <a:pt x="4194749" y="5207282"/>
                    <a:pt x="4232849" y="5292447"/>
                  </a:cubicBezTo>
                  <a:cubicBezTo>
                    <a:pt x="4270949" y="5377612"/>
                    <a:pt x="4362837" y="5530012"/>
                    <a:pt x="4461449" y="5655518"/>
                  </a:cubicBezTo>
                  <a:cubicBezTo>
                    <a:pt x="4560061" y="5781024"/>
                    <a:pt x="4750561" y="5902047"/>
                    <a:pt x="4824520" y="6045482"/>
                  </a:cubicBezTo>
                  <a:cubicBezTo>
                    <a:pt x="4898479" y="6188917"/>
                    <a:pt x="4954508" y="6357005"/>
                    <a:pt x="4905202" y="6516129"/>
                  </a:cubicBezTo>
                  <a:cubicBezTo>
                    <a:pt x="4855896" y="6675253"/>
                    <a:pt x="4660914" y="6899371"/>
                    <a:pt x="4528685" y="7000224"/>
                  </a:cubicBezTo>
                  <a:cubicBezTo>
                    <a:pt x="4396456" y="7101077"/>
                    <a:pt x="4212679" y="7078665"/>
                    <a:pt x="4111826" y="7121247"/>
                  </a:cubicBezTo>
                  <a:cubicBezTo>
                    <a:pt x="4010973" y="7163829"/>
                    <a:pt x="4004249" y="7233306"/>
                    <a:pt x="3923567" y="7255718"/>
                  </a:cubicBezTo>
                  <a:cubicBezTo>
                    <a:pt x="3842885" y="7278130"/>
                    <a:pt x="3692726" y="7282612"/>
                    <a:pt x="3627732" y="7255718"/>
                  </a:cubicBezTo>
                  <a:cubicBezTo>
                    <a:pt x="3562738" y="7228824"/>
                    <a:pt x="3621008" y="7150382"/>
                    <a:pt x="3533602" y="7094353"/>
                  </a:cubicBezTo>
                  <a:cubicBezTo>
                    <a:pt x="3446196" y="7038324"/>
                    <a:pt x="3231044" y="6946435"/>
                    <a:pt x="3103297" y="6919541"/>
                  </a:cubicBezTo>
                  <a:cubicBezTo>
                    <a:pt x="2975550" y="6892647"/>
                    <a:pt x="2930726" y="7011429"/>
                    <a:pt x="2767120" y="6932988"/>
                  </a:cubicBezTo>
                  <a:cubicBezTo>
                    <a:pt x="2603514" y="6854547"/>
                    <a:pt x="2361467" y="6578882"/>
                    <a:pt x="2121661" y="6448894"/>
                  </a:cubicBezTo>
                  <a:cubicBezTo>
                    <a:pt x="1881855" y="6318906"/>
                    <a:pt x="1583779" y="6222535"/>
                    <a:pt x="1328285" y="6153059"/>
                  </a:cubicBezTo>
                  <a:cubicBezTo>
                    <a:pt x="1072791" y="6083583"/>
                    <a:pt x="767991" y="6056688"/>
                    <a:pt x="588697" y="6032035"/>
                  </a:cubicBezTo>
                  <a:cubicBezTo>
                    <a:pt x="409403" y="6007382"/>
                    <a:pt x="326479" y="6049964"/>
                    <a:pt x="252520" y="6005141"/>
                  </a:cubicBezTo>
                  <a:cubicBezTo>
                    <a:pt x="178561" y="5960318"/>
                    <a:pt x="140462" y="5870670"/>
                    <a:pt x="144944" y="5763094"/>
                  </a:cubicBezTo>
                  <a:cubicBezTo>
                    <a:pt x="149426" y="5655518"/>
                    <a:pt x="263726" y="5453811"/>
                    <a:pt x="279414" y="5359682"/>
                  </a:cubicBezTo>
                  <a:cubicBezTo>
                    <a:pt x="295102" y="5265553"/>
                    <a:pt x="279414" y="5249865"/>
                    <a:pt x="239073" y="5198318"/>
                  </a:cubicBezTo>
                  <a:cubicBezTo>
                    <a:pt x="198732" y="5146771"/>
                    <a:pt x="75467" y="5099706"/>
                    <a:pt x="37367" y="5050400"/>
                  </a:cubicBezTo>
                  <a:cubicBezTo>
                    <a:pt x="-733" y="5001094"/>
                    <a:pt x="-9698" y="4949547"/>
                    <a:pt x="10473" y="4902482"/>
                  </a:cubicBezTo>
                  <a:cubicBezTo>
                    <a:pt x="30644" y="4855417"/>
                    <a:pt x="156150" y="4803871"/>
                    <a:pt x="158391" y="4768012"/>
                  </a:cubicBezTo>
                  <a:cubicBezTo>
                    <a:pt x="160632" y="4732153"/>
                    <a:pt x="41849" y="4747841"/>
                    <a:pt x="23920" y="4687329"/>
                  </a:cubicBezTo>
                  <a:cubicBezTo>
                    <a:pt x="5991" y="4626817"/>
                    <a:pt x="30643" y="4465453"/>
                    <a:pt x="50814" y="4404941"/>
                  </a:cubicBezTo>
                  <a:cubicBezTo>
                    <a:pt x="70985" y="4344429"/>
                    <a:pt x="118050" y="4369082"/>
                    <a:pt x="144944" y="4324259"/>
                  </a:cubicBezTo>
                  <a:cubicBezTo>
                    <a:pt x="171838" y="4279436"/>
                    <a:pt x="153909" y="4183065"/>
                    <a:pt x="212179" y="4136000"/>
                  </a:cubicBezTo>
                  <a:cubicBezTo>
                    <a:pt x="270449" y="4088935"/>
                    <a:pt x="418367" y="4071006"/>
                    <a:pt x="494567" y="4041871"/>
                  </a:cubicBezTo>
                  <a:cubicBezTo>
                    <a:pt x="570767" y="4012736"/>
                    <a:pt x="638003" y="4001529"/>
                    <a:pt x="669379" y="3961188"/>
                  </a:cubicBezTo>
                  <a:cubicBezTo>
                    <a:pt x="700755" y="3920847"/>
                    <a:pt x="671620" y="3867059"/>
                    <a:pt x="682826" y="3799824"/>
                  </a:cubicBezTo>
                  <a:cubicBezTo>
                    <a:pt x="694032" y="3732589"/>
                    <a:pt x="711961" y="3609324"/>
                    <a:pt x="736614" y="3557777"/>
                  </a:cubicBezTo>
                  <a:cubicBezTo>
                    <a:pt x="761267" y="3506230"/>
                    <a:pt x="821779" y="3544329"/>
                    <a:pt x="830744" y="3490541"/>
                  </a:cubicBezTo>
                  <a:cubicBezTo>
                    <a:pt x="839709" y="3436753"/>
                    <a:pt x="815055" y="3335900"/>
                    <a:pt x="790402" y="3235047"/>
                  </a:cubicBezTo>
                  <a:lnTo>
                    <a:pt x="736614" y="3208153"/>
                  </a:lnTo>
                  <a:lnTo>
                    <a:pt x="783650" y="3048232"/>
                  </a:lnTo>
                  <a:cubicBezTo>
                    <a:pt x="763484" y="3030753"/>
                    <a:pt x="746533" y="3008826"/>
                    <a:pt x="734373" y="2979553"/>
                  </a:cubicBezTo>
                  <a:cubicBezTo>
                    <a:pt x="700083" y="2897003"/>
                    <a:pt x="701353" y="2771273"/>
                    <a:pt x="688653" y="2644273"/>
                  </a:cubicBezTo>
                  <a:cubicBezTo>
                    <a:pt x="675953" y="2517273"/>
                    <a:pt x="658173" y="2368683"/>
                    <a:pt x="658173" y="2217553"/>
                  </a:cubicBezTo>
                  <a:cubicBezTo>
                    <a:pt x="658173" y="2066423"/>
                    <a:pt x="649283" y="1910213"/>
                    <a:pt x="688653" y="1737493"/>
                  </a:cubicBezTo>
                  <a:cubicBezTo>
                    <a:pt x="728023" y="1564773"/>
                    <a:pt x="837243" y="1319663"/>
                    <a:pt x="894393" y="1181233"/>
                  </a:cubicBezTo>
                  <a:cubicBezTo>
                    <a:pt x="951543" y="1042803"/>
                    <a:pt x="943923" y="1017403"/>
                    <a:pt x="1031553" y="906913"/>
                  </a:cubicBezTo>
                  <a:cubicBezTo>
                    <a:pt x="1119183" y="796423"/>
                    <a:pt x="1351593" y="597033"/>
                    <a:pt x="1443033" y="518293"/>
                  </a:cubicBezTo>
                  <a:cubicBezTo>
                    <a:pt x="1534473" y="439553"/>
                    <a:pt x="1543363" y="457333"/>
                    <a:pt x="1580193" y="434473"/>
                  </a:cubicBezTo>
                  <a:cubicBezTo>
                    <a:pt x="1617023" y="411613"/>
                    <a:pt x="1638613" y="396373"/>
                    <a:pt x="1664013" y="381133"/>
                  </a:cubicBezTo>
                  <a:cubicBezTo>
                    <a:pt x="1689413" y="365893"/>
                    <a:pt x="1711003" y="357003"/>
                    <a:pt x="1732593" y="343033"/>
                  </a:cubicBezTo>
                  <a:cubicBezTo>
                    <a:pt x="1754183" y="329063"/>
                    <a:pt x="1744023" y="330333"/>
                    <a:pt x="1793553" y="297313"/>
                  </a:cubicBezTo>
                  <a:cubicBezTo>
                    <a:pt x="1843083" y="264293"/>
                    <a:pt x="1935793" y="188093"/>
                    <a:pt x="2029773" y="144913"/>
                  </a:cubicBezTo>
                  <a:cubicBezTo>
                    <a:pt x="2123753" y="101733"/>
                    <a:pt x="2267263" y="62363"/>
                    <a:pt x="2357433" y="38233"/>
                  </a:cubicBezTo>
                  <a:cubicBezTo>
                    <a:pt x="2447603" y="14103"/>
                    <a:pt x="2473003" y="1403"/>
                    <a:pt x="2570793" y="133"/>
                  </a:cubicBezTo>
                  <a:close/>
                </a:path>
              </a:pathLst>
            </a:custGeom>
            <a:gradFill>
              <a:gsLst>
                <a:gs pos="42000">
                  <a:schemeClr val="bg1"/>
                </a:gs>
                <a:gs pos="0">
                  <a:schemeClr val="bg1">
                    <a:alpha val="40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blurRad="165100" dist="114300" dir="5400000" sx="90000" sy="-19000" rotWithShape="0">
                <a:prstClr val="black">
                  <a:alpha val="47000"/>
                </a:prstClr>
              </a:outerShdw>
            </a:effectLst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任意多边形 61"/>
            <p:cNvSpPr>
              <a:spLocks noChangeAspect="1"/>
            </p:cNvSpPr>
            <p:nvPr/>
          </p:nvSpPr>
          <p:spPr>
            <a:xfrm>
              <a:off x="2363273" y="3658544"/>
              <a:ext cx="271493" cy="552408"/>
            </a:xfrm>
            <a:custGeom>
              <a:avLst/>
              <a:gdLst/>
              <a:ahLst/>
              <a:cxnLst/>
              <a:rect l="l" t="t" r="r" b="b"/>
              <a:pathLst>
                <a:path w="2736427" h="5567828">
                  <a:moveTo>
                    <a:pt x="2189009" y="2515436"/>
                  </a:moveTo>
                  <a:cubicBezTo>
                    <a:pt x="2184109" y="2514627"/>
                    <a:pt x="2179165" y="2514866"/>
                    <a:pt x="2174204" y="2516586"/>
                  </a:cubicBezTo>
                  <a:cubicBezTo>
                    <a:pt x="2163799" y="2520193"/>
                    <a:pt x="2152411" y="2530894"/>
                    <a:pt x="2140556" y="2544302"/>
                  </a:cubicBezTo>
                  <a:lnTo>
                    <a:pt x="2107529" y="2805511"/>
                  </a:lnTo>
                  <a:cubicBezTo>
                    <a:pt x="2114408" y="2817682"/>
                    <a:pt x="2141396" y="2752594"/>
                    <a:pt x="2158329" y="2726136"/>
                  </a:cubicBezTo>
                  <a:lnTo>
                    <a:pt x="2199604" y="2545161"/>
                  </a:lnTo>
                  <a:lnTo>
                    <a:pt x="2204115" y="2520967"/>
                  </a:lnTo>
                  <a:cubicBezTo>
                    <a:pt x="2199174" y="2518262"/>
                    <a:pt x="2194116" y="2516279"/>
                    <a:pt x="2189009" y="2515436"/>
                  </a:cubicBezTo>
                  <a:close/>
                  <a:moveTo>
                    <a:pt x="899223" y="750097"/>
                  </a:moveTo>
                  <a:lnTo>
                    <a:pt x="884360" y="792560"/>
                  </a:lnTo>
                  <a:cubicBezTo>
                    <a:pt x="881582" y="806054"/>
                    <a:pt x="881979" y="816373"/>
                    <a:pt x="884360" y="825898"/>
                  </a:cubicBezTo>
                  <a:cubicBezTo>
                    <a:pt x="886741" y="835423"/>
                    <a:pt x="890710" y="850901"/>
                    <a:pt x="898648" y="849710"/>
                  </a:cubicBezTo>
                  <a:cubicBezTo>
                    <a:pt x="906586" y="848519"/>
                    <a:pt x="917301" y="829867"/>
                    <a:pt x="931985" y="818754"/>
                  </a:cubicBezTo>
                  <a:cubicBezTo>
                    <a:pt x="939537" y="813040"/>
                    <a:pt x="948978" y="806905"/>
                    <a:pt x="958851" y="800674"/>
                  </a:cubicBezTo>
                  <a:lnTo>
                    <a:pt x="958179" y="799704"/>
                  </a:lnTo>
                  <a:cubicBezTo>
                    <a:pt x="943892" y="789385"/>
                    <a:pt x="924445" y="776289"/>
                    <a:pt x="915317" y="768748"/>
                  </a:cubicBezTo>
                  <a:cubicBezTo>
                    <a:pt x="906189" y="761207"/>
                    <a:pt x="914522" y="766366"/>
                    <a:pt x="903410" y="754460"/>
                  </a:cubicBezTo>
                  <a:close/>
                  <a:moveTo>
                    <a:pt x="1051941" y="943"/>
                  </a:moveTo>
                  <a:cubicBezTo>
                    <a:pt x="1072777" y="-495"/>
                    <a:pt x="1095300" y="-396"/>
                    <a:pt x="1117723" y="1985"/>
                  </a:cubicBezTo>
                  <a:cubicBezTo>
                    <a:pt x="1162570" y="6747"/>
                    <a:pt x="1225276" y="22623"/>
                    <a:pt x="1265360" y="37704"/>
                  </a:cubicBezTo>
                  <a:cubicBezTo>
                    <a:pt x="1305444" y="52785"/>
                    <a:pt x="1333623" y="68661"/>
                    <a:pt x="1358229" y="92473"/>
                  </a:cubicBezTo>
                  <a:cubicBezTo>
                    <a:pt x="1382835" y="116285"/>
                    <a:pt x="1394345" y="151607"/>
                    <a:pt x="1412998" y="180579"/>
                  </a:cubicBezTo>
                  <a:cubicBezTo>
                    <a:pt x="1431651" y="209551"/>
                    <a:pt x="1457051" y="231776"/>
                    <a:pt x="1470148" y="266304"/>
                  </a:cubicBezTo>
                  <a:cubicBezTo>
                    <a:pt x="1483245" y="300832"/>
                    <a:pt x="1495151" y="364729"/>
                    <a:pt x="1491579" y="387748"/>
                  </a:cubicBezTo>
                  <a:cubicBezTo>
                    <a:pt x="1488007" y="410767"/>
                    <a:pt x="1457051" y="394494"/>
                    <a:pt x="1448717" y="404416"/>
                  </a:cubicBezTo>
                  <a:cubicBezTo>
                    <a:pt x="1440383" y="414338"/>
                    <a:pt x="1446335" y="431801"/>
                    <a:pt x="1441573" y="447279"/>
                  </a:cubicBezTo>
                  <a:cubicBezTo>
                    <a:pt x="1436811" y="462757"/>
                    <a:pt x="1425301" y="477044"/>
                    <a:pt x="1420142" y="497285"/>
                  </a:cubicBezTo>
                  <a:cubicBezTo>
                    <a:pt x="1414983" y="517526"/>
                    <a:pt x="1414586" y="553642"/>
                    <a:pt x="1410617" y="568723"/>
                  </a:cubicBezTo>
                  <a:cubicBezTo>
                    <a:pt x="1406648" y="583804"/>
                    <a:pt x="1397917" y="573882"/>
                    <a:pt x="1396329" y="587773"/>
                  </a:cubicBezTo>
                  <a:cubicBezTo>
                    <a:pt x="1394741" y="601664"/>
                    <a:pt x="1403076" y="637779"/>
                    <a:pt x="1401092" y="652066"/>
                  </a:cubicBezTo>
                  <a:cubicBezTo>
                    <a:pt x="1399108" y="666353"/>
                    <a:pt x="1388789" y="670323"/>
                    <a:pt x="1384423" y="673498"/>
                  </a:cubicBezTo>
                  <a:cubicBezTo>
                    <a:pt x="1380057" y="676673"/>
                    <a:pt x="1376882" y="663972"/>
                    <a:pt x="1374898" y="671116"/>
                  </a:cubicBezTo>
                  <a:cubicBezTo>
                    <a:pt x="1372914" y="678260"/>
                    <a:pt x="1378470" y="700088"/>
                    <a:pt x="1372517" y="716360"/>
                  </a:cubicBezTo>
                  <a:cubicBezTo>
                    <a:pt x="1366564" y="732632"/>
                    <a:pt x="1345529" y="756842"/>
                    <a:pt x="1339179" y="768748"/>
                  </a:cubicBezTo>
                  <a:cubicBezTo>
                    <a:pt x="1332829" y="780654"/>
                    <a:pt x="1330845" y="781845"/>
                    <a:pt x="1334417" y="787798"/>
                  </a:cubicBezTo>
                  <a:cubicBezTo>
                    <a:pt x="1337989" y="793751"/>
                    <a:pt x="1355848" y="795338"/>
                    <a:pt x="1360610" y="804466"/>
                  </a:cubicBezTo>
                  <a:cubicBezTo>
                    <a:pt x="1365372" y="813594"/>
                    <a:pt x="1362595" y="832644"/>
                    <a:pt x="1362992" y="842566"/>
                  </a:cubicBezTo>
                  <a:cubicBezTo>
                    <a:pt x="1363389" y="852488"/>
                    <a:pt x="1354261" y="849711"/>
                    <a:pt x="1362992" y="863998"/>
                  </a:cubicBezTo>
                  <a:cubicBezTo>
                    <a:pt x="1371723" y="878285"/>
                    <a:pt x="1395932" y="910432"/>
                    <a:pt x="1415379" y="928291"/>
                  </a:cubicBezTo>
                  <a:cubicBezTo>
                    <a:pt x="1434826" y="946150"/>
                    <a:pt x="1468957" y="962820"/>
                    <a:pt x="1479673" y="971154"/>
                  </a:cubicBezTo>
                  <a:lnTo>
                    <a:pt x="1479202" y="971654"/>
                  </a:lnTo>
                  <a:lnTo>
                    <a:pt x="1536823" y="985441"/>
                  </a:lnTo>
                  <a:lnTo>
                    <a:pt x="1820192" y="1097360"/>
                  </a:lnTo>
                  <a:cubicBezTo>
                    <a:pt x="1870198" y="1117998"/>
                    <a:pt x="1939651" y="1123554"/>
                    <a:pt x="1970210" y="1159273"/>
                  </a:cubicBezTo>
                  <a:cubicBezTo>
                    <a:pt x="1978148" y="1198167"/>
                    <a:pt x="1979339" y="1232298"/>
                    <a:pt x="1994023" y="1275954"/>
                  </a:cubicBezTo>
                  <a:cubicBezTo>
                    <a:pt x="2008708" y="1319610"/>
                    <a:pt x="2034108" y="1371204"/>
                    <a:pt x="2058317" y="1421210"/>
                  </a:cubicBezTo>
                  <a:cubicBezTo>
                    <a:pt x="2082526" y="1471216"/>
                    <a:pt x="2116260" y="1529557"/>
                    <a:pt x="2139279" y="1575991"/>
                  </a:cubicBezTo>
                  <a:cubicBezTo>
                    <a:pt x="2162298" y="1622425"/>
                    <a:pt x="2178173" y="1663700"/>
                    <a:pt x="2196429" y="1699816"/>
                  </a:cubicBezTo>
                  <a:cubicBezTo>
                    <a:pt x="2214685" y="1735932"/>
                    <a:pt x="2240086" y="1775223"/>
                    <a:pt x="2248817" y="1792685"/>
                  </a:cubicBezTo>
                  <a:lnTo>
                    <a:pt x="2241193" y="1870451"/>
                  </a:lnTo>
                  <a:cubicBezTo>
                    <a:pt x="2276732" y="1889788"/>
                    <a:pt x="2308343" y="1908020"/>
                    <a:pt x="2329779" y="1922860"/>
                  </a:cubicBezTo>
                  <a:cubicBezTo>
                    <a:pt x="2364175" y="1946673"/>
                    <a:pt x="2373700" y="1959373"/>
                    <a:pt x="2380579" y="1976835"/>
                  </a:cubicBezTo>
                  <a:cubicBezTo>
                    <a:pt x="2387458" y="1994297"/>
                    <a:pt x="2372112" y="2011231"/>
                    <a:pt x="2371054" y="2027635"/>
                  </a:cubicBezTo>
                  <a:cubicBezTo>
                    <a:pt x="2369996" y="2044039"/>
                    <a:pt x="2370525" y="2058856"/>
                    <a:pt x="2374229" y="2075260"/>
                  </a:cubicBezTo>
                  <a:cubicBezTo>
                    <a:pt x="2377933" y="2091664"/>
                    <a:pt x="2385871" y="2101718"/>
                    <a:pt x="2393279" y="2126060"/>
                  </a:cubicBezTo>
                  <a:cubicBezTo>
                    <a:pt x="2400687" y="2150402"/>
                    <a:pt x="2420267" y="2192735"/>
                    <a:pt x="2418679" y="2221310"/>
                  </a:cubicBezTo>
                  <a:cubicBezTo>
                    <a:pt x="2417092" y="2249885"/>
                    <a:pt x="2396454" y="2280048"/>
                    <a:pt x="2383754" y="2297510"/>
                  </a:cubicBezTo>
                  <a:cubicBezTo>
                    <a:pt x="2372975" y="2312332"/>
                    <a:pt x="2360670" y="2315717"/>
                    <a:pt x="2348981" y="2322589"/>
                  </a:cubicBezTo>
                  <a:cubicBezTo>
                    <a:pt x="2370959" y="2331017"/>
                    <a:pt x="2392736" y="2345908"/>
                    <a:pt x="2402804" y="2361011"/>
                  </a:cubicBezTo>
                  <a:cubicBezTo>
                    <a:pt x="2418679" y="2384823"/>
                    <a:pt x="2411271" y="2422924"/>
                    <a:pt x="2409154" y="2456261"/>
                  </a:cubicBezTo>
                  <a:cubicBezTo>
                    <a:pt x="2407037" y="2489598"/>
                    <a:pt x="2405979" y="2505474"/>
                    <a:pt x="2390104" y="2561036"/>
                  </a:cubicBezTo>
                  <a:cubicBezTo>
                    <a:pt x="2374229" y="2616598"/>
                    <a:pt x="2329779" y="2727194"/>
                    <a:pt x="2313904" y="2789636"/>
                  </a:cubicBezTo>
                  <a:cubicBezTo>
                    <a:pt x="2298029" y="2852078"/>
                    <a:pt x="2301204" y="2887003"/>
                    <a:pt x="2294854" y="2935686"/>
                  </a:cubicBezTo>
                  <a:lnTo>
                    <a:pt x="2296682" y="2938738"/>
                  </a:lnTo>
                  <a:cubicBezTo>
                    <a:pt x="2305956" y="2940355"/>
                    <a:pt x="2314332" y="2940835"/>
                    <a:pt x="2320254" y="2938861"/>
                  </a:cubicBezTo>
                  <a:cubicBezTo>
                    <a:pt x="2329779" y="2935686"/>
                    <a:pt x="2325016" y="2919282"/>
                    <a:pt x="2336129" y="2916636"/>
                  </a:cubicBezTo>
                  <a:cubicBezTo>
                    <a:pt x="2347242" y="2913990"/>
                    <a:pt x="2357825" y="2913990"/>
                    <a:pt x="2386929" y="2922986"/>
                  </a:cubicBezTo>
                  <a:cubicBezTo>
                    <a:pt x="2416033" y="2931982"/>
                    <a:pt x="2487471" y="2962673"/>
                    <a:pt x="2510754" y="2970611"/>
                  </a:cubicBezTo>
                  <a:lnTo>
                    <a:pt x="2519505" y="2973332"/>
                  </a:lnTo>
                  <a:cubicBezTo>
                    <a:pt x="2521198" y="2972145"/>
                    <a:pt x="2520261" y="2971169"/>
                    <a:pt x="2520726" y="2970611"/>
                  </a:cubicBezTo>
                  <a:lnTo>
                    <a:pt x="2526629" y="2970611"/>
                  </a:lnTo>
                  <a:cubicBezTo>
                    <a:pt x="2542504" y="2973257"/>
                    <a:pt x="2585896" y="2970082"/>
                    <a:pt x="2606004" y="2986486"/>
                  </a:cubicBezTo>
                  <a:cubicBezTo>
                    <a:pt x="2626112" y="3002890"/>
                    <a:pt x="2643046" y="3043636"/>
                    <a:pt x="2647279" y="3069036"/>
                  </a:cubicBezTo>
                  <a:cubicBezTo>
                    <a:pt x="2651512" y="3094436"/>
                    <a:pt x="2625583" y="3117719"/>
                    <a:pt x="2631404" y="3138886"/>
                  </a:cubicBezTo>
                  <a:cubicBezTo>
                    <a:pt x="2637225" y="3160053"/>
                    <a:pt x="2665800" y="3176986"/>
                    <a:pt x="2682204" y="3196036"/>
                  </a:cubicBezTo>
                  <a:cubicBezTo>
                    <a:pt x="2698608" y="3215086"/>
                    <a:pt x="2721362" y="3227257"/>
                    <a:pt x="2729829" y="3253186"/>
                  </a:cubicBezTo>
                  <a:cubicBezTo>
                    <a:pt x="2738296" y="3279115"/>
                    <a:pt x="2737766" y="3298165"/>
                    <a:pt x="2733004" y="3351611"/>
                  </a:cubicBezTo>
                  <a:cubicBezTo>
                    <a:pt x="2728242" y="3405057"/>
                    <a:pt x="2719775" y="3511419"/>
                    <a:pt x="2701254" y="3573861"/>
                  </a:cubicBezTo>
                  <a:cubicBezTo>
                    <a:pt x="2682733" y="3636303"/>
                    <a:pt x="2650983" y="3705624"/>
                    <a:pt x="2621879" y="3726261"/>
                  </a:cubicBezTo>
                  <a:cubicBezTo>
                    <a:pt x="2592775" y="3746899"/>
                    <a:pt x="2557321" y="3715149"/>
                    <a:pt x="2526629" y="3697686"/>
                  </a:cubicBezTo>
                  <a:cubicBezTo>
                    <a:pt x="2495937" y="3680224"/>
                    <a:pt x="2454662" y="3641594"/>
                    <a:pt x="2437729" y="3621486"/>
                  </a:cubicBezTo>
                  <a:cubicBezTo>
                    <a:pt x="2420796" y="3601378"/>
                    <a:pt x="2438787" y="3608257"/>
                    <a:pt x="2425029" y="3577036"/>
                  </a:cubicBezTo>
                  <a:cubicBezTo>
                    <a:pt x="2420300" y="3566304"/>
                    <a:pt x="2413883" y="3552665"/>
                    <a:pt x="2406304" y="3537143"/>
                  </a:cubicBezTo>
                  <a:cubicBezTo>
                    <a:pt x="2411382" y="3579730"/>
                    <a:pt x="2416107" y="3618008"/>
                    <a:pt x="2420267" y="3650062"/>
                  </a:cubicBezTo>
                  <a:cubicBezTo>
                    <a:pt x="2433761" y="3754043"/>
                    <a:pt x="2445667" y="3773093"/>
                    <a:pt x="2448842" y="3831037"/>
                  </a:cubicBezTo>
                  <a:cubicBezTo>
                    <a:pt x="2452017" y="3888981"/>
                    <a:pt x="2451223" y="3924700"/>
                    <a:pt x="2439317" y="3997725"/>
                  </a:cubicBezTo>
                  <a:cubicBezTo>
                    <a:pt x="2427411" y="4070750"/>
                    <a:pt x="2401217" y="4193781"/>
                    <a:pt x="2377404" y="4269187"/>
                  </a:cubicBezTo>
                  <a:cubicBezTo>
                    <a:pt x="2353592" y="4344593"/>
                    <a:pt x="2313905" y="4385868"/>
                    <a:pt x="2296442" y="4450162"/>
                  </a:cubicBezTo>
                  <a:cubicBezTo>
                    <a:pt x="2278980" y="4514456"/>
                    <a:pt x="2270248" y="4610500"/>
                    <a:pt x="2272629" y="4654950"/>
                  </a:cubicBezTo>
                  <a:cubicBezTo>
                    <a:pt x="2275010" y="4699400"/>
                    <a:pt x="2284535" y="4708131"/>
                    <a:pt x="2310729" y="4716862"/>
                  </a:cubicBezTo>
                  <a:cubicBezTo>
                    <a:pt x="2336923" y="4725593"/>
                    <a:pt x="2404392" y="4707337"/>
                    <a:pt x="2429792" y="4707337"/>
                  </a:cubicBezTo>
                  <a:cubicBezTo>
                    <a:pt x="2455192" y="4707337"/>
                    <a:pt x="2446460" y="4694637"/>
                    <a:pt x="2463129" y="4716862"/>
                  </a:cubicBezTo>
                  <a:cubicBezTo>
                    <a:pt x="2479798" y="4739087"/>
                    <a:pt x="2521073" y="4807350"/>
                    <a:pt x="2529804" y="4840687"/>
                  </a:cubicBezTo>
                  <a:cubicBezTo>
                    <a:pt x="2538535" y="4874024"/>
                    <a:pt x="2513929" y="4893074"/>
                    <a:pt x="2515517" y="4916887"/>
                  </a:cubicBezTo>
                  <a:cubicBezTo>
                    <a:pt x="2517105" y="4940700"/>
                    <a:pt x="2559966" y="4966100"/>
                    <a:pt x="2539329" y="4983562"/>
                  </a:cubicBezTo>
                  <a:cubicBezTo>
                    <a:pt x="2518692" y="5001024"/>
                    <a:pt x="2448048" y="5015312"/>
                    <a:pt x="2391692" y="5021662"/>
                  </a:cubicBezTo>
                  <a:cubicBezTo>
                    <a:pt x="2335336" y="5028012"/>
                    <a:pt x="2406773" y="5019281"/>
                    <a:pt x="2201192" y="5021662"/>
                  </a:cubicBezTo>
                  <a:lnTo>
                    <a:pt x="1687674" y="5028697"/>
                  </a:lnTo>
                  <a:cubicBezTo>
                    <a:pt x="1700350" y="5075951"/>
                    <a:pt x="1725071" y="5162909"/>
                    <a:pt x="1734467" y="5193113"/>
                  </a:cubicBezTo>
                  <a:cubicBezTo>
                    <a:pt x="1742802" y="5219902"/>
                    <a:pt x="1752029" y="5204722"/>
                    <a:pt x="1752103" y="5208852"/>
                  </a:cubicBezTo>
                  <a:lnTo>
                    <a:pt x="1748754" y="5221688"/>
                  </a:lnTo>
                  <a:cubicBezTo>
                    <a:pt x="1739229" y="5253438"/>
                    <a:pt x="1712242" y="5337576"/>
                    <a:pt x="1677317" y="5383613"/>
                  </a:cubicBezTo>
                  <a:cubicBezTo>
                    <a:pt x="1642392" y="5429650"/>
                    <a:pt x="1594766" y="5467751"/>
                    <a:pt x="1539204" y="5497913"/>
                  </a:cubicBezTo>
                  <a:cubicBezTo>
                    <a:pt x="1483642" y="5528075"/>
                    <a:pt x="1401092" y="5555857"/>
                    <a:pt x="1343942" y="5564588"/>
                  </a:cubicBezTo>
                  <a:cubicBezTo>
                    <a:pt x="1286792" y="5573319"/>
                    <a:pt x="1241548" y="5563001"/>
                    <a:pt x="1196304" y="5550301"/>
                  </a:cubicBezTo>
                  <a:cubicBezTo>
                    <a:pt x="1151060" y="5537601"/>
                    <a:pt x="1089148" y="5511407"/>
                    <a:pt x="1072479" y="5488388"/>
                  </a:cubicBezTo>
                  <a:cubicBezTo>
                    <a:pt x="1055810" y="5465369"/>
                    <a:pt x="1087561" y="5432826"/>
                    <a:pt x="1096292" y="5412188"/>
                  </a:cubicBezTo>
                  <a:cubicBezTo>
                    <a:pt x="1105023" y="5391550"/>
                    <a:pt x="1121692" y="5383613"/>
                    <a:pt x="1124867" y="5364563"/>
                  </a:cubicBezTo>
                  <a:cubicBezTo>
                    <a:pt x="1128042" y="5345513"/>
                    <a:pt x="1112167" y="5311382"/>
                    <a:pt x="1115342" y="5297888"/>
                  </a:cubicBezTo>
                  <a:cubicBezTo>
                    <a:pt x="1118517" y="5284394"/>
                    <a:pt x="1136773" y="5297095"/>
                    <a:pt x="1143917" y="5283601"/>
                  </a:cubicBezTo>
                  <a:cubicBezTo>
                    <a:pt x="1151061" y="5270107"/>
                    <a:pt x="1146298" y="5238357"/>
                    <a:pt x="1158204" y="5216926"/>
                  </a:cubicBezTo>
                  <a:cubicBezTo>
                    <a:pt x="1170110" y="5195495"/>
                    <a:pt x="1202654" y="5176444"/>
                    <a:pt x="1215354" y="5155013"/>
                  </a:cubicBezTo>
                  <a:cubicBezTo>
                    <a:pt x="1228054" y="5133582"/>
                    <a:pt x="1231229" y="5110960"/>
                    <a:pt x="1234404" y="5088338"/>
                  </a:cubicBezTo>
                  <a:lnTo>
                    <a:pt x="1232786" y="5034929"/>
                  </a:lnTo>
                  <a:lnTo>
                    <a:pt x="1158204" y="5035950"/>
                  </a:lnTo>
                  <a:lnTo>
                    <a:pt x="815304" y="5035950"/>
                  </a:lnTo>
                  <a:cubicBezTo>
                    <a:pt x="815254" y="5035950"/>
                    <a:pt x="575587" y="5032776"/>
                    <a:pt x="524792" y="5035950"/>
                  </a:cubicBezTo>
                  <a:cubicBezTo>
                    <a:pt x="473992" y="5039125"/>
                    <a:pt x="547810" y="5041506"/>
                    <a:pt x="510504" y="5055000"/>
                  </a:cubicBezTo>
                  <a:cubicBezTo>
                    <a:pt x="473198" y="5068494"/>
                    <a:pt x="360485" y="5107387"/>
                    <a:pt x="300954" y="5116912"/>
                  </a:cubicBezTo>
                  <a:cubicBezTo>
                    <a:pt x="241423" y="5126437"/>
                    <a:pt x="195386" y="5120881"/>
                    <a:pt x="153317" y="5112150"/>
                  </a:cubicBezTo>
                  <a:cubicBezTo>
                    <a:pt x="111248" y="5103419"/>
                    <a:pt x="67592" y="5085162"/>
                    <a:pt x="48542" y="5064525"/>
                  </a:cubicBezTo>
                  <a:cubicBezTo>
                    <a:pt x="29492" y="5043888"/>
                    <a:pt x="46954" y="5020075"/>
                    <a:pt x="39017" y="4988325"/>
                  </a:cubicBezTo>
                  <a:cubicBezTo>
                    <a:pt x="31080" y="4956575"/>
                    <a:pt x="4092" y="4902600"/>
                    <a:pt x="917" y="4874025"/>
                  </a:cubicBezTo>
                  <a:cubicBezTo>
                    <a:pt x="-2258" y="4845450"/>
                    <a:pt x="2505" y="4834337"/>
                    <a:pt x="19967" y="4816875"/>
                  </a:cubicBezTo>
                  <a:cubicBezTo>
                    <a:pt x="37429" y="4799413"/>
                    <a:pt x="81879" y="4777188"/>
                    <a:pt x="105692" y="4769250"/>
                  </a:cubicBezTo>
                  <a:cubicBezTo>
                    <a:pt x="129504" y="4761313"/>
                    <a:pt x="142998" y="4765281"/>
                    <a:pt x="162842" y="4769250"/>
                  </a:cubicBezTo>
                  <a:cubicBezTo>
                    <a:pt x="182686" y="4773219"/>
                    <a:pt x="208085" y="4793062"/>
                    <a:pt x="224754" y="4793062"/>
                  </a:cubicBezTo>
                  <a:cubicBezTo>
                    <a:pt x="241423" y="4793062"/>
                    <a:pt x="257298" y="4797031"/>
                    <a:pt x="262854" y="4769250"/>
                  </a:cubicBezTo>
                  <a:cubicBezTo>
                    <a:pt x="268410" y="4741469"/>
                    <a:pt x="258886" y="4681144"/>
                    <a:pt x="258092" y="4626375"/>
                  </a:cubicBezTo>
                  <a:cubicBezTo>
                    <a:pt x="257298" y="4571606"/>
                    <a:pt x="270792" y="4514456"/>
                    <a:pt x="258092" y="4440637"/>
                  </a:cubicBezTo>
                  <a:cubicBezTo>
                    <a:pt x="245392" y="4366818"/>
                    <a:pt x="201736" y="4261250"/>
                    <a:pt x="181892" y="4183462"/>
                  </a:cubicBezTo>
                  <a:cubicBezTo>
                    <a:pt x="162048" y="4105675"/>
                    <a:pt x="147760" y="4045350"/>
                    <a:pt x="139029" y="3973912"/>
                  </a:cubicBezTo>
                  <a:cubicBezTo>
                    <a:pt x="130298" y="3902475"/>
                    <a:pt x="126329" y="3805637"/>
                    <a:pt x="129504" y="3754837"/>
                  </a:cubicBezTo>
                  <a:cubicBezTo>
                    <a:pt x="132679" y="3704037"/>
                    <a:pt x="150142" y="3700068"/>
                    <a:pt x="158079" y="3669112"/>
                  </a:cubicBezTo>
                  <a:cubicBezTo>
                    <a:pt x="166016" y="3638156"/>
                    <a:pt x="169985" y="3600056"/>
                    <a:pt x="177129" y="3569100"/>
                  </a:cubicBezTo>
                  <a:cubicBezTo>
                    <a:pt x="184273" y="3538144"/>
                    <a:pt x="192607" y="3510759"/>
                    <a:pt x="200942" y="3483375"/>
                  </a:cubicBezTo>
                  <a:lnTo>
                    <a:pt x="204610" y="3377005"/>
                  </a:lnTo>
                  <a:lnTo>
                    <a:pt x="202529" y="3377011"/>
                  </a:lnTo>
                  <a:cubicBezTo>
                    <a:pt x="191681" y="3374894"/>
                    <a:pt x="180833" y="3372778"/>
                    <a:pt x="177129" y="3357961"/>
                  </a:cubicBezTo>
                  <a:cubicBezTo>
                    <a:pt x="173425" y="3343144"/>
                    <a:pt x="176600" y="3307161"/>
                    <a:pt x="180304" y="3288111"/>
                  </a:cubicBezTo>
                  <a:cubicBezTo>
                    <a:pt x="184008" y="3269061"/>
                    <a:pt x="188771" y="3255832"/>
                    <a:pt x="199354" y="3243661"/>
                  </a:cubicBezTo>
                  <a:cubicBezTo>
                    <a:pt x="209937" y="3231490"/>
                    <a:pt x="232691" y="3227257"/>
                    <a:pt x="243804" y="3215086"/>
                  </a:cubicBezTo>
                  <a:cubicBezTo>
                    <a:pt x="254917" y="3202915"/>
                    <a:pt x="256504" y="3188099"/>
                    <a:pt x="266029" y="3170636"/>
                  </a:cubicBezTo>
                  <a:cubicBezTo>
                    <a:pt x="275554" y="3153174"/>
                    <a:pt x="294075" y="3134123"/>
                    <a:pt x="300954" y="3110311"/>
                  </a:cubicBezTo>
                  <a:cubicBezTo>
                    <a:pt x="307833" y="3086499"/>
                    <a:pt x="310479" y="3064803"/>
                    <a:pt x="307304" y="3027761"/>
                  </a:cubicBezTo>
                  <a:cubicBezTo>
                    <a:pt x="304129" y="2990719"/>
                    <a:pt x="289312" y="2922986"/>
                    <a:pt x="281904" y="2888061"/>
                  </a:cubicBezTo>
                  <a:cubicBezTo>
                    <a:pt x="274496" y="2853136"/>
                    <a:pt x="274496" y="2851548"/>
                    <a:pt x="262854" y="2818211"/>
                  </a:cubicBezTo>
                  <a:cubicBezTo>
                    <a:pt x="251212" y="2784874"/>
                    <a:pt x="227400" y="2735132"/>
                    <a:pt x="212054" y="2688036"/>
                  </a:cubicBezTo>
                  <a:cubicBezTo>
                    <a:pt x="196708" y="2640940"/>
                    <a:pt x="175012" y="2580615"/>
                    <a:pt x="170779" y="2535636"/>
                  </a:cubicBezTo>
                  <a:cubicBezTo>
                    <a:pt x="166546" y="2490657"/>
                    <a:pt x="179775" y="2447265"/>
                    <a:pt x="186654" y="2418161"/>
                  </a:cubicBezTo>
                  <a:cubicBezTo>
                    <a:pt x="193533" y="2389057"/>
                    <a:pt x="177658" y="2382707"/>
                    <a:pt x="212054" y="2361011"/>
                  </a:cubicBezTo>
                  <a:lnTo>
                    <a:pt x="221063" y="2356041"/>
                  </a:lnTo>
                  <a:cubicBezTo>
                    <a:pt x="213357" y="2349833"/>
                    <a:pt x="206947" y="2343900"/>
                    <a:pt x="202529" y="2338785"/>
                  </a:cubicBezTo>
                  <a:cubicBezTo>
                    <a:pt x="182421" y="2315502"/>
                    <a:pt x="198825" y="2313385"/>
                    <a:pt x="186654" y="2284810"/>
                  </a:cubicBezTo>
                  <a:cubicBezTo>
                    <a:pt x="174483" y="2256235"/>
                    <a:pt x="145379" y="2192735"/>
                    <a:pt x="129504" y="2167335"/>
                  </a:cubicBezTo>
                  <a:cubicBezTo>
                    <a:pt x="113629" y="2141935"/>
                    <a:pt x="107279" y="2150931"/>
                    <a:pt x="91404" y="2132410"/>
                  </a:cubicBezTo>
                  <a:cubicBezTo>
                    <a:pt x="75529" y="2113889"/>
                    <a:pt x="53304" y="2081610"/>
                    <a:pt x="34254" y="2056210"/>
                  </a:cubicBezTo>
                  <a:cubicBezTo>
                    <a:pt x="40604" y="2023931"/>
                    <a:pt x="99871" y="1942439"/>
                    <a:pt x="123154" y="1910160"/>
                  </a:cubicBezTo>
                  <a:cubicBezTo>
                    <a:pt x="146437" y="1877881"/>
                    <a:pt x="160196" y="1879468"/>
                    <a:pt x="173954" y="1862535"/>
                  </a:cubicBezTo>
                  <a:cubicBezTo>
                    <a:pt x="187712" y="1845602"/>
                    <a:pt x="188242" y="1823906"/>
                    <a:pt x="205704" y="1808560"/>
                  </a:cubicBezTo>
                  <a:cubicBezTo>
                    <a:pt x="223166" y="1793214"/>
                    <a:pt x="239571" y="1780514"/>
                    <a:pt x="269204" y="1767285"/>
                  </a:cubicBezTo>
                  <a:cubicBezTo>
                    <a:pt x="281012" y="1762014"/>
                    <a:pt x="295508" y="1756911"/>
                    <a:pt x="311223" y="1752301"/>
                  </a:cubicBezTo>
                  <a:lnTo>
                    <a:pt x="289048" y="1678385"/>
                  </a:lnTo>
                  <a:lnTo>
                    <a:pt x="286667" y="1625998"/>
                  </a:lnTo>
                  <a:cubicBezTo>
                    <a:pt x="285079" y="1617267"/>
                    <a:pt x="277935" y="1619251"/>
                    <a:pt x="281904" y="1599804"/>
                  </a:cubicBezTo>
                  <a:cubicBezTo>
                    <a:pt x="285873" y="1580357"/>
                    <a:pt x="300160" y="1539082"/>
                    <a:pt x="310479" y="1509316"/>
                  </a:cubicBezTo>
                  <a:cubicBezTo>
                    <a:pt x="320798" y="1479550"/>
                    <a:pt x="337467" y="1447800"/>
                    <a:pt x="343817" y="1421210"/>
                  </a:cubicBezTo>
                  <a:cubicBezTo>
                    <a:pt x="350167" y="1394620"/>
                    <a:pt x="347389" y="1373585"/>
                    <a:pt x="348579" y="1349773"/>
                  </a:cubicBezTo>
                  <a:cubicBezTo>
                    <a:pt x="349769" y="1325961"/>
                    <a:pt x="346198" y="1302941"/>
                    <a:pt x="350960" y="1278335"/>
                  </a:cubicBezTo>
                  <a:cubicBezTo>
                    <a:pt x="355722" y="1253729"/>
                    <a:pt x="367629" y="1216819"/>
                    <a:pt x="377154" y="1202135"/>
                  </a:cubicBezTo>
                  <a:cubicBezTo>
                    <a:pt x="386679" y="1187451"/>
                    <a:pt x="388663" y="1201738"/>
                    <a:pt x="408110" y="1190229"/>
                  </a:cubicBezTo>
                  <a:cubicBezTo>
                    <a:pt x="427557" y="1178720"/>
                    <a:pt x="448591" y="1158479"/>
                    <a:pt x="493835" y="1133079"/>
                  </a:cubicBezTo>
                  <a:cubicBezTo>
                    <a:pt x="539079" y="1107679"/>
                    <a:pt x="630361" y="1068388"/>
                    <a:pt x="679573" y="1037829"/>
                  </a:cubicBezTo>
                  <a:cubicBezTo>
                    <a:pt x="720940" y="1012141"/>
                    <a:pt x="753334" y="977760"/>
                    <a:pt x="777031" y="959071"/>
                  </a:cubicBezTo>
                  <a:cubicBezTo>
                    <a:pt x="776909" y="958376"/>
                    <a:pt x="777042" y="957657"/>
                    <a:pt x="777204" y="956866"/>
                  </a:cubicBezTo>
                  <a:cubicBezTo>
                    <a:pt x="780379" y="941388"/>
                    <a:pt x="794667" y="918766"/>
                    <a:pt x="801017" y="899716"/>
                  </a:cubicBezTo>
                  <a:cubicBezTo>
                    <a:pt x="807367" y="880666"/>
                    <a:pt x="810939" y="860822"/>
                    <a:pt x="815304" y="842566"/>
                  </a:cubicBezTo>
                  <a:cubicBezTo>
                    <a:pt x="819669" y="824310"/>
                    <a:pt x="823241" y="808832"/>
                    <a:pt x="827210" y="790179"/>
                  </a:cubicBezTo>
                  <a:cubicBezTo>
                    <a:pt x="831179" y="771526"/>
                    <a:pt x="835148" y="751087"/>
                    <a:pt x="839117" y="730648"/>
                  </a:cubicBezTo>
                  <a:lnTo>
                    <a:pt x="849426" y="698136"/>
                  </a:lnTo>
                  <a:cubicBezTo>
                    <a:pt x="849139" y="697870"/>
                    <a:pt x="848887" y="697586"/>
                    <a:pt x="848642" y="697310"/>
                  </a:cubicBezTo>
                  <a:cubicBezTo>
                    <a:pt x="836339" y="683419"/>
                    <a:pt x="833164" y="681038"/>
                    <a:pt x="829592" y="671116"/>
                  </a:cubicBezTo>
                  <a:cubicBezTo>
                    <a:pt x="826020" y="661194"/>
                    <a:pt x="833957" y="653654"/>
                    <a:pt x="827210" y="637779"/>
                  </a:cubicBezTo>
                  <a:cubicBezTo>
                    <a:pt x="820463" y="621904"/>
                    <a:pt x="797841" y="592932"/>
                    <a:pt x="789110" y="575866"/>
                  </a:cubicBezTo>
                  <a:cubicBezTo>
                    <a:pt x="780379" y="558800"/>
                    <a:pt x="784745" y="554435"/>
                    <a:pt x="774823" y="535385"/>
                  </a:cubicBezTo>
                  <a:cubicBezTo>
                    <a:pt x="764901" y="516335"/>
                    <a:pt x="737120" y="475457"/>
                    <a:pt x="729579" y="461566"/>
                  </a:cubicBezTo>
                  <a:lnTo>
                    <a:pt x="726732" y="454887"/>
                  </a:lnTo>
                  <a:cubicBezTo>
                    <a:pt x="726230" y="451371"/>
                    <a:pt x="731365" y="455612"/>
                    <a:pt x="729579" y="452041"/>
                  </a:cubicBezTo>
                  <a:cubicBezTo>
                    <a:pt x="727198" y="447279"/>
                    <a:pt x="720848" y="422673"/>
                    <a:pt x="722435" y="399654"/>
                  </a:cubicBezTo>
                  <a:cubicBezTo>
                    <a:pt x="724022" y="376635"/>
                    <a:pt x="733151" y="333773"/>
                    <a:pt x="739104" y="313929"/>
                  </a:cubicBezTo>
                  <a:cubicBezTo>
                    <a:pt x="745057" y="294085"/>
                    <a:pt x="753392" y="295672"/>
                    <a:pt x="758154" y="280591"/>
                  </a:cubicBezTo>
                  <a:cubicBezTo>
                    <a:pt x="762917" y="265510"/>
                    <a:pt x="759345" y="247253"/>
                    <a:pt x="767679" y="223441"/>
                  </a:cubicBezTo>
                  <a:cubicBezTo>
                    <a:pt x="776013" y="199629"/>
                    <a:pt x="787919" y="163910"/>
                    <a:pt x="808160" y="137716"/>
                  </a:cubicBezTo>
                  <a:cubicBezTo>
                    <a:pt x="828401" y="111522"/>
                    <a:pt x="868882" y="81360"/>
                    <a:pt x="889123" y="66279"/>
                  </a:cubicBezTo>
                  <a:cubicBezTo>
                    <a:pt x="909364" y="51198"/>
                    <a:pt x="911745" y="56754"/>
                    <a:pt x="929604" y="47229"/>
                  </a:cubicBezTo>
                  <a:cubicBezTo>
                    <a:pt x="947463" y="37704"/>
                    <a:pt x="964926" y="16670"/>
                    <a:pt x="996279" y="9129"/>
                  </a:cubicBezTo>
                  <a:cubicBezTo>
                    <a:pt x="1011956" y="5358"/>
                    <a:pt x="1031105" y="2382"/>
                    <a:pt x="1051941" y="943"/>
                  </a:cubicBezTo>
                  <a:close/>
                </a:path>
              </a:pathLst>
            </a:custGeom>
            <a:gradFill>
              <a:gsLst>
                <a:gs pos="42000">
                  <a:schemeClr val="bg1"/>
                </a:gs>
                <a:gs pos="0">
                  <a:schemeClr val="bg1">
                    <a:alpha val="40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blurRad="165100" dist="114300" dir="5400000" sx="90000" sy="-19000" rotWithShape="0">
                <a:prstClr val="black">
                  <a:alpha val="47000"/>
                </a:prstClr>
              </a:outerShdw>
            </a:effectLst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任意多边形 62"/>
            <p:cNvSpPr>
              <a:spLocks noChangeAspect="1"/>
            </p:cNvSpPr>
            <p:nvPr/>
          </p:nvSpPr>
          <p:spPr>
            <a:xfrm>
              <a:off x="2777051" y="3702684"/>
              <a:ext cx="366840" cy="508268"/>
            </a:xfrm>
            <a:custGeom>
              <a:avLst/>
              <a:gdLst/>
              <a:ahLst/>
              <a:cxnLst/>
              <a:rect l="l" t="t" r="r" b="b"/>
              <a:pathLst>
                <a:path w="4651950" h="6445427">
                  <a:moveTo>
                    <a:pt x="4360656" y="2954372"/>
                  </a:moveTo>
                  <a:cubicBezTo>
                    <a:pt x="4360540" y="2964639"/>
                    <a:pt x="4359924" y="2974300"/>
                    <a:pt x="4359309" y="2983124"/>
                  </a:cubicBezTo>
                  <a:cubicBezTo>
                    <a:pt x="4354595" y="3050710"/>
                    <a:pt x="4332601" y="3111671"/>
                    <a:pt x="4293326" y="3150102"/>
                  </a:cubicBezTo>
                  <a:cubicBezTo>
                    <a:pt x="4254051" y="3188533"/>
                    <a:pt x="4186500" y="3208411"/>
                    <a:pt x="4123660" y="3213712"/>
                  </a:cubicBezTo>
                  <a:cubicBezTo>
                    <a:pt x="4060820" y="3219013"/>
                    <a:pt x="3969702" y="3199135"/>
                    <a:pt x="3916288" y="3181907"/>
                  </a:cubicBezTo>
                  <a:cubicBezTo>
                    <a:pt x="3875409" y="3168722"/>
                    <a:pt x="3843732" y="3152432"/>
                    <a:pt x="3823403" y="3128977"/>
                  </a:cubicBezTo>
                  <a:cubicBezTo>
                    <a:pt x="3843597" y="3172388"/>
                    <a:pt x="3863945" y="3215624"/>
                    <a:pt x="3886199" y="3256954"/>
                  </a:cubicBezTo>
                  <a:cubicBezTo>
                    <a:pt x="3923305" y="3325865"/>
                    <a:pt x="3956436" y="3434534"/>
                    <a:pt x="4005469" y="3455737"/>
                  </a:cubicBezTo>
                  <a:cubicBezTo>
                    <a:pt x="4054502" y="3476940"/>
                    <a:pt x="4127389" y="3421281"/>
                    <a:pt x="4180398" y="3384175"/>
                  </a:cubicBezTo>
                  <a:cubicBezTo>
                    <a:pt x="4233407" y="3347069"/>
                    <a:pt x="4291716" y="3292735"/>
                    <a:pt x="4323521" y="3233100"/>
                  </a:cubicBezTo>
                  <a:cubicBezTo>
                    <a:pt x="4355326" y="3173465"/>
                    <a:pt x="4372554" y="3107204"/>
                    <a:pt x="4371229" y="3026366"/>
                  </a:cubicBezTo>
                  <a:cubicBezTo>
                    <a:pt x="4370905" y="3006607"/>
                    <a:pt x="4366702" y="2981463"/>
                    <a:pt x="4360656" y="2954372"/>
                  </a:cubicBezTo>
                  <a:close/>
                  <a:moveTo>
                    <a:pt x="1814786" y="118"/>
                  </a:moveTo>
                  <a:cubicBezTo>
                    <a:pt x="1886436" y="-877"/>
                    <a:pt x="1959793" y="4241"/>
                    <a:pt x="2031443" y="21870"/>
                  </a:cubicBezTo>
                  <a:cubicBezTo>
                    <a:pt x="2174745" y="57127"/>
                    <a:pt x="2365814" y="171994"/>
                    <a:pt x="2468172" y="226586"/>
                  </a:cubicBezTo>
                  <a:cubicBezTo>
                    <a:pt x="2570531" y="281177"/>
                    <a:pt x="2591002" y="295963"/>
                    <a:pt x="2645593" y="349416"/>
                  </a:cubicBezTo>
                  <a:cubicBezTo>
                    <a:pt x="2700184" y="402870"/>
                    <a:pt x="2751363" y="517738"/>
                    <a:pt x="2795718" y="547309"/>
                  </a:cubicBezTo>
                  <a:cubicBezTo>
                    <a:pt x="2840073" y="576879"/>
                    <a:pt x="2867370" y="524563"/>
                    <a:pt x="2911725" y="526837"/>
                  </a:cubicBezTo>
                  <a:cubicBezTo>
                    <a:pt x="2956080" y="529111"/>
                    <a:pt x="3018632" y="535935"/>
                    <a:pt x="3061849" y="560956"/>
                  </a:cubicBezTo>
                  <a:cubicBezTo>
                    <a:pt x="3105067" y="585977"/>
                    <a:pt x="3152835" y="642844"/>
                    <a:pt x="3171032" y="676963"/>
                  </a:cubicBezTo>
                  <a:cubicBezTo>
                    <a:pt x="3189228" y="711082"/>
                    <a:pt x="3153972" y="758849"/>
                    <a:pt x="3171032" y="765672"/>
                  </a:cubicBezTo>
                  <a:cubicBezTo>
                    <a:pt x="3188091" y="772496"/>
                    <a:pt x="3230172" y="723592"/>
                    <a:pt x="3273390" y="717905"/>
                  </a:cubicBezTo>
                  <a:cubicBezTo>
                    <a:pt x="3316608" y="712219"/>
                    <a:pt x="3380298" y="705395"/>
                    <a:pt x="3430339" y="731554"/>
                  </a:cubicBezTo>
                  <a:cubicBezTo>
                    <a:pt x="3480381" y="757712"/>
                    <a:pt x="3541796" y="808890"/>
                    <a:pt x="3573641" y="874855"/>
                  </a:cubicBezTo>
                  <a:cubicBezTo>
                    <a:pt x="3605485" y="940819"/>
                    <a:pt x="3616858" y="1069336"/>
                    <a:pt x="3621408" y="1127339"/>
                  </a:cubicBezTo>
                  <a:cubicBezTo>
                    <a:pt x="3625957" y="1185342"/>
                    <a:pt x="3620270" y="1197852"/>
                    <a:pt x="3600936" y="1222873"/>
                  </a:cubicBezTo>
                  <a:cubicBezTo>
                    <a:pt x="3581601" y="1247894"/>
                    <a:pt x="3539521" y="1259267"/>
                    <a:pt x="3505402" y="1277464"/>
                  </a:cubicBezTo>
                  <a:cubicBezTo>
                    <a:pt x="3471283" y="1295660"/>
                    <a:pt x="3398494" y="1297936"/>
                    <a:pt x="3396220" y="1332055"/>
                  </a:cubicBezTo>
                  <a:cubicBezTo>
                    <a:pt x="3393945" y="1366175"/>
                    <a:pt x="3466733" y="1424177"/>
                    <a:pt x="3491755" y="1482180"/>
                  </a:cubicBezTo>
                  <a:cubicBezTo>
                    <a:pt x="3516776" y="1540183"/>
                    <a:pt x="3539522" y="1616383"/>
                    <a:pt x="3546345" y="1680073"/>
                  </a:cubicBezTo>
                  <a:cubicBezTo>
                    <a:pt x="3553169" y="1743762"/>
                    <a:pt x="3552032" y="1817687"/>
                    <a:pt x="3532697" y="1864317"/>
                  </a:cubicBezTo>
                  <a:cubicBezTo>
                    <a:pt x="3513363" y="1910947"/>
                    <a:pt x="3473557" y="1934831"/>
                    <a:pt x="3430339" y="1959852"/>
                  </a:cubicBezTo>
                  <a:cubicBezTo>
                    <a:pt x="3387122" y="1984873"/>
                    <a:pt x="3304098" y="1982598"/>
                    <a:pt x="3273390" y="2014443"/>
                  </a:cubicBezTo>
                  <a:cubicBezTo>
                    <a:pt x="3242683" y="2046288"/>
                    <a:pt x="3259743" y="2112252"/>
                    <a:pt x="3246095" y="2150921"/>
                  </a:cubicBezTo>
                  <a:cubicBezTo>
                    <a:pt x="3232447" y="2189589"/>
                    <a:pt x="3226760" y="2218022"/>
                    <a:pt x="3191503" y="2246455"/>
                  </a:cubicBezTo>
                  <a:cubicBezTo>
                    <a:pt x="3156246" y="2274889"/>
                    <a:pt x="3078909" y="2315831"/>
                    <a:pt x="3034554" y="2321518"/>
                  </a:cubicBezTo>
                  <a:cubicBezTo>
                    <a:pt x="2990199" y="2327204"/>
                    <a:pt x="2957217" y="2295360"/>
                    <a:pt x="2925372" y="2280574"/>
                  </a:cubicBezTo>
                  <a:cubicBezTo>
                    <a:pt x="2893527" y="2265789"/>
                    <a:pt x="2865095" y="2206649"/>
                    <a:pt x="2843486" y="2232807"/>
                  </a:cubicBezTo>
                  <a:cubicBezTo>
                    <a:pt x="2821877" y="2258966"/>
                    <a:pt x="2816190" y="2372697"/>
                    <a:pt x="2795718" y="2437524"/>
                  </a:cubicBezTo>
                  <a:cubicBezTo>
                    <a:pt x="2775246" y="2502350"/>
                    <a:pt x="2736578" y="2574001"/>
                    <a:pt x="2720656" y="2621768"/>
                  </a:cubicBezTo>
                  <a:cubicBezTo>
                    <a:pt x="2704733" y="2669535"/>
                    <a:pt x="2710420" y="2678634"/>
                    <a:pt x="2700184" y="2724127"/>
                  </a:cubicBezTo>
                  <a:cubicBezTo>
                    <a:pt x="2689948" y="2769620"/>
                    <a:pt x="2677437" y="2854918"/>
                    <a:pt x="2659240" y="2894723"/>
                  </a:cubicBezTo>
                  <a:cubicBezTo>
                    <a:pt x="2641044" y="2934529"/>
                    <a:pt x="2620572" y="2944766"/>
                    <a:pt x="2591002" y="2962962"/>
                  </a:cubicBezTo>
                  <a:cubicBezTo>
                    <a:pt x="2561431" y="2981159"/>
                    <a:pt x="2523900" y="2998219"/>
                    <a:pt x="2481819" y="3003906"/>
                  </a:cubicBezTo>
                  <a:cubicBezTo>
                    <a:pt x="2439739" y="3009592"/>
                    <a:pt x="2389129" y="3003337"/>
                    <a:pt x="2338518" y="2997082"/>
                  </a:cubicBezTo>
                  <a:cubicBezTo>
                    <a:pt x="2331695" y="3008455"/>
                    <a:pt x="2333969" y="3016417"/>
                    <a:pt x="2318047" y="3031202"/>
                  </a:cubicBezTo>
                  <a:cubicBezTo>
                    <a:pt x="2302124" y="3045987"/>
                    <a:pt x="2281652" y="3059634"/>
                    <a:pt x="2242984" y="3085792"/>
                  </a:cubicBezTo>
                  <a:cubicBezTo>
                    <a:pt x="2204316" y="3111951"/>
                    <a:pt x="2148587" y="3165405"/>
                    <a:pt x="2086035" y="3188151"/>
                  </a:cubicBezTo>
                  <a:cubicBezTo>
                    <a:pt x="2023483" y="3210897"/>
                    <a:pt x="1934772" y="3215446"/>
                    <a:pt x="1867671" y="3222270"/>
                  </a:cubicBezTo>
                  <a:cubicBezTo>
                    <a:pt x="1800569" y="3229094"/>
                    <a:pt x="1751665" y="3240467"/>
                    <a:pt x="1683426" y="3229094"/>
                  </a:cubicBezTo>
                  <a:lnTo>
                    <a:pt x="1639959" y="3219115"/>
                  </a:lnTo>
                  <a:cubicBezTo>
                    <a:pt x="1647640" y="3274580"/>
                    <a:pt x="1656243" y="3313252"/>
                    <a:pt x="1669778" y="3351924"/>
                  </a:cubicBezTo>
                  <a:cubicBezTo>
                    <a:pt x="1685700" y="3397417"/>
                    <a:pt x="1699348" y="3428124"/>
                    <a:pt x="1731193" y="3461106"/>
                  </a:cubicBezTo>
                  <a:cubicBezTo>
                    <a:pt x="1763038" y="3494088"/>
                    <a:pt x="1815354" y="3520246"/>
                    <a:pt x="1860847" y="3549817"/>
                  </a:cubicBezTo>
                  <a:cubicBezTo>
                    <a:pt x="1906340" y="3579387"/>
                    <a:pt x="1962068" y="3606682"/>
                    <a:pt x="2004148" y="3638527"/>
                  </a:cubicBezTo>
                  <a:cubicBezTo>
                    <a:pt x="2046229" y="3670372"/>
                    <a:pt x="2051915" y="3694255"/>
                    <a:pt x="2113330" y="3740885"/>
                  </a:cubicBezTo>
                  <a:cubicBezTo>
                    <a:pt x="2174745" y="3787515"/>
                    <a:pt x="2299850" y="3864852"/>
                    <a:pt x="2372638" y="3918306"/>
                  </a:cubicBezTo>
                  <a:cubicBezTo>
                    <a:pt x="2445426" y="3971759"/>
                    <a:pt x="2506841" y="4019526"/>
                    <a:pt x="2550059" y="4061607"/>
                  </a:cubicBezTo>
                  <a:cubicBezTo>
                    <a:pt x="2593277" y="4103687"/>
                    <a:pt x="2577354" y="4119610"/>
                    <a:pt x="2631945" y="4170789"/>
                  </a:cubicBezTo>
                  <a:cubicBezTo>
                    <a:pt x="2686536" y="4221968"/>
                    <a:pt x="2795718" y="4302717"/>
                    <a:pt x="2877605" y="4368682"/>
                  </a:cubicBezTo>
                  <a:lnTo>
                    <a:pt x="2932196" y="4355034"/>
                  </a:lnTo>
                  <a:cubicBezTo>
                    <a:pt x="2972003" y="4397115"/>
                    <a:pt x="3073223" y="4491512"/>
                    <a:pt x="3143736" y="4559751"/>
                  </a:cubicBezTo>
                  <a:lnTo>
                    <a:pt x="3327981" y="4880473"/>
                  </a:lnTo>
                  <a:cubicBezTo>
                    <a:pt x="3291018" y="4935633"/>
                    <a:pt x="3254056" y="4990792"/>
                    <a:pt x="3205151" y="5037422"/>
                  </a:cubicBezTo>
                  <a:cubicBezTo>
                    <a:pt x="3156247" y="5084052"/>
                    <a:pt x="3101656" y="5120445"/>
                    <a:pt x="3034554" y="5160252"/>
                  </a:cubicBezTo>
                  <a:lnTo>
                    <a:pt x="3010906" y="5173321"/>
                  </a:lnTo>
                  <a:cubicBezTo>
                    <a:pt x="3010240" y="5179443"/>
                    <a:pt x="3010618" y="5184781"/>
                    <a:pt x="3011556" y="5189121"/>
                  </a:cubicBezTo>
                  <a:cubicBezTo>
                    <a:pt x="3022158" y="5238154"/>
                    <a:pt x="3034085" y="5206349"/>
                    <a:pt x="3059264" y="5244780"/>
                  </a:cubicBezTo>
                  <a:cubicBezTo>
                    <a:pt x="3084443" y="5283211"/>
                    <a:pt x="3129501" y="5411758"/>
                    <a:pt x="3162631" y="5419709"/>
                  </a:cubicBezTo>
                  <a:cubicBezTo>
                    <a:pt x="3195761" y="5427660"/>
                    <a:pt x="3167931" y="5426335"/>
                    <a:pt x="3258046" y="5292488"/>
                  </a:cubicBezTo>
                  <a:cubicBezTo>
                    <a:pt x="3348161" y="5158641"/>
                    <a:pt x="3576098" y="4818060"/>
                    <a:pt x="3703319" y="4616627"/>
                  </a:cubicBezTo>
                  <a:cubicBezTo>
                    <a:pt x="3830540" y="4415194"/>
                    <a:pt x="3974989" y="4221713"/>
                    <a:pt x="4021372" y="4083890"/>
                  </a:cubicBezTo>
                  <a:cubicBezTo>
                    <a:pt x="4067755" y="3946067"/>
                    <a:pt x="3997518" y="3867879"/>
                    <a:pt x="3981615" y="3789691"/>
                  </a:cubicBezTo>
                  <a:cubicBezTo>
                    <a:pt x="3965712" y="3711503"/>
                    <a:pt x="3951135" y="3684999"/>
                    <a:pt x="3925956" y="3614763"/>
                  </a:cubicBezTo>
                  <a:cubicBezTo>
                    <a:pt x="3900777" y="3544527"/>
                    <a:pt x="3854394" y="3463688"/>
                    <a:pt x="3830540" y="3368272"/>
                  </a:cubicBezTo>
                  <a:cubicBezTo>
                    <a:pt x="3806686" y="3272856"/>
                    <a:pt x="3794759" y="3157562"/>
                    <a:pt x="3782833" y="3042269"/>
                  </a:cubicBezTo>
                  <a:lnTo>
                    <a:pt x="3785358" y="3047664"/>
                  </a:lnTo>
                  <a:cubicBezTo>
                    <a:pt x="3783731" y="3029759"/>
                    <a:pt x="3784325" y="3010668"/>
                    <a:pt x="3784325" y="2991076"/>
                  </a:cubicBezTo>
                  <a:cubicBezTo>
                    <a:pt x="3784325" y="2946019"/>
                    <a:pt x="3782755" y="2900960"/>
                    <a:pt x="3793751" y="2855903"/>
                  </a:cubicBezTo>
                  <a:cubicBezTo>
                    <a:pt x="3804747" y="2810846"/>
                    <a:pt x="3803178" y="2753861"/>
                    <a:pt x="3850307" y="2720731"/>
                  </a:cubicBezTo>
                  <a:cubicBezTo>
                    <a:pt x="3897436" y="2687601"/>
                    <a:pt x="3997980" y="2653145"/>
                    <a:pt x="4076529" y="2657121"/>
                  </a:cubicBezTo>
                  <a:cubicBezTo>
                    <a:pt x="4155079" y="2661097"/>
                    <a:pt x="4274474" y="2690251"/>
                    <a:pt x="4321604" y="2744585"/>
                  </a:cubicBezTo>
                  <a:lnTo>
                    <a:pt x="4321617" y="2744610"/>
                  </a:lnTo>
                  <a:cubicBezTo>
                    <a:pt x="4345186" y="2740784"/>
                    <a:pt x="4420178" y="2823303"/>
                    <a:pt x="4442791" y="2867340"/>
                  </a:cubicBezTo>
                  <a:cubicBezTo>
                    <a:pt x="4467970" y="2916373"/>
                    <a:pt x="4462669" y="2994561"/>
                    <a:pt x="4466645" y="3042269"/>
                  </a:cubicBezTo>
                  <a:cubicBezTo>
                    <a:pt x="4470621" y="3089977"/>
                    <a:pt x="4456043" y="3131058"/>
                    <a:pt x="4466645" y="3153587"/>
                  </a:cubicBezTo>
                  <a:cubicBezTo>
                    <a:pt x="4477247" y="3176116"/>
                    <a:pt x="4530255" y="3177441"/>
                    <a:pt x="4530255" y="3177441"/>
                  </a:cubicBezTo>
                  <a:cubicBezTo>
                    <a:pt x="4540857" y="3193344"/>
                    <a:pt x="4518328" y="3229125"/>
                    <a:pt x="4530255" y="3249003"/>
                  </a:cubicBezTo>
                  <a:cubicBezTo>
                    <a:pt x="4542182" y="3268881"/>
                    <a:pt x="4592541" y="3264905"/>
                    <a:pt x="4601817" y="3296710"/>
                  </a:cubicBezTo>
                  <a:cubicBezTo>
                    <a:pt x="4611094" y="3328515"/>
                    <a:pt x="4577963" y="3405378"/>
                    <a:pt x="4585914" y="3439834"/>
                  </a:cubicBezTo>
                  <a:cubicBezTo>
                    <a:pt x="4593865" y="3474290"/>
                    <a:pt x="4642899" y="3471639"/>
                    <a:pt x="4649525" y="3503444"/>
                  </a:cubicBezTo>
                  <a:cubicBezTo>
                    <a:pt x="4656151" y="3535249"/>
                    <a:pt x="4649525" y="3581632"/>
                    <a:pt x="4625671" y="3630665"/>
                  </a:cubicBezTo>
                  <a:cubicBezTo>
                    <a:pt x="4601817" y="3679698"/>
                    <a:pt x="4579288" y="3738008"/>
                    <a:pt x="4506401" y="3797643"/>
                  </a:cubicBezTo>
                  <a:cubicBezTo>
                    <a:pt x="4433514" y="3857278"/>
                    <a:pt x="4303643" y="3850652"/>
                    <a:pt x="4188349" y="3988474"/>
                  </a:cubicBezTo>
                  <a:cubicBezTo>
                    <a:pt x="4073055" y="4126296"/>
                    <a:pt x="3914029" y="4443023"/>
                    <a:pt x="3814638" y="4624578"/>
                  </a:cubicBezTo>
                  <a:cubicBezTo>
                    <a:pt x="3715247" y="4806133"/>
                    <a:pt x="3708620" y="4889622"/>
                    <a:pt x="3592001" y="5077803"/>
                  </a:cubicBezTo>
                  <a:cubicBezTo>
                    <a:pt x="3475382" y="5265984"/>
                    <a:pt x="3199737" y="5646322"/>
                    <a:pt x="3114923" y="5753664"/>
                  </a:cubicBezTo>
                  <a:cubicBezTo>
                    <a:pt x="3016560" y="5609012"/>
                    <a:pt x="2855742" y="5429274"/>
                    <a:pt x="2769208" y="5290796"/>
                  </a:cubicBezTo>
                  <a:cubicBezTo>
                    <a:pt x="2732915" y="5306001"/>
                    <a:pt x="2711957" y="5311486"/>
                    <a:pt x="2679712" y="5324025"/>
                  </a:cubicBezTo>
                  <a:lnTo>
                    <a:pt x="2854715" y="5991626"/>
                  </a:lnTo>
                  <a:lnTo>
                    <a:pt x="2860481" y="5992203"/>
                  </a:lnTo>
                  <a:cubicBezTo>
                    <a:pt x="2938669" y="5996179"/>
                    <a:pt x="2957222" y="5963048"/>
                    <a:pt x="3011556" y="5952446"/>
                  </a:cubicBezTo>
                  <a:cubicBezTo>
                    <a:pt x="3065890" y="5941844"/>
                    <a:pt x="3125525" y="5929917"/>
                    <a:pt x="3186485" y="5928592"/>
                  </a:cubicBezTo>
                  <a:cubicBezTo>
                    <a:pt x="3247445" y="5927267"/>
                    <a:pt x="3328283" y="5936544"/>
                    <a:pt x="3377316" y="5944495"/>
                  </a:cubicBezTo>
                  <a:cubicBezTo>
                    <a:pt x="3426349" y="5952446"/>
                    <a:pt x="3446227" y="5965698"/>
                    <a:pt x="3480683" y="5976300"/>
                  </a:cubicBezTo>
                  <a:lnTo>
                    <a:pt x="3409121" y="6055813"/>
                  </a:lnTo>
                  <a:cubicBezTo>
                    <a:pt x="3432975" y="6070390"/>
                    <a:pt x="3525740" y="6106171"/>
                    <a:pt x="3568147" y="6135326"/>
                  </a:cubicBezTo>
                  <a:cubicBezTo>
                    <a:pt x="3610554" y="6164481"/>
                    <a:pt x="3631758" y="6198937"/>
                    <a:pt x="3663563" y="6230742"/>
                  </a:cubicBezTo>
                  <a:cubicBezTo>
                    <a:pt x="3651636" y="6249295"/>
                    <a:pt x="3489959" y="6220140"/>
                    <a:pt x="3512488" y="6238693"/>
                  </a:cubicBezTo>
                  <a:cubicBezTo>
                    <a:pt x="3535017" y="6257246"/>
                    <a:pt x="3703319" y="6307604"/>
                    <a:pt x="3798735" y="6342060"/>
                  </a:cubicBezTo>
                  <a:cubicBezTo>
                    <a:pt x="3769580" y="6350011"/>
                    <a:pt x="3662238" y="6387118"/>
                    <a:pt x="3607904" y="6389768"/>
                  </a:cubicBezTo>
                  <a:cubicBezTo>
                    <a:pt x="3553570" y="6392418"/>
                    <a:pt x="3485984" y="6357963"/>
                    <a:pt x="3472732" y="6357963"/>
                  </a:cubicBezTo>
                  <a:cubicBezTo>
                    <a:pt x="3475186" y="6364663"/>
                    <a:pt x="3506057" y="6378069"/>
                    <a:pt x="3528391" y="6389768"/>
                  </a:cubicBezTo>
                  <a:lnTo>
                    <a:pt x="3639709" y="6445427"/>
                  </a:lnTo>
                  <a:cubicBezTo>
                    <a:pt x="3514476" y="6437476"/>
                    <a:pt x="3389243" y="6429525"/>
                    <a:pt x="3289852" y="6413622"/>
                  </a:cubicBezTo>
                  <a:cubicBezTo>
                    <a:pt x="3190461" y="6397719"/>
                    <a:pt x="3136126" y="6373865"/>
                    <a:pt x="3043361" y="6350011"/>
                  </a:cubicBezTo>
                  <a:cubicBezTo>
                    <a:pt x="3043286" y="6349992"/>
                    <a:pt x="2823360" y="6291697"/>
                    <a:pt x="2733260" y="6270498"/>
                  </a:cubicBezTo>
                  <a:cubicBezTo>
                    <a:pt x="2643145" y="6249295"/>
                    <a:pt x="2631219" y="6241343"/>
                    <a:pt x="2502673" y="6222790"/>
                  </a:cubicBezTo>
                  <a:cubicBezTo>
                    <a:pt x="2374127" y="6204237"/>
                    <a:pt x="2172693" y="6180383"/>
                    <a:pt x="1961984" y="6159180"/>
                  </a:cubicBezTo>
                  <a:cubicBezTo>
                    <a:pt x="1751275" y="6137977"/>
                    <a:pt x="1443824" y="6116773"/>
                    <a:pt x="1238415" y="6095570"/>
                  </a:cubicBezTo>
                  <a:cubicBezTo>
                    <a:pt x="1033006" y="6074367"/>
                    <a:pt x="844826" y="6043886"/>
                    <a:pt x="729532" y="6031959"/>
                  </a:cubicBezTo>
                  <a:cubicBezTo>
                    <a:pt x="614238" y="6020032"/>
                    <a:pt x="574482" y="6050512"/>
                    <a:pt x="546652" y="6024008"/>
                  </a:cubicBezTo>
                  <a:cubicBezTo>
                    <a:pt x="518822" y="5997504"/>
                    <a:pt x="554603" y="5911364"/>
                    <a:pt x="562554" y="5872933"/>
                  </a:cubicBezTo>
                  <a:cubicBezTo>
                    <a:pt x="570505" y="5834502"/>
                    <a:pt x="577131" y="5830526"/>
                    <a:pt x="594359" y="5793420"/>
                  </a:cubicBezTo>
                  <a:cubicBezTo>
                    <a:pt x="606915" y="5766377"/>
                    <a:pt x="629326" y="5725256"/>
                    <a:pt x="647711" y="5688510"/>
                  </a:cubicBezTo>
                  <a:cubicBezTo>
                    <a:pt x="544967" y="5656081"/>
                    <a:pt x="445300" y="5622520"/>
                    <a:pt x="366417" y="5590157"/>
                  </a:cubicBezTo>
                  <a:cubicBezTo>
                    <a:pt x="233350" y="5535567"/>
                    <a:pt x="119620" y="5465052"/>
                    <a:pt x="59342" y="5426383"/>
                  </a:cubicBezTo>
                  <a:cubicBezTo>
                    <a:pt x="-936" y="5387714"/>
                    <a:pt x="-6622" y="5413873"/>
                    <a:pt x="4751" y="5358144"/>
                  </a:cubicBezTo>
                  <a:cubicBezTo>
                    <a:pt x="16124" y="5302416"/>
                    <a:pt x="85500" y="5171625"/>
                    <a:pt x="127580" y="5092013"/>
                  </a:cubicBezTo>
                  <a:cubicBezTo>
                    <a:pt x="169661" y="5012401"/>
                    <a:pt x="216291" y="4920279"/>
                    <a:pt x="257234" y="4880473"/>
                  </a:cubicBezTo>
                  <a:cubicBezTo>
                    <a:pt x="298178" y="4840667"/>
                    <a:pt x="344807" y="4850903"/>
                    <a:pt x="373240" y="4853178"/>
                  </a:cubicBezTo>
                  <a:cubicBezTo>
                    <a:pt x="401673" y="4855453"/>
                    <a:pt x="409634" y="4880473"/>
                    <a:pt x="427832" y="4894121"/>
                  </a:cubicBezTo>
                  <a:cubicBezTo>
                    <a:pt x="446028" y="4854315"/>
                    <a:pt x="472186" y="4748545"/>
                    <a:pt x="523366" y="4655285"/>
                  </a:cubicBezTo>
                  <a:cubicBezTo>
                    <a:pt x="574545" y="4562025"/>
                    <a:pt x="662119" y="4443745"/>
                    <a:pt x="734907" y="4334563"/>
                  </a:cubicBezTo>
                  <a:cubicBezTo>
                    <a:pt x="807695" y="4225381"/>
                    <a:pt x="887307" y="4100276"/>
                    <a:pt x="960095" y="4000193"/>
                  </a:cubicBezTo>
                  <a:cubicBezTo>
                    <a:pt x="1032883" y="3900109"/>
                    <a:pt x="1103396" y="3809124"/>
                    <a:pt x="1171635" y="3734061"/>
                  </a:cubicBezTo>
                  <a:cubicBezTo>
                    <a:pt x="1239874" y="3658999"/>
                    <a:pt x="1318348" y="3597584"/>
                    <a:pt x="1369527" y="3549817"/>
                  </a:cubicBezTo>
                  <a:cubicBezTo>
                    <a:pt x="1369580" y="3549774"/>
                    <a:pt x="1450286" y="3484977"/>
                    <a:pt x="1478710" y="3447458"/>
                  </a:cubicBezTo>
                  <a:cubicBezTo>
                    <a:pt x="1507142" y="3409927"/>
                    <a:pt x="1527614" y="3353062"/>
                    <a:pt x="1540124" y="3324629"/>
                  </a:cubicBezTo>
                  <a:cubicBezTo>
                    <a:pt x="1552634" y="3296195"/>
                    <a:pt x="1545811" y="3350786"/>
                    <a:pt x="1553772" y="3276861"/>
                  </a:cubicBezTo>
                  <a:lnTo>
                    <a:pt x="1561639" y="3199497"/>
                  </a:lnTo>
                  <a:cubicBezTo>
                    <a:pt x="1527169" y="3188643"/>
                    <a:pt x="1492250" y="3173829"/>
                    <a:pt x="1458238" y="3154031"/>
                  </a:cubicBezTo>
                  <a:cubicBezTo>
                    <a:pt x="1382038" y="3109676"/>
                    <a:pt x="1285365" y="3024377"/>
                    <a:pt x="1226225" y="2962962"/>
                  </a:cubicBezTo>
                  <a:cubicBezTo>
                    <a:pt x="1167085" y="2901547"/>
                    <a:pt x="1134104" y="2832172"/>
                    <a:pt x="1103396" y="2785542"/>
                  </a:cubicBezTo>
                  <a:cubicBezTo>
                    <a:pt x="1072688" y="2738912"/>
                    <a:pt x="1057334" y="2711048"/>
                    <a:pt x="1041981" y="2683183"/>
                  </a:cubicBezTo>
                  <a:cubicBezTo>
                    <a:pt x="1032882" y="2705929"/>
                    <a:pt x="1040844" y="2726401"/>
                    <a:pt x="1014685" y="2751422"/>
                  </a:cubicBezTo>
                  <a:cubicBezTo>
                    <a:pt x="988527" y="2776443"/>
                    <a:pt x="928249" y="2819661"/>
                    <a:pt x="885032" y="2833309"/>
                  </a:cubicBezTo>
                  <a:cubicBezTo>
                    <a:pt x="841814" y="2846957"/>
                    <a:pt x="799733" y="2848094"/>
                    <a:pt x="755378" y="2833309"/>
                  </a:cubicBezTo>
                  <a:cubicBezTo>
                    <a:pt x="711023" y="2818524"/>
                    <a:pt x="651882" y="2784405"/>
                    <a:pt x="618900" y="2744599"/>
                  </a:cubicBezTo>
                  <a:cubicBezTo>
                    <a:pt x="585918" y="2704792"/>
                    <a:pt x="573408" y="2632004"/>
                    <a:pt x="557486" y="2594473"/>
                  </a:cubicBezTo>
                  <a:cubicBezTo>
                    <a:pt x="541563" y="2556942"/>
                    <a:pt x="532464" y="2538176"/>
                    <a:pt x="523366" y="2519411"/>
                  </a:cubicBezTo>
                  <a:lnTo>
                    <a:pt x="482422" y="2498939"/>
                  </a:lnTo>
                  <a:cubicBezTo>
                    <a:pt x="456264" y="2486429"/>
                    <a:pt x="394849" y="2475055"/>
                    <a:pt x="366417" y="2444347"/>
                  </a:cubicBezTo>
                  <a:cubicBezTo>
                    <a:pt x="337984" y="2413640"/>
                    <a:pt x="320925" y="2360187"/>
                    <a:pt x="311826" y="2314694"/>
                  </a:cubicBezTo>
                  <a:cubicBezTo>
                    <a:pt x="302727" y="2269201"/>
                    <a:pt x="323199" y="2210061"/>
                    <a:pt x="311826" y="2171392"/>
                  </a:cubicBezTo>
                  <a:cubicBezTo>
                    <a:pt x="300453" y="2132724"/>
                    <a:pt x="264059" y="2121350"/>
                    <a:pt x="243587" y="2082682"/>
                  </a:cubicBezTo>
                  <a:cubicBezTo>
                    <a:pt x="223115" y="2044013"/>
                    <a:pt x="194682" y="1995109"/>
                    <a:pt x="188996" y="1939381"/>
                  </a:cubicBezTo>
                  <a:cubicBezTo>
                    <a:pt x="183309" y="1883652"/>
                    <a:pt x="193545" y="1800628"/>
                    <a:pt x="209467" y="1748311"/>
                  </a:cubicBezTo>
                  <a:cubicBezTo>
                    <a:pt x="225390" y="1695995"/>
                    <a:pt x="282255" y="1655052"/>
                    <a:pt x="284530" y="1625482"/>
                  </a:cubicBezTo>
                  <a:cubicBezTo>
                    <a:pt x="264058" y="1607285"/>
                    <a:pt x="239038" y="1598186"/>
                    <a:pt x="223115" y="1570891"/>
                  </a:cubicBezTo>
                  <a:cubicBezTo>
                    <a:pt x="207193" y="1543595"/>
                    <a:pt x="186721" y="1499240"/>
                    <a:pt x="188996" y="1461709"/>
                  </a:cubicBezTo>
                  <a:cubicBezTo>
                    <a:pt x="191270" y="1424178"/>
                    <a:pt x="215154" y="1372998"/>
                    <a:pt x="236763" y="1345702"/>
                  </a:cubicBezTo>
                  <a:cubicBezTo>
                    <a:pt x="258371" y="1318407"/>
                    <a:pt x="295904" y="1309308"/>
                    <a:pt x="318649" y="1297935"/>
                  </a:cubicBezTo>
                  <a:cubicBezTo>
                    <a:pt x="341395" y="1286562"/>
                    <a:pt x="364141" y="1283150"/>
                    <a:pt x="373240" y="1277464"/>
                  </a:cubicBezTo>
                  <a:cubicBezTo>
                    <a:pt x="364141" y="1254718"/>
                    <a:pt x="355044" y="1236520"/>
                    <a:pt x="345945" y="1209225"/>
                  </a:cubicBezTo>
                  <a:cubicBezTo>
                    <a:pt x="336846" y="1181930"/>
                    <a:pt x="319787" y="1162595"/>
                    <a:pt x="318649" y="1113691"/>
                  </a:cubicBezTo>
                  <a:cubicBezTo>
                    <a:pt x="317512" y="1064787"/>
                    <a:pt x="319787" y="963565"/>
                    <a:pt x="339121" y="915798"/>
                  </a:cubicBezTo>
                  <a:cubicBezTo>
                    <a:pt x="358456" y="868031"/>
                    <a:pt x="394849" y="848696"/>
                    <a:pt x="434655" y="827088"/>
                  </a:cubicBezTo>
                  <a:cubicBezTo>
                    <a:pt x="474462" y="805479"/>
                    <a:pt x="558623" y="810028"/>
                    <a:pt x="584781" y="779321"/>
                  </a:cubicBezTo>
                  <a:cubicBezTo>
                    <a:pt x="610939" y="748613"/>
                    <a:pt x="574545" y="678099"/>
                    <a:pt x="591605" y="642843"/>
                  </a:cubicBezTo>
                  <a:cubicBezTo>
                    <a:pt x="608664" y="607587"/>
                    <a:pt x="659843" y="579154"/>
                    <a:pt x="687139" y="567781"/>
                  </a:cubicBezTo>
                  <a:cubicBezTo>
                    <a:pt x="714434" y="556408"/>
                    <a:pt x="737181" y="588252"/>
                    <a:pt x="755378" y="574604"/>
                  </a:cubicBezTo>
                  <a:cubicBezTo>
                    <a:pt x="773574" y="560956"/>
                    <a:pt x="774712" y="505228"/>
                    <a:pt x="796321" y="485894"/>
                  </a:cubicBezTo>
                  <a:cubicBezTo>
                    <a:pt x="817930" y="466559"/>
                    <a:pt x="860010" y="462011"/>
                    <a:pt x="885032" y="458598"/>
                  </a:cubicBezTo>
                  <a:cubicBezTo>
                    <a:pt x="910053" y="455186"/>
                    <a:pt x="922563" y="498404"/>
                    <a:pt x="946447" y="465422"/>
                  </a:cubicBezTo>
                  <a:cubicBezTo>
                    <a:pt x="970331" y="432440"/>
                    <a:pt x="977154" y="320983"/>
                    <a:pt x="1028334" y="260706"/>
                  </a:cubicBezTo>
                  <a:cubicBezTo>
                    <a:pt x="1079513" y="200429"/>
                    <a:pt x="1156850" y="144700"/>
                    <a:pt x="1253522" y="103757"/>
                  </a:cubicBezTo>
                  <a:cubicBezTo>
                    <a:pt x="1350194" y="62813"/>
                    <a:pt x="1478710" y="28694"/>
                    <a:pt x="1608364" y="15046"/>
                  </a:cubicBezTo>
                  <a:cubicBezTo>
                    <a:pt x="1673191" y="8222"/>
                    <a:pt x="1743135" y="1114"/>
                    <a:pt x="1814786" y="118"/>
                  </a:cubicBezTo>
                  <a:close/>
                </a:path>
              </a:pathLst>
            </a:custGeom>
            <a:gradFill>
              <a:gsLst>
                <a:gs pos="42000">
                  <a:schemeClr val="bg1"/>
                </a:gs>
                <a:gs pos="0">
                  <a:schemeClr val="bg1">
                    <a:alpha val="40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blurRad="165100" dist="114300" dir="5400000" sx="90000" sy="-19000" rotWithShape="0">
                <a:prstClr val="black">
                  <a:alpha val="47000"/>
                </a:prstClr>
              </a:outerShdw>
            </a:effectLst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任意多边形 63"/>
            <p:cNvSpPr>
              <a:spLocks noChangeAspect="1"/>
            </p:cNvSpPr>
            <p:nvPr/>
          </p:nvSpPr>
          <p:spPr>
            <a:xfrm>
              <a:off x="3286176" y="3573016"/>
              <a:ext cx="286887" cy="637936"/>
            </a:xfrm>
            <a:custGeom>
              <a:avLst/>
              <a:gdLst/>
              <a:ahLst/>
              <a:cxnLst/>
              <a:rect l="l" t="t" r="r" b="b"/>
              <a:pathLst>
                <a:path w="3970826" h="8829726">
                  <a:moveTo>
                    <a:pt x="295" y="1355369"/>
                  </a:moveTo>
                  <a:cubicBezTo>
                    <a:pt x="943" y="1355247"/>
                    <a:pt x="1000" y="1355414"/>
                    <a:pt x="1060" y="1355622"/>
                  </a:cubicBezTo>
                  <a:lnTo>
                    <a:pt x="2284" y="1363336"/>
                  </a:lnTo>
                  <a:lnTo>
                    <a:pt x="1187" y="1365192"/>
                  </a:lnTo>
                  <a:cubicBezTo>
                    <a:pt x="-133" y="1365843"/>
                    <a:pt x="-226" y="1357676"/>
                    <a:pt x="295" y="1355369"/>
                  </a:cubicBezTo>
                  <a:close/>
                  <a:moveTo>
                    <a:pt x="2100904" y="438"/>
                  </a:moveTo>
                  <a:cubicBezTo>
                    <a:pt x="2118251" y="1298"/>
                    <a:pt x="2135052" y="3513"/>
                    <a:pt x="2150662" y="7879"/>
                  </a:cubicBezTo>
                  <a:cubicBezTo>
                    <a:pt x="2213104" y="25341"/>
                    <a:pt x="2285600" y="79846"/>
                    <a:pt x="2322112" y="112654"/>
                  </a:cubicBezTo>
                  <a:cubicBezTo>
                    <a:pt x="2358625" y="145462"/>
                    <a:pt x="2356508" y="156046"/>
                    <a:pt x="2369737" y="204729"/>
                  </a:cubicBezTo>
                  <a:cubicBezTo>
                    <a:pt x="2382966" y="253412"/>
                    <a:pt x="2372912" y="340725"/>
                    <a:pt x="2401487" y="404754"/>
                  </a:cubicBezTo>
                  <a:cubicBezTo>
                    <a:pt x="2430062" y="468783"/>
                    <a:pt x="2520550" y="549217"/>
                    <a:pt x="2541187" y="588904"/>
                  </a:cubicBezTo>
                  <a:cubicBezTo>
                    <a:pt x="2533779" y="607954"/>
                    <a:pt x="2520020" y="632296"/>
                    <a:pt x="2518962" y="646054"/>
                  </a:cubicBezTo>
                  <a:cubicBezTo>
                    <a:pt x="2517904" y="659812"/>
                    <a:pt x="2525841" y="656637"/>
                    <a:pt x="2534837" y="671454"/>
                  </a:cubicBezTo>
                  <a:cubicBezTo>
                    <a:pt x="2543833" y="686271"/>
                    <a:pt x="2558385" y="710612"/>
                    <a:pt x="2572937" y="734954"/>
                  </a:cubicBezTo>
                  <a:cubicBezTo>
                    <a:pt x="2560237" y="768821"/>
                    <a:pt x="2530604" y="808508"/>
                    <a:pt x="2534837" y="836554"/>
                  </a:cubicBezTo>
                  <a:cubicBezTo>
                    <a:pt x="2539070" y="864600"/>
                    <a:pt x="2578229" y="882592"/>
                    <a:pt x="2598337" y="903229"/>
                  </a:cubicBezTo>
                  <a:cubicBezTo>
                    <a:pt x="2618445" y="923866"/>
                    <a:pt x="2640141" y="928629"/>
                    <a:pt x="2655487" y="960379"/>
                  </a:cubicBezTo>
                  <a:lnTo>
                    <a:pt x="2718987" y="1131829"/>
                  </a:lnTo>
                  <a:cubicBezTo>
                    <a:pt x="2732427" y="1177320"/>
                    <a:pt x="2734253" y="1235941"/>
                    <a:pt x="2758885" y="1268933"/>
                  </a:cubicBezTo>
                  <a:cubicBezTo>
                    <a:pt x="2774469" y="1267982"/>
                    <a:pt x="2790038" y="1266836"/>
                    <a:pt x="2806300" y="1274705"/>
                  </a:cubicBezTo>
                  <a:cubicBezTo>
                    <a:pt x="2830906" y="1286611"/>
                    <a:pt x="2866625" y="1334236"/>
                    <a:pt x="2882500" y="1341380"/>
                  </a:cubicBezTo>
                  <a:cubicBezTo>
                    <a:pt x="2903137" y="1335030"/>
                    <a:pt x="2917425" y="1323917"/>
                    <a:pt x="2944412" y="1322330"/>
                  </a:cubicBezTo>
                  <a:cubicBezTo>
                    <a:pt x="2971399" y="1320743"/>
                    <a:pt x="3003944" y="1314392"/>
                    <a:pt x="3044425" y="1331855"/>
                  </a:cubicBezTo>
                  <a:cubicBezTo>
                    <a:pt x="3084906" y="1349318"/>
                    <a:pt x="3151581" y="1404880"/>
                    <a:pt x="3187300" y="1427105"/>
                  </a:cubicBezTo>
                  <a:cubicBezTo>
                    <a:pt x="3223019" y="1449330"/>
                    <a:pt x="3219050" y="1431868"/>
                    <a:pt x="3258737" y="1465205"/>
                  </a:cubicBezTo>
                  <a:cubicBezTo>
                    <a:pt x="3298424" y="1498542"/>
                    <a:pt x="3377006" y="1589030"/>
                    <a:pt x="3425425" y="1627130"/>
                  </a:cubicBezTo>
                  <a:cubicBezTo>
                    <a:pt x="3473844" y="1665230"/>
                    <a:pt x="3504800" y="1665230"/>
                    <a:pt x="3549250" y="1693805"/>
                  </a:cubicBezTo>
                  <a:cubicBezTo>
                    <a:pt x="3593700" y="1722380"/>
                    <a:pt x="3660375" y="1766830"/>
                    <a:pt x="3692125" y="1798580"/>
                  </a:cubicBezTo>
                  <a:cubicBezTo>
                    <a:pt x="3723875" y="1830330"/>
                    <a:pt x="3734194" y="1854936"/>
                    <a:pt x="3739750" y="1884305"/>
                  </a:cubicBezTo>
                  <a:cubicBezTo>
                    <a:pt x="3745306" y="1913674"/>
                    <a:pt x="3725462" y="1952568"/>
                    <a:pt x="3725462" y="1974793"/>
                  </a:cubicBezTo>
                  <a:cubicBezTo>
                    <a:pt x="3725462" y="1997018"/>
                    <a:pt x="3746894" y="1963680"/>
                    <a:pt x="3739750" y="2017655"/>
                  </a:cubicBezTo>
                  <a:cubicBezTo>
                    <a:pt x="3732606" y="2071630"/>
                    <a:pt x="3675456" y="2190693"/>
                    <a:pt x="3682600" y="2298643"/>
                  </a:cubicBezTo>
                  <a:cubicBezTo>
                    <a:pt x="3689744" y="2406593"/>
                    <a:pt x="3753243" y="2547086"/>
                    <a:pt x="3782612" y="2665355"/>
                  </a:cubicBezTo>
                  <a:cubicBezTo>
                    <a:pt x="3811981" y="2783624"/>
                    <a:pt x="3838175" y="2924911"/>
                    <a:pt x="3858812" y="3008255"/>
                  </a:cubicBezTo>
                  <a:cubicBezTo>
                    <a:pt x="3879450" y="3091599"/>
                    <a:pt x="3894531" y="3102712"/>
                    <a:pt x="3906437" y="3165418"/>
                  </a:cubicBezTo>
                  <a:cubicBezTo>
                    <a:pt x="3918343" y="3228124"/>
                    <a:pt x="3922313" y="3319406"/>
                    <a:pt x="3930250" y="3384493"/>
                  </a:cubicBezTo>
                  <a:cubicBezTo>
                    <a:pt x="3938187" y="3449580"/>
                    <a:pt x="3947712" y="3516256"/>
                    <a:pt x="3954062" y="3555943"/>
                  </a:cubicBezTo>
                  <a:cubicBezTo>
                    <a:pt x="3960412" y="3595630"/>
                    <a:pt x="3977081" y="3575787"/>
                    <a:pt x="3968350" y="3622618"/>
                  </a:cubicBezTo>
                  <a:cubicBezTo>
                    <a:pt x="3959619" y="3669449"/>
                    <a:pt x="3921519" y="3771049"/>
                    <a:pt x="3901675" y="3836930"/>
                  </a:cubicBezTo>
                  <a:cubicBezTo>
                    <a:pt x="3881831" y="3902811"/>
                    <a:pt x="3869925" y="3971868"/>
                    <a:pt x="3849287" y="4017905"/>
                  </a:cubicBezTo>
                  <a:cubicBezTo>
                    <a:pt x="3828650" y="4063943"/>
                    <a:pt x="3818331" y="4098074"/>
                    <a:pt x="3777850" y="4113155"/>
                  </a:cubicBezTo>
                  <a:lnTo>
                    <a:pt x="3759840" y="4113107"/>
                  </a:lnTo>
                  <a:cubicBezTo>
                    <a:pt x="3730705" y="4167015"/>
                    <a:pt x="3702852" y="4221048"/>
                    <a:pt x="3677837" y="4275080"/>
                  </a:cubicBezTo>
                  <a:cubicBezTo>
                    <a:pt x="3638150" y="4360805"/>
                    <a:pt x="3588937" y="4424305"/>
                    <a:pt x="3573062" y="4532255"/>
                  </a:cubicBezTo>
                  <a:cubicBezTo>
                    <a:pt x="3557187" y="4640205"/>
                    <a:pt x="3611162" y="4849755"/>
                    <a:pt x="3582587" y="4922780"/>
                  </a:cubicBezTo>
                  <a:cubicBezTo>
                    <a:pt x="3554012" y="4995805"/>
                    <a:pt x="3428599" y="4914843"/>
                    <a:pt x="3401612" y="4970405"/>
                  </a:cubicBezTo>
                  <a:cubicBezTo>
                    <a:pt x="3374625" y="5025967"/>
                    <a:pt x="3425424" y="5157730"/>
                    <a:pt x="3420662" y="5256155"/>
                  </a:cubicBezTo>
                  <a:cubicBezTo>
                    <a:pt x="3415900" y="5354580"/>
                    <a:pt x="3390499" y="5454593"/>
                    <a:pt x="3373037" y="5560955"/>
                  </a:cubicBezTo>
                  <a:cubicBezTo>
                    <a:pt x="3355575" y="5667317"/>
                    <a:pt x="3315887" y="5733993"/>
                    <a:pt x="3315887" y="5894330"/>
                  </a:cubicBezTo>
                  <a:cubicBezTo>
                    <a:pt x="3315887" y="6054667"/>
                    <a:pt x="3361925" y="6340418"/>
                    <a:pt x="3373037" y="6522980"/>
                  </a:cubicBezTo>
                  <a:cubicBezTo>
                    <a:pt x="3384149" y="6705542"/>
                    <a:pt x="3388912" y="6892868"/>
                    <a:pt x="3382562" y="6989705"/>
                  </a:cubicBezTo>
                  <a:cubicBezTo>
                    <a:pt x="3376212" y="7086542"/>
                    <a:pt x="3353987" y="7037330"/>
                    <a:pt x="3334937" y="7104005"/>
                  </a:cubicBezTo>
                  <a:cubicBezTo>
                    <a:pt x="3315887" y="7170680"/>
                    <a:pt x="3280962" y="7334192"/>
                    <a:pt x="3268262" y="7389755"/>
                  </a:cubicBezTo>
                  <a:cubicBezTo>
                    <a:pt x="3255562" y="7445318"/>
                    <a:pt x="3279374" y="7386580"/>
                    <a:pt x="3258737" y="7437380"/>
                  </a:cubicBezTo>
                  <a:cubicBezTo>
                    <a:pt x="3238100" y="7488180"/>
                    <a:pt x="3192062" y="7605655"/>
                    <a:pt x="3144437" y="7694555"/>
                  </a:cubicBezTo>
                  <a:cubicBezTo>
                    <a:pt x="3096812" y="7783455"/>
                    <a:pt x="3030137" y="7904105"/>
                    <a:pt x="2972987" y="7970780"/>
                  </a:cubicBezTo>
                  <a:cubicBezTo>
                    <a:pt x="2915837" y="8037455"/>
                    <a:pt x="2828525" y="8059680"/>
                    <a:pt x="2801537" y="8094605"/>
                  </a:cubicBezTo>
                  <a:cubicBezTo>
                    <a:pt x="2774550" y="8129530"/>
                    <a:pt x="2803125" y="8158105"/>
                    <a:pt x="2811062" y="8180330"/>
                  </a:cubicBezTo>
                  <a:cubicBezTo>
                    <a:pt x="2819000" y="8202555"/>
                    <a:pt x="2828525" y="8207318"/>
                    <a:pt x="2849162" y="8227955"/>
                  </a:cubicBezTo>
                  <a:cubicBezTo>
                    <a:pt x="2869799" y="8248592"/>
                    <a:pt x="2917425" y="8283518"/>
                    <a:pt x="2934887" y="8304155"/>
                  </a:cubicBezTo>
                  <a:cubicBezTo>
                    <a:pt x="2952349" y="8324792"/>
                    <a:pt x="2955524" y="8340668"/>
                    <a:pt x="2953937" y="8351780"/>
                  </a:cubicBezTo>
                  <a:cubicBezTo>
                    <a:pt x="2952350" y="8362892"/>
                    <a:pt x="2933300" y="8359718"/>
                    <a:pt x="2925362" y="8370830"/>
                  </a:cubicBezTo>
                  <a:cubicBezTo>
                    <a:pt x="2917425" y="8381943"/>
                    <a:pt x="2915837" y="8407343"/>
                    <a:pt x="2906312" y="8418455"/>
                  </a:cubicBezTo>
                  <a:cubicBezTo>
                    <a:pt x="2896787" y="8429568"/>
                    <a:pt x="2876149" y="8429568"/>
                    <a:pt x="2868212" y="8437505"/>
                  </a:cubicBezTo>
                  <a:cubicBezTo>
                    <a:pt x="2860275" y="8445442"/>
                    <a:pt x="2869799" y="8459730"/>
                    <a:pt x="2858687" y="8466080"/>
                  </a:cubicBezTo>
                  <a:cubicBezTo>
                    <a:pt x="2847575" y="8472430"/>
                    <a:pt x="2815824" y="8475605"/>
                    <a:pt x="2801537" y="8475605"/>
                  </a:cubicBezTo>
                  <a:cubicBezTo>
                    <a:pt x="2787250" y="8475605"/>
                    <a:pt x="2782487" y="8469255"/>
                    <a:pt x="2772962" y="8466080"/>
                  </a:cubicBezTo>
                  <a:cubicBezTo>
                    <a:pt x="2768200" y="8472430"/>
                    <a:pt x="2774550" y="8496243"/>
                    <a:pt x="2763437" y="8504180"/>
                  </a:cubicBezTo>
                  <a:cubicBezTo>
                    <a:pt x="2752325" y="8512118"/>
                    <a:pt x="2758674" y="8521642"/>
                    <a:pt x="2706287" y="8513705"/>
                  </a:cubicBezTo>
                  <a:cubicBezTo>
                    <a:pt x="2653900" y="8505768"/>
                    <a:pt x="2515787" y="8469255"/>
                    <a:pt x="2449112" y="8456555"/>
                  </a:cubicBezTo>
                  <a:cubicBezTo>
                    <a:pt x="2382437" y="8443855"/>
                    <a:pt x="2330049" y="8437505"/>
                    <a:pt x="2306237" y="8437505"/>
                  </a:cubicBezTo>
                  <a:cubicBezTo>
                    <a:pt x="2282425" y="8437505"/>
                    <a:pt x="2304650" y="8445443"/>
                    <a:pt x="2306237" y="8456555"/>
                  </a:cubicBezTo>
                  <a:cubicBezTo>
                    <a:pt x="2307824" y="8467667"/>
                    <a:pt x="2304650" y="8467668"/>
                    <a:pt x="2315762" y="8504180"/>
                  </a:cubicBezTo>
                  <a:cubicBezTo>
                    <a:pt x="2326874" y="8540692"/>
                    <a:pt x="2361800" y="8634355"/>
                    <a:pt x="2372912" y="8675630"/>
                  </a:cubicBezTo>
                  <a:cubicBezTo>
                    <a:pt x="2384024" y="8716905"/>
                    <a:pt x="2390375" y="8731193"/>
                    <a:pt x="2382437" y="8751830"/>
                  </a:cubicBezTo>
                  <a:cubicBezTo>
                    <a:pt x="2374500" y="8772468"/>
                    <a:pt x="2355449" y="8797868"/>
                    <a:pt x="2325287" y="8799455"/>
                  </a:cubicBezTo>
                  <a:cubicBezTo>
                    <a:pt x="2295125" y="8801042"/>
                    <a:pt x="2242737" y="8774055"/>
                    <a:pt x="2201462" y="8761355"/>
                  </a:cubicBezTo>
                  <a:cubicBezTo>
                    <a:pt x="2180825" y="8766117"/>
                    <a:pt x="2198287" y="8820093"/>
                    <a:pt x="2172887" y="8828030"/>
                  </a:cubicBezTo>
                  <a:cubicBezTo>
                    <a:pt x="2147487" y="8835967"/>
                    <a:pt x="2077637" y="8813742"/>
                    <a:pt x="2049062" y="8808980"/>
                  </a:cubicBezTo>
                  <a:cubicBezTo>
                    <a:pt x="2020487" y="8804218"/>
                    <a:pt x="2022074" y="8804217"/>
                    <a:pt x="2001437" y="8799455"/>
                  </a:cubicBezTo>
                  <a:cubicBezTo>
                    <a:pt x="1980800" y="8794693"/>
                    <a:pt x="1952224" y="8781992"/>
                    <a:pt x="1925237" y="8780405"/>
                  </a:cubicBezTo>
                  <a:cubicBezTo>
                    <a:pt x="1898250" y="8778818"/>
                    <a:pt x="1855387" y="8794692"/>
                    <a:pt x="1839512" y="8789930"/>
                  </a:cubicBezTo>
                  <a:cubicBezTo>
                    <a:pt x="1823637" y="8785168"/>
                    <a:pt x="1839512" y="8761355"/>
                    <a:pt x="1829987" y="8751830"/>
                  </a:cubicBezTo>
                  <a:cubicBezTo>
                    <a:pt x="1820462" y="8742305"/>
                    <a:pt x="1793474" y="8751830"/>
                    <a:pt x="1782362" y="8732780"/>
                  </a:cubicBezTo>
                  <a:cubicBezTo>
                    <a:pt x="1771250" y="8713730"/>
                    <a:pt x="1769662" y="8669280"/>
                    <a:pt x="1763312" y="8637530"/>
                  </a:cubicBezTo>
                  <a:cubicBezTo>
                    <a:pt x="1725212" y="8639118"/>
                    <a:pt x="1642662" y="8708968"/>
                    <a:pt x="1544237" y="8723255"/>
                  </a:cubicBezTo>
                  <a:cubicBezTo>
                    <a:pt x="1445812" y="8737542"/>
                    <a:pt x="1272774" y="8739130"/>
                    <a:pt x="1172762" y="8723255"/>
                  </a:cubicBezTo>
                  <a:cubicBezTo>
                    <a:pt x="1072750" y="8707380"/>
                    <a:pt x="945749" y="8654992"/>
                    <a:pt x="944162" y="8628005"/>
                  </a:cubicBezTo>
                  <a:cubicBezTo>
                    <a:pt x="942575" y="8601018"/>
                    <a:pt x="1110850" y="8586730"/>
                    <a:pt x="1163237" y="8561330"/>
                  </a:cubicBezTo>
                  <a:cubicBezTo>
                    <a:pt x="1215625" y="8535930"/>
                    <a:pt x="1223562" y="8510530"/>
                    <a:pt x="1258487" y="8475605"/>
                  </a:cubicBezTo>
                  <a:cubicBezTo>
                    <a:pt x="1293412" y="8440680"/>
                    <a:pt x="1380725" y="8442268"/>
                    <a:pt x="1372787" y="8351780"/>
                  </a:cubicBezTo>
                  <a:cubicBezTo>
                    <a:pt x="1364850" y="8261293"/>
                    <a:pt x="1263249" y="8158105"/>
                    <a:pt x="1210862" y="7932680"/>
                  </a:cubicBezTo>
                  <a:cubicBezTo>
                    <a:pt x="1158475" y="7707255"/>
                    <a:pt x="1110850" y="7316730"/>
                    <a:pt x="1058462" y="6999230"/>
                  </a:cubicBezTo>
                  <a:cubicBezTo>
                    <a:pt x="1006075" y="6681730"/>
                    <a:pt x="917174" y="6213417"/>
                    <a:pt x="896537" y="6027680"/>
                  </a:cubicBezTo>
                  <a:cubicBezTo>
                    <a:pt x="875900" y="5841943"/>
                    <a:pt x="936225" y="5983230"/>
                    <a:pt x="934637" y="5884805"/>
                  </a:cubicBezTo>
                  <a:cubicBezTo>
                    <a:pt x="933050" y="5786380"/>
                    <a:pt x="887012" y="5522855"/>
                    <a:pt x="887012" y="5437130"/>
                  </a:cubicBezTo>
                  <a:cubicBezTo>
                    <a:pt x="887012" y="5351405"/>
                    <a:pt x="931462" y="5397443"/>
                    <a:pt x="934637" y="5370455"/>
                  </a:cubicBezTo>
                  <a:cubicBezTo>
                    <a:pt x="937812" y="5343467"/>
                    <a:pt x="907650" y="5299018"/>
                    <a:pt x="906062" y="5275205"/>
                  </a:cubicBezTo>
                  <a:cubicBezTo>
                    <a:pt x="904474" y="5251392"/>
                    <a:pt x="923525" y="5264092"/>
                    <a:pt x="925112" y="5227580"/>
                  </a:cubicBezTo>
                  <a:cubicBezTo>
                    <a:pt x="926699" y="5191068"/>
                    <a:pt x="918762" y="5110105"/>
                    <a:pt x="915587" y="5056130"/>
                  </a:cubicBezTo>
                  <a:cubicBezTo>
                    <a:pt x="912412" y="5002155"/>
                    <a:pt x="925112" y="4973580"/>
                    <a:pt x="906062" y="4903730"/>
                  </a:cubicBezTo>
                  <a:cubicBezTo>
                    <a:pt x="887012" y="4833880"/>
                    <a:pt x="823512" y="4716405"/>
                    <a:pt x="801287" y="4637030"/>
                  </a:cubicBezTo>
                  <a:cubicBezTo>
                    <a:pt x="779062" y="4557655"/>
                    <a:pt x="775887" y="4476692"/>
                    <a:pt x="772712" y="4427480"/>
                  </a:cubicBezTo>
                  <a:cubicBezTo>
                    <a:pt x="769537" y="4378268"/>
                    <a:pt x="785412" y="4365567"/>
                    <a:pt x="782237" y="4341755"/>
                  </a:cubicBezTo>
                  <a:cubicBezTo>
                    <a:pt x="779062" y="4317942"/>
                    <a:pt x="769537" y="4346517"/>
                    <a:pt x="763187" y="4294130"/>
                  </a:cubicBezTo>
                  <a:cubicBezTo>
                    <a:pt x="756837" y="4241743"/>
                    <a:pt x="752075" y="4078230"/>
                    <a:pt x="744137" y="4027430"/>
                  </a:cubicBezTo>
                  <a:cubicBezTo>
                    <a:pt x="736199" y="3976630"/>
                    <a:pt x="710799" y="4024255"/>
                    <a:pt x="715562" y="3989330"/>
                  </a:cubicBezTo>
                  <a:cubicBezTo>
                    <a:pt x="720324" y="3954405"/>
                    <a:pt x="721912" y="3884555"/>
                    <a:pt x="772712" y="3817880"/>
                  </a:cubicBezTo>
                  <a:cubicBezTo>
                    <a:pt x="797068" y="3785913"/>
                    <a:pt x="836020" y="3749568"/>
                    <a:pt x="879173" y="3712110"/>
                  </a:cubicBezTo>
                  <a:lnTo>
                    <a:pt x="872725" y="3694055"/>
                  </a:lnTo>
                  <a:cubicBezTo>
                    <a:pt x="863200" y="3663893"/>
                    <a:pt x="858438" y="3652781"/>
                    <a:pt x="844150" y="3603568"/>
                  </a:cubicBezTo>
                  <a:cubicBezTo>
                    <a:pt x="829863" y="3554356"/>
                    <a:pt x="810019" y="3467836"/>
                    <a:pt x="787000" y="3398780"/>
                  </a:cubicBezTo>
                  <a:cubicBezTo>
                    <a:pt x="764308" y="3330706"/>
                    <a:pt x="747787" y="3423842"/>
                    <a:pt x="707852" y="3199137"/>
                  </a:cubicBezTo>
                  <a:lnTo>
                    <a:pt x="672700" y="3232092"/>
                  </a:lnTo>
                  <a:cubicBezTo>
                    <a:pt x="645712" y="3254317"/>
                    <a:pt x="617137" y="3282892"/>
                    <a:pt x="591737" y="3298767"/>
                  </a:cubicBezTo>
                  <a:cubicBezTo>
                    <a:pt x="566337" y="3314642"/>
                    <a:pt x="540937" y="3322580"/>
                    <a:pt x="520300" y="3327342"/>
                  </a:cubicBezTo>
                  <a:cubicBezTo>
                    <a:pt x="499663" y="3332104"/>
                    <a:pt x="490931" y="3332898"/>
                    <a:pt x="467912" y="3327342"/>
                  </a:cubicBezTo>
                  <a:cubicBezTo>
                    <a:pt x="444893" y="3321786"/>
                    <a:pt x="400443" y="3305117"/>
                    <a:pt x="382187" y="3294004"/>
                  </a:cubicBezTo>
                  <a:cubicBezTo>
                    <a:pt x="363931" y="3282892"/>
                    <a:pt x="368694" y="3285273"/>
                    <a:pt x="358375" y="3260667"/>
                  </a:cubicBezTo>
                  <a:cubicBezTo>
                    <a:pt x="348056" y="3236061"/>
                    <a:pt x="335356" y="3190023"/>
                    <a:pt x="320275" y="3146367"/>
                  </a:cubicBezTo>
                  <a:cubicBezTo>
                    <a:pt x="305194" y="3102711"/>
                    <a:pt x="289318" y="3065404"/>
                    <a:pt x="267887" y="2998729"/>
                  </a:cubicBezTo>
                  <a:cubicBezTo>
                    <a:pt x="246456" y="2932054"/>
                    <a:pt x="211531" y="2807436"/>
                    <a:pt x="191687" y="2746317"/>
                  </a:cubicBezTo>
                  <a:cubicBezTo>
                    <a:pt x="171843" y="2685198"/>
                    <a:pt x="157556" y="2674086"/>
                    <a:pt x="148825" y="2632017"/>
                  </a:cubicBezTo>
                  <a:cubicBezTo>
                    <a:pt x="140094" y="2589948"/>
                    <a:pt x="149619" y="2560579"/>
                    <a:pt x="139300" y="2493904"/>
                  </a:cubicBezTo>
                  <a:cubicBezTo>
                    <a:pt x="128981" y="2427229"/>
                    <a:pt x="103581" y="2323248"/>
                    <a:pt x="86912" y="2231967"/>
                  </a:cubicBezTo>
                  <a:cubicBezTo>
                    <a:pt x="70243" y="2140686"/>
                    <a:pt x="52781" y="2083536"/>
                    <a:pt x="39287" y="1946217"/>
                  </a:cubicBezTo>
                  <a:cubicBezTo>
                    <a:pt x="25793" y="1808898"/>
                    <a:pt x="12300" y="1504891"/>
                    <a:pt x="5950" y="1408054"/>
                  </a:cubicBezTo>
                  <a:cubicBezTo>
                    <a:pt x="4426" y="1384814"/>
                    <a:pt x="3222" y="1371037"/>
                    <a:pt x="2284" y="1363336"/>
                  </a:cubicBezTo>
                  <a:cubicBezTo>
                    <a:pt x="4366" y="1354819"/>
                    <a:pt x="10554" y="1376249"/>
                    <a:pt x="20237" y="1327092"/>
                  </a:cubicBezTo>
                  <a:cubicBezTo>
                    <a:pt x="30556" y="1274705"/>
                    <a:pt x="48812" y="1119923"/>
                    <a:pt x="63100" y="1050867"/>
                  </a:cubicBezTo>
                  <a:cubicBezTo>
                    <a:pt x="77387" y="981811"/>
                    <a:pt x="94056" y="962760"/>
                    <a:pt x="115487" y="884179"/>
                  </a:cubicBezTo>
                  <a:cubicBezTo>
                    <a:pt x="136918" y="805598"/>
                    <a:pt x="173431" y="642085"/>
                    <a:pt x="191687" y="579379"/>
                  </a:cubicBezTo>
                  <a:cubicBezTo>
                    <a:pt x="209943" y="516673"/>
                    <a:pt x="212325" y="510323"/>
                    <a:pt x="225025" y="507942"/>
                  </a:cubicBezTo>
                  <a:cubicBezTo>
                    <a:pt x="237725" y="505561"/>
                    <a:pt x="264712" y="540486"/>
                    <a:pt x="267887" y="565092"/>
                  </a:cubicBezTo>
                  <a:cubicBezTo>
                    <a:pt x="271062" y="589698"/>
                    <a:pt x="247250" y="632560"/>
                    <a:pt x="244075" y="655579"/>
                  </a:cubicBezTo>
                  <a:cubicBezTo>
                    <a:pt x="240900" y="678598"/>
                    <a:pt x="251218" y="682567"/>
                    <a:pt x="248837" y="703204"/>
                  </a:cubicBezTo>
                  <a:cubicBezTo>
                    <a:pt x="246456" y="723841"/>
                    <a:pt x="231375" y="761148"/>
                    <a:pt x="229787" y="779404"/>
                  </a:cubicBezTo>
                  <a:cubicBezTo>
                    <a:pt x="228200" y="797660"/>
                    <a:pt x="241693" y="797661"/>
                    <a:pt x="239312" y="812742"/>
                  </a:cubicBezTo>
                  <a:cubicBezTo>
                    <a:pt x="236931" y="827823"/>
                    <a:pt x="201213" y="867511"/>
                    <a:pt x="215500" y="869892"/>
                  </a:cubicBezTo>
                  <a:cubicBezTo>
                    <a:pt x="229788" y="872273"/>
                    <a:pt x="299637" y="836554"/>
                    <a:pt x="325037" y="827029"/>
                  </a:cubicBezTo>
                  <a:cubicBezTo>
                    <a:pt x="350437" y="817504"/>
                    <a:pt x="341706" y="813536"/>
                    <a:pt x="367900" y="812742"/>
                  </a:cubicBezTo>
                  <a:cubicBezTo>
                    <a:pt x="394094" y="811948"/>
                    <a:pt x="457594" y="799248"/>
                    <a:pt x="482200" y="822267"/>
                  </a:cubicBezTo>
                  <a:cubicBezTo>
                    <a:pt x="506806" y="845286"/>
                    <a:pt x="513950" y="927835"/>
                    <a:pt x="515537" y="950854"/>
                  </a:cubicBezTo>
                  <a:cubicBezTo>
                    <a:pt x="517124" y="973873"/>
                    <a:pt x="492519" y="946885"/>
                    <a:pt x="491725" y="960379"/>
                  </a:cubicBezTo>
                  <a:cubicBezTo>
                    <a:pt x="490931" y="973873"/>
                    <a:pt x="508394" y="1015942"/>
                    <a:pt x="510775" y="1031817"/>
                  </a:cubicBezTo>
                  <a:cubicBezTo>
                    <a:pt x="513156" y="1047692"/>
                    <a:pt x="506012" y="1055629"/>
                    <a:pt x="506012" y="1055629"/>
                  </a:cubicBezTo>
                  <a:cubicBezTo>
                    <a:pt x="502043" y="1075473"/>
                    <a:pt x="496487" y="1129448"/>
                    <a:pt x="486962" y="1150879"/>
                  </a:cubicBezTo>
                  <a:cubicBezTo>
                    <a:pt x="477437" y="1172310"/>
                    <a:pt x="459975" y="1176280"/>
                    <a:pt x="448862" y="1184217"/>
                  </a:cubicBezTo>
                  <a:cubicBezTo>
                    <a:pt x="437750" y="1192155"/>
                    <a:pt x="432193" y="1176279"/>
                    <a:pt x="420287" y="1198504"/>
                  </a:cubicBezTo>
                  <a:cubicBezTo>
                    <a:pt x="408381" y="1220729"/>
                    <a:pt x="398062" y="1287405"/>
                    <a:pt x="377425" y="1317567"/>
                  </a:cubicBezTo>
                  <a:cubicBezTo>
                    <a:pt x="356788" y="1347729"/>
                    <a:pt x="307575" y="1365192"/>
                    <a:pt x="296462" y="1379479"/>
                  </a:cubicBezTo>
                  <a:lnTo>
                    <a:pt x="296347" y="1379553"/>
                  </a:lnTo>
                  <a:cubicBezTo>
                    <a:pt x="293263" y="1377181"/>
                    <a:pt x="291343" y="1381088"/>
                    <a:pt x="291886" y="1382419"/>
                  </a:cubicBezTo>
                  <a:lnTo>
                    <a:pt x="296347" y="1379553"/>
                  </a:lnTo>
                  <a:cubicBezTo>
                    <a:pt x="300182" y="1379343"/>
                    <a:pt x="305136" y="1385268"/>
                    <a:pt x="310750" y="1403292"/>
                  </a:cubicBezTo>
                  <a:cubicBezTo>
                    <a:pt x="325831" y="1451711"/>
                    <a:pt x="363138" y="1596173"/>
                    <a:pt x="386950" y="1669992"/>
                  </a:cubicBezTo>
                  <a:cubicBezTo>
                    <a:pt x="410763" y="1743811"/>
                    <a:pt x="433781" y="1796992"/>
                    <a:pt x="453625" y="1846204"/>
                  </a:cubicBezTo>
                  <a:cubicBezTo>
                    <a:pt x="473469" y="1895416"/>
                    <a:pt x="493312" y="1940661"/>
                    <a:pt x="506012" y="1965267"/>
                  </a:cubicBezTo>
                  <a:cubicBezTo>
                    <a:pt x="518712" y="1989873"/>
                    <a:pt x="524268" y="1991857"/>
                    <a:pt x="529825" y="1993842"/>
                  </a:cubicBezTo>
                  <a:lnTo>
                    <a:pt x="542481" y="2007519"/>
                  </a:lnTo>
                  <a:cubicBezTo>
                    <a:pt x="541198" y="1995434"/>
                    <a:pt x="540173" y="1984485"/>
                    <a:pt x="539350" y="1974793"/>
                  </a:cubicBezTo>
                  <a:cubicBezTo>
                    <a:pt x="545700" y="1960505"/>
                    <a:pt x="548081" y="1942249"/>
                    <a:pt x="558400" y="1931930"/>
                  </a:cubicBezTo>
                  <a:cubicBezTo>
                    <a:pt x="568719" y="1921611"/>
                    <a:pt x="594912" y="1927961"/>
                    <a:pt x="601262" y="1912880"/>
                  </a:cubicBezTo>
                  <a:cubicBezTo>
                    <a:pt x="607612" y="1897799"/>
                    <a:pt x="584594" y="1865255"/>
                    <a:pt x="596500" y="1841443"/>
                  </a:cubicBezTo>
                  <a:cubicBezTo>
                    <a:pt x="608406" y="1817631"/>
                    <a:pt x="657618" y="1780324"/>
                    <a:pt x="686987" y="1746193"/>
                  </a:cubicBezTo>
                  <a:cubicBezTo>
                    <a:pt x="716356" y="1712062"/>
                    <a:pt x="738581" y="1677930"/>
                    <a:pt x="772712" y="1636655"/>
                  </a:cubicBezTo>
                  <a:cubicBezTo>
                    <a:pt x="806843" y="1595380"/>
                    <a:pt x="862406" y="1527118"/>
                    <a:pt x="891775" y="1498543"/>
                  </a:cubicBezTo>
                  <a:cubicBezTo>
                    <a:pt x="921144" y="1469968"/>
                    <a:pt x="938606" y="1473936"/>
                    <a:pt x="948925" y="1465205"/>
                  </a:cubicBezTo>
                  <a:cubicBezTo>
                    <a:pt x="959244" y="1456474"/>
                    <a:pt x="935431" y="1456474"/>
                    <a:pt x="953687" y="1446155"/>
                  </a:cubicBezTo>
                  <a:cubicBezTo>
                    <a:pt x="971943" y="1435836"/>
                    <a:pt x="1037031" y="1418374"/>
                    <a:pt x="1058462" y="1403293"/>
                  </a:cubicBezTo>
                  <a:cubicBezTo>
                    <a:pt x="1079893" y="1388212"/>
                    <a:pt x="1054494" y="1377099"/>
                    <a:pt x="1082275" y="1355668"/>
                  </a:cubicBezTo>
                  <a:lnTo>
                    <a:pt x="1102710" y="1341883"/>
                  </a:lnTo>
                  <a:cubicBezTo>
                    <a:pt x="1102817" y="1341727"/>
                    <a:pt x="1102865" y="1341553"/>
                    <a:pt x="1102912" y="1341379"/>
                  </a:cubicBezTo>
                  <a:cubicBezTo>
                    <a:pt x="1106087" y="1329737"/>
                    <a:pt x="1100795" y="1314921"/>
                    <a:pt x="1109262" y="1303279"/>
                  </a:cubicBezTo>
                  <a:cubicBezTo>
                    <a:pt x="1117729" y="1291637"/>
                    <a:pt x="1145245" y="1282112"/>
                    <a:pt x="1153712" y="1271529"/>
                  </a:cubicBezTo>
                  <a:cubicBezTo>
                    <a:pt x="1162179" y="1260946"/>
                    <a:pt x="1155300" y="1253008"/>
                    <a:pt x="1160062" y="1239779"/>
                  </a:cubicBezTo>
                  <a:cubicBezTo>
                    <a:pt x="1164824" y="1226550"/>
                    <a:pt x="1158475" y="1219141"/>
                    <a:pt x="1182287" y="1192154"/>
                  </a:cubicBezTo>
                  <a:cubicBezTo>
                    <a:pt x="1206099" y="1165167"/>
                    <a:pt x="1283358" y="1108017"/>
                    <a:pt x="1302937" y="1077854"/>
                  </a:cubicBezTo>
                  <a:cubicBezTo>
                    <a:pt x="1322516" y="1047692"/>
                    <a:pt x="1296587" y="1032346"/>
                    <a:pt x="1299762" y="1011179"/>
                  </a:cubicBezTo>
                  <a:cubicBezTo>
                    <a:pt x="1302937" y="990012"/>
                    <a:pt x="1307699" y="969904"/>
                    <a:pt x="1321987" y="950854"/>
                  </a:cubicBezTo>
                  <a:cubicBezTo>
                    <a:pt x="1336274" y="931804"/>
                    <a:pt x="1384429" y="907462"/>
                    <a:pt x="1385487" y="896879"/>
                  </a:cubicBezTo>
                  <a:cubicBezTo>
                    <a:pt x="1386545" y="886296"/>
                    <a:pt x="1338391" y="909579"/>
                    <a:pt x="1328337" y="887354"/>
                  </a:cubicBezTo>
                  <a:cubicBezTo>
                    <a:pt x="1318283" y="865129"/>
                    <a:pt x="1316695" y="792633"/>
                    <a:pt x="1325162" y="763529"/>
                  </a:cubicBezTo>
                  <a:cubicBezTo>
                    <a:pt x="1333629" y="734425"/>
                    <a:pt x="1373316" y="748712"/>
                    <a:pt x="1379137" y="712729"/>
                  </a:cubicBezTo>
                  <a:cubicBezTo>
                    <a:pt x="1384958" y="676746"/>
                    <a:pt x="1356912" y="588375"/>
                    <a:pt x="1360087" y="547629"/>
                  </a:cubicBezTo>
                  <a:cubicBezTo>
                    <a:pt x="1363262" y="506883"/>
                    <a:pt x="1389720" y="497887"/>
                    <a:pt x="1398187" y="468254"/>
                  </a:cubicBezTo>
                  <a:cubicBezTo>
                    <a:pt x="1406654" y="438621"/>
                    <a:pt x="1392895" y="422746"/>
                    <a:pt x="1410887" y="369829"/>
                  </a:cubicBezTo>
                  <a:cubicBezTo>
                    <a:pt x="1428879" y="316912"/>
                    <a:pt x="1463804" y="196792"/>
                    <a:pt x="1502962" y="147579"/>
                  </a:cubicBezTo>
                  <a:cubicBezTo>
                    <a:pt x="1542120" y="98366"/>
                    <a:pt x="1597154" y="97308"/>
                    <a:pt x="1645837" y="74554"/>
                  </a:cubicBezTo>
                  <a:cubicBezTo>
                    <a:pt x="1694520" y="51800"/>
                    <a:pt x="1744791" y="22166"/>
                    <a:pt x="1795062" y="11054"/>
                  </a:cubicBezTo>
                  <a:cubicBezTo>
                    <a:pt x="1845333" y="-58"/>
                    <a:pt x="1947462" y="7879"/>
                    <a:pt x="1947462" y="7879"/>
                  </a:cubicBezTo>
                  <a:cubicBezTo>
                    <a:pt x="1991912" y="7482"/>
                    <a:pt x="2048864" y="-2142"/>
                    <a:pt x="2100904" y="438"/>
                  </a:cubicBezTo>
                  <a:close/>
                </a:path>
              </a:pathLst>
            </a:custGeom>
            <a:gradFill>
              <a:gsLst>
                <a:gs pos="42000">
                  <a:schemeClr val="bg1"/>
                </a:gs>
                <a:gs pos="0">
                  <a:schemeClr val="bg1">
                    <a:alpha val="40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blurRad="165100" dist="114300" dir="5400000" sx="90000" sy="-19000" rotWithShape="0">
                <a:prstClr val="black">
                  <a:alpha val="47000"/>
                </a:prstClr>
              </a:outerShdw>
            </a:effectLst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椭圆 13"/>
            <p:cNvSpPr>
              <a:spLocks noChangeAspect="1"/>
            </p:cNvSpPr>
            <p:nvPr/>
          </p:nvSpPr>
          <p:spPr>
            <a:xfrm>
              <a:off x="3715348" y="3859725"/>
              <a:ext cx="575006" cy="351227"/>
            </a:xfrm>
            <a:custGeom>
              <a:avLst/>
              <a:gdLst/>
              <a:ahLst/>
              <a:cxnLst/>
              <a:rect l="l" t="t" r="r" b="b"/>
              <a:pathLst>
                <a:path w="9621079" h="5876775">
                  <a:moveTo>
                    <a:pt x="1580209" y="3903333"/>
                  </a:moveTo>
                  <a:lnTo>
                    <a:pt x="1470145" y="3904534"/>
                  </a:lnTo>
                  <a:cubicBezTo>
                    <a:pt x="1466667" y="4050189"/>
                    <a:pt x="1464199" y="4195818"/>
                    <a:pt x="1464199" y="4300553"/>
                  </a:cubicBezTo>
                  <a:cubicBezTo>
                    <a:pt x="1464199" y="4375873"/>
                    <a:pt x="1465658" y="4438795"/>
                    <a:pt x="1468168" y="4495608"/>
                  </a:cubicBezTo>
                  <a:cubicBezTo>
                    <a:pt x="1483495" y="4494063"/>
                    <a:pt x="1499618" y="4492568"/>
                    <a:pt x="1516588" y="4491054"/>
                  </a:cubicBezTo>
                  <a:lnTo>
                    <a:pt x="1611427" y="4486484"/>
                  </a:lnTo>
                  <a:cubicBezTo>
                    <a:pt x="1619101" y="4446730"/>
                    <a:pt x="1654351" y="4399171"/>
                    <a:pt x="1668987" y="4357703"/>
                  </a:cubicBezTo>
                  <a:lnTo>
                    <a:pt x="1716612" y="4229115"/>
                  </a:lnTo>
                  <a:lnTo>
                    <a:pt x="1702324" y="4057665"/>
                  </a:lnTo>
                  <a:cubicBezTo>
                    <a:pt x="1681687" y="4019565"/>
                    <a:pt x="1612631" y="4027503"/>
                    <a:pt x="1592787" y="3981465"/>
                  </a:cubicBezTo>
                  <a:cubicBezTo>
                    <a:pt x="1584837" y="3963021"/>
                    <a:pt x="1580964" y="3934130"/>
                    <a:pt x="1580209" y="3903333"/>
                  </a:cubicBezTo>
                  <a:close/>
                  <a:moveTo>
                    <a:pt x="2642645" y="3891734"/>
                  </a:moveTo>
                  <a:lnTo>
                    <a:pt x="2516712" y="3893109"/>
                  </a:lnTo>
                  <a:cubicBezTo>
                    <a:pt x="2517766" y="3904653"/>
                    <a:pt x="2517587" y="3915275"/>
                    <a:pt x="2516712" y="3924315"/>
                  </a:cubicBezTo>
                  <a:cubicBezTo>
                    <a:pt x="2511950" y="3973528"/>
                    <a:pt x="2480199" y="4005278"/>
                    <a:pt x="2459562" y="4033853"/>
                  </a:cubicBezTo>
                  <a:cubicBezTo>
                    <a:pt x="2438925" y="4062428"/>
                    <a:pt x="2402412" y="4040203"/>
                    <a:pt x="2392887" y="4095765"/>
                  </a:cubicBezTo>
                  <a:cubicBezTo>
                    <a:pt x="2383362" y="4151327"/>
                    <a:pt x="2400031" y="4288647"/>
                    <a:pt x="2402412" y="4367228"/>
                  </a:cubicBezTo>
                  <a:cubicBezTo>
                    <a:pt x="2403248" y="4394827"/>
                    <a:pt x="2409567" y="4422033"/>
                    <a:pt x="2415379" y="4447739"/>
                  </a:cubicBezTo>
                  <a:lnTo>
                    <a:pt x="2654228" y="4436228"/>
                  </a:lnTo>
                  <a:cubicBezTo>
                    <a:pt x="2654607" y="4420439"/>
                    <a:pt x="2654759" y="4403813"/>
                    <a:pt x="2654824" y="4386278"/>
                  </a:cubicBezTo>
                  <a:cubicBezTo>
                    <a:pt x="2655247" y="4272013"/>
                    <a:pt x="2648901" y="4078772"/>
                    <a:pt x="2642645" y="3891734"/>
                  </a:cubicBezTo>
                  <a:close/>
                  <a:moveTo>
                    <a:pt x="2804682" y="3890977"/>
                  </a:moveTo>
                  <a:cubicBezTo>
                    <a:pt x="2801773" y="4075948"/>
                    <a:pt x="2798622" y="4263030"/>
                    <a:pt x="2798010" y="4429299"/>
                  </a:cubicBezTo>
                  <a:lnTo>
                    <a:pt x="3184596" y="4410668"/>
                  </a:lnTo>
                  <a:lnTo>
                    <a:pt x="3169173" y="4391039"/>
                  </a:lnTo>
                  <a:cubicBezTo>
                    <a:pt x="3138217" y="4314839"/>
                    <a:pt x="3070748" y="4283883"/>
                    <a:pt x="3064398" y="4086239"/>
                  </a:cubicBezTo>
                  <a:cubicBezTo>
                    <a:pt x="3062772" y="4035622"/>
                    <a:pt x="3065258" y="3967720"/>
                    <a:pt x="3070190" y="3890977"/>
                  </a:cubicBezTo>
                  <a:close/>
                  <a:moveTo>
                    <a:pt x="1719210" y="3097363"/>
                  </a:moveTo>
                  <a:cubicBezTo>
                    <a:pt x="1646505" y="3098759"/>
                    <a:pt x="1576396" y="3099842"/>
                    <a:pt x="1511824" y="3100403"/>
                  </a:cubicBezTo>
                  <a:cubicBezTo>
                    <a:pt x="1504680" y="3163109"/>
                    <a:pt x="1491187" y="3271853"/>
                    <a:pt x="1483249" y="3471878"/>
                  </a:cubicBezTo>
                  <a:cubicBezTo>
                    <a:pt x="1479673" y="3562006"/>
                    <a:pt x="1475452" y="3694032"/>
                    <a:pt x="1471938" y="3832234"/>
                  </a:cubicBezTo>
                  <a:lnTo>
                    <a:pt x="1579819" y="3830656"/>
                  </a:lnTo>
                  <a:cubicBezTo>
                    <a:pt x="1580529" y="3810839"/>
                    <a:pt x="1581927" y="3793457"/>
                    <a:pt x="1583262" y="3781440"/>
                  </a:cubicBezTo>
                  <a:cubicBezTo>
                    <a:pt x="1588024" y="3738578"/>
                    <a:pt x="1603900" y="3742546"/>
                    <a:pt x="1621362" y="3724290"/>
                  </a:cubicBezTo>
                  <a:cubicBezTo>
                    <a:pt x="1638824" y="3706034"/>
                    <a:pt x="1665812" y="3689365"/>
                    <a:pt x="1688037" y="3671903"/>
                  </a:cubicBezTo>
                  <a:cubicBezTo>
                    <a:pt x="1695974" y="3631422"/>
                    <a:pt x="1692799" y="3509977"/>
                    <a:pt x="1688037" y="3476640"/>
                  </a:cubicBezTo>
                  <a:lnTo>
                    <a:pt x="1682679" y="3463841"/>
                  </a:lnTo>
                  <a:cubicBezTo>
                    <a:pt x="1675833" y="3461162"/>
                    <a:pt x="1665415" y="3482593"/>
                    <a:pt x="1659462" y="3471878"/>
                  </a:cubicBezTo>
                  <a:cubicBezTo>
                    <a:pt x="1656184" y="3465977"/>
                    <a:pt x="1652905" y="3454388"/>
                    <a:pt x="1650127" y="3441437"/>
                  </a:cubicBezTo>
                  <a:cubicBezTo>
                    <a:pt x="1631349" y="3454262"/>
                    <a:pt x="1583120" y="3478494"/>
                    <a:pt x="1564212" y="3481403"/>
                  </a:cubicBezTo>
                  <a:cubicBezTo>
                    <a:pt x="1543574" y="3484578"/>
                    <a:pt x="1533255" y="3467115"/>
                    <a:pt x="1530874" y="3457590"/>
                  </a:cubicBezTo>
                  <a:cubicBezTo>
                    <a:pt x="1528493" y="3448065"/>
                    <a:pt x="1538018" y="3432190"/>
                    <a:pt x="1549924" y="3424253"/>
                  </a:cubicBezTo>
                  <a:cubicBezTo>
                    <a:pt x="1561830" y="3416316"/>
                    <a:pt x="1584850" y="3407584"/>
                    <a:pt x="1602312" y="3409965"/>
                  </a:cubicBezTo>
                  <a:cubicBezTo>
                    <a:pt x="1612618" y="3411370"/>
                    <a:pt x="1633984" y="3417200"/>
                    <a:pt x="1646506" y="3424632"/>
                  </a:cubicBezTo>
                  <a:cubicBezTo>
                    <a:pt x="1643833" y="3411441"/>
                    <a:pt x="1641719" y="3398757"/>
                    <a:pt x="1640412" y="3390915"/>
                  </a:cubicBezTo>
                  <a:cubicBezTo>
                    <a:pt x="1637237" y="3371865"/>
                    <a:pt x="1629299" y="3363134"/>
                    <a:pt x="1640412" y="3357578"/>
                  </a:cubicBezTo>
                  <a:cubicBezTo>
                    <a:pt x="1651524" y="3352022"/>
                    <a:pt x="1692800" y="3395678"/>
                    <a:pt x="1707087" y="3357578"/>
                  </a:cubicBezTo>
                  <a:cubicBezTo>
                    <a:pt x="1721374" y="3319478"/>
                    <a:pt x="1718200" y="3180572"/>
                    <a:pt x="1726137" y="3128978"/>
                  </a:cubicBezTo>
                  <a:cubicBezTo>
                    <a:pt x="1728052" y="3116529"/>
                    <a:pt x="1724422" y="3106113"/>
                    <a:pt x="1719210" y="3097363"/>
                  </a:cubicBezTo>
                  <a:close/>
                  <a:moveTo>
                    <a:pt x="2399800" y="3086282"/>
                  </a:moveTo>
                  <a:cubicBezTo>
                    <a:pt x="2411731" y="3097235"/>
                    <a:pt x="2424618" y="3112359"/>
                    <a:pt x="2430987" y="3133740"/>
                  </a:cubicBezTo>
                  <a:cubicBezTo>
                    <a:pt x="2434127" y="3144280"/>
                    <a:pt x="2437203" y="3158178"/>
                    <a:pt x="2439663" y="3173639"/>
                  </a:cubicBezTo>
                  <a:cubicBezTo>
                    <a:pt x="2451084" y="3168519"/>
                    <a:pt x="2463007" y="3164660"/>
                    <a:pt x="2473849" y="3162316"/>
                  </a:cubicBezTo>
                  <a:cubicBezTo>
                    <a:pt x="2503218" y="3155966"/>
                    <a:pt x="2554018" y="3146442"/>
                    <a:pt x="2564337" y="3157554"/>
                  </a:cubicBezTo>
                  <a:cubicBezTo>
                    <a:pt x="2574656" y="3168666"/>
                    <a:pt x="2568306" y="3217085"/>
                    <a:pt x="2535762" y="3228991"/>
                  </a:cubicBezTo>
                  <a:cubicBezTo>
                    <a:pt x="2519020" y="3235116"/>
                    <a:pt x="2481901" y="3236410"/>
                    <a:pt x="2446453" y="3235384"/>
                  </a:cubicBezTo>
                  <a:cubicBezTo>
                    <a:pt x="2448159" y="3256413"/>
                    <a:pt x="2447866" y="3276217"/>
                    <a:pt x="2445274" y="3290903"/>
                  </a:cubicBezTo>
                  <a:cubicBezTo>
                    <a:pt x="2438130" y="3331384"/>
                    <a:pt x="2402411" y="3347259"/>
                    <a:pt x="2388124" y="3376628"/>
                  </a:cubicBezTo>
                  <a:cubicBezTo>
                    <a:pt x="2373837" y="3405997"/>
                    <a:pt x="2363518" y="3440921"/>
                    <a:pt x="2359549" y="3467115"/>
                  </a:cubicBezTo>
                  <a:cubicBezTo>
                    <a:pt x="2355580" y="3493309"/>
                    <a:pt x="2357168" y="3513946"/>
                    <a:pt x="2364312" y="3533790"/>
                  </a:cubicBezTo>
                  <a:cubicBezTo>
                    <a:pt x="2371456" y="3553634"/>
                    <a:pt x="2394475" y="3561572"/>
                    <a:pt x="2402412" y="3586178"/>
                  </a:cubicBezTo>
                  <a:cubicBezTo>
                    <a:pt x="2410349" y="3610784"/>
                    <a:pt x="2397650" y="3656028"/>
                    <a:pt x="2411937" y="3681428"/>
                  </a:cubicBezTo>
                  <a:cubicBezTo>
                    <a:pt x="2426224" y="3706828"/>
                    <a:pt x="2470675" y="3698097"/>
                    <a:pt x="2488137" y="3738578"/>
                  </a:cubicBezTo>
                  <a:cubicBezTo>
                    <a:pt x="2495941" y="3756670"/>
                    <a:pt x="2503429" y="3785861"/>
                    <a:pt x="2508531" y="3817074"/>
                  </a:cubicBezTo>
                  <a:lnTo>
                    <a:pt x="2640089" y="3815150"/>
                  </a:lnTo>
                  <a:cubicBezTo>
                    <a:pt x="2635580" y="3679552"/>
                    <a:pt x="2631637" y="3553714"/>
                    <a:pt x="2631012" y="3471878"/>
                  </a:cubicBezTo>
                  <a:cubicBezTo>
                    <a:pt x="2629425" y="3263916"/>
                    <a:pt x="2649268" y="3202003"/>
                    <a:pt x="2645299" y="3138503"/>
                  </a:cubicBezTo>
                  <a:cubicBezTo>
                    <a:pt x="2641330" y="3075003"/>
                    <a:pt x="2619899" y="3106753"/>
                    <a:pt x="2607199" y="3090878"/>
                  </a:cubicBezTo>
                  <a:cubicBezTo>
                    <a:pt x="2558623" y="3087394"/>
                    <a:pt x="2486442" y="3086132"/>
                    <a:pt x="2399800" y="3086282"/>
                  </a:cubicBezTo>
                  <a:close/>
                  <a:moveTo>
                    <a:pt x="4902723" y="14"/>
                  </a:moveTo>
                  <a:cubicBezTo>
                    <a:pt x="4921244" y="543"/>
                    <a:pt x="4922302" y="18006"/>
                    <a:pt x="4956698" y="22239"/>
                  </a:cubicBezTo>
                  <a:cubicBezTo>
                    <a:pt x="4991094" y="26472"/>
                    <a:pt x="5063061" y="20651"/>
                    <a:pt x="5109098" y="25414"/>
                  </a:cubicBezTo>
                  <a:cubicBezTo>
                    <a:pt x="5155136" y="30176"/>
                    <a:pt x="5184769" y="30176"/>
                    <a:pt x="5232923" y="50814"/>
                  </a:cubicBezTo>
                  <a:cubicBezTo>
                    <a:pt x="5281077" y="71452"/>
                    <a:pt x="5351986" y="110081"/>
                    <a:pt x="5398023" y="149239"/>
                  </a:cubicBezTo>
                  <a:cubicBezTo>
                    <a:pt x="5444061" y="188397"/>
                    <a:pt x="5471577" y="230731"/>
                    <a:pt x="5509148" y="285764"/>
                  </a:cubicBezTo>
                  <a:cubicBezTo>
                    <a:pt x="5546719" y="340797"/>
                    <a:pt x="5597519" y="443456"/>
                    <a:pt x="5623448" y="479439"/>
                  </a:cubicBezTo>
                  <a:cubicBezTo>
                    <a:pt x="5649377" y="515422"/>
                    <a:pt x="5656256" y="492139"/>
                    <a:pt x="5664723" y="501664"/>
                  </a:cubicBezTo>
                  <a:cubicBezTo>
                    <a:pt x="5673190" y="511189"/>
                    <a:pt x="5673719" y="512777"/>
                    <a:pt x="5674248" y="536589"/>
                  </a:cubicBezTo>
                  <a:cubicBezTo>
                    <a:pt x="5674777" y="560401"/>
                    <a:pt x="5666840" y="615435"/>
                    <a:pt x="5667898" y="644539"/>
                  </a:cubicBezTo>
                  <a:cubicBezTo>
                    <a:pt x="5668956" y="673643"/>
                    <a:pt x="5671602" y="693752"/>
                    <a:pt x="5680598" y="711214"/>
                  </a:cubicBezTo>
                  <a:cubicBezTo>
                    <a:pt x="5689594" y="728677"/>
                    <a:pt x="5712877" y="731322"/>
                    <a:pt x="5721873" y="749314"/>
                  </a:cubicBezTo>
                  <a:cubicBezTo>
                    <a:pt x="5730869" y="767306"/>
                    <a:pt x="5737748" y="801172"/>
                    <a:pt x="5734573" y="819164"/>
                  </a:cubicBezTo>
                  <a:cubicBezTo>
                    <a:pt x="5731398" y="837156"/>
                    <a:pt x="5722402" y="840331"/>
                    <a:pt x="5702823" y="857264"/>
                  </a:cubicBezTo>
                  <a:cubicBezTo>
                    <a:pt x="5683244" y="874197"/>
                    <a:pt x="5634031" y="896952"/>
                    <a:pt x="5617098" y="920764"/>
                  </a:cubicBezTo>
                  <a:cubicBezTo>
                    <a:pt x="5600165" y="944577"/>
                    <a:pt x="5598048" y="987968"/>
                    <a:pt x="5601223" y="1000139"/>
                  </a:cubicBezTo>
                  <a:cubicBezTo>
                    <a:pt x="5604398" y="1012310"/>
                    <a:pt x="5620802" y="985322"/>
                    <a:pt x="5636148" y="993789"/>
                  </a:cubicBezTo>
                  <a:cubicBezTo>
                    <a:pt x="5651494" y="1002256"/>
                    <a:pt x="5684831" y="1024481"/>
                    <a:pt x="5693298" y="1050939"/>
                  </a:cubicBezTo>
                  <a:cubicBezTo>
                    <a:pt x="5701765" y="1077397"/>
                    <a:pt x="5695944" y="1111793"/>
                    <a:pt x="5686948" y="1152539"/>
                  </a:cubicBezTo>
                  <a:cubicBezTo>
                    <a:pt x="5677952" y="1193285"/>
                    <a:pt x="5653611" y="1261547"/>
                    <a:pt x="5639323" y="1295414"/>
                  </a:cubicBezTo>
                  <a:cubicBezTo>
                    <a:pt x="5625035" y="1329281"/>
                    <a:pt x="5616040" y="1327693"/>
                    <a:pt x="5601223" y="1355739"/>
                  </a:cubicBezTo>
                  <a:cubicBezTo>
                    <a:pt x="5583231" y="1393839"/>
                    <a:pt x="5558361" y="1444110"/>
                    <a:pt x="5547248" y="1470039"/>
                  </a:cubicBezTo>
                  <a:cubicBezTo>
                    <a:pt x="5536136" y="1495968"/>
                    <a:pt x="5548836" y="1498085"/>
                    <a:pt x="5534548" y="1511314"/>
                  </a:cubicBezTo>
                  <a:cubicBezTo>
                    <a:pt x="5520261" y="1524543"/>
                    <a:pt x="5477927" y="1549414"/>
                    <a:pt x="5461523" y="1549414"/>
                  </a:cubicBezTo>
                  <a:cubicBezTo>
                    <a:pt x="5445119" y="1549414"/>
                    <a:pt x="5446706" y="1503377"/>
                    <a:pt x="5436123" y="1511314"/>
                  </a:cubicBezTo>
                  <a:cubicBezTo>
                    <a:pt x="5425540" y="1519251"/>
                    <a:pt x="5407548" y="1563172"/>
                    <a:pt x="5398023" y="1597039"/>
                  </a:cubicBezTo>
                  <a:cubicBezTo>
                    <a:pt x="5389277" y="1628136"/>
                    <a:pt x="5405069" y="1657447"/>
                    <a:pt x="5384016" y="1701661"/>
                  </a:cubicBezTo>
                  <a:cubicBezTo>
                    <a:pt x="5476136" y="1741683"/>
                    <a:pt x="5432819" y="1704140"/>
                    <a:pt x="5478986" y="1719277"/>
                  </a:cubicBezTo>
                  <a:cubicBezTo>
                    <a:pt x="5527405" y="1735152"/>
                    <a:pt x="5596461" y="1778808"/>
                    <a:pt x="5659961" y="1790714"/>
                  </a:cubicBezTo>
                  <a:cubicBezTo>
                    <a:pt x="5723461" y="1802620"/>
                    <a:pt x="5786961" y="1779602"/>
                    <a:pt x="5859986" y="1790714"/>
                  </a:cubicBezTo>
                  <a:cubicBezTo>
                    <a:pt x="5933011" y="1801826"/>
                    <a:pt x="6028261" y="1837545"/>
                    <a:pt x="6098111" y="1857389"/>
                  </a:cubicBezTo>
                  <a:cubicBezTo>
                    <a:pt x="6098159" y="1857367"/>
                    <a:pt x="6171172" y="1822493"/>
                    <a:pt x="6279086" y="1909777"/>
                  </a:cubicBezTo>
                  <a:cubicBezTo>
                    <a:pt x="6387036" y="1997089"/>
                    <a:pt x="6590236" y="2224102"/>
                    <a:pt x="6745811" y="2381264"/>
                  </a:cubicBezTo>
                  <a:lnTo>
                    <a:pt x="6969648" y="2633677"/>
                  </a:lnTo>
                  <a:lnTo>
                    <a:pt x="7626873" y="2643202"/>
                  </a:lnTo>
                  <a:lnTo>
                    <a:pt x="8117411" y="3105164"/>
                  </a:lnTo>
                  <a:lnTo>
                    <a:pt x="8095078" y="4075052"/>
                  </a:lnTo>
                  <a:lnTo>
                    <a:pt x="8134185" y="4063878"/>
                  </a:lnTo>
                  <a:cubicBezTo>
                    <a:pt x="8165327" y="4068516"/>
                    <a:pt x="8196470" y="4073155"/>
                    <a:pt x="8213698" y="4079781"/>
                  </a:cubicBezTo>
                  <a:cubicBezTo>
                    <a:pt x="8230926" y="4086407"/>
                    <a:pt x="8213698" y="4107610"/>
                    <a:pt x="8237552" y="4103634"/>
                  </a:cubicBezTo>
                  <a:cubicBezTo>
                    <a:pt x="8261406" y="4099658"/>
                    <a:pt x="8325016" y="4055927"/>
                    <a:pt x="8356821" y="4055927"/>
                  </a:cubicBezTo>
                  <a:cubicBezTo>
                    <a:pt x="8388626" y="4055927"/>
                    <a:pt x="8413806" y="4090382"/>
                    <a:pt x="8428383" y="4103634"/>
                  </a:cubicBezTo>
                  <a:cubicBezTo>
                    <a:pt x="8442960" y="4116886"/>
                    <a:pt x="8431034" y="4130139"/>
                    <a:pt x="8444286" y="4135440"/>
                  </a:cubicBezTo>
                  <a:cubicBezTo>
                    <a:pt x="8457538" y="4140741"/>
                    <a:pt x="8486693" y="4124838"/>
                    <a:pt x="8507896" y="4135440"/>
                  </a:cubicBezTo>
                  <a:cubicBezTo>
                    <a:pt x="8529099" y="4146042"/>
                    <a:pt x="8562231" y="4183148"/>
                    <a:pt x="8571507" y="4199050"/>
                  </a:cubicBezTo>
                  <a:cubicBezTo>
                    <a:pt x="8580783" y="4214952"/>
                    <a:pt x="8556929" y="4224229"/>
                    <a:pt x="8563555" y="4230855"/>
                  </a:cubicBezTo>
                  <a:cubicBezTo>
                    <a:pt x="8570181" y="4237481"/>
                    <a:pt x="8595360" y="4220254"/>
                    <a:pt x="8611263" y="4238807"/>
                  </a:cubicBezTo>
                  <a:cubicBezTo>
                    <a:pt x="8627166" y="4257360"/>
                    <a:pt x="8654995" y="4286515"/>
                    <a:pt x="8658971" y="4342174"/>
                  </a:cubicBezTo>
                  <a:cubicBezTo>
                    <a:pt x="8662947" y="4397833"/>
                    <a:pt x="8640418" y="4522403"/>
                    <a:pt x="8635117" y="4572761"/>
                  </a:cubicBezTo>
                  <a:cubicBezTo>
                    <a:pt x="8629816" y="4623119"/>
                    <a:pt x="8636442" y="4632396"/>
                    <a:pt x="8627166" y="4644323"/>
                  </a:cubicBezTo>
                  <a:cubicBezTo>
                    <a:pt x="8617890" y="4656250"/>
                    <a:pt x="8611263" y="4633721"/>
                    <a:pt x="8579458" y="4644323"/>
                  </a:cubicBezTo>
                  <a:lnTo>
                    <a:pt x="8567751" y="4648798"/>
                  </a:lnTo>
                  <a:lnTo>
                    <a:pt x="8706679" y="4699982"/>
                  </a:lnTo>
                  <a:lnTo>
                    <a:pt x="8945218" y="4779495"/>
                  </a:lnTo>
                  <a:lnTo>
                    <a:pt x="9621079" y="5447405"/>
                  </a:lnTo>
                  <a:lnTo>
                    <a:pt x="9263270" y="5829068"/>
                  </a:lnTo>
                  <a:lnTo>
                    <a:pt x="731520" y="5876775"/>
                  </a:lnTo>
                  <a:lnTo>
                    <a:pt x="174929" y="5749554"/>
                  </a:lnTo>
                  <a:lnTo>
                    <a:pt x="0" y="5455356"/>
                  </a:lnTo>
                  <a:lnTo>
                    <a:pt x="214686" y="5113450"/>
                  </a:lnTo>
                  <a:lnTo>
                    <a:pt x="243347" y="5072506"/>
                  </a:lnTo>
                  <a:lnTo>
                    <a:pt x="240237" y="5072079"/>
                  </a:lnTo>
                  <a:lnTo>
                    <a:pt x="445025" y="4762516"/>
                  </a:lnTo>
                  <a:lnTo>
                    <a:pt x="535513" y="4714891"/>
                  </a:lnTo>
                  <a:cubicBezTo>
                    <a:pt x="694262" y="4669250"/>
                    <a:pt x="853012" y="4623610"/>
                    <a:pt x="1016525" y="4586304"/>
                  </a:cubicBezTo>
                  <a:cubicBezTo>
                    <a:pt x="1132925" y="4559747"/>
                    <a:pt x="1147558" y="4539626"/>
                    <a:pt x="1281250" y="4518555"/>
                  </a:cubicBezTo>
                  <a:cubicBezTo>
                    <a:pt x="1281458" y="4447620"/>
                    <a:pt x="1282239" y="4376570"/>
                    <a:pt x="1283224" y="4305315"/>
                  </a:cubicBezTo>
                  <a:cubicBezTo>
                    <a:pt x="1285011" y="4176064"/>
                    <a:pt x="1285457" y="4033405"/>
                    <a:pt x="1288589" y="3906516"/>
                  </a:cubicBezTo>
                  <a:lnTo>
                    <a:pt x="596904" y="3914067"/>
                  </a:lnTo>
                  <a:cubicBezTo>
                    <a:pt x="595043" y="3957287"/>
                    <a:pt x="588880" y="4016237"/>
                    <a:pt x="568848" y="4048139"/>
                  </a:cubicBezTo>
                  <a:cubicBezTo>
                    <a:pt x="547417" y="4082270"/>
                    <a:pt x="515667" y="4098940"/>
                    <a:pt x="468836" y="4110052"/>
                  </a:cubicBezTo>
                  <a:cubicBezTo>
                    <a:pt x="422005" y="4121165"/>
                    <a:pt x="338660" y="4129101"/>
                    <a:pt x="287860" y="4114814"/>
                  </a:cubicBezTo>
                  <a:cubicBezTo>
                    <a:pt x="237060" y="4100527"/>
                    <a:pt x="183879" y="4068777"/>
                    <a:pt x="164035" y="4024327"/>
                  </a:cubicBezTo>
                  <a:cubicBezTo>
                    <a:pt x="144191" y="3979877"/>
                    <a:pt x="161654" y="3892564"/>
                    <a:pt x="168798" y="3848114"/>
                  </a:cubicBezTo>
                  <a:cubicBezTo>
                    <a:pt x="175942" y="3803664"/>
                    <a:pt x="183879" y="3786996"/>
                    <a:pt x="206898" y="3757627"/>
                  </a:cubicBezTo>
                  <a:cubicBezTo>
                    <a:pt x="229917" y="3728258"/>
                    <a:pt x="271986" y="3685396"/>
                    <a:pt x="306911" y="3671902"/>
                  </a:cubicBezTo>
                  <a:cubicBezTo>
                    <a:pt x="315642" y="3668528"/>
                    <a:pt x="324671" y="3666693"/>
                    <a:pt x="333849" y="3665949"/>
                  </a:cubicBezTo>
                  <a:cubicBezTo>
                    <a:pt x="361382" y="3663716"/>
                    <a:pt x="390254" y="3671306"/>
                    <a:pt x="416448" y="3676664"/>
                  </a:cubicBezTo>
                  <a:cubicBezTo>
                    <a:pt x="451373" y="3683808"/>
                    <a:pt x="491855" y="3695714"/>
                    <a:pt x="516461" y="3714764"/>
                  </a:cubicBezTo>
                  <a:cubicBezTo>
                    <a:pt x="541067" y="3733814"/>
                    <a:pt x="564879" y="3754452"/>
                    <a:pt x="578373" y="3786202"/>
                  </a:cubicBezTo>
                  <a:cubicBezTo>
                    <a:pt x="586536" y="3805408"/>
                    <a:pt x="592374" y="3828970"/>
                    <a:pt x="594346" y="3854374"/>
                  </a:cubicBezTo>
                  <a:cubicBezTo>
                    <a:pt x="627490" y="3850990"/>
                    <a:pt x="669606" y="3848984"/>
                    <a:pt x="711723" y="3843352"/>
                  </a:cubicBezTo>
                  <a:lnTo>
                    <a:pt x="1291066" y="3834879"/>
                  </a:lnTo>
                  <a:cubicBezTo>
                    <a:pt x="1291334" y="3818205"/>
                    <a:pt x="1292003" y="3801957"/>
                    <a:pt x="1292749" y="3786203"/>
                  </a:cubicBezTo>
                  <a:cubicBezTo>
                    <a:pt x="1299893" y="3635391"/>
                    <a:pt x="1317356" y="3531409"/>
                    <a:pt x="1326087" y="3400440"/>
                  </a:cubicBezTo>
                  <a:cubicBezTo>
                    <a:pt x="1334818" y="3269471"/>
                    <a:pt x="1339977" y="3134930"/>
                    <a:pt x="1345137" y="3000390"/>
                  </a:cubicBezTo>
                  <a:lnTo>
                    <a:pt x="1368949" y="2938478"/>
                  </a:lnTo>
                  <a:lnTo>
                    <a:pt x="2564337" y="2948003"/>
                  </a:lnTo>
                  <a:cubicBezTo>
                    <a:pt x="2564387" y="2947997"/>
                    <a:pt x="2684069" y="2935849"/>
                    <a:pt x="2740042" y="2937064"/>
                  </a:cubicBezTo>
                  <a:cubicBezTo>
                    <a:pt x="2748040" y="2937238"/>
                    <a:pt x="2754737" y="2937684"/>
                    <a:pt x="2759599" y="2938478"/>
                  </a:cubicBezTo>
                  <a:cubicBezTo>
                    <a:pt x="2798493" y="2944828"/>
                    <a:pt x="2784999" y="2970228"/>
                    <a:pt x="2797699" y="2986103"/>
                  </a:cubicBezTo>
                  <a:cubicBezTo>
                    <a:pt x="2814168" y="3142320"/>
                    <a:pt x="2811111" y="3468128"/>
                    <a:pt x="2805830" y="3812726"/>
                  </a:cubicBezTo>
                  <a:lnTo>
                    <a:pt x="3076162" y="3808772"/>
                  </a:lnTo>
                  <a:cubicBezTo>
                    <a:pt x="3092162" y="3599257"/>
                    <a:pt x="3120145" y="3350877"/>
                    <a:pt x="3131073" y="3205177"/>
                  </a:cubicBezTo>
                  <a:cubicBezTo>
                    <a:pt x="3147742" y="2982927"/>
                    <a:pt x="3170761" y="2872595"/>
                    <a:pt x="3164411" y="2752739"/>
                  </a:cubicBezTo>
                  <a:cubicBezTo>
                    <a:pt x="3158061" y="2632883"/>
                    <a:pt x="3059636" y="2570970"/>
                    <a:pt x="3092973" y="2486039"/>
                  </a:cubicBezTo>
                  <a:cubicBezTo>
                    <a:pt x="3126310" y="2401108"/>
                    <a:pt x="3262042" y="2305858"/>
                    <a:pt x="3364436" y="2243152"/>
                  </a:cubicBezTo>
                  <a:cubicBezTo>
                    <a:pt x="3466830" y="2180446"/>
                    <a:pt x="3636692" y="2139964"/>
                    <a:pt x="3707336" y="2109802"/>
                  </a:cubicBezTo>
                  <a:cubicBezTo>
                    <a:pt x="3777980" y="2079640"/>
                    <a:pt x="3735117" y="2093133"/>
                    <a:pt x="3788298" y="2062177"/>
                  </a:cubicBezTo>
                  <a:cubicBezTo>
                    <a:pt x="3788388" y="2062128"/>
                    <a:pt x="3974048" y="1959774"/>
                    <a:pt x="4026423" y="1924064"/>
                  </a:cubicBezTo>
                  <a:cubicBezTo>
                    <a:pt x="4078810" y="1888345"/>
                    <a:pt x="4098654" y="1884376"/>
                    <a:pt x="4102623" y="1847864"/>
                  </a:cubicBezTo>
                  <a:cubicBezTo>
                    <a:pt x="4106592" y="1811351"/>
                    <a:pt x="4048649" y="1742295"/>
                    <a:pt x="4050236" y="1704989"/>
                  </a:cubicBezTo>
                  <a:cubicBezTo>
                    <a:pt x="4051823" y="1667683"/>
                    <a:pt x="4096273" y="1654189"/>
                    <a:pt x="4112148" y="1624027"/>
                  </a:cubicBezTo>
                  <a:cubicBezTo>
                    <a:pt x="4128023" y="1593865"/>
                    <a:pt x="4128817" y="1562114"/>
                    <a:pt x="4145486" y="1524014"/>
                  </a:cubicBezTo>
                  <a:cubicBezTo>
                    <a:pt x="4162155" y="1485914"/>
                    <a:pt x="4190730" y="1423208"/>
                    <a:pt x="4212161" y="1395427"/>
                  </a:cubicBezTo>
                  <a:cubicBezTo>
                    <a:pt x="4220612" y="1384472"/>
                    <a:pt x="4228816" y="1378207"/>
                    <a:pt x="4237154" y="1374297"/>
                  </a:cubicBezTo>
                  <a:cubicBezTo>
                    <a:pt x="4166471" y="1274782"/>
                    <a:pt x="4150788" y="1320412"/>
                    <a:pt x="4128023" y="1279539"/>
                  </a:cubicBezTo>
                  <a:cubicBezTo>
                    <a:pt x="4104740" y="1237735"/>
                    <a:pt x="4108973" y="1165768"/>
                    <a:pt x="4102623" y="1130314"/>
                  </a:cubicBezTo>
                  <a:cubicBezTo>
                    <a:pt x="4096273" y="1094860"/>
                    <a:pt x="4090452" y="1101739"/>
                    <a:pt x="4089923" y="1066814"/>
                  </a:cubicBezTo>
                  <a:cubicBezTo>
                    <a:pt x="4089394" y="1031889"/>
                    <a:pt x="4085161" y="951456"/>
                    <a:pt x="4099448" y="920764"/>
                  </a:cubicBezTo>
                  <a:cubicBezTo>
                    <a:pt x="4113735" y="890072"/>
                    <a:pt x="4165594" y="898539"/>
                    <a:pt x="4175648" y="882664"/>
                  </a:cubicBezTo>
                  <a:cubicBezTo>
                    <a:pt x="4185702" y="866789"/>
                    <a:pt x="4162948" y="850385"/>
                    <a:pt x="4159773" y="825514"/>
                  </a:cubicBezTo>
                  <a:cubicBezTo>
                    <a:pt x="4156598" y="800643"/>
                    <a:pt x="4151835" y="779477"/>
                    <a:pt x="4156598" y="733439"/>
                  </a:cubicBezTo>
                  <a:cubicBezTo>
                    <a:pt x="4161360" y="687402"/>
                    <a:pt x="4171944" y="611731"/>
                    <a:pt x="4188348" y="549289"/>
                  </a:cubicBezTo>
                  <a:cubicBezTo>
                    <a:pt x="4204752" y="486847"/>
                    <a:pt x="4233856" y="414352"/>
                    <a:pt x="4255023" y="358789"/>
                  </a:cubicBezTo>
                  <a:cubicBezTo>
                    <a:pt x="4276190" y="303227"/>
                    <a:pt x="4291006" y="252427"/>
                    <a:pt x="4315348" y="215914"/>
                  </a:cubicBezTo>
                  <a:cubicBezTo>
                    <a:pt x="4339690" y="179402"/>
                    <a:pt x="4384140" y="161939"/>
                    <a:pt x="4401073" y="139714"/>
                  </a:cubicBezTo>
                  <a:cubicBezTo>
                    <a:pt x="4418006" y="117489"/>
                    <a:pt x="4397898" y="95264"/>
                    <a:pt x="4416948" y="82564"/>
                  </a:cubicBezTo>
                  <a:cubicBezTo>
                    <a:pt x="4435998" y="69864"/>
                    <a:pt x="4476744" y="71452"/>
                    <a:pt x="4515373" y="63514"/>
                  </a:cubicBezTo>
                  <a:cubicBezTo>
                    <a:pt x="4554002" y="55576"/>
                    <a:pt x="4623852" y="36526"/>
                    <a:pt x="4648723" y="34939"/>
                  </a:cubicBezTo>
                  <a:cubicBezTo>
                    <a:pt x="4673594" y="33351"/>
                    <a:pt x="4658777" y="54518"/>
                    <a:pt x="4664598" y="53989"/>
                  </a:cubicBezTo>
                  <a:cubicBezTo>
                    <a:pt x="4670419" y="53460"/>
                    <a:pt x="4653485" y="37585"/>
                    <a:pt x="4683648" y="31764"/>
                  </a:cubicBezTo>
                  <a:cubicBezTo>
                    <a:pt x="4713811" y="25943"/>
                    <a:pt x="4809060" y="24356"/>
                    <a:pt x="4845573" y="19064"/>
                  </a:cubicBezTo>
                  <a:cubicBezTo>
                    <a:pt x="4882086" y="13772"/>
                    <a:pt x="4884202" y="-515"/>
                    <a:pt x="4902723" y="14"/>
                  </a:cubicBezTo>
                  <a:close/>
                </a:path>
              </a:pathLst>
            </a:custGeom>
            <a:gradFill>
              <a:gsLst>
                <a:gs pos="42000">
                  <a:schemeClr val="bg1"/>
                </a:gs>
                <a:gs pos="0">
                  <a:schemeClr val="bg1">
                    <a:alpha val="40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blurRad="165100" dist="114300" dir="5400000" sx="90000" sy="-19000" rotWithShape="0">
                <a:prstClr val="black">
                  <a:alpha val="47000"/>
                </a:prstClr>
              </a:outerShdw>
            </a:effectLst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任意多边形 65"/>
            <p:cNvSpPr>
              <a:spLocks noChangeAspect="1"/>
            </p:cNvSpPr>
            <p:nvPr/>
          </p:nvSpPr>
          <p:spPr>
            <a:xfrm>
              <a:off x="4432639" y="3717562"/>
              <a:ext cx="511011" cy="493390"/>
            </a:xfrm>
            <a:custGeom>
              <a:avLst/>
              <a:gdLst/>
              <a:ahLst/>
              <a:cxnLst/>
              <a:rect l="l" t="t" r="r" b="b"/>
              <a:pathLst>
                <a:path w="7773010" h="6721842">
                  <a:moveTo>
                    <a:pt x="6964239" y="3929712"/>
                  </a:moveTo>
                  <a:lnTo>
                    <a:pt x="6970743" y="3931864"/>
                  </a:lnTo>
                  <a:cubicBezTo>
                    <a:pt x="6972333" y="3932574"/>
                    <a:pt x="6972575" y="3932915"/>
                    <a:pt x="6970603" y="3932283"/>
                  </a:cubicBezTo>
                  <a:close/>
                  <a:moveTo>
                    <a:pt x="4169385" y="367"/>
                  </a:moveTo>
                  <a:cubicBezTo>
                    <a:pt x="4190552" y="3542"/>
                    <a:pt x="4213835" y="49050"/>
                    <a:pt x="4232885" y="51167"/>
                  </a:cubicBezTo>
                  <a:cubicBezTo>
                    <a:pt x="4251935" y="53284"/>
                    <a:pt x="4269927" y="4600"/>
                    <a:pt x="4283685" y="13067"/>
                  </a:cubicBezTo>
                  <a:cubicBezTo>
                    <a:pt x="4297443" y="21534"/>
                    <a:pt x="4300618" y="93500"/>
                    <a:pt x="4315435" y="101967"/>
                  </a:cubicBezTo>
                  <a:cubicBezTo>
                    <a:pt x="4330252" y="110434"/>
                    <a:pt x="4359885" y="65984"/>
                    <a:pt x="4372585" y="63867"/>
                  </a:cubicBezTo>
                  <a:cubicBezTo>
                    <a:pt x="4385285" y="61750"/>
                    <a:pt x="4385285" y="86092"/>
                    <a:pt x="4391635" y="89267"/>
                  </a:cubicBezTo>
                  <a:cubicBezTo>
                    <a:pt x="4397985" y="92442"/>
                    <a:pt x="4400102" y="80800"/>
                    <a:pt x="4410685" y="82917"/>
                  </a:cubicBezTo>
                  <a:cubicBezTo>
                    <a:pt x="4421268" y="85034"/>
                    <a:pt x="4435027" y="107259"/>
                    <a:pt x="4455135" y="101967"/>
                  </a:cubicBezTo>
                  <a:cubicBezTo>
                    <a:pt x="4475243" y="96675"/>
                    <a:pt x="4513343" y="53284"/>
                    <a:pt x="4531335" y="51167"/>
                  </a:cubicBezTo>
                  <a:cubicBezTo>
                    <a:pt x="4549327" y="49050"/>
                    <a:pt x="4557793" y="77625"/>
                    <a:pt x="4563085" y="89267"/>
                  </a:cubicBezTo>
                  <a:cubicBezTo>
                    <a:pt x="4568377" y="100909"/>
                    <a:pt x="4549327" y="123134"/>
                    <a:pt x="4563085" y="121017"/>
                  </a:cubicBezTo>
                  <a:cubicBezTo>
                    <a:pt x="4576843" y="118900"/>
                    <a:pt x="4630818" y="95617"/>
                    <a:pt x="4645635" y="76567"/>
                  </a:cubicBezTo>
                  <a:cubicBezTo>
                    <a:pt x="4660452" y="57517"/>
                    <a:pt x="4642460" y="5659"/>
                    <a:pt x="4651985" y="6717"/>
                  </a:cubicBezTo>
                  <a:cubicBezTo>
                    <a:pt x="4661510" y="7775"/>
                    <a:pt x="4693260" y="62809"/>
                    <a:pt x="4702785" y="82917"/>
                  </a:cubicBezTo>
                  <a:cubicBezTo>
                    <a:pt x="4712310" y="103025"/>
                    <a:pt x="4701727" y="122075"/>
                    <a:pt x="4709135" y="127367"/>
                  </a:cubicBezTo>
                  <a:cubicBezTo>
                    <a:pt x="4716543" y="132659"/>
                    <a:pt x="4733477" y="106200"/>
                    <a:pt x="4747235" y="114667"/>
                  </a:cubicBezTo>
                  <a:cubicBezTo>
                    <a:pt x="4760993" y="123134"/>
                    <a:pt x="4769460" y="163350"/>
                    <a:pt x="4791685" y="178167"/>
                  </a:cubicBezTo>
                  <a:cubicBezTo>
                    <a:pt x="4813910" y="192984"/>
                    <a:pt x="4849893" y="204625"/>
                    <a:pt x="4880585" y="203567"/>
                  </a:cubicBezTo>
                  <a:cubicBezTo>
                    <a:pt x="4911277" y="202509"/>
                    <a:pt x="4961018" y="167584"/>
                    <a:pt x="4975835" y="171817"/>
                  </a:cubicBezTo>
                  <a:cubicBezTo>
                    <a:pt x="4990652" y="176050"/>
                    <a:pt x="4955727" y="212034"/>
                    <a:pt x="4969485" y="228967"/>
                  </a:cubicBezTo>
                  <a:cubicBezTo>
                    <a:pt x="4983243" y="245900"/>
                    <a:pt x="5041452" y="258600"/>
                    <a:pt x="5058385" y="273417"/>
                  </a:cubicBezTo>
                  <a:cubicBezTo>
                    <a:pt x="5075318" y="288234"/>
                    <a:pt x="5057327" y="306225"/>
                    <a:pt x="5071085" y="317867"/>
                  </a:cubicBezTo>
                  <a:cubicBezTo>
                    <a:pt x="5084843" y="329509"/>
                    <a:pt x="5111302" y="326334"/>
                    <a:pt x="5140935" y="343267"/>
                  </a:cubicBezTo>
                  <a:cubicBezTo>
                    <a:pt x="5170568" y="360200"/>
                    <a:pt x="5226660" y="395125"/>
                    <a:pt x="5248885" y="419467"/>
                  </a:cubicBezTo>
                  <a:cubicBezTo>
                    <a:pt x="5271110" y="443809"/>
                    <a:pt x="5264760" y="475559"/>
                    <a:pt x="5274285" y="489317"/>
                  </a:cubicBezTo>
                  <a:cubicBezTo>
                    <a:pt x="5283810" y="503075"/>
                    <a:pt x="5296510" y="500959"/>
                    <a:pt x="5306035" y="502017"/>
                  </a:cubicBezTo>
                  <a:cubicBezTo>
                    <a:pt x="5315560" y="503075"/>
                    <a:pt x="5321910" y="492492"/>
                    <a:pt x="5331435" y="495667"/>
                  </a:cubicBezTo>
                  <a:cubicBezTo>
                    <a:pt x="5340960" y="498842"/>
                    <a:pt x="5364243" y="516834"/>
                    <a:pt x="5363185" y="521067"/>
                  </a:cubicBezTo>
                  <a:cubicBezTo>
                    <a:pt x="5362127" y="525300"/>
                    <a:pt x="5332493" y="516834"/>
                    <a:pt x="5325085" y="521067"/>
                  </a:cubicBezTo>
                  <a:cubicBezTo>
                    <a:pt x="5317677" y="525300"/>
                    <a:pt x="5318735" y="529534"/>
                    <a:pt x="5318735" y="546467"/>
                  </a:cubicBezTo>
                  <a:cubicBezTo>
                    <a:pt x="5318735" y="563400"/>
                    <a:pt x="5348368" y="627959"/>
                    <a:pt x="5325085" y="622667"/>
                  </a:cubicBezTo>
                  <a:cubicBezTo>
                    <a:pt x="5301802" y="617375"/>
                    <a:pt x="5190677" y="512600"/>
                    <a:pt x="5179035" y="514717"/>
                  </a:cubicBezTo>
                  <a:cubicBezTo>
                    <a:pt x="5167393" y="516834"/>
                    <a:pt x="5237243" y="608909"/>
                    <a:pt x="5255235" y="635367"/>
                  </a:cubicBezTo>
                  <a:cubicBezTo>
                    <a:pt x="5273227" y="661825"/>
                    <a:pt x="5279577" y="663942"/>
                    <a:pt x="5286985" y="673467"/>
                  </a:cubicBezTo>
                  <a:cubicBezTo>
                    <a:pt x="5294393" y="682992"/>
                    <a:pt x="5302860" y="678759"/>
                    <a:pt x="5299685" y="692517"/>
                  </a:cubicBezTo>
                  <a:cubicBezTo>
                    <a:pt x="5296510" y="706275"/>
                    <a:pt x="5268993" y="734850"/>
                    <a:pt x="5267935" y="756017"/>
                  </a:cubicBezTo>
                  <a:cubicBezTo>
                    <a:pt x="5266877" y="777184"/>
                    <a:pt x="5296510" y="801525"/>
                    <a:pt x="5293335" y="819517"/>
                  </a:cubicBezTo>
                  <a:cubicBezTo>
                    <a:pt x="5290160" y="837509"/>
                    <a:pt x="5228777" y="838567"/>
                    <a:pt x="5248885" y="863967"/>
                  </a:cubicBezTo>
                  <a:cubicBezTo>
                    <a:pt x="5268993" y="889367"/>
                    <a:pt x="5370593" y="957100"/>
                    <a:pt x="5413985" y="971917"/>
                  </a:cubicBezTo>
                  <a:cubicBezTo>
                    <a:pt x="5457377" y="986734"/>
                    <a:pt x="5481718" y="939109"/>
                    <a:pt x="5509235" y="952867"/>
                  </a:cubicBezTo>
                  <a:cubicBezTo>
                    <a:pt x="5536752" y="966625"/>
                    <a:pt x="5565327" y="1035417"/>
                    <a:pt x="5579085" y="1054467"/>
                  </a:cubicBezTo>
                  <a:lnTo>
                    <a:pt x="5599448" y="1068750"/>
                  </a:lnTo>
                  <a:cubicBezTo>
                    <a:pt x="5597593" y="1068109"/>
                    <a:pt x="5595057" y="1067652"/>
                    <a:pt x="5591785" y="1067167"/>
                  </a:cubicBezTo>
                  <a:cubicBezTo>
                    <a:pt x="5563210" y="1062934"/>
                    <a:pt x="5407635" y="1029067"/>
                    <a:pt x="5407635" y="1029067"/>
                  </a:cubicBezTo>
                  <a:cubicBezTo>
                    <a:pt x="5377758" y="1022686"/>
                    <a:pt x="5347403" y="1012488"/>
                    <a:pt x="5313989" y="1001054"/>
                  </a:cubicBezTo>
                  <a:lnTo>
                    <a:pt x="5382235" y="1067167"/>
                  </a:lnTo>
                  <a:lnTo>
                    <a:pt x="5426685" y="1117967"/>
                  </a:lnTo>
                  <a:lnTo>
                    <a:pt x="5477485" y="1206867"/>
                  </a:lnTo>
                  <a:cubicBezTo>
                    <a:pt x="5551568" y="1230679"/>
                    <a:pt x="5625652" y="1254492"/>
                    <a:pt x="5712435" y="1244967"/>
                  </a:cubicBezTo>
                  <a:cubicBezTo>
                    <a:pt x="5799218" y="1235442"/>
                    <a:pt x="5898701" y="1192579"/>
                    <a:pt x="5998185" y="1149717"/>
                  </a:cubicBezTo>
                  <a:cubicBezTo>
                    <a:pt x="5972785" y="1179350"/>
                    <a:pt x="5921985" y="1221684"/>
                    <a:pt x="5921985" y="1238617"/>
                  </a:cubicBezTo>
                  <a:cubicBezTo>
                    <a:pt x="5921985" y="1255550"/>
                    <a:pt x="5973843" y="1240734"/>
                    <a:pt x="5998185" y="1251317"/>
                  </a:cubicBezTo>
                  <a:cubicBezTo>
                    <a:pt x="6022527" y="1261900"/>
                    <a:pt x="6060627" y="1295767"/>
                    <a:pt x="6068035" y="1302117"/>
                  </a:cubicBezTo>
                  <a:cubicBezTo>
                    <a:pt x="6044752" y="1295767"/>
                    <a:pt x="6024643" y="1279892"/>
                    <a:pt x="5998185" y="1283067"/>
                  </a:cubicBezTo>
                  <a:cubicBezTo>
                    <a:pt x="5971727" y="1286242"/>
                    <a:pt x="5929393" y="1309525"/>
                    <a:pt x="5909285" y="1321167"/>
                  </a:cubicBezTo>
                  <a:cubicBezTo>
                    <a:pt x="5889177" y="1332809"/>
                    <a:pt x="5865893" y="1338101"/>
                    <a:pt x="5877535" y="1352917"/>
                  </a:cubicBezTo>
                  <a:cubicBezTo>
                    <a:pt x="5889177" y="1367733"/>
                    <a:pt x="5949502" y="1388900"/>
                    <a:pt x="5979135" y="1410067"/>
                  </a:cubicBezTo>
                  <a:cubicBezTo>
                    <a:pt x="6008768" y="1431234"/>
                    <a:pt x="6020410" y="1447109"/>
                    <a:pt x="6055335" y="1479917"/>
                  </a:cubicBezTo>
                  <a:cubicBezTo>
                    <a:pt x="6090260" y="1512725"/>
                    <a:pt x="6175985" y="1581517"/>
                    <a:pt x="6188685" y="1606917"/>
                  </a:cubicBezTo>
                  <a:cubicBezTo>
                    <a:pt x="6169635" y="1609034"/>
                    <a:pt x="6136827" y="1596334"/>
                    <a:pt x="6131535" y="1613267"/>
                  </a:cubicBezTo>
                  <a:cubicBezTo>
                    <a:pt x="6126243" y="1630200"/>
                    <a:pt x="6155877" y="1672534"/>
                    <a:pt x="6156935" y="1708517"/>
                  </a:cubicBezTo>
                  <a:cubicBezTo>
                    <a:pt x="6157993" y="1744500"/>
                    <a:pt x="6149527" y="1815409"/>
                    <a:pt x="6137885" y="1829167"/>
                  </a:cubicBezTo>
                  <a:lnTo>
                    <a:pt x="6061685" y="1759317"/>
                  </a:lnTo>
                  <a:cubicBezTo>
                    <a:pt x="6046868" y="1738150"/>
                    <a:pt x="6058510" y="1707459"/>
                    <a:pt x="6048985" y="1702167"/>
                  </a:cubicBezTo>
                  <a:cubicBezTo>
                    <a:pt x="6039460" y="1696875"/>
                    <a:pt x="6027818" y="1734975"/>
                    <a:pt x="6004535" y="1727567"/>
                  </a:cubicBezTo>
                  <a:cubicBezTo>
                    <a:pt x="5981252" y="1720159"/>
                    <a:pt x="5945268" y="1688938"/>
                    <a:pt x="5909285" y="1657717"/>
                  </a:cubicBezTo>
                  <a:lnTo>
                    <a:pt x="5953735" y="1759317"/>
                  </a:lnTo>
                  <a:cubicBezTo>
                    <a:pt x="5943152" y="1797417"/>
                    <a:pt x="5931510" y="1873617"/>
                    <a:pt x="5921985" y="1873617"/>
                  </a:cubicBezTo>
                  <a:cubicBezTo>
                    <a:pt x="5912460" y="1873617"/>
                    <a:pt x="5902935" y="1782600"/>
                    <a:pt x="5896585" y="1759317"/>
                  </a:cubicBezTo>
                  <a:cubicBezTo>
                    <a:pt x="5890235" y="1736034"/>
                    <a:pt x="5887060" y="1734975"/>
                    <a:pt x="5883885" y="1733917"/>
                  </a:cubicBezTo>
                  <a:lnTo>
                    <a:pt x="5845785" y="1892667"/>
                  </a:lnTo>
                  <a:lnTo>
                    <a:pt x="5712435" y="2032367"/>
                  </a:lnTo>
                  <a:lnTo>
                    <a:pt x="5667985" y="1987917"/>
                  </a:lnTo>
                  <a:cubicBezTo>
                    <a:pt x="5629885" y="2015434"/>
                    <a:pt x="5586493" y="2081050"/>
                    <a:pt x="5553685" y="2070467"/>
                  </a:cubicBezTo>
                  <a:cubicBezTo>
                    <a:pt x="5524052" y="2021784"/>
                    <a:pt x="5497593" y="1929709"/>
                    <a:pt x="5464785" y="1924417"/>
                  </a:cubicBezTo>
                  <a:cubicBezTo>
                    <a:pt x="5422452" y="1964634"/>
                    <a:pt x="5357893" y="2038717"/>
                    <a:pt x="5337785" y="2045067"/>
                  </a:cubicBezTo>
                  <a:lnTo>
                    <a:pt x="5344135" y="1962517"/>
                  </a:lnTo>
                  <a:cubicBezTo>
                    <a:pt x="5343077" y="1936059"/>
                    <a:pt x="5336727" y="1891609"/>
                    <a:pt x="5331435" y="1886317"/>
                  </a:cubicBezTo>
                  <a:lnTo>
                    <a:pt x="5299685" y="1975217"/>
                  </a:lnTo>
                  <a:lnTo>
                    <a:pt x="5325085" y="2108567"/>
                  </a:lnTo>
                  <a:lnTo>
                    <a:pt x="5341008" y="2172256"/>
                  </a:lnTo>
                  <a:cubicBezTo>
                    <a:pt x="5360310" y="2181825"/>
                    <a:pt x="5380012" y="2195244"/>
                    <a:pt x="5401285" y="2216517"/>
                  </a:cubicBezTo>
                  <a:cubicBezTo>
                    <a:pt x="5438327" y="2253559"/>
                    <a:pt x="5492302" y="2301184"/>
                    <a:pt x="5521935" y="2375267"/>
                  </a:cubicBezTo>
                  <a:cubicBezTo>
                    <a:pt x="5549766" y="2444845"/>
                    <a:pt x="5560795" y="2549897"/>
                    <a:pt x="5576263" y="2643046"/>
                  </a:cubicBezTo>
                  <a:cubicBezTo>
                    <a:pt x="5766474" y="2806372"/>
                    <a:pt x="5957897" y="2973093"/>
                    <a:pt x="6163285" y="3169017"/>
                  </a:cubicBezTo>
                  <a:cubicBezTo>
                    <a:pt x="6391574" y="3386786"/>
                    <a:pt x="6642871" y="3652660"/>
                    <a:pt x="6882889" y="3894892"/>
                  </a:cubicBezTo>
                  <a:lnTo>
                    <a:pt x="6925285" y="3911968"/>
                  </a:lnTo>
                  <a:cubicBezTo>
                    <a:pt x="6945010" y="3921556"/>
                    <a:pt x="6957218" y="3926984"/>
                    <a:pt x="6964239" y="3929712"/>
                  </a:cubicBezTo>
                  <a:cubicBezTo>
                    <a:pt x="6950737" y="3925887"/>
                    <a:pt x="6926704" y="3924681"/>
                    <a:pt x="6953860" y="3969118"/>
                  </a:cubicBezTo>
                  <a:cubicBezTo>
                    <a:pt x="7006248" y="4054843"/>
                    <a:pt x="7134835" y="4172318"/>
                    <a:pt x="7239610" y="4426318"/>
                  </a:cubicBezTo>
                  <a:cubicBezTo>
                    <a:pt x="7344385" y="4680318"/>
                    <a:pt x="7493610" y="5118468"/>
                    <a:pt x="7582510" y="5493118"/>
                  </a:cubicBezTo>
                  <a:cubicBezTo>
                    <a:pt x="7671410" y="5867768"/>
                    <a:pt x="7722210" y="6270993"/>
                    <a:pt x="7773010" y="6674218"/>
                  </a:cubicBezTo>
                  <a:lnTo>
                    <a:pt x="6079602" y="6674218"/>
                  </a:lnTo>
                  <a:lnTo>
                    <a:pt x="6087085" y="6683742"/>
                  </a:lnTo>
                  <a:lnTo>
                    <a:pt x="1153135" y="6721842"/>
                  </a:lnTo>
                  <a:lnTo>
                    <a:pt x="610" y="6102717"/>
                  </a:lnTo>
                  <a:cubicBezTo>
                    <a:pt x="3785" y="6055092"/>
                    <a:pt x="-7327" y="6074142"/>
                    <a:pt x="10135" y="5959842"/>
                  </a:cubicBezTo>
                  <a:cubicBezTo>
                    <a:pt x="27597" y="5845542"/>
                    <a:pt x="14898" y="5593129"/>
                    <a:pt x="105385" y="5416917"/>
                  </a:cubicBezTo>
                  <a:cubicBezTo>
                    <a:pt x="195872" y="5240705"/>
                    <a:pt x="384785" y="5020042"/>
                    <a:pt x="553060" y="4902567"/>
                  </a:cubicBezTo>
                  <a:cubicBezTo>
                    <a:pt x="721335" y="4785092"/>
                    <a:pt x="918185" y="4748579"/>
                    <a:pt x="1076935" y="4731117"/>
                  </a:cubicBezTo>
                  <a:lnTo>
                    <a:pt x="1650701" y="4933147"/>
                  </a:lnTo>
                  <a:cubicBezTo>
                    <a:pt x="1626900" y="4922382"/>
                    <a:pt x="1606604" y="4911976"/>
                    <a:pt x="1591285" y="4902566"/>
                  </a:cubicBezTo>
                  <a:cubicBezTo>
                    <a:pt x="1517202" y="4857058"/>
                    <a:pt x="1546835" y="4849649"/>
                    <a:pt x="1540485" y="4788266"/>
                  </a:cubicBezTo>
                  <a:cubicBezTo>
                    <a:pt x="1534135" y="4726883"/>
                    <a:pt x="1548952" y="4613641"/>
                    <a:pt x="1553185" y="4546966"/>
                  </a:cubicBezTo>
                  <a:cubicBezTo>
                    <a:pt x="1557418" y="4480291"/>
                    <a:pt x="1552127" y="4427374"/>
                    <a:pt x="1565885" y="4388216"/>
                  </a:cubicBezTo>
                  <a:cubicBezTo>
                    <a:pt x="1579643" y="4349058"/>
                    <a:pt x="1614568" y="4335299"/>
                    <a:pt x="1635735" y="4312016"/>
                  </a:cubicBezTo>
                  <a:cubicBezTo>
                    <a:pt x="1656902" y="4288733"/>
                    <a:pt x="1680185" y="4273916"/>
                    <a:pt x="1692885" y="4248516"/>
                  </a:cubicBezTo>
                  <a:cubicBezTo>
                    <a:pt x="1705585" y="4223116"/>
                    <a:pt x="1687593" y="4188191"/>
                    <a:pt x="1711935" y="4159616"/>
                  </a:cubicBezTo>
                  <a:cubicBezTo>
                    <a:pt x="1736277" y="4131041"/>
                    <a:pt x="1798718" y="4084474"/>
                    <a:pt x="1838935" y="4077066"/>
                  </a:cubicBezTo>
                  <a:cubicBezTo>
                    <a:pt x="1874490" y="4070517"/>
                    <a:pt x="1900945" y="4092092"/>
                    <a:pt x="1938401" y="4108098"/>
                  </a:cubicBezTo>
                  <a:cubicBezTo>
                    <a:pt x="1918581" y="4073570"/>
                    <a:pt x="1898566" y="4038211"/>
                    <a:pt x="1877035" y="3994516"/>
                  </a:cubicBezTo>
                  <a:cubicBezTo>
                    <a:pt x="1841052" y="3921491"/>
                    <a:pt x="1760618" y="3776499"/>
                    <a:pt x="1750035" y="3727816"/>
                  </a:cubicBezTo>
                  <a:cubicBezTo>
                    <a:pt x="1744743" y="3703475"/>
                    <a:pt x="1753739" y="3689187"/>
                    <a:pt x="1767498" y="3684954"/>
                  </a:cubicBezTo>
                  <a:cubicBezTo>
                    <a:pt x="1781256" y="3680720"/>
                    <a:pt x="1799777" y="3686541"/>
                    <a:pt x="1813535" y="3702416"/>
                  </a:cubicBezTo>
                  <a:cubicBezTo>
                    <a:pt x="1841052" y="3734166"/>
                    <a:pt x="1871743" y="3832591"/>
                    <a:pt x="1915135" y="3918316"/>
                  </a:cubicBezTo>
                  <a:cubicBezTo>
                    <a:pt x="1949369" y="3985949"/>
                    <a:pt x="1992497" y="4066428"/>
                    <a:pt x="2037606" y="4149561"/>
                  </a:cubicBezTo>
                  <a:cubicBezTo>
                    <a:pt x="2062490" y="4160181"/>
                    <a:pt x="2087999" y="4170511"/>
                    <a:pt x="2111985" y="4178666"/>
                  </a:cubicBezTo>
                  <a:cubicBezTo>
                    <a:pt x="2164902" y="4196658"/>
                    <a:pt x="2234752" y="4220999"/>
                    <a:pt x="2270735" y="4223116"/>
                  </a:cubicBezTo>
                  <a:cubicBezTo>
                    <a:pt x="2306718" y="4225233"/>
                    <a:pt x="2297193" y="4189249"/>
                    <a:pt x="2327885" y="4191366"/>
                  </a:cubicBezTo>
                  <a:cubicBezTo>
                    <a:pt x="2358577" y="4193483"/>
                    <a:pt x="2421018" y="4169141"/>
                    <a:pt x="2454885" y="4235816"/>
                  </a:cubicBezTo>
                  <a:cubicBezTo>
                    <a:pt x="2488752" y="4302491"/>
                    <a:pt x="2512035" y="4508866"/>
                    <a:pt x="2531085" y="4591416"/>
                  </a:cubicBezTo>
                  <a:lnTo>
                    <a:pt x="2532471" y="4596447"/>
                  </a:lnTo>
                  <a:cubicBezTo>
                    <a:pt x="2539019" y="4559598"/>
                    <a:pt x="2550706" y="4515077"/>
                    <a:pt x="2569185" y="4458067"/>
                  </a:cubicBezTo>
                  <a:cubicBezTo>
                    <a:pt x="2618927" y="4304609"/>
                    <a:pt x="2740635" y="3978642"/>
                    <a:pt x="2816835" y="3816717"/>
                  </a:cubicBezTo>
                  <a:cubicBezTo>
                    <a:pt x="2893035" y="3654792"/>
                    <a:pt x="2959710" y="3570654"/>
                    <a:pt x="3026385" y="3486517"/>
                  </a:cubicBezTo>
                  <a:lnTo>
                    <a:pt x="3187389" y="3359055"/>
                  </a:lnTo>
                  <a:cubicBezTo>
                    <a:pt x="3167320" y="3355026"/>
                    <a:pt x="3144240" y="3351896"/>
                    <a:pt x="3127985" y="3346817"/>
                  </a:cubicBezTo>
                  <a:cubicBezTo>
                    <a:pt x="3216356" y="3122979"/>
                    <a:pt x="3304727" y="2899142"/>
                    <a:pt x="3362935" y="2794367"/>
                  </a:cubicBezTo>
                  <a:cubicBezTo>
                    <a:pt x="3421143" y="2689592"/>
                    <a:pt x="3439135" y="2743567"/>
                    <a:pt x="3477235" y="2718167"/>
                  </a:cubicBezTo>
                  <a:cubicBezTo>
                    <a:pt x="3462418" y="2658900"/>
                    <a:pt x="3460302" y="2622917"/>
                    <a:pt x="3432785" y="2540367"/>
                  </a:cubicBezTo>
                  <a:cubicBezTo>
                    <a:pt x="3425395" y="2518196"/>
                    <a:pt x="3403498" y="2494192"/>
                    <a:pt x="3378018" y="2468506"/>
                  </a:cubicBezTo>
                  <a:lnTo>
                    <a:pt x="3375635" y="2470517"/>
                  </a:lnTo>
                  <a:cubicBezTo>
                    <a:pt x="3322718" y="2505442"/>
                    <a:pt x="3298377" y="2500150"/>
                    <a:pt x="3261335" y="2508617"/>
                  </a:cubicBezTo>
                  <a:cubicBezTo>
                    <a:pt x="3224293" y="2517084"/>
                    <a:pt x="3176668" y="2508617"/>
                    <a:pt x="3153385" y="2521317"/>
                  </a:cubicBezTo>
                  <a:cubicBezTo>
                    <a:pt x="3130102" y="2534017"/>
                    <a:pt x="3135393" y="2570000"/>
                    <a:pt x="3121635" y="2584817"/>
                  </a:cubicBezTo>
                  <a:cubicBezTo>
                    <a:pt x="3107877" y="2599634"/>
                    <a:pt x="3089885" y="2626092"/>
                    <a:pt x="3070835" y="2610217"/>
                  </a:cubicBezTo>
                  <a:cubicBezTo>
                    <a:pt x="3051785" y="2594342"/>
                    <a:pt x="3023210" y="2507559"/>
                    <a:pt x="3007335" y="2489567"/>
                  </a:cubicBezTo>
                  <a:cubicBezTo>
                    <a:pt x="2991460" y="2471575"/>
                    <a:pt x="2986168" y="2500150"/>
                    <a:pt x="2975585" y="2502267"/>
                  </a:cubicBezTo>
                  <a:cubicBezTo>
                    <a:pt x="2965002" y="2504384"/>
                    <a:pt x="2959710" y="2503325"/>
                    <a:pt x="2943835" y="2502267"/>
                  </a:cubicBezTo>
                  <a:cubicBezTo>
                    <a:pt x="2927960" y="2501209"/>
                    <a:pt x="2897268" y="2495917"/>
                    <a:pt x="2880335" y="2495917"/>
                  </a:cubicBezTo>
                  <a:cubicBezTo>
                    <a:pt x="2863402" y="2495917"/>
                    <a:pt x="2854935" y="2500150"/>
                    <a:pt x="2842235" y="2502267"/>
                  </a:cubicBezTo>
                  <a:lnTo>
                    <a:pt x="2842235" y="2476867"/>
                  </a:lnTo>
                  <a:lnTo>
                    <a:pt x="2734285" y="2337167"/>
                  </a:lnTo>
                  <a:cubicBezTo>
                    <a:pt x="2736402" y="2332934"/>
                    <a:pt x="2754393" y="2345634"/>
                    <a:pt x="2766035" y="2337167"/>
                  </a:cubicBezTo>
                  <a:cubicBezTo>
                    <a:pt x="2777677" y="2328700"/>
                    <a:pt x="2805193" y="2304358"/>
                    <a:pt x="2804135" y="2286367"/>
                  </a:cubicBezTo>
                  <a:cubicBezTo>
                    <a:pt x="2803077" y="2268376"/>
                    <a:pt x="2779793" y="2230275"/>
                    <a:pt x="2759685" y="2229217"/>
                  </a:cubicBezTo>
                  <a:cubicBezTo>
                    <a:pt x="2739577" y="2228159"/>
                    <a:pt x="2701477" y="2262025"/>
                    <a:pt x="2683485" y="2280017"/>
                  </a:cubicBezTo>
                  <a:lnTo>
                    <a:pt x="2651735" y="2337167"/>
                  </a:lnTo>
                  <a:cubicBezTo>
                    <a:pt x="2648560" y="2326584"/>
                    <a:pt x="2647502" y="2285309"/>
                    <a:pt x="2651735" y="2254617"/>
                  </a:cubicBezTo>
                  <a:cubicBezTo>
                    <a:pt x="2655968" y="2223925"/>
                    <a:pt x="2682427" y="2158309"/>
                    <a:pt x="2677135" y="2153017"/>
                  </a:cubicBezTo>
                  <a:cubicBezTo>
                    <a:pt x="2671843" y="2147725"/>
                    <a:pt x="2625277" y="2234509"/>
                    <a:pt x="2619985" y="2222867"/>
                  </a:cubicBezTo>
                  <a:lnTo>
                    <a:pt x="2645385" y="2083167"/>
                  </a:lnTo>
                  <a:lnTo>
                    <a:pt x="2524735" y="2045067"/>
                  </a:lnTo>
                  <a:cubicBezTo>
                    <a:pt x="2525793" y="2033425"/>
                    <a:pt x="2600935" y="2019667"/>
                    <a:pt x="2639035" y="2006967"/>
                  </a:cubicBezTo>
                  <a:lnTo>
                    <a:pt x="2651735" y="1911717"/>
                  </a:lnTo>
                  <a:cubicBezTo>
                    <a:pt x="2686660" y="1926534"/>
                    <a:pt x="2779793" y="1987917"/>
                    <a:pt x="2829535" y="1994267"/>
                  </a:cubicBezTo>
                  <a:cubicBezTo>
                    <a:pt x="2879277" y="2000617"/>
                    <a:pt x="2937485" y="1964634"/>
                    <a:pt x="2950185" y="1949817"/>
                  </a:cubicBezTo>
                  <a:cubicBezTo>
                    <a:pt x="2962885" y="1935000"/>
                    <a:pt x="2926902" y="1907484"/>
                    <a:pt x="2905735" y="1905367"/>
                  </a:cubicBezTo>
                  <a:cubicBezTo>
                    <a:pt x="2884568" y="1903250"/>
                    <a:pt x="2845410" y="1941350"/>
                    <a:pt x="2823185" y="1937117"/>
                  </a:cubicBezTo>
                  <a:cubicBezTo>
                    <a:pt x="2800960" y="1932884"/>
                    <a:pt x="2770268" y="1894784"/>
                    <a:pt x="2772385" y="1879967"/>
                  </a:cubicBezTo>
                  <a:cubicBezTo>
                    <a:pt x="2774502" y="1865150"/>
                    <a:pt x="2813660" y="1861975"/>
                    <a:pt x="2835885" y="1848217"/>
                  </a:cubicBezTo>
                  <a:cubicBezTo>
                    <a:pt x="2858110" y="1834459"/>
                    <a:pt x="2902560" y="1825992"/>
                    <a:pt x="2905735" y="1797417"/>
                  </a:cubicBezTo>
                  <a:cubicBezTo>
                    <a:pt x="2908910" y="1768842"/>
                    <a:pt x="2861285" y="1701109"/>
                    <a:pt x="2854935" y="1676767"/>
                  </a:cubicBezTo>
                  <a:lnTo>
                    <a:pt x="2853749" y="1667923"/>
                  </a:lnTo>
                  <a:cubicBezTo>
                    <a:pt x="2854656" y="1663196"/>
                    <a:pt x="2860963" y="1668619"/>
                    <a:pt x="2864758" y="1664414"/>
                  </a:cubicBezTo>
                  <a:lnTo>
                    <a:pt x="2867635" y="1651367"/>
                  </a:lnTo>
                  <a:cubicBezTo>
                    <a:pt x="2867635" y="1621734"/>
                    <a:pt x="2858110" y="1530717"/>
                    <a:pt x="2854935" y="1498967"/>
                  </a:cubicBezTo>
                  <a:cubicBezTo>
                    <a:pt x="2851760" y="1467217"/>
                    <a:pt x="2845410" y="1475684"/>
                    <a:pt x="2848585" y="1460867"/>
                  </a:cubicBezTo>
                  <a:cubicBezTo>
                    <a:pt x="2851760" y="1446050"/>
                    <a:pt x="2871868" y="1431234"/>
                    <a:pt x="2873985" y="1410067"/>
                  </a:cubicBezTo>
                  <a:cubicBezTo>
                    <a:pt x="2876102" y="1388900"/>
                    <a:pt x="2863402" y="1361384"/>
                    <a:pt x="2861285" y="1333867"/>
                  </a:cubicBezTo>
                  <a:cubicBezTo>
                    <a:pt x="2859168" y="1306350"/>
                    <a:pt x="2864460" y="1272484"/>
                    <a:pt x="2861285" y="1244967"/>
                  </a:cubicBezTo>
                  <a:cubicBezTo>
                    <a:pt x="2858110" y="1217450"/>
                    <a:pt x="2834827" y="1197342"/>
                    <a:pt x="2842235" y="1168767"/>
                  </a:cubicBezTo>
                  <a:cubicBezTo>
                    <a:pt x="2849643" y="1140192"/>
                    <a:pt x="2885627" y="1095742"/>
                    <a:pt x="2905735" y="1073517"/>
                  </a:cubicBezTo>
                  <a:cubicBezTo>
                    <a:pt x="2925843" y="1051292"/>
                    <a:pt x="2947010" y="1061875"/>
                    <a:pt x="2962885" y="1035417"/>
                  </a:cubicBezTo>
                  <a:cubicBezTo>
                    <a:pt x="2978760" y="1008959"/>
                    <a:pt x="2977702" y="944400"/>
                    <a:pt x="3000985" y="914767"/>
                  </a:cubicBezTo>
                  <a:cubicBezTo>
                    <a:pt x="3024268" y="885134"/>
                    <a:pt x="3077185" y="873492"/>
                    <a:pt x="3102585" y="857617"/>
                  </a:cubicBezTo>
                  <a:cubicBezTo>
                    <a:pt x="3127985" y="841742"/>
                    <a:pt x="3150210" y="823750"/>
                    <a:pt x="3153385" y="819517"/>
                  </a:cubicBezTo>
                  <a:cubicBezTo>
                    <a:pt x="3156560" y="815284"/>
                    <a:pt x="3149152" y="805759"/>
                    <a:pt x="3153385" y="800467"/>
                  </a:cubicBezTo>
                  <a:cubicBezTo>
                    <a:pt x="3157618" y="795175"/>
                    <a:pt x="3068718" y="824809"/>
                    <a:pt x="3178785" y="787767"/>
                  </a:cubicBezTo>
                  <a:cubicBezTo>
                    <a:pt x="3184010" y="786009"/>
                    <a:pt x="3189791" y="783509"/>
                    <a:pt x="3195912" y="780026"/>
                  </a:cubicBezTo>
                  <a:cubicBezTo>
                    <a:pt x="3190002" y="773266"/>
                    <a:pt x="3184212" y="767406"/>
                    <a:pt x="3178785" y="762367"/>
                  </a:cubicBezTo>
                  <a:cubicBezTo>
                    <a:pt x="3134335" y="721092"/>
                    <a:pt x="3151268" y="725325"/>
                    <a:pt x="3147035" y="692517"/>
                  </a:cubicBezTo>
                  <a:cubicBezTo>
                    <a:pt x="3142802" y="659709"/>
                    <a:pt x="3145977" y="594092"/>
                    <a:pt x="3153385" y="565517"/>
                  </a:cubicBezTo>
                  <a:cubicBezTo>
                    <a:pt x="3160793" y="536942"/>
                    <a:pt x="3173493" y="534825"/>
                    <a:pt x="3191485" y="521067"/>
                  </a:cubicBezTo>
                  <a:cubicBezTo>
                    <a:pt x="3209477" y="507309"/>
                    <a:pt x="3252868" y="496725"/>
                    <a:pt x="3261335" y="482967"/>
                  </a:cubicBezTo>
                  <a:cubicBezTo>
                    <a:pt x="3269802" y="469209"/>
                    <a:pt x="3238052" y="470267"/>
                    <a:pt x="3242285" y="438517"/>
                  </a:cubicBezTo>
                  <a:cubicBezTo>
                    <a:pt x="3246518" y="406767"/>
                    <a:pt x="3267685" y="327392"/>
                    <a:pt x="3286735" y="292467"/>
                  </a:cubicBezTo>
                  <a:cubicBezTo>
                    <a:pt x="3305785" y="257542"/>
                    <a:pt x="3337535" y="243784"/>
                    <a:pt x="3356585" y="228967"/>
                  </a:cubicBezTo>
                  <a:cubicBezTo>
                    <a:pt x="3375635" y="214150"/>
                    <a:pt x="3388335" y="216267"/>
                    <a:pt x="3401035" y="203567"/>
                  </a:cubicBezTo>
                  <a:cubicBezTo>
                    <a:pt x="3413735" y="190867"/>
                    <a:pt x="3411618" y="169700"/>
                    <a:pt x="3432785" y="152767"/>
                  </a:cubicBezTo>
                  <a:cubicBezTo>
                    <a:pt x="3453952" y="135834"/>
                    <a:pt x="3522743" y="101967"/>
                    <a:pt x="3528035" y="101967"/>
                  </a:cubicBezTo>
                  <a:cubicBezTo>
                    <a:pt x="3533327" y="101967"/>
                    <a:pt x="3478293" y="136892"/>
                    <a:pt x="3464535" y="152767"/>
                  </a:cubicBezTo>
                  <a:cubicBezTo>
                    <a:pt x="3450777" y="168642"/>
                    <a:pt x="3459243" y="180284"/>
                    <a:pt x="3445485" y="197217"/>
                  </a:cubicBezTo>
                  <a:cubicBezTo>
                    <a:pt x="3431727" y="214150"/>
                    <a:pt x="3390452" y="228967"/>
                    <a:pt x="3381985" y="254367"/>
                  </a:cubicBezTo>
                  <a:cubicBezTo>
                    <a:pt x="3373518" y="279767"/>
                    <a:pt x="3386218" y="339034"/>
                    <a:pt x="3394685" y="349617"/>
                  </a:cubicBezTo>
                  <a:cubicBezTo>
                    <a:pt x="3403152" y="360200"/>
                    <a:pt x="3422202" y="323159"/>
                    <a:pt x="3432785" y="317867"/>
                  </a:cubicBezTo>
                  <a:cubicBezTo>
                    <a:pt x="3443368" y="312575"/>
                    <a:pt x="3445485" y="323159"/>
                    <a:pt x="3458185" y="317867"/>
                  </a:cubicBezTo>
                  <a:cubicBezTo>
                    <a:pt x="3470885" y="312575"/>
                    <a:pt x="3498402" y="293525"/>
                    <a:pt x="3508985" y="286117"/>
                  </a:cubicBezTo>
                  <a:cubicBezTo>
                    <a:pt x="3519568" y="278709"/>
                    <a:pt x="3510043" y="277650"/>
                    <a:pt x="3521685" y="273417"/>
                  </a:cubicBezTo>
                  <a:cubicBezTo>
                    <a:pt x="3533327" y="269184"/>
                    <a:pt x="3561902" y="260717"/>
                    <a:pt x="3578835" y="260717"/>
                  </a:cubicBezTo>
                  <a:cubicBezTo>
                    <a:pt x="3595768" y="260717"/>
                    <a:pt x="3611643" y="277650"/>
                    <a:pt x="3623285" y="273417"/>
                  </a:cubicBezTo>
                  <a:cubicBezTo>
                    <a:pt x="3634927" y="269184"/>
                    <a:pt x="3653977" y="252250"/>
                    <a:pt x="3648685" y="235317"/>
                  </a:cubicBezTo>
                  <a:cubicBezTo>
                    <a:pt x="3643393" y="218384"/>
                    <a:pt x="3587302" y="177109"/>
                    <a:pt x="3591535" y="171817"/>
                  </a:cubicBezTo>
                  <a:cubicBezTo>
                    <a:pt x="3595769" y="166525"/>
                    <a:pt x="3664560" y="209917"/>
                    <a:pt x="3674085" y="203567"/>
                  </a:cubicBezTo>
                  <a:cubicBezTo>
                    <a:pt x="3683610" y="197217"/>
                    <a:pt x="3651860" y="148534"/>
                    <a:pt x="3648685" y="133717"/>
                  </a:cubicBezTo>
                  <a:lnTo>
                    <a:pt x="3647891" y="115858"/>
                  </a:lnTo>
                  <a:cubicBezTo>
                    <a:pt x="3648950" y="112021"/>
                    <a:pt x="3651331" y="110963"/>
                    <a:pt x="3655035" y="114667"/>
                  </a:cubicBezTo>
                  <a:cubicBezTo>
                    <a:pt x="3662443" y="122075"/>
                    <a:pt x="3680435" y="171817"/>
                    <a:pt x="3693135" y="178167"/>
                  </a:cubicBezTo>
                  <a:cubicBezTo>
                    <a:pt x="3705835" y="184517"/>
                    <a:pt x="3730177" y="167584"/>
                    <a:pt x="3731235" y="152767"/>
                  </a:cubicBezTo>
                  <a:cubicBezTo>
                    <a:pt x="3732293" y="137950"/>
                    <a:pt x="3693135" y="98792"/>
                    <a:pt x="3699485" y="89267"/>
                  </a:cubicBezTo>
                  <a:cubicBezTo>
                    <a:pt x="3705835" y="79742"/>
                    <a:pt x="3751343" y="100909"/>
                    <a:pt x="3769335" y="95617"/>
                  </a:cubicBezTo>
                  <a:cubicBezTo>
                    <a:pt x="3787327" y="90325"/>
                    <a:pt x="3793677" y="58575"/>
                    <a:pt x="3807435" y="57517"/>
                  </a:cubicBezTo>
                  <a:cubicBezTo>
                    <a:pt x="3821193" y="56459"/>
                    <a:pt x="3827543" y="82917"/>
                    <a:pt x="3851885" y="89267"/>
                  </a:cubicBezTo>
                  <a:cubicBezTo>
                    <a:pt x="3876227" y="95617"/>
                    <a:pt x="3919618" y="103025"/>
                    <a:pt x="3953485" y="95617"/>
                  </a:cubicBezTo>
                  <a:cubicBezTo>
                    <a:pt x="3987352" y="88209"/>
                    <a:pt x="4034977" y="53284"/>
                    <a:pt x="4055085" y="44817"/>
                  </a:cubicBezTo>
                  <a:cubicBezTo>
                    <a:pt x="4075193" y="36350"/>
                    <a:pt x="4075193" y="38467"/>
                    <a:pt x="4074135" y="44817"/>
                  </a:cubicBezTo>
                  <a:cubicBezTo>
                    <a:pt x="4073077" y="51167"/>
                    <a:pt x="4049793" y="73392"/>
                    <a:pt x="4048735" y="82917"/>
                  </a:cubicBezTo>
                  <a:cubicBezTo>
                    <a:pt x="4047677" y="92442"/>
                    <a:pt x="4058260" y="110434"/>
                    <a:pt x="4067785" y="101967"/>
                  </a:cubicBezTo>
                  <a:cubicBezTo>
                    <a:pt x="4077310" y="93500"/>
                    <a:pt x="4088952" y="49050"/>
                    <a:pt x="4105885" y="32117"/>
                  </a:cubicBezTo>
                  <a:cubicBezTo>
                    <a:pt x="4122818" y="15184"/>
                    <a:pt x="4148218" y="-2808"/>
                    <a:pt x="4169385" y="367"/>
                  </a:cubicBezTo>
                  <a:close/>
                </a:path>
              </a:pathLst>
            </a:custGeom>
            <a:gradFill>
              <a:gsLst>
                <a:gs pos="42000">
                  <a:schemeClr val="bg1"/>
                </a:gs>
                <a:gs pos="0">
                  <a:schemeClr val="bg1">
                    <a:alpha val="40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blurRad="165100" dist="114300" dir="5400000" sx="90000" sy="-19000" rotWithShape="0">
                <a:prstClr val="black">
                  <a:alpha val="47000"/>
                </a:prstClr>
              </a:outerShdw>
            </a:effectLst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任意多边形 66"/>
            <p:cNvSpPr>
              <a:spLocks noChangeAspect="1"/>
            </p:cNvSpPr>
            <p:nvPr/>
          </p:nvSpPr>
          <p:spPr>
            <a:xfrm>
              <a:off x="5085932" y="3752554"/>
              <a:ext cx="443594" cy="458398"/>
            </a:xfrm>
            <a:custGeom>
              <a:avLst/>
              <a:gdLst>
                <a:gd name="connsiteX0" fmla="*/ 1352550 w 3752850"/>
                <a:gd name="connsiteY0" fmla="*/ 272876 h 3878089"/>
                <a:gd name="connsiteX1" fmla="*/ 1395412 w 3752850"/>
                <a:gd name="connsiteY1" fmla="*/ 191914 h 3878089"/>
                <a:gd name="connsiteX2" fmla="*/ 1400175 w 3752850"/>
                <a:gd name="connsiteY2" fmla="*/ 149051 h 3878089"/>
                <a:gd name="connsiteX3" fmla="*/ 1457325 w 3752850"/>
                <a:gd name="connsiteY3" fmla="*/ 120476 h 3878089"/>
                <a:gd name="connsiteX4" fmla="*/ 1485900 w 3752850"/>
                <a:gd name="connsiteY4" fmla="*/ 115714 h 3878089"/>
                <a:gd name="connsiteX5" fmla="*/ 1547812 w 3752850"/>
                <a:gd name="connsiteY5" fmla="*/ 68089 h 3878089"/>
                <a:gd name="connsiteX6" fmla="*/ 1638300 w 3752850"/>
                <a:gd name="connsiteY6" fmla="*/ 68089 h 3878089"/>
                <a:gd name="connsiteX7" fmla="*/ 1628775 w 3752850"/>
                <a:gd name="connsiteY7" fmla="*/ 20464 h 3878089"/>
                <a:gd name="connsiteX8" fmla="*/ 1785937 w 3752850"/>
                <a:gd name="connsiteY8" fmla="*/ 1414 h 3878089"/>
                <a:gd name="connsiteX9" fmla="*/ 1857375 w 3752850"/>
                <a:gd name="connsiteY9" fmla="*/ 34751 h 3878089"/>
                <a:gd name="connsiteX10" fmla="*/ 1928812 w 3752850"/>
                <a:gd name="connsiteY10" fmla="*/ 10939 h 3878089"/>
                <a:gd name="connsiteX11" fmla="*/ 2081212 w 3752850"/>
                <a:gd name="connsiteY11" fmla="*/ 25226 h 3878089"/>
                <a:gd name="connsiteX12" fmla="*/ 2133600 w 3752850"/>
                <a:gd name="connsiteY12" fmla="*/ 77614 h 3878089"/>
                <a:gd name="connsiteX13" fmla="*/ 2143125 w 3752850"/>
                <a:gd name="connsiteY13" fmla="*/ 91901 h 3878089"/>
                <a:gd name="connsiteX14" fmla="*/ 2128837 w 3752850"/>
                <a:gd name="connsiteY14" fmla="*/ 34751 h 3878089"/>
                <a:gd name="connsiteX15" fmla="*/ 2105025 w 3752850"/>
                <a:gd name="connsiteY15" fmla="*/ 1414 h 3878089"/>
                <a:gd name="connsiteX16" fmla="*/ 2185987 w 3752850"/>
                <a:gd name="connsiteY16" fmla="*/ 10939 h 3878089"/>
                <a:gd name="connsiteX17" fmla="*/ 2252662 w 3752850"/>
                <a:gd name="connsiteY17" fmla="*/ 53801 h 3878089"/>
                <a:gd name="connsiteX18" fmla="*/ 2347912 w 3752850"/>
                <a:gd name="connsiteY18" fmla="*/ 110951 h 3878089"/>
                <a:gd name="connsiteX19" fmla="*/ 2381250 w 3752850"/>
                <a:gd name="connsiteY19" fmla="*/ 153814 h 3878089"/>
                <a:gd name="connsiteX20" fmla="*/ 2405062 w 3752850"/>
                <a:gd name="connsiteY20" fmla="*/ 196676 h 3878089"/>
                <a:gd name="connsiteX21" fmla="*/ 2433637 w 3752850"/>
                <a:gd name="connsiteY21" fmla="*/ 168101 h 3878089"/>
                <a:gd name="connsiteX22" fmla="*/ 2443162 w 3752850"/>
                <a:gd name="connsiteY22" fmla="*/ 234776 h 3878089"/>
                <a:gd name="connsiteX23" fmla="*/ 2505075 w 3752850"/>
                <a:gd name="connsiteY23" fmla="*/ 287164 h 3878089"/>
                <a:gd name="connsiteX24" fmla="*/ 2495550 w 3752850"/>
                <a:gd name="connsiteY24" fmla="*/ 353839 h 3878089"/>
                <a:gd name="connsiteX25" fmla="*/ 2547937 w 3752850"/>
                <a:gd name="connsiteY25" fmla="*/ 401464 h 3878089"/>
                <a:gd name="connsiteX26" fmla="*/ 2543175 w 3752850"/>
                <a:gd name="connsiteY26" fmla="*/ 491951 h 3878089"/>
                <a:gd name="connsiteX27" fmla="*/ 2571750 w 3752850"/>
                <a:gd name="connsiteY27" fmla="*/ 544339 h 3878089"/>
                <a:gd name="connsiteX28" fmla="*/ 2528887 w 3752850"/>
                <a:gd name="connsiteY28" fmla="*/ 677689 h 3878089"/>
                <a:gd name="connsiteX29" fmla="*/ 2576512 w 3752850"/>
                <a:gd name="connsiteY29" fmla="*/ 782464 h 3878089"/>
                <a:gd name="connsiteX30" fmla="*/ 2586037 w 3752850"/>
                <a:gd name="connsiteY30" fmla="*/ 1044401 h 3878089"/>
                <a:gd name="connsiteX31" fmla="*/ 2614612 w 3752850"/>
                <a:gd name="connsiteY31" fmla="*/ 1096789 h 3878089"/>
                <a:gd name="connsiteX32" fmla="*/ 2605087 w 3752850"/>
                <a:gd name="connsiteY32" fmla="*/ 1239664 h 3878089"/>
                <a:gd name="connsiteX33" fmla="*/ 2562225 w 3752850"/>
                <a:gd name="connsiteY33" fmla="*/ 1363489 h 3878089"/>
                <a:gd name="connsiteX34" fmla="*/ 2605087 w 3752850"/>
                <a:gd name="connsiteY34" fmla="*/ 1377776 h 3878089"/>
                <a:gd name="connsiteX35" fmla="*/ 2657475 w 3752850"/>
                <a:gd name="connsiteY35" fmla="*/ 1487314 h 3878089"/>
                <a:gd name="connsiteX36" fmla="*/ 2747962 w 3752850"/>
                <a:gd name="connsiteY36" fmla="*/ 1673051 h 3878089"/>
                <a:gd name="connsiteX37" fmla="*/ 2719387 w 3752850"/>
                <a:gd name="connsiteY37" fmla="*/ 1801639 h 3878089"/>
                <a:gd name="connsiteX38" fmla="*/ 2700337 w 3752850"/>
                <a:gd name="connsiteY38" fmla="*/ 1954039 h 3878089"/>
                <a:gd name="connsiteX39" fmla="*/ 2709862 w 3752850"/>
                <a:gd name="connsiteY39" fmla="*/ 2173114 h 3878089"/>
                <a:gd name="connsiteX40" fmla="*/ 2667000 w 3752850"/>
                <a:gd name="connsiteY40" fmla="*/ 2244551 h 3878089"/>
                <a:gd name="connsiteX41" fmla="*/ 2533650 w 3752850"/>
                <a:gd name="connsiteY41" fmla="*/ 2173114 h 3878089"/>
                <a:gd name="connsiteX42" fmla="*/ 2524125 w 3752850"/>
                <a:gd name="connsiteY42" fmla="*/ 2225501 h 3878089"/>
                <a:gd name="connsiteX43" fmla="*/ 2600325 w 3752850"/>
                <a:gd name="connsiteY43" fmla="*/ 2463626 h 3878089"/>
                <a:gd name="connsiteX44" fmla="*/ 2700337 w 3752850"/>
                <a:gd name="connsiteY44" fmla="*/ 2482676 h 3878089"/>
                <a:gd name="connsiteX45" fmla="*/ 2776537 w 3752850"/>
                <a:gd name="connsiteY45" fmla="*/ 2568401 h 3878089"/>
                <a:gd name="connsiteX46" fmla="*/ 2886075 w 3752850"/>
                <a:gd name="connsiteY46" fmla="*/ 2706514 h 3878089"/>
                <a:gd name="connsiteX47" fmla="*/ 2943225 w 3752850"/>
                <a:gd name="connsiteY47" fmla="*/ 2982739 h 3878089"/>
                <a:gd name="connsiteX48" fmla="*/ 3086100 w 3752850"/>
                <a:gd name="connsiteY48" fmla="*/ 3054176 h 3878089"/>
                <a:gd name="connsiteX49" fmla="*/ 3152775 w 3752850"/>
                <a:gd name="connsiteY49" fmla="*/ 3254201 h 3878089"/>
                <a:gd name="connsiteX50" fmla="*/ 3309937 w 3752850"/>
                <a:gd name="connsiteY50" fmla="*/ 3425651 h 3878089"/>
                <a:gd name="connsiteX51" fmla="*/ 3424237 w 3752850"/>
                <a:gd name="connsiteY51" fmla="*/ 3435176 h 3878089"/>
                <a:gd name="connsiteX52" fmla="*/ 3600450 w 3752850"/>
                <a:gd name="connsiteY52" fmla="*/ 3611389 h 3878089"/>
                <a:gd name="connsiteX53" fmla="*/ 3752850 w 3752850"/>
                <a:gd name="connsiteY53" fmla="*/ 3878089 h 3878089"/>
                <a:gd name="connsiteX54" fmla="*/ 128587 w 3752850"/>
                <a:gd name="connsiteY54" fmla="*/ 3873326 h 3878089"/>
                <a:gd name="connsiteX55" fmla="*/ 123825 w 3752850"/>
                <a:gd name="connsiteY55" fmla="*/ 3816176 h 3878089"/>
                <a:gd name="connsiteX56" fmla="*/ 123825 w 3752850"/>
                <a:gd name="connsiteY56" fmla="*/ 3706639 h 3878089"/>
                <a:gd name="connsiteX57" fmla="*/ 28575 w 3752850"/>
                <a:gd name="connsiteY57" fmla="*/ 3601864 h 3878089"/>
                <a:gd name="connsiteX58" fmla="*/ 0 w 3752850"/>
                <a:gd name="connsiteY58" fmla="*/ 3449464 h 3878089"/>
                <a:gd name="connsiteX59" fmla="*/ 28575 w 3752850"/>
                <a:gd name="connsiteY59" fmla="*/ 3378026 h 3878089"/>
                <a:gd name="connsiteX60" fmla="*/ 57150 w 3752850"/>
                <a:gd name="connsiteY60" fmla="*/ 3054176 h 3878089"/>
                <a:gd name="connsiteX61" fmla="*/ 128587 w 3752850"/>
                <a:gd name="connsiteY61" fmla="*/ 2906539 h 3878089"/>
                <a:gd name="connsiteX62" fmla="*/ 266700 w 3752850"/>
                <a:gd name="connsiteY62" fmla="*/ 2577926 h 3878089"/>
                <a:gd name="connsiteX63" fmla="*/ 476250 w 3752850"/>
                <a:gd name="connsiteY63" fmla="*/ 2277889 h 3878089"/>
                <a:gd name="connsiteX64" fmla="*/ 804862 w 3752850"/>
                <a:gd name="connsiteY64" fmla="*/ 1973089 h 3878089"/>
                <a:gd name="connsiteX65" fmla="*/ 819150 w 3752850"/>
                <a:gd name="connsiteY65" fmla="*/ 1915939 h 3878089"/>
                <a:gd name="connsiteX66" fmla="*/ 962025 w 3752850"/>
                <a:gd name="connsiteY66" fmla="*/ 1777826 h 3878089"/>
                <a:gd name="connsiteX67" fmla="*/ 1038225 w 3752850"/>
                <a:gd name="connsiteY67" fmla="*/ 1663526 h 3878089"/>
                <a:gd name="connsiteX68" fmla="*/ 1190625 w 3752850"/>
                <a:gd name="connsiteY68" fmla="*/ 1587326 h 3878089"/>
                <a:gd name="connsiteX69" fmla="*/ 1304925 w 3752850"/>
                <a:gd name="connsiteY69" fmla="*/ 1530176 h 3878089"/>
                <a:gd name="connsiteX70" fmla="*/ 1419225 w 3752850"/>
                <a:gd name="connsiteY70" fmla="*/ 1377776 h 3878089"/>
                <a:gd name="connsiteX71" fmla="*/ 1338262 w 3752850"/>
                <a:gd name="connsiteY71" fmla="*/ 1258714 h 3878089"/>
                <a:gd name="connsiteX72" fmla="*/ 1304925 w 3752850"/>
                <a:gd name="connsiteY72" fmla="*/ 1068214 h 3878089"/>
                <a:gd name="connsiteX73" fmla="*/ 1271587 w 3752850"/>
                <a:gd name="connsiteY73" fmla="*/ 958676 h 3878089"/>
                <a:gd name="connsiteX74" fmla="*/ 1257300 w 3752850"/>
                <a:gd name="connsiteY74" fmla="*/ 934864 h 3878089"/>
                <a:gd name="connsiteX75" fmla="*/ 1219200 w 3752850"/>
                <a:gd name="connsiteY75" fmla="*/ 872951 h 3878089"/>
                <a:gd name="connsiteX76" fmla="*/ 1233487 w 3752850"/>
                <a:gd name="connsiteY76" fmla="*/ 820564 h 3878089"/>
                <a:gd name="connsiteX77" fmla="*/ 1200150 w 3752850"/>
                <a:gd name="connsiteY77" fmla="*/ 749126 h 3878089"/>
                <a:gd name="connsiteX78" fmla="*/ 1219200 w 3752850"/>
                <a:gd name="connsiteY78" fmla="*/ 682451 h 3878089"/>
                <a:gd name="connsiteX79" fmla="*/ 1190625 w 3752850"/>
                <a:gd name="connsiteY79" fmla="*/ 601489 h 3878089"/>
                <a:gd name="connsiteX80" fmla="*/ 1223962 w 3752850"/>
                <a:gd name="connsiteY80" fmla="*/ 525289 h 3878089"/>
                <a:gd name="connsiteX81" fmla="*/ 1209675 w 3752850"/>
                <a:gd name="connsiteY81" fmla="*/ 477664 h 3878089"/>
                <a:gd name="connsiteX82" fmla="*/ 1252537 w 3752850"/>
                <a:gd name="connsiteY82" fmla="*/ 439564 h 3878089"/>
                <a:gd name="connsiteX83" fmla="*/ 1233487 w 3752850"/>
                <a:gd name="connsiteY83" fmla="*/ 363364 h 3878089"/>
                <a:gd name="connsiteX84" fmla="*/ 1352550 w 3752850"/>
                <a:gd name="connsiteY84" fmla="*/ 272876 h 3878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3752850" h="3878089">
                  <a:moveTo>
                    <a:pt x="1352550" y="272876"/>
                  </a:moveTo>
                  <a:cubicBezTo>
                    <a:pt x="1379538" y="244301"/>
                    <a:pt x="1387475" y="212551"/>
                    <a:pt x="1395412" y="191914"/>
                  </a:cubicBezTo>
                  <a:cubicBezTo>
                    <a:pt x="1403350" y="171276"/>
                    <a:pt x="1389856" y="160957"/>
                    <a:pt x="1400175" y="149051"/>
                  </a:cubicBezTo>
                  <a:cubicBezTo>
                    <a:pt x="1410494" y="137145"/>
                    <a:pt x="1443038" y="126032"/>
                    <a:pt x="1457325" y="120476"/>
                  </a:cubicBezTo>
                  <a:cubicBezTo>
                    <a:pt x="1471613" y="114920"/>
                    <a:pt x="1470819" y="124445"/>
                    <a:pt x="1485900" y="115714"/>
                  </a:cubicBezTo>
                  <a:cubicBezTo>
                    <a:pt x="1500981" y="106983"/>
                    <a:pt x="1522412" y="76026"/>
                    <a:pt x="1547812" y="68089"/>
                  </a:cubicBezTo>
                  <a:cubicBezTo>
                    <a:pt x="1573212" y="60152"/>
                    <a:pt x="1624806" y="76026"/>
                    <a:pt x="1638300" y="68089"/>
                  </a:cubicBezTo>
                  <a:cubicBezTo>
                    <a:pt x="1651794" y="60152"/>
                    <a:pt x="1604169" y="31576"/>
                    <a:pt x="1628775" y="20464"/>
                  </a:cubicBezTo>
                  <a:cubicBezTo>
                    <a:pt x="1653381" y="9352"/>
                    <a:pt x="1747837" y="-967"/>
                    <a:pt x="1785937" y="1414"/>
                  </a:cubicBezTo>
                  <a:cubicBezTo>
                    <a:pt x="1824037" y="3795"/>
                    <a:pt x="1833562" y="33163"/>
                    <a:pt x="1857375" y="34751"/>
                  </a:cubicBezTo>
                  <a:cubicBezTo>
                    <a:pt x="1881188" y="36339"/>
                    <a:pt x="1891506" y="12526"/>
                    <a:pt x="1928812" y="10939"/>
                  </a:cubicBezTo>
                  <a:cubicBezTo>
                    <a:pt x="1966118" y="9352"/>
                    <a:pt x="2047081" y="14114"/>
                    <a:pt x="2081212" y="25226"/>
                  </a:cubicBezTo>
                  <a:cubicBezTo>
                    <a:pt x="2115343" y="36338"/>
                    <a:pt x="2123281" y="66502"/>
                    <a:pt x="2133600" y="77614"/>
                  </a:cubicBezTo>
                  <a:lnTo>
                    <a:pt x="2143125" y="91901"/>
                  </a:lnTo>
                  <a:lnTo>
                    <a:pt x="2128837" y="34751"/>
                  </a:lnTo>
                  <a:cubicBezTo>
                    <a:pt x="2120900" y="23639"/>
                    <a:pt x="2095500" y="5383"/>
                    <a:pt x="2105025" y="1414"/>
                  </a:cubicBezTo>
                  <a:cubicBezTo>
                    <a:pt x="2114550" y="-2555"/>
                    <a:pt x="2161381" y="2208"/>
                    <a:pt x="2185987" y="10939"/>
                  </a:cubicBezTo>
                  <a:cubicBezTo>
                    <a:pt x="2210593" y="19670"/>
                    <a:pt x="2225675" y="37132"/>
                    <a:pt x="2252662" y="53801"/>
                  </a:cubicBezTo>
                  <a:cubicBezTo>
                    <a:pt x="2279649" y="70470"/>
                    <a:pt x="2326481" y="94282"/>
                    <a:pt x="2347912" y="110951"/>
                  </a:cubicBezTo>
                  <a:cubicBezTo>
                    <a:pt x="2369343" y="127620"/>
                    <a:pt x="2371725" y="139527"/>
                    <a:pt x="2381250" y="153814"/>
                  </a:cubicBezTo>
                  <a:cubicBezTo>
                    <a:pt x="2390775" y="168101"/>
                    <a:pt x="2398712" y="195882"/>
                    <a:pt x="2405062" y="196676"/>
                  </a:cubicBezTo>
                  <a:lnTo>
                    <a:pt x="2433637" y="168101"/>
                  </a:lnTo>
                  <a:cubicBezTo>
                    <a:pt x="2436812" y="190326"/>
                    <a:pt x="2431256" y="214932"/>
                    <a:pt x="2443162" y="234776"/>
                  </a:cubicBezTo>
                  <a:cubicBezTo>
                    <a:pt x="2455068" y="254620"/>
                    <a:pt x="2496344" y="267320"/>
                    <a:pt x="2505075" y="287164"/>
                  </a:cubicBezTo>
                  <a:cubicBezTo>
                    <a:pt x="2513806" y="307008"/>
                    <a:pt x="2488406" y="334789"/>
                    <a:pt x="2495550" y="353839"/>
                  </a:cubicBezTo>
                  <a:cubicBezTo>
                    <a:pt x="2502694" y="372889"/>
                    <a:pt x="2540000" y="378445"/>
                    <a:pt x="2547937" y="401464"/>
                  </a:cubicBezTo>
                  <a:cubicBezTo>
                    <a:pt x="2555874" y="424483"/>
                    <a:pt x="2539206" y="468139"/>
                    <a:pt x="2543175" y="491951"/>
                  </a:cubicBezTo>
                  <a:cubicBezTo>
                    <a:pt x="2547144" y="515764"/>
                    <a:pt x="2574131" y="513383"/>
                    <a:pt x="2571750" y="544339"/>
                  </a:cubicBezTo>
                  <a:cubicBezTo>
                    <a:pt x="2569369" y="575295"/>
                    <a:pt x="2528093" y="638002"/>
                    <a:pt x="2528887" y="677689"/>
                  </a:cubicBezTo>
                  <a:cubicBezTo>
                    <a:pt x="2529681" y="717376"/>
                    <a:pt x="2566987" y="721345"/>
                    <a:pt x="2576512" y="782464"/>
                  </a:cubicBezTo>
                  <a:cubicBezTo>
                    <a:pt x="2586037" y="843583"/>
                    <a:pt x="2579687" y="992014"/>
                    <a:pt x="2586037" y="1044401"/>
                  </a:cubicBezTo>
                  <a:cubicBezTo>
                    <a:pt x="2592387" y="1096788"/>
                    <a:pt x="2611437" y="1064245"/>
                    <a:pt x="2614612" y="1096789"/>
                  </a:cubicBezTo>
                  <a:cubicBezTo>
                    <a:pt x="2617787" y="1129333"/>
                    <a:pt x="2613818" y="1195214"/>
                    <a:pt x="2605087" y="1239664"/>
                  </a:cubicBezTo>
                  <a:cubicBezTo>
                    <a:pt x="2596356" y="1284114"/>
                    <a:pt x="2562225" y="1340470"/>
                    <a:pt x="2562225" y="1363489"/>
                  </a:cubicBezTo>
                  <a:cubicBezTo>
                    <a:pt x="2562225" y="1386508"/>
                    <a:pt x="2589212" y="1357139"/>
                    <a:pt x="2605087" y="1377776"/>
                  </a:cubicBezTo>
                  <a:cubicBezTo>
                    <a:pt x="2620962" y="1398414"/>
                    <a:pt x="2633663" y="1438102"/>
                    <a:pt x="2657475" y="1487314"/>
                  </a:cubicBezTo>
                  <a:cubicBezTo>
                    <a:pt x="2681288" y="1536527"/>
                    <a:pt x="2737643" y="1620664"/>
                    <a:pt x="2747962" y="1673051"/>
                  </a:cubicBezTo>
                  <a:cubicBezTo>
                    <a:pt x="2758281" y="1725438"/>
                    <a:pt x="2727325" y="1754808"/>
                    <a:pt x="2719387" y="1801639"/>
                  </a:cubicBezTo>
                  <a:cubicBezTo>
                    <a:pt x="2711450" y="1848470"/>
                    <a:pt x="2701924" y="1892127"/>
                    <a:pt x="2700337" y="1954039"/>
                  </a:cubicBezTo>
                  <a:cubicBezTo>
                    <a:pt x="2698750" y="2015951"/>
                    <a:pt x="2715418" y="2124695"/>
                    <a:pt x="2709862" y="2173114"/>
                  </a:cubicBezTo>
                  <a:cubicBezTo>
                    <a:pt x="2704306" y="2221533"/>
                    <a:pt x="2696369" y="2244551"/>
                    <a:pt x="2667000" y="2244551"/>
                  </a:cubicBezTo>
                  <a:cubicBezTo>
                    <a:pt x="2637631" y="2244551"/>
                    <a:pt x="2557463" y="2176289"/>
                    <a:pt x="2533650" y="2173114"/>
                  </a:cubicBezTo>
                  <a:cubicBezTo>
                    <a:pt x="2509838" y="2169939"/>
                    <a:pt x="2513013" y="2177082"/>
                    <a:pt x="2524125" y="2225501"/>
                  </a:cubicBezTo>
                  <a:cubicBezTo>
                    <a:pt x="2535237" y="2273920"/>
                    <a:pt x="2570956" y="2420764"/>
                    <a:pt x="2600325" y="2463626"/>
                  </a:cubicBezTo>
                  <a:cubicBezTo>
                    <a:pt x="2629694" y="2506489"/>
                    <a:pt x="2670968" y="2465214"/>
                    <a:pt x="2700337" y="2482676"/>
                  </a:cubicBezTo>
                  <a:cubicBezTo>
                    <a:pt x="2729706" y="2500139"/>
                    <a:pt x="2745581" y="2531095"/>
                    <a:pt x="2776537" y="2568401"/>
                  </a:cubicBezTo>
                  <a:cubicBezTo>
                    <a:pt x="2807493" y="2605707"/>
                    <a:pt x="2858294" y="2637458"/>
                    <a:pt x="2886075" y="2706514"/>
                  </a:cubicBezTo>
                  <a:cubicBezTo>
                    <a:pt x="2913856" y="2775570"/>
                    <a:pt x="2909888" y="2924795"/>
                    <a:pt x="2943225" y="2982739"/>
                  </a:cubicBezTo>
                  <a:cubicBezTo>
                    <a:pt x="2976562" y="3040683"/>
                    <a:pt x="3051175" y="3008932"/>
                    <a:pt x="3086100" y="3054176"/>
                  </a:cubicBezTo>
                  <a:cubicBezTo>
                    <a:pt x="3121025" y="3099420"/>
                    <a:pt x="3115469" y="3192289"/>
                    <a:pt x="3152775" y="3254201"/>
                  </a:cubicBezTo>
                  <a:cubicBezTo>
                    <a:pt x="3190081" y="3316113"/>
                    <a:pt x="3264693" y="3395489"/>
                    <a:pt x="3309937" y="3425651"/>
                  </a:cubicBezTo>
                  <a:cubicBezTo>
                    <a:pt x="3355181" y="3455813"/>
                    <a:pt x="3375818" y="3404220"/>
                    <a:pt x="3424237" y="3435176"/>
                  </a:cubicBezTo>
                  <a:cubicBezTo>
                    <a:pt x="3472656" y="3466132"/>
                    <a:pt x="3545681" y="3537570"/>
                    <a:pt x="3600450" y="3611389"/>
                  </a:cubicBezTo>
                  <a:cubicBezTo>
                    <a:pt x="3655219" y="3685208"/>
                    <a:pt x="3704034" y="3781648"/>
                    <a:pt x="3752850" y="3878089"/>
                  </a:cubicBezTo>
                  <a:lnTo>
                    <a:pt x="128587" y="3873326"/>
                  </a:lnTo>
                  <a:cubicBezTo>
                    <a:pt x="127000" y="3854276"/>
                    <a:pt x="124619" y="3843957"/>
                    <a:pt x="123825" y="3816176"/>
                  </a:cubicBezTo>
                  <a:cubicBezTo>
                    <a:pt x="123031" y="3788395"/>
                    <a:pt x="139700" y="3742358"/>
                    <a:pt x="123825" y="3706639"/>
                  </a:cubicBezTo>
                  <a:cubicBezTo>
                    <a:pt x="107950" y="3670920"/>
                    <a:pt x="49212" y="3644726"/>
                    <a:pt x="28575" y="3601864"/>
                  </a:cubicBezTo>
                  <a:cubicBezTo>
                    <a:pt x="7938" y="3559002"/>
                    <a:pt x="0" y="3486770"/>
                    <a:pt x="0" y="3449464"/>
                  </a:cubicBezTo>
                  <a:cubicBezTo>
                    <a:pt x="0" y="3412158"/>
                    <a:pt x="19050" y="3443907"/>
                    <a:pt x="28575" y="3378026"/>
                  </a:cubicBezTo>
                  <a:cubicBezTo>
                    <a:pt x="38100" y="3312145"/>
                    <a:pt x="40481" y="3132757"/>
                    <a:pt x="57150" y="3054176"/>
                  </a:cubicBezTo>
                  <a:cubicBezTo>
                    <a:pt x="73819" y="2975595"/>
                    <a:pt x="93662" y="2985914"/>
                    <a:pt x="128587" y="2906539"/>
                  </a:cubicBezTo>
                  <a:cubicBezTo>
                    <a:pt x="163512" y="2827164"/>
                    <a:pt x="208756" y="2682701"/>
                    <a:pt x="266700" y="2577926"/>
                  </a:cubicBezTo>
                  <a:cubicBezTo>
                    <a:pt x="324644" y="2473151"/>
                    <a:pt x="386556" y="2378695"/>
                    <a:pt x="476250" y="2277889"/>
                  </a:cubicBezTo>
                  <a:cubicBezTo>
                    <a:pt x="565944" y="2177083"/>
                    <a:pt x="747712" y="2033414"/>
                    <a:pt x="804862" y="1973089"/>
                  </a:cubicBezTo>
                  <a:cubicBezTo>
                    <a:pt x="862012" y="1912764"/>
                    <a:pt x="792956" y="1948483"/>
                    <a:pt x="819150" y="1915939"/>
                  </a:cubicBezTo>
                  <a:cubicBezTo>
                    <a:pt x="845344" y="1883395"/>
                    <a:pt x="925513" y="1819895"/>
                    <a:pt x="962025" y="1777826"/>
                  </a:cubicBezTo>
                  <a:cubicBezTo>
                    <a:pt x="998537" y="1735757"/>
                    <a:pt x="1000125" y="1695276"/>
                    <a:pt x="1038225" y="1663526"/>
                  </a:cubicBezTo>
                  <a:cubicBezTo>
                    <a:pt x="1076325" y="1631776"/>
                    <a:pt x="1190625" y="1587326"/>
                    <a:pt x="1190625" y="1587326"/>
                  </a:cubicBezTo>
                  <a:cubicBezTo>
                    <a:pt x="1235075" y="1565101"/>
                    <a:pt x="1266825" y="1565101"/>
                    <a:pt x="1304925" y="1530176"/>
                  </a:cubicBezTo>
                  <a:cubicBezTo>
                    <a:pt x="1343025" y="1495251"/>
                    <a:pt x="1413669" y="1423020"/>
                    <a:pt x="1419225" y="1377776"/>
                  </a:cubicBezTo>
                  <a:cubicBezTo>
                    <a:pt x="1424781" y="1332532"/>
                    <a:pt x="1357312" y="1310308"/>
                    <a:pt x="1338262" y="1258714"/>
                  </a:cubicBezTo>
                  <a:cubicBezTo>
                    <a:pt x="1319212" y="1207120"/>
                    <a:pt x="1316038" y="1118220"/>
                    <a:pt x="1304925" y="1068214"/>
                  </a:cubicBezTo>
                  <a:cubicBezTo>
                    <a:pt x="1293812" y="1018208"/>
                    <a:pt x="1279524" y="980901"/>
                    <a:pt x="1271587" y="958676"/>
                  </a:cubicBezTo>
                  <a:cubicBezTo>
                    <a:pt x="1263649" y="936451"/>
                    <a:pt x="1266031" y="949151"/>
                    <a:pt x="1257300" y="934864"/>
                  </a:cubicBezTo>
                  <a:cubicBezTo>
                    <a:pt x="1248569" y="920577"/>
                    <a:pt x="1223169" y="892001"/>
                    <a:pt x="1219200" y="872951"/>
                  </a:cubicBezTo>
                  <a:cubicBezTo>
                    <a:pt x="1215231" y="853901"/>
                    <a:pt x="1236662" y="841202"/>
                    <a:pt x="1233487" y="820564"/>
                  </a:cubicBezTo>
                  <a:cubicBezTo>
                    <a:pt x="1230312" y="799927"/>
                    <a:pt x="1202531" y="772145"/>
                    <a:pt x="1200150" y="749126"/>
                  </a:cubicBezTo>
                  <a:cubicBezTo>
                    <a:pt x="1197769" y="726107"/>
                    <a:pt x="1220787" y="707057"/>
                    <a:pt x="1219200" y="682451"/>
                  </a:cubicBezTo>
                  <a:cubicBezTo>
                    <a:pt x="1217613" y="657845"/>
                    <a:pt x="1189831" y="627683"/>
                    <a:pt x="1190625" y="601489"/>
                  </a:cubicBezTo>
                  <a:cubicBezTo>
                    <a:pt x="1191419" y="575295"/>
                    <a:pt x="1220787" y="545927"/>
                    <a:pt x="1223962" y="525289"/>
                  </a:cubicBezTo>
                  <a:cubicBezTo>
                    <a:pt x="1227137" y="504652"/>
                    <a:pt x="1204912" y="491952"/>
                    <a:pt x="1209675" y="477664"/>
                  </a:cubicBezTo>
                  <a:cubicBezTo>
                    <a:pt x="1214438" y="463376"/>
                    <a:pt x="1248568" y="458614"/>
                    <a:pt x="1252537" y="439564"/>
                  </a:cubicBezTo>
                  <a:cubicBezTo>
                    <a:pt x="1256506" y="420514"/>
                    <a:pt x="1218406" y="391145"/>
                    <a:pt x="1233487" y="363364"/>
                  </a:cubicBezTo>
                  <a:cubicBezTo>
                    <a:pt x="1248568" y="335583"/>
                    <a:pt x="1325562" y="301451"/>
                    <a:pt x="1352550" y="272876"/>
                  </a:cubicBezTo>
                  <a:close/>
                </a:path>
              </a:pathLst>
            </a:custGeom>
            <a:gradFill>
              <a:gsLst>
                <a:gs pos="42000">
                  <a:schemeClr val="bg1"/>
                </a:gs>
                <a:gs pos="0">
                  <a:schemeClr val="bg1">
                    <a:alpha val="40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blurRad="165100" dist="114300" dir="5400000" sx="90000" sy="-19000" rotWithShape="0">
                <a:prstClr val="black">
                  <a:alpha val="47000"/>
                </a:prstClr>
              </a:outerShdw>
            </a:effectLst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任意多边形 67"/>
            <p:cNvSpPr>
              <a:spLocks noChangeAspect="1"/>
            </p:cNvSpPr>
            <p:nvPr/>
          </p:nvSpPr>
          <p:spPr>
            <a:xfrm>
              <a:off x="5692798" y="3751299"/>
              <a:ext cx="194411" cy="459653"/>
            </a:xfrm>
            <a:custGeom>
              <a:avLst/>
              <a:gdLst/>
              <a:ahLst/>
              <a:cxnLst/>
              <a:rect l="l" t="t" r="r" b="b"/>
              <a:pathLst>
                <a:path w="7175219" h="16964605">
                  <a:moveTo>
                    <a:pt x="1083886" y="5404993"/>
                  </a:moveTo>
                  <a:cubicBezTo>
                    <a:pt x="1074996" y="5473573"/>
                    <a:pt x="1059756" y="5675503"/>
                    <a:pt x="1038166" y="5785993"/>
                  </a:cubicBezTo>
                  <a:cubicBezTo>
                    <a:pt x="1016576" y="5896483"/>
                    <a:pt x="982286" y="5979033"/>
                    <a:pt x="954346" y="6067933"/>
                  </a:cubicBezTo>
                  <a:cubicBezTo>
                    <a:pt x="926406" y="6156833"/>
                    <a:pt x="898466" y="6235573"/>
                    <a:pt x="870526" y="6319393"/>
                  </a:cubicBezTo>
                  <a:lnTo>
                    <a:pt x="854513" y="6329837"/>
                  </a:lnTo>
                  <a:cubicBezTo>
                    <a:pt x="833016" y="6440154"/>
                    <a:pt x="784701" y="6586811"/>
                    <a:pt x="779086" y="6669913"/>
                  </a:cubicBezTo>
                  <a:cubicBezTo>
                    <a:pt x="772736" y="6763893"/>
                    <a:pt x="808296" y="6753733"/>
                    <a:pt x="824806" y="6852793"/>
                  </a:cubicBezTo>
                  <a:cubicBezTo>
                    <a:pt x="841316" y="6951853"/>
                    <a:pt x="870526" y="7157593"/>
                    <a:pt x="878146" y="7264273"/>
                  </a:cubicBezTo>
                  <a:cubicBezTo>
                    <a:pt x="885766" y="7370953"/>
                    <a:pt x="885766" y="7330313"/>
                    <a:pt x="870526" y="7492873"/>
                  </a:cubicBezTo>
                  <a:cubicBezTo>
                    <a:pt x="855286" y="7655433"/>
                    <a:pt x="770196" y="8052943"/>
                    <a:pt x="786706" y="8239633"/>
                  </a:cubicBezTo>
                  <a:cubicBezTo>
                    <a:pt x="803216" y="8426323"/>
                    <a:pt x="921326" y="8543163"/>
                    <a:pt x="969586" y="8613013"/>
                  </a:cubicBezTo>
                  <a:lnTo>
                    <a:pt x="981567" y="8629771"/>
                  </a:lnTo>
                  <a:cubicBezTo>
                    <a:pt x="985504" y="8626841"/>
                    <a:pt x="955695" y="8560527"/>
                    <a:pt x="1076266" y="8658733"/>
                  </a:cubicBezTo>
                  <a:lnTo>
                    <a:pt x="1124948" y="8699227"/>
                  </a:lnTo>
                  <a:cubicBezTo>
                    <a:pt x="1070009" y="8370913"/>
                    <a:pt x="1117043" y="8400490"/>
                    <a:pt x="1121986" y="8292973"/>
                  </a:cubicBezTo>
                  <a:cubicBezTo>
                    <a:pt x="1127066" y="8182483"/>
                    <a:pt x="1143576" y="8135493"/>
                    <a:pt x="1160086" y="8064373"/>
                  </a:cubicBezTo>
                  <a:cubicBezTo>
                    <a:pt x="1176596" y="7993253"/>
                    <a:pt x="1214696" y="7939913"/>
                    <a:pt x="1221046" y="7866253"/>
                  </a:cubicBezTo>
                  <a:cubicBezTo>
                    <a:pt x="1227396" y="7792593"/>
                    <a:pt x="1188026" y="7708773"/>
                    <a:pt x="1198186" y="7622413"/>
                  </a:cubicBezTo>
                  <a:cubicBezTo>
                    <a:pt x="1208346" y="7536053"/>
                    <a:pt x="1252796" y="7444613"/>
                    <a:pt x="1282006" y="7348093"/>
                  </a:cubicBezTo>
                  <a:cubicBezTo>
                    <a:pt x="1311216" y="7251573"/>
                    <a:pt x="1356936" y="7136003"/>
                    <a:pt x="1373446" y="7043293"/>
                  </a:cubicBezTo>
                  <a:cubicBezTo>
                    <a:pt x="1389956" y="6950583"/>
                    <a:pt x="1372176" y="6856603"/>
                    <a:pt x="1381066" y="6791833"/>
                  </a:cubicBezTo>
                  <a:cubicBezTo>
                    <a:pt x="1389956" y="6727063"/>
                    <a:pt x="1402656" y="6704203"/>
                    <a:pt x="1426786" y="6654673"/>
                  </a:cubicBezTo>
                  <a:cubicBezTo>
                    <a:pt x="1450916" y="6605143"/>
                    <a:pt x="1499176" y="6545453"/>
                    <a:pt x="1525846" y="6494653"/>
                  </a:cubicBezTo>
                  <a:cubicBezTo>
                    <a:pt x="1552516" y="6443853"/>
                    <a:pt x="1572836" y="6391783"/>
                    <a:pt x="1586806" y="6349873"/>
                  </a:cubicBezTo>
                  <a:cubicBezTo>
                    <a:pt x="1600776" y="6307963"/>
                    <a:pt x="1604586" y="6287643"/>
                    <a:pt x="1602046" y="6243193"/>
                  </a:cubicBezTo>
                  <a:cubicBezTo>
                    <a:pt x="1601487" y="6233406"/>
                    <a:pt x="1600189" y="6222756"/>
                    <a:pt x="1596969" y="6211757"/>
                  </a:cubicBezTo>
                  <a:lnTo>
                    <a:pt x="1586806" y="6197473"/>
                  </a:lnTo>
                  <a:cubicBezTo>
                    <a:pt x="1565216" y="6158103"/>
                    <a:pt x="1494096" y="6059043"/>
                    <a:pt x="1457266" y="5984113"/>
                  </a:cubicBezTo>
                  <a:cubicBezTo>
                    <a:pt x="1420436" y="5909183"/>
                    <a:pt x="1406466" y="5821553"/>
                    <a:pt x="1365826" y="5747893"/>
                  </a:cubicBezTo>
                  <a:cubicBezTo>
                    <a:pt x="1325186" y="5674233"/>
                    <a:pt x="1260416" y="5599303"/>
                    <a:pt x="1213426" y="5542153"/>
                  </a:cubicBezTo>
                  <a:cubicBezTo>
                    <a:pt x="1166436" y="5485003"/>
                    <a:pt x="1127066" y="5450713"/>
                    <a:pt x="1083886" y="5404993"/>
                  </a:cubicBezTo>
                  <a:close/>
                  <a:moveTo>
                    <a:pt x="2577406" y="508"/>
                  </a:moveTo>
                  <a:cubicBezTo>
                    <a:pt x="2637731" y="-4255"/>
                    <a:pt x="2736156" y="25908"/>
                    <a:pt x="2815531" y="29083"/>
                  </a:cubicBezTo>
                  <a:cubicBezTo>
                    <a:pt x="2894906" y="32258"/>
                    <a:pt x="2961581" y="10033"/>
                    <a:pt x="3053656" y="19558"/>
                  </a:cubicBezTo>
                  <a:cubicBezTo>
                    <a:pt x="3145731" y="29083"/>
                    <a:pt x="3279081" y="76708"/>
                    <a:pt x="3367981" y="86233"/>
                  </a:cubicBezTo>
                  <a:cubicBezTo>
                    <a:pt x="3456881" y="95758"/>
                    <a:pt x="3536256" y="71946"/>
                    <a:pt x="3587056" y="76708"/>
                  </a:cubicBezTo>
                  <a:cubicBezTo>
                    <a:pt x="3637856" y="81470"/>
                    <a:pt x="3641031" y="108458"/>
                    <a:pt x="3672781" y="114808"/>
                  </a:cubicBezTo>
                  <a:cubicBezTo>
                    <a:pt x="3704531" y="121158"/>
                    <a:pt x="3750569" y="102108"/>
                    <a:pt x="3777556" y="114808"/>
                  </a:cubicBezTo>
                  <a:cubicBezTo>
                    <a:pt x="3804543" y="127508"/>
                    <a:pt x="3831531" y="164020"/>
                    <a:pt x="3834706" y="191008"/>
                  </a:cubicBezTo>
                  <a:cubicBezTo>
                    <a:pt x="3837881" y="217996"/>
                    <a:pt x="3787081" y="238633"/>
                    <a:pt x="3796606" y="276733"/>
                  </a:cubicBezTo>
                  <a:cubicBezTo>
                    <a:pt x="3806131" y="314833"/>
                    <a:pt x="3875981" y="383095"/>
                    <a:pt x="3891856" y="419608"/>
                  </a:cubicBezTo>
                  <a:cubicBezTo>
                    <a:pt x="3907731" y="456120"/>
                    <a:pt x="3909318" y="457708"/>
                    <a:pt x="3891856" y="495808"/>
                  </a:cubicBezTo>
                  <a:cubicBezTo>
                    <a:pt x="3874394" y="533908"/>
                    <a:pt x="3801368" y="602171"/>
                    <a:pt x="3787081" y="648208"/>
                  </a:cubicBezTo>
                  <a:cubicBezTo>
                    <a:pt x="3772794" y="694245"/>
                    <a:pt x="3801369" y="745046"/>
                    <a:pt x="3806131" y="772033"/>
                  </a:cubicBezTo>
                  <a:cubicBezTo>
                    <a:pt x="3810893" y="799020"/>
                    <a:pt x="3815656" y="783146"/>
                    <a:pt x="3815656" y="810133"/>
                  </a:cubicBezTo>
                  <a:cubicBezTo>
                    <a:pt x="3815656" y="837120"/>
                    <a:pt x="3825181" y="900621"/>
                    <a:pt x="3806131" y="933958"/>
                  </a:cubicBezTo>
                  <a:cubicBezTo>
                    <a:pt x="3787081" y="967296"/>
                    <a:pt x="3721993" y="987933"/>
                    <a:pt x="3701356" y="1010158"/>
                  </a:cubicBezTo>
                  <a:cubicBezTo>
                    <a:pt x="3680719" y="1032383"/>
                    <a:pt x="3704531" y="1032383"/>
                    <a:pt x="3682306" y="1067308"/>
                  </a:cubicBezTo>
                  <a:cubicBezTo>
                    <a:pt x="3660081" y="1102233"/>
                    <a:pt x="3572768" y="1135571"/>
                    <a:pt x="3568006" y="1219708"/>
                  </a:cubicBezTo>
                  <a:cubicBezTo>
                    <a:pt x="3563244" y="1303845"/>
                    <a:pt x="3653731" y="1502283"/>
                    <a:pt x="3653731" y="1572133"/>
                  </a:cubicBezTo>
                  <a:cubicBezTo>
                    <a:pt x="3653731" y="1641983"/>
                    <a:pt x="3593406" y="1614996"/>
                    <a:pt x="3568006" y="1638808"/>
                  </a:cubicBezTo>
                  <a:cubicBezTo>
                    <a:pt x="3542606" y="1662621"/>
                    <a:pt x="3514031" y="1688021"/>
                    <a:pt x="3501331" y="1715008"/>
                  </a:cubicBezTo>
                  <a:cubicBezTo>
                    <a:pt x="3488631" y="1741995"/>
                    <a:pt x="3496568" y="1780096"/>
                    <a:pt x="3491806" y="1800733"/>
                  </a:cubicBezTo>
                  <a:cubicBezTo>
                    <a:pt x="3487044" y="1821370"/>
                    <a:pt x="3475931" y="1826133"/>
                    <a:pt x="3472756" y="1838833"/>
                  </a:cubicBezTo>
                  <a:cubicBezTo>
                    <a:pt x="3469581" y="1851533"/>
                    <a:pt x="3474343" y="1854708"/>
                    <a:pt x="3472756" y="1876933"/>
                  </a:cubicBezTo>
                  <a:cubicBezTo>
                    <a:pt x="3471169" y="1899158"/>
                    <a:pt x="3471169" y="1951546"/>
                    <a:pt x="3463231" y="1972183"/>
                  </a:cubicBezTo>
                  <a:cubicBezTo>
                    <a:pt x="3455294" y="1992821"/>
                    <a:pt x="3426718" y="1986471"/>
                    <a:pt x="3425131" y="2000758"/>
                  </a:cubicBezTo>
                  <a:cubicBezTo>
                    <a:pt x="3423544" y="2015045"/>
                    <a:pt x="3448944" y="2034096"/>
                    <a:pt x="3453706" y="2057908"/>
                  </a:cubicBezTo>
                  <a:cubicBezTo>
                    <a:pt x="3458468" y="2081720"/>
                    <a:pt x="3460056" y="2118233"/>
                    <a:pt x="3453706" y="2143633"/>
                  </a:cubicBezTo>
                  <a:cubicBezTo>
                    <a:pt x="3447356" y="2169033"/>
                    <a:pt x="3434656" y="2188083"/>
                    <a:pt x="3415606" y="2210308"/>
                  </a:cubicBezTo>
                  <a:cubicBezTo>
                    <a:pt x="3396556" y="2232533"/>
                    <a:pt x="3377506" y="2259521"/>
                    <a:pt x="3339406" y="2276983"/>
                  </a:cubicBezTo>
                  <a:cubicBezTo>
                    <a:pt x="3301306" y="2294445"/>
                    <a:pt x="3228281" y="2289683"/>
                    <a:pt x="3187006" y="2315083"/>
                  </a:cubicBezTo>
                  <a:cubicBezTo>
                    <a:pt x="3145731" y="2340483"/>
                    <a:pt x="3094931" y="2384933"/>
                    <a:pt x="3091756" y="2429383"/>
                  </a:cubicBezTo>
                  <a:cubicBezTo>
                    <a:pt x="3088581" y="2473833"/>
                    <a:pt x="3155256" y="2545271"/>
                    <a:pt x="3167956" y="2581783"/>
                  </a:cubicBezTo>
                  <a:cubicBezTo>
                    <a:pt x="3180656" y="2618296"/>
                    <a:pt x="3167956" y="2648458"/>
                    <a:pt x="3167956" y="2648458"/>
                  </a:cubicBezTo>
                  <a:cubicBezTo>
                    <a:pt x="3167956" y="2682286"/>
                    <a:pt x="3190482" y="2716113"/>
                    <a:pt x="3173861" y="2782900"/>
                  </a:cubicBezTo>
                  <a:cubicBezTo>
                    <a:pt x="3194606" y="2787706"/>
                    <a:pt x="3212515" y="2790849"/>
                    <a:pt x="3225106" y="2791333"/>
                  </a:cubicBezTo>
                  <a:cubicBezTo>
                    <a:pt x="3266381" y="2792920"/>
                    <a:pt x="3245744" y="2773871"/>
                    <a:pt x="3301306" y="2781808"/>
                  </a:cubicBezTo>
                  <a:cubicBezTo>
                    <a:pt x="3356868" y="2789745"/>
                    <a:pt x="3491806" y="2848483"/>
                    <a:pt x="3558481" y="2838958"/>
                  </a:cubicBezTo>
                  <a:cubicBezTo>
                    <a:pt x="3625156" y="2829433"/>
                    <a:pt x="3652144" y="2767520"/>
                    <a:pt x="3701356" y="2724658"/>
                  </a:cubicBezTo>
                  <a:cubicBezTo>
                    <a:pt x="3750569" y="2681795"/>
                    <a:pt x="3853756" y="2581783"/>
                    <a:pt x="3853756" y="2581783"/>
                  </a:cubicBezTo>
                  <a:cubicBezTo>
                    <a:pt x="3899793" y="2538921"/>
                    <a:pt x="3947419" y="2507170"/>
                    <a:pt x="3977581" y="2467483"/>
                  </a:cubicBezTo>
                  <a:cubicBezTo>
                    <a:pt x="4007744" y="2427795"/>
                    <a:pt x="4001394" y="2378583"/>
                    <a:pt x="4034731" y="2343658"/>
                  </a:cubicBezTo>
                  <a:cubicBezTo>
                    <a:pt x="4068069" y="2308733"/>
                    <a:pt x="4106169" y="2270633"/>
                    <a:pt x="4177606" y="2257933"/>
                  </a:cubicBezTo>
                  <a:cubicBezTo>
                    <a:pt x="4249043" y="2245233"/>
                    <a:pt x="4372869" y="2232533"/>
                    <a:pt x="4463356" y="2267458"/>
                  </a:cubicBezTo>
                  <a:cubicBezTo>
                    <a:pt x="4553843" y="2302383"/>
                    <a:pt x="4669731" y="2394458"/>
                    <a:pt x="4720531" y="2467483"/>
                  </a:cubicBezTo>
                  <a:cubicBezTo>
                    <a:pt x="4771331" y="2540508"/>
                    <a:pt x="4730056" y="2642108"/>
                    <a:pt x="4768156" y="2705608"/>
                  </a:cubicBezTo>
                  <a:cubicBezTo>
                    <a:pt x="4806256" y="2769108"/>
                    <a:pt x="4885631" y="2772283"/>
                    <a:pt x="4949131" y="2848483"/>
                  </a:cubicBezTo>
                  <a:cubicBezTo>
                    <a:pt x="5012631" y="2924683"/>
                    <a:pt x="5103119" y="3075496"/>
                    <a:pt x="5149156" y="3162808"/>
                  </a:cubicBezTo>
                  <a:cubicBezTo>
                    <a:pt x="5195193" y="3250120"/>
                    <a:pt x="5187256" y="3300920"/>
                    <a:pt x="5225356" y="3372358"/>
                  </a:cubicBezTo>
                  <a:cubicBezTo>
                    <a:pt x="5263456" y="3443796"/>
                    <a:pt x="5330131" y="3494596"/>
                    <a:pt x="5377756" y="3591433"/>
                  </a:cubicBezTo>
                  <a:cubicBezTo>
                    <a:pt x="5425381" y="3688270"/>
                    <a:pt x="5457131" y="3824796"/>
                    <a:pt x="5511106" y="3953383"/>
                  </a:cubicBezTo>
                  <a:cubicBezTo>
                    <a:pt x="5565081" y="4081970"/>
                    <a:pt x="5633344" y="4239133"/>
                    <a:pt x="5701606" y="4362958"/>
                  </a:cubicBezTo>
                  <a:cubicBezTo>
                    <a:pt x="5769868" y="4486783"/>
                    <a:pt x="5877819" y="4574096"/>
                    <a:pt x="5920681" y="4696333"/>
                  </a:cubicBezTo>
                  <a:cubicBezTo>
                    <a:pt x="5963544" y="4818571"/>
                    <a:pt x="5954019" y="5018596"/>
                    <a:pt x="5958781" y="5096383"/>
                  </a:cubicBezTo>
                  <a:cubicBezTo>
                    <a:pt x="5963543" y="5174170"/>
                    <a:pt x="5944494" y="5113846"/>
                    <a:pt x="5949256" y="5163058"/>
                  </a:cubicBezTo>
                  <a:cubicBezTo>
                    <a:pt x="5954019" y="5212271"/>
                    <a:pt x="5988943" y="5326571"/>
                    <a:pt x="5987356" y="5391658"/>
                  </a:cubicBezTo>
                  <a:cubicBezTo>
                    <a:pt x="5985769" y="5456745"/>
                    <a:pt x="5966719" y="5480558"/>
                    <a:pt x="5939731" y="5553583"/>
                  </a:cubicBezTo>
                  <a:cubicBezTo>
                    <a:pt x="5912744" y="5626608"/>
                    <a:pt x="5882581" y="5783771"/>
                    <a:pt x="5825431" y="5829808"/>
                  </a:cubicBezTo>
                  <a:cubicBezTo>
                    <a:pt x="5768281" y="5875845"/>
                    <a:pt x="5687318" y="5845683"/>
                    <a:pt x="5596831" y="5829808"/>
                  </a:cubicBezTo>
                  <a:cubicBezTo>
                    <a:pt x="5506344" y="5813933"/>
                    <a:pt x="5350769" y="5766308"/>
                    <a:pt x="5282506" y="5734558"/>
                  </a:cubicBezTo>
                  <a:cubicBezTo>
                    <a:pt x="5214244" y="5702808"/>
                    <a:pt x="5255519" y="5710746"/>
                    <a:pt x="5187256" y="5639308"/>
                  </a:cubicBezTo>
                  <a:cubicBezTo>
                    <a:pt x="5118994" y="5567871"/>
                    <a:pt x="4953894" y="5396421"/>
                    <a:pt x="4872931" y="5305933"/>
                  </a:cubicBezTo>
                  <a:cubicBezTo>
                    <a:pt x="4791969" y="5215446"/>
                    <a:pt x="4742756" y="5140833"/>
                    <a:pt x="4701481" y="5096383"/>
                  </a:cubicBezTo>
                  <a:cubicBezTo>
                    <a:pt x="4660206" y="5051933"/>
                    <a:pt x="4649093" y="5058283"/>
                    <a:pt x="4625281" y="5039233"/>
                  </a:cubicBezTo>
                  <a:cubicBezTo>
                    <a:pt x="4601469" y="5020183"/>
                    <a:pt x="4590356" y="5015420"/>
                    <a:pt x="4558606" y="4982083"/>
                  </a:cubicBezTo>
                  <a:cubicBezTo>
                    <a:pt x="4526856" y="4948746"/>
                    <a:pt x="4480819" y="4890008"/>
                    <a:pt x="4434781" y="4839208"/>
                  </a:cubicBezTo>
                  <a:cubicBezTo>
                    <a:pt x="4388744" y="4788408"/>
                    <a:pt x="4318893" y="4729670"/>
                    <a:pt x="4282381" y="4677283"/>
                  </a:cubicBezTo>
                  <a:cubicBezTo>
                    <a:pt x="4246310" y="4625529"/>
                    <a:pt x="4290806" y="4609409"/>
                    <a:pt x="4218269" y="4528032"/>
                  </a:cubicBezTo>
                  <a:cubicBezTo>
                    <a:pt x="4205561" y="4579893"/>
                    <a:pt x="4193508" y="4637396"/>
                    <a:pt x="4192846" y="4681093"/>
                  </a:cubicBezTo>
                  <a:cubicBezTo>
                    <a:pt x="4191576" y="4764913"/>
                    <a:pt x="4232216" y="4855083"/>
                    <a:pt x="4238566" y="4917313"/>
                  </a:cubicBezTo>
                  <a:cubicBezTo>
                    <a:pt x="4244916" y="4979543"/>
                    <a:pt x="4228406" y="4997323"/>
                    <a:pt x="4230946" y="5054473"/>
                  </a:cubicBezTo>
                  <a:cubicBezTo>
                    <a:pt x="4233486" y="5111623"/>
                    <a:pt x="4247456" y="5176393"/>
                    <a:pt x="4253806" y="5260213"/>
                  </a:cubicBezTo>
                  <a:cubicBezTo>
                    <a:pt x="4260156" y="5344033"/>
                    <a:pt x="4270316" y="5465953"/>
                    <a:pt x="4269046" y="5557393"/>
                  </a:cubicBezTo>
                  <a:cubicBezTo>
                    <a:pt x="4267776" y="5648833"/>
                    <a:pt x="4258886" y="5728843"/>
                    <a:pt x="4246186" y="5808853"/>
                  </a:cubicBezTo>
                  <a:cubicBezTo>
                    <a:pt x="4233486" y="5888863"/>
                    <a:pt x="4209356" y="5953633"/>
                    <a:pt x="4192846" y="6037453"/>
                  </a:cubicBezTo>
                  <a:cubicBezTo>
                    <a:pt x="4184429" y="6080187"/>
                    <a:pt x="4180963" y="6130183"/>
                    <a:pt x="4175287" y="6179353"/>
                  </a:cubicBezTo>
                  <a:lnTo>
                    <a:pt x="4177606" y="6182233"/>
                  </a:lnTo>
                  <a:cubicBezTo>
                    <a:pt x="4172526" y="6227953"/>
                    <a:pt x="4142046" y="6376543"/>
                    <a:pt x="4139506" y="6441313"/>
                  </a:cubicBezTo>
                  <a:cubicBezTo>
                    <a:pt x="4136966" y="6506083"/>
                    <a:pt x="4148396" y="6503543"/>
                    <a:pt x="4162366" y="6570853"/>
                  </a:cubicBezTo>
                  <a:cubicBezTo>
                    <a:pt x="4176336" y="6638163"/>
                    <a:pt x="4204276" y="6742303"/>
                    <a:pt x="4223326" y="6845173"/>
                  </a:cubicBezTo>
                  <a:cubicBezTo>
                    <a:pt x="4242376" y="6948043"/>
                    <a:pt x="4267776" y="7087743"/>
                    <a:pt x="4276666" y="7188073"/>
                  </a:cubicBezTo>
                  <a:cubicBezTo>
                    <a:pt x="4285556" y="7288403"/>
                    <a:pt x="4285556" y="7396353"/>
                    <a:pt x="4276666" y="7447153"/>
                  </a:cubicBezTo>
                  <a:lnTo>
                    <a:pt x="4275020" y="7451692"/>
                  </a:lnTo>
                  <a:cubicBezTo>
                    <a:pt x="4271830" y="7521044"/>
                    <a:pt x="4266851" y="7596653"/>
                    <a:pt x="4269047" y="7637653"/>
                  </a:cubicBezTo>
                  <a:cubicBezTo>
                    <a:pt x="4272857" y="7708773"/>
                    <a:pt x="4286827" y="7683373"/>
                    <a:pt x="4299527" y="7767193"/>
                  </a:cubicBezTo>
                  <a:cubicBezTo>
                    <a:pt x="4312227" y="7851013"/>
                    <a:pt x="4331277" y="8000873"/>
                    <a:pt x="4345247" y="8140573"/>
                  </a:cubicBezTo>
                  <a:cubicBezTo>
                    <a:pt x="4359217" y="8280273"/>
                    <a:pt x="4345247" y="8444103"/>
                    <a:pt x="4383347" y="8605393"/>
                  </a:cubicBezTo>
                  <a:cubicBezTo>
                    <a:pt x="4421447" y="8766683"/>
                    <a:pt x="4505267" y="8929243"/>
                    <a:pt x="4573847" y="9108313"/>
                  </a:cubicBezTo>
                  <a:cubicBezTo>
                    <a:pt x="4642427" y="9287383"/>
                    <a:pt x="4728787" y="9442323"/>
                    <a:pt x="4794827" y="9679813"/>
                  </a:cubicBezTo>
                  <a:cubicBezTo>
                    <a:pt x="4860867" y="9917303"/>
                    <a:pt x="4929447" y="10356723"/>
                    <a:pt x="4970087" y="10533253"/>
                  </a:cubicBezTo>
                  <a:cubicBezTo>
                    <a:pt x="5010727" y="10709783"/>
                    <a:pt x="5024697" y="10647553"/>
                    <a:pt x="5038667" y="10738993"/>
                  </a:cubicBezTo>
                  <a:cubicBezTo>
                    <a:pt x="5052637" y="10830433"/>
                    <a:pt x="5023427" y="10961243"/>
                    <a:pt x="5053907" y="11081893"/>
                  </a:cubicBezTo>
                  <a:cubicBezTo>
                    <a:pt x="5084387" y="11202543"/>
                    <a:pt x="5175827" y="11346053"/>
                    <a:pt x="5221547" y="11462893"/>
                  </a:cubicBezTo>
                  <a:cubicBezTo>
                    <a:pt x="5267267" y="11579733"/>
                    <a:pt x="5283777" y="11652123"/>
                    <a:pt x="5328227" y="11782933"/>
                  </a:cubicBezTo>
                  <a:cubicBezTo>
                    <a:pt x="5371004" y="11908819"/>
                    <a:pt x="5426130" y="12068225"/>
                    <a:pt x="5481729" y="12228891"/>
                  </a:cubicBezTo>
                  <a:cubicBezTo>
                    <a:pt x="5499042" y="12240675"/>
                    <a:pt x="5517924" y="12255709"/>
                    <a:pt x="5536507" y="12278233"/>
                  </a:cubicBezTo>
                  <a:cubicBezTo>
                    <a:pt x="5571432" y="12320566"/>
                    <a:pt x="5609532" y="12342791"/>
                    <a:pt x="5650807" y="12456033"/>
                  </a:cubicBezTo>
                  <a:cubicBezTo>
                    <a:pt x="5692082" y="12569275"/>
                    <a:pt x="5747115" y="12764008"/>
                    <a:pt x="5784157" y="12957683"/>
                  </a:cubicBezTo>
                  <a:cubicBezTo>
                    <a:pt x="5821199" y="13151358"/>
                    <a:pt x="5850832" y="13382075"/>
                    <a:pt x="5873057" y="13618083"/>
                  </a:cubicBezTo>
                  <a:cubicBezTo>
                    <a:pt x="5895282" y="13854091"/>
                    <a:pt x="5902690" y="14174766"/>
                    <a:pt x="5917507" y="14373733"/>
                  </a:cubicBezTo>
                  <a:cubicBezTo>
                    <a:pt x="5932324" y="14572700"/>
                    <a:pt x="5935499" y="14667950"/>
                    <a:pt x="5961957" y="14811883"/>
                  </a:cubicBezTo>
                  <a:cubicBezTo>
                    <a:pt x="5988415" y="14955816"/>
                    <a:pt x="6044507" y="15121975"/>
                    <a:pt x="6076257" y="15237333"/>
                  </a:cubicBezTo>
                  <a:cubicBezTo>
                    <a:pt x="6108007" y="15352691"/>
                    <a:pt x="6103774" y="15407725"/>
                    <a:pt x="6152457" y="15504033"/>
                  </a:cubicBezTo>
                  <a:cubicBezTo>
                    <a:pt x="6201140" y="15600341"/>
                    <a:pt x="6311207" y="15745333"/>
                    <a:pt x="6368357" y="15815183"/>
                  </a:cubicBezTo>
                  <a:cubicBezTo>
                    <a:pt x="6425507" y="15885033"/>
                    <a:pt x="6414924" y="15862809"/>
                    <a:pt x="6495357" y="15923133"/>
                  </a:cubicBezTo>
                  <a:cubicBezTo>
                    <a:pt x="6575790" y="15983457"/>
                    <a:pt x="6768407" y="16122101"/>
                    <a:pt x="6850957" y="16177133"/>
                  </a:cubicBezTo>
                  <a:cubicBezTo>
                    <a:pt x="6933507" y="16232165"/>
                    <a:pt x="6954674" y="16212057"/>
                    <a:pt x="6990657" y="16253333"/>
                  </a:cubicBezTo>
                  <a:cubicBezTo>
                    <a:pt x="7026640" y="16294609"/>
                    <a:pt x="7045690" y="16367633"/>
                    <a:pt x="7066857" y="16424783"/>
                  </a:cubicBezTo>
                  <a:cubicBezTo>
                    <a:pt x="7088024" y="16481933"/>
                    <a:pt x="7099665" y="16547549"/>
                    <a:pt x="7117657" y="16596233"/>
                  </a:cubicBezTo>
                  <a:cubicBezTo>
                    <a:pt x="7135649" y="16644917"/>
                    <a:pt x="7170574" y="16688309"/>
                    <a:pt x="7174807" y="16716883"/>
                  </a:cubicBezTo>
                  <a:cubicBezTo>
                    <a:pt x="7179040" y="16745457"/>
                    <a:pt x="7149407" y="16745457"/>
                    <a:pt x="7143057" y="16767683"/>
                  </a:cubicBezTo>
                  <a:cubicBezTo>
                    <a:pt x="7136707" y="16789909"/>
                    <a:pt x="7144115" y="16830125"/>
                    <a:pt x="7136707" y="16850233"/>
                  </a:cubicBezTo>
                  <a:cubicBezTo>
                    <a:pt x="7129299" y="16870341"/>
                    <a:pt x="7120832" y="16881985"/>
                    <a:pt x="7098607" y="16888333"/>
                  </a:cubicBezTo>
                  <a:cubicBezTo>
                    <a:pt x="7076382" y="16894685"/>
                    <a:pt x="7034049" y="16897857"/>
                    <a:pt x="7003357" y="16888333"/>
                  </a:cubicBezTo>
                  <a:cubicBezTo>
                    <a:pt x="6972665" y="16878809"/>
                    <a:pt x="6936682" y="16823777"/>
                    <a:pt x="6914457" y="16831185"/>
                  </a:cubicBezTo>
                  <a:cubicBezTo>
                    <a:pt x="6892232" y="16838593"/>
                    <a:pt x="6896465" y="16910557"/>
                    <a:pt x="6870007" y="16932785"/>
                  </a:cubicBezTo>
                  <a:cubicBezTo>
                    <a:pt x="6843549" y="16955009"/>
                    <a:pt x="6798040" y="16965593"/>
                    <a:pt x="6755707" y="16964533"/>
                  </a:cubicBezTo>
                  <a:cubicBezTo>
                    <a:pt x="6713374" y="16963477"/>
                    <a:pt x="6648815" y="16940193"/>
                    <a:pt x="6616007" y="16926433"/>
                  </a:cubicBezTo>
                  <a:cubicBezTo>
                    <a:pt x="6583199" y="16912677"/>
                    <a:pt x="6591665" y="16899977"/>
                    <a:pt x="6558857" y="16881985"/>
                  </a:cubicBezTo>
                  <a:cubicBezTo>
                    <a:pt x="6526049" y="16863993"/>
                    <a:pt x="6449849" y="16837533"/>
                    <a:pt x="6419157" y="16818485"/>
                  </a:cubicBezTo>
                  <a:cubicBezTo>
                    <a:pt x="6388465" y="16799433"/>
                    <a:pt x="6414924" y="16790965"/>
                    <a:pt x="6374707" y="16767683"/>
                  </a:cubicBezTo>
                  <a:cubicBezTo>
                    <a:pt x="6334490" y="16744401"/>
                    <a:pt x="6236065" y="16726409"/>
                    <a:pt x="6177857" y="16678783"/>
                  </a:cubicBezTo>
                  <a:cubicBezTo>
                    <a:pt x="6119649" y="16631157"/>
                    <a:pt x="6078374" y="16538025"/>
                    <a:pt x="6025457" y="16481933"/>
                  </a:cubicBezTo>
                  <a:cubicBezTo>
                    <a:pt x="5972540" y="16425841"/>
                    <a:pt x="5897399" y="16371865"/>
                    <a:pt x="5860357" y="16342233"/>
                  </a:cubicBezTo>
                  <a:cubicBezTo>
                    <a:pt x="5823315" y="16312601"/>
                    <a:pt x="5803207" y="16304133"/>
                    <a:pt x="5803207" y="16304133"/>
                  </a:cubicBezTo>
                  <a:cubicBezTo>
                    <a:pt x="5784157" y="16291433"/>
                    <a:pt x="5789449" y="16284025"/>
                    <a:pt x="5746057" y="16266033"/>
                  </a:cubicBezTo>
                  <a:cubicBezTo>
                    <a:pt x="5702665" y="16248041"/>
                    <a:pt x="5604240" y="16236401"/>
                    <a:pt x="5542857" y="16196183"/>
                  </a:cubicBezTo>
                  <a:cubicBezTo>
                    <a:pt x="5481474" y="16155965"/>
                    <a:pt x="5410565" y="16063891"/>
                    <a:pt x="5377757" y="16024733"/>
                  </a:cubicBezTo>
                  <a:cubicBezTo>
                    <a:pt x="5344949" y="15985575"/>
                    <a:pt x="5350240" y="16041665"/>
                    <a:pt x="5346007" y="15961233"/>
                  </a:cubicBezTo>
                  <a:cubicBezTo>
                    <a:pt x="5341774" y="15880801"/>
                    <a:pt x="5343890" y="15644791"/>
                    <a:pt x="5352357" y="15542133"/>
                  </a:cubicBezTo>
                  <a:cubicBezTo>
                    <a:pt x="5360824" y="15439475"/>
                    <a:pt x="5407390" y="15454291"/>
                    <a:pt x="5396807" y="15345283"/>
                  </a:cubicBezTo>
                  <a:cubicBezTo>
                    <a:pt x="5386224" y="15236275"/>
                    <a:pt x="5334365" y="15030958"/>
                    <a:pt x="5288857" y="14888083"/>
                  </a:cubicBezTo>
                  <a:cubicBezTo>
                    <a:pt x="5243349" y="14745208"/>
                    <a:pt x="5171382" y="14633025"/>
                    <a:pt x="5123757" y="14488033"/>
                  </a:cubicBezTo>
                  <a:cubicBezTo>
                    <a:pt x="5076132" y="14343041"/>
                    <a:pt x="5046499" y="14136666"/>
                    <a:pt x="5003107" y="14018133"/>
                  </a:cubicBezTo>
                  <a:cubicBezTo>
                    <a:pt x="4959715" y="13899600"/>
                    <a:pt x="4917382" y="13871025"/>
                    <a:pt x="4863407" y="13776833"/>
                  </a:cubicBezTo>
                  <a:cubicBezTo>
                    <a:pt x="4809432" y="13682641"/>
                    <a:pt x="4731115" y="13614908"/>
                    <a:pt x="4679257" y="13452983"/>
                  </a:cubicBezTo>
                  <a:cubicBezTo>
                    <a:pt x="4627399" y="13291058"/>
                    <a:pt x="4581890" y="13009541"/>
                    <a:pt x="4552257" y="12805283"/>
                  </a:cubicBezTo>
                  <a:cubicBezTo>
                    <a:pt x="4529814" y="12650585"/>
                    <a:pt x="4514655" y="12460069"/>
                    <a:pt x="4506798" y="12330288"/>
                  </a:cubicBezTo>
                  <a:cubicBezTo>
                    <a:pt x="4503549" y="12328320"/>
                    <a:pt x="4500560" y="12326122"/>
                    <a:pt x="4497647" y="12323953"/>
                  </a:cubicBezTo>
                  <a:cubicBezTo>
                    <a:pt x="4459547" y="12257913"/>
                    <a:pt x="4420177" y="12184253"/>
                    <a:pt x="4383347" y="12125833"/>
                  </a:cubicBezTo>
                  <a:cubicBezTo>
                    <a:pt x="4346517" y="12067413"/>
                    <a:pt x="4313497" y="12039473"/>
                    <a:pt x="4276667" y="11973433"/>
                  </a:cubicBezTo>
                  <a:cubicBezTo>
                    <a:pt x="4239837" y="11907393"/>
                    <a:pt x="4203007" y="11818493"/>
                    <a:pt x="4162367" y="11729593"/>
                  </a:cubicBezTo>
                  <a:cubicBezTo>
                    <a:pt x="4121727" y="11640693"/>
                    <a:pt x="4095057" y="11565763"/>
                    <a:pt x="4032827" y="11440033"/>
                  </a:cubicBezTo>
                  <a:cubicBezTo>
                    <a:pt x="3970597" y="11314303"/>
                    <a:pt x="3877887" y="11108563"/>
                    <a:pt x="3788987" y="10975213"/>
                  </a:cubicBezTo>
                  <a:cubicBezTo>
                    <a:pt x="3700087" y="10841863"/>
                    <a:pt x="3583247" y="10745343"/>
                    <a:pt x="3499427" y="10639933"/>
                  </a:cubicBezTo>
                  <a:cubicBezTo>
                    <a:pt x="3415607" y="10534523"/>
                    <a:pt x="3357187" y="10436733"/>
                    <a:pt x="3286067" y="10342753"/>
                  </a:cubicBezTo>
                  <a:cubicBezTo>
                    <a:pt x="3214947" y="10248773"/>
                    <a:pt x="3137477" y="10196703"/>
                    <a:pt x="3072707" y="10076053"/>
                  </a:cubicBezTo>
                  <a:cubicBezTo>
                    <a:pt x="3007937" y="9955403"/>
                    <a:pt x="2967297" y="9789033"/>
                    <a:pt x="2897447" y="9618853"/>
                  </a:cubicBezTo>
                  <a:lnTo>
                    <a:pt x="2884585" y="9588119"/>
                  </a:lnTo>
                  <a:cubicBezTo>
                    <a:pt x="2875259" y="9678194"/>
                    <a:pt x="2864848" y="9769088"/>
                    <a:pt x="2851726" y="9862693"/>
                  </a:cubicBezTo>
                  <a:cubicBezTo>
                    <a:pt x="2832676" y="9998583"/>
                    <a:pt x="2797116" y="10180193"/>
                    <a:pt x="2783146" y="10281793"/>
                  </a:cubicBezTo>
                  <a:cubicBezTo>
                    <a:pt x="2770278" y="10375382"/>
                    <a:pt x="2772496" y="10404314"/>
                    <a:pt x="2768777" y="10457915"/>
                  </a:cubicBezTo>
                  <a:cubicBezTo>
                    <a:pt x="2785399" y="10528219"/>
                    <a:pt x="2786339" y="10534491"/>
                    <a:pt x="2796482" y="10587546"/>
                  </a:cubicBezTo>
                  <a:cubicBezTo>
                    <a:pt x="2806801" y="10641521"/>
                    <a:pt x="2825851" y="10697877"/>
                    <a:pt x="2829820" y="10778046"/>
                  </a:cubicBezTo>
                  <a:cubicBezTo>
                    <a:pt x="2833789" y="10858215"/>
                    <a:pt x="2829026" y="10983627"/>
                    <a:pt x="2820295" y="11068558"/>
                  </a:cubicBezTo>
                  <a:cubicBezTo>
                    <a:pt x="2811564" y="11153489"/>
                    <a:pt x="2792513" y="11224133"/>
                    <a:pt x="2777432" y="11287633"/>
                  </a:cubicBezTo>
                  <a:cubicBezTo>
                    <a:pt x="2762351" y="11351133"/>
                    <a:pt x="2732188" y="11411458"/>
                    <a:pt x="2729807" y="11449558"/>
                  </a:cubicBezTo>
                  <a:cubicBezTo>
                    <a:pt x="2739332" y="11489246"/>
                    <a:pt x="2753620" y="11520996"/>
                    <a:pt x="2758382" y="11568621"/>
                  </a:cubicBezTo>
                  <a:cubicBezTo>
                    <a:pt x="2763144" y="11616246"/>
                    <a:pt x="2767113" y="11668633"/>
                    <a:pt x="2758382" y="11735308"/>
                  </a:cubicBezTo>
                  <a:cubicBezTo>
                    <a:pt x="2749651" y="11801983"/>
                    <a:pt x="2726632" y="11883740"/>
                    <a:pt x="2705995" y="11968671"/>
                  </a:cubicBezTo>
                  <a:cubicBezTo>
                    <a:pt x="2685358" y="12053602"/>
                    <a:pt x="2648844" y="12176634"/>
                    <a:pt x="2634557" y="12244896"/>
                  </a:cubicBezTo>
                  <a:cubicBezTo>
                    <a:pt x="2627213" y="12279987"/>
                    <a:pt x="2625741" y="12299137"/>
                    <a:pt x="2624967" y="12317225"/>
                  </a:cubicBezTo>
                  <a:cubicBezTo>
                    <a:pt x="2669993" y="12420135"/>
                    <a:pt x="2714730" y="12524486"/>
                    <a:pt x="2748857" y="12690983"/>
                  </a:cubicBezTo>
                  <a:cubicBezTo>
                    <a:pt x="2783782" y="12861375"/>
                    <a:pt x="2822940" y="13159825"/>
                    <a:pt x="2831407" y="13332333"/>
                  </a:cubicBezTo>
                  <a:cubicBezTo>
                    <a:pt x="2839874" y="13504841"/>
                    <a:pt x="2790132" y="13565166"/>
                    <a:pt x="2799657" y="13726033"/>
                  </a:cubicBezTo>
                  <a:cubicBezTo>
                    <a:pt x="2809182" y="13886900"/>
                    <a:pt x="2869507" y="14099625"/>
                    <a:pt x="2888557" y="14297533"/>
                  </a:cubicBezTo>
                  <a:cubicBezTo>
                    <a:pt x="2907607" y="14495441"/>
                    <a:pt x="2887499" y="14762141"/>
                    <a:pt x="2913957" y="14913483"/>
                  </a:cubicBezTo>
                  <a:cubicBezTo>
                    <a:pt x="2940415" y="15064825"/>
                    <a:pt x="3006032" y="15123033"/>
                    <a:pt x="3047307" y="15205583"/>
                  </a:cubicBezTo>
                  <a:cubicBezTo>
                    <a:pt x="3088582" y="15288133"/>
                    <a:pt x="3131974" y="15292366"/>
                    <a:pt x="3161607" y="15408783"/>
                  </a:cubicBezTo>
                  <a:cubicBezTo>
                    <a:pt x="3191240" y="15525201"/>
                    <a:pt x="3200765" y="15766501"/>
                    <a:pt x="3225107" y="15904083"/>
                  </a:cubicBezTo>
                  <a:cubicBezTo>
                    <a:pt x="3249449" y="16041665"/>
                    <a:pt x="3285432" y="16157025"/>
                    <a:pt x="3307657" y="16234283"/>
                  </a:cubicBezTo>
                  <a:cubicBezTo>
                    <a:pt x="3329882" y="16311541"/>
                    <a:pt x="3351049" y="16328475"/>
                    <a:pt x="3358457" y="16367633"/>
                  </a:cubicBezTo>
                  <a:cubicBezTo>
                    <a:pt x="3365865" y="16406791"/>
                    <a:pt x="3344699" y="16439601"/>
                    <a:pt x="3352107" y="16469233"/>
                  </a:cubicBezTo>
                  <a:cubicBezTo>
                    <a:pt x="3359515" y="16498865"/>
                    <a:pt x="3397615" y="16528501"/>
                    <a:pt x="3402907" y="16545433"/>
                  </a:cubicBezTo>
                  <a:cubicBezTo>
                    <a:pt x="3408199" y="16562365"/>
                    <a:pt x="3418782" y="16567657"/>
                    <a:pt x="3383857" y="16570833"/>
                  </a:cubicBezTo>
                  <a:cubicBezTo>
                    <a:pt x="3348932" y="16574009"/>
                    <a:pt x="3248390" y="16566601"/>
                    <a:pt x="3193357" y="16564483"/>
                  </a:cubicBezTo>
                  <a:cubicBezTo>
                    <a:pt x="3193310" y="16564483"/>
                    <a:pt x="3075878" y="16566599"/>
                    <a:pt x="3053657" y="16558133"/>
                  </a:cubicBezTo>
                  <a:cubicBezTo>
                    <a:pt x="3031432" y="16549665"/>
                    <a:pt x="3064240" y="16524265"/>
                    <a:pt x="3060007" y="16513683"/>
                  </a:cubicBezTo>
                  <a:cubicBezTo>
                    <a:pt x="3055774" y="16503101"/>
                    <a:pt x="3036724" y="16485109"/>
                    <a:pt x="3028257" y="16494633"/>
                  </a:cubicBezTo>
                  <a:cubicBezTo>
                    <a:pt x="3019790" y="16504157"/>
                    <a:pt x="3037782" y="16552841"/>
                    <a:pt x="3009207" y="16570833"/>
                  </a:cubicBezTo>
                  <a:cubicBezTo>
                    <a:pt x="2980632" y="16588825"/>
                    <a:pt x="2900199" y="16600465"/>
                    <a:pt x="2856807" y="16602583"/>
                  </a:cubicBezTo>
                  <a:cubicBezTo>
                    <a:pt x="2813415" y="16604701"/>
                    <a:pt x="2795424" y="16587765"/>
                    <a:pt x="2748857" y="16583533"/>
                  </a:cubicBezTo>
                  <a:cubicBezTo>
                    <a:pt x="2702290" y="16579301"/>
                    <a:pt x="2608099" y="16582475"/>
                    <a:pt x="2577407" y="16577183"/>
                  </a:cubicBezTo>
                  <a:lnTo>
                    <a:pt x="2565154" y="16572469"/>
                  </a:lnTo>
                  <a:cubicBezTo>
                    <a:pt x="2561730" y="16567061"/>
                    <a:pt x="2578995" y="16559719"/>
                    <a:pt x="2564707" y="16551783"/>
                  </a:cubicBezTo>
                  <a:cubicBezTo>
                    <a:pt x="2545657" y="16541201"/>
                    <a:pt x="2487449" y="16524265"/>
                    <a:pt x="2463107" y="16513683"/>
                  </a:cubicBezTo>
                  <a:cubicBezTo>
                    <a:pt x="2438765" y="16503101"/>
                    <a:pt x="2429240" y="16492517"/>
                    <a:pt x="2418657" y="16488283"/>
                  </a:cubicBezTo>
                  <a:cubicBezTo>
                    <a:pt x="2410720" y="16485107"/>
                    <a:pt x="2415284" y="16490267"/>
                    <a:pt x="2409579" y="16490367"/>
                  </a:cubicBezTo>
                  <a:lnTo>
                    <a:pt x="2399607" y="16488283"/>
                  </a:lnTo>
                  <a:cubicBezTo>
                    <a:pt x="2379499" y="16481933"/>
                    <a:pt x="2321290" y="16455475"/>
                    <a:pt x="2298007" y="16450183"/>
                  </a:cubicBezTo>
                  <a:cubicBezTo>
                    <a:pt x="2274724" y="16444891"/>
                    <a:pt x="2275782" y="16468175"/>
                    <a:pt x="2259907" y="16456533"/>
                  </a:cubicBezTo>
                  <a:cubicBezTo>
                    <a:pt x="2244032" y="16444891"/>
                    <a:pt x="2205932" y="16418433"/>
                    <a:pt x="2202757" y="16380333"/>
                  </a:cubicBezTo>
                  <a:cubicBezTo>
                    <a:pt x="2199582" y="16342233"/>
                    <a:pt x="2213340" y="16271325"/>
                    <a:pt x="2240857" y="16227933"/>
                  </a:cubicBezTo>
                  <a:cubicBezTo>
                    <a:pt x="2268374" y="16184541"/>
                    <a:pt x="2339282" y="16170783"/>
                    <a:pt x="2367857" y="16119983"/>
                  </a:cubicBezTo>
                  <a:cubicBezTo>
                    <a:pt x="2396432" y="16069183"/>
                    <a:pt x="2420774" y="16010975"/>
                    <a:pt x="2412307" y="15923133"/>
                  </a:cubicBezTo>
                  <a:cubicBezTo>
                    <a:pt x="2403840" y="15835291"/>
                    <a:pt x="2331874" y="15676541"/>
                    <a:pt x="2317057" y="15592933"/>
                  </a:cubicBezTo>
                  <a:cubicBezTo>
                    <a:pt x="2302240" y="15509325"/>
                    <a:pt x="2326582" y="15507209"/>
                    <a:pt x="2323407" y="15421483"/>
                  </a:cubicBezTo>
                  <a:cubicBezTo>
                    <a:pt x="2320232" y="15335758"/>
                    <a:pt x="2323407" y="15191825"/>
                    <a:pt x="2298007" y="15078583"/>
                  </a:cubicBezTo>
                  <a:cubicBezTo>
                    <a:pt x="2272607" y="14965341"/>
                    <a:pt x="2220749" y="14860566"/>
                    <a:pt x="2171007" y="14742033"/>
                  </a:cubicBezTo>
                  <a:cubicBezTo>
                    <a:pt x="2121265" y="14623500"/>
                    <a:pt x="2053532" y="14500733"/>
                    <a:pt x="1999557" y="14367383"/>
                  </a:cubicBezTo>
                  <a:cubicBezTo>
                    <a:pt x="1945582" y="14234033"/>
                    <a:pt x="1907482" y="14113383"/>
                    <a:pt x="1847157" y="13941933"/>
                  </a:cubicBezTo>
                  <a:cubicBezTo>
                    <a:pt x="1786832" y="13770483"/>
                    <a:pt x="1674649" y="13462508"/>
                    <a:pt x="1637607" y="13338683"/>
                  </a:cubicBezTo>
                  <a:cubicBezTo>
                    <a:pt x="1623649" y="13292023"/>
                    <a:pt x="1618557" y="13278875"/>
                    <a:pt x="1617593" y="13273753"/>
                  </a:cubicBezTo>
                  <a:cubicBezTo>
                    <a:pt x="1614693" y="13269572"/>
                    <a:pt x="1612601" y="13264656"/>
                    <a:pt x="1610620" y="13259308"/>
                  </a:cubicBezTo>
                  <a:cubicBezTo>
                    <a:pt x="1578870" y="13173583"/>
                    <a:pt x="1562994" y="12974352"/>
                    <a:pt x="1558232" y="12835446"/>
                  </a:cubicBezTo>
                  <a:cubicBezTo>
                    <a:pt x="1553470" y="12696540"/>
                    <a:pt x="1566964" y="12540965"/>
                    <a:pt x="1582045" y="12425871"/>
                  </a:cubicBezTo>
                  <a:cubicBezTo>
                    <a:pt x="1597126" y="12310777"/>
                    <a:pt x="1638401" y="12287758"/>
                    <a:pt x="1648720" y="12144883"/>
                  </a:cubicBezTo>
                  <a:cubicBezTo>
                    <a:pt x="1659039" y="12002008"/>
                    <a:pt x="1642370" y="11738483"/>
                    <a:pt x="1643957" y="11568621"/>
                  </a:cubicBezTo>
                  <a:cubicBezTo>
                    <a:pt x="1645544" y="11398759"/>
                    <a:pt x="1671739" y="11286839"/>
                    <a:pt x="1658245" y="11125708"/>
                  </a:cubicBezTo>
                  <a:cubicBezTo>
                    <a:pt x="1650625" y="11034713"/>
                    <a:pt x="1634271" y="10937262"/>
                    <a:pt x="1613534" y="10837119"/>
                  </a:cubicBezTo>
                  <a:cubicBezTo>
                    <a:pt x="1594903" y="10808403"/>
                    <a:pt x="1578492" y="10776230"/>
                    <a:pt x="1563946" y="10738993"/>
                  </a:cubicBezTo>
                  <a:cubicBezTo>
                    <a:pt x="1532196" y="10657713"/>
                    <a:pt x="1567756" y="10777093"/>
                    <a:pt x="1495366" y="10441813"/>
                  </a:cubicBezTo>
                  <a:cubicBezTo>
                    <a:pt x="1483441" y="10386581"/>
                    <a:pt x="1467208" y="10312739"/>
                    <a:pt x="1448125" y="10226317"/>
                  </a:cubicBezTo>
                  <a:cubicBezTo>
                    <a:pt x="1421735" y="10215425"/>
                    <a:pt x="1398532" y="10207340"/>
                    <a:pt x="1381066" y="10205593"/>
                  </a:cubicBezTo>
                  <a:cubicBezTo>
                    <a:pt x="1304866" y="10197973"/>
                    <a:pt x="1309946" y="10225913"/>
                    <a:pt x="1274386" y="10236073"/>
                  </a:cubicBezTo>
                  <a:cubicBezTo>
                    <a:pt x="1205806" y="10220833"/>
                    <a:pt x="1041976" y="10134473"/>
                    <a:pt x="984826" y="10091293"/>
                  </a:cubicBezTo>
                  <a:cubicBezTo>
                    <a:pt x="927676" y="10048113"/>
                    <a:pt x="953076" y="9997313"/>
                    <a:pt x="931486" y="9976993"/>
                  </a:cubicBezTo>
                  <a:cubicBezTo>
                    <a:pt x="909896" y="9956673"/>
                    <a:pt x="890846" y="10007473"/>
                    <a:pt x="855286" y="9969373"/>
                  </a:cubicBezTo>
                  <a:cubicBezTo>
                    <a:pt x="819726" y="9931273"/>
                    <a:pt x="753686" y="9794113"/>
                    <a:pt x="718126" y="9748393"/>
                  </a:cubicBezTo>
                  <a:cubicBezTo>
                    <a:pt x="682566" y="9702673"/>
                    <a:pt x="690186" y="9724263"/>
                    <a:pt x="641926" y="9695053"/>
                  </a:cubicBezTo>
                  <a:cubicBezTo>
                    <a:pt x="593666" y="9665843"/>
                    <a:pt x="466666" y="9621393"/>
                    <a:pt x="428566" y="9573133"/>
                  </a:cubicBezTo>
                  <a:cubicBezTo>
                    <a:pt x="390466" y="9524873"/>
                    <a:pt x="434916" y="9490583"/>
                    <a:pt x="413326" y="9405493"/>
                  </a:cubicBezTo>
                  <a:cubicBezTo>
                    <a:pt x="391736" y="9320403"/>
                    <a:pt x="315536" y="9148953"/>
                    <a:pt x="299026" y="9062593"/>
                  </a:cubicBezTo>
                  <a:cubicBezTo>
                    <a:pt x="282516" y="8976233"/>
                    <a:pt x="315536" y="8940673"/>
                    <a:pt x="314266" y="8887333"/>
                  </a:cubicBezTo>
                  <a:cubicBezTo>
                    <a:pt x="312996" y="8833993"/>
                    <a:pt x="305376" y="8788273"/>
                    <a:pt x="291406" y="8742553"/>
                  </a:cubicBezTo>
                  <a:cubicBezTo>
                    <a:pt x="277436" y="8696833"/>
                    <a:pt x="240606" y="8671433"/>
                    <a:pt x="230446" y="8613013"/>
                  </a:cubicBezTo>
                  <a:cubicBezTo>
                    <a:pt x="220286" y="8554593"/>
                    <a:pt x="236796" y="8459343"/>
                    <a:pt x="230446" y="8392033"/>
                  </a:cubicBezTo>
                  <a:cubicBezTo>
                    <a:pt x="224096" y="8324723"/>
                    <a:pt x="224096" y="8331073"/>
                    <a:pt x="192346" y="8209153"/>
                  </a:cubicBezTo>
                  <a:cubicBezTo>
                    <a:pt x="160596" y="8087233"/>
                    <a:pt x="71696" y="7800213"/>
                    <a:pt x="39946" y="7660513"/>
                  </a:cubicBezTo>
                  <a:cubicBezTo>
                    <a:pt x="8196" y="7520813"/>
                    <a:pt x="6926" y="7480173"/>
                    <a:pt x="1846" y="7370953"/>
                  </a:cubicBezTo>
                  <a:cubicBezTo>
                    <a:pt x="-3234" y="7261733"/>
                    <a:pt x="3116" y="7133463"/>
                    <a:pt x="9466" y="7005193"/>
                  </a:cubicBezTo>
                  <a:lnTo>
                    <a:pt x="9466" y="6906133"/>
                  </a:lnTo>
                  <a:lnTo>
                    <a:pt x="9466" y="6578473"/>
                  </a:lnTo>
                  <a:cubicBezTo>
                    <a:pt x="12317" y="6573012"/>
                    <a:pt x="15353" y="6567399"/>
                    <a:pt x="19156" y="6561969"/>
                  </a:cubicBezTo>
                  <a:cubicBezTo>
                    <a:pt x="17930" y="6559979"/>
                    <a:pt x="17497" y="6557806"/>
                    <a:pt x="17086" y="6555613"/>
                  </a:cubicBezTo>
                  <a:cubicBezTo>
                    <a:pt x="-1964" y="6454013"/>
                    <a:pt x="46296" y="6301613"/>
                    <a:pt x="55186" y="6166993"/>
                  </a:cubicBezTo>
                  <a:cubicBezTo>
                    <a:pt x="64076" y="6032373"/>
                    <a:pt x="58996" y="5843143"/>
                    <a:pt x="70426" y="5747893"/>
                  </a:cubicBezTo>
                  <a:cubicBezTo>
                    <a:pt x="81856" y="5652643"/>
                    <a:pt x="112336" y="5670423"/>
                    <a:pt x="123766" y="5595493"/>
                  </a:cubicBezTo>
                  <a:cubicBezTo>
                    <a:pt x="135196" y="5520563"/>
                    <a:pt x="121226" y="5406263"/>
                    <a:pt x="139006" y="5298313"/>
                  </a:cubicBezTo>
                  <a:cubicBezTo>
                    <a:pt x="156786" y="5190363"/>
                    <a:pt x="216476" y="5032883"/>
                    <a:pt x="230446" y="4947793"/>
                  </a:cubicBezTo>
                  <a:cubicBezTo>
                    <a:pt x="244416" y="4862703"/>
                    <a:pt x="227906" y="4885563"/>
                    <a:pt x="222826" y="4787773"/>
                  </a:cubicBezTo>
                  <a:cubicBezTo>
                    <a:pt x="217746" y="4689983"/>
                    <a:pt x="182186" y="4508373"/>
                    <a:pt x="199966" y="4361053"/>
                  </a:cubicBezTo>
                  <a:cubicBezTo>
                    <a:pt x="217746" y="4213733"/>
                    <a:pt x="288866" y="4025773"/>
                    <a:pt x="329506" y="3903853"/>
                  </a:cubicBezTo>
                  <a:cubicBezTo>
                    <a:pt x="370146" y="3781933"/>
                    <a:pt x="408246" y="3699383"/>
                    <a:pt x="443806" y="3629533"/>
                  </a:cubicBezTo>
                  <a:cubicBezTo>
                    <a:pt x="479366" y="3559683"/>
                    <a:pt x="506036" y="3521583"/>
                    <a:pt x="542866" y="3484753"/>
                  </a:cubicBezTo>
                  <a:cubicBezTo>
                    <a:pt x="579696" y="3447923"/>
                    <a:pt x="612716" y="3435223"/>
                    <a:pt x="664786" y="3408553"/>
                  </a:cubicBezTo>
                  <a:cubicBezTo>
                    <a:pt x="716856" y="3381883"/>
                    <a:pt x="795596" y="3345053"/>
                    <a:pt x="855286" y="3324733"/>
                  </a:cubicBezTo>
                  <a:cubicBezTo>
                    <a:pt x="914976" y="3304413"/>
                    <a:pt x="983556" y="3299333"/>
                    <a:pt x="1022926" y="3286633"/>
                  </a:cubicBezTo>
                  <a:cubicBezTo>
                    <a:pt x="1062296" y="3273933"/>
                    <a:pt x="1059756" y="3270123"/>
                    <a:pt x="1091506" y="3248533"/>
                  </a:cubicBezTo>
                  <a:cubicBezTo>
                    <a:pt x="1123256" y="3226943"/>
                    <a:pt x="1166436" y="3181223"/>
                    <a:pt x="1213426" y="3157093"/>
                  </a:cubicBezTo>
                  <a:cubicBezTo>
                    <a:pt x="1260416" y="3132963"/>
                    <a:pt x="1303596" y="3132963"/>
                    <a:pt x="1373446" y="3103753"/>
                  </a:cubicBezTo>
                  <a:cubicBezTo>
                    <a:pt x="1443296" y="3074543"/>
                    <a:pt x="1552516" y="3040253"/>
                    <a:pt x="1632526" y="2981833"/>
                  </a:cubicBezTo>
                  <a:cubicBezTo>
                    <a:pt x="1712536" y="2923413"/>
                    <a:pt x="1812866" y="2840863"/>
                    <a:pt x="1853506" y="2753233"/>
                  </a:cubicBezTo>
                  <a:cubicBezTo>
                    <a:pt x="1868356" y="2721213"/>
                    <a:pt x="1876593" y="2677492"/>
                    <a:pt x="1880664" y="2632356"/>
                  </a:cubicBezTo>
                  <a:lnTo>
                    <a:pt x="1863031" y="2610358"/>
                  </a:lnTo>
                  <a:cubicBezTo>
                    <a:pt x="1814019" y="2548862"/>
                    <a:pt x="1791133" y="2519687"/>
                    <a:pt x="1782946" y="2508518"/>
                  </a:cubicBezTo>
                  <a:lnTo>
                    <a:pt x="1803455" y="2530736"/>
                  </a:lnTo>
                  <a:lnTo>
                    <a:pt x="1815139" y="2544213"/>
                  </a:lnTo>
                  <a:cubicBezTo>
                    <a:pt x="1815513" y="2543826"/>
                    <a:pt x="1815460" y="2543755"/>
                    <a:pt x="1815406" y="2543683"/>
                  </a:cubicBezTo>
                  <a:lnTo>
                    <a:pt x="1803455" y="2530736"/>
                  </a:lnTo>
                  <a:cubicBezTo>
                    <a:pt x="1792114" y="2517514"/>
                    <a:pt x="1778051" y="2501013"/>
                    <a:pt x="1779036" y="2503174"/>
                  </a:cubicBezTo>
                  <a:lnTo>
                    <a:pt x="1782946" y="2508518"/>
                  </a:lnTo>
                  <a:cubicBezTo>
                    <a:pt x="1769075" y="2493865"/>
                    <a:pt x="1755627" y="2477784"/>
                    <a:pt x="1748731" y="2457958"/>
                  </a:cubicBezTo>
                  <a:cubicBezTo>
                    <a:pt x="1736031" y="2421446"/>
                    <a:pt x="1748731" y="2367470"/>
                    <a:pt x="1739206" y="2324608"/>
                  </a:cubicBezTo>
                  <a:cubicBezTo>
                    <a:pt x="1729681" y="2281746"/>
                    <a:pt x="1713806" y="2256345"/>
                    <a:pt x="1691581" y="2200783"/>
                  </a:cubicBezTo>
                  <a:cubicBezTo>
                    <a:pt x="1669356" y="2145221"/>
                    <a:pt x="1624906" y="2059495"/>
                    <a:pt x="1605856" y="1991233"/>
                  </a:cubicBezTo>
                  <a:cubicBezTo>
                    <a:pt x="1586806" y="1922971"/>
                    <a:pt x="1575694" y="1838833"/>
                    <a:pt x="1577281" y="1791208"/>
                  </a:cubicBezTo>
                  <a:cubicBezTo>
                    <a:pt x="1578868" y="1743583"/>
                    <a:pt x="1609031" y="1737233"/>
                    <a:pt x="1615381" y="1705483"/>
                  </a:cubicBezTo>
                  <a:cubicBezTo>
                    <a:pt x="1621731" y="1673733"/>
                    <a:pt x="1604269" y="1632458"/>
                    <a:pt x="1615381" y="1600708"/>
                  </a:cubicBezTo>
                  <a:cubicBezTo>
                    <a:pt x="1626493" y="1568958"/>
                    <a:pt x="1685231" y="1553083"/>
                    <a:pt x="1682056" y="1514983"/>
                  </a:cubicBezTo>
                  <a:cubicBezTo>
                    <a:pt x="1678881" y="1476883"/>
                    <a:pt x="1621731" y="1422908"/>
                    <a:pt x="1596331" y="1372108"/>
                  </a:cubicBezTo>
                  <a:cubicBezTo>
                    <a:pt x="1570931" y="1321308"/>
                    <a:pt x="1543943" y="1280033"/>
                    <a:pt x="1529656" y="1210183"/>
                  </a:cubicBezTo>
                  <a:cubicBezTo>
                    <a:pt x="1515369" y="1140333"/>
                    <a:pt x="1488381" y="1046670"/>
                    <a:pt x="1510606" y="953008"/>
                  </a:cubicBezTo>
                  <a:cubicBezTo>
                    <a:pt x="1532831" y="859346"/>
                    <a:pt x="1642368" y="699008"/>
                    <a:pt x="1672531" y="629158"/>
                  </a:cubicBezTo>
                  <a:cubicBezTo>
                    <a:pt x="1702694" y="559308"/>
                    <a:pt x="1659831" y="594233"/>
                    <a:pt x="1691581" y="533908"/>
                  </a:cubicBezTo>
                  <a:cubicBezTo>
                    <a:pt x="1723331" y="473583"/>
                    <a:pt x="1810643" y="324358"/>
                    <a:pt x="1863031" y="267208"/>
                  </a:cubicBezTo>
                  <a:cubicBezTo>
                    <a:pt x="1915419" y="210058"/>
                    <a:pt x="1963044" y="203708"/>
                    <a:pt x="2005906" y="191008"/>
                  </a:cubicBezTo>
                  <a:cubicBezTo>
                    <a:pt x="2048769" y="178308"/>
                    <a:pt x="2097981" y="198945"/>
                    <a:pt x="2120206" y="191008"/>
                  </a:cubicBezTo>
                  <a:cubicBezTo>
                    <a:pt x="2142431" y="183070"/>
                    <a:pt x="2134494" y="159258"/>
                    <a:pt x="2139256" y="143383"/>
                  </a:cubicBezTo>
                  <a:cubicBezTo>
                    <a:pt x="2144018" y="127508"/>
                    <a:pt x="2123381" y="110045"/>
                    <a:pt x="2148781" y="95758"/>
                  </a:cubicBezTo>
                  <a:cubicBezTo>
                    <a:pt x="2174181" y="81471"/>
                    <a:pt x="2240856" y="64008"/>
                    <a:pt x="2291656" y="57658"/>
                  </a:cubicBezTo>
                  <a:cubicBezTo>
                    <a:pt x="2342456" y="51308"/>
                    <a:pt x="2405956" y="67183"/>
                    <a:pt x="2453581" y="57658"/>
                  </a:cubicBezTo>
                  <a:cubicBezTo>
                    <a:pt x="2501206" y="48133"/>
                    <a:pt x="2517081" y="5270"/>
                    <a:pt x="2577406" y="508"/>
                  </a:cubicBezTo>
                  <a:close/>
                </a:path>
              </a:pathLst>
            </a:custGeom>
            <a:gradFill>
              <a:gsLst>
                <a:gs pos="42000">
                  <a:schemeClr val="bg1"/>
                </a:gs>
                <a:gs pos="0">
                  <a:schemeClr val="bg1">
                    <a:alpha val="40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blurRad="165100" dist="114300" dir="5400000" sx="90000" sy="-19000" rotWithShape="0">
                <a:prstClr val="black">
                  <a:alpha val="47000"/>
                </a:prstClr>
              </a:outerShdw>
            </a:effectLst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任意多边形 68"/>
            <p:cNvSpPr>
              <a:spLocks noChangeAspect="1"/>
            </p:cNvSpPr>
            <p:nvPr/>
          </p:nvSpPr>
          <p:spPr>
            <a:xfrm>
              <a:off x="6001670" y="3727438"/>
              <a:ext cx="378644" cy="483514"/>
            </a:xfrm>
            <a:custGeom>
              <a:avLst/>
              <a:gdLst/>
              <a:ahLst/>
              <a:cxnLst/>
              <a:rect l="l" t="t" r="r" b="b"/>
              <a:pathLst>
                <a:path w="3796315" h="4847756">
                  <a:moveTo>
                    <a:pt x="2422289" y="1117"/>
                  </a:moveTo>
                  <a:cubicBezTo>
                    <a:pt x="2463961" y="-2058"/>
                    <a:pt x="2494521" y="720"/>
                    <a:pt x="2531827" y="20167"/>
                  </a:cubicBezTo>
                  <a:cubicBezTo>
                    <a:pt x="2569133" y="39614"/>
                    <a:pt x="2619933" y="89223"/>
                    <a:pt x="2646127" y="117798"/>
                  </a:cubicBezTo>
                  <a:cubicBezTo>
                    <a:pt x="2672321" y="146373"/>
                    <a:pt x="2680655" y="177330"/>
                    <a:pt x="2688989" y="191617"/>
                  </a:cubicBezTo>
                  <a:cubicBezTo>
                    <a:pt x="2697323" y="205904"/>
                    <a:pt x="2696133" y="197967"/>
                    <a:pt x="2696133" y="203523"/>
                  </a:cubicBezTo>
                  <a:cubicBezTo>
                    <a:pt x="2696133" y="209079"/>
                    <a:pt x="2687005" y="212651"/>
                    <a:pt x="2688989" y="224954"/>
                  </a:cubicBezTo>
                  <a:cubicBezTo>
                    <a:pt x="2690973" y="237257"/>
                    <a:pt x="2702483" y="265039"/>
                    <a:pt x="2708039" y="277342"/>
                  </a:cubicBezTo>
                  <a:cubicBezTo>
                    <a:pt x="2713595" y="289645"/>
                    <a:pt x="2720343" y="286470"/>
                    <a:pt x="2722327" y="298773"/>
                  </a:cubicBezTo>
                  <a:cubicBezTo>
                    <a:pt x="2724312" y="311076"/>
                    <a:pt x="2719152" y="339651"/>
                    <a:pt x="2719946" y="351160"/>
                  </a:cubicBezTo>
                  <a:cubicBezTo>
                    <a:pt x="2720740" y="362669"/>
                    <a:pt x="2730264" y="360288"/>
                    <a:pt x="2727089" y="367829"/>
                  </a:cubicBezTo>
                  <a:cubicBezTo>
                    <a:pt x="2723914" y="375370"/>
                    <a:pt x="2704071" y="385688"/>
                    <a:pt x="2700896" y="396404"/>
                  </a:cubicBezTo>
                  <a:cubicBezTo>
                    <a:pt x="2697721" y="407120"/>
                    <a:pt x="2708039" y="420614"/>
                    <a:pt x="2708039" y="432123"/>
                  </a:cubicBezTo>
                  <a:cubicBezTo>
                    <a:pt x="2708039" y="443632"/>
                    <a:pt x="2704865" y="457126"/>
                    <a:pt x="2700896" y="465460"/>
                  </a:cubicBezTo>
                  <a:cubicBezTo>
                    <a:pt x="2696927" y="473794"/>
                    <a:pt x="2688196" y="472604"/>
                    <a:pt x="2684227" y="482129"/>
                  </a:cubicBezTo>
                  <a:cubicBezTo>
                    <a:pt x="2680258" y="491654"/>
                    <a:pt x="2679464" y="514276"/>
                    <a:pt x="2677083" y="522610"/>
                  </a:cubicBezTo>
                  <a:cubicBezTo>
                    <a:pt x="2674702" y="530944"/>
                    <a:pt x="2670336" y="525388"/>
                    <a:pt x="2669939" y="532135"/>
                  </a:cubicBezTo>
                  <a:cubicBezTo>
                    <a:pt x="2669542" y="538882"/>
                    <a:pt x="2672321" y="539279"/>
                    <a:pt x="2674702" y="563092"/>
                  </a:cubicBezTo>
                  <a:cubicBezTo>
                    <a:pt x="2677083" y="586905"/>
                    <a:pt x="2686608" y="651197"/>
                    <a:pt x="2684227" y="675010"/>
                  </a:cubicBezTo>
                  <a:cubicBezTo>
                    <a:pt x="2681846" y="698823"/>
                    <a:pt x="2664383" y="696839"/>
                    <a:pt x="2660414" y="705967"/>
                  </a:cubicBezTo>
                  <a:cubicBezTo>
                    <a:pt x="2656445" y="715095"/>
                    <a:pt x="2662002" y="722635"/>
                    <a:pt x="2660414" y="729779"/>
                  </a:cubicBezTo>
                  <a:cubicBezTo>
                    <a:pt x="2658827" y="736923"/>
                    <a:pt x="2652477" y="742876"/>
                    <a:pt x="2650889" y="748829"/>
                  </a:cubicBezTo>
                  <a:cubicBezTo>
                    <a:pt x="2649302" y="754782"/>
                    <a:pt x="2653667" y="758354"/>
                    <a:pt x="2650889" y="765498"/>
                  </a:cubicBezTo>
                  <a:lnTo>
                    <a:pt x="2649688" y="768214"/>
                  </a:lnTo>
                  <a:lnTo>
                    <a:pt x="2700896" y="784548"/>
                  </a:lnTo>
                  <a:cubicBezTo>
                    <a:pt x="2724708" y="796454"/>
                    <a:pt x="2748520" y="808361"/>
                    <a:pt x="2765189" y="813123"/>
                  </a:cubicBezTo>
                  <a:cubicBezTo>
                    <a:pt x="2781858" y="817886"/>
                    <a:pt x="2790192" y="807567"/>
                    <a:pt x="2800908" y="813123"/>
                  </a:cubicBezTo>
                  <a:cubicBezTo>
                    <a:pt x="2811624" y="818679"/>
                    <a:pt x="2818767" y="838919"/>
                    <a:pt x="2829483" y="846460"/>
                  </a:cubicBezTo>
                  <a:cubicBezTo>
                    <a:pt x="2840199" y="854001"/>
                    <a:pt x="2856074" y="851223"/>
                    <a:pt x="2865202" y="858367"/>
                  </a:cubicBezTo>
                  <a:cubicBezTo>
                    <a:pt x="2874330" y="865511"/>
                    <a:pt x="2874330" y="883767"/>
                    <a:pt x="2884252" y="889323"/>
                  </a:cubicBezTo>
                  <a:cubicBezTo>
                    <a:pt x="2894174" y="894879"/>
                    <a:pt x="2924733" y="891704"/>
                    <a:pt x="2924733" y="891704"/>
                  </a:cubicBezTo>
                  <a:cubicBezTo>
                    <a:pt x="2952514" y="894085"/>
                    <a:pt x="3010458" y="891307"/>
                    <a:pt x="3050939" y="903610"/>
                  </a:cubicBezTo>
                  <a:cubicBezTo>
                    <a:pt x="3091420" y="915913"/>
                    <a:pt x="3129918" y="930598"/>
                    <a:pt x="3167621" y="965523"/>
                  </a:cubicBezTo>
                  <a:cubicBezTo>
                    <a:pt x="3205324" y="1000448"/>
                    <a:pt x="3248186" y="1056010"/>
                    <a:pt x="3277158" y="1113160"/>
                  </a:cubicBezTo>
                  <a:lnTo>
                    <a:pt x="3283903" y="1129046"/>
                  </a:lnTo>
                  <a:lnTo>
                    <a:pt x="3291446" y="1098873"/>
                  </a:lnTo>
                  <a:cubicBezTo>
                    <a:pt x="3327958" y="997273"/>
                    <a:pt x="3384314" y="847254"/>
                    <a:pt x="3400983" y="794073"/>
                  </a:cubicBezTo>
                  <a:cubicBezTo>
                    <a:pt x="3417652" y="740892"/>
                    <a:pt x="3392649" y="786135"/>
                    <a:pt x="3391458" y="779785"/>
                  </a:cubicBezTo>
                  <a:cubicBezTo>
                    <a:pt x="3390267" y="773435"/>
                    <a:pt x="3393442" y="767879"/>
                    <a:pt x="3393839" y="755973"/>
                  </a:cubicBezTo>
                  <a:cubicBezTo>
                    <a:pt x="3394236" y="744067"/>
                    <a:pt x="3393045" y="721445"/>
                    <a:pt x="3393839" y="708348"/>
                  </a:cubicBezTo>
                  <a:cubicBezTo>
                    <a:pt x="3394633" y="695251"/>
                    <a:pt x="3396618" y="688504"/>
                    <a:pt x="3398602" y="677392"/>
                  </a:cubicBezTo>
                  <a:cubicBezTo>
                    <a:pt x="3400586" y="666280"/>
                    <a:pt x="3402174" y="655564"/>
                    <a:pt x="3405746" y="641673"/>
                  </a:cubicBezTo>
                  <a:cubicBezTo>
                    <a:pt x="3409318" y="627782"/>
                    <a:pt x="3418843" y="602779"/>
                    <a:pt x="3420033" y="594048"/>
                  </a:cubicBezTo>
                  <a:cubicBezTo>
                    <a:pt x="3412096" y="589285"/>
                    <a:pt x="3405349" y="586507"/>
                    <a:pt x="3396221" y="579760"/>
                  </a:cubicBezTo>
                  <a:cubicBezTo>
                    <a:pt x="3387093" y="573013"/>
                    <a:pt x="3363280" y="565076"/>
                    <a:pt x="3365264" y="553567"/>
                  </a:cubicBezTo>
                  <a:cubicBezTo>
                    <a:pt x="3367248" y="542058"/>
                    <a:pt x="3402174" y="518245"/>
                    <a:pt x="3408127" y="510704"/>
                  </a:cubicBezTo>
                  <a:cubicBezTo>
                    <a:pt x="3400189" y="512292"/>
                    <a:pt x="3391855" y="517451"/>
                    <a:pt x="3384314" y="515467"/>
                  </a:cubicBezTo>
                  <a:cubicBezTo>
                    <a:pt x="3376773" y="513483"/>
                    <a:pt x="3368836" y="500386"/>
                    <a:pt x="3362883" y="498798"/>
                  </a:cubicBezTo>
                  <a:cubicBezTo>
                    <a:pt x="3356930" y="497211"/>
                    <a:pt x="3353755" y="505545"/>
                    <a:pt x="3348596" y="505942"/>
                  </a:cubicBezTo>
                  <a:cubicBezTo>
                    <a:pt x="3343437" y="506339"/>
                    <a:pt x="3334705" y="507132"/>
                    <a:pt x="3331927" y="501179"/>
                  </a:cubicBezTo>
                  <a:cubicBezTo>
                    <a:pt x="3329149" y="495226"/>
                    <a:pt x="3331927" y="470223"/>
                    <a:pt x="3331927" y="470223"/>
                  </a:cubicBezTo>
                  <a:cubicBezTo>
                    <a:pt x="3331927" y="462682"/>
                    <a:pt x="3318036" y="478160"/>
                    <a:pt x="3331927" y="455935"/>
                  </a:cubicBezTo>
                  <a:cubicBezTo>
                    <a:pt x="3345818" y="433710"/>
                    <a:pt x="3395824" y="357511"/>
                    <a:pt x="3415271" y="336873"/>
                  </a:cubicBezTo>
                  <a:cubicBezTo>
                    <a:pt x="3434718" y="316235"/>
                    <a:pt x="3438686" y="334491"/>
                    <a:pt x="3448608" y="332110"/>
                  </a:cubicBezTo>
                  <a:cubicBezTo>
                    <a:pt x="3458530" y="329729"/>
                    <a:pt x="3465277" y="321791"/>
                    <a:pt x="3474802" y="322585"/>
                  </a:cubicBezTo>
                  <a:cubicBezTo>
                    <a:pt x="3484327" y="323379"/>
                    <a:pt x="3500202" y="332111"/>
                    <a:pt x="3505758" y="336873"/>
                  </a:cubicBezTo>
                  <a:cubicBezTo>
                    <a:pt x="3511314" y="341635"/>
                    <a:pt x="3502186" y="352351"/>
                    <a:pt x="3508139" y="351160"/>
                  </a:cubicBezTo>
                  <a:cubicBezTo>
                    <a:pt x="3514092" y="349969"/>
                    <a:pt x="3547826" y="313061"/>
                    <a:pt x="3574814" y="315442"/>
                  </a:cubicBezTo>
                  <a:cubicBezTo>
                    <a:pt x="3601802" y="317823"/>
                    <a:pt x="3645061" y="347986"/>
                    <a:pt x="3670064" y="365448"/>
                  </a:cubicBezTo>
                  <a:cubicBezTo>
                    <a:pt x="3695067" y="382910"/>
                    <a:pt x="3719674" y="407914"/>
                    <a:pt x="3724833" y="420217"/>
                  </a:cubicBezTo>
                  <a:cubicBezTo>
                    <a:pt x="3715308" y="429742"/>
                    <a:pt x="3699830" y="441648"/>
                    <a:pt x="3696258" y="448792"/>
                  </a:cubicBezTo>
                  <a:cubicBezTo>
                    <a:pt x="3692686" y="455936"/>
                    <a:pt x="3703005" y="456729"/>
                    <a:pt x="3703402" y="463079"/>
                  </a:cubicBezTo>
                  <a:cubicBezTo>
                    <a:pt x="3703799" y="469429"/>
                    <a:pt x="3695067" y="482527"/>
                    <a:pt x="3698639" y="486892"/>
                  </a:cubicBezTo>
                  <a:cubicBezTo>
                    <a:pt x="3708164" y="488479"/>
                    <a:pt x="3719277" y="486892"/>
                    <a:pt x="3727214" y="491654"/>
                  </a:cubicBezTo>
                  <a:cubicBezTo>
                    <a:pt x="3735152" y="496417"/>
                    <a:pt x="3744280" y="508720"/>
                    <a:pt x="3746264" y="515467"/>
                  </a:cubicBezTo>
                  <a:cubicBezTo>
                    <a:pt x="3748248" y="522214"/>
                    <a:pt x="3737930" y="526182"/>
                    <a:pt x="3739121" y="532135"/>
                  </a:cubicBezTo>
                  <a:cubicBezTo>
                    <a:pt x="3740312" y="538088"/>
                    <a:pt x="3747852" y="549598"/>
                    <a:pt x="3753408" y="551185"/>
                  </a:cubicBezTo>
                  <a:cubicBezTo>
                    <a:pt x="3758964" y="552772"/>
                    <a:pt x="3766505" y="538882"/>
                    <a:pt x="3772458" y="541660"/>
                  </a:cubicBezTo>
                  <a:cubicBezTo>
                    <a:pt x="3778411" y="544438"/>
                    <a:pt x="3786349" y="550788"/>
                    <a:pt x="3789127" y="567854"/>
                  </a:cubicBezTo>
                  <a:cubicBezTo>
                    <a:pt x="3791905" y="584920"/>
                    <a:pt x="3803811" y="615479"/>
                    <a:pt x="3789127" y="644054"/>
                  </a:cubicBezTo>
                  <a:cubicBezTo>
                    <a:pt x="3774443" y="672629"/>
                    <a:pt x="3716896" y="723826"/>
                    <a:pt x="3701021" y="739304"/>
                  </a:cubicBezTo>
                  <a:lnTo>
                    <a:pt x="3684352" y="722635"/>
                  </a:lnTo>
                  <a:cubicBezTo>
                    <a:pt x="3679589" y="728191"/>
                    <a:pt x="3677605" y="736923"/>
                    <a:pt x="3670064" y="739304"/>
                  </a:cubicBezTo>
                  <a:cubicBezTo>
                    <a:pt x="3662523" y="741685"/>
                    <a:pt x="3648236" y="740098"/>
                    <a:pt x="3639108" y="736923"/>
                  </a:cubicBezTo>
                  <a:cubicBezTo>
                    <a:pt x="3629980" y="733748"/>
                    <a:pt x="3620059" y="723032"/>
                    <a:pt x="3615296" y="720254"/>
                  </a:cubicBezTo>
                  <a:cubicBezTo>
                    <a:pt x="3607358" y="722635"/>
                    <a:pt x="3597436" y="722239"/>
                    <a:pt x="3591483" y="727398"/>
                  </a:cubicBezTo>
                  <a:cubicBezTo>
                    <a:pt x="3585530" y="732557"/>
                    <a:pt x="3584736" y="740098"/>
                    <a:pt x="3579577" y="751210"/>
                  </a:cubicBezTo>
                  <a:cubicBezTo>
                    <a:pt x="3574418" y="762322"/>
                    <a:pt x="3569258" y="784548"/>
                    <a:pt x="3560527" y="794073"/>
                  </a:cubicBezTo>
                  <a:cubicBezTo>
                    <a:pt x="3551796" y="803598"/>
                    <a:pt x="3535126" y="803598"/>
                    <a:pt x="3527189" y="808360"/>
                  </a:cubicBezTo>
                  <a:cubicBezTo>
                    <a:pt x="3519251" y="813123"/>
                    <a:pt x="3518061" y="818679"/>
                    <a:pt x="3512902" y="822648"/>
                  </a:cubicBezTo>
                  <a:cubicBezTo>
                    <a:pt x="3507743" y="826617"/>
                    <a:pt x="3500599" y="829395"/>
                    <a:pt x="3496233" y="832173"/>
                  </a:cubicBezTo>
                  <a:lnTo>
                    <a:pt x="3325639" y="1251465"/>
                  </a:lnTo>
                  <a:cubicBezTo>
                    <a:pt x="3331838" y="1273255"/>
                    <a:pt x="3337082" y="1293128"/>
                    <a:pt x="3341452" y="1308423"/>
                  </a:cubicBezTo>
                  <a:cubicBezTo>
                    <a:pt x="3354946" y="1355651"/>
                    <a:pt x="3355343" y="1380654"/>
                    <a:pt x="3358121" y="1396529"/>
                  </a:cubicBezTo>
                  <a:lnTo>
                    <a:pt x="3351762" y="1445286"/>
                  </a:lnTo>
                  <a:lnTo>
                    <a:pt x="3359708" y="1463204"/>
                  </a:lnTo>
                  <a:cubicBezTo>
                    <a:pt x="3373466" y="1503421"/>
                    <a:pt x="3376641" y="1566921"/>
                    <a:pt x="3385108" y="1628304"/>
                  </a:cubicBezTo>
                  <a:cubicBezTo>
                    <a:pt x="3393575" y="1689687"/>
                    <a:pt x="3406275" y="1791816"/>
                    <a:pt x="3410508" y="1831504"/>
                  </a:cubicBezTo>
                  <a:cubicBezTo>
                    <a:pt x="3413683" y="1861270"/>
                    <a:pt x="3412096" y="1859484"/>
                    <a:pt x="3410508" y="1866429"/>
                  </a:cubicBezTo>
                  <a:cubicBezTo>
                    <a:pt x="3420033" y="1916700"/>
                    <a:pt x="3459721" y="2015654"/>
                    <a:pt x="3467658" y="2152179"/>
                  </a:cubicBezTo>
                  <a:cubicBezTo>
                    <a:pt x="3475596" y="2288704"/>
                    <a:pt x="3453900" y="2518362"/>
                    <a:pt x="3458133" y="2685579"/>
                  </a:cubicBezTo>
                  <a:cubicBezTo>
                    <a:pt x="3462366" y="2852796"/>
                    <a:pt x="3486179" y="3052821"/>
                    <a:pt x="3493058" y="3155479"/>
                  </a:cubicBezTo>
                  <a:cubicBezTo>
                    <a:pt x="3499937" y="3258137"/>
                    <a:pt x="3518458" y="3268721"/>
                    <a:pt x="3499408" y="3301529"/>
                  </a:cubicBezTo>
                  <a:cubicBezTo>
                    <a:pt x="3499351" y="3301549"/>
                    <a:pt x="3413143" y="3331699"/>
                    <a:pt x="3378758" y="3352329"/>
                  </a:cubicBezTo>
                  <a:cubicBezTo>
                    <a:pt x="3344362" y="3372966"/>
                    <a:pt x="3321608" y="3401012"/>
                    <a:pt x="3293033" y="3425354"/>
                  </a:cubicBezTo>
                  <a:lnTo>
                    <a:pt x="3290807" y="3425101"/>
                  </a:lnTo>
                  <a:lnTo>
                    <a:pt x="3296208" y="3450755"/>
                  </a:lnTo>
                  <a:lnTo>
                    <a:pt x="3334308" y="3777780"/>
                  </a:lnTo>
                  <a:cubicBezTo>
                    <a:pt x="3326900" y="3809001"/>
                    <a:pt x="3305733" y="3831755"/>
                    <a:pt x="3280333" y="3853980"/>
                  </a:cubicBezTo>
                  <a:cubicBezTo>
                    <a:pt x="3254933" y="3876205"/>
                    <a:pt x="3203075" y="3902134"/>
                    <a:pt x="3181908" y="3911130"/>
                  </a:cubicBezTo>
                  <a:cubicBezTo>
                    <a:pt x="3160741" y="3920126"/>
                    <a:pt x="3162858" y="3909013"/>
                    <a:pt x="3153333" y="3907955"/>
                  </a:cubicBezTo>
                  <a:cubicBezTo>
                    <a:pt x="3146523" y="4024245"/>
                    <a:pt x="3146973" y="4383216"/>
                    <a:pt x="3143888" y="4624518"/>
                  </a:cubicBezTo>
                  <a:lnTo>
                    <a:pt x="3220008" y="4625506"/>
                  </a:lnTo>
                  <a:lnTo>
                    <a:pt x="3248583" y="4847756"/>
                  </a:lnTo>
                  <a:lnTo>
                    <a:pt x="1429308" y="4835056"/>
                  </a:lnTo>
                  <a:lnTo>
                    <a:pt x="1448358" y="4635031"/>
                  </a:lnTo>
                  <a:lnTo>
                    <a:pt x="1508683" y="4603281"/>
                  </a:lnTo>
                  <a:lnTo>
                    <a:pt x="1592324" y="4604367"/>
                  </a:lnTo>
                  <a:cubicBezTo>
                    <a:pt x="1592595" y="4601108"/>
                    <a:pt x="1593288" y="4596625"/>
                    <a:pt x="1594408" y="4590580"/>
                  </a:cubicBezTo>
                  <a:cubicBezTo>
                    <a:pt x="1599700" y="4562005"/>
                    <a:pt x="1628275" y="4467284"/>
                    <a:pt x="1629333" y="4435005"/>
                  </a:cubicBezTo>
                  <a:cubicBezTo>
                    <a:pt x="1630391" y="4402726"/>
                    <a:pt x="1611341" y="4394259"/>
                    <a:pt x="1600758" y="4396905"/>
                  </a:cubicBezTo>
                  <a:cubicBezTo>
                    <a:pt x="1590178" y="4399550"/>
                    <a:pt x="1565848" y="4450849"/>
                    <a:pt x="1565833" y="4450880"/>
                  </a:cubicBezTo>
                  <a:cubicBezTo>
                    <a:pt x="1553133" y="4464638"/>
                    <a:pt x="1536729" y="4476809"/>
                    <a:pt x="1524558" y="4479455"/>
                  </a:cubicBezTo>
                  <a:cubicBezTo>
                    <a:pt x="1512387" y="4482101"/>
                    <a:pt x="1504979" y="4465697"/>
                    <a:pt x="1492808" y="4466755"/>
                  </a:cubicBezTo>
                  <a:cubicBezTo>
                    <a:pt x="1480637" y="4467813"/>
                    <a:pt x="1457354" y="4497447"/>
                    <a:pt x="1451533" y="4485805"/>
                  </a:cubicBezTo>
                  <a:cubicBezTo>
                    <a:pt x="1445712" y="4474163"/>
                    <a:pt x="1455766" y="4426538"/>
                    <a:pt x="1457883" y="4396905"/>
                  </a:cubicBezTo>
                  <a:lnTo>
                    <a:pt x="1467408" y="4327055"/>
                  </a:lnTo>
                  <a:cubicBezTo>
                    <a:pt x="1470054" y="4316472"/>
                    <a:pt x="1467937" y="4324409"/>
                    <a:pt x="1480108" y="4304830"/>
                  </a:cubicBezTo>
                  <a:cubicBezTo>
                    <a:pt x="1492279" y="4285251"/>
                    <a:pt x="1524029" y="4242918"/>
                    <a:pt x="1540433" y="4209580"/>
                  </a:cubicBezTo>
                  <a:cubicBezTo>
                    <a:pt x="1556837" y="4176242"/>
                    <a:pt x="1565833" y="4139730"/>
                    <a:pt x="1578533" y="4104805"/>
                  </a:cubicBezTo>
                  <a:cubicBezTo>
                    <a:pt x="1567421" y="4089459"/>
                    <a:pt x="1530379" y="4049772"/>
                    <a:pt x="1511858" y="4022255"/>
                  </a:cubicBezTo>
                  <a:cubicBezTo>
                    <a:pt x="1493337" y="3994738"/>
                    <a:pt x="1483812" y="3956638"/>
                    <a:pt x="1467408" y="3939705"/>
                  </a:cubicBezTo>
                  <a:cubicBezTo>
                    <a:pt x="1451004" y="3922772"/>
                    <a:pt x="1429308" y="3932826"/>
                    <a:pt x="1413433" y="3920655"/>
                  </a:cubicBezTo>
                  <a:cubicBezTo>
                    <a:pt x="1397558" y="3908484"/>
                    <a:pt x="1402850" y="3895255"/>
                    <a:pt x="1372158" y="3866680"/>
                  </a:cubicBezTo>
                  <a:cubicBezTo>
                    <a:pt x="1341466" y="3838105"/>
                    <a:pt x="1268970" y="3775663"/>
                    <a:pt x="1229283" y="3749205"/>
                  </a:cubicBezTo>
                  <a:cubicBezTo>
                    <a:pt x="1189596" y="3722747"/>
                    <a:pt x="1157846" y="3725922"/>
                    <a:pt x="1134033" y="3707930"/>
                  </a:cubicBezTo>
                  <a:cubicBezTo>
                    <a:pt x="1110221" y="3689938"/>
                    <a:pt x="1095933" y="3663480"/>
                    <a:pt x="1086408" y="3641255"/>
                  </a:cubicBezTo>
                  <a:cubicBezTo>
                    <a:pt x="1076883" y="3619030"/>
                    <a:pt x="1076354" y="3595747"/>
                    <a:pt x="1076883" y="3574580"/>
                  </a:cubicBezTo>
                  <a:cubicBezTo>
                    <a:pt x="1077412" y="3553413"/>
                    <a:pt x="1083762" y="3538597"/>
                    <a:pt x="1089583" y="3514255"/>
                  </a:cubicBezTo>
                  <a:cubicBezTo>
                    <a:pt x="1095404" y="3489913"/>
                    <a:pt x="1105458" y="3465042"/>
                    <a:pt x="1114983" y="3434880"/>
                  </a:cubicBezTo>
                  <a:cubicBezTo>
                    <a:pt x="1120319" y="3417985"/>
                    <a:pt x="1126318" y="3398765"/>
                    <a:pt x="1132424" y="3379173"/>
                  </a:cubicBezTo>
                  <a:cubicBezTo>
                    <a:pt x="1133961" y="3340599"/>
                    <a:pt x="1134964" y="3298136"/>
                    <a:pt x="1140383" y="3272954"/>
                  </a:cubicBezTo>
                  <a:cubicBezTo>
                    <a:pt x="1149379" y="3231150"/>
                    <a:pt x="1161550" y="3239616"/>
                    <a:pt x="1181658" y="3193579"/>
                  </a:cubicBezTo>
                  <a:cubicBezTo>
                    <a:pt x="1201766" y="3147542"/>
                    <a:pt x="1229812" y="3121612"/>
                    <a:pt x="1261033" y="2996729"/>
                  </a:cubicBezTo>
                  <a:cubicBezTo>
                    <a:pt x="1292254" y="2871846"/>
                    <a:pt x="1341466" y="2603558"/>
                    <a:pt x="1368983" y="2444279"/>
                  </a:cubicBezTo>
                  <a:cubicBezTo>
                    <a:pt x="1396500" y="2285000"/>
                    <a:pt x="1414491" y="2120958"/>
                    <a:pt x="1426133" y="2041054"/>
                  </a:cubicBezTo>
                  <a:cubicBezTo>
                    <a:pt x="1437775" y="1961150"/>
                    <a:pt x="1436187" y="2005071"/>
                    <a:pt x="1438833" y="1964854"/>
                  </a:cubicBezTo>
                  <a:cubicBezTo>
                    <a:pt x="1441479" y="1924637"/>
                    <a:pt x="1438833" y="1850025"/>
                    <a:pt x="1442008" y="1799754"/>
                  </a:cubicBezTo>
                  <a:cubicBezTo>
                    <a:pt x="1445183" y="1749483"/>
                    <a:pt x="1460529" y="1695508"/>
                    <a:pt x="1457883" y="1663229"/>
                  </a:cubicBezTo>
                  <a:cubicBezTo>
                    <a:pt x="1456814" y="1650188"/>
                    <a:pt x="1453845" y="1642157"/>
                    <a:pt x="1449727" y="1636345"/>
                  </a:cubicBezTo>
                  <a:cubicBezTo>
                    <a:pt x="1447594" y="1636455"/>
                    <a:pt x="1445557" y="1636740"/>
                    <a:pt x="1443596" y="1637035"/>
                  </a:cubicBezTo>
                  <a:cubicBezTo>
                    <a:pt x="1428515" y="1646560"/>
                    <a:pt x="1413433" y="1659260"/>
                    <a:pt x="1398352" y="1665610"/>
                  </a:cubicBezTo>
                  <a:cubicBezTo>
                    <a:pt x="1383271" y="1671960"/>
                    <a:pt x="1370174" y="1671960"/>
                    <a:pt x="1353108" y="1675135"/>
                  </a:cubicBezTo>
                  <a:cubicBezTo>
                    <a:pt x="1336042" y="1678310"/>
                    <a:pt x="1316199" y="1677119"/>
                    <a:pt x="1295958" y="1684660"/>
                  </a:cubicBezTo>
                  <a:cubicBezTo>
                    <a:pt x="1275717" y="1692201"/>
                    <a:pt x="1261429" y="1696963"/>
                    <a:pt x="1231664" y="1720379"/>
                  </a:cubicBezTo>
                  <a:cubicBezTo>
                    <a:pt x="1201899" y="1743795"/>
                    <a:pt x="1139986" y="1800548"/>
                    <a:pt x="1117364" y="1825154"/>
                  </a:cubicBezTo>
                  <a:cubicBezTo>
                    <a:pt x="1094742" y="1849760"/>
                    <a:pt x="1102283" y="1858889"/>
                    <a:pt x="1095933" y="1868017"/>
                  </a:cubicBezTo>
                  <a:cubicBezTo>
                    <a:pt x="1089583" y="1877145"/>
                    <a:pt x="1087201" y="1880320"/>
                    <a:pt x="1079264" y="1879923"/>
                  </a:cubicBezTo>
                  <a:cubicBezTo>
                    <a:pt x="1071327" y="1879526"/>
                    <a:pt x="1065373" y="1865635"/>
                    <a:pt x="1048308" y="1865635"/>
                  </a:cubicBezTo>
                  <a:cubicBezTo>
                    <a:pt x="1031243" y="1865635"/>
                    <a:pt x="1001477" y="1878732"/>
                    <a:pt x="976871" y="1879923"/>
                  </a:cubicBezTo>
                  <a:cubicBezTo>
                    <a:pt x="952265" y="1881114"/>
                    <a:pt x="925674" y="1871191"/>
                    <a:pt x="900671" y="1872779"/>
                  </a:cubicBezTo>
                  <a:cubicBezTo>
                    <a:pt x="875668" y="1874367"/>
                    <a:pt x="847489" y="1894607"/>
                    <a:pt x="826852" y="1889448"/>
                  </a:cubicBezTo>
                  <a:cubicBezTo>
                    <a:pt x="806215" y="1884289"/>
                    <a:pt x="787562" y="1876748"/>
                    <a:pt x="776846" y="1841823"/>
                  </a:cubicBezTo>
                  <a:cubicBezTo>
                    <a:pt x="766130" y="1806898"/>
                    <a:pt x="751842" y="1775942"/>
                    <a:pt x="762558" y="1679898"/>
                  </a:cubicBezTo>
                  <a:cubicBezTo>
                    <a:pt x="773274" y="1583854"/>
                    <a:pt x="824073" y="1367160"/>
                    <a:pt x="841139" y="1265560"/>
                  </a:cubicBezTo>
                  <a:cubicBezTo>
                    <a:pt x="858205" y="1163960"/>
                    <a:pt x="861578" y="1117129"/>
                    <a:pt x="864952" y="1070298"/>
                  </a:cubicBezTo>
                  <a:cubicBezTo>
                    <a:pt x="855427" y="1064742"/>
                    <a:pt x="859396" y="1073870"/>
                    <a:pt x="836377" y="1053629"/>
                  </a:cubicBezTo>
                  <a:cubicBezTo>
                    <a:pt x="813358" y="1033388"/>
                    <a:pt x="758986" y="980207"/>
                    <a:pt x="726839" y="948854"/>
                  </a:cubicBezTo>
                  <a:cubicBezTo>
                    <a:pt x="694692" y="917501"/>
                    <a:pt x="668499" y="890116"/>
                    <a:pt x="643496" y="865510"/>
                  </a:cubicBezTo>
                  <a:cubicBezTo>
                    <a:pt x="618493" y="840904"/>
                    <a:pt x="600634" y="817092"/>
                    <a:pt x="576821" y="801217"/>
                  </a:cubicBezTo>
                  <a:cubicBezTo>
                    <a:pt x="553009" y="785342"/>
                    <a:pt x="516496" y="779785"/>
                    <a:pt x="500621" y="770260"/>
                  </a:cubicBezTo>
                  <a:cubicBezTo>
                    <a:pt x="484746" y="760735"/>
                    <a:pt x="488715" y="753592"/>
                    <a:pt x="481571" y="744067"/>
                  </a:cubicBezTo>
                  <a:cubicBezTo>
                    <a:pt x="474427" y="734542"/>
                    <a:pt x="469664" y="721047"/>
                    <a:pt x="457758" y="713110"/>
                  </a:cubicBezTo>
                  <a:cubicBezTo>
                    <a:pt x="445852" y="705173"/>
                    <a:pt x="428786" y="696839"/>
                    <a:pt x="410133" y="696442"/>
                  </a:cubicBezTo>
                  <a:cubicBezTo>
                    <a:pt x="391480" y="696045"/>
                    <a:pt x="379970" y="707157"/>
                    <a:pt x="345839" y="710729"/>
                  </a:cubicBezTo>
                  <a:cubicBezTo>
                    <a:pt x="311708" y="714301"/>
                    <a:pt x="247811" y="717476"/>
                    <a:pt x="205346" y="717873"/>
                  </a:cubicBezTo>
                  <a:cubicBezTo>
                    <a:pt x="162881" y="718270"/>
                    <a:pt x="112874" y="716682"/>
                    <a:pt x="91046" y="713110"/>
                  </a:cubicBezTo>
                  <a:cubicBezTo>
                    <a:pt x="69218" y="709538"/>
                    <a:pt x="73583" y="704379"/>
                    <a:pt x="74377" y="696442"/>
                  </a:cubicBezTo>
                  <a:cubicBezTo>
                    <a:pt x="75171" y="688505"/>
                    <a:pt x="89458" y="671438"/>
                    <a:pt x="95808" y="665485"/>
                  </a:cubicBezTo>
                  <a:cubicBezTo>
                    <a:pt x="102158" y="659532"/>
                    <a:pt x="111286" y="663898"/>
                    <a:pt x="112477" y="660723"/>
                  </a:cubicBezTo>
                  <a:cubicBezTo>
                    <a:pt x="114759" y="658937"/>
                    <a:pt x="112080" y="656159"/>
                    <a:pt x="102952" y="646435"/>
                  </a:cubicBezTo>
                  <a:cubicBezTo>
                    <a:pt x="84696" y="626988"/>
                    <a:pt x="16433" y="563489"/>
                    <a:pt x="2939" y="544042"/>
                  </a:cubicBezTo>
                  <a:lnTo>
                    <a:pt x="0" y="534443"/>
                  </a:lnTo>
                  <a:cubicBezTo>
                    <a:pt x="3088" y="529085"/>
                    <a:pt x="20798" y="534219"/>
                    <a:pt x="21989" y="529754"/>
                  </a:cubicBezTo>
                  <a:cubicBezTo>
                    <a:pt x="23576" y="523801"/>
                    <a:pt x="8098" y="514673"/>
                    <a:pt x="12464" y="508323"/>
                  </a:cubicBezTo>
                  <a:cubicBezTo>
                    <a:pt x="16830" y="501973"/>
                    <a:pt x="39849" y="493638"/>
                    <a:pt x="48183" y="491654"/>
                  </a:cubicBezTo>
                  <a:cubicBezTo>
                    <a:pt x="56517" y="489670"/>
                    <a:pt x="62471" y="501179"/>
                    <a:pt x="62471" y="496417"/>
                  </a:cubicBezTo>
                  <a:cubicBezTo>
                    <a:pt x="62471" y="491655"/>
                    <a:pt x="76361" y="447998"/>
                    <a:pt x="86283" y="451173"/>
                  </a:cubicBezTo>
                  <a:cubicBezTo>
                    <a:pt x="96205" y="454348"/>
                    <a:pt x="112477" y="498005"/>
                    <a:pt x="122002" y="515467"/>
                  </a:cubicBezTo>
                  <a:cubicBezTo>
                    <a:pt x="131527" y="532930"/>
                    <a:pt x="133511" y="545629"/>
                    <a:pt x="143433" y="555948"/>
                  </a:cubicBezTo>
                  <a:cubicBezTo>
                    <a:pt x="153355" y="566267"/>
                    <a:pt x="158117" y="572617"/>
                    <a:pt x="181533" y="577379"/>
                  </a:cubicBezTo>
                  <a:cubicBezTo>
                    <a:pt x="204949" y="582141"/>
                    <a:pt x="247018" y="588889"/>
                    <a:pt x="283927" y="584523"/>
                  </a:cubicBezTo>
                  <a:cubicBezTo>
                    <a:pt x="320836" y="580157"/>
                    <a:pt x="378383" y="561901"/>
                    <a:pt x="402989" y="551185"/>
                  </a:cubicBezTo>
                  <a:cubicBezTo>
                    <a:pt x="427595" y="540469"/>
                    <a:pt x="428786" y="528960"/>
                    <a:pt x="431564" y="520229"/>
                  </a:cubicBezTo>
                  <a:cubicBezTo>
                    <a:pt x="434342" y="511498"/>
                    <a:pt x="422039" y="507132"/>
                    <a:pt x="419658" y="498798"/>
                  </a:cubicBezTo>
                  <a:cubicBezTo>
                    <a:pt x="417277" y="490464"/>
                    <a:pt x="410927" y="480145"/>
                    <a:pt x="417277" y="470223"/>
                  </a:cubicBezTo>
                  <a:cubicBezTo>
                    <a:pt x="423627" y="460301"/>
                    <a:pt x="447042" y="439664"/>
                    <a:pt x="457758" y="439267"/>
                  </a:cubicBezTo>
                  <a:cubicBezTo>
                    <a:pt x="468474" y="438870"/>
                    <a:pt x="469665" y="458317"/>
                    <a:pt x="481571" y="467842"/>
                  </a:cubicBezTo>
                  <a:cubicBezTo>
                    <a:pt x="493477" y="477367"/>
                    <a:pt x="514909" y="482923"/>
                    <a:pt x="529196" y="496417"/>
                  </a:cubicBezTo>
                  <a:cubicBezTo>
                    <a:pt x="543483" y="509911"/>
                    <a:pt x="552612" y="536104"/>
                    <a:pt x="567296" y="548804"/>
                  </a:cubicBezTo>
                  <a:cubicBezTo>
                    <a:pt x="581980" y="561504"/>
                    <a:pt x="602221" y="564283"/>
                    <a:pt x="617302" y="572617"/>
                  </a:cubicBezTo>
                  <a:cubicBezTo>
                    <a:pt x="632383" y="580951"/>
                    <a:pt x="632383" y="585316"/>
                    <a:pt x="657783" y="598810"/>
                  </a:cubicBezTo>
                  <a:cubicBezTo>
                    <a:pt x="683183" y="612304"/>
                    <a:pt x="728824" y="639292"/>
                    <a:pt x="769702" y="653579"/>
                  </a:cubicBezTo>
                  <a:cubicBezTo>
                    <a:pt x="810580" y="667866"/>
                    <a:pt x="861380" y="673819"/>
                    <a:pt x="903052" y="684535"/>
                  </a:cubicBezTo>
                  <a:cubicBezTo>
                    <a:pt x="944724" y="695251"/>
                    <a:pt x="986792" y="702792"/>
                    <a:pt x="1019733" y="717873"/>
                  </a:cubicBezTo>
                  <a:cubicBezTo>
                    <a:pt x="1052674" y="732954"/>
                    <a:pt x="1076487" y="758751"/>
                    <a:pt x="1100696" y="775023"/>
                  </a:cubicBezTo>
                  <a:cubicBezTo>
                    <a:pt x="1124905" y="791295"/>
                    <a:pt x="1136017" y="801217"/>
                    <a:pt x="1164989" y="815504"/>
                  </a:cubicBezTo>
                  <a:cubicBezTo>
                    <a:pt x="1193961" y="829791"/>
                    <a:pt x="1250715" y="854001"/>
                    <a:pt x="1274527" y="860748"/>
                  </a:cubicBezTo>
                  <a:lnTo>
                    <a:pt x="1286042" y="862292"/>
                  </a:lnTo>
                  <a:cubicBezTo>
                    <a:pt x="1292535" y="860971"/>
                    <a:pt x="1287921" y="853008"/>
                    <a:pt x="1307864" y="855985"/>
                  </a:cubicBezTo>
                  <a:cubicBezTo>
                    <a:pt x="1334455" y="859954"/>
                    <a:pt x="1405496" y="881782"/>
                    <a:pt x="1434071" y="884560"/>
                  </a:cubicBezTo>
                  <a:cubicBezTo>
                    <a:pt x="1462646" y="887338"/>
                    <a:pt x="1451136" y="870273"/>
                    <a:pt x="1479314" y="872654"/>
                  </a:cubicBezTo>
                  <a:cubicBezTo>
                    <a:pt x="1507492" y="875035"/>
                    <a:pt x="1581311" y="895276"/>
                    <a:pt x="1603139" y="898848"/>
                  </a:cubicBezTo>
                  <a:lnTo>
                    <a:pt x="1612292" y="900057"/>
                  </a:lnTo>
                  <a:cubicBezTo>
                    <a:pt x="1611570" y="898610"/>
                    <a:pt x="1605282" y="895990"/>
                    <a:pt x="1610283" y="894085"/>
                  </a:cubicBezTo>
                  <a:cubicBezTo>
                    <a:pt x="1618617" y="890910"/>
                    <a:pt x="1636477" y="880592"/>
                    <a:pt x="1653146" y="879798"/>
                  </a:cubicBezTo>
                  <a:cubicBezTo>
                    <a:pt x="1669815" y="879004"/>
                    <a:pt x="1696406" y="888132"/>
                    <a:pt x="1710296" y="889323"/>
                  </a:cubicBezTo>
                  <a:cubicBezTo>
                    <a:pt x="1724186" y="890514"/>
                    <a:pt x="1727758" y="882180"/>
                    <a:pt x="1736489" y="886942"/>
                  </a:cubicBezTo>
                  <a:cubicBezTo>
                    <a:pt x="1745220" y="891704"/>
                    <a:pt x="1748396" y="917501"/>
                    <a:pt x="1762683" y="917898"/>
                  </a:cubicBezTo>
                  <a:cubicBezTo>
                    <a:pt x="1776970" y="918295"/>
                    <a:pt x="1798402" y="893292"/>
                    <a:pt x="1822214" y="889323"/>
                  </a:cubicBezTo>
                  <a:cubicBezTo>
                    <a:pt x="1846027" y="885354"/>
                    <a:pt x="1893255" y="902022"/>
                    <a:pt x="1905558" y="894085"/>
                  </a:cubicBezTo>
                  <a:cubicBezTo>
                    <a:pt x="1917861" y="886148"/>
                    <a:pt x="1891271" y="861542"/>
                    <a:pt x="1896033" y="841698"/>
                  </a:cubicBezTo>
                  <a:cubicBezTo>
                    <a:pt x="1900795" y="821854"/>
                    <a:pt x="1916671" y="781373"/>
                    <a:pt x="1934133" y="775023"/>
                  </a:cubicBezTo>
                  <a:cubicBezTo>
                    <a:pt x="1951595" y="768673"/>
                    <a:pt x="1980171" y="795661"/>
                    <a:pt x="2000808" y="803598"/>
                  </a:cubicBezTo>
                  <a:cubicBezTo>
                    <a:pt x="2021446" y="811536"/>
                    <a:pt x="2042480" y="823442"/>
                    <a:pt x="2057958" y="822648"/>
                  </a:cubicBezTo>
                  <a:cubicBezTo>
                    <a:pt x="2073436" y="821854"/>
                    <a:pt x="2075421" y="800819"/>
                    <a:pt x="2093677" y="798835"/>
                  </a:cubicBezTo>
                  <a:cubicBezTo>
                    <a:pt x="2111933" y="796851"/>
                    <a:pt x="2152415" y="811536"/>
                    <a:pt x="2167496" y="810742"/>
                  </a:cubicBezTo>
                  <a:cubicBezTo>
                    <a:pt x="2182577" y="809948"/>
                    <a:pt x="2170274" y="796851"/>
                    <a:pt x="2184164" y="794073"/>
                  </a:cubicBezTo>
                  <a:cubicBezTo>
                    <a:pt x="2197516" y="791403"/>
                    <a:pt x="2209034" y="782132"/>
                    <a:pt x="2246120" y="793018"/>
                  </a:cubicBezTo>
                  <a:cubicBezTo>
                    <a:pt x="2246192" y="769466"/>
                    <a:pt x="2249988" y="742969"/>
                    <a:pt x="2246077" y="722635"/>
                  </a:cubicBezTo>
                  <a:cubicBezTo>
                    <a:pt x="2242108" y="701997"/>
                    <a:pt x="2233376" y="682948"/>
                    <a:pt x="2222264" y="670248"/>
                  </a:cubicBezTo>
                  <a:cubicBezTo>
                    <a:pt x="2211152" y="657548"/>
                    <a:pt x="2187736" y="655166"/>
                    <a:pt x="2179402" y="646435"/>
                  </a:cubicBezTo>
                  <a:cubicBezTo>
                    <a:pt x="2171068" y="637704"/>
                    <a:pt x="2180195" y="630163"/>
                    <a:pt x="2172258" y="617860"/>
                  </a:cubicBezTo>
                  <a:cubicBezTo>
                    <a:pt x="2164321" y="605557"/>
                    <a:pt x="2140508" y="586111"/>
                    <a:pt x="2131777" y="572617"/>
                  </a:cubicBezTo>
                  <a:cubicBezTo>
                    <a:pt x="2123046" y="559123"/>
                    <a:pt x="2127015" y="548408"/>
                    <a:pt x="2119871" y="536898"/>
                  </a:cubicBezTo>
                  <a:cubicBezTo>
                    <a:pt x="2112727" y="525388"/>
                    <a:pt x="2093280" y="516657"/>
                    <a:pt x="2088914" y="503560"/>
                  </a:cubicBezTo>
                  <a:cubicBezTo>
                    <a:pt x="2084548" y="490463"/>
                    <a:pt x="2096852" y="472604"/>
                    <a:pt x="2093677" y="458317"/>
                  </a:cubicBezTo>
                  <a:cubicBezTo>
                    <a:pt x="2090502" y="444030"/>
                    <a:pt x="2076214" y="432519"/>
                    <a:pt x="2069864" y="417835"/>
                  </a:cubicBezTo>
                  <a:cubicBezTo>
                    <a:pt x="2063514" y="403151"/>
                    <a:pt x="2054783" y="383307"/>
                    <a:pt x="2055577" y="370210"/>
                  </a:cubicBezTo>
                  <a:cubicBezTo>
                    <a:pt x="2056371" y="357113"/>
                    <a:pt x="2070658" y="345604"/>
                    <a:pt x="2074627" y="339254"/>
                  </a:cubicBezTo>
                  <a:cubicBezTo>
                    <a:pt x="2078596" y="332904"/>
                    <a:pt x="2078198" y="339651"/>
                    <a:pt x="2079389" y="332110"/>
                  </a:cubicBezTo>
                  <a:cubicBezTo>
                    <a:pt x="2080580" y="324569"/>
                    <a:pt x="2074627" y="311472"/>
                    <a:pt x="2081771" y="294010"/>
                  </a:cubicBezTo>
                  <a:cubicBezTo>
                    <a:pt x="2088915" y="276548"/>
                    <a:pt x="2115902" y="241623"/>
                    <a:pt x="2122252" y="227335"/>
                  </a:cubicBezTo>
                  <a:lnTo>
                    <a:pt x="2123275" y="220842"/>
                  </a:lnTo>
                  <a:cubicBezTo>
                    <a:pt x="2121359" y="217661"/>
                    <a:pt x="2113025" y="221679"/>
                    <a:pt x="2119871" y="208285"/>
                  </a:cubicBezTo>
                  <a:cubicBezTo>
                    <a:pt x="2128999" y="190426"/>
                    <a:pt x="2160352" y="144785"/>
                    <a:pt x="2177021" y="120179"/>
                  </a:cubicBezTo>
                  <a:cubicBezTo>
                    <a:pt x="2193690" y="95573"/>
                    <a:pt x="2202818" y="74142"/>
                    <a:pt x="2219883" y="60648"/>
                  </a:cubicBezTo>
                  <a:cubicBezTo>
                    <a:pt x="2236948" y="47154"/>
                    <a:pt x="2248062" y="49139"/>
                    <a:pt x="2281796" y="39217"/>
                  </a:cubicBezTo>
                  <a:cubicBezTo>
                    <a:pt x="2315530" y="29295"/>
                    <a:pt x="2380617" y="4292"/>
                    <a:pt x="2422289" y="1117"/>
                  </a:cubicBezTo>
                  <a:close/>
                </a:path>
              </a:pathLst>
            </a:custGeom>
            <a:gradFill>
              <a:gsLst>
                <a:gs pos="42000">
                  <a:schemeClr val="bg1"/>
                </a:gs>
                <a:gs pos="0">
                  <a:schemeClr val="bg1">
                    <a:alpha val="40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blurRad="165100" dist="114300" dir="5400000" sx="90000" sy="-19000" rotWithShape="0">
                <a:prstClr val="black">
                  <a:alpha val="47000"/>
                </a:prstClr>
              </a:outerShdw>
            </a:effectLst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任意多边形 69"/>
            <p:cNvSpPr>
              <a:spLocks noChangeAspect="1"/>
            </p:cNvSpPr>
            <p:nvPr/>
          </p:nvSpPr>
          <p:spPr>
            <a:xfrm>
              <a:off x="6494775" y="3787210"/>
              <a:ext cx="287666" cy="423742"/>
            </a:xfrm>
            <a:custGeom>
              <a:avLst/>
              <a:gdLst>
                <a:gd name="connsiteX0" fmla="*/ 1342238 w 3649211"/>
                <a:gd name="connsiteY0" fmla="*/ 602074 h 5375410"/>
                <a:gd name="connsiteX1" fmla="*/ 1627464 w 3649211"/>
                <a:gd name="connsiteY1" fmla="*/ 199402 h 5375410"/>
                <a:gd name="connsiteX2" fmla="*/ 2030135 w 3649211"/>
                <a:gd name="connsiteY2" fmla="*/ 6455 h 5375410"/>
                <a:gd name="connsiteX3" fmla="*/ 2499919 w 3649211"/>
                <a:gd name="connsiteY3" fmla="*/ 73567 h 5375410"/>
                <a:gd name="connsiteX4" fmla="*/ 2843868 w 3649211"/>
                <a:gd name="connsiteY4" fmla="*/ 342015 h 5375410"/>
                <a:gd name="connsiteX5" fmla="*/ 3053592 w 3649211"/>
                <a:gd name="connsiteY5" fmla="*/ 853743 h 5375410"/>
                <a:gd name="connsiteX6" fmla="*/ 3087148 w 3649211"/>
                <a:gd name="connsiteY6" fmla="*/ 1256415 h 5375410"/>
                <a:gd name="connsiteX7" fmla="*/ 3196205 w 3649211"/>
                <a:gd name="connsiteY7" fmla="*/ 1331916 h 5375410"/>
                <a:gd name="connsiteX8" fmla="*/ 3372374 w 3649211"/>
                <a:gd name="connsiteY8" fmla="*/ 1541641 h 5375410"/>
                <a:gd name="connsiteX9" fmla="*/ 3380763 w 3649211"/>
                <a:gd name="connsiteY9" fmla="*/ 1810088 h 5375410"/>
                <a:gd name="connsiteX10" fmla="*/ 3330429 w 3649211"/>
                <a:gd name="connsiteY10" fmla="*/ 2019813 h 5375410"/>
                <a:gd name="connsiteX11" fmla="*/ 3397541 w 3649211"/>
                <a:gd name="connsiteY11" fmla="*/ 2212760 h 5375410"/>
                <a:gd name="connsiteX12" fmla="*/ 3405930 w 3649211"/>
                <a:gd name="connsiteY12" fmla="*/ 2430874 h 5375410"/>
                <a:gd name="connsiteX13" fmla="*/ 3296873 w 3649211"/>
                <a:gd name="connsiteY13" fmla="*/ 2607043 h 5375410"/>
                <a:gd name="connsiteX14" fmla="*/ 3162649 w 3649211"/>
                <a:gd name="connsiteY14" fmla="*/ 2741266 h 5375410"/>
                <a:gd name="connsiteX15" fmla="*/ 3221372 w 3649211"/>
                <a:gd name="connsiteY15" fmla="*/ 3252995 h 5375410"/>
                <a:gd name="connsiteX16" fmla="*/ 3246539 w 3649211"/>
                <a:gd name="connsiteY16" fmla="*/ 3546610 h 5375410"/>
                <a:gd name="connsiteX17" fmla="*/ 3204594 w 3649211"/>
                <a:gd name="connsiteY17" fmla="*/ 3773112 h 5375410"/>
                <a:gd name="connsiteX18" fmla="*/ 3204594 w 3649211"/>
                <a:gd name="connsiteY18" fmla="*/ 3898947 h 5375410"/>
                <a:gd name="connsiteX19" fmla="*/ 3196205 w 3649211"/>
                <a:gd name="connsiteY19" fmla="*/ 4066727 h 5375410"/>
                <a:gd name="connsiteX20" fmla="*/ 3338818 w 3649211"/>
                <a:gd name="connsiteY20" fmla="*/ 4150617 h 5375410"/>
                <a:gd name="connsiteX21" fmla="*/ 3254928 w 3649211"/>
                <a:gd name="connsiteY21" fmla="*/ 4561677 h 5375410"/>
                <a:gd name="connsiteX22" fmla="*/ 3011647 w 3649211"/>
                <a:gd name="connsiteY22" fmla="*/ 4788180 h 5375410"/>
                <a:gd name="connsiteX23" fmla="*/ 2944535 w 3649211"/>
                <a:gd name="connsiteY23" fmla="*/ 4830125 h 5375410"/>
                <a:gd name="connsiteX24" fmla="*/ 3011647 w 3649211"/>
                <a:gd name="connsiteY24" fmla="*/ 5065017 h 5375410"/>
                <a:gd name="connsiteX25" fmla="*/ 3649211 w 3649211"/>
                <a:gd name="connsiteY25" fmla="*/ 5375410 h 5375410"/>
                <a:gd name="connsiteX26" fmla="*/ 8389 w 3649211"/>
                <a:gd name="connsiteY26" fmla="*/ 5358632 h 5375410"/>
                <a:gd name="connsiteX27" fmla="*/ 0 w 3649211"/>
                <a:gd name="connsiteY27" fmla="*/ 4939182 h 5375410"/>
                <a:gd name="connsiteX28" fmla="*/ 92279 w 3649211"/>
                <a:gd name="connsiteY28" fmla="*/ 4897237 h 5375410"/>
                <a:gd name="connsiteX29" fmla="*/ 260058 w 3649211"/>
                <a:gd name="connsiteY29" fmla="*/ 4771402 h 5375410"/>
                <a:gd name="connsiteX30" fmla="*/ 360726 w 3649211"/>
                <a:gd name="connsiteY30" fmla="*/ 4712679 h 5375410"/>
                <a:gd name="connsiteX31" fmla="*/ 318781 w 3649211"/>
                <a:gd name="connsiteY31" fmla="*/ 4612011 h 5375410"/>
                <a:gd name="connsiteX32" fmla="*/ 276836 w 3649211"/>
                <a:gd name="connsiteY32" fmla="*/ 4452621 h 5375410"/>
                <a:gd name="connsiteX33" fmla="*/ 318781 w 3649211"/>
                <a:gd name="connsiteY33" fmla="*/ 4427454 h 5375410"/>
                <a:gd name="connsiteX34" fmla="*/ 318781 w 3649211"/>
                <a:gd name="connsiteY34" fmla="*/ 4351953 h 5375410"/>
                <a:gd name="connsiteX35" fmla="*/ 302003 w 3649211"/>
                <a:gd name="connsiteY35" fmla="*/ 4024782 h 5375410"/>
                <a:gd name="connsiteX36" fmla="*/ 536895 w 3649211"/>
                <a:gd name="connsiteY36" fmla="*/ 3966059 h 5375410"/>
                <a:gd name="connsiteX37" fmla="*/ 503339 w 3649211"/>
                <a:gd name="connsiteY37" fmla="*/ 3823446 h 5375410"/>
                <a:gd name="connsiteX38" fmla="*/ 629174 w 3649211"/>
                <a:gd name="connsiteY38" fmla="*/ 3873780 h 5375410"/>
                <a:gd name="connsiteX39" fmla="*/ 755009 w 3649211"/>
                <a:gd name="connsiteY39" fmla="*/ 3882169 h 5375410"/>
                <a:gd name="connsiteX40" fmla="*/ 830510 w 3649211"/>
                <a:gd name="connsiteY40" fmla="*/ 3781501 h 5375410"/>
                <a:gd name="connsiteX41" fmla="*/ 889233 w 3649211"/>
                <a:gd name="connsiteY41" fmla="*/ 3806668 h 5375410"/>
                <a:gd name="connsiteX42" fmla="*/ 914400 w 3649211"/>
                <a:gd name="connsiteY42" fmla="*/ 3622110 h 5375410"/>
                <a:gd name="connsiteX43" fmla="*/ 897622 w 3649211"/>
                <a:gd name="connsiteY43" fmla="*/ 3378830 h 5375410"/>
                <a:gd name="connsiteX44" fmla="*/ 880844 w 3649211"/>
                <a:gd name="connsiteY44" fmla="*/ 3093604 h 5375410"/>
                <a:gd name="connsiteX45" fmla="*/ 780176 w 3649211"/>
                <a:gd name="connsiteY45" fmla="*/ 3009714 h 5375410"/>
                <a:gd name="connsiteX46" fmla="*/ 604007 w 3649211"/>
                <a:gd name="connsiteY46" fmla="*/ 2749655 h 5375410"/>
                <a:gd name="connsiteX47" fmla="*/ 520117 w 3649211"/>
                <a:gd name="connsiteY47" fmla="*/ 2237927 h 5375410"/>
                <a:gd name="connsiteX48" fmla="*/ 528506 w 3649211"/>
                <a:gd name="connsiteY48" fmla="*/ 2112092 h 5375410"/>
                <a:gd name="connsiteX49" fmla="*/ 570451 w 3649211"/>
                <a:gd name="connsiteY49" fmla="*/ 2019813 h 5375410"/>
                <a:gd name="connsiteX50" fmla="*/ 536895 w 3649211"/>
                <a:gd name="connsiteY50" fmla="*/ 1944312 h 5375410"/>
                <a:gd name="connsiteX51" fmla="*/ 511728 w 3649211"/>
                <a:gd name="connsiteY51" fmla="*/ 1684254 h 5375410"/>
                <a:gd name="connsiteX52" fmla="*/ 578840 w 3649211"/>
                <a:gd name="connsiteY52" fmla="*/ 1399028 h 5375410"/>
                <a:gd name="connsiteX53" fmla="*/ 805343 w 3649211"/>
                <a:gd name="connsiteY53" fmla="*/ 1071857 h 5375410"/>
                <a:gd name="connsiteX54" fmla="*/ 1065402 w 3649211"/>
                <a:gd name="connsiteY54" fmla="*/ 979578 h 5375410"/>
                <a:gd name="connsiteX55" fmla="*/ 1359016 w 3649211"/>
                <a:gd name="connsiteY55" fmla="*/ 904077 h 5375410"/>
                <a:gd name="connsiteX56" fmla="*/ 1300293 w 3649211"/>
                <a:gd name="connsiteY56" fmla="*/ 795021 h 5375410"/>
                <a:gd name="connsiteX57" fmla="*/ 1275126 w 3649211"/>
                <a:gd name="connsiteY57" fmla="*/ 753076 h 5375410"/>
                <a:gd name="connsiteX58" fmla="*/ 1300293 w 3649211"/>
                <a:gd name="connsiteY58" fmla="*/ 669186 h 5375410"/>
                <a:gd name="connsiteX59" fmla="*/ 1342238 w 3649211"/>
                <a:gd name="connsiteY59" fmla="*/ 602074 h 5375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3649211" h="5375410">
                  <a:moveTo>
                    <a:pt x="1342238" y="602074"/>
                  </a:moveTo>
                  <a:cubicBezTo>
                    <a:pt x="1396766" y="523777"/>
                    <a:pt x="1512815" y="298672"/>
                    <a:pt x="1627464" y="199402"/>
                  </a:cubicBezTo>
                  <a:cubicBezTo>
                    <a:pt x="1742113" y="100132"/>
                    <a:pt x="1884726" y="27427"/>
                    <a:pt x="2030135" y="6455"/>
                  </a:cubicBezTo>
                  <a:cubicBezTo>
                    <a:pt x="2175544" y="-14517"/>
                    <a:pt x="2364297" y="17640"/>
                    <a:pt x="2499919" y="73567"/>
                  </a:cubicBezTo>
                  <a:cubicBezTo>
                    <a:pt x="2635541" y="129494"/>
                    <a:pt x="2751589" y="211986"/>
                    <a:pt x="2843868" y="342015"/>
                  </a:cubicBezTo>
                  <a:cubicBezTo>
                    <a:pt x="2936147" y="472044"/>
                    <a:pt x="3013045" y="701343"/>
                    <a:pt x="3053592" y="853743"/>
                  </a:cubicBezTo>
                  <a:cubicBezTo>
                    <a:pt x="3094139" y="1006143"/>
                    <a:pt x="3090643" y="1131279"/>
                    <a:pt x="3087148" y="1256415"/>
                  </a:cubicBezTo>
                  <a:cubicBezTo>
                    <a:pt x="3123500" y="1281582"/>
                    <a:pt x="3148667" y="1284378"/>
                    <a:pt x="3196205" y="1331916"/>
                  </a:cubicBezTo>
                  <a:cubicBezTo>
                    <a:pt x="3243743" y="1379454"/>
                    <a:pt x="3341614" y="1461946"/>
                    <a:pt x="3372374" y="1541641"/>
                  </a:cubicBezTo>
                  <a:cubicBezTo>
                    <a:pt x="3403134" y="1621336"/>
                    <a:pt x="3387754" y="1730393"/>
                    <a:pt x="3380763" y="1810088"/>
                  </a:cubicBezTo>
                  <a:cubicBezTo>
                    <a:pt x="3373772" y="1889783"/>
                    <a:pt x="3338818" y="1980664"/>
                    <a:pt x="3330429" y="2019813"/>
                  </a:cubicBezTo>
                  <a:cubicBezTo>
                    <a:pt x="3352800" y="2084129"/>
                    <a:pt x="3384957" y="2144250"/>
                    <a:pt x="3397541" y="2212760"/>
                  </a:cubicBezTo>
                  <a:cubicBezTo>
                    <a:pt x="3410125" y="2281270"/>
                    <a:pt x="3422708" y="2365160"/>
                    <a:pt x="3405930" y="2430874"/>
                  </a:cubicBezTo>
                  <a:cubicBezTo>
                    <a:pt x="3389152" y="2496588"/>
                    <a:pt x="3337420" y="2555311"/>
                    <a:pt x="3296873" y="2607043"/>
                  </a:cubicBezTo>
                  <a:cubicBezTo>
                    <a:pt x="3256326" y="2658775"/>
                    <a:pt x="3186418" y="2716099"/>
                    <a:pt x="3162649" y="2741266"/>
                  </a:cubicBezTo>
                  <a:cubicBezTo>
                    <a:pt x="3182223" y="2911842"/>
                    <a:pt x="3207390" y="3118771"/>
                    <a:pt x="3221372" y="3252995"/>
                  </a:cubicBezTo>
                  <a:cubicBezTo>
                    <a:pt x="3235354" y="3387219"/>
                    <a:pt x="3249335" y="3459924"/>
                    <a:pt x="3246539" y="3546610"/>
                  </a:cubicBezTo>
                  <a:cubicBezTo>
                    <a:pt x="3243743" y="3633296"/>
                    <a:pt x="3211585" y="3714389"/>
                    <a:pt x="3204594" y="3773112"/>
                  </a:cubicBezTo>
                  <a:cubicBezTo>
                    <a:pt x="3197603" y="3831835"/>
                    <a:pt x="3205992" y="3850011"/>
                    <a:pt x="3204594" y="3898947"/>
                  </a:cubicBezTo>
                  <a:cubicBezTo>
                    <a:pt x="3203196" y="3947883"/>
                    <a:pt x="3173834" y="4024782"/>
                    <a:pt x="3196205" y="4066727"/>
                  </a:cubicBezTo>
                  <a:cubicBezTo>
                    <a:pt x="3218576" y="4108672"/>
                    <a:pt x="3312253" y="4131043"/>
                    <a:pt x="3338818" y="4150617"/>
                  </a:cubicBezTo>
                  <a:lnTo>
                    <a:pt x="3254928" y="4561677"/>
                  </a:lnTo>
                  <a:lnTo>
                    <a:pt x="3011647" y="4788180"/>
                  </a:lnTo>
                  <a:lnTo>
                    <a:pt x="2944535" y="4830125"/>
                  </a:lnTo>
                  <a:lnTo>
                    <a:pt x="3011647" y="5065017"/>
                  </a:lnTo>
                  <a:lnTo>
                    <a:pt x="3649211" y="5375410"/>
                  </a:lnTo>
                  <a:lnTo>
                    <a:pt x="8389" y="5358632"/>
                  </a:lnTo>
                  <a:lnTo>
                    <a:pt x="0" y="4939182"/>
                  </a:lnTo>
                  <a:cubicBezTo>
                    <a:pt x="30760" y="4925200"/>
                    <a:pt x="48936" y="4925200"/>
                    <a:pt x="92279" y="4897237"/>
                  </a:cubicBezTo>
                  <a:cubicBezTo>
                    <a:pt x="135622" y="4869274"/>
                    <a:pt x="215317" y="4802162"/>
                    <a:pt x="260058" y="4771402"/>
                  </a:cubicBezTo>
                  <a:cubicBezTo>
                    <a:pt x="304799" y="4740642"/>
                    <a:pt x="350939" y="4739244"/>
                    <a:pt x="360726" y="4712679"/>
                  </a:cubicBezTo>
                  <a:cubicBezTo>
                    <a:pt x="370513" y="4686114"/>
                    <a:pt x="332763" y="4655354"/>
                    <a:pt x="318781" y="4612011"/>
                  </a:cubicBezTo>
                  <a:cubicBezTo>
                    <a:pt x="304799" y="4568668"/>
                    <a:pt x="276836" y="4483380"/>
                    <a:pt x="276836" y="4452621"/>
                  </a:cubicBezTo>
                  <a:cubicBezTo>
                    <a:pt x="276836" y="4421862"/>
                    <a:pt x="311790" y="4444232"/>
                    <a:pt x="318781" y="4427454"/>
                  </a:cubicBezTo>
                  <a:cubicBezTo>
                    <a:pt x="325772" y="4410676"/>
                    <a:pt x="321577" y="4419065"/>
                    <a:pt x="318781" y="4351953"/>
                  </a:cubicBezTo>
                  <a:cubicBezTo>
                    <a:pt x="315985" y="4284841"/>
                    <a:pt x="265651" y="4089098"/>
                    <a:pt x="302003" y="4024782"/>
                  </a:cubicBezTo>
                  <a:cubicBezTo>
                    <a:pt x="338355" y="3960466"/>
                    <a:pt x="503339" y="3999615"/>
                    <a:pt x="536895" y="3966059"/>
                  </a:cubicBezTo>
                  <a:cubicBezTo>
                    <a:pt x="570451" y="3932503"/>
                    <a:pt x="504737" y="3848613"/>
                    <a:pt x="503339" y="3823446"/>
                  </a:cubicBezTo>
                  <a:cubicBezTo>
                    <a:pt x="545284" y="3840224"/>
                    <a:pt x="587229" y="3863993"/>
                    <a:pt x="629174" y="3873780"/>
                  </a:cubicBezTo>
                  <a:cubicBezTo>
                    <a:pt x="671119" y="3883567"/>
                    <a:pt x="721453" y="3897549"/>
                    <a:pt x="755009" y="3882169"/>
                  </a:cubicBezTo>
                  <a:cubicBezTo>
                    <a:pt x="788565" y="3866789"/>
                    <a:pt x="808139" y="3794085"/>
                    <a:pt x="830510" y="3781501"/>
                  </a:cubicBezTo>
                  <a:cubicBezTo>
                    <a:pt x="852881" y="3768918"/>
                    <a:pt x="875251" y="3815057"/>
                    <a:pt x="889233" y="3806668"/>
                  </a:cubicBezTo>
                  <a:lnTo>
                    <a:pt x="914400" y="3622110"/>
                  </a:lnTo>
                  <a:cubicBezTo>
                    <a:pt x="908807" y="3541017"/>
                    <a:pt x="903215" y="3466914"/>
                    <a:pt x="897622" y="3378830"/>
                  </a:cubicBezTo>
                  <a:cubicBezTo>
                    <a:pt x="892029" y="3290746"/>
                    <a:pt x="886436" y="3192175"/>
                    <a:pt x="880844" y="3093604"/>
                  </a:cubicBezTo>
                  <a:cubicBezTo>
                    <a:pt x="847288" y="3065641"/>
                    <a:pt x="826315" y="3067039"/>
                    <a:pt x="780176" y="3009714"/>
                  </a:cubicBezTo>
                  <a:cubicBezTo>
                    <a:pt x="734036" y="2952389"/>
                    <a:pt x="647350" y="2878286"/>
                    <a:pt x="604007" y="2749655"/>
                  </a:cubicBezTo>
                  <a:cubicBezTo>
                    <a:pt x="560664" y="2621024"/>
                    <a:pt x="532700" y="2344188"/>
                    <a:pt x="520117" y="2237927"/>
                  </a:cubicBezTo>
                  <a:cubicBezTo>
                    <a:pt x="507533" y="2131667"/>
                    <a:pt x="520117" y="2148444"/>
                    <a:pt x="528506" y="2112092"/>
                  </a:cubicBezTo>
                  <a:cubicBezTo>
                    <a:pt x="536895" y="2075740"/>
                    <a:pt x="553673" y="2047776"/>
                    <a:pt x="570451" y="2019813"/>
                  </a:cubicBezTo>
                  <a:cubicBezTo>
                    <a:pt x="559266" y="1994646"/>
                    <a:pt x="546682" y="2000239"/>
                    <a:pt x="536895" y="1944312"/>
                  </a:cubicBezTo>
                  <a:cubicBezTo>
                    <a:pt x="527108" y="1888386"/>
                    <a:pt x="504737" y="1775135"/>
                    <a:pt x="511728" y="1684254"/>
                  </a:cubicBezTo>
                  <a:cubicBezTo>
                    <a:pt x="518719" y="1593373"/>
                    <a:pt x="529904" y="1501094"/>
                    <a:pt x="578840" y="1399028"/>
                  </a:cubicBezTo>
                  <a:cubicBezTo>
                    <a:pt x="627776" y="1296962"/>
                    <a:pt x="724249" y="1141765"/>
                    <a:pt x="805343" y="1071857"/>
                  </a:cubicBezTo>
                  <a:cubicBezTo>
                    <a:pt x="886437" y="1001949"/>
                    <a:pt x="973123" y="1007541"/>
                    <a:pt x="1065402" y="979578"/>
                  </a:cubicBezTo>
                  <a:cubicBezTo>
                    <a:pt x="1157681" y="951615"/>
                    <a:pt x="1258348" y="927846"/>
                    <a:pt x="1359016" y="904077"/>
                  </a:cubicBezTo>
                  <a:cubicBezTo>
                    <a:pt x="1339442" y="867725"/>
                    <a:pt x="1314275" y="820188"/>
                    <a:pt x="1300293" y="795021"/>
                  </a:cubicBezTo>
                  <a:cubicBezTo>
                    <a:pt x="1286311" y="769854"/>
                    <a:pt x="1275126" y="774048"/>
                    <a:pt x="1275126" y="753076"/>
                  </a:cubicBezTo>
                  <a:cubicBezTo>
                    <a:pt x="1275126" y="732104"/>
                    <a:pt x="1287709" y="695751"/>
                    <a:pt x="1300293" y="669186"/>
                  </a:cubicBezTo>
                  <a:cubicBezTo>
                    <a:pt x="1312877" y="642621"/>
                    <a:pt x="1287710" y="680371"/>
                    <a:pt x="1342238" y="602074"/>
                  </a:cubicBezTo>
                  <a:close/>
                </a:path>
              </a:pathLst>
            </a:custGeom>
            <a:gradFill>
              <a:gsLst>
                <a:gs pos="42000">
                  <a:schemeClr val="bg1"/>
                </a:gs>
                <a:gs pos="0">
                  <a:schemeClr val="bg1">
                    <a:alpha val="40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blurRad="165100" dist="114300" dir="5400000" sx="90000" sy="-19000" rotWithShape="0">
                <a:prstClr val="black">
                  <a:alpha val="47000"/>
                </a:prstClr>
              </a:outerShdw>
            </a:effectLst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任意多边形 70"/>
            <p:cNvSpPr>
              <a:spLocks noChangeAspect="1"/>
            </p:cNvSpPr>
            <p:nvPr/>
          </p:nvSpPr>
          <p:spPr>
            <a:xfrm>
              <a:off x="6896902" y="3872533"/>
              <a:ext cx="312203" cy="338419"/>
            </a:xfrm>
            <a:custGeom>
              <a:avLst/>
              <a:gdLst/>
              <a:ahLst/>
              <a:cxnLst/>
              <a:rect l="l" t="t" r="r" b="b"/>
              <a:pathLst>
                <a:path w="5822950" h="6311900">
                  <a:moveTo>
                    <a:pt x="3276600" y="0"/>
                  </a:moveTo>
                  <a:cubicBezTo>
                    <a:pt x="3367617" y="27517"/>
                    <a:pt x="3454400" y="49742"/>
                    <a:pt x="3549650" y="82550"/>
                  </a:cubicBezTo>
                  <a:cubicBezTo>
                    <a:pt x="3644900" y="115358"/>
                    <a:pt x="3758142" y="142875"/>
                    <a:pt x="3848100" y="196850"/>
                  </a:cubicBezTo>
                  <a:cubicBezTo>
                    <a:pt x="3938058" y="250825"/>
                    <a:pt x="4003675" y="342900"/>
                    <a:pt x="4089400" y="406400"/>
                  </a:cubicBezTo>
                  <a:cubicBezTo>
                    <a:pt x="4175125" y="469900"/>
                    <a:pt x="4284133" y="519642"/>
                    <a:pt x="4362450" y="577850"/>
                  </a:cubicBezTo>
                  <a:cubicBezTo>
                    <a:pt x="4440767" y="636058"/>
                    <a:pt x="4506383" y="698500"/>
                    <a:pt x="4559300" y="755650"/>
                  </a:cubicBezTo>
                  <a:cubicBezTo>
                    <a:pt x="4612217" y="812800"/>
                    <a:pt x="4663017" y="872067"/>
                    <a:pt x="4679950" y="920750"/>
                  </a:cubicBezTo>
                  <a:cubicBezTo>
                    <a:pt x="4696883" y="969433"/>
                    <a:pt x="4687358" y="1026583"/>
                    <a:pt x="4660900" y="1047750"/>
                  </a:cubicBezTo>
                  <a:cubicBezTo>
                    <a:pt x="4634442" y="1068917"/>
                    <a:pt x="4564592" y="1051983"/>
                    <a:pt x="4521200" y="1047750"/>
                  </a:cubicBezTo>
                  <a:cubicBezTo>
                    <a:pt x="4477808" y="1043517"/>
                    <a:pt x="4433358" y="1016000"/>
                    <a:pt x="4400550" y="1022350"/>
                  </a:cubicBezTo>
                  <a:cubicBezTo>
                    <a:pt x="4367742" y="1028700"/>
                    <a:pt x="4342342" y="1067858"/>
                    <a:pt x="4324350" y="1085850"/>
                  </a:cubicBezTo>
                  <a:cubicBezTo>
                    <a:pt x="4306358" y="1103842"/>
                    <a:pt x="4299479" y="1117071"/>
                    <a:pt x="4292600" y="1130300"/>
                  </a:cubicBezTo>
                  <a:cubicBezTo>
                    <a:pt x="4326467" y="1153583"/>
                    <a:pt x="4351867" y="1150409"/>
                    <a:pt x="4394200" y="1200150"/>
                  </a:cubicBezTo>
                  <a:cubicBezTo>
                    <a:pt x="4436533" y="1249891"/>
                    <a:pt x="4543425" y="1381125"/>
                    <a:pt x="4546600" y="1428750"/>
                  </a:cubicBezTo>
                  <a:cubicBezTo>
                    <a:pt x="4549775" y="1476375"/>
                    <a:pt x="4473575" y="1479550"/>
                    <a:pt x="4413250" y="1485900"/>
                  </a:cubicBezTo>
                  <a:cubicBezTo>
                    <a:pt x="4352925" y="1492250"/>
                    <a:pt x="4225925" y="1461558"/>
                    <a:pt x="4184650" y="1466850"/>
                  </a:cubicBezTo>
                  <a:cubicBezTo>
                    <a:pt x="4169833" y="1498600"/>
                    <a:pt x="4185708" y="1493308"/>
                    <a:pt x="4140200" y="1562100"/>
                  </a:cubicBezTo>
                  <a:cubicBezTo>
                    <a:pt x="4094692" y="1630892"/>
                    <a:pt x="3975100" y="1805517"/>
                    <a:pt x="3911600" y="1879600"/>
                  </a:cubicBezTo>
                  <a:cubicBezTo>
                    <a:pt x="3848100" y="1953683"/>
                    <a:pt x="3789892" y="1982258"/>
                    <a:pt x="3759200" y="2006600"/>
                  </a:cubicBezTo>
                  <a:cubicBezTo>
                    <a:pt x="3728508" y="2030942"/>
                    <a:pt x="3735917" y="2002367"/>
                    <a:pt x="3727450" y="2025650"/>
                  </a:cubicBezTo>
                  <a:cubicBezTo>
                    <a:pt x="3718983" y="2048933"/>
                    <a:pt x="3713691" y="2097616"/>
                    <a:pt x="3708400" y="2146300"/>
                  </a:cubicBezTo>
                  <a:lnTo>
                    <a:pt x="3755321" y="2217701"/>
                  </a:lnTo>
                  <a:cubicBezTo>
                    <a:pt x="3776204" y="2215063"/>
                    <a:pt x="3796650" y="2214488"/>
                    <a:pt x="3816350" y="2216150"/>
                  </a:cubicBezTo>
                  <a:cubicBezTo>
                    <a:pt x="3904192" y="2223558"/>
                    <a:pt x="4001558" y="2273300"/>
                    <a:pt x="4057650" y="2305050"/>
                  </a:cubicBezTo>
                  <a:cubicBezTo>
                    <a:pt x="4113742" y="2336800"/>
                    <a:pt x="4088342" y="2323042"/>
                    <a:pt x="4159250" y="2406650"/>
                  </a:cubicBezTo>
                  <a:cubicBezTo>
                    <a:pt x="4230158" y="2490258"/>
                    <a:pt x="4394200" y="2712508"/>
                    <a:pt x="4483100" y="2806700"/>
                  </a:cubicBezTo>
                  <a:cubicBezTo>
                    <a:pt x="4572000" y="2900892"/>
                    <a:pt x="4592108" y="2852208"/>
                    <a:pt x="4692650" y="2971800"/>
                  </a:cubicBezTo>
                  <a:cubicBezTo>
                    <a:pt x="4793192" y="3091392"/>
                    <a:pt x="4958292" y="3318933"/>
                    <a:pt x="5086350" y="3524250"/>
                  </a:cubicBezTo>
                  <a:cubicBezTo>
                    <a:pt x="5214408" y="3729567"/>
                    <a:pt x="5371042" y="3993092"/>
                    <a:pt x="5461000" y="4203700"/>
                  </a:cubicBezTo>
                  <a:cubicBezTo>
                    <a:pt x="5550958" y="4414308"/>
                    <a:pt x="5565775" y="4436533"/>
                    <a:pt x="5626100" y="4787900"/>
                  </a:cubicBezTo>
                  <a:cubicBezTo>
                    <a:pt x="5686425" y="5139267"/>
                    <a:pt x="5754687" y="5725583"/>
                    <a:pt x="5822950" y="6311900"/>
                  </a:cubicBezTo>
                  <a:lnTo>
                    <a:pt x="0" y="6299200"/>
                  </a:lnTo>
                  <a:cubicBezTo>
                    <a:pt x="23283" y="6093883"/>
                    <a:pt x="-1058" y="5931958"/>
                    <a:pt x="69850" y="5683250"/>
                  </a:cubicBezTo>
                  <a:cubicBezTo>
                    <a:pt x="140758" y="5434542"/>
                    <a:pt x="282575" y="5078942"/>
                    <a:pt x="425450" y="4806950"/>
                  </a:cubicBezTo>
                  <a:cubicBezTo>
                    <a:pt x="568325" y="4534958"/>
                    <a:pt x="804333" y="4201583"/>
                    <a:pt x="927100" y="4051300"/>
                  </a:cubicBezTo>
                  <a:cubicBezTo>
                    <a:pt x="1049867" y="3901017"/>
                    <a:pt x="1115483" y="3944408"/>
                    <a:pt x="1162050" y="3905250"/>
                  </a:cubicBezTo>
                  <a:cubicBezTo>
                    <a:pt x="1193800" y="3829050"/>
                    <a:pt x="1169458" y="3804708"/>
                    <a:pt x="1257300" y="3676650"/>
                  </a:cubicBezTo>
                  <a:cubicBezTo>
                    <a:pt x="1345142" y="3548592"/>
                    <a:pt x="1573742" y="3273425"/>
                    <a:pt x="1689100" y="3136900"/>
                  </a:cubicBezTo>
                  <a:cubicBezTo>
                    <a:pt x="1804458" y="3000375"/>
                    <a:pt x="1857375" y="2925233"/>
                    <a:pt x="1949450" y="2857500"/>
                  </a:cubicBezTo>
                  <a:cubicBezTo>
                    <a:pt x="1975102" y="2838630"/>
                    <a:pt x="2001371" y="2822716"/>
                    <a:pt x="2028301" y="2809357"/>
                  </a:cubicBezTo>
                  <a:lnTo>
                    <a:pt x="2025650" y="2794000"/>
                  </a:lnTo>
                  <a:cubicBezTo>
                    <a:pt x="1994958" y="2551642"/>
                    <a:pt x="2051050" y="2657475"/>
                    <a:pt x="2057400" y="2590800"/>
                  </a:cubicBezTo>
                  <a:cubicBezTo>
                    <a:pt x="2063750" y="2524125"/>
                    <a:pt x="2044700" y="2465917"/>
                    <a:pt x="2063750" y="2393950"/>
                  </a:cubicBezTo>
                  <a:cubicBezTo>
                    <a:pt x="2082800" y="2321983"/>
                    <a:pt x="2138892" y="2224617"/>
                    <a:pt x="2171700" y="2159000"/>
                  </a:cubicBezTo>
                  <a:cubicBezTo>
                    <a:pt x="2204508" y="2093383"/>
                    <a:pt x="2245783" y="2028825"/>
                    <a:pt x="2260600" y="2000250"/>
                  </a:cubicBezTo>
                  <a:cubicBezTo>
                    <a:pt x="2254250" y="1909233"/>
                    <a:pt x="2256367" y="1806575"/>
                    <a:pt x="2241550" y="1727200"/>
                  </a:cubicBezTo>
                  <a:cubicBezTo>
                    <a:pt x="2226733" y="1647825"/>
                    <a:pt x="2178050" y="1580092"/>
                    <a:pt x="2171700" y="1524000"/>
                  </a:cubicBezTo>
                  <a:cubicBezTo>
                    <a:pt x="2165350" y="1467908"/>
                    <a:pt x="2201333" y="1420283"/>
                    <a:pt x="2203450" y="1390650"/>
                  </a:cubicBezTo>
                  <a:cubicBezTo>
                    <a:pt x="2205567" y="1361017"/>
                    <a:pt x="2183342" y="1373717"/>
                    <a:pt x="2184400" y="1346200"/>
                  </a:cubicBezTo>
                  <a:cubicBezTo>
                    <a:pt x="2185458" y="1318683"/>
                    <a:pt x="2216150" y="1263650"/>
                    <a:pt x="2209800" y="1225550"/>
                  </a:cubicBezTo>
                  <a:cubicBezTo>
                    <a:pt x="2203450" y="1187450"/>
                    <a:pt x="2161117" y="1152525"/>
                    <a:pt x="2146300" y="1117600"/>
                  </a:cubicBezTo>
                  <a:cubicBezTo>
                    <a:pt x="2131483" y="1082675"/>
                    <a:pt x="2143125" y="1045633"/>
                    <a:pt x="2120900" y="1016000"/>
                  </a:cubicBezTo>
                  <a:cubicBezTo>
                    <a:pt x="2098675" y="986367"/>
                    <a:pt x="2012950" y="939800"/>
                    <a:pt x="2012950" y="939800"/>
                  </a:cubicBezTo>
                  <a:cubicBezTo>
                    <a:pt x="1980142" y="916517"/>
                    <a:pt x="1926167" y="903817"/>
                    <a:pt x="1924050" y="876300"/>
                  </a:cubicBezTo>
                  <a:cubicBezTo>
                    <a:pt x="1921933" y="848783"/>
                    <a:pt x="1945217" y="815975"/>
                    <a:pt x="2000250" y="774700"/>
                  </a:cubicBezTo>
                  <a:cubicBezTo>
                    <a:pt x="2055283" y="733425"/>
                    <a:pt x="2219325" y="664633"/>
                    <a:pt x="2254250" y="628650"/>
                  </a:cubicBezTo>
                  <a:cubicBezTo>
                    <a:pt x="2289175" y="592667"/>
                    <a:pt x="2226733" y="577850"/>
                    <a:pt x="2209800" y="558800"/>
                  </a:cubicBezTo>
                  <a:cubicBezTo>
                    <a:pt x="2192867" y="539750"/>
                    <a:pt x="2183342" y="522817"/>
                    <a:pt x="2152650" y="514350"/>
                  </a:cubicBezTo>
                  <a:cubicBezTo>
                    <a:pt x="2121958" y="505883"/>
                    <a:pt x="2059517" y="522817"/>
                    <a:pt x="2025650" y="508000"/>
                  </a:cubicBezTo>
                  <a:cubicBezTo>
                    <a:pt x="1991783" y="493183"/>
                    <a:pt x="1948392" y="462492"/>
                    <a:pt x="1949450" y="425450"/>
                  </a:cubicBezTo>
                  <a:cubicBezTo>
                    <a:pt x="1950508" y="388408"/>
                    <a:pt x="1973792" y="336550"/>
                    <a:pt x="2032000" y="285750"/>
                  </a:cubicBezTo>
                  <a:cubicBezTo>
                    <a:pt x="2090208" y="234950"/>
                    <a:pt x="2116667" y="161925"/>
                    <a:pt x="2324100" y="114300"/>
                  </a:cubicBezTo>
                  <a:cubicBezTo>
                    <a:pt x="2531533" y="66675"/>
                    <a:pt x="3074458" y="5292"/>
                    <a:pt x="3276600" y="0"/>
                  </a:cubicBezTo>
                  <a:close/>
                </a:path>
              </a:pathLst>
            </a:custGeom>
            <a:gradFill>
              <a:gsLst>
                <a:gs pos="42000">
                  <a:schemeClr val="bg1"/>
                </a:gs>
                <a:gs pos="0">
                  <a:schemeClr val="bg1">
                    <a:alpha val="40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blurRad="165100" dist="114300" dir="5400000" sx="90000" sy="-19000" rotWithShape="0">
                <a:prstClr val="black">
                  <a:alpha val="47000"/>
                </a:prstClr>
              </a:outerShdw>
            </a:effectLst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任意多边形 71"/>
            <p:cNvSpPr>
              <a:spLocks noChangeAspect="1"/>
            </p:cNvSpPr>
            <p:nvPr/>
          </p:nvSpPr>
          <p:spPr>
            <a:xfrm>
              <a:off x="7323566" y="3871983"/>
              <a:ext cx="276250" cy="338969"/>
            </a:xfrm>
            <a:custGeom>
              <a:avLst/>
              <a:gdLst/>
              <a:ahLst/>
              <a:cxnLst/>
              <a:rect l="l" t="t" r="r" b="b"/>
              <a:pathLst>
                <a:path w="5072881" h="6224619">
                  <a:moveTo>
                    <a:pt x="2400781" y="31"/>
                  </a:moveTo>
                  <a:cubicBezTo>
                    <a:pt x="2434912" y="-763"/>
                    <a:pt x="2484919" y="13525"/>
                    <a:pt x="2534131" y="19081"/>
                  </a:cubicBezTo>
                  <a:cubicBezTo>
                    <a:pt x="2583344" y="24637"/>
                    <a:pt x="2636525" y="19875"/>
                    <a:pt x="2696056" y="33369"/>
                  </a:cubicBezTo>
                  <a:cubicBezTo>
                    <a:pt x="2755587" y="46863"/>
                    <a:pt x="2838932" y="88138"/>
                    <a:pt x="2891319" y="100044"/>
                  </a:cubicBezTo>
                  <a:cubicBezTo>
                    <a:pt x="2943706" y="111950"/>
                    <a:pt x="2977043" y="108378"/>
                    <a:pt x="3010381" y="104806"/>
                  </a:cubicBezTo>
                  <a:cubicBezTo>
                    <a:pt x="3023081" y="119094"/>
                    <a:pt x="3021494" y="126238"/>
                    <a:pt x="3048481" y="147669"/>
                  </a:cubicBezTo>
                  <a:cubicBezTo>
                    <a:pt x="3075468" y="169100"/>
                    <a:pt x="3145319" y="219900"/>
                    <a:pt x="3172306" y="233394"/>
                  </a:cubicBezTo>
                  <a:cubicBezTo>
                    <a:pt x="3199293" y="246888"/>
                    <a:pt x="3194531" y="222281"/>
                    <a:pt x="3210406" y="228631"/>
                  </a:cubicBezTo>
                  <a:lnTo>
                    <a:pt x="3277081" y="271494"/>
                  </a:lnTo>
                  <a:lnTo>
                    <a:pt x="3434244" y="376269"/>
                  </a:lnTo>
                  <a:cubicBezTo>
                    <a:pt x="3445356" y="412781"/>
                    <a:pt x="3442975" y="438181"/>
                    <a:pt x="3467581" y="485806"/>
                  </a:cubicBezTo>
                  <a:cubicBezTo>
                    <a:pt x="3492187" y="533431"/>
                    <a:pt x="3546956" y="596138"/>
                    <a:pt x="3581881" y="662019"/>
                  </a:cubicBezTo>
                  <a:cubicBezTo>
                    <a:pt x="3616806" y="727900"/>
                    <a:pt x="3645381" y="812038"/>
                    <a:pt x="3677131" y="881094"/>
                  </a:cubicBezTo>
                  <a:cubicBezTo>
                    <a:pt x="3708881" y="950150"/>
                    <a:pt x="3740631" y="1013253"/>
                    <a:pt x="3772381" y="1076356"/>
                  </a:cubicBezTo>
                  <a:cubicBezTo>
                    <a:pt x="3796194" y="1070006"/>
                    <a:pt x="3804132" y="1055719"/>
                    <a:pt x="3843819" y="1057306"/>
                  </a:cubicBezTo>
                  <a:cubicBezTo>
                    <a:pt x="3883506" y="1058893"/>
                    <a:pt x="3985106" y="1076356"/>
                    <a:pt x="4010506" y="1085881"/>
                  </a:cubicBezTo>
                  <a:cubicBezTo>
                    <a:pt x="3991456" y="1106519"/>
                    <a:pt x="3954943" y="1120807"/>
                    <a:pt x="3953356" y="1147794"/>
                  </a:cubicBezTo>
                  <a:cubicBezTo>
                    <a:pt x="3951769" y="1174781"/>
                    <a:pt x="3988281" y="1218437"/>
                    <a:pt x="4000981" y="1247806"/>
                  </a:cubicBezTo>
                  <a:cubicBezTo>
                    <a:pt x="4013681" y="1277175"/>
                    <a:pt x="4027175" y="1297812"/>
                    <a:pt x="4029556" y="1324006"/>
                  </a:cubicBezTo>
                  <a:cubicBezTo>
                    <a:pt x="4031937" y="1350200"/>
                    <a:pt x="4016063" y="1386713"/>
                    <a:pt x="4015269" y="1404969"/>
                  </a:cubicBezTo>
                  <a:cubicBezTo>
                    <a:pt x="4014475" y="1423225"/>
                    <a:pt x="4031938" y="1420844"/>
                    <a:pt x="4024794" y="1433544"/>
                  </a:cubicBezTo>
                  <a:cubicBezTo>
                    <a:pt x="4017650" y="1446244"/>
                    <a:pt x="3987487" y="1469263"/>
                    <a:pt x="3972406" y="1481169"/>
                  </a:cubicBezTo>
                  <a:cubicBezTo>
                    <a:pt x="3957325" y="1493075"/>
                    <a:pt x="3942243" y="1490694"/>
                    <a:pt x="3934306" y="1504981"/>
                  </a:cubicBezTo>
                  <a:cubicBezTo>
                    <a:pt x="3926369" y="1519268"/>
                    <a:pt x="3933512" y="1541494"/>
                    <a:pt x="3924781" y="1566894"/>
                  </a:cubicBezTo>
                  <a:cubicBezTo>
                    <a:pt x="3902556" y="1603406"/>
                    <a:pt x="3867631" y="1644681"/>
                    <a:pt x="3858106" y="1676431"/>
                  </a:cubicBezTo>
                  <a:cubicBezTo>
                    <a:pt x="3848581" y="1708181"/>
                    <a:pt x="3872393" y="1724057"/>
                    <a:pt x="3867631" y="1757394"/>
                  </a:cubicBezTo>
                  <a:cubicBezTo>
                    <a:pt x="3862869" y="1790731"/>
                    <a:pt x="3839850" y="1834387"/>
                    <a:pt x="3829531" y="1876456"/>
                  </a:cubicBezTo>
                  <a:cubicBezTo>
                    <a:pt x="3819212" y="1918525"/>
                    <a:pt x="3825563" y="1974087"/>
                    <a:pt x="3805719" y="2009806"/>
                  </a:cubicBezTo>
                  <a:cubicBezTo>
                    <a:pt x="3785875" y="2045525"/>
                    <a:pt x="3727931" y="2074894"/>
                    <a:pt x="3710469" y="2090769"/>
                  </a:cubicBezTo>
                  <a:cubicBezTo>
                    <a:pt x="3699356" y="2160619"/>
                    <a:pt x="3696181" y="2260631"/>
                    <a:pt x="3677131" y="2300319"/>
                  </a:cubicBezTo>
                  <a:cubicBezTo>
                    <a:pt x="3658081" y="2340007"/>
                    <a:pt x="3617600" y="2319369"/>
                    <a:pt x="3596169" y="2328894"/>
                  </a:cubicBezTo>
                  <a:cubicBezTo>
                    <a:pt x="3574738" y="2338419"/>
                    <a:pt x="3558069" y="2345563"/>
                    <a:pt x="3548544" y="2357469"/>
                  </a:cubicBezTo>
                  <a:cubicBezTo>
                    <a:pt x="3539019" y="2369375"/>
                    <a:pt x="3551719" y="2382075"/>
                    <a:pt x="3539019" y="2400331"/>
                  </a:cubicBezTo>
                  <a:cubicBezTo>
                    <a:pt x="3526319" y="2418587"/>
                    <a:pt x="3493775" y="2450337"/>
                    <a:pt x="3472344" y="2467006"/>
                  </a:cubicBezTo>
                  <a:cubicBezTo>
                    <a:pt x="3450913" y="2483675"/>
                    <a:pt x="3432656" y="2481294"/>
                    <a:pt x="3410431" y="2500344"/>
                  </a:cubicBezTo>
                  <a:cubicBezTo>
                    <a:pt x="3388206" y="2519394"/>
                    <a:pt x="3353281" y="2553525"/>
                    <a:pt x="3338994" y="2581306"/>
                  </a:cubicBezTo>
                  <a:cubicBezTo>
                    <a:pt x="3324707" y="2609087"/>
                    <a:pt x="3324706" y="2667031"/>
                    <a:pt x="3324706" y="2667031"/>
                  </a:cubicBezTo>
                  <a:lnTo>
                    <a:pt x="3310419" y="2752756"/>
                  </a:lnTo>
                  <a:cubicBezTo>
                    <a:pt x="3318356" y="2755931"/>
                    <a:pt x="3323119" y="2755137"/>
                    <a:pt x="3334231" y="2762281"/>
                  </a:cubicBezTo>
                  <a:cubicBezTo>
                    <a:pt x="3345343" y="2769425"/>
                    <a:pt x="3358838" y="2786888"/>
                    <a:pt x="3377094" y="2795619"/>
                  </a:cubicBezTo>
                  <a:cubicBezTo>
                    <a:pt x="3395350" y="2804350"/>
                    <a:pt x="3427894" y="2810700"/>
                    <a:pt x="3443769" y="2814669"/>
                  </a:cubicBezTo>
                  <a:cubicBezTo>
                    <a:pt x="3459644" y="2818638"/>
                    <a:pt x="3465994" y="2807525"/>
                    <a:pt x="3472344" y="2819431"/>
                  </a:cubicBezTo>
                  <a:cubicBezTo>
                    <a:pt x="3478694" y="2831337"/>
                    <a:pt x="3472344" y="2854356"/>
                    <a:pt x="3481869" y="2886106"/>
                  </a:cubicBezTo>
                  <a:cubicBezTo>
                    <a:pt x="3491394" y="2917856"/>
                    <a:pt x="3512825" y="2957544"/>
                    <a:pt x="3529494" y="3009931"/>
                  </a:cubicBezTo>
                  <a:cubicBezTo>
                    <a:pt x="3537511" y="3035127"/>
                    <a:pt x="3553239" y="3062158"/>
                    <a:pt x="3565682" y="3092141"/>
                  </a:cubicBezTo>
                  <a:cubicBezTo>
                    <a:pt x="3603687" y="3121387"/>
                    <a:pt x="3646668" y="3158044"/>
                    <a:pt x="3677131" y="3176619"/>
                  </a:cubicBezTo>
                  <a:cubicBezTo>
                    <a:pt x="3709675" y="3196463"/>
                    <a:pt x="3730312" y="3199638"/>
                    <a:pt x="3753331" y="3205194"/>
                  </a:cubicBezTo>
                  <a:cubicBezTo>
                    <a:pt x="3776350" y="3210750"/>
                    <a:pt x="3779525" y="3202812"/>
                    <a:pt x="3815244" y="3209956"/>
                  </a:cubicBezTo>
                  <a:cubicBezTo>
                    <a:pt x="3850963" y="3217100"/>
                    <a:pt x="3967644" y="3248056"/>
                    <a:pt x="3967644" y="3248056"/>
                  </a:cubicBezTo>
                  <a:lnTo>
                    <a:pt x="4024794" y="3262344"/>
                  </a:lnTo>
                  <a:cubicBezTo>
                    <a:pt x="4062100" y="3272663"/>
                    <a:pt x="4138300" y="3303619"/>
                    <a:pt x="4191481" y="3309969"/>
                  </a:cubicBezTo>
                  <a:cubicBezTo>
                    <a:pt x="4244662" y="3316319"/>
                    <a:pt x="4287525" y="3295682"/>
                    <a:pt x="4343881" y="3300444"/>
                  </a:cubicBezTo>
                  <a:cubicBezTo>
                    <a:pt x="4400237" y="3305206"/>
                    <a:pt x="4473263" y="3329019"/>
                    <a:pt x="4529619" y="3338544"/>
                  </a:cubicBezTo>
                  <a:cubicBezTo>
                    <a:pt x="4585975" y="3348069"/>
                    <a:pt x="4639950" y="3352832"/>
                    <a:pt x="4682019" y="3357594"/>
                  </a:cubicBezTo>
                  <a:cubicBezTo>
                    <a:pt x="4724088" y="3362356"/>
                    <a:pt x="4757425" y="3367119"/>
                    <a:pt x="4782031" y="3367119"/>
                  </a:cubicBezTo>
                  <a:cubicBezTo>
                    <a:pt x="4806637" y="3367119"/>
                    <a:pt x="4815368" y="3362357"/>
                    <a:pt x="4829656" y="3357594"/>
                  </a:cubicBezTo>
                  <a:cubicBezTo>
                    <a:pt x="4843944" y="3352831"/>
                    <a:pt x="4842356" y="3330607"/>
                    <a:pt x="4867756" y="3338544"/>
                  </a:cubicBezTo>
                  <a:cubicBezTo>
                    <a:pt x="4893156" y="3346481"/>
                    <a:pt x="4948719" y="3381407"/>
                    <a:pt x="4982056" y="3405219"/>
                  </a:cubicBezTo>
                  <a:cubicBezTo>
                    <a:pt x="5015393" y="3429031"/>
                    <a:pt x="5054287" y="3458400"/>
                    <a:pt x="5067781" y="3481419"/>
                  </a:cubicBezTo>
                  <a:cubicBezTo>
                    <a:pt x="5081275" y="3504438"/>
                    <a:pt x="5063813" y="3518725"/>
                    <a:pt x="5063019" y="3543331"/>
                  </a:cubicBezTo>
                  <a:cubicBezTo>
                    <a:pt x="5062225" y="3567937"/>
                    <a:pt x="5062225" y="3602862"/>
                    <a:pt x="5063019" y="3629056"/>
                  </a:cubicBezTo>
                  <a:cubicBezTo>
                    <a:pt x="5063813" y="3655250"/>
                    <a:pt x="5075718" y="3675094"/>
                    <a:pt x="5067781" y="3700494"/>
                  </a:cubicBezTo>
                  <a:cubicBezTo>
                    <a:pt x="5059844" y="3725894"/>
                    <a:pt x="5025713" y="3759231"/>
                    <a:pt x="5015394" y="3781456"/>
                  </a:cubicBezTo>
                  <a:cubicBezTo>
                    <a:pt x="5005075" y="3803681"/>
                    <a:pt x="5018569" y="3812413"/>
                    <a:pt x="5005869" y="3833844"/>
                  </a:cubicBezTo>
                  <a:cubicBezTo>
                    <a:pt x="4993169" y="3855275"/>
                    <a:pt x="4949513" y="3886232"/>
                    <a:pt x="4939194" y="3910044"/>
                  </a:cubicBezTo>
                  <a:cubicBezTo>
                    <a:pt x="4928875" y="3933856"/>
                    <a:pt x="4947131" y="3952113"/>
                    <a:pt x="4943956" y="3976719"/>
                  </a:cubicBezTo>
                  <a:cubicBezTo>
                    <a:pt x="4940781" y="4001325"/>
                    <a:pt x="4920938" y="4038631"/>
                    <a:pt x="4920144" y="4057681"/>
                  </a:cubicBezTo>
                  <a:cubicBezTo>
                    <a:pt x="4919350" y="4076731"/>
                    <a:pt x="4947131" y="4074350"/>
                    <a:pt x="4939194" y="4091019"/>
                  </a:cubicBezTo>
                  <a:cubicBezTo>
                    <a:pt x="4931257" y="4107688"/>
                    <a:pt x="4886806" y="4118007"/>
                    <a:pt x="4872519" y="4157694"/>
                  </a:cubicBezTo>
                  <a:cubicBezTo>
                    <a:pt x="4858232" y="4197381"/>
                    <a:pt x="4862200" y="4273582"/>
                    <a:pt x="4853469" y="4329144"/>
                  </a:cubicBezTo>
                  <a:cubicBezTo>
                    <a:pt x="4844738" y="4384707"/>
                    <a:pt x="4818544" y="4451382"/>
                    <a:pt x="4820131" y="4491069"/>
                  </a:cubicBezTo>
                  <a:cubicBezTo>
                    <a:pt x="4821718" y="4530756"/>
                    <a:pt x="4847913" y="4538694"/>
                    <a:pt x="4862994" y="4567269"/>
                  </a:cubicBezTo>
                  <a:cubicBezTo>
                    <a:pt x="4878075" y="4595844"/>
                    <a:pt x="4905857" y="4626800"/>
                    <a:pt x="4910619" y="4662519"/>
                  </a:cubicBezTo>
                  <a:cubicBezTo>
                    <a:pt x="4915381" y="4698238"/>
                    <a:pt x="4892363" y="4739512"/>
                    <a:pt x="4891569" y="4781581"/>
                  </a:cubicBezTo>
                  <a:cubicBezTo>
                    <a:pt x="4890775" y="4823650"/>
                    <a:pt x="4917762" y="4887944"/>
                    <a:pt x="4905856" y="4914931"/>
                  </a:cubicBezTo>
                  <a:cubicBezTo>
                    <a:pt x="4877281" y="4924456"/>
                    <a:pt x="4835212" y="4918106"/>
                    <a:pt x="4820131" y="4943506"/>
                  </a:cubicBezTo>
                  <a:cubicBezTo>
                    <a:pt x="4805050" y="4968906"/>
                    <a:pt x="4818544" y="5030025"/>
                    <a:pt x="4815369" y="5067331"/>
                  </a:cubicBezTo>
                  <a:cubicBezTo>
                    <a:pt x="4812194" y="5104637"/>
                    <a:pt x="4802668" y="5133213"/>
                    <a:pt x="4801081" y="5167344"/>
                  </a:cubicBezTo>
                  <a:cubicBezTo>
                    <a:pt x="4799494" y="5201475"/>
                    <a:pt x="4804257" y="5230844"/>
                    <a:pt x="4805844" y="5272119"/>
                  </a:cubicBezTo>
                  <a:cubicBezTo>
                    <a:pt x="4807431" y="5313394"/>
                    <a:pt x="4794731" y="5380069"/>
                    <a:pt x="4810606" y="5414994"/>
                  </a:cubicBezTo>
                  <a:cubicBezTo>
                    <a:pt x="4826481" y="5449919"/>
                    <a:pt x="4868550" y="5427694"/>
                    <a:pt x="4901094" y="5481669"/>
                  </a:cubicBezTo>
                  <a:cubicBezTo>
                    <a:pt x="4933638" y="5535644"/>
                    <a:pt x="4981263" y="5683282"/>
                    <a:pt x="5005869" y="5738844"/>
                  </a:cubicBezTo>
                  <a:cubicBezTo>
                    <a:pt x="5002694" y="5800756"/>
                    <a:pt x="5020950" y="5880925"/>
                    <a:pt x="4996344" y="5924581"/>
                  </a:cubicBezTo>
                  <a:cubicBezTo>
                    <a:pt x="4971738" y="5968237"/>
                    <a:pt x="4912206" y="5983319"/>
                    <a:pt x="4858231" y="6000781"/>
                  </a:cubicBezTo>
                  <a:cubicBezTo>
                    <a:pt x="4804256" y="6018243"/>
                    <a:pt x="4708213" y="6016656"/>
                    <a:pt x="4672494" y="6029356"/>
                  </a:cubicBezTo>
                  <a:cubicBezTo>
                    <a:pt x="4636775" y="6042056"/>
                    <a:pt x="4662969" y="6070631"/>
                    <a:pt x="4643919" y="6076981"/>
                  </a:cubicBezTo>
                  <a:cubicBezTo>
                    <a:pt x="4624869" y="6083331"/>
                    <a:pt x="4605025" y="6065075"/>
                    <a:pt x="4558194" y="6067456"/>
                  </a:cubicBezTo>
                  <a:cubicBezTo>
                    <a:pt x="4511363" y="6069837"/>
                    <a:pt x="4399444" y="6080950"/>
                    <a:pt x="4362931" y="6091269"/>
                  </a:cubicBezTo>
                  <a:cubicBezTo>
                    <a:pt x="4326418" y="6101588"/>
                    <a:pt x="4376425" y="6122225"/>
                    <a:pt x="4339119" y="6129369"/>
                  </a:cubicBezTo>
                  <a:cubicBezTo>
                    <a:pt x="4301813" y="6136513"/>
                    <a:pt x="4190688" y="6130162"/>
                    <a:pt x="4139094" y="6134131"/>
                  </a:cubicBezTo>
                  <a:lnTo>
                    <a:pt x="3881919" y="6153181"/>
                  </a:lnTo>
                  <a:lnTo>
                    <a:pt x="3715231" y="6143656"/>
                  </a:lnTo>
                  <a:lnTo>
                    <a:pt x="3167544" y="6191281"/>
                  </a:lnTo>
                  <a:lnTo>
                    <a:pt x="2929419" y="6196044"/>
                  </a:lnTo>
                  <a:cubicBezTo>
                    <a:pt x="2869094" y="6200806"/>
                    <a:pt x="2788925" y="6209537"/>
                    <a:pt x="2748444" y="6210331"/>
                  </a:cubicBezTo>
                  <a:cubicBezTo>
                    <a:pt x="2707963" y="6211125"/>
                    <a:pt x="2707168" y="6201600"/>
                    <a:pt x="2686531" y="6200806"/>
                  </a:cubicBezTo>
                  <a:lnTo>
                    <a:pt x="2229331" y="6224619"/>
                  </a:lnTo>
                  <a:lnTo>
                    <a:pt x="2205519" y="6200806"/>
                  </a:lnTo>
                  <a:lnTo>
                    <a:pt x="1514956" y="6205569"/>
                  </a:lnTo>
                  <a:lnTo>
                    <a:pt x="929169" y="6181756"/>
                  </a:lnTo>
                  <a:cubicBezTo>
                    <a:pt x="813282" y="6179375"/>
                    <a:pt x="843444" y="6192869"/>
                    <a:pt x="819631" y="6191281"/>
                  </a:cubicBezTo>
                  <a:cubicBezTo>
                    <a:pt x="795818" y="6189693"/>
                    <a:pt x="801375" y="6175406"/>
                    <a:pt x="786294" y="6172231"/>
                  </a:cubicBezTo>
                  <a:lnTo>
                    <a:pt x="486256" y="6162706"/>
                  </a:lnTo>
                  <a:cubicBezTo>
                    <a:pt x="393387" y="6159531"/>
                    <a:pt x="279881" y="6158737"/>
                    <a:pt x="229081" y="6153181"/>
                  </a:cubicBezTo>
                  <a:cubicBezTo>
                    <a:pt x="178281" y="6147625"/>
                    <a:pt x="192569" y="6139688"/>
                    <a:pt x="181456" y="6129369"/>
                  </a:cubicBezTo>
                  <a:cubicBezTo>
                    <a:pt x="170343" y="6119050"/>
                    <a:pt x="162406" y="6103969"/>
                    <a:pt x="162406" y="6091269"/>
                  </a:cubicBezTo>
                  <a:cubicBezTo>
                    <a:pt x="162406" y="6078569"/>
                    <a:pt x="178281" y="6065075"/>
                    <a:pt x="181456" y="6053169"/>
                  </a:cubicBezTo>
                  <a:cubicBezTo>
                    <a:pt x="184631" y="6041263"/>
                    <a:pt x="178281" y="6032531"/>
                    <a:pt x="181456" y="6019831"/>
                  </a:cubicBezTo>
                  <a:cubicBezTo>
                    <a:pt x="184631" y="6007131"/>
                    <a:pt x="196537" y="6046819"/>
                    <a:pt x="200506" y="5976969"/>
                  </a:cubicBezTo>
                  <a:cubicBezTo>
                    <a:pt x="204475" y="5907119"/>
                    <a:pt x="190188" y="5661850"/>
                    <a:pt x="205269" y="5600731"/>
                  </a:cubicBezTo>
                  <a:cubicBezTo>
                    <a:pt x="238606" y="5602319"/>
                    <a:pt x="283056" y="5611844"/>
                    <a:pt x="305281" y="5605494"/>
                  </a:cubicBezTo>
                  <a:cubicBezTo>
                    <a:pt x="327506" y="5599144"/>
                    <a:pt x="325919" y="5571362"/>
                    <a:pt x="338619" y="5562631"/>
                  </a:cubicBezTo>
                  <a:cubicBezTo>
                    <a:pt x="351319" y="5553900"/>
                    <a:pt x="362431" y="5568981"/>
                    <a:pt x="381481" y="5553106"/>
                  </a:cubicBezTo>
                  <a:cubicBezTo>
                    <a:pt x="400531" y="5537231"/>
                    <a:pt x="438632" y="5488812"/>
                    <a:pt x="452919" y="5467381"/>
                  </a:cubicBezTo>
                  <a:cubicBezTo>
                    <a:pt x="467207" y="5445950"/>
                    <a:pt x="454506" y="5441188"/>
                    <a:pt x="467206" y="5424519"/>
                  </a:cubicBezTo>
                  <a:cubicBezTo>
                    <a:pt x="479906" y="5407850"/>
                    <a:pt x="520388" y="5380863"/>
                    <a:pt x="529119" y="5367369"/>
                  </a:cubicBezTo>
                  <a:lnTo>
                    <a:pt x="531314" y="5361416"/>
                  </a:lnTo>
                  <a:cubicBezTo>
                    <a:pt x="529863" y="5358588"/>
                    <a:pt x="519594" y="5362011"/>
                    <a:pt x="519594" y="5343556"/>
                  </a:cubicBezTo>
                  <a:cubicBezTo>
                    <a:pt x="519594" y="5318950"/>
                    <a:pt x="530706" y="5259418"/>
                    <a:pt x="529119" y="5219731"/>
                  </a:cubicBezTo>
                  <a:cubicBezTo>
                    <a:pt x="527532" y="5180044"/>
                    <a:pt x="510863" y="5128450"/>
                    <a:pt x="510069" y="5105431"/>
                  </a:cubicBezTo>
                  <a:cubicBezTo>
                    <a:pt x="509275" y="5082412"/>
                    <a:pt x="529118" y="5099875"/>
                    <a:pt x="524356" y="5081619"/>
                  </a:cubicBezTo>
                  <a:cubicBezTo>
                    <a:pt x="519594" y="5063363"/>
                    <a:pt x="487844" y="5018913"/>
                    <a:pt x="481494" y="4995894"/>
                  </a:cubicBezTo>
                  <a:cubicBezTo>
                    <a:pt x="475144" y="4972875"/>
                    <a:pt x="495781" y="4962556"/>
                    <a:pt x="486256" y="4943506"/>
                  </a:cubicBezTo>
                  <a:cubicBezTo>
                    <a:pt x="476731" y="4924456"/>
                    <a:pt x="438632" y="4913344"/>
                    <a:pt x="424344" y="4881594"/>
                  </a:cubicBezTo>
                  <a:cubicBezTo>
                    <a:pt x="410057" y="4849844"/>
                    <a:pt x="402118" y="4804600"/>
                    <a:pt x="400531" y="4753006"/>
                  </a:cubicBezTo>
                  <a:cubicBezTo>
                    <a:pt x="398944" y="4701412"/>
                    <a:pt x="424344" y="4621244"/>
                    <a:pt x="414819" y="4572031"/>
                  </a:cubicBezTo>
                  <a:cubicBezTo>
                    <a:pt x="405294" y="4522818"/>
                    <a:pt x="362431" y="4498212"/>
                    <a:pt x="343381" y="4457731"/>
                  </a:cubicBezTo>
                  <a:cubicBezTo>
                    <a:pt x="324331" y="4417250"/>
                    <a:pt x="322744" y="4360100"/>
                    <a:pt x="300519" y="4329144"/>
                  </a:cubicBezTo>
                  <a:cubicBezTo>
                    <a:pt x="278294" y="4298188"/>
                    <a:pt x="220350" y="4289457"/>
                    <a:pt x="210031" y="4271994"/>
                  </a:cubicBezTo>
                  <a:cubicBezTo>
                    <a:pt x="199712" y="4254531"/>
                    <a:pt x="247337" y="4252150"/>
                    <a:pt x="238606" y="4224369"/>
                  </a:cubicBezTo>
                  <a:cubicBezTo>
                    <a:pt x="229875" y="4196588"/>
                    <a:pt x="188600" y="4137850"/>
                    <a:pt x="157644" y="4105306"/>
                  </a:cubicBezTo>
                  <a:cubicBezTo>
                    <a:pt x="126688" y="4072762"/>
                    <a:pt x="75094" y="4052125"/>
                    <a:pt x="52869" y="4029106"/>
                  </a:cubicBezTo>
                  <a:cubicBezTo>
                    <a:pt x="30644" y="4006087"/>
                    <a:pt x="24294" y="3983069"/>
                    <a:pt x="24294" y="3967194"/>
                  </a:cubicBezTo>
                  <a:cubicBezTo>
                    <a:pt x="24294" y="3951319"/>
                    <a:pt x="56838" y="3955287"/>
                    <a:pt x="52869" y="3933856"/>
                  </a:cubicBezTo>
                  <a:cubicBezTo>
                    <a:pt x="48900" y="3912425"/>
                    <a:pt x="3656" y="3876706"/>
                    <a:pt x="481" y="3838606"/>
                  </a:cubicBezTo>
                  <a:cubicBezTo>
                    <a:pt x="-2694" y="3800506"/>
                    <a:pt x="10007" y="3749706"/>
                    <a:pt x="33819" y="3705256"/>
                  </a:cubicBezTo>
                  <a:cubicBezTo>
                    <a:pt x="57631" y="3660806"/>
                    <a:pt x="114781" y="3606037"/>
                    <a:pt x="143356" y="3571906"/>
                  </a:cubicBezTo>
                  <a:cubicBezTo>
                    <a:pt x="171931" y="3537775"/>
                    <a:pt x="189394" y="3509200"/>
                    <a:pt x="205269" y="3500469"/>
                  </a:cubicBezTo>
                  <a:cubicBezTo>
                    <a:pt x="219556" y="3508406"/>
                    <a:pt x="221143" y="3528250"/>
                    <a:pt x="248131" y="3524281"/>
                  </a:cubicBezTo>
                  <a:cubicBezTo>
                    <a:pt x="275118" y="3520312"/>
                    <a:pt x="302106" y="3490150"/>
                    <a:pt x="371956" y="3471894"/>
                  </a:cubicBezTo>
                  <a:cubicBezTo>
                    <a:pt x="441806" y="3453638"/>
                    <a:pt x="606112" y="3421888"/>
                    <a:pt x="667231" y="3414744"/>
                  </a:cubicBezTo>
                  <a:cubicBezTo>
                    <a:pt x="728350" y="3407600"/>
                    <a:pt x="706125" y="3433000"/>
                    <a:pt x="738669" y="3429031"/>
                  </a:cubicBezTo>
                  <a:cubicBezTo>
                    <a:pt x="771213" y="3425062"/>
                    <a:pt x="837094" y="3394900"/>
                    <a:pt x="862494" y="3390931"/>
                  </a:cubicBezTo>
                  <a:cubicBezTo>
                    <a:pt x="887894" y="3386962"/>
                    <a:pt x="863288" y="3412363"/>
                    <a:pt x="891069" y="3405219"/>
                  </a:cubicBezTo>
                  <a:cubicBezTo>
                    <a:pt x="918850" y="3398075"/>
                    <a:pt x="960918" y="3371088"/>
                    <a:pt x="1029181" y="3348069"/>
                  </a:cubicBezTo>
                  <a:cubicBezTo>
                    <a:pt x="1097444" y="3325050"/>
                    <a:pt x="1248257" y="3279806"/>
                    <a:pt x="1300644" y="3267106"/>
                  </a:cubicBezTo>
                  <a:cubicBezTo>
                    <a:pt x="1353032" y="3254406"/>
                    <a:pt x="1317312" y="3285363"/>
                    <a:pt x="1343506" y="3271869"/>
                  </a:cubicBezTo>
                  <a:cubicBezTo>
                    <a:pt x="1369700" y="3258375"/>
                    <a:pt x="1430025" y="3213131"/>
                    <a:pt x="1457806" y="3186144"/>
                  </a:cubicBezTo>
                  <a:cubicBezTo>
                    <a:pt x="1485587" y="3159157"/>
                    <a:pt x="1496700" y="3148044"/>
                    <a:pt x="1510194" y="3109944"/>
                  </a:cubicBezTo>
                  <a:cubicBezTo>
                    <a:pt x="1517890" y="3088216"/>
                    <a:pt x="1523649" y="3060293"/>
                    <a:pt x="1528337" y="3029669"/>
                  </a:cubicBezTo>
                  <a:cubicBezTo>
                    <a:pt x="1523932" y="2985789"/>
                    <a:pt x="1520012" y="2959060"/>
                    <a:pt x="1524481" y="2933731"/>
                  </a:cubicBezTo>
                  <a:cubicBezTo>
                    <a:pt x="1529243" y="2906744"/>
                    <a:pt x="1543532" y="2890075"/>
                    <a:pt x="1557819" y="2876581"/>
                  </a:cubicBezTo>
                  <a:cubicBezTo>
                    <a:pt x="1572106" y="2863087"/>
                    <a:pt x="1590362" y="2859119"/>
                    <a:pt x="1610206" y="2852769"/>
                  </a:cubicBezTo>
                  <a:cubicBezTo>
                    <a:pt x="1630050" y="2846419"/>
                    <a:pt x="1660212" y="2840862"/>
                    <a:pt x="1676881" y="2838481"/>
                  </a:cubicBezTo>
                  <a:cubicBezTo>
                    <a:pt x="1693550" y="2836100"/>
                    <a:pt x="1699900" y="2841656"/>
                    <a:pt x="1710219" y="2838481"/>
                  </a:cubicBezTo>
                  <a:cubicBezTo>
                    <a:pt x="1720538" y="2835306"/>
                    <a:pt x="1736413" y="2837687"/>
                    <a:pt x="1738794" y="2819431"/>
                  </a:cubicBezTo>
                  <a:cubicBezTo>
                    <a:pt x="1741175" y="2801175"/>
                    <a:pt x="1726094" y="2752757"/>
                    <a:pt x="1724506" y="2728944"/>
                  </a:cubicBezTo>
                  <a:cubicBezTo>
                    <a:pt x="1722918" y="2705131"/>
                    <a:pt x="1738000" y="2702750"/>
                    <a:pt x="1729269" y="2676556"/>
                  </a:cubicBezTo>
                  <a:cubicBezTo>
                    <a:pt x="1720538" y="2650362"/>
                    <a:pt x="1697519" y="2611469"/>
                    <a:pt x="1672119" y="2571781"/>
                  </a:cubicBezTo>
                  <a:cubicBezTo>
                    <a:pt x="1646719" y="2532094"/>
                    <a:pt x="1596713" y="2465418"/>
                    <a:pt x="1576869" y="2438431"/>
                  </a:cubicBezTo>
                  <a:cubicBezTo>
                    <a:pt x="1557025" y="2411444"/>
                    <a:pt x="1557819" y="2419381"/>
                    <a:pt x="1553056" y="2409856"/>
                  </a:cubicBezTo>
                  <a:cubicBezTo>
                    <a:pt x="1548293" y="2400331"/>
                    <a:pt x="1554644" y="2396362"/>
                    <a:pt x="1548294" y="2381281"/>
                  </a:cubicBezTo>
                  <a:cubicBezTo>
                    <a:pt x="1541944" y="2366200"/>
                    <a:pt x="1526069" y="2328100"/>
                    <a:pt x="1514956" y="2319369"/>
                  </a:cubicBezTo>
                  <a:cubicBezTo>
                    <a:pt x="1503843" y="2310638"/>
                    <a:pt x="1503050" y="2335244"/>
                    <a:pt x="1481619" y="2328894"/>
                  </a:cubicBezTo>
                  <a:cubicBezTo>
                    <a:pt x="1460188" y="2322544"/>
                    <a:pt x="1403831" y="2299525"/>
                    <a:pt x="1386369" y="2281269"/>
                  </a:cubicBezTo>
                  <a:cubicBezTo>
                    <a:pt x="1368907" y="2263013"/>
                    <a:pt x="1381606" y="2234437"/>
                    <a:pt x="1376844" y="2219356"/>
                  </a:cubicBezTo>
                  <a:cubicBezTo>
                    <a:pt x="1372081" y="2204275"/>
                    <a:pt x="1360969" y="2206656"/>
                    <a:pt x="1357794" y="2190781"/>
                  </a:cubicBezTo>
                  <a:cubicBezTo>
                    <a:pt x="1354619" y="2174906"/>
                    <a:pt x="1360969" y="2145537"/>
                    <a:pt x="1357794" y="2124106"/>
                  </a:cubicBezTo>
                  <a:cubicBezTo>
                    <a:pt x="1354619" y="2102675"/>
                    <a:pt x="1350650" y="2078069"/>
                    <a:pt x="1338744" y="2062194"/>
                  </a:cubicBezTo>
                  <a:cubicBezTo>
                    <a:pt x="1326838" y="2046319"/>
                    <a:pt x="1297468" y="2039175"/>
                    <a:pt x="1286356" y="2028856"/>
                  </a:cubicBezTo>
                  <a:cubicBezTo>
                    <a:pt x="1275244" y="2018537"/>
                    <a:pt x="1272863" y="2020125"/>
                    <a:pt x="1272069" y="2000281"/>
                  </a:cubicBezTo>
                  <a:cubicBezTo>
                    <a:pt x="1271275" y="1980437"/>
                    <a:pt x="1290325" y="1935988"/>
                    <a:pt x="1281594" y="1909794"/>
                  </a:cubicBezTo>
                  <a:cubicBezTo>
                    <a:pt x="1272863" y="1883600"/>
                    <a:pt x="1247462" y="1866138"/>
                    <a:pt x="1219681" y="1843119"/>
                  </a:cubicBezTo>
                  <a:cubicBezTo>
                    <a:pt x="1191900" y="1820100"/>
                    <a:pt x="1141100" y="1804225"/>
                    <a:pt x="1114906" y="1771681"/>
                  </a:cubicBezTo>
                  <a:cubicBezTo>
                    <a:pt x="1088712" y="1739137"/>
                    <a:pt x="1082363" y="1680400"/>
                    <a:pt x="1062519" y="1647856"/>
                  </a:cubicBezTo>
                  <a:cubicBezTo>
                    <a:pt x="1042675" y="1615312"/>
                    <a:pt x="1005369" y="1597056"/>
                    <a:pt x="995844" y="1576419"/>
                  </a:cubicBezTo>
                  <a:cubicBezTo>
                    <a:pt x="986319" y="1555782"/>
                    <a:pt x="1013307" y="1552606"/>
                    <a:pt x="1005369" y="1524031"/>
                  </a:cubicBezTo>
                  <a:cubicBezTo>
                    <a:pt x="997431" y="1495456"/>
                    <a:pt x="960919" y="1441482"/>
                    <a:pt x="948219" y="1404969"/>
                  </a:cubicBezTo>
                  <a:cubicBezTo>
                    <a:pt x="935519" y="1368457"/>
                    <a:pt x="928375" y="1328768"/>
                    <a:pt x="929169" y="1304956"/>
                  </a:cubicBezTo>
                  <a:cubicBezTo>
                    <a:pt x="929963" y="1281144"/>
                    <a:pt x="944250" y="1273207"/>
                    <a:pt x="952981" y="1262094"/>
                  </a:cubicBezTo>
                  <a:cubicBezTo>
                    <a:pt x="961712" y="1250981"/>
                    <a:pt x="969650" y="1254156"/>
                    <a:pt x="981556" y="1238281"/>
                  </a:cubicBezTo>
                  <a:cubicBezTo>
                    <a:pt x="993462" y="1222406"/>
                    <a:pt x="1002194" y="1193038"/>
                    <a:pt x="1024419" y="1166844"/>
                  </a:cubicBezTo>
                  <a:cubicBezTo>
                    <a:pt x="1046644" y="1140650"/>
                    <a:pt x="1093475" y="1098582"/>
                    <a:pt x="1114906" y="1081119"/>
                  </a:cubicBezTo>
                  <a:cubicBezTo>
                    <a:pt x="1136337" y="1063656"/>
                    <a:pt x="1144275" y="1068419"/>
                    <a:pt x="1153006" y="1062069"/>
                  </a:cubicBezTo>
                  <a:cubicBezTo>
                    <a:pt x="1161737" y="1055719"/>
                    <a:pt x="1166500" y="1054131"/>
                    <a:pt x="1167294" y="1043019"/>
                  </a:cubicBezTo>
                  <a:cubicBezTo>
                    <a:pt x="1168088" y="1031907"/>
                    <a:pt x="1157769" y="995394"/>
                    <a:pt x="1157769" y="995394"/>
                  </a:cubicBezTo>
                  <a:cubicBezTo>
                    <a:pt x="1163325" y="981900"/>
                    <a:pt x="1176819" y="970787"/>
                    <a:pt x="1200631" y="962056"/>
                  </a:cubicBezTo>
                  <a:cubicBezTo>
                    <a:pt x="1224443" y="953325"/>
                    <a:pt x="1278419" y="952531"/>
                    <a:pt x="1300644" y="943006"/>
                  </a:cubicBezTo>
                  <a:cubicBezTo>
                    <a:pt x="1322869" y="933481"/>
                    <a:pt x="1323662" y="913637"/>
                    <a:pt x="1333981" y="904906"/>
                  </a:cubicBezTo>
                  <a:cubicBezTo>
                    <a:pt x="1344300" y="896175"/>
                    <a:pt x="1352237" y="910463"/>
                    <a:pt x="1362556" y="890619"/>
                  </a:cubicBezTo>
                  <a:cubicBezTo>
                    <a:pt x="1372875" y="870775"/>
                    <a:pt x="1381607" y="815213"/>
                    <a:pt x="1395894" y="785844"/>
                  </a:cubicBezTo>
                  <a:cubicBezTo>
                    <a:pt x="1410181" y="756475"/>
                    <a:pt x="1439550" y="738218"/>
                    <a:pt x="1448281" y="714406"/>
                  </a:cubicBezTo>
                  <a:cubicBezTo>
                    <a:pt x="1457012" y="690594"/>
                    <a:pt x="1441137" y="660431"/>
                    <a:pt x="1448281" y="642969"/>
                  </a:cubicBezTo>
                  <a:cubicBezTo>
                    <a:pt x="1455425" y="625507"/>
                    <a:pt x="1483207" y="629475"/>
                    <a:pt x="1491144" y="609631"/>
                  </a:cubicBezTo>
                  <a:cubicBezTo>
                    <a:pt x="1499081" y="589787"/>
                    <a:pt x="1485587" y="554862"/>
                    <a:pt x="1495906" y="523906"/>
                  </a:cubicBezTo>
                  <a:cubicBezTo>
                    <a:pt x="1506225" y="492950"/>
                    <a:pt x="1532419" y="447706"/>
                    <a:pt x="1553056" y="423894"/>
                  </a:cubicBezTo>
                  <a:cubicBezTo>
                    <a:pt x="1573693" y="400082"/>
                    <a:pt x="1597506" y="410400"/>
                    <a:pt x="1619731" y="381031"/>
                  </a:cubicBezTo>
                  <a:cubicBezTo>
                    <a:pt x="1641956" y="351662"/>
                    <a:pt x="1666562" y="277050"/>
                    <a:pt x="1686406" y="247681"/>
                  </a:cubicBezTo>
                  <a:cubicBezTo>
                    <a:pt x="1706250" y="218312"/>
                    <a:pt x="1711807" y="218313"/>
                    <a:pt x="1738794" y="204819"/>
                  </a:cubicBezTo>
                  <a:cubicBezTo>
                    <a:pt x="1765781" y="191325"/>
                    <a:pt x="1825312" y="180213"/>
                    <a:pt x="1848331" y="166719"/>
                  </a:cubicBezTo>
                  <a:cubicBezTo>
                    <a:pt x="1871350" y="153225"/>
                    <a:pt x="1861031" y="130206"/>
                    <a:pt x="1876906" y="123856"/>
                  </a:cubicBezTo>
                  <a:cubicBezTo>
                    <a:pt x="1892781" y="117506"/>
                    <a:pt x="1911037" y="141319"/>
                    <a:pt x="1943581" y="128619"/>
                  </a:cubicBezTo>
                  <a:cubicBezTo>
                    <a:pt x="1976125" y="115919"/>
                    <a:pt x="2035657" y="60356"/>
                    <a:pt x="2072169" y="47656"/>
                  </a:cubicBezTo>
                  <a:cubicBezTo>
                    <a:pt x="2108682" y="34956"/>
                    <a:pt x="2128525" y="55594"/>
                    <a:pt x="2162656" y="52419"/>
                  </a:cubicBezTo>
                  <a:cubicBezTo>
                    <a:pt x="2196787" y="49244"/>
                    <a:pt x="2249175" y="33368"/>
                    <a:pt x="2276956" y="28606"/>
                  </a:cubicBezTo>
                  <a:cubicBezTo>
                    <a:pt x="2304737" y="23843"/>
                    <a:pt x="2308707" y="28606"/>
                    <a:pt x="2329344" y="23844"/>
                  </a:cubicBezTo>
                  <a:cubicBezTo>
                    <a:pt x="2349981" y="19082"/>
                    <a:pt x="2366650" y="825"/>
                    <a:pt x="2400781" y="31"/>
                  </a:cubicBezTo>
                  <a:close/>
                </a:path>
              </a:pathLst>
            </a:custGeom>
            <a:gradFill>
              <a:gsLst>
                <a:gs pos="42000">
                  <a:schemeClr val="bg1"/>
                </a:gs>
                <a:gs pos="0">
                  <a:schemeClr val="bg1">
                    <a:alpha val="40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blurRad="165100" dist="114300" dir="5400000" sx="90000" sy="-19000" rotWithShape="0">
                <a:prstClr val="black">
                  <a:alpha val="47000"/>
                </a:prstClr>
              </a:outerShdw>
            </a:effectLst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任意多边形 72"/>
            <p:cNvSpPr>
              <a:spLocks noChangeAspect="1"/>
            </p:cNvSpPr>
            <p:nvPr/>
          </p:nvSpPr>
          <p:spPr>
            <a:xfrm>
              <a:off x="7714277" y="3826518"/>
              <a:ext cx="296541" cy="384434"/>
            </a:xfrm>
            <a:custGeom>
              <a:avLst/>
              <a:gdLst/>
              <a:ahLst/>
              <a:cxnLst/>
              <a:rect l="l" t="t" r="r" b="b"/>
              <a:pathLst>
                <a:path w="5374641" h="6967650">
                  <a:moveTo>
                    <a:pt x="605791" y="3259251"/>
                  </a:moveTo>
                  <a:lnTo>
                    <a:pt x="510541" y="3964101"/>
                  </a:lnTo>
                  <a:lnTo>
                    <a:pt x="834391" y="3754551"/>
                  </a:lnTo>
                  <a:close/>
                  <a:moveTo>
                    <a:pt x="3044547" y="509"/>
                  </a:moveTo>
                  <a:cubicBezTo>
                    <a:pt x="3096816" y="3129"/>
                    <a:pt x="3136583" y="15035"/>
                    <a:pt x="3192780" y="16940"/>
                  </a:cubicBezTo>
                  <a:cubicBezTo>
                    <a:pt x="3267710" y="19480"/>
                    <a:pt x="3326130" y="-2110"/>
                    <a:pt x="3436620" y="16940"/>
                  </a:cubicBezTo>
                  <a:cubicBezTo>
                    <a:pt x="3547110" y="35990"/>
                    <a:pt x="3737610" y="79170"/>
                    <a:pt x="3855720" y="131240"/>
                  </a:cubicBezTo>
                  <a:cubicBezTo>
                    <a:pt x="3973830" y="183310"/>
                    <a:pt x="4080510" y="250620"/>
                    <a:pt x="4145280" y="329360"/>
                  </a:cubicBezTo>
                  <a:cubicBezTo>
                    <a:pt x="4210050" y="408100"/>
                    <a:pt x="4217670" y="547800"/>
                    <a:pt x="4244340" y="603680"/>
                  </a:cubicBezTo>
                  <a:cubicBezTo>
                    <a:pt x="4271010" y="659560"/>
                    <a:pt x="4283710" y="617650"/>
                    <a:pt x="4305300" y="664640"/>
                  </a:cubicBezTo>
                  <a:cubicBezTo>
                    <a:pt x="4326890" y="711630"/>
                    <a:pt x="4323080" y="820850"/>
                    <a:pt x="4373880" y="885620"/>
                  </a:cubicBezTo>
                  <a:cubicBezTo>
                    <a:pt x="4424680" y="950390"/>
                    <a:pt x="4560570" y="999920"/>
                    <a:pt x="4610100" y="1053260"/>
                  </a:cubicBezTo>
                  <a:cubicBezTo>
                    <a:pt x="4659630" y="1106600"/>
                    <a:pt x="4644390" y="1072310"/>
                    <a:pt x="4671060" y="1205660"/>
                  </a:cubicBezTo>
                  <a:cubicBezTo>
                    <a:pt x="4697730" y="1339010"/>
                    <a:pt x="4743450" y="1706040"/>
                    <a:pt x="4770120" y="1853360"/>
                  </a:cubicBezTo>
                  <a:cubicBezTo>
                    <a:pt x="4796790" y="2000680"/>
                    <a:pt x="4817110" y="2005760"/>
                    <a:pt x="4831080" y="2089580"/>
                  </a:cubicBezTo>
                  <a:cubicBezTo>
                    <a:pt x="4845050" y="2173400"/>
                    <a:pt x="4857750" y="2294050"/>
                    <a:pt x="4853940" y="2356280"/>
                  </a:cubicBezTo>
                  <a:cubicBezTo>
                    <a:pt x="4850130" y="2418510"/>
                    <a:pt x="4810760" y="2410890"/>
                    <a:pt x="4808220" y="2462960"/>
                  </a:cubicBezTo>
                  <a:cubicBezTo>
                    <a:pt x="4805680" y="2515030"/>
                    <a:pt x="4827270" y="2630600"/>
                    <a:pt x="4838700" y="2668700"/>
                  </a:cubicBezTo>
                  <a:cubicBezTo>
                    <a:pt x="4850130" y="2706800"/>
                    <a:pt x="4876800" y="2691560"/>
                    <a:pt x="4876800" y="2691560"/>
                  </a:cubicBezTo>
                  <a:cubicBezTo>
                    <a:pt x="4909820" y="2710610"/>
                    <a:pt x="5002530" y="2729660"/>
                    <a:pt x="5036820" y="2783000"/>
                  </a:cubicBezTo>
                  <a:cubicBezTo>
                    <a:pt x="5069159" y="2833305"/>
                    <a:pt x="5061963" y="2925405"/>
                    <a:pt x="5080013" y="2998374"/>
                  </a:cubicBezTo>
                  <a:cubicBezTo>
                    <a:pt x="5115929" y="3012992"/>
                    <a:pt x="5147155" y="3028171"/>
                    <a:pt x="5171441" y="3043350"/>
                  </a:cubicBezTo>
                  <a:cubicBezTo>
                    <a:pt x="5239174" y="3085683"/>
                    <a:pt x="5242349" y="3132250"/>
                    <a:pt x="5266691" y="3170350"/>
                  </a:cubicBezTo>
                  <a:cubicBezTo>
                    <a:pt x="5291033" y="3208450"/>
                    <a:pt x="5299499" y="3219033"/>
                    <a:pt x="5317491" y="3271950"/>
                  </a:cubicBezTo>
                  <a:cubicBezTo>
                    <a:pt x="5335483" y="3324867"/>
                    <a:pt x="5374641" y="3439167"/>
                    <a:pt x="5374641" y="3487850"/>
                  </a:cubicBezTo>
                  <a:cubicBezTo>
                    <a:pt x="5374641" y="3536533"/>
                    <a:pt x="5318549" y="3503725"/>
                    <a:pt x="5317491" y="3564050"/>
                  </a:cubicBezTo>
                  <a:cubicBezTo>
                    <a:pt x="5316433" y="3624375"/>
                    <a:pt x="5372524" y="3759842"/>
                    <a:pt x="5368291" y="3849800"/>
                  </a:cubicBezTo>
                  <a:cubicBezTo>
                    <a:pt x="5364058" y="3939758"/>
                    <a:pt x="5304791" y="4054058"/>
                    <a:pt x="5292091" y="4103800"/>
                  </a:cubicBezTo>
                  <a:cubicBezTo>
                    <a:pt x="5279391" y="4153542"/>
                    <a:pt x="5333366" y="4122850"/>
                    <a:pt x="5292091" y="4148250"/>
                  </a:cubicBezTo>
                  <a:cubicBezTo>
                    <a:pt x="5250816" y="4173650"/>
                    <a:pt x="5100533" y="4237150"/>
                    <a:pt x="5044441" y="4256200"/>
                  </a:cubicBezTo>
                  <a:cubicBezTo>
                    <a:pt x="4988349" y="4275250"/>
                    <a:pt x="4985174" y="4260433"/>
                    <a:pt x="4955541" y="4262550"/>
                  </a:cubicBezTo>
                  <a:cubicBezTo>
                    <a:pt x="4966124" y="4295358"/>
                    <a:pt x="5029624" y="4365208"/>
                    <a:pt x="5063491" y="4440350"/>
                  </a:cubicBezTo>
                  <a:cubicBezTo>
                    <a:pt x="5087874" y="4494449"/>
                    <a:pt x="5110062" y="4565005"/>
                    <a:pt x="5132696" y="4634160"/>
                  </a:cubicBezTo>
                  <a:cubicBezTo>
                    <a:pt x="5166747" y="4639590"/>
                    <a:pt x="5165423" y="4652425"/>
                    <a:pt x="5144059" y="4668731"/>
                  </a:cubicBezTo>
                  <a:cubicBezTo>
                    <a:pt x="5148672" y="4683976"/>
                    <a:pt x="5153679" y="4698890"/>
                    <a:pt x="5158741" y="4713400"/>
                  </a:cubicBezTo>
                  <a:cubicBezTo>
                    <a:pt x="5142880" y="4728808"/>
                    <a:pt x="5104897" y="4727140"/>
                    <a:pt x="5059203" y="4718175"/>
                  </a:cubicBezTo>
                  <a:cubicBezTo>
                    <a:pt x="4971245" y="4763155"/>
                    <a:pt x="4855564" y="4815450"/>
                    <a:pt x="4847591" y="4853100"/>
                  </a:cubicBezTo>
                  <a:cubicBezTo>
                    <a:pt x="4828541" y="4943058"/>
                    <a:pt x="4820074" y="5058417"/>
                    <a:pt x="4790441" y="5176950"/>
                  </a:cubicBezTo>
                  <a:cubicBezTo>
                    <a:pt x="4760808" y="5295483"/>
                    <a:pt x="4730116" y="5397083"/>
                    <a:pt x="4669791" y="5564300"/>
                  </a:cubicBezTo>
                  <a:cubicBezTo>
                    <a:pt x="4609466" y="5731517"/>
                    <a:pt x="4482466" y="6063833"/>
                    <a:pt x="4428491" y="6180250"/>
                  </a:cubicBezTo>
                  <a:cubicBezTo>
                    <a:pt x="4374516" y="6296667"/>
                    <a:pt x="4380866" y="6242692"/>
                    <a:pt x="4345941" y="6262800"/>
                  </a:cubicBezTo>
                  <a:cubicBezTo>
                    <a:pt x="4311016" y="6282908"/>
                    <a:pt x="4352291" y="6298783"/>
                    <a:pt x="4218941" y="6300900"/>
                  </a:cubicBezTo>
                  <a:cubicBezTo>
                    <a:pt x="4177505" y="6301558"/>
                    <a:pt x="4108888" y="6299457"/>
                    <a:pt x="4030239" y="6296128"/>
                  </a:cubicBezTo>
                  <a:lnTo>
                    <a:pt x="3990341" y="6389800"/>
                  </a:lnTo>
                  <a:cubicBezTo>
                    <a:pt x="3990341" y="6405146"/>
                    <a:pt x="3990341" y="6420492"/>
                    <a:pt x="3964941" y="6440600"/>
                  </a:cubicBezTo>
                  <a:cubicBezTo>
                    <a:pt x="3939541" y="6460708"/>
                    <a:pt x="3861224" y="6467058"/>
                    <a:pt x="3837941" y="6510450"/>
                  </a:cubicBezTo>
                  <a:cubicBezTo>
                    <a:pt x="3814658" y="6553842"/>
                    <a:pt x="3835824" y="6637450"/>
                    <a:pt x="3825241" y="6700950"/>
                  </a:cubicBezTo>
                  <a:cubicBezTo>
                    <a:pt x="3814658" y="6764450"/>
                    <a:pt x="3788199" y="6848058"/>
                    <a:pt x="3774441" y="6891450"/>
                  </a:cubicBezTo>
                  <a:cubicBezTo>
                    <a:pt x="3760683" y="6934842"/>
                    <a:pt x="3751687" y="6948071"/>
                    <a:pt x="3742691" y="6961300"/>
                  </a:cubicBezTo>
                  <a:lnTo>
                    <a:pt x="3533141" y="6961300"/>
                  </a:lnTo>
                  <a:cubicBezTo>
                    <a:pt x="3537374" y="6929550"/>
                    <a:pt x="3625216" y="6876633"/>
                    <a:pt x="3545841" y="6866050"/>
                  </a:cubicBezTo>
                  <a:lnTo>
                    <a:pt x="2548891" y="6961300"/>
                  </a:lnTo>
                  <a:lnTo>
                    <a:pt x="2148841" y="6967650"/>
                  </a:lnTo>
                  <a:cubicBezTo>
                    <a:pt x="2184824" y="6938017"/>
                    <a:pt x="2191174" y="6907325"/>
                    <a:pt x="2256791" y="6878750"/>
                  </a:cubicBezTo>
                  <a:cubicBezTo>
                    <a:pt x="2322408" y="6850175"/>
                    <a:pt x="2427183" y="6817367"/>
                    <a:pt x="2542541" y="6796200"/>
                  </a:cubicBezTo>
                  <a:cubicBezTo>
                    <a:pt x="2657899" y="6775033"/>
                    <a:pt x="2809241" y="6769742"/>
                    <a:pt x="2948941" y="6751750"/>
                  </a:cubicBezTo>
                  <a:cubicBezTo>
                    <a:pt x="3088641" y="6733758"/>
                    <a:pt x="3274908" y="6707300"/>
                    <a:pt x="3380741" y="6688250"/>
                  </a:cubicBezTo>
                  <a:cubicBezTo>
                    <a:pt x="3486574" y="6669200"/>
                    <a:pt x="3531024" y="6676608"/>
                    <a:pt x="3583941" y="6637450"/>
                  </a:cubicBezTo>
                  <a:cubicBezTo>
                    <a:pt x="3636858" y="6598292"/>
                    <a:pt x="3665433" y="6553842"/>
                    <a:pt x="3698241" y="6453300"/>
                  </a:cubicBezTo>
                  <a:cubicBezTo>
                    <a:pt x="3711369" y="6413068"/>
                    <a:pt x="3724667" y="6349282"/>
                    <a:pt x="3736454" y="6282606"/>
                  </a:cubicBezTo>
                  <a:cubicBezTo>
                    <a:pt x="3655674" y="6278787"/>
                    <a:pt x="3585865" y="6275839"/>
                    <a:pt x="3545841" y="6275500"/>
                  </a:cubicBezTo>
                  <a:cubicBezTo>
                    <a:pt x="3420958" y="6274442"/>
                    <a:pt x="3521499" y="6298783"/>
                    <a:pt x="3469641" y="6294550"/>
                  </a:cubicBezTo>
                  <a:cubicBezTo>
                    <a:pt x="3417783" y="6290317"/>
                    <a:pt x="3323591" y="6254333"/>
                    <a:pt x="3234691" y="6250100"/>
                  </a:cubicBezTo>
                  <a:cubicBezTo>
                    <a:pt x="3145791" y="6245867"/>
                    <a:pt x="3020908" y="6269150"/>
                    <a:pt x="2936241" y="6269150"/>
                  </a:cubicBezTo>
                  <a:cubicBezTo>
                    <a:pt x="2851574" y="6269150"/>
                    <a:pt x="2819824" y="6245867"/>
                    <a:pt x="2726691" y="6250100"/>
                  </a:cubicBezTo>
                  <a:cubicBezTo>
                    <a:pt x="2633558" y="6254333"/>
                    <a:pt x="2377441" y="6294550"/>
                    <a:pt x="2377441" y="6294550"/>
                  </a:cubicBezTo>
                  <a:cubicBezTo>
                    <a:pt x="2246208" y="6312542"/>
                    <a:pt x="2009141" y="6363342"/>
                    <a:pt x="1939291" y="6358050"/>
                  </a:cubicBezTo>
                  <a:cubicBezTo>
                    <a:pt x="1869441" y="6352758"/>
                    <a:pt x="1961516" y="6303017"/>
                    <a:pt x="1958341" y="6262800"/>
                  </a:cubicBezTo>
                  <a:cubicBezTo>
                    <a:pt x="1955166" y="6222583"/>
                    <a:pt x="1926591" y="6138975"/>
                    <a:pt x="1920241" y="6116750"/>
                  </a:cubicBezTo>
                  <a:lnTo>
                    <a:pt x="1805941" y="6396150"/>
                  </a:lnTo>
                  <a:lnTo>
                    <a:pt x="1770434" y="6397832"/>
                  </a:lnTo>
                  <a:lnTo>
                    <a:pt x="1742441" y="6516800"/>
                  </a:lnTo>
                  <a:cubicBezTo>
                    <a:pt x="1747203" y="6541671"/>
                    <a:pt x="1751966" y="6566542"/>
                    <a:pt x="1729741" y="6631100"/>
                  </a:cubicBezTo>
                  <a:cubicBezTo>
                    <a:pt x="1707516" y="6695658"/>
                    <a:pt x="1658303" y="6799904"/>
                    <a:pt x="1609091" y="6904150"/>
                  </a:cubicBezTo>
                  <a:lnTo>
                    <a:pt x="1348741" y="6948600"/>
                  </a:lnTo>
                  <a:cubicBezTo>
                    <a:pt x="1363558" y="6904150"/>
                    <a:pt x="1416474" y="6835358"/>
                    <a:pt x="1393191" y="6815250"/>
                  </a:cubicBezTo>
                  <a:cubicBezTo>
                    <a:pt x="1327574" y="6819483"/>
                    <a:pt x="1313816" y="6808900"/>
                    <a:pt x="1196341" y="6827950"/>
                  </a:cubicBezTo>
                  <a:cubicBezTo>
                    <a:pt x="1078866" y="6847000"/>
                    <a:pt x="808991" y="6909442"/>
                    <a:pt x="688341" y="6929550"/>
                  </a:cubicBezTo>
                  <a:cubicBezTo>
                    <a:pt x="567691" y="6949658"/>
                    <a:pt x="581449" y="6945425"/>
                    <a:pt x="472441" y="6948600"/>
                  </a:cubicBezTo>
                  <a:cubicBezTo>
                    <a:pt x="363433" y="6951775"/>
                    <a:pt x="88266" y="6963417"/>
                    <a:pt x="34291" y="6948600"/>
                  </a:cubicBezTo>
                  <a:cubicBezTo>
                    <a:pt x="-19684" y="6933783"/>
                    <a:pt x="84033" y="6888275"/>
                    <a:pt x="148591" y="6859700"/>
                  </a:cubicBezTo>
                  <a:cubicBezTo>
                    <a:pt x="213149" y="6831125"/>
                    <a:pt x="341208" y="6795142"/>
                    <a:pt x="421641" y="6777150"/>
                  </a:cubicBezTo>
                  <a:cubicBezTo>
                    <a:pt x="502074" y="6759158"/>
                    <a:pt x="536999" y="6772917"/>
                    <a:pt x="631191" y="6751750"/>
                  </a:cubicBezTo>
                  <a:cubicBezTo>
                    <a:pt x="725383" y="6730583"/>
                    <a:pt x="986791" y="6650150"/>
                    <a:pt x="986791" y="6650150"/>
                  </a:cubicBezTo>
                  <a:cubicBezTo>
                    <a:pt x="1120141" y="6610992"/>
                    <a:pt x="1357208" y="6553842"/>
                    <a:pt x="1431291" y="6516800"/>
                  </a:cubicBezTo>
                  <a:lnTo>
                    <a:pt x="1439567" y="6418869"/>
                  </a:lnTo>
                  <a:cubicBezTo>
                    <a:pt x="1013656" y="6454387"/>
                    <a:pt x="535051" y="6510438"/>
                    <a:pt x="415291" y="6427900"/>
                  </a:cubicBezTo>
                  <a:lnTo>
                    <a:pt x="1075217" y="5354750"/>
                  </a:lnTo>
                  <a:lnTo>
                    <a:pt x="1043941" y="5354750"/>
                  </a:lnTo>
                  <a:cubicBezTo>
                    <a:pt x="964566" y="5338875"/>
                    <a:pt x="980441" y="5291250"/>
                    <a:pt x="948691" y="5259500"/>
                  </a:cubicBezTo>
                  <a:cubicBezTo>
                    <a:pt x="915883" y="5245742"/>
                    <a:pt x="821691" y="5263733"/>
                    <a:pt x="802641" y="5221400"/>
                  </a:cubicBezTo>
                  <a:cubicBezTo>
                    <a:pt x="783591" y="5179067"/>
                    <a:pt x="769833" y="5156842"/>
                    <a:pt x="834391" y="5005500"/>
                  </a:cubicBezTo>
                  <a:lnTo>
                    <a:pt x="1036460" y="4612188"/>
                  </a:lnTo>
                  <a:cubicBezTo>
                    <a:pt x="1019735" y="4588510"/>
                    <a:pt x="999482" y="4558897"/>
                    <a:pt x="982980" y="4543220"/>
                  </a:cubicBezTo>
                  <a:cubicBezTo>
                    <a:pt x="957580" y="4519090"/>
                    <a:pt x="949960" y="4505120"/>
                    <a:pt x="906780" y="4497500"/>
                  </a:cubicBezTo>
                  <a:cubicBezTo>
                    <a:pt x="863600" y="4489880"/>
                    <a:pt x="772160" y="4503850"/>
                    <a:pt x="723900" y="4497500"/>
                  </a:cubicBezTo>
                  <a:cubicBezTo>
                    <a:pt x="675640" y="4491150"/>
                    <a:pt x="668020" y="4479720"/>
                    <a:pt x="617220" y="4459400"/>
                  </a:cubicBezTo>
                  <a:cubicBezTo>
                    <a:pt x="566420" y="4439080"/>
                    <a:pt x="501650" y="4434000"/>
                    <a:pt x="419100" y="4375580"/>
                  </a:cubicBezTo>
                  <a:cubicBezTo>
                    <a:pt x="407356" y="4367269"/>
                    <a:pt x="394146" y="4357055"/>
                    <a:pt x="380021" y="4345406"/>
                  </a:cubicBezTo>
                  <a:lnTo>
                    <a:pt x="0" y="4588940"/>
                  </a:lnTo>
                  <a:lnTo>
                    <a:pt x="145752" y="4131442"/>
                  </a:lnTo>
                  <a:lnTo>
                    <a:pt x="121920" y="4108880"/>
                  </a:lnTo>
                  <a:cubicBezTo>
                    <a:pt x="62230" y="4053000"/>
                    <a:pt x="71120" y="4070780"/>
                    <a:pt x="60960" y="4040300"/>
                  </a:cubicBezTo>
                  <a:cubicBezTo>
                    <a:pt x="50800" y="4009820"/>
                    <a:pt x="55880" y="3964100"/>
                    <a:pt x="60960" y="3926000"/>
                  </a:cubicBezTo>
                  <a:cubicBezTo>
                    <a:pt x="66040" y="3887900"/>
                    <a:pt x="85090" y="3838370"/>
                    <a:pt x="91440" y="3811700"/>
                  </a:cubicBezTo>
                  <a:cubicBezTo>
                    <a:pt x="97790" y="3785030"/>
                    <a:pt x="91440" y="3786300"/>
                    <a:pt x="99060" y="3765980"/>
                  </a:cubicBezTo>
                  <a:cubicBezTo>
                    <a:pt x="106680" y="3745660"/>
                    <a:pt x="121920" y="3699940"/>
                    <a:pt x="137160" y="3689780"/>
                  </a:cubicBezTo>
                  <a:cubicBezTo>
                    <a:pt x="152400" y="3679620"/>
                    <a:pt x="172720" y="3698670"/>
                    <a:pt x="190500" y="3705020"/>
                  </a:cubicBezTo>
                  <a:cubicBezTo>
                    <a:pt x="208280" y="3711370"/>
                    <a:pt x="236220" y="3730420"/>
                    <a:pt x="259080" y="3743120"/>
                  </a:cubicBezTo>
                  <a:lnTo>
                    <a:pt x="268575" y="3745913"/>
                  </a:lnTo>
                  <a:lnTo>
                    <a:pt x="274320" y="3727880"/>
                  </a:lnTo>
                  <a:lnTo>
                    <a:pt x="678180" y="2478200"/>
                  </a:lnTo>
                  <a:lnTo>
                    <a:pt x="1082040" y="3895520"/>
                  </a:lnTo>
                  <a:lnTo>
                    <a:pt x="1005994" y="3944254"/>
                  </a:lnTo>
                  <a:cubicBezTo>
                    <a:pt x="1022373" y="3961166"/>
                    <a:pt x="1035292" y="3980579"/>
                    <a:pt x="1043940" y="4002200"/>
                  </a:cubicBezTo>
                  <a:cubicBezTo>
                    <a:pt x="1069340" y="4065700"/>
                    <a:pt x="1037590" y="4192700"/>
                    <a:pt x="1051560" y="4238420"/>
                  </a:cubicBezTo>
                  <a:cubicBezTo>
                    <a:pt x="1065530" y="4284140"/>
                    <a:pt x="1109980" y="4260010"/>
                    <a:pt x="1127760" y="4276520"/>
                  </a:cubicBezTo>
                  <a:cubicBezTo>
                    <a:pt x="1126570" y="4283446"/>
                    <a:pt x="1070451" y="4257470"/>
                    <a:pt x="1158240" y="4337480"/>
                  </a:cubicBezTo>
                  <a:lnTo>
                    <a:pt x="1171521" y="4349301"/>
                  </a:lnTo>
                  <a:lnTo>
                    <a:pt x="1189991" y="4313350"/>
                  </a:lnTo>
                  <a:cubicBezTo>
                    <a:pt x="1213274" y="4320758"/>
                    <a:pt x="1287358" y="4393783"/>
                    <a:pt x="1323341" y="4370500"/>
                  </a:cubicBezTo>
                  <a:cubicBezTo>
                    <a:pt x="1359324" y="4347217"/>
                    <a:pt x="1424941" y="4232917"/>
                    <a:pt x="1405891" y="4173650"/>
                  </a:cubicBezTo>
                  <a:cubicBezTo>
                    <a:pt x="1386841" y="4114383"/>
                    <a:pt x="1274658" y="4067817"/>
                    <a:pt x="1209041" y="4014900"/>
                  </a:cubicBezTo>
                  <a:cubicBezTo>
                    <a:pt x="1198458" y="3942933"/>
                    <a:pt x="1260899" y="3737617"/>
                    <a:pt x="1285241" y="3652950"/>
                  </a:cubicBezTo>
                  <a:cubicBezTo>
                    <a:pt x="1309583" y="3568283"/>
                    <a:pt x="1352974" y="3532300"/>
                    <a:pt x="1355091" y="3506900"/>
                  </a:cubicBezTo>
                  <a:cubicBezTo>
                    <a:pt x="1357208" y="3481500"/>
                    <a:pt x="1314874" y="3504783"/>
                    <a:pt x="1297941" y="3500550"/>
                  </a:cubicBezTo>
                  <a:cubicBezTo>
                    <a:pt x="1281008" y="3496317"/>
                    <a:pt x="1284183" y="3498433"/>
                    <a:pt x="1253491" y="3481500"/>
                  </a:cubicBezTo>
                  <a:cubicBezTo>
                    <a:pt x="1222799" y="3464567"/>
                    <a:pt x="1140249" y="3422233"/>
                    <a:pt x="1113791" y="3398950"/>
                  </a:cubicBezTo>
                  <a:cubicBezTo>
                    <a:pt x="1087333" y="3375667"/>
                    <a:pt x="1114849" y="3380958"/>
                    <a:pt x="1094741" y="3341800"/>
                  </a:cubicBezTo>
                  <a:lnTo>
                    <a:pt x="1012191" y="3183050"/>
                  </a:lnTo>
                  <a:cubicBezTo>
                    <a:pt x="1012167" y="3183030"/>
                    <a:pt x="929641" y="3114245"/>
                    <a:pt x="929641" y="3024300"/>
                  </a:cubicBezTo>
                  <a:cubicBezTo>
                    <a:pt x="929641" y="3012772"/>
                    <a:pt x="930545" y="3000026"/>
                    <a:pt x="933927" y="2986506"/>
                  </a:cubicBezTo>
                  <a:cubicBezTo>
                    <a:pt x="929308" y="2961730"/>
                    <a:pt x="927274" y="2934077"/>
                    <a:pt x="922020" y="2897300"/>
                  </a:cubicBezTo>
                  <a:cubicBezTo>
                    <a:pt x="910590" y="2817290"/>
                    <a:pt x="892810" y="2675050"/>
                    <a:pt x="899160" y="2592500"/>
                  </a:cubicBezTo>
                  <a:cubicBezTo>
                    <a:pt x="905510" y="2509950"/>
                    <a:pt x="947420" y="2465500"/>
                    <a:pt x="960120" y="2402000"/>
                  </a:cubicBezTo>
                  <a:cubicBezTo>
                    <a:pt x="972820" y="2338500"/>
                    <a:pt x="953770" y="2264840"/>
                    <a:pt x="975360" y="2211500"/>
                  </a:cubicBezTo>
                  <a:cubicBezTo>
                    <a:pt x="996950" y="2158160"/>
                    <a:pt x="1027430" y="2168320"/>
                    <a:pt x="1089660" y="2081960"/>
                  </a:cubicBezTo>
                  <a:cubicBezTo>
                    <a:pt x="1151890" y="1995600"/>
                    <a:pt x="1270000" y="1792400"/>
                    <a:pt x="1348740" y="1693340"/>
                  </a:cubicBezTo>
                  <a:cubicBezTo>
                    <a:pt x="1427480" y="1594280"/>
                    <a:pt x="1516380" y="1576500"/>
                    <a:pt x="1562100" y="1487600"/>
                  </a:cubicBezTo>
                  <a:cubicBezTo>
                    <a:pt x="1607820" y="1398700"/>
                    <a:pt x="1605280" y="1233600"/>
                    <a:pt x="1623060" y="1159940"/>
                  </a:cubicBezTo>
                  <a:cubicBezTo>
                    <a:pt x="1640840" y="1086280"/>
                    <a:pt x="1654810" y="1085010"/>
                    <a:pt x="1668780" y="1045640"/>
                  </a:cubicBezTo>
                  <a:cubicBezTo>
                    <a:pt x="1682750" y="1006270"/>
                    <a:pt x="1680210" y="991030"/>
                    <a:pt x="1706880" y="923720"/>
                  </a:cubicBezTo>
                  <a:cubicBezTo>
                    <a:pt x="1733550" y="856410"/>
                    <a:pt x="1779270" y="707820"/>
                    <a:pt x="1828800" y="641780"/>
                  </a:cubicBezTo>
                  <a:cubicBezTo>
                    <a:pt x="1878330" y="575740"/>
                    <a:pt x="2004060" y="527480"/>
                    <a:pt x="2004060" y="527480"/>
                  </a:cubicBezTo>
                  <a:lnTo>
                    <a:pt x="2110740" y="443660"/>
                  </a:lnTo>
                  <a:cubicBezTo>
                    <a:pt x="2183130" y="380160"/>
                    <a:pt x="2255520" y="316660"/>
                    <a:pt x="2316480" y="276020"/>
                  </a:cubicBezTo>
                  <a:cubicBezTo>
                    <a:pt x="2377440" y="235380"/>
                    <a:pt x="2415540" y="235380"/>
                    <a:pt x="2476500" y="199820"/>
                  </a:cubicBezTo>
                  <a:cubicBezTo>
                    <a:pt x="2537460" y="164260"/>
                    <a:pt x="2597150" y="95680"/>
                    <a:pt x="2682240" y="62660"/>
                  </a:cubicBezTo>
                  <a:cubicBezTo>
                    <a:pt x="2767330" y="29640"/>
                    <a:pt x="2901950" y="9320"/>
                    <a:pt x="2987040" y="1700"/>
                  </a:cubicBezTo>
                  <a:cubicBezTo>
                    <a:pt x="3008313" y="-205"/>
                    <a:pt x="3027125" y="-364"/>
                    <a:pt x="3044547" y="509"/>
                  </a:cubicBezTo>
                  <a:close/>
                </a:path>
              </a:pathLst>
            </a:custGeom>
            <a:gradFill>
              <a:gsLst>
                <a:gs pos="42000">
                  <a:schemeClr val="bg1"/>
                </a:gs>
                <a:gs pos="0">
                  <a:schemeClr val="bg1">
                    <a:alpha val="40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blurRad="165100" dist="114300" dir="5400000" sx="90000" sy="-19000" rotWithShape="0">
                <a:prstClr val="black">
                  <a:alpha val="47000"/>
                </a:prstClr>
              </a:outerShdw>
            </a:effectLst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任意多边形 73"/>
            <p:cNvSpPr>
              <a:spLocks noChangeAspect="1"/>
            </p:cNvSpPr>
            <p:nvPr/>
          </p:nvSpPr>
          <p:spPr>
            <a:xfrm>
              <a:off x="8125279" y="3662289"/>
              <a:ext cx="440152" cy="548663"/>
            </a:xfrm>
            <a:custGeom>
              <a:avLst/>
              <a:gdLst/>
              <a:ahLst/>
              <a:cxnLst/>
              <a:rect l="l" t="t" r="r" b="b"/>
              <a:pathLst>
                <a:path w="10836831" h="13508440">
                  <a:moveTo>
                    <a:pt x="8993268" y="11822978"/>
                  </a:moveTo>
                  <a:cubicBezTo>
                    <a:pt x="9003567" y="11873087"/>
                    <a:pt x="9023645" y="11926955"/>
                    <a:pt x="9043349" y="12010230"/>
                  </a:cubicBezTo>
                  <a:lnTo>
                    <a:pt x="9169553" y="12022543"/>
                  </a:lnTo>
                  <a:cubicBezTo>
                    <a:pt x="9214003" y="12016193"/>
                    <a:pt x="9306872" y="12020162"/>
                    <a:pt x="9302903" y="12003493"/>
                  </a:cubicBezTo>
                  <a:cubicBezTo>
                    <a:pt x="9298934" y="11986824"/>
                    <a:pt x="9194954" y="11950312"/>
                    <a:pt x="9145741" y="11922531"/>
                  </a:cubicBezTo>
                  <a:cubicBezTo>
                    <a:pt x="9096528" y="11894750"/>
                    <a:pt x="9047315" y="11869350"/>
                    <a:pt x="9007628" y="11836806"/>
                  </a:cubicBezTo>
                  <a:close/>
                  <a:moveTo>
                    <a:pt x="9453078" y="11421408"/>
                  </a:moveTo>
                  <a:lnTo>
                    <a:pt x="9096636" y="11660097"/>
                  </a:lnTo>
                  <a:lnTo>
                    <a:pt x="9140978" y="11746318"/>
                  </a:lnTo>
                  <a:cubicBezTo>
                    <a:pt x="9185825" y="11795134"/>
                    <a:pt x="9230672" y="11843950"/>
                    <a:pt x="9302903" y="11874906"/>
                  </a:cubicBezTo>
                  <a:cubicBezTo>
                    <a:pt x="9375134" y="11905862"/>
                    <a:pt x="9489435" y="11920944"/>
                    <a:pt x="9574366" y="11932056"/>
                  </a:cubicBezTo>
                  <a:lnTo>
                    <a:pt x="9671785" y="11939413"/>
                  </a:lnTo>
                  <a:cubicBezTo>
                    <a:pt x="9671312" y="11935510"/>
                    <a:pt x="9670504" y="11931494"/>
                    <a:pt x="9669616" y="11927292"/>
                  </a:cubicBezTo>
                  <a:cubicBezTo>
                    <a:pt x="9657710" y="11870936"/>
                    <a:pt x="9641835" y="11782829"/>
                    <a:pt x="9612466" y="11708217"/>
                  </a:cubicBezTo>
                  <a:cubicBezTo>
                    <a:pt x="9583097" y="11633605"/>
                    <a:pt x="9537853" y="11551054"/>
                    <a:pt x="9493403" y="11479617"/>
                  </a:cubicBezTo>
                  <a:close/>
                  <a:moveTo>
                    <a:pt x="3164710" y="11027996"/>
                  </a:moveTo>
                  <a:lnTo>
                    <a:pt x="3169018" y="11029114"/>
                  </a:lnTo>
                  <a:lnTo>
                    <a:pt x="3166153" y="11035889"/>
                  </a:lnTo>
                  <a:cubicBezTo>
                    <a:pt x="3163584" y="11038421"/>
                    <a:pt x="3162204" y="11030112"/>
                    <a:pt x="3164710" y="11027996"/>
                  </a:cubicBezTo>
                  <a:close/>
                  <a:moveTo>
                    <a:pt x="10112528" y="10898594"/>
                  </a:moveTo>
                  <a:lnTo>
                    <a:pt x="10036328" y="11012894"/>
                  </a:lnTo>
                  <a:lnTo>
                    <a:pt x="9979178" y="11031944"/>
                  </a:lnTo>
                  <a:lnTo>
                    <a:pt x="9912503" y="11031944"/>
                  </a:lnTo>
                  <a:lnTo>
                    <a:pt x="9788678" y="11127194"/>
                  </a:lnTo>
                  <a:lnTo>
                    <a:pt x="9664853" y="11279594"/>
                  </a:lnTo>
                  <a:lnTo>
                    <a:pt x="9592596" y="11327981"/>
                  </a:lnTo>
                  <a:lnTo>
                    <a:pt x="9621991" y="11422467"/>
                  </a:lnTo>
                  <a:cubicBezTo>
                    <a:pt x="9670409" y="11508192"/>
                    <a:pt x="9718828" y="11593917"/>
                    <a:pt x="9817253" y="11632017"/>
                  </a:cubicBezTo>
                  <a:cubicBezTo>
                    <a:pt x="9915678" y="11670117"/>
                    <a:pt x="10124435" y="11677261"/>
                    <a:pt x="10212541" y="11651067"/>
                  </a:cubicBezTo>
                  <a:cubicBezTo>
                    <a:pt x="10300647" y="11624873"/>
                    <a:pt x="10315729" y="11554230"/>
                    <a:pt x="10345891" y="11474855"/>
                  </a:cubicBezTo>
                  <a:cubicBezTo>
                    <a:pt x="10376054" y="11395480"/>
                    <a:pt x="10380022" y="11240698"/>
                    <a:pt x="10393516" y="11174817"/>
                  </a:cubicBezTo>
                  <a:lnTo>
                    <a:pt x="10396941" y="11158498"/>
                  </a:lnTo>
                  <a:lnTo>
                    <a:pt x="10388753" y="11155769"/>
                  </a:lnTo>
                  <a:lnTo>
                    <a:pt x="10322078" y="11260544"/>
                  </a:lnTo>
                  <a:lnTo>
                    <a:pt x="10283978" y="11231969"/>
                  </a:lnTo>
                  <a:lnTo>
                    <a:pt x="10264928" y="11203394"/>
                  </a:lnTo>
                  <a:lnTo>
                    <a:pt x="10283978" y="11089094"/>
                  </a:lnTo>
                  <a:lnTo>
                    <a:pt x="10217303" y="11203394"/>
                  </a:lnTo>
                  <a:lnTo>
                    <a:pt x="10169678" y="11251019"/>
                  </a:lnTo>
                  <a:lnTo>
                    <a:pt x="10112528" y="11212919"/>
                  </a:lnTo>
                  <a:cubicBezTo>
                    <a:pt x="10112528" y="11184344"/>
                    <a:pt x="10096653" y="11166881"/>
                    <a:pt x="10112528" y="11127194"/>
                  </a:cubicBezTo>
                  <a:lnTo>
                    <a:pt x="10226828" y="10955744"/>
                  </a:lnTo>
                  <a:close/>
                  <a:moveTo>
                    <a:pt x="3803167" y="6522805"/>
                  </a:moveTo>
                  <a:cubicBezTo>
                    <a:pt x="3785387" y="6530425"/>
                    <a:pt x="3773957" y="6579955"/>
                    <a:pt x="3742207" y="6591385"/>
                  </a:cubicBezTo>
                  <a:cubicBezTo>
                    <a:pt x="3710457" y="6602815"/>
                    <a:pt x="3655847" y="6591385"/>
                    <a:pt x="3612667" y="6591385"/>
                  </a:cubicBezTo>
                  <a:lnTo>
                    <a:pt x="3498367" y="6599005"/>
                  </a:lnTo>
                  <a:cubicBezTo>
                    <a:pt x="3474237" y="6625675"/>
                    <a:pt x="3480587" y="6700605"/>
                    <a:pt x="3460267" y="6751405"/>
                  </a:cubicBezTo>
                  <a:cubicBezTo>
                    <a:pt x="3439947" y="6802205"/>
                    <a:pt x="3404387" y="6853005"/>
                    <a:pt x="3376447" y="6903805"/>
                  </a:cubicBezTo>
                  <a:lnTo>
                    <a:pt x="3372949" y="6904371"/>
                  </a:lnTo>
                  <a:lnTo>
                    <a:pt x="3460267" y="6934285"/>
                  </a:lnTo>
                  <a:cubicBezTo>
                    <a:pt x="3533292" y="7020645"/>
                    <a:pt x="3606317" y="7107005"/>
                    <a:pt x="3627907" y="7178125"/>
                  </a:cubicBezTo>
                  <a:cubicBezTo>
                    <a:pt x="3625367" y="7244165"/>
                    <a:pt x="3653307" y="7343225"/>
                    <a:pt x="3620287" y="7376245"/>
                  </a:cubicBezTo>
                  <a:cubicBezTo>
                    <a:pt x="3587267" y="7409265"/>
                    <a:pt x="3483127" y="7348305"/>
                    <a:pt x="3429787" y="7376245"/>
                  </a:cubicBezTo>
                  <a:cubicBezTo>
                    <a:pt x="3376447" y="7404185"/>
                    <a:pt x="3283737" y="7454985"/>
                    <a:pt x="3300247" y="7543885"/>
                  </a:cubicBezTo>
                  <a:cubicBezTo>
                    <a:pt x="3316757" y="7632785"/>
                    <a:pt x="3492017" y="7842335"/>
                    <a:pt x="3528847" y="7909645"/>
                  </a:cubicBezTo>
                  <a:cubicBezTo>
                    <a:pt x="3478047" y="7975685"/>
                    <a:pt x="3437407" y="8058235"/>
                    <a:pt x="3376447" y="8107765"/>
                  </a:cubicBezTo>
                  <a:cubicBezTo>
                    <a:pt x="3315487" y="8157295"/>
                    <a:pt x="3198647" y="8176345"/>
                    <a:pt x="3163087" y="8206825"/>
                  </a:cubicBezTo>
                  <a:lnTo>
                    <a:pt x="3208807" y="8778325"/>
                  </a:lnTo>
                  <a:lnTo>
                    <a:pt x="3231667" y="9593665"/>
                  </a:lnTo>
                  <a:lnTo>
                    <a:pt x="3300247" y="9669865"/>
                  </a:lnTo>
                  <a:lnTo>
                    <a:pt x="3311752" y="9790670"/>
                  </a:lnTo>
                  <a:cubicBezTo>
                    <a:pt x="3338278" y="9769956"/>
                    <a:pt x="3367457" y="9748774"/>
                    <a:pt x="3397402" y="9698440"/>
                  </a:cubicBezTo>
                  <a:cubicBezTo>
                    <a:pt x="3472014" y="9573028"/>
                    <a:pt x="3552977" y="9385703"/>
                    <a:pt x="3664102" y="9222190"/>
                  </a:cubicBezTo>
                  <a:cubicBezTo>
                    <a:pt x="3775227" y="9058678"/>
                    <a:pt x="3975252" y="8812615"/>
                    <a:pt x="4064152" y="8717365"/>
                  </a:cubicBezTo>
                  <a:cubicBezTo>
                    <a:pt x="4153052" y="8622115"/>
                    <a:pt x="4141939" y="8687203"/>
                    <a:pt x="4197502" y="8650690"/>
                  </a:cubicBezTo>
                  <a:cubicBezTo>
                    <a:pt x="4253064" y="8614178"/>
                    <a:pt x="4307039" y="8531628"/>
                    <a:pt x="4397527" y="8498290"/>
                  </a:cubicBezTo>
                  <a:cubicBezTo>
                    <a:pt x="4488015" y="8464952"/>
                    <a:pt x="4614221" y="8457808"/>
                    <a:pt x="4740427" y="8450665"/>
                  </a:cubicBezTo>
                  <a:lnTo>
                    <a:pt x="4831474" y="8391925"/>
                  </a:lnTo>
                  <a:lnTo>
                    <a:pt x="4807102" y="8345890"/>
                  </a:lnTo>
                  <a:lnTo>
                    <a:pt x="4416577" y="7612465"/>
                  </a:lnTo>
                  <a:lnTo>
                    <a:pt x="4226077" y="7193365"/>
                  </a:lnTo>
                  <a:lnTo>
                    <a:pt x="4226350" y="7151627"/>
                  </a:lnTo>
                  <a:cubicBezTo>
                    <a:pt x="4204099" y="7095264"/>
                    <a:pt x="4184086" y="7025604"/>
                    <a:pt x="4138447" y="6957145"/>
                  </a:cubicBezTo>
                  <a:close/>
                  <a:moveTo>
                    <a:pt x="6432067" y="85"/>
                  </a:moveTo>
                  <a:cubicBezTo>
                    <a:pt x="6538747" y="-1185"/>
                    <a:pt x="6722897" y="11515"/>
                    <a:pt x="6851167" y="45805"/>
                  </a:cubicBezTo>
                  <a:cubicBezTo>
                    <a:pt x="6979437" y="80095"/>
                    <a:pt x="7131837" y="128355"/>
                    <a:pt x="7201687" y="205825"/>
                  </a:cubicBezTo>
                  <a:cubicBezTo>
                    <a:pt x="7224547" y="325205"/>
                    <a:pt x="7228357" y="481415"/>
                    <a:pt x="7270267" y="563965"/>
                  </a:cubicBezTo>
                  <a:cubicBezTo>
                    <a:pt x="7312177" y="646515"/>
                    <a:pt x="7375677" y="585555"/>
                    <a:pt x="7453147" y="701125"/>
                  </a:cubicBezTo>
                  <a:cubicBezTo>
                    <a:pt x="7530617" y="816695"/>
                    <a:pt x="7666507" y="1138005"/>
                    <a:pt x="7735087" y="1257385"/>
                  </a:cubicBezTo>
                  <a:cubicBezTo>
                    <a:pt x="7803667" y="1376765"/>
                    <a:pt x="7843037" y="1309455"/>
                    <a:pt x="7864627" y="1417405"/>
                  </a:cubicBezTo>
                  <a:cubicBezTo>
                    <a:pt x="7886217" y="1525355"/>
                    <a:pt x="7864627" y="1905085"/>
                    <a:pt x="7864627" y="1905085"/>
                  </a:cubicBezTo>
                  <a:cubicBezTo>
                    <a:pt x="7864627" y="2085425"/>
                    <a:pt x="7877327" y="2383875"/>
                    <a:pt x="7864627" y="2499445"/>
                  </a:cubicBezTo>
                  <a:cubicBezTo>
                    <a:pt x="7851927" y="2615015"/>
                    <a:pt x="7823987" y="2561675"/>
                    <a:pt x="7788427" y="2598505"/>
                  </a:cubicBezTo>
                  <a:cubicBezTo>
                    <a:pt x="7752867" y="2635335"/>
                    <a:pt x="7665237" y="2639145"/>
                    <a:pt x="7651267" y="2720425"/>
                  </a:cubicBezTo>
                  <a:cubicBezTo>
                    <a:pt x="7637297" y="2801705"/>
                    <a:pt x="7688097" y="2960455"/>
                    <a:pt x="7704607" y="3086185"/>
                  </a:cubicBezTo>
                  <a:cubicBezTo>
                    <a:pt x="7721117" y="3211915"/>
                    <a:pt x="7763027" y="3364315"/>
                    <a:pt x="7750327" y="3474805"/>
                  </a:cubicBezTo>
                  <a:cubicBezTo>
                    <a:pt x="7737627" y="3585295"/>
                    <a:pt x="7679207" y="3679275"/>
                    <a:pt x="7628407" y="3749125"/>
                  </a:cubicBezTo>
                  <a:cubicBezTo>
                    <a:pt x="7584348" y="3809707"/>
                    <a:pt x="7580412" y="3843540"/>
                    <a:pt x="7492271" y="3877857"/>
                  </a:cubicBezTo>
                  <a:cubicBezTo>
                    <a:pt x="7628922" y="3933140"/>
                    <a:pt x="7766487" y="3990800"/>
                    <a:pt x="7849387" y="4031065"/>
                  </a:cubicBezTo>
                  <a:cubicBezTo>
                    <a:pt x="8027187" y="4117425"/>
                    <a:pt x="8095767" y="4169495"/>
                    <a:pt x="8177047" y="4244425"/>
                  </a:cubicBezTo>
                  <a:lnTo>
                    <a:pt x="8337067" y="4480645"/>
                  </a:lnTo>
                  <a:lnTo>
                    <a:pt x="8335115" y="4483840"/>
                  </a:lnTo>
                  <a:lnTo>
                    <a:pt x="8350402" y="4488265"/>
                  </a:lnTo>
                  <a:cubicBezTo>
                    <a:pt x="8404377" y="4583515"/>
                    <a:pt x="8482165" y="4731153"/>
                    <a:pt x="8512327" y="4774015"/>
                  </a:cubicBezTo>
                  <a:lnTo>
                    <a:pt x="8518690" y="4779764"/>
                  </a:lnTo>
                  <a:cubicBezTo>
                    <a:pt x="8522485" y="4772726"/>
                    <a:pt x="8478506" y="4667250"/>
                    <a:pt x="8491231" y="4692365"/>
                  </a:cubicBezTo>
                  <a:lnTo>
                    <a:pt x="8502802" y="4716865"/>
                  </a:lnTo>
                  <a:cubicBezTo>
                    <a:pt x="8548839" y="4816877"/>
                    <a:pt x="8698065" y="5135965"/>
                    <a:pt x="8788552" y="5374090"/>
                  </a:cubicBezTo>
                  <a:cubicBezTo>
                    <a:pt x="8879039" y="5612215"/>
                    <a:pt x="8969527" y="5863040"/>
                    <a:pt x="9045727" y="6145615"/>
                  </a:cubicBezTo>
                  <a:cubicBezTo>
                    <a:pt x="9121927" y="6428190"/>
                    <a:pt x="9172727" y="6807602"/>
                    <a:pt x="9245752" y="7069540"/>
                  </a:cubicBezTo>
                  <a:cubicBezTo>
                    <a:pt x="9318777" y="7331478"/>
                    <a:pt x="9433077" y="7485465"/>
                    <a:pt x="9483877" y="7717240"/>
                  </a:cubicBezTo>
                  <a:cubicBezTo>
                    <a:pt x="9534677" y="7949015"/>
                    <a:pt x="9539440" y="8123640"/>
                    <a:pt x="9550552" y="8460190"/>
                  </a:cubicBezTo>
                  <a:cubicBezTo>
                    <a:pt x="9561221" y="8783290"/>
                    <a:pt x="9548479" y="9459010"/>
                    <a:pt x="9550306" y="9707752"/>
                  </a:cubicBezTo>
                  <a:lnTo>
                    <a:pt x="9550552" y="9707965"/>
                  </a:lnTo>
                  <a:lnTo>
                    <a:pt x="9617227" y="9841315"/>
                  </a:lnTo>
                  <a:lnTo>
                    <a:pt x="9648462" y="9928078"/>
                  </a:lnTo>
                  <a:lnTo>
                    <a:pt x="9826778" y="9936569"/>
                  </a:lnTo>
                  <a:cubicBezTo>
                    <a:pt x="9845828" y="9927044"/>
                    <a:pt x="9864878" y="9917519"/>
                    <a:pt x="9941078" y="9927044"/>
                  </a:cubicBezTo>
                  <a:cubicBezTo>
                    <a:pt x="10017278" y="9936569"/>
                    <a:pt x="10177616" y="9952444"/>
                    <a:pt x="10283978" y="9993719"/>
                  </a:cubicBezTo>
                  <a:cubicBezTo>
                    <a:pt x="10390340" y="10034994"/>
                    <a:pt x="10499878" y="10109607"/>
                    <a:pt x="10579253" y="10174694"/>
                  </a:cubicBezTo>
                  <a:cubicBezTo>
                    <a:pt x="10658628" y="10239781"/>
                    <a:pt x="10717366" y="10304869"/>
                    <a:pt x="10760228" y="10384244"/>
                  </a:cubicBezTo>
                  <a:cubicBezTo>
                    <a:pt x="10803090" y="10463619"/>
                    <a:pt x="10841190" y="10552519"/>
                    <a:pt x="10836428" y="10650944"/>
                  </a:cubicBezTo>
                  <a:lnTo>
                    <a:pt x="10731653" y="10984319"/>
                  </a:lnTo>
                  <a:cubicBezTo>
                    <a:pt x="10670356" y="11051454"/>
                    <a:pt x="10588933" y="11149449"/>
                    <a:pt x="10542453" y="11192730"/>
                  </a:cubicBezTo>
                  <a:cubicBezTo>
                    <a:pt x="10534615" y="11230037"/>
                    <a:pt x="10526697" y="11267603"/>
                    <a:pt x="10512578" y="11327217"/>
                  </a:cubicBezTo>
                  <a:cubicBezTo>
                    <a:pt x="10491147" y="11417704"/>
                    <a:pt x="10482416" y="11567724"/>
                    <a:pt x="10426853" y="11674880"/>
                  </a:cubicBezTo>
                  <a:cubicBezTo>
                    <a:pt x="10371291" y="11782036"/>
                    <a:pt x="10269690" y="11905068"/>
                    <a:pt x="10179203" y="11970155"/>
                  </a:cubicBezTo>
                  <a:cubicBezTo>
                    <a:pt x="10088716" y="12035242"/>
                    <a:pt x="9966478" y="12052705"/>
                    <a:pt x="9883928" y="12065405"/>
                  </a:cubicBezTo>
                  <a:lnTo>
                    <a:pt x="9828494" y="12070184"/>
                  </a:lnTo>
                  <a:cubicBezTo>
                    <a:pt x="9834389" y="12116629"/>
                    <a:pt x="9838779" y="12162884"/>
                    <a:pt x="9836303" y="12208281"/>
                  </a:cubicBezTo>
                  <a:cubicBezTo>
                    <a:pt x="9831541" y="12295593"/>
                    <a:pt x="9812491" y="12367825"/>
                    <a:pt x="9783916" y="12465456"/>
                  </a:cubicBezTo>
                  <a:cubicBezTo>
                    <a:pt x="9755341" y="12563087"/>
                    <a:pt x="9695015" y="12729775"/>
                    <a:pt x="9664853" y="12794068"/>
                  </a:cubicBezTo>
                  <a:cubicBezTo>
                    <a:pt x="9634691" y="12858361"/>
                    <a:pt x="9631516" y="12841693"/>
                    <a:pt x="9602941" y="12851218"/>
                  </a:cubicBezTo>
                  <a:cubicBezTo>
                    <a:pt x="9574366" y="12860743"/>
                    <a:pt x="9513247" y="12868680"/>
                    <a:pt x="9493403" y="12851218"/>
                  </a:cubicBezTo>
                  <a:cubicBezTo>
                    <a:pt x="9473559" y="12833756"/>
                    <a:pt x="9485466" y="12778987"/>
                    <a:pt x="9483878" y="12746443"/>
                  </a:cubicBezTo>
                  <a:cubicBezTo>
                    <a:pt x="9482291" y="12713899"/>
                    <a:pt x="9460859" y="12714694"/>
                    <a:pt x="9483878" y="12655956"/>
                  </a:cubicBezTo>
                  <a:cubicBezTo>
                    <a:pt x="9506897" y="12597219"/>
                    <a:pt x="9593416" y="12487681"/>
                    <a:pt x="9621991" y="12394018"/>
                  </a:cubicBezTo>
                  <a:cubicBezTo>
                    <a:pt x="9650566" y="12300356"/>
                    <a:pt x="9652947" y="12197168"/>
                    <a:pt x="9655328" y="12093981"/>
                  </a:cubicBezTo>
                  <a:cubicBezTo>
                    <a:pt x="9609291" y="12105093"/>
                    <a:pt x="9581510" y="12120174"/>
                    <a:pt x="9517216" y="12127318"/>
                  </a:cubicBezTo>
                  <a:cubicBezTo>
                    <a:pt x="9452922" y="12134462"/>
                    <a:pt x="9350528" y="12140018"/>
                    <a:pt x="9269566" y="12136843"/>
                  </a:cubicBezTo>
                  <a:cubicBezTo>
                    <a:pt x="9203331" y="12134246"/>
                    <a:pt x="9121157" y="12126335"/>
                    <a:pt x="9064854" y="12115272"/>
                  </a:cubicBezTo>
                  <a:cubicBezTo>
                    <a:pt x="9068250" y="12133941"/>
                    <a:pt x="9071352" y="12153798"/>
                    <a:pt x="9074302" y="12174940"/>
                  </a:cubicBezTo>
                  <a:cubicBezTo>
                    <a:pt x="9102877" y="12379727"/>
                    <a:pt x="9131452" y="12746440"/>
                    <a:pt x="9160027" y="13032190"/>
                  </a:cubicBezTo>
                  <a:cubicBezTo>
                    <a:pt x="9167170" y="13106009"/>
                    <a:pt x="9174314" y="13179828"/>
                    <a:pt x="9140977" y="13213165"/>
                  </a:cubicBezTo>
                  <a:cubicBezTo>
                    <a:pt x="9107640" y="13246502"/>
                    <a:pt x="9010802" y="13205228"/>
                    <a:pt x="8960002" y="13232215"/>
                  </a:cubicBezTo>
                  <a:cubicBezTo>
                    <a:pt x="8909202" y="13259202"/>
                    <a:pt x="8877452" y="13327465"/>
                    <a:pt x="8836177" y="13375090"/>
                  </a:cubicBezTo>
                  <a:cubicBezTo>
                    <a:pt x="8694890" y="13402077"/>
                    <a:pt x="8302777" y="13373502"/>
                    <a:pt x="8102752" y="13375090"/>
                  </a:cubicBezTo>
                  <a:cubicBezTo>
                    <a:pt x="8102714" y="13375090"/>
                    <a:pt x="7853497" y="13373504"/>
                    <a:pt x="7636027" y="13384615"/>
                  </a:cubicBezTo>
                  <a:cubicBezTo>
                    <a:pt x="7418540" y="13395727"/>
                    <a:pt x="6977214" y="13443352"/>
                    <a:pt x="6797827" y="13441765"/>
                  </a:cubicBezTo>
                  <a:cubicBezTo>
                    <a:pt x="6618440" y="13440178"/>
                    <a:pt x="6631139" y="13371915"/>
                    <a:pt x="6559702" y="13375090"/>
                  </a:cubicBezTo>
                  <a:cubicBezTo>
                    <a:pt x="6488265" y="13378265"/>
                    <a:pt x="6432702" y="13432240"/>
                    <a:pt x="6369202" y="13460815"/>
                  </a:cubicBezTo>
                  <a:cubicBezTo>
                    <a:pt x="6086627" y="13483040"/>
                    <a:pt x="5292877" y="13508440"/>
                    <a:pt x="4883302" y="13508440"/>
                  </a:cubicBezTo>
                  <a:cubicBezTo>
                    <a:pt x="4473727" y="13508440"/>
                    <a:pt x="4097489" y="13463990"/>
                    <a:pt x="3911752" y="13460815"/>
                  </a:cubicBezTo>
                  <a:cubicBezTo>
                    <a:pt x="3726014" y="13457640"/>
                    <a:pt x="3816502" y="13479865"/>
                    <a:pt x="3768877" y="13489390"/>
                  </a:cubicBezTo>
                  <a:lnTo>
                    <a:pt x="3635527" y="13403665"/>
                  </a:lnTo>
                  <a:lnTo>
                    <a:pt x="3368827" y="13336990"/>
                  </a:lnTo>
                  <a:lnTo>
                    <a:pt x="3064027" y="13089340"/>
                  </a:lnTo>
                  <a:cubicBezTo>
                    <a:pt x="3070377" y="12811528"/>
                    <a:pt x="3243414" y="11824103"/>
                    <a:pt x="3292627" y="11517715"/>
                  </a:cubicBezTo>
                  <a:cubicBezTo>
                    <a:pt x="3341840" y="11211327"/>
                    <a:pt x="3378352" y="11330390"/>
                    <a:pt x="3359302" y="11251015"/>
                  </a:cubicBezTo>
                  <a:cubicBezTo>
                    <a:pt x="3340252" y="11171640"/>
                    <a:pt x="3208489" y="11093852"/>
                    <a:pt x="3178327" y="11041465"/>
                  </a:cubicBezTo>
                  <a:lnTo>
                    <a:pt x="3169018" y="11029114"/>
                  </a:lnTo>
                  <a:cubicBezTo>
                    <a:pt x="3172651" y="11018221"/>
                    <a:pt x="3176342" y="10992270"/>
                    <a:pt x="3178327" y="10936690"/>
                  </a:cubicBezTo>
                  <a:lnTo>
                    <a:pt x="3179167" y="10904338"/>
                  </a:lnTo>
                  <a:cubicBezTo>
                    <a:pt x="3126754" y="10918940"/>
                    <a:pt x="3080253" y="10927901"/>
                    <a:pt x="3044978" y="10927166"/>
                  </a:cubicBezTo>
                  <a:cubicBezTo>
                    <a:pt x="2968778" y="10925579"/>
                    <a:pt x="2968778" y="10844616"/>
                    <a:pt x="2921153" y="10831916"/>
                  </a:cubicBezTo>
                  <a:cubicBezTo>
                    <a:pt x="2873528" y="10819216"/>
                    <a:pt x="2794153" y="10857316"/>
                    <a:pt x="2759228" y="10850966"/>
                  </a:cubicBezTo>
                  <a:cubicBezTo>
                    <a:pt x="2724303" y="10844616"/>
                    <a:pt x="2738590" y="10806516"/>
                    <a:pt x="2711603" y="10793816"/>
                  </a:cubicBezTo>
                  <a:cubicBezTo>
                    <a:pt x="2684616" y="10781116"/>
                    <a:pt x="2638578" y="10795404"/>
                    <a:pt x="2597303" y="10774766"/>
                  </a:cubicBezTo>
                  <a:cubicBezTo>
                    <a:pt x="2556028" y="10754129"/>
                    <a:pt x="2497290" y="10743016"/>
                    <a:pt x="2463953" y="10669991"/>
                  </a:cubicBezTo>
                  <a:cubicBezTo>
                    <a:pt x="2451363" y="10642412"/>
                    <a:pt x="2414319" y="10592644"/>
                    <a:pt x="2382368" y="10539642"/>
                  </a:cubicBezTo>
                  <a:lnTo>
                    <a:pt x="38887" y="10287086"/>
                  </a:lnTo>
                  <a:cubicBezTo>
                    <a:pt x="26187" y="10251526"/>
                    <a:pt x="3327" y="10236286"/>
                    <a:pt x="787" y="10180406"/>
                  </a:cubicBezTo>
                  <a:cubicBezTo>
                    <a:pt x="-1163" y="10137516"/>
                    <a:pt x="-119" y="10056468"/>
                    <a:pt x="11165" y="9997627"/>
                  </a:cubicBezTo>
                  <a:cubicBezTo>
                    <a:pt x="54648" y="9965286"/>
                    <a:pt x="112972" y="9891420"/>
                    <a:pt x="170401" y="9860532"/>
                  </a:cubicBezTo>
                  <a:cubicBezTo>
                    <a:pt x="637239" y="9899028"/>
                    <a:pt x="1472856" y="9979708"/>
                    <a:pt x="2448058" y="10076390"/>
                  </a:cubicBezTo>
                  <a:lnTo>
                    <a:pt x="2302027" y="9288865"/>
                  </a:lnTo>
                  <a:lnTo>
                    <a:pt x="1844827" y="8313505"/>
                  </a:lnTo>
                  <a:lnTo>
                    <a:pt x="1578127" y="7551505"/>
                  </a:lnTo>
                  <a:cubicBezTo>
                    <a:pt x="1532407" y="7373705"/>
                    <a:pt x="1547647" y="7327985"/>
                    <a:pt x="1570507" y="7246705"/>
                  </a:cubicBezTo>
                  <a:cubicBezTo>
                    <a:pt x="1581804" y="7206539"/>
                    <a:pt x="1606747" y="7170094"/>
                    <a:pt x="1634389" y="7139288"/>
                  </a:cubicBezTo>
                  <a:cubicBezTo>
                    <a:pt x="1639239" y="7066950"/>
                    <a:pt x="1654169" y="6983116"/>
                    <a:pt x="1722907" y="6835225"/>
                  </a:cubicBezTo>
                  <a:cubicBezTo>
                    <a:pt x="1806727" y="6654885"/>
                    <a:pt x="2046757" y="6268805"/>
                    <a:pt x="2134387" y="6103705"/>
                  </a:cubicBezTo>
                  <a:cubicBezTo>
                    <a:pt x="2222017" y="5938605"/>
                    <a:pt x="2230907" y="5901775"/>
                    <a:pt x="2248687" y="5844625"/>
                  </a:cubicBezTo>
                  <a:cubicBezTo>
                    <a:pt x="2266467" y="5787475"/>
                    <a:pt x="2233447" y="5810335"/>
                    <a:pt x="2241067" y="5760805"/>
                  </a:cubicBezTo>
                  <a:cubicBezTo>
                    <a:pt x="2248687" y="5711275"/>
                    <a:pt x="2261387" y="5613485"/>
                    <a:pt x="2294407" y="5547445"/>
                  </a:cubicBezTo>
                  <a:cubicBezTo>
                    <a:pt x="2327427" y="5481405"/>
                    <a:pt x="2411247" y="5422985"/>
                    <a:pt x="2439187" y="5364565"/>
                  </a:cubicBezTo>
                  <a:cubicBezTo>
                    <a:pt x="2467127" y="5306145"/>
                    <a:pt x="2437917" y="5255345"/>
                    <a:pt x="2462047" y="5196925"/>
                  </a:cubicBezTo>
                  <a:cubicBezTo>
                    <a:pt x="2486177" y="5138505"/>
                    <a:pt x="2563647" y="5058495"/>
                    <a:pt x="2583967" y="5014045"/>
                  </a:cubicBezTo>
                  <a:cubicBezTo>
                    <a:pt x="2604287" y="4969595"/>
                    <a:pt x="2552217" y="4988645"/>
                    <a:pt x="2583967" y="4930225"/>
                  </a:cubicBezTo>
                  <a:cubicBezTo>
                    <a:pt x="2615717" y="4871805"/>
                    <a:pt x="2764307" y="4713055"/>
                    <a:pt x="2774467" y="4663525"/>
                  </a:cubicBezTo>
                  <a:cubicBezTo>
                    <a:pt x="2784627" y="4613995"/>
                    <a:pt x="2688107" y="4643205"/>
                    <a:pt x="2644927" y="4633045"/>
                  </a:cubicBezTo>
                  <a:cubicBezTo>
                    <a:pt x="2686837" y="4570815"/>
                    <a:pt x="2827807" y="4401905"/>
                    <a:pt x="2964967" y="4282525"/>
                  </a:cubicBezTo>
                  <a:cubicBezTo>
                    <a:pt x="3102127" y="4163145"/>
                    <a:pt x="3255797" y="4017095"/>
                    <a:pt x="3467887" y="3916765"/>
                  </a:cubicBezTo>
                  <a:cubicBezTo>
                    <a:pt x="3679977" y="3816435"/>
                    <a:pt x="4025417" y="3745315"/>
                    <a:pt x="4237507" y="3680545"/>
                  </a:cubicBezTo>
                  <a:cubicBezTo>
                    <a:pt x="4449597" y="3615775"/>
                    <a:pt x="4600727" y="3551005"/>
                    <a:pt x="4740427" y="3528145"/>
                  </a:cubicBezTo>
                  <a:cubicBezTo>
                    <a:pt x="4791116" y="3519851"/>
                    <a:pt x="4833111" y="3518913"/>
                    <a:pt x="4871065" y="3522562"/>
                  </a:cubicBezTo>
                  <a:cubicBezTo>
                    <a:pt x="4934785" y="3449889"/>
                    <a:pt x="5006675" y="3347863"/>
                    <a:pt x="5045227" y="3284305"/>
                  </a:cubicBezTo>
                  <a:cubicBezTo>
                    <a:pt x="5092217" y="3206835"/>
                    <a:pt x="5107457" y="3234775"/>
                    <a:pt x="5113807" y="3101425"/>
                  </a:cubicBezTo>
                  <a:cubicBezTo>
                    <a:pt x="5114994" y="3076501"/>
                    <a:pt x="5104646" y="3034363"/>
                    <a:pt x="5088897" y="2983249"/>
                  </a:cubicBezTo>
                  <a:cubicBezTo>
                    <a:pt x="5087072" y="2981888"/>
                    <a:pt x="5085187" y="2980685"/>
                    <a:pt x="5083327" y="2979505"/>
                  </a:cubicBezTo>
                  <a:cubicBezTo>
                    <a:pt x="4861077" y="2838535"/>
                    <a:pt x="4919497" y="2943945"/>
                    <a:pt x="4854727" y="2926165"/>
                  </a:cubicBezTo>
                  <a:cubicBezTo>
                    <a:pt x="4789957" y="2908385"/>
                    <a:pt x="4737887" y="2933785"/>
                    <a:pt x="4694707" y="2872825"/>
                  </a:cubicBezTo>
                  <a:cubicBezTo>
                    <a:pt x="4651527" y="2811865"/>
                    <a:pt x="4617237" y="2683595"/>
                    <a:pt x="4595647" y="2560405"/>
                  </a:cubicBezTo>
                  <a:cubicBezTo>
                    <a:pt x="4574057" y="2437215"/>
                    <a:pt x="4576597" y="2220045"/>
                    <a:pt x="4565167" y="2133685"/>
                  </a:cubicBezTo>
                  <a:cubicBezTo>
                    <a:pt x="4553737" y="2047325"/>
                    <a:pt x="4521987" y="2089235"/>
                    <a:pt x="4527067" y="2042245"/>
                  </a:cubicBezTo>
                  <a:cubicBezTo>
                    <a:pt x="4532147" y="1995255"/>
                    <a:pt x="4566437" y="1900005"/>
                    <a:pt x="4595647" y="1851745"/>
                  </a:cubicBezTo>
                  <a:cubicBezTo>
                    <a:pt x="4624857" y="1803485"/>
                    <a:pt x="4680737" y="1808565"/>
                    <a:pt x="4702327" y="1752685"/>
                  </a:cubicBezTo>
                  <a:cubicBezTo>
                    <a:pt x="4723917" y="1696805"/>
                    <a:pt x="4704867" y="1590125"/>
                    <a:pt x="4725187" y="1516465"/>
                  </a:cubicBezTo>
                  <a:cubicBezTo>
                    <a:pt x="4745507" y="1442805"/>
                    <a:pt x="4803927" y="1404705"/>
                    <a:pt x="4824247" y="1310725"/>
                  </a:cubicBezTo>
                  <a:cubicBezTo>
                    <a:pt x="4844567" y="1216745"/>
                    <a:pt x="4801387" y="1050375"/>
                    <a:pt x="4847107" y="952585"/>
                  </a:cubicBezTo>
                  <a:cubicBezTo>
                    <a:pt x="4892827" y="854795"/>
                    <a:pt x="5056657" y="806535"/>
                    <a:pt x="5113807" y="731605"/>
                  </a:cubicBezTo>
                  <a:cubicBezTo>
                    <a:pt x="5170957" y="656675"/>
                    <a:pt x="5136667" y="572855"/>
                    <a:pt x="5190007" y="503005"/>
                  </a:cubicBezTo>
                  <a:cubicBezTo>
                    <a:pt x="5243347" y="433155"/>
                    <a:pt x="5313197" y="374735"/>
                    <a:pt x="5433847" y="312505"/>
                  </a:cubicBezTo>
                  <a:cubicBezTo>
                    <a:pt x="5554497" y="250275"/>
                    <a:pt x="5784367" y="172805"/>
                    <a:pt x="5913907" y="129625"/>
                  </a:cubicBezTo>
                  <a:cubicBezTo>
                    <a:pt x="6043447" y="86445"/>
                    <a:pt x="6211087" y="53425"/>
                    <a:pt x="6211087" y="53425"/>
                  </a:cubicBezTo>
                  <a:cubicBezTo>
                    <a:pt x="6297447" y="31835"/>
                    <a:pt x="6325387" y="1355"/>
                    <a:pt x="6432067" y="85"/>
                  </a:cubicBezTo>
                  <a:close/>
                </a:path>
              </a:pathLst>
            </a:custGeom>
            <a:gradFill>
              <a:gsLst>
                <a:gs pos="42000">
                  <a:schemeClr val="bg1"/>
                </a:gs>
                <a:gs pos="0">
                  <a:schemeClr val="bg1">
                    <a:alpha val="40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blurRad="165100" dist="114300" dir="5400000" sx="90000" sy="-19000" rotWithShape="0">
                <a:prstClr val="black">
                  <a:alpha val="47000"/>
                </a:prstClr>
              </a:outerShdw>
            </a:effectLst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任意多边形 74"/>
            <p:cNvSpPr>
              <a:spLocks noChangeAspect="1"/>
            </p:cNvSpPr>
            <p:nvPr/>
          </p:nvSpPr>
          <p:spPr>
            <a:xfrm>
              <a:off x="8659857" y="3765885"/>
              <a:ext cx="376639" cy="445067"/>
            </a:xfrm>
            <a:custGeom>
              <a:avLst/>
              <a:gdLst/>
              <a:ahLst/>
              <a:cxnLst/>
              <a:rect l="l" t="t" r="r" b="b"/>
              <a:pathLst>
                <a:path w="8251903" h="11039708">
                  <a:moveTo>
                    <a:pt x="1867829" y="768040"/>
                  </a:moveTo>
                  <a:lnTo>
                    <a:pt x="1875495" y="770654"/>
                  </a:lnTo>
                  <a:cubicBezTo>
                    <a:pt x="1880839" y="773151"/>
                    <a:pt x="1888273" y="776868"/>
                    <a:pt x="1895707" y="780585"/>
                  </a:cubicBezTo>
                  <a:lnTo>
                    <a:pt x="1886088" y="780585"/>
                  </a:lnTo>
                  <a:cubicBezTo>
                    <a:pt x="1874117" y="772977"/>
                    <a:pt x="1868781" y="769230"/>
                    <a:pt x="1867829" y="768040"/>
                  </a:cubicBezTo>
                  <a:close/>
                  <a:moveTo>
                    <a:pt x="3635298" y="0"/>
                  </a:moveTo>
                  <a:cubicBezTo>
                    <a:pt x="3765395" y="234176"/>
                    <a:pt x="3941956" y="609600"/>
                    <a:pt x="4025590" y="702527"/>
                  </a:cubicBezTo>
                  <a:lnTo>
                    <a:pt x="4137103" y="557561"/>
                  </a:lnTo>
                  <a:lnTo>
                    <a:pt x="4404732" y="22302"/>
                  </a:lnTo>
                  <a:cubicBezTo>
                    <a:pt x="4523678" y="230458"/>
                    <a:pt x="4648200" y="613316"/>
                    <a:pt x="4761571" y="646770"/>
                  </a:cubicBezTo>
                  <a:lnTo>
                    <a:pt x="5285678" y="33453"/>
                  </a:lnTo>
                  <a:cubicBezTo>
                    <a:pt x="5360020" y="237892"/>
                    <a:pt x="5404625" y="585438"/>
                    <a:pt x="5508703" y="646770"/>
                  </a:cubicBezTo>
                  <a:cubicBezTo>
                    <a:pt x="5612781" y="708102"/>
                    <a:pt x="5804210" y="479503"/>
                    <a:pt x="5910147" y="401444"/>
                  </a:cubicBezTo>
                  <a:cubicBezTo>
                    <a:pt x="6016084" y="323385"/>
                    <a:pt x="6080203" y="250902"/>
                    <a:pt x="6144322" y="178419"/>
                  </a:cubicBezTo>
                  <a:lnTo>
                    <a:pt x="6077415" y="836341"/>
                  </a:lnTo>
                  <a:cubicBezTo>
                    <a:pt x="6081132" y="1027770"/>
                    <a:pt x="6135030" y="1204332"/>
                    <a:pt x="6166625" y="1326995"/>
                  </a:cubicBezTo>
                  <a:cubicBezTo>
                    <a:pt x="6198220" y="1449659"/>
                    <a:pt x="6257693" y="1499839"/>
                    <a:pt x="6266986" y="1572322"/>
                  </a:cubicBezTo>
                  <a:lnTo>
                    <a:pt x="6222381" y="1761892"/>
                  </a:lnTo>
                  <a:lnTo>
                    <a:pt x="6216469" y="1762711"/>
                  </a:lnTo>
                  <a:cubicBezTo>
                    <a:pt x="6291151" y="1914562"/>
                    <a:pt x="6361180" y="2065306"/>
                    <a:pt x="6400800" y="2207941"/>
                  </a:cubicBezTo>
                  <a:cubicBezTo>
                    <a:pt x="6447263" y="2375209"/>
                    <a:pt x="6421244" y="2570356"/>
                    <a:pt x="6456556" y="2687444"/>
                  </a:cubicBezTo>
                  <a:cubicBezTo>
                    <a:pt x="6491868" y="2804532"/>
                    <a:pt x="6562493" y="2880732"/>
                    <a:pt x="6612673" y="2910468"/>
                  </a:cubicBezTo>
                  <a:cubicBezTo>
                    <a:pt x="6662853" y="2940204"/>
                    <a:pt x="6709317" y="2880731"/>
                    <a:pt x="6757639" y="2865863"/>
                  </a:cubicBezTo>
                  <a:lnTo>
                    <a:pt x="6824547" y="2787805"/>
                  </a:lnTo>
                  <a:lnTo>
                    <a:pt x="6802244" y="2943922"/>
                  </a:lnTo>
                  <a:lnTo>
                    <a:pt x="6701883" y="2988527"/>
                  </a:lnTo>
                  <a:cubicBezTo>
                    <a:pt x="6705600" y="3003395"/>
                    <a:pt x="6713034" y="3053575"/>
                    <a:pt x="6746488" y="3077736"/>
                  </a:cubicBezTo>
                  <a:cubicBezTo>
                    <a:pt x="6779942" y="3101897"/>
                    <a:pt x="6880303" y="3087029"/>
                    <a:pt x="6902605" y="3133492"/>
                  </a:cubicBezTo>
                  <a:cubicBezTo>
                    <a:pt x="6924907" y="3179955"/>
                    <a:pt x="6880303" y="3280317"/>
                    <a:pt x="6880303" y="3356517"/>
                  </a:cubicBezTo>
                  <a:cubicBezTo>
                    <a:pt x="6880303" y="3432717"/>
                    <a:pt x="6895171" y="3512634"/>
                    <a:pt x="6902605" y="3590692"/>
                  </a:cubicBezTo>
                  <a:lnTo>
                    <a:pt x="6657278" y="3780263"/>
                  </a:lnTo>
                  <a:lnTo>
                    <a:pt x="6445405" y="4003288"/>
                  </a:lnTo>
                  <a:lnTo>
                    <a:pt x="6300439" y="4137102"/>
                  </a:lnTo>
                  <a:lnTo>
                    <a:pt x="6138456" y="4434072"/>
                  </a:lnTo>
                  <a:cubicBezTo>
                    <a:pt x="6195836" y="4560591"/>
                    <a:pt x="6247240" y="4686177"/>
                    <a:pt x="6266986" y="4806175"/>
                  </a:cubicBezTo>
                  <a:cubicBezTo>
                    <a:pt x="6291147" y="4952999"/>
                    <a:pt x="6252117" y="5088673"/>
                    <a:pt x="6244683" y="5229922"/>
                  </a:cubicBezTo>
                  <a:lnTo>
                    <a:pt x="6066264" y="5832088"/>
                  </a:lnTo>
                  <a:cubicBezTo>
                    <a:pt x="6075557" y="5869259"/>
                    <a:pt x="6066264" y="5889702"/>
                    <a:pt x="6122020" y="5965902"/>
                  </a:cubicBezTo>
                  <a:cubicBezTo>
                    <a:pt x="6177776" y="6042102"/>
                    <a:pt x="6333893" y="6179634"/>
                    <a:pt x="6400800" y="6289288"/>
                  </a:cubicBezTo>
                  <a:cubicBezTo>
                    <a:pt x="6449637" y="6369328"/>
                    <a:pt x="6470749" y="6451347"/>
                    <a:pt x="6494485" y="6533180"/>
                  </a:cubicBezTo>
                  <a:lnTo>
                    <a:pt x="6679581" y="6601523"/>
                  </a:lnTo>
                  <a:cubicBezTo>
                    <a:pt x="6873798" y="6572715"/>
                    <a:pt x="7068015" y="6543908"/>
                    <a:pt x="7225990" y="6556918"/>
                  </a:cubicBezTo>
                  <a:cubicBezTo>
                    <a:pt x="7383965" y="6569928"/>
                    <a:pt x="7458307" y="6594088"/>
                    <a:pt x="7627434" y="6679581"/>
                  </a:cubicBezTo>
                  <a:cubicBezTo>
                    <a:pt x="7796561" y="6765074"/>
                    <a:pt x="8136673" y="6343186"/>
                    <a:pt x="8240751" y="7069874"/>
                  </a:cubicBezTo>
                  <a:cubicBezTo>
                    <a:pt x="8240752" y="7070057"/>
                    <a:pt x="8248186" y="9716476"/>
                    <a:pt x="8251903" y="11039708"/>
                  </a:cubicBezTo>
                  <a:lnTo>
                    <a:pt x="479503" y="11017406"/>
                  </a:lnTo>
                  <a:lnTo>
                    <a:pt x="479503" y="6846850"/>
                  </a:lnTo>
                  <a:cubicBezTo>
                    <a:pt x="583581" y="6783660"/>
                    <a:pt x="665357" y="6740913"/>
                    <a:pt x="791737" y="6657279"/>
                  </a:cubicBezTo>
                  <a:cubicBezTo>
                    <a:pt x="918117" y="6573645"/>
                    <a:pt x="1044498" y="6430538"/>
                    <a:pt x="1237786" y="6345045"/>
                  </a:cubicBezTo>
                  <a:cubicBezTo>
                    <a:pt x="1342925" y="6298542"/>
                    <a:pt x="1468959" y="6274034"/>
                    <a:pt x="1603214" y="6244084"/>
                  </a:cubicBezTo>
                  <a:cubicBezTo>
                    <a:pt x="1553768" y="6039961"/>
                    <a:pt x="1504208" y="5835888"/>
                    <a:pt x="1405054" y="5575609"/>
                  </a:cubicBezTo>
                  <a:cubicBezTo>
                    <a:pt x="1256371" y="5185316"/>
                    <a:pt x="1025913" y="4616605"/>
                    <a:pt x="791737" y="4215161"/>
                  </a:cubicBezTo>
                  <a:cubicBezTo>
                    <a:pt x="557561" y="3813717"/>
                    <a:pt x="278780" y="3490331"/>
                    <a:pt x="0" y="3166946"/>
                  </a:cubicBezTo>
                  <a:cubicBezTo>
                    <a:pt x="74342" y="3100039"/>
                    <a:pt x="156118" y="3079595"/>
                    <a:pt x="223025" y="2966224"/>
                  </a:cubicBezTo>
                  <a:cubicBezTo>
                    <a:pt x="289932" y="2852853"/>
                    <a:pt x="362415" y="2724615"/>
                    <a:pt x="401444" y="2486722"/>
                  </a:cubicBezTo>
                  <a:cubicBezTo>
                    <a:pt x="440473" y="2248829"/>
                    <a:pt x="440473" y="1748883"/>
                    <a:pt x="457200" y="1538868"/>
                  </a:cubicBezTo>
                  <a:cubicBezTo>
                    <a:pt x="473927" y="1328853"/>
                    <a:pt x="442332" y="1050073"/>
                    <a:pt x="535259" y="1204331"/>
                  </a:cubicBezTo>
                  <a:cubicBezTo>
                    <a:pt x="628186" y="1358589"/>
                    <a:pt x="760141" y="1821365"/>
                    <a:pt x="1014761" y="2464419"/>
                  </a:cubicBezTo>
                  <a:cubicBezTo>
                    <a:pt x="1269381" y="3107473"/>
                    <a:pt x="1812073" y="4415882"/>
                    <a:pt x="2062976" y="5062653"/>
                  </a:cubicBezTo>
                  <a:cubicBezTo>
                    <a:pt x="2181783" y="5368912"/>
                    <a:pt x="2267461" y="5601410"/>
                    <a:pt x="2335579" y="5795117"/>
                  </a:cubicBezTo>
                  <a:cubicBezTo>
                    <a:pt x="2375487" y="5722925"/>
                    <a:pt x="2412213" y="5645620"/>
                    <a:pt x="2442117" y="5553307"/>
                  </a:cubicBezTo>
                  <a:cubicBezTo>
                    <a:pt x="2484863" y="5421351"/>
                    <a:pt x="2492298" y="5168590"/>
                    <a:pt x="2542478" y="5096107"/>
                  </a:cubicBezTo>
                  <a:cubicBezTo>
                    <a:pt x="2592658" y="5023624"/>
                    <a:pt x="2676293" y="5110975"/>
                    <a:pt x="2743200" y="5118409"/>
                  </a:cubicBezTo>
                  <a:cubicBezTo>
                    <a:pt x="2797097" y="5049643"/>
                    <a:pt x="2850995" y="4980877"/>
                    <a:pt x="2899317" y="4806175"/>
                  </a:cubicBezTo>
                  <a:cubicBezTo>
                    <a:pt x="2947639" y="4631473"/>
                    <a:pt x="3005254" y="4217019"/>
                    <a:pt x="3033132" y="4070195"/>
                  </a:cubicBezTo>
                  <a:cubicBezTo>
                    <a:pt x="3061010" y="3923371"/>
                    <a:pt x="3126059" y="4072053"/>
                    <a:pt x="3066586" y="3925229"/>
                  </a:cubicBezTo>
                  <a:cubicBezTo>
                    <a:pt x="3054492" y="3895372"/>
                    <a:pt x="3037171" y="3857675"/>
                    <a:pt x="3015997" y="3814637"/>
                  </a:cubicBezTo>
                  <a:cubicBezTo>
                    <a:pt x="2754209" y="3782766"/>
                    <a:pt x="2501605" y="3980244"/>
                    <a:pt x="2286000" y="3958683"/>
                  </a:cubicBezTo>
                  <a:cubicBezTo>
                    <a:pt x="2044390" y="3934522"/>
                    <a:pt x="1786054" y="3826726"/>
                    <a:pt x="1661532" y="3691053"/>
                  </a:cubicBezTo>
                  <a:cubicBezTo>
                    <a:pt x="1537010" y="3555380"/>
                    <a:pt x="1516565" y="3280317"/>
                    <a:pt x="1538868" y="3144644"/>
                  </a:cubicBezTo>
                  <a:cubicBezTo>
                    <a:pt x="1561170" y="3008971"/>
                    <a:pt x="1693127" y="2986668"/>
                    <a:pt x="1795347" y="2877014"/>
                  </a:cubicBezTo>
                  <a:cubicBezTo>
                    <a:pt x="1897567" y="2767360"/>
                    <a:pt x="2064835" y="2592658"/>
                    <a:pt x="2152186" y="2486722"/>
                  </a:cubicBezTo>
                  <a:cubicBezTo>
                    <a:pt x="2239537" y="2380786"/>
                    <a:pt x="2245113" y="2365917"/>
                    <a:pt x="2319454" y="2241395"/>
                  </a:cubicBezTo>
                  <a:lnTo>
                    <a:pt x="2352373" y="2186531"/>
                  </a:lnTo>
                  <a:lnTo>
                    <a:pt x="2308303" y="2163336"/>
                  </a:lnTo>
                  <a:cubicBezTo>
                    <a:pt x="2300869" y="2062975"/>
                    <a:pt x="2323171" y="1999785"/>
                    <a:pt x="2286000" y="1862253"/>
                  </a:cubicBezTo>
                  <a:cubicBezTo>
                    <a:pt x="2248829" y="1724721"/>
                    <a:pt x="2161478" y="1501697"/>
                    <a:pt x="2085278" y="1338146"/>
                  </a:cubicBezTo>
                  <a:cubicBezTo>
                    <a:pt x="2009078" y="1174595"/>
                    <a:pt x="1873405" y="973873"/>
                    <a:pt x="1828800" y="880946"/>
                  </a:cubicBezTo>
                  <a:cubicBezTo>
                    <a:pt x="1784195" y="788019"/>
                    <a:pt x="1808356" y="793595"/>
                    <a:pt x="1817649" y="780585"/>
                  </a:cubicBezTo>
                  <a:lnTo>
                    <a:pt x="1886088" y="780585"/>
                  </a:lnTo>
                  <a:cubicBezTo>
                    <a:pt x="1897489" y="787850"/>
                    <a:pt x="1914917" y="798621"/>
                    <a:pt x="1940312" y="814039"/>
                  </a:cubicBezTo>
                  <a:cubicBezTo>
                    <a:pt x="2044390" y="877229"/>
                    <a:pt x="2423532" y="1107688"/>
                    <a:pt x="2520176" y="1159727"/>
                  </a:cubicBezTo>
                  <a:lnTo>
                    <a:pt x="2754351" y="323385"/>
                  </a:lnTo>
                  <a:lnTo>
                    <a:pt x="3144644" y="903249"/>
                  </a:lnTo>
                  <a:close/>
                </a:path>
              </a:pathLst>
            </a:custGeom>
            <a:gradFill>
              <a:gsLst>
                <a:gs pos="42000">
                  <a:schemeClr val="bg1"/>
                </a:gs>
                <a:gs pos="0">
                  <a:schemeClr val="bg1">
                    <a:alpha val="40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blurRad="165100" dist="114300" dir="5400000" sx="90000" sy="-19000" rotWithShape="0">
                <a:prstClr val="black">
                  <a:alpha val="47000"/>
                </a:prstClr>
              </a:outerShdw>
            </a:effectLst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任意多边形 75"/>
            <p:cNvSpPr>
              <a:spLocks noChangeAspect="1"/>
            </p:cNvSpPr>
            <p:nvPr/>
          </p:nvSpPr>
          <p:spPr>
            <a:xfrm>
              <a:off x="179512" y="4473353"/>
              <a:ext cx="370930" cy="508559"/>
            </a:xfrm>
            <a:custGeom>
              <a:avLst/>
              <a:gdLst/>
              <a:ahLst/>
              <a:cxnLst/>
              <a:rect l="l" t="t" r="r" b="b"/>
              <a:pathLst>
                <a:path w="7372350" h="10107770">
                  <a:moveTo>
                    <a:pt x="3352800" y="805"/>
                  </a:moveTo>
                  <a:cubicBezTo>
                    <a:pt x="3597275" y="-8720"/>
                    <a:pt x="3632200" y="69068"/>
                    <a:pt x="3733800" y="86530"/>
                  </a:cubicBezTo>
                  <a:cubicBezTo>
                    <a:pt x="3835400" y="103992"/>
                    <a:pt x="3962400" y="105580"/>
                    <a:pt x="3962400" y="105580"/>
                  </a:cubicBezTo>
                  <a:cubicBezTo>
                    <a:pt x="4070350" y="113517"/>
                    <a:pt x="4198938" y="69068"/>
                    <a:pt x="4381500" y="134155"/>
                  </a:cubicBezTo>
                  <a:cubicBezTo>
                    <a:pt x="4564062" y="199242"/>
                    <a:pt x="4876800" y="351642"/>
                    <a:pt x="5057775" y="496105"/>
                  </a:cubicBezTo>
                  <a:cubicBezTo>
                    <a:pt x="5238750" y="640567"/>
                    <a:pt x="5373688" y="805668"/>
                    <a:pt x="5467350" y="1000930"/>
                  </a:cubicBezTo>
                  <a:cubicBezTo>
                    <a:pt x="5561013" y="1196193"/>
                    <a:pt x="5584825" y="1451780"/>
                    <a:pt x="5619750" y="1667680"/>
                  </a:cubicBezTo>
                  <a:cubicBezTo>
                    <a:pt x="5654675" y="1883580"/>
                    <a:pt x="5635625" y="2137580"/>
                    <a:pt x="5676900" y="2296330"/>
                  </a:cubicBezTo>
                  <a:cubicBezTo>
                    <a:pt x="5718175" y="2455080"/>
                    <a:pt x="5835650" y="2548743"/>
                    <a:pt x="5867400" y="2620180"/>
                  </a:cubicBezTo>
                  <a:cubicBezTo>
                    <a:pt x="5851525" y="2782105"/>
                    <a:pt x="5864225" y="3010705"/>
                    <a:pt x="5819775" y="3105955"/>
                  </a:cubicBezTo>
                  <a:cubicBezTo>
                    <a:pt x="5775325" y="3201205"/>
                    <a:pt x="5621338" y="3123418"/>
                    <a:pt x="5600700" y="3191680"/>
                  </a:cubicBezTo>
                  <a:cubicBezTo>
                    <a:pt x="5580063" y="3259943"/>
                    <a:pt x="5692775" y="3434568"/>
                    <a:pt x="5695950" y="3515530"/>
                  </a:cubicBezTo>
                  <a:cubicBezTo>
                    <a:pt x="5699125" y="3596492"/>
                    <a:pt x="5670550" y="3639355"/>
                    <a:pt x="5619750" y="3677455"/>
                  </a:cubicBezTo>
                  <a:cubicBezTo>
                    <a:pt x="5568950" y="3715555"/>
                    <a:pt x="5430837" y="3696505"/>
                    <a:pt x="5391150" y="3744130"/>
                  </a:cubicBezTo>
                  <a:cubicBezTo>
                    <a:pt x="5351463" y="3791755"/>
                    <a:pt x="5411788" y="3909230"/>
                    <a:pt x="5381625" y="3963205"/>
                  </a:cubicBezTo>
                  <a:cubicBezTo>
                    <a:pt x="5351463" y="4017180"/>
                    <a:pt x="5256212" y="4002893"/>
                    <a:pt x="5210175" y="4067980"/>
                  </a:cubicBezTo>
                  <a:cubicBezTo>
                    <a:pt x="5164138" y="4133067"/>
                    <a:pt x="5099050" y="4301343"/>
                    <a:pt x="5105400" y="4353730"/>
                  </a:cubicBezTo>
                  <a:cubicBezTo>
                    <a:pt x="5111750" y="4406117"/>
                    <a:pt x="5203825" y="4372780"/>
                    <a:pt x="5248275" y="4382305"/>
                  </a:cubicBezTo>
                  <a:cubicBezTo>
                    <a:pt x="5292725" y="4391830"/>
                    <a:pt x="5354638" y="4361668"/>
                    <a:pt x="5372100" y="4410880"/>
                  </a:cubicBezTo>
                  <a:cubicBezTo>
                    <a:pt x="5389562" y="4460092"/>
                    <a:pt x="5368925" y="4618843"/>
                    <a:pt x="5353050" y="4677580"/>
                  </a:cubicBezTo>
                  <a:cubicBezTo>
                    <a:pt x="5337175" y="4736317"/>
                    <a:pt x="5248275" y="4723618"/>
                    <a:pt x="5276850" y="4763305"/>
                  </a:cubicBezTo>
                  <a:cubicBezTo>
                    <a:pt x="5305425" y="4802993"/>
                    <a:pt x="5470525" y="4853793"/>
                    <a:pt x="5524500" y="4915705"/>
                  </a:cubicBezTo>
                  <a:cubicBezTo>
                    <a:pt x="5578475" y="4977617"/>
                    <a:pt x="5627688" y="5101443"/>
                    <a:pt x="5600700" y="5134780"/>
                  </a:cubicBezTo>
                  <a:cubicBezTo>
                    <a:pt x="5573713" y="5168118"/>
                    <a:pt x="5367338" y="5069693"/>
                    <a:pt x="5362575" y="5115730"/>
                  </a:cubicBezTo>
                  <a:cubicBezTo>
                    <a:pt x="5359220" y="5148166"/>
                    <a:pt x="5451216" y="5256252"/>
                    <a:pt x="5515265" y="5335088"/>
                  </a:cubicBezTo>
                  <a:lnTo>
                    <a:pt x="5924550" y="5734855"/>
                  </a:lnTo>
                  <a:lnTo>
                    <a:pt x="6200775" y="6182530"/>
                  </a:lnTo>
                  <a:lnTo>
                    <a:pt x="6467475" y="6258730"/>
                  </a:lnTo>
                  <a:lnTo>
                    <a:pt x="6838950" y="6601630"/>
                  </a:lnTo>
                  <a:lnTo>
                    <a:pt x="7048500" y="6715930"/>
                  </a:lnTo>
                  <a:lnTo>
                    <a:pt x="7372350" y="6954055"/>
                  </a:lnTo>
                  <a:cubicBezTo>
                    <a:pt x="7343775" y="7030255"/>
                    <a:pt x="7292975" y="7065180"/>
                    <a:pt x="7134225" y="7335055"/>
                  </a:cubicBezTo>
                  <a:cubicBezTo>
                    <a:pt x="6975475" y="7604930"/>
                    <a:pt x="6634163" y="8278030"/>
                    <a:pt x="6419850" y="8573305"/>
                  </a:cubicBezTo>
                  <a:cubicBezTo>
                    <a:pt x="6298092" y="8741060"/>
                    <a:pt x="6191707" y="8832979"/>
                    <a:pt x="6087268" y="8913271"/>
                  </a:cubicBezTo>
                  <a:cubicBezTo>
                    <a:pt x="5996051" y="9017414"/>
                    <a:pt x="5903987" y="9119382"/>
                    <a:pt x="5810250" y="9214655"/>
                  </a:cubicBezTo>
                  <a:cubicBezTo>
                    <a:pt x="5681133" y="9345888"/>
                    <a:pt x="5583767" y="9477122"/>
                    <a:pt x="5416550" y="9582955"/>
                  </a:cubicBezTo>
                  <a:cubicBezTo>
                    <a:pt x="5249333" y="9688788"/>
                    <a:pt x="5041900" y="9773455"/>
                    <a:pt x="4806950" y="9849655"/>
                  </a:cubicBezTo>
                  <a:cubicBezTo>
                    <a:pt x="4572000" y="9925855"/>
                    <a:pt x="4269317" y="9997822"/>
                    <a:pt x="4006850" y="10040155"/>
                  </a:cubicBezTo>
                  <a:cubicBezTo>
                    <a:pt x="3744383" y="10082488"/>
                    <a:pt x="3497792" y="10120588"/>
                    <a:pt x="3232150" y="10103655"/>
                  </a:cubicBezTo>
                  <a:cubicBezTo>
                    <a:pt x="2966508" y="10086722"/>
                    <a:pt x="2653242" y="10017930"/>
                    <a:pt x="2413000" y="9938555"/>
                  </a:cubicBezTo>
                  <a:cubicBezTo>
                    <a:pt x="2172758" y="9859180"/>
                    <a:pt x="1919817" y="9693022"/>
                    <a:pt x="1790700" y="9627405"/>
                  </a:cubicBezTo>
                  <a:cubicBezTo>
                    <a:pt x="1661583" y="9561788"/>
                    <a:pt x="1746250" y="9663388"/>
                    <a:pt x="1638300" y="9544855"/>
                  </a:cubicBezTo>
                  <a:cubicBezTo>
                    <a:pt x="1609341" y="9513057"/>
                    <a:pt x="1571547" y="9467853"/>
                    <a:pt x="1528525" y="9414597"/>
                  </a:cubicBezTo>
                  <a:lnTo>
                    <a:pt x="1504950" y="9411505"/>
                  </a:lnTo>
                  <a:cubicBezTo>
                    <a:pt x="1385887" y="9311493"/>
                    <a:pt x="1128712" y="9125755"/>
                    <a:pt x="933450" y="8906680"/>
                  </a:cubicBezTo>
                  <a:cubicBezTo>
                    <a:pt x="738188" y="8687605"/>
                    <a:pt x="488950" y="8354230"/>
                    <a:pt x="333375" y="8097055"/>
                  </a:cubicBezTo>
                  <a:cubicBezTo>
                    <a:pt x="177800" y="7839880"/>
                    <a:pt x="111125" y="7608105"/>
                    <a:pt x="0" y="7363630"/>
                  </a:cubicBezTo>
                  <a:cubicBezTo>
                    <a:pt x="196056" y="7305686"/>
                    <a:pt x="392113" y="7247742"/>
                    <a:pt x="561975" y="7154080"/>
                  </a:cubicBezTo>
                  <a:cubicBezTo>
                    <a:pt x="731837" y="7060418"/>
                    <a:pt x="911225" y="6876267"/>
                    <a:pt x="1019175" y="6801655"/>
                  </a:cubicBezTo>
                  <a:cubicBezTo>
                    <a:pt x="1127125" y="6727043"/>
                    <a:pt x="1103313" y="6808005"/>
                    <a:pt x="1209675" y="6706405"/>
                  </a:cubicBezTo>
                  <a:cubicBezTo>
                    <a:pt x="1316037" y="6604805"/>
                    <a:pt x="1581150" y="6368267"/>
                    <a:pt x="1657350" y="6192055"/>
                  </a:cubicBezTo>
                  <a:cubicBezTo>
                    <a:pt x="1733550" y="6015843"/>
                    <a:pt x="1630362" y="5757080"/>
                    <a:pt x="1666875" y="5649130"/>
                  </a:cubicBezTo>
                  <a:cubicBezTo>
                    <a:pt x="1703388" y="5541180"/>
                    <a:pt x="1819275" y="5595155"/>
                    <a:pt x="1876425" y="5544355"/>
                  </a:cubicBezTo>
                  <a:cubicBezTo>
                    <a:pt x="1933575" y="5493555"/>
                    <a:pt x="1936750" y="5417355"/>
                    <a:pt x="2009775" y="5344330"/>
                  </a:cubicBezTo>
                  <a:cubicBezTo>
                    <a:pt x="2082800" y="5271305"/>
                    <a:pt x="2120900" y="5193517"/>
                    <a:pt x="2286000" y="5087155"/>
                  </a:cubicBezTo>
                  <a:cubicBezTo>
                    <a:pt x="2320901" y="5064671"/>
                    <a:pt x="2362328" y="5040343"/>
                    <a:pt x="2408335" y="5014976"/>
                  </a:cubicBezTo>
                  <a:cubicBezTo>
                    <a:pt x="2435675" y="4963450"/>
                    <a:pt x="2467132" y="4921427"/>
                    <a:pt x="2419350" y="4849030"/>
                  </a:cubicBezTo>
                  <a:cubicBezTo>
                    <a:pt x="2366963" y="4769655"/>
                    <a:pt x="2179638" y="4656943"/>
                    <a:pt x="2085975" y="4553755"/>
                  </a:cubicBezTo>
                  <a:cubicBezTo>
                    <a:pt x="1992313" y="4450568"/>
                    <a:pt x="1917700" y="4418818"/>
                    <a:pt x="1857375" y="4229905"/>
                  </a:cubicBezTo>
                  <a:cubicBezTo>
                    <a:pt x="1797050" y="4040993"/>
                    <a:pt x="1773237" y="3566330"/>
                    <a:pt x="1724025" y="3420280"/>
                  </a:cubicBezTo>
                  <a:cubicBezTo>
                    <a:pt x="1674813" y="3274230"/>
                    <a:pt x="1622425" y="3361542"/>
                    <a:pt x="1562100" y="3353605"/>
                  </a:cubicBezTo>
                  <a:cubicBezTo>
                    <a:pt x="1501775" y="3345668"/>
                    <a:pt x="1422400" y="3402817"/>
                    <a:pt x="1362075" y="3372655"/>
                  </a:cubicBezTo>
                  <a:cubicBezTo>
                    <a:pt x="1301750" y="3342493"/>
                    <a:pt x="1244600" y="3259942"/>
                    <a:pt x="1200150" y="3172630"/>
                  </a:cubicBezTo>
                  <a:cubicBezTo>
                    <a:pt x="1155700" y="3085318"/>
                    <a:pt x="1130300" y="2958318"/>
                    <a:pt x="1095375" y="2848780"/>
                  </a:cubicBezTo>
                  <a:cubicBezTo>
                    <a:pt x="1060450" y="2739243"/>
                    <a:pt x="984250" y="2618593"/>
                    <a:pt x="990600" y="2515405"/>
                  </a:cubicBezTo>
                  <a:cubicBezTo>
                    <a:pt x="996950" y="2412218"/>
                    <a:pt x="1133475" y="2229655"/>
                    <a:pt x="1133475" y="2229655"/>
                  </a:cubicBezTo>
                  <a:cubicBezTo>
                    <a:pt x="1174750" y="2147105"/>
                    <a:pt x="1220788" y="2091542"/>
                    <a:pt x="1238250" y="2020105"/>
                  </a:cubicBezTo>
                  <a:cubicBezTo>
                    <a:pt x="1255712" y="1948668"/>
                    <a:pt x="1190625" y="1897867"/>
                    <a:pt x="1238250" y="1801030"/>
                  </a:cubicBezTo>
                  <a:cubicBezTo>
                    <a:pt x="1285875" y="1704193"/>
                    <a:pt x="1443038" y="1520042"/>
                    <a:pt x="1524000" y="1439080"/>
                  </a:cubicBezTo>
                  <a:cubicBezTo>
                    <a:pt x="1604962" y="1358118"/>
                    <a:pt x="1684338" y="1380342"/>
                    <a:pt x="1724025" y="1315255"/>
                  </a:cubicBezTo>
                  <a:cubicBezTo>
                    <a:pt x="1763712" y="1250168"/>
                    <a:pt x="1736725" y="1151742"/>
                    <a:pt x="1762125" y="1048555"/>
                  </a:cubicBezTo>
                  <a:cubicBezTo>
                    <a:pt x="1787525" y="945368"/>
                    <a:pt x="1847850" y="815193"/>
                    <a:pt x="1885950" y="705655"/>
                  </a:cubicBezTo>
                  <a:cubicBezTo>
                    <a:pt x="1924050" y="596117"/>
                    <a:pt x="1927225" y="484993"/>
                    <a:pt x="1990725" y="391330"/>
                  </a:cubicBezTo>
                  <a:cubicBezTo>
                    <a:pt x="2054225" y="297667"/>
                    <a:pt x="2039938" y="208767"/>
                    <a:pt x="2266950" y="143680"/>
                  </a:cubicBezTo>
                  <a:cubicBezTo>
                    <a:pt x="2493963" y="78592"/>
                    <a:pt x="3108325" y="10330"/>
                    <a:pt x="3352800" y="805"/>
                  </a:cubicBezTo>
                  <a:close/>
                </a:path>
              </a:pathLst>
            </a:custGeom>
            <a:gradFill>
              <a:gsLst>
                <a:gs pos="42000">
                  <a:schemeClr val="bg1"/>
                </a:gs>
                <a:gs pos="0">
                  <a:schemeClr val="bg1">
                    <a:alpha val="40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blurRad="165100" dist="114300" dir="5400000" sx="90000" sy="-19000" rotWithShape="0">
                <a:prstClr val="black">
                  <a:alpha val="47000"/>
                </a:prstClr>
              </a:outerShdw>
            </a:effectLst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任意多边形 76"/>
            <p:cNvSpPr>
              <a:spLocks noChangeAspect="1"/>
            </p:cNvSpPr>
            <p:nvPr/>
          </p:nvSpPr>
          <p:spPr>
            <a:xfrm>
              <a:off x="628095" y="4373067"/>
              <a:ext cx="480068" cy="608846"/>
            </a:xfrm>
            <a:custGeom>
              <a:avLst/>
              <a:gdLst/>
              <a:ahLst/>
              <a:cxnLst/>
              <a:rect l="l" t="t" r="r" b="b"/>
              <a:pathLst>
                <a:path w="9225974" h="11700837">
                  <a:moveTo>
                    <a:pt x="4394589" y="105"/>
                  </a:moveTo>
                  <a:cubicBezTo>
                    <a:pt x="4411336" y="465"/>
                    <a:pt x="4426500" y="1755"/>
                    <a:pt x="4439597" y="4136"/>
                  </a:cubicBezTo>
                  <a:cubicBezTo>
                    <a:pt x="4544372" y="23186"/>
                    <a:pt x="4538022" y="139603"/>
                    <a:pt x="4604697" y="188286"/>
                  </a:cubicBezTo>
                  <a:cubicBezTo>
                    <a:pt x="4671372" y="236969"/>
                    <a:pt x="4776147" y="257078"/>
                    <a:pt x="4839647" y="296236"/>
                  </a:cubicBezTo>
                  <a:cubicBezTo>
                    <a:pt x="4903147" y="335394"/>
                    <a:pt x="4949714" y="366086"/>
                    <a:pt x="4985697" y="423236"/>
                  </a:cubicBezTo>
                  <a:cubicBezTo>
                    <a:pt x="5021680" y="480386"/>
                    <a:pt x="5020622" y="591511"/>
                    <a:pt x="5055547" y="639136"/>
                  </a:cubicBezTo>
                  <a:cubicBezTo>
                    <a:pt x="5090472" y="686761"/>
                    <a:pt x="5162439" y="675119"/>
                    <a:pt x="5195247" y="708986"/>
                  </a:cubicBezTo>
                  <a:cubicBezTo>
                    <a:pt x="5228055" y="742853"/>
                    <a:pt x="5213239" y="797886"/>
                    <a:pt x="5252397" y="842336"/>
                  </a:cubicBezTo>
                  <a:cubicBezTo>
                    <a:pt x="5291555" y="886786"/>
                    <a:pt x="5378339" y="905836"/>
                    <a:pt x="5430197" y="975686"/>
                  </a:cubicBezTo>
                  <a:cubicBezTo>
                    <a:pt x="5482055" y="1045536"/>
                    <a:pt x="5541322" y="1187353"/>
                    <a:pt x="5563547" y="1261436"/>
                  </a:cubicBezTo>
                  <a:cubicBezTo>
                    <a:pt x="5585772" y="1335519"/>
                    <a:pt x="5560372" y="1357744"/>
                    <a:pt x="5563547" y="1420186"/>
                  </a:cubicBezTo>
                  <a:cubicBezTo>
                    <a:pt x="5566722" y="1482628"/>
                    <a:pt x="5575189" y="1578936"/>
                    <a:pt x="5582597" y="1636086"/>
                  </a:cubicBezTo>
                  <a:cubicBezTo>
                    <a:pt x="5590005" y="1693236"/>
                    <a:pt x="5588947" y="1719694"/>
                    <a:pt x="5607997" y="1763086"/>
                  </a:cubicBezTo>
                  <a:cubicBezTo>
                    <a:pt x="5627047" y="1806478"/>
                    <a:pt x="5664089" y="1850928"/>
                    <a:pt x="5696897" y="1896436"/>
                  </a:cubicBezTo>
                  <a:cubicBezTo>
                    <a:pt x="5729705" y="1941944"/>
                    <a:pt x="5781564" y="1977928"/>
                    <a:pt x="5804847" y="2036136"/>
                  </a:cubicBezTo>
                  <a:cubicBezTo>
                    <a:pt x="5828130" y="2094344"/>
                    <a:pt x="5852472" y="2181128"/>
                    <a:pt x="5836597" y="2245686"/>
                  </a:cubicBezTo>
                  <a:cubicBezTo>
                    <a:pt x="5820722" y="2310244"/>
                    <a:pt x="5738172" y="2374803"/>
                    <a:pt x="5709597" y="2423486"/>
                  </a:cubicBezTo>
                  <a:cubicBezTo>
                    <a:pt x="5681022" y="2472169"/>
                    <a:pt x="5684197" y="2443594"/>
                    <a:pt x="5665147" y="2537786"/>
                  </a:cubicBezTo>
                  <a:cubicBezTo>
                    <a:pt x="5646097" y="2631978"/>
                    <a:pt x="5615405" y="2845761"/>
                    <a:pt x="5595297" y="2988636"/>
                  </a:cubicBezTo>
                  <a:cubicBezTo>
                    <a:pt x="5575189" y="3131511"/>
                    <a:pt x="5567780" y="3270153"/>
                    <a:pt x="5544497" y="3395036"/>
                  </a:cubicBezTo>
                  <a:cubicBezTo>
                    <a:pt x="5521214" y="3519919"/>
                    <a:pt x="5504280" y="3663853"/>
                    <a:pt x="5455597" y="3737936"/>
                  </a:cubicBezTo>
                  <a:lnTo>
                    <a:pt x="5415670" y="3776358"/>
                  </a:lnTo>
                  <a:lnTo>
                    <a:pt x="5509572" y="3909386"/>
                  </a:lnTo>
                  <a:cubicBezTo>
                    <a:pt x="5560372" y="3957011"/>
                    <a:pt x="5584185" y="3995111"/>
                    <a:pt x="5661972" y="4052261"/>
                  </a:cubicBezTo>
                  <a:cubicBezTo>
                    <a:pt x="5739759" y="4109411"/>
                    <a:pt x="5877872" y="4191961"/>
                    <a:pt x="5976297" y="4252286"/>
                  </a:cubicBezTo>
                  <a:cubicBezTo>
                    <a:pt x="6074722" y="4312611"/>
                    <a:pt x="6189022" y="4357061"/>
                    <a:pt x="6252522" y="4414211"/>
                  </a:cubicBezTo>
                  <a:cubicBezTo>
                    <a:pt x="6316022" y="4471361"/>
                    <a:pt x="6327134" y="4558673"/>
                    <a:pt x="6357297" y="4595186"/>
                  </a:cubicBezTo>
                  <a:cubicBezTo>
                    <a:pt x="6387460" y="4631699"/>
                    <a:pt x="6363647" y="4618999"/>
                    <a:pt x="6433497" y="4633286"/>
                  </a:cubicBezTo>
                  <a:cubicBezTo>
                    <a:pt x="6503347" y="4647573"/>
                    <a:pt x="6639872" y="4639636"/>
                    <a:pt x="6776397" y="4680911"/>
                  </a:cubicBezTo>
                  <a:cubicBezTo>
                    <a:pt x="6912922" y="4722186"/>
                    <a:pt x="7082785" y="4793624"/>
                    <a:pt x="7252647" y="4880936"/>
                  </a:cubicBezTo>
                  <a:cubicBezTo>
                    <a:pt x="7422509" y="4968248"/>
                    <a:pt x="7624122" y="5092073"/>
                    <a:pt x="7795572" y="5204786"/>
                  </a:cubicBezTo>
                  <a:cubicBezTo>
                    <a:pt x="7967022" y="5317499"/>
                    <a:pt x="8163872" y="5450848"/>
                    <a:pt x="8281347" y="5557211"/>
                  </a:cubicBezTo>
                  <a:cubicBezTo>
                    <a:pt x="8398822" y="5663573"/>
                    <a:pt x="8419460" y="5766761"/>
                    <a:pt x="8500422" y="5842961"/>
                  </a:cubicBezTo>
                  <a:cubicBezTo>
                    <a:pt x="8581384" y="5919161"/>
                    <a:pt x="8675047" y="5915986"/>
                    <a:pt x="8767122" y="6014411"/>
                  </a:cubicBezTo>
                  <a:cubicBezTo>
                    <a:pt x="8859197" y="6112836"/>
                    <a:pt x="8976672" y="6338261"/>
                    <a:pt x="9052872" y="6433511"/>
                  </a:cubicBezTo>
                  <a:cubicBezTo>
                    <a:pt x="9129072" y="6528761"/>
                    <a:pt x="9213210" y="6531936"/>
                    <a:pt x="9224322" y="6585911"/>
                  </a:cubicBezTo>
                  <a:cubicBezTo>
                    <a:pt x="9235434" y="6639886"/>
                    <a:pt x="9189397" y="6597024"/>
                    <a:pt x="9119547" y="6757361"/>
                  </a:cubicBezTo>
                  <a:cubicBezTo>
                    <a:pt x="9049697" y="6917698"/>
                    <a:pt x="8954447" y="7278061"/>
                    <a:pt x="8805222" y="7547936"/>
                  </a:cubicBezTo>
                  <a:cubicBezTo>
                    <a:pt x="8655997" y="7817811"/>
                    <a:pt x="8362310" y="8205161"/>
                    <a:pt x="8224197" y="8376611"/>
                  </a:cubicBezTo>
                  <a:cubicBezTo>
                    <a:pt x="8086085" y="8548061"/>
                    <a:pt x="8054334" y="8551236"/>
                    <a:pt x="7976547" y="8576636"/>
                  </a:cubicBezTo>
                  <a:cubicBezTo>
                    <a:pt x="7887647" y="8560761"/>
                    <a:pt x="7806685" y="8536949"/>
                    <a:pt x="7709847" y="8529011"/>
                  </a:cubicBezTo>
                  <a:cubicBezTo>
                    <a:pt x="7613010" y="8521074"/>
                    <a:pt x="7465372" y="8489324"/>
                    <a:pt x="7395522" y="8529011"/>
                  </a:cubicBezTo>
                  <a:cubicBezTo>
                    <a:pt x="7325672" y="8568698"/>
                    <a:pt x="7320909" y="8665536"/>
                    <a:pt x="7290747" y="8767136"/>
                  </a:cubicBezTo>
                  <a:cubicBezTo>
                    <a:pt x="7260585" y="8868736"/>
                    <a:pt x="7316147" y="9037011"/>
                    <a:pt x="7214547" y="9138611"/>
                  </a:cubicBezTo>
                  <a:lnTo>
                    <a:pt x="7205507" y="9141750"/>
                  </a:lnTo>
                  <a:cubicBezTo>
                    <a:pt x="7238175" y="9229721"/>
                    <a:pt x="7280158" y="9342840"/>
                    <a:pt x="7290747" y="9395787"/>
                  </a:cubicBezTo>
                  <a:cubicBezTo>
                    <a:pt x="7305035" y="9467225"/>
                    <a:pt x="7279634" y="9445000"/>
                    <a:pt x="7262172" y="9491037"/>
                  </a:cubicBezTo>
                  <a:cubicBezTo>
                    <a:pt x="7244710" y="9537074"/>
                    <a:pt x="7219309" y="9627562"/>
                    <a:pt x="7185972" y="9672012"/>
                  </a:cubicBezTo>
                  <a:cubicBezTo>
                    <a:pt x="7152635" y="9716462"/>
                    <a:pt x="7117709" y="9702175"/>
                    <a:pt x="7062147" y="9757737"/>
                  </a:cubicBezTo>
                  <a:cubicBezTo>
                    <a:pt x="7006585" y="9813299"/>
                    <a:pt x="6955785" y="9948237"/>
                    <a:pt x="6852597" y="10005387"/>
                  </a:cubicBezTo>
                  <a:cubicBezTo>
                    <a:pt x="6749410" y="10062537"/>
                    <a:pt x="6614472" y="10064125"/>
                    <a:pt x="6443022" y="10100637"/>
                  </a:cubicBezTo>
                  <a:cubicBezTo>
                    <a:pt x="6271572" y="10137149"/>
                    <a:pt x="5966772" y="10197475"/>
                    <a:pt x="5823897" y="10224462"/>
                  </a:cubicBezTo>
                  <a:cubicBezTo>
                    <a:pt x="5681022" y="10251449"/>
                    <a:pt x="5873109" y="10219700"/>
                    <a:pt x="5585772" y="10262562"/>
                  </a:cubicBezTo>
                  <a:cubicBezTo>
                    <a:pt x="5542283" y="10269049"/>
                    <a:pt x="5488067" y="10278191"/>
                    <a:pt x="5425838" y="10289138"/>
                  </a:cubicBezTo>
                  <a:lnTo>
                    <a:pt x="5442898" y="10557837"/>
                  </a:lnTo>
                  <a:lnTo>
                    <a:pt x="5404798" y="10672137"/>
                  </a:lnTo>
                  <a:lnTo>
                    <a:pt x="5433373" y="10738812"/>
                  </a:lnTo>
                  <a:lnTo>
                    <a:pt x="5416758" y="10971428"/>
                  </a:lnTo>
                  <a:cubicBezTo>
                    <a:pt x="5429818" y="10995570"/>
                    <a:pt x="5445163" y="11025397"/>
                    <a:pt x="5471474" y="11043612"/>
                  </a:cubicBezTo>
                  <a:cubicBezTo>
                    <a:pt x="5512749" y="11072187"/>
                    <a:pt x="5614349" y="11073775"/>
                    <a:pt x="5642924" y="11110287"/>
                  </a:cubicBezTo>
                  <a:cubicBezTo>
                    <a:pt x="5671499" y="11146799"/>
                    <a:pt x="5657211" y="11218237"/>
                    <a:pt x="5642924" y="11262687"/>
                  </a:cubicBezTo>
                  <a:cubicBezTo>
                    <a:pt x="5628637" y="11307137"/>
                    <a:pt x="5598474" y="11342062"/>
                    <a:pt x="5557199" y="11376987"/>
                  </a:cubicBezTo>
                  <a:cubicBezTo>
                    <a:pt x="5515924" y="11411912"/>
                    <a:pt x="5436549" y="11434137"/>
                    <a:pt x="5395274" y="11472237"/>
                  </a:cubicBezTo>
                  <a:cubicBezTo>
                    <a:pt x="5353999" y="11510337"/>
                    <a:pt x="5325424" y="11570662"/>
                    <a:pt x="5309549" y="11605587"/>
                  </a:cubicBezTo>
                  <a:cubicBezTo>
                    <a:pt x="5293674" y="11640512"/>
                    <a:pt x="5303199" y="11656387"/>
                    <a:pt x="5300024" y="11681787"/>
                  </a:cubicBezTo>
                  <a:lnTo>
                    <a:pt x="3052124" y="11700837"/>
                  </a:lnTo>
                  <a:cubicBezTo>
                    <a:pt x="3023549" y="11618287"/>
                    <a:pt x="2994974" y="11535737"/>
                    <a:pt x="2937824" y="11481762"/>
                  </a:cubicBezTo>
                  <a:cubicBezTo>
                    <a:pt x="2880674" y="11427787"/>
                    <a:pt x="2758437" y="11423025"/>
                    <a:pt x="2709224" y="11376987"/>
                  </a:cubicBezTo>
                  <a:cubicBezTo>
                    <a:pt x="2660011" y="11330949"/>
                    <a:pt x="2640962" y="11253162"/>
                    <a:pt x="2642549" y="11205537"/>
                  </a:cubicBezTo>
                  <a:cubicBezTo>
                    <a:pt x="2644136" y="11157912"/>
                    <a:pt x="2686999" y="11119812"/>
                    <a:pt x="2718749" y="11091237"/>
                  </a:cubicBezTo>
                  <a:cubicBezTo>
                    <a:pt x="2750499" y="11062662"/>
                    <a:pt x="2782249" y="11065837"/>
                    <a:pt x="2833049" y="11034087"/>
                  </a:cubicBezTo>
                  <a:cubicBezTo>
                    <a:pt x="2848715" y="11024296"/>
                    <a:pt x="2868003" y="11011486"/>
                    <a:pt x="2889197" y="10996992"/>
                  </a:cubicBezTo>
                  <a:cubicBezTo>
                    <a:pt x="2884440" y="10865688"/>
                    <a:pt x="2877794" y="10621275"/>
                    <a:pt x="2871148" y="10376862"/>
                  </a:cubicBezTo>
                  <a:lnTo>
                    <a:pt x="2869131" y="10359510"/>
                  </a:lnTo>
                  <a:cubicBezTo>
                    <a:pt x="2693474" y="10336007"/>
                    <a:pt x="2741939" y="10335914"/>
                    <a:pt x="2623497" y="10291137"/>
                  </a:cubicBezTo>
                  <a:cubicBezTo>
                    <a:pt x="2493322" y="10241925"/>
                    <a:pt x="2271072" y="10137149"/>
                    <a:pt x="2147247" y="10072062"/>
                  </a:cubicBezTo>
                  <a:cubicBezTo>
                    <a:pt x="2023422" y="10006975"/>
                    <a:pt x="1990084" y="9978399"/>
                    <a:pt x="1880547" y="9900612"/>
                  </a:cubicBezTo>
                  <a:cubicBezTo>
                    <a:pt x="1771010" y="9822825"/>
                    <a:pt x="1570984" y="9684712"/>
                    <a:pt x="1490022" y="9605337"/>
                  </a:cubicBezTo>
                  <a:cubicBezTo>
                    <a:pt x="1409060" y="9525962"/>
                    <a:pt x="1413822" y="9486275"/>
                    <a:pt x="1394772" y="9424362"/>
                  </a:cubicBezTo>
                  <a:cubicBezTo>
                    <a:pt x="1375722" y="9362449"/>
                    <a:pt x="1388422" y="9287837"/>
                    <a:pt x="1375722" y="9233862"/>
                  </a:cubicBezTo>
                  <a:cubicBezTo>
                    <a:pt x="1363022" y="9179887"/>
                    <a:pt x="1361434" y="9144962"/>
                    <a:pt x="1318572" y="9100512"/>
                  </a:cubicBezTo>
                  <a:lnTo>
                    <a:pt x="1118547" y="8929062"/>
                  </a:lnTo>
                  <a:lnTo>
                    <a:pt x="1106909" y="8891462"/>
                  </a:lnTo>
                  <a:cubicBezTo>
                    <a:pt x="1035339" y="8860374"/>
                    <a:pt x="966596" y="8833312"/>
                    <a:pt x="889947" y="8795711"/>
                  </a:cubicBezTo>
                  <a:cubicBezTo>
                    <a:pt x="805810" y="8754436"/>
                    <a:pt x="728022" y="8719511"/>
                    <a:pt x="623247" y="8652836"/>
                  </a:cubicBezTo>
                  <a:cubicBezTo>
                    <a:pt x="518472" y="8586161"/>
                    <a:pt x="358134" y="8498848"/>
                    <a:pt x="261297" y="8395661"/>
                  </a:cubicBezTo>
                  <a:cubicBezTo>
                    <a:pt x="164460" y="8292474"/>
                    <a:pt x="85084" y="8148011"/>
                    <a:pt x="42222" y="8033711"/>
                  </a:cubicBezTo>
                  <a:cubicBezTo>
                    <a:pt x="-641" y="7919411"/>
                    <a:pt x="-5403" y="7806699"/>
                    <a:pt x="4122" y="7709861"/>
                  </a:cubicBezTo>
                  <a:cubicBezTo>
                    <a:pt x="13647" y="7613023"/>
                    <a:pt x="88260" y="7505073"/>
                    <a:pt x="99372" y="7452686"/>
                  </a:cubicBezTo>
                  <a:cubicBezTo>
                    <a:pt x="89847" y="7430461"/>
                    <a:pt x="75559" y="7451098"/>
                    <a:pt x="70797" y="7386011"/>
                  </a:cubicBezTo>
                  <a:cubicBezTo>
                    <a:pt x="66035" y="7320924"/>
                    <a:pt x="35872" y="7208211"/>
                    <a:pt x="70797" y="7062161"/>
                  </a:cubicBezTo>
                  <a:cubicBezTo>
                    <a:pt x="105722" y="6916111"/>
                    <a:pt x="212084" y="6679574"/>
                    <a:pt x="299397" y="6481136"/>
                  </a:cubicBezTo>
                  <a:cubicBezTo>
                    <a:pt x="386710" y="6282698"/>
                    <a:pt x="502597" y="6039811"/>
                    <a:pt x="594672" y="5871536"/>
                  </a:cubicBezTo>
                  <a:cubicBezTo>
                    <a:pt x="686747" y="5703261"/>
                    <a:pt x="739135" y="5587373"/>
                    <a:pt x="851847" y="5471486"/>
                  </a:cubicBezTo>
                  <a:cubicBezTo>
                    <a:pt x="964559" y="5355599"/>
                    <a:pt x="1129660" y="5258761"/>
                    <a:pt x="1270947" y="5176211"/>
                  </a:cubicBezTo>
                  <a:cubicBezTo>
                    <a:pt x="1412235" y="5093661"/>
                    <a:pt x="1596385" y="5055561"/>
                    <a:pt x="1699572" y="4976186"/>
                  </a:cubicBezTo>
                  <a:cubicBezTo>
                    <a:pt x="1802759" y="4896811"/>
                    <a:pt x="1824985" y="4768223"/>
                    <a:pt x="1890072" y="4699961"/>
                  </a:cubicBezTo>
                  <a:cubicBezTo>
                    <a:pt x="1955159" y="4631699"/>
                    <a:pt x="2007547" y="4636461"/>
                    <a:pt x="2090097" y="4566611"/>
                  </a:cubicBezTo>
                  <a:cubicBezTo>
                    <a:pt x="2172647" y="4496761"/>
                    <a:pt x="2280597" y="4369761"/>
                    <a:pt x="2385372" y="4280861"/>
                  </a:cubicBezTo>
                  <a:cubicBezTo>
                    <a:pt x="2490147" y="4191961"/>
                    <a:pt x="2596510" y="4106236"/>
                    <a:pt x="2718747" y="4033211"/>
                  </a:cubicBezTo>
                  <a:cubicBezTo>
                    <a:pt x="2840985" y="3960186"/>
                    <a:pt x="2988622" y="3896686"/>
                    <a:pt x="3118797" y="3842711"/>
                  </a:cubicBezTo>
                  <a:cubicBezTo>
                    <a:pt x="3192963" y="3811960"/>
                    <a:pt x="3266614" y="3782239"/>
                    <a:pt x="3339024" y="3757518"/>
                  </a:cubicBezTo>
                  <a:lnTo>
                    <a:pt x="3214047" y="3699836"/>
                  </a:lnTo>
                  <a:lnTo>
                    <a:pt x="3074347" y="3610936"/>
                  </a:lnTo>
                  <a:cubicBezTo>
                    <a:pt x="3070114" y="3596119"/>
                    <a:pt x="3085989" y="3573894"/>
                    <a:pt x="3061647" y="3566486"/>
                  </a:cubicBezTo>
                  <a:cubicBezTo>
                    <a:pt x="3037305" y="3559078"/>
                    <a:pt x="2988622" y="3586594"/>
                    <a:pt x="2928297" y="3566486"/>
                  </a:cubicBezTo>
                  <a:cubicBezTo>
                    <a:pt x="2867972" y="3546378"/>
                    <a:pt x="2760022" y="3467003"/>
                    <a:pt x="2699697" y="3445836"/>
                  </a:cubicBezTo>
                  <a:cubicBezTo>
                    <a:pt x="2639372" y="3424669"/>
                    <a:pt x="2592805" y="3440544"/>
                    <a:pt x="2566347" y="3439486"/>
                  </a:cubicBezTo>
                  <a:lnTo>
                    <a:pt x="2554193" y="3439337"/>
                  </a:lnTo>
                  <a:cubicBezTo>
                    <a:pt x="2550720" y="3440330"/>
                    <a:pt x="2548885" y="3440280"/>
                    <a:pt x="2540947" y="3439486"/>
                  </a:cubicBezTo>
                  <a:cubicBezTo>
                    <a:pt x="2519780" y="3437369"/>
                    <a:pt x="2476389" y="3464886"/>
                    <a:pt x="2439347" y="3426786"/>
                  </a:cubicBezTo>
                  <a:cubicBezTo>
                    <a:pt x="2402305" y="3388686"/>
                    <a:pt x="2358914" y="3274386"/>
                    <a:pt x="2318697" y="3210886"/>
                  </a:cubicBezTo>
                  <a:cubicBezTo>
                    <a:pt x="2278480" y="3147386"/>
                    <a:pt x="2218155" y="3113519"/>
                    <a:pt x="2198047" y="3045786"/>
                  </a:cubicBezTo>
                  <a:cubicBezTo>
                    <a:pt x="2177939" y="2978053"/>
                    <a:pt x="2181114" y="2865869"/>
                    <a:pt x="2198047" y="2804486"/>
                  </a:cubicBezTo>
                  <a:cubicBezTo>
                    <a:pt x="2214980" y="2743103"/>
                    <a:pt x="2290122" y="2710294"/>
                    <a:pt x="2299647" y="2677486"/>
                  </a:cubicBezTo>
                  <a:cubicBezTo>
                    <a:pt x="2309172" y="2644678"/>
                    <a:pt x="2265780" y="2651028"/>
                    <a:pt x="2255197" y="2607636"/>
                  </a:cubicBezTo>
                  <a:cubicBezTo>
                    <a:pt x="2244614" y="2564244"/>
                    <a:pt x="2259430" y="2465819"/>
                    <a:pt x="2236147" y="2417136"/>
                  </a:cubicBezTo>
                  <a:cubicBezTo>
                    <a:pt x="2212864" y="2368453"/>
                    <a:pt x="2140897" y="2373744"/>
                    <a:pt x="2115497" y="2315536"/>
                  </a:cubicBezTo>
                  <a:cubicBezTo>
                    <a:pt x="2090097" y="2257328"/>
                    <a:pt x="2093272" y="2143028"/>
                    <a:pt x="2083747" y="2067886"/>
                  </a:cubicBezTo>
                  <a:cubicBezTo>
                    <a:pt x="2074222" y="1992744"/>
                    <a:pt x="2050939" y="1925011"/>
                    <a:pt x="2058347" y="1864686"/>
                  </a:cubicBezTo>
                  <a:cubicBezTo>
                    <a:pt x="2065755" y="1804361"/>
                    <a:pt x="2113380" y="1757794"/>
                    <a:pt x="2128197" y="1705936"/>
                  </a:cubicBezTo>
                  <a:cubicBezTo>
                    <a:pt x="2143014" y="1654078"/>
                    <a:pt x="2108089" y="1617036"/>
                    <a:pt x="2147247" y="1553536"/>
                  </a:cubicBezTo>
                  <a:cubicBezTo>
                    <a:pt x="2186405" y="1490036"/>
                    <a:pt x="2317639" y="1401136"/>
                    <a:pt x="2363147" y="1324936"/>
                  </a:cubicBezTo>
                  <a:cubicBezTo>
                    <a:pt x="2408655" y="1248736"/>
                    <a:pt x="2390664" y="1156661"/>
                    <a:pt x="2420297" y="1096336"/>
                  </a:cubicBezTo>
                  <a:cubicBezTo>
                    <a:pt x="2449930" y="1036011"/>
                    <a:pt x="2544122" y="1015903"/>
                    <a:pt x="2540947" y="962986"/>
                  </a:cubicBezTo>
                  <a:cubicBezTo>
                    <a:pt x="2537772" y="910069"/>
                    <a:pt x="2424530" y="824344"/>
                    <a:pt x="2401247" y="778836"/>
                  </a:cubicBezTo>
                  <a:cubicBezTo>
                    <a:pt x="2377964" y="733328"/>
                    <a:pt x="2374789" y="732269"/>
                    <a:pt x="2401247" y="689936"/>
                  </a:cubicBezTo>
                  <a:cubicBezTo>
                    <a:pt x="2427705" y="647603"/>
                    <a:pt x="2514489" y="583044"/>
                    <a:pt x="2559997" y="524836"/>
                  </a:cubicBezTo>
                  <a:cubicBezTo>
                    <a:pt x="2605505" y="466628"/>
                    <a:pt x="2637255" y="395719"/>
                    <a:pt x="2674297" y="340686"/>
                  </a:cubicBezTo>
                  <a:cubicBezTo>
                    <a:pt x="2711339" y="285653"/>
                    <a:pt x="2708164" y="213686"/>
                    <a:pt x="2782247" y="194636"/>
                  </a:cubicBezTo>
                  <a:cubicBezTo>
                    <a:pt x="2856330" y="175586"/>
                    <a:pt x="3024605" y="240144"/>
                    <a:pt x="3118797" y="226386"/>
                  </a:cubicBezTo>
                  <a:cubicBezTo>
                    <a:pt x="3212989" y="212628"/>
                    <a:pt x="3248972" y="111028"/>
                    <a:pt x="3347397" y="112086"/>
                  </a:cubicBezTo>
                  <a:cubicBezTo>
                    <a:pt x="3445822" y="113144"/>
                    <a:pt x="3604572" y="239086"/>
                    <a:pt x="3709347" y="232736"/>
                  </a:cubicBezTo>
                  <a:cubicBezTo>
                    <a:pt x="3814122" y="226386"/>
                    <a:pt x="3854339" y="112086"/>
                    <a:pt x="3976047" y="73986"/>
                  </a:cubicBezTo>
                  <a:cubicBezTo>
                    <a:pt x="4082542" y="40648"/>
                    <a:pt x="4277358" y="-2413"/>
                    <a:pt x="4394589" y="105"/>
                  </a:cubicBezTo>
                  <a:close/>
                </a:path>
              </a:pathLst>
            </a:custGeom>
            <a:gradFill>
              <a:gsLst>
                <a:gs pos="42000">
                  <a:schemeClr val="bg1"/>
                </a:gs>
                <a:gs pos="0">
                  <a:schemeClr val="bg1">
                    <a:alpha val="40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blurRad="165100" dist="114300" dir="5400000" sx="90000" sy="-19000" rotWithShape="0">
                <a:prstClr val="black">
                  <a:alpha val="47000"/>
                </a:prstClr>
              </a:outerShdw>
            </a:effectLst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任意多边形 77"/>
            <p:cNvSpPr>
              <a:spLocks noChangeAspect="1"/>
            </p:cNvSpPr>
            <p:nvPr/>
          </p:nvSpPr>
          <p:spPr>
            <a:xfrm>
              <a:off x="1185816" y="4482424"/>
              <a:ext cx="502667" cy="499489"/>
            </a:xfrm>
            <a:custGeom>
              <a:avLst/>
              <a:gdLst/>
              <a:ahLst/>
              <a:cxnLst/>
              <a:rect l="l" t="t" r="r" b="b"/>
              <a:pathLst>
                <a:path w="10501124" h="10434727">
                  <a:moveTo>
                    <a:pt x="4359343" y="243"/>
                  </a:moveTo>
                  <a:cubicBezTo>
                    <a:pt x="4430319" y="-1293"/>
                    <a:pt x="4492386" y="4545"/>
                    <a:pt x="4550150" y="14992"/>
                  </a:cubicBezTo>
                  <a:cubicBezTo>
                    <a:pt x="4665679" y="35886"/>
                    <a:pt x="4712383" y="152644"/>
                    <a:pt x="4808247" y="155102"/>
                  </a:cubicBezTo>
                  <a:cubicBezTo>
                    <a:pt x="4904111" y="157560"/>
                    <a:pt x="5001205" y="49404"/>
                    <a:pt x="5125337" y="29740"/>
                  </a:cubicBezTo>
                  <a:cubicBezTo>
                    <a:pt x="5249469" y="10076"/>
                    <a:pt x="5428908" y="23596"/>
                    <a:pt x="5553040" y="37115"/>
                  </a:cubicBezTo>
                  <a:cubicBezTo>
                    <a:pt x="5677172" y="50634"/>
                    <a:pt x="5700525" y="26053"/>
                    <a:pt x="5870131" y="110856"/>
                  </a:cubicBezTo>
                  <a:cubicBezTo>
                    <a:pt x="6039738" y="195659"/>
                    <a:pt x="6362973" y="328395"/>
                    <a:pt x="6570679" y="545934"/>
                  </a:cubicBezTo>
                  <a:cubicBezTo>
                    <a:pt x="6778385" y="763473"/>
                    <a:pt x="7013130" y="1240337"/>
                    <a:pt x="7116369" y="1416089"/>
                  </a:cubicBezTo>
                  <a:cubicBezTo>
                    <a:pt x="7219608" y="1591841"/>
                    <a:pt x="7153240" y="1546367"/>
                    <a:pt x="7190111" y="1600444"/>
                  </a:cubicBezTo>
                  <a:cubicBezTo>
                    <a:pt x="7226982" y="1654521"/>
                    <a:pt x="7287205" y="1623795"/>
                    <a:pt x="7337595" y="1740553"/>
                  </a:cubicBezTo>
                  <a:cubicBezTo>
                    <a:pt x="7387985" y="1857311"/>
                    <a:pt x="7449437" y="2135073"/>
                    <a:pt x="7492453" y="2300992"/>
                  </a:cubicBezTo>
                  <a:cubicBezTo>
                    <a:pt x="7535469" y="2466911"/>
                    <a:pt x="7574799" y="2555401"/>
                    <a:pt x="7595692" y="2736069"/>
                  </a:cubicBezTo>
                  <a:cubicBezTo>
                    <a:pt x="7616585" y="2916737"/>
                    <a:pt x="7604295" y="3174834"/>
                    <a:pt x="7617814" y="3384998"/>
                  </a:cubicBezTo>
                  <a:cubicBezTo>
                    <a:pt x="7631333" y="3595162"/>
                    <a:pt x="7706305" y="3754937"/>
                    <a:pt x="7676808" y="3997056"/>
                  </a:cubicBezTo>
                  <a:cubicBezTo>
                    <a:pt x="7647311" y="4239175"/>
                    <a:pt x="7514576" y="4620176"/>
                    <a:pt x="7440834" y="4837715"/>
                  </a:cubicBezTo>
                  <a:cubicBezTo>
                    <a:pt x="7367092" y="5055254"/>
                    <a:pt x="7300724" y="5165867"/>
                    <a:pt x="7234356" y="5302289"/>
                  </a:cubicBezTo>
                  <a:cubicBezTo>
                    <a:pt x="7177146" y="5419887"/>
                    <a:pt x="7378389" y="5456206"/>
                    <a:pt x="7174233" y="5585694"/>
                  </a:cubicBezTo>
                  <a:cubicBezTo>
                    <a:pt x="8012950" y="5871481"/>
                    <a:pt x="9099577" y="6448096"/>
                    <a:pt x="9630969" y="6740256"/>
                  </a:cubicBezTo>
                  <a:cubicBezTo>
                    <a:pt x="10247943" y="7079469"/>
                    <a:pt x="10349953" y="6940589"/>
                    <a:pt x="10493750" y="7507173"/>
                  </a:cubicBezTo>
                  <a:lnTo>
                    <a:pt x="10501124" y="10427353"/>
                  </a:lnTo>
                  <a:lnTo>
                    <a:pt x="7647" y="10434727"/>
                  </a:lnTo>
                  <a:cubicBezTo>
                    <a:pt x="7647" y="10176630"/>
                    <a:pt x="-9559" y="9880434"/>
                    <a:pt x="7647" y="9660437"/>
                  </a:cubicBezTo>
                  <a:cubicBezTo>
                    <a:pt x="24853" y="9440440"/>
                    <a:pt x="53120" y="9370386"/>
                    <a:pt x="110885" y="9114747"/>
                  </a:cubicBezTo>
                  <a:cubicBezTo>
                    <a:pt x="168649" y="8859108"/>
                    <a:pt x="249766" y="8400679"/>
                    <a:pt x="354234" y="8126605"/>
                  </a:cubicBezTo>
                  <a:cubicBezTo>
                    <a:pt x="458702" y="7852531"/>
                    <a:pt x="568085" y="7691527"/>
                    <a:pt x="759814" y="7455553"/>
                  </a:cubicBezTo>
                  <a:cubicBezTo>
                    <a:pt x="951543" y="7219579"/>
                    <a:pt x="1236679" y="6929528"/>
                    <a:pt x="1504608" y="6710760"/>
                  </a:cubicBezTo>
                  <a:cubicBezTo>
                    <a:pt x="1772537" y="6491992"/>
                    <a:pt x="2092086" y="6310095"/>
                    <a:pt x="2367389" y="6142947"/>
                  </a:cubicBezTo>
                  <a:cubicBezTo>
                    <a:pt x="2584422" y="6011177"/>
                    <a:pt x="2729656" y="5883226"/>
                    <a:pt x="2955215" y="5783431"/>
                  </a:cubicBezTo>
                  <a:cubicBezTo>
                    <a:pt x="2692569" y="5654134"/>
                    <a:pt x="2714883" y="5588722"/>
                    <a:pt x="2640234" y="5494018"/>
                  </a:cubicBezTo>
                  <a:cubicBezTo>
                    <a:pt x="2557889" y="5389550"/>
                    <a:pt x="2571407" y="5275250"/>
                    <a:pt x="2551743" y="5199050"/>
                  </a:cubicBezTo>
                  <a:cubicBezTo>
                    <a:pt x="2532079" y="5122850"/>
                    <a:pt x="2570179" y="5117934"/>
                    <a:pt x="2522247" y="5036818"/>
                  </a:cubicBezTo>
                  <a:cubicBezTo>
                    <a:pt x="2474315" y="4955702"/>
                    <a:pt x="2313311" y="4865982"/>
                    <a:pt x="2264150" y="4712353"/>
                  </a:cubicBezTo>
                  <a:cubicBezTo>
                    <a:pt x="2214989" y="4558724"/>
                    <a:pt x="2240798" y="4332583"/>
                    <a:pt x="2227279" y="4115044"/>
                  </a:cubicBezTo>
                  <a:cubicBezTo>
                    <a:pt x="2213760" y="3897505"/>
                    <a:pt x="2200240" y="3591476"/>
                    <a:pt x="2183034" y="3407121"/>
                  </a:cubicBezTo>
                  <a:cubicBezTo>
                    <a:pt x="2165827" y="3222766"/>
                    <a:pt x="2126498" y="3156399"/>
                    <a:pt x="2124040" y="3008915"/>
                  </a:cubicBezTo>
                  <a:cubicBezTo>
                    <a:pt x="2121582" y="2861431"/>
                    <a:pt x="2155995" y="2658641"/>
                    <a:pt x="2168285" y="2522218"/>
                  </a:cubicBezTo>
                  <a:cubicBezTo>
                    <a:pt x="2180575" y="2385795"/>
                    <a:pt x="2164598" y="2341550"/>
                    <a:pt x="2197782" y="2190379"/>
                  </a:cubicBezTo>
                  <a:cubicBezTo>
                    <a:pt x="2230966" y="2039208"/>
                    <a:pt x="2313311" y="1786027"/>
                    <a:pt x="2382137" y="1585695"/>
                  </a:cubicBezTo>
                  <a:cubicBezTo>
                    <a:pt x="2450963" y="1385363"/>
                    <a:pt x="2521018" y="1149389"/>
                    <a:pt x="2610737" y="988386"/>
                  </a:cubicBezTo>
                  <a:cubicBezTo>
                    <a:pt x="2700456" y="827383"/>
                    <a:pt x="2818443" y="711853"/>
                    <a:pt x="2920453" y="619676"/>
                  </a:cubicBezTo>
                  <a:cubicBezTo>
                    <a:pt x="3022463" y="527499"/>
                    <a:pt x="3137992" y="498002"/>
                    <a:pt x="3222795" y="435321"/>
                  </a:cubicBezTo>
                  <a:cubicBezTo>
                    <a:pt x="3307598" y="372640"/>
                    <a:pt x="3280559" y="311189"/>
                    <a:pt x="3429272" y="243592"/>
                  </a:cubicBezTo>
                  <a:cubicBezTo>
                    <a:pt x="3577985" y="175995"/>
                    <a:pt x="3928259" y="67840"/>
                    <a:pt x="4115072" y="29740"/>
                  </a:cubicBezTo>
                  <a:cubicBezTo>
                    <a:pt x="4208479" y="10690"/>
                    <a:pt x="4288366" y="1779"/>
                    <a:pt x="4359343" y="243"/>
                  </a:cubicBezTo>
                  <a:close/>
                </a:path>
              </a:pathLst>
            </a:custGeom>
            <a:gradFill>
              <a:gsLst>
                <a:gs pos="42000">
                  <a:schemeClr val="bg1"/>
                </a:gs>
                <a:gs pos="0">
                  <a:schemeClr val="bg1">
                    <a:alpha val="40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blurRad="165100" dist="114300" dir="5400000" sx="90000" sy="-19000" rotWithShape="0">
                <a:prstClr val="black">
                  <a:alpha val="47000"/>
                </a:prstClr>
              </a:outerShdw>
            </a:effectLst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任意多边形 78"/>
            <p:cNvSpPr>
              <a:spLocks noChangeAspect="1"/>
            </p:cNvSpPr>
            <p:nvPr/>
          </p:nvSpPr>
          <p:spPr>
            <a:xfrm>
              <a:off x="1766136" y="4365104"/>
              <a:ext cx="431726" cy="616809"/>
            </a:xfrm>
            <a:custGeom>
              <a:avLst/>
              <a:gdLst/>
              <a:ahLst/>
              <a:cxnLst/>
              <a:rect l="l" t="t" r="r" b="b"/>
              <a:pathLst>
                <a:path w="5223107" h="7462270">
                  <a:moveTo>
                    <a:pt x="5027575" y="4863523"/>
                  </a:moveTo>
                  <a:lnTo>
                    <a:pt x="4967287" y="5000057"/>
                  </a:lnTo>
                  <a:cubicBezTo>
                    <a:pt x="4960937" y="5066732"/>
                    <a:pt x="4933156" y="5120707"/>
                    <a:pt x="4948237" y="5200082"/>
                  </a:cubicBezTo>
                  <a:cubicBezTo>
                    <a:pt x="4954368" y="5232349"/>
                    <a:pt x="4967319" y="5274059"/>
                    <a:pt x="4983409" y="5316124"/>
                  </a:cubicBezTo>
                  <a:cubicBezTo>
                    <a:pt x="5003493" y="5299621"/>
                    <a:pt x="5020749" y="5284461"/>
                    <a:pt x="5033962" y="5271520"/>
                  </a:cubicBezTo>
                  <a:cubicBezTo>
                    <a:pt x="5110956" y="5196114"/>
                    <a:pt x="5113337" y="5181826"/>
                    <a:pt x="5119687" y="5128645"/>
                  </a:cubicBezTo>
                  <a:cubicBezTo>
                    <a:pt x="5126037" y="5075464"/>
                    <a:pt x="5113337" y="5044508"/>
                    <a:pt x="5072062" y="4952433"/>
                  </a:cubicBezTo>
                  <a:cubicBezTo>
                    <a:pt x="5061711" y="4929343"/>
                    <a:pt x="5045920" y="4898216"/>
                    <a:pt x="5027575" y="4863523"/>
                  </a:cubicBezTo>
                  <a:close/>
                  <a:moveTo>
                    <a:pt x="2615604" y="101"/>
                  </a:moveTo>
                  <a:cubicBezTo>
                    <a:pt x="2663527" y="920"/>
                    <a:pt x="2724547" y="6575"/>
                    <a:pt x="2763837" y="13719"/>
                  </a:cubicBezTo>
                  <a:cubicBezTo>
                    <a:pt x="2816224" y="23244"/>
                    <a:pt x="2853266" y="34886"/>
                    <a:pt x="2887662" y="58169"/>
                  </a:cubicBezTo>
                  <a:cubicBezTo>
                    <a:pt x="2922058" y="81452"/>
                    <a:pt x="2952750" y="121669"/>
                    <a:pt x="2970212" y="153419"/>
                  </a:cubicBezTo>
                  <a:cubicBezTo>
                    <a:pt x="2987674" y="185169"/>
                    <a:pt x="2982383" y="222740"/>
                    <a:pt x="2992437" y="248669"/>
                  </a:cubicBezTo>
                  <a:cubicBezTo>
                    <a:pt x="3002491" y="274598"/>
                    <a:pt x="2997729" y="273540"/>
                    <a:pt x="3030537" y="308994"/>
                  </a:cubicBezTo>
                  <a:cubicBezTo>
                    <a:pt x="3063345" y="344448"/>
                    <a:pt x="3154891" y="429644"/>
                    <a:pt x="3189287" y="461394"/>
                  </a:cubicBezTo>
                  <a:cubicBezTo>
                    <a:pt x="3223683" y="493144"/>
                    <a:pt x="3204104" y="482032"/>
                    <a:pt x="3236912" y="499494"/>
                  </a:cubicBezTo>
                  <a:cubicBezTo>
                    <a:pt x="3269720" y="516956"/>
                    <a:pt x="3337454" y="541827"/>
                    <a:pt x="3386137" y="566169"/>
                  </a:cubicBezTo>
                  <a:cubicBezTo>
                    <a:pt x="3434820" y="590511"/>
                    <a:pt x="3477683" y="597390"/>
                    <a:pt x="3529012" y="645544"/>
                  </a:cubicBezTo>
                  <a:cubicBezTo>
                    <a:pt x="3580341" y="693698"/>
                    <a:pt x="3644900" y="770957"/>
                    <a:pt x="3694112" y="855094"/>
                  </a:cubicBezTo>
                  <a:cubicBezTo>
                    <a:pt x="3743325" y="939232"/>
                    <a:pt x="3783012" y="1005907"/>
                    <a:pt x="3824287" y="1150369"/>
                  </a:cubicBezTo>
                  <a:cubicBezTo>
                    <a:pt x="3865562" y="1294831"/>
                    <a:pt x="3913716" y="1567352"/>
                    <a:pt x="3941762" y="1721869"/>
                  </a:cubicBezTo>
                  <a:cubicBezTo>
                    <a:pt x="3969808" y="1876386"/>
                    <a:pt x="3985154" y="2002327"/>
                    <a:pt x="3992562" y="2077469"/>
                  </a:cubicBezTo>
                  <a:cubicBezTo>
                    <a:pt x="3999970" y="2152611"/>
                    <a:pt x="3993091" y="2162665"/>
                    <a:pt x="3986212" y="2172719"/>
                  </a:cubicBezTo>
                  <a:cubicBezTo>
                    <a:pt x="3997854" y="2189652"/>
                    <a:pt x="4010025" y="2193357"/>
                    <a:pt x="4021137" y="2223519"/>
                  </a:cubicBezTo>
                  <a:cubicBezTo>
                    <a:pt x="4032249" y="2253681"/>
                    <a:pt x="4053416" y="2315594"/>
                    <a:pt x="4052887" y="2353694"/>
                  </a:cubicBezTo>
                  <a:cubicBezTo>
                    <a:pt x="4052358" y="2391794"/>
                    <a:pt x="4035160" y="2421956"/>
                    <a:pt x="4017962" y="2452119"/>
                  </a:cubicBezTo>
                  <a:cubicBezTo>
                    <a:pt x="4030662" y="2483869"/>
                    <a:pt x="4043891" y="2506094"/>
                    <a:pt x="4056062" y="2547369"/>
                  </a:cubicBezTo>
                  <a:cubicBezTo>
                    <a:pt x="4068233" y="2588644"/>
                    <a:pt x="4090987" y="2636269"/>
                    <a:pt x="4090987" y="2699769"/>
                  </a:cubicBezTo>
                  <a:cubicBezTo>
                    <a:pt x="4090987" y="2759788"/>
                    <a:pt x="4075387" y="2836824"/>
                    <a:pt x="4058754" y="2914756"/>
                  </a:cubicBezTo>
                  <a:lnTo>
                    <a:pt x="4071937" y="2956944"/>
                  </a:lnTo>
                  <a:cubicBezTo>
                    <a:pt x="4085431" y="2979963"/>
                    <a:pt x="4106862" y="2989488"/>
                    <a:pt x="4129087" y="3018857"/>
                  </a:cubicBezTo>
                  <a:cubicBezTo>
                    <a:pt x="4151312" y="3048226"/>
                    <a:pt x="4187825" y="3114901"/>
                    <a:pt x="4205287" y="3133157"/>
                  </a:cubicBezTo>
                  <a:cubicBezTo>
                    <a:pt x="4283075" y="3147444"/>
                    <a:pt x="4356894" y="3152206"/>
                    <a:pt x="4438650" y="3176019"/>
                  </a:cubicBezTo>
                  <a:cubicBezTo>
                    <a:pt x="4520406" y="3199831"/>
                    <a:pt x="4619625" y="3208563"/>
                    <a:pt x="4695825" y="3276032"/>
                  </a:cubicBezTo>
                  <a:cubicBezTo>
                    <a:pt x="4772025" y="3343501"/>
                    <a:pt x="4858544" y="3499076"/>
                    <a:pt x="4895850" y="3580832"/>
                  </a:cubicBezTo>
                  <a:cubicBezTo>
                    <a:pt x="4933156" y="3662588"/>
                    <a:pt x="4911725" y="3733232"/>
                    <a:pt x="4919662" y="3766569"/>
                  </a:cubicBezTo>
                  <a:cubicBezTo>
                    <a:pt x="4968875" y="3826894"/>
                    <a:pt x="5029200" y="3894363"/>
                    <a:pt x="5067300" y="3947544"/>
                  </a:cubicBezTo>
                  <a:cubicBezTo>
                    <a:pt x="5105400" y="4000725"/>
                    <a:pt x="5132387" y="4007076"/>
                    <a:pt x="5148262" y="4085657"/>
                  </a:cubicBezTo>
                  <a:cubicBezTo>
                    <a:pt x="5161397" y="4150673"/>
                    <a:pt x="5164751" y="4273829"/>
                    <a:pt x="5163441" y="4366108"/>
                  </a:cubicBezTo>
                  <a:cubicBezTo>
                    <a:pt x="5168439" y="4363942"/>
                    <a:pt x="5172963" y="4364708"/>
                    <a:pt x="5176837" y="4366645"/>
                  </a:cubicBezTo>
                  <a:lnTo>
                    <a:pt x="5138737" y="4795270"/>
                  </a:lnTo>
                  <a:cubicBezTo>
                    <a:pt x="5139134" y="4842498"/>
                    <a:pt x="5139531" y="4889726"/>
                    <a:pt x="5153025" y="4938145"/>
                  </a:cubicBezTo>
                  <a:cubicBezTo>
                    <a:pt x="5166519" y="4986564"/>
                    <a:pt x="5212556" y="5038158"/>
                    <a:pt x="5219700" y="5085783"/>
                  </a:cubicBezTo>
                  <a:cubicBezTo>
                    <a:pt x="5226844" y="5133408"/>
                    <a:pt x="5224462" y="5169126"/>
                    <a:pt x="5195887" y="5223895"/>
                  </a:cubicBezTo>
                  <a:cubicBezTo>
                    <a:pt x="5167312" y="5278664"/>
                    <a:pt x="5134769" y="5308826"/>
                    <a:pt x="5048250" y="5414395"/>
                  </a:cubicBezTo>
                  <a:lnTo>
                    <a:pt x="5034119" y="5431165"/>
                  </a:lnTo>
                  <a:cubicBezTo>
                    <a:pt x="5036670" y="5437281"/>
                    <a:pt x="5039665" y="5442918"/>
                    <a:pt x="5042615" y="5448274"/>
                  </a:cubicBezTo>
                  <a:cubicBezTo>
                    <a:pt x="5108583" y="5483328"/>
                    <a:pt x="5170114" y="5518377"/>
                    <a:pt x="5195887" y="5552508"/>
                  </a:cubicBezTo>
                  <a:cubicBezTo>
                    <a:pt x="5225256" y="5591402"/>
                    <a:pt x="5191919" y="5634264"/>
                    <a:pt x="5191125" y="5666808"/>
                  </a:cubicBezTo>
                  <a:cubicBezTo>
                    <a:pt x="5190331" y="5699352"/>
                    <a:pt x="5207794" y="5694589"/>
                    <a:pt x="5191125" y="5747770"/>
                  </a:cubicBezTo>
                  <a:cubicBezTo>
                    <a:pt x="5174456" y="5800951"/>
                    <a:pt x="5114131" y="5897789"/>
                    <a:pt x="5091112" y="5985895"/>
                  </a:cubicBezTo>
                  <a:lnTo>
                    <a:pt x="5053012" y="6276408"/>
                  </a:lnTo>
                  <a:cubicBezTo>
                    <a:pt x="5058568" y="6300220"/>
                    <a:pt x="5094287" y="6327208"/>
                    <a:pt x="5100637" y="6362133"/>
                  </a:cubicBezTo>
                  <a:cubicBezTo>
                    <a:pt x="5106987" y="6397058"/>
                    <a:pt x="5095874" y="6458971"/>
                    <a:pt x="5091112" y="6485958"/>
                  </a:cubicBezTo>
                  <a:cubicBezTo>
                    <a:pt x="5086350" y="6512945"/>
                    <a:pt x="5071268" y="6512946"/>
                    <a:pt x="5072062" y="6524058"/>
                  </a:cubicBezTo>
                  <a:cubicBezTo>
                    <a:pt x="5072856" y="6535170"/>
                    <a:pt x="5095081" y="6521677"/>
                    <a:pt x="5095875" y="6552633"/>
                  </a:cubicBezTo>
                  <a:cubicBezTo>
                    <a:pt x="5096669" y="6583589"/>
                    <a:pt x="5084763" y="6682014"/>
                    <a:pt x="5076825" y="6709795"/>
                  </a:cubicBezTo>
                  <a:cubicBezTo>
                    <a:pt x="5068887" y="6737576"/>
                    <a:pt x="5057775" y="6716145"/>
                    <a:pt x="5048250" y="6719320"/>
                  </a:cubicBezTo>
                  <a:cubicBezTo>
                    <a:pt x="5044678" y="6736783"/>
                    <a:pt x="5041106" y="6754246"/>
                    <a:pt x="5029200" y="6762183"/>
                  </a:cubicBezTo>
                  <a:cubicBezTo>
                    <a:pt x="5017294" y="6770120"/>
                    <a:pt x="4976812" y="6744720"/>
                    <a:pt x="4976812" y="6766945"/>
                  </a:cubicBezTo>
                  <a:cubicBezTo>
                    <a:pt x="4976812" y="6789170"/>
                    <a:pt x="5023644" y="6851083"/>
                    <a:pt x="5029200" y="6895533"/>
                  </a:cubicBezTo>
                  <a:cubicBezTo>
                    <a:pt x="5034756" y="6939983"/>
                    <a:pt x="5026025" y="6990783"/>
                    <a:pt x="5010150" y="7033645"/>
                  </a:cubicBezTo>
                  <a:cubicBezTo>
                    <a:pt x="4994275" y="7076507"/>
                    <a:pt x="4976812" y="7123339"/>
                    <a:pt x="4933950" y="7152708"/>
                  </a:cubicBezTo>
                  <a:cubicBezTo>
                    <a:pt x="4891088" y="7182077"/>
                    <a:pt x="4794250" y="7203508"/>
                    <a:pt x="4752975" y="7209858"/>
                  </a:cubicBezTo>
                  <a:cubicBezTo>
                    <a:pt x="4711700" y="7216208"/>
                    <a:pt x="4708525" y="7197158"/>
                    <a:pt x="4686300" y="7190808"/>
                  </a:cubicBezTo>
                  <a:lnTo>
                    <a:pt x="4595812" y="7200333"/>
                  </a:lnTo>
                  <a:cubicBezTo>
                    <a:pt x="4598193" y="7194777"/>
                    <a:pt x="4611687" y="7205889"/>
                    <a:pt x="4614862" y="7171758"/>
                  </a:cubicBezTo>
                  <a:cubicBezTo>
                    <a:pt x="4618037" y="7137627"/>
                    <a:pt x="4605337" y="7041583"/>
                    <a:pt x="4614862" y="6995545"/>
                  </a:cubicBezTo>
                  <a:cubicBezTo>
                    <a:pt x="4624387" y="6949508"/>
                    <a:pt x="4654550" y="6934427"/>
                    <a:pt x="4672012" y="6895533"/>
                  </a:cubicBezTo>
                  <a:cubicBezTo>
                    <a:pt x="4689474" y="6856639"/>
                    <a:pt x="4714875" y="6801871"/>
                    <a:pt x="4719637" y="6762183"/>
                  </a:cubicBezTo>
                  <a:cubicBezTo>
                    <a:pt x="4724400" y="6722496"/>
                    <a:pt x="4706937" y="6692333"/>
                    <a:pt x="4700587" y="6657408"/>
                  </a:cubicBezTo>
                  <a:cubicBezTo>
                    <a:pt x="4718049" y="6600258"/>
                    <a:pt x="4791075" y="6444683"/>
                    <a:pt x="4814887" y="6333558"/>
                  </a:cubicBezTo>
                  <a:cubicBezTo>
                    <a:pt x="4838700" y="6222433"/>
                    <a:pt x="4855368" y="6104958"/>
                    <a:pt x="4843462" y="5990658"/>
                  </a:cubicBezTo>
                  <a:cubicBezTo>
                    <a:pt x="4834469" y="5904324"/>
                    <a:pt x="4818231" y="5804403"/>
                    <a:pt x="4783286" y="5721755"/>
                  </a:cubicBezTo>
                  <a:cubicBezTo>
                    <a:pt x="4741497" y="5771003"/>
                    <a:pt x="4703960" y="5818123"/>
                    <a:pt x="4676775" y="5857308"/>
                  </a:cubicBezTo>
                  <a:cubicBezTo>
                    <a:pt x="4588669" y="5984308"/>
                    <a:pt x="4557712" y="6092258"/>
                    <a:pt x="4519612" y="6176395"/>
                  </a:cubicBezTo>
                  <a:cubicBezTo>
                    <a:pt x="4481512" y="6260533"/>
                    <a:pt x="4460875" y="6338321"/>
                    <a:pt x="4448175" y="6362133"/>
                  </a:cubicBezTo>
                  <a:cubicBezTo>
                    <a:pt x="4443412" y="6260533"/>
                    <a:pt x="4421187" y="6155758"/>
                    <a:pt x="4433887" y="6057333"/>
                  </a:cubicBezTo>
                  <a:cubicBezTo>
                    <a:pt x="4446587" y="5958908"/>
                    <a:pt x="4487069" y="5850958"/>
                    <a:pt x="4524375" y="5771583"/>
                  </a:cubicBezTo>
                  <a:cubicBezTo>
                    <a:pt x="4561681" y="5692208"/>
                    <a:pt x="4572794" y="5664427"/>
                    <a:pt x="4657725" y="5581083"/>
                  </a:cubicBezTo>
                  <a:lnTo>
                    <a:pt x="4667965" y="5571735"/>
                  </a:lnTo>
                  <a:cubicBezTo>
                    <a:pt x="4605723" y="5520421"/>
                    <a:pt x="4527753" y="5481466"/>
                    <a:pt x="4462462" y="5447733"/>
                  </a:cubicBezTo>
                  <a:cubicBezTo>
                    <a:pt x="4367212" y="5398521"/>
                    <a:pt x="4269581" y="5375502"/>
                    <a:pt x="4171950" y="5352483"/>
                  </a:cubicBezTo>
                  <a:lnTo>
                    <a:pt x="4075523" y="5224806"/>
                  </a:lnTo>
                  <a:lnTo>
                    <a:pt x="4065896" y="5231054"/>
                  </a:lnTo>
                  <a:cubicBezTo>
                    <a:pt x="4061685" y="5289744"/>
                    <a:pt x="4059657" y="5341390"/>
                    <a:pt x="4062412" y="5376295"/>
                  </a:cubicBezTo>
                  <a:cubicBezTo>
                    <a:pt x="4067175" y="5436620"/>
                    <a:pt x="4098925" y="5427096"/>
                    <a:pt x="4105275" y="5457258"/>
                  </a:cubicBezTo>
                  <a:cubicBezTo>
                    <a:pt x="4111625" y="5487420"/>
                    <a:pt x="4111625" y="5534251"/>
                    <a:pt x="4100512" y="5557270"/>
                  </a:cubicBezTo>
                  <a:cubicBezTo>
                    <a:pt x="4089399" y="5580289"/>
                    <a:pt x="4051300" y="5573939"/>
                    <a:pt x="4038600" y="5595370"/>
                  </a:cubicBezTo>
                  <a:cubicBezTo>
                    <a:pt x="4025900" y="5616801"/>
                    <a:pt x="4033043" y="5668396"/>
                    <a:pt x="4024312" y="5685858"/>
                  </a:cubicBezTo>
                  <a:cubicBezTo>
                    <a:pt x="4015581" y="5703320"/>
                    <a:pt x="3998912" y="5695383"/>
                    <a:pt x="3986212" y="5700145"/>
                  </a:cubicBezTo>
                  <a:cubicBezTo>
                    <a:pt x="3988196" y="5712448"/>
                    <a:pt x="3990181" y="5724752"/>
                    <a:pt x="3967162" y="5781108"/>
                  </a:cubicBezTo>
                  <a:cubicBezTo>
                    <a:pt x="3944143" y="5837464"/>
                    <a:pt x="3897313" y="5923983"/>
                    <a:pt x="3848100" y="6038283"/>
                  </a:cubicBezTo>
                  <a:cubicBezTo>
                    <a:pt x="3839152" y="6059065"/>
                    <a:pt x="3828761" y="6083757"/>
                    <a:pt x="3817579" y="6110757"/>
                  </a:cubicBezTo>
                  <a:cubicBezTo>
                    <a:pt x="3822788" y="6141690"/>
                    <a:pt x="3822448" y="6189273"/>
                    <a:pt x="3819525" y="6209733"/>
                  </a:cubicBezTo>
                  <a:cubicBezTo>
                    <a:pt x="3815556" y="6237514"/>
                    <a:pt x="3788568" y="6235926"/>
                    <a:pt x="3786187" y="6252595"/>
                  </a:cubicBezTo>
                  <a:cubicBezTo>
                    <a:pt x="3783806" y="6269264"/>
                    <a:pt x="3808412" y="6281170"/>
                    <a:pt x="3805237" y="6309745"/>
                  </a:cubicBezTo>
                  <a:cubicBezTo>
                    <a:pt x="3802062" y="6338320"/>
                    <a:pt x="3767137" y="6424045"/>
                    <a:pt x="3767137" y="6424045"/>
                  </a:cubicBezTo>
                  <a:cubicBezTo>
                    <a:pt x="3759199" y="6447858"/>
                    <a:pt x="3756025" y="6439920"/>
                    <a:pt x="3757612" y="6452620"/>
                  </a:cubicBezTo>
                  <a:cubicBezTo>
                    <a:pt x="3759199" y="6465320"/>
                    <a:pt x="3784599" y="6487545"/>
                    <a:pt x="3776662" y="6500245"/>
                  </a:cubicBezTo>
                  <a:cubicBezTo>
                    <a:pt x="3768725" y="6512945"/>
                    <a:pt x="3719512" y="6534376"/>
                    <a:pt x="3709987" y="6528820"/>
                  </a:cubicBezTo>
                  <a:cubicBezTo>
                    <a:pt x="3700462" y="6523264"/>
                    <a:pt x="3723481" y="6484371"/>
                    <a:pt x="3719512" y="6466908"/>
                  </a:cubicBezTo>
                  <a:cubicBezTo>
                    <a:pt x="3715742" y="6450320"/>
                    <a:pt x="3684042" y="6482434"/>
                    <a:pt x="3686027" y="6432644"/>
                  </a:cubicBezTo>
                  <a:cubicBezTo>
                    <a:pt x="3680630" y="6445828"/>
                    <a:pt x="3675861" y="6457390"/>
                    <a:pt x="3671887" y="6466908"/>
                  </a:cubicBezTo>
                  <a:cubicBezTo>
                    <a:pt x="3646289" y="6528225"/>
                    <a:pt x="3650605" y="6528373"/>
                    <a:pt x="3648670" y="6527629"/>
                  </a:cubicBezTo>
                  <a:lnTo>
                    <a:pt x="3643312" y="6528820"/>
                  </a:lnTo>
                  <a:cubicBezTo>
                    <a:pt x="3629818" y="6535964"/>
                    <a:pt x="3586163" y="6493895"/>
                    <a:pt x="3590925" y="6509770"/>
                  </a:cubicBezTo>
                  <a:cubicBezTo>
                    <a:pt x="3595687" y="6525645"/>
                    <a:pt x="3644900" y="6585970"/>
                    <a:pt x="3671887" y="6624070"/>
                  </a:cubicBezTo>
                  <a:lnTo>
                    <a:pt x="3648075" y="6752658"/>
                  </a:lnTo>
                  <a:lnTo>
                    <a:pt x="3509962" y="6905058"/>
                  </a:lnTo>
                  <a:lnTo>
                    <a:pt x="3381375" y="6914583"/>
                  </a:lnTo>
                  <a:lnTo>
                    <a:pt x="3243262" y="6928870"/>
                  </a:lnTo>
                  <a:cubicBezTo>
                    <a:pt x="3246437" y="6908233"/>
                    <a:pt x="3271044" y="6837589"/>
                    <a:pt x="3276600" y="6800283"/>
                  </a:cubicBezTo>
                  <a:cubicBezTo>
                    <a:pt x="3282156" y="6762977"/>
                    <a:pt x="3269456" y="6736783"/>
                    <a:pt x="3276600" y="6705033"/>
                  </a:cubicBezTo>
                  <a:cubicBezTo>
                    <a:pt x="3283744" y="6673283"/>
                    <a:pt x="3308349" y="6645502"/>
                    <a:pt x="3319462" y="6609783"/>
                  </a:cubicBezTo>
                  <a:cubicBezTo>
                    <a:pt x="3330574" y="6574064"/>
                    <a:pt x="3338513" y="6534376"/>
                    <a:pt x="3343275" y="6490720"/>
                  </a:cubicBezTo>
                  <a:cubicBezTo>
                    <a:pt x="3348037" y="6447064"/>
                    <a:pt x="3310731" y="6418489"/>
                    <a:pt x="3348037" y="6347845"/>
                  </a:cubicBezTo>
                  <a:cubicBezTo>
                    <a:pt x="3385343" y="6277201"/>
                    <a:pt x="3513931" y="6154964"/>
                    <a:pt x="3567112" y="6066858"/>
                  </a:cubicBezTo>
                  <a:cubicBezTo>
                    <a:pt x="3620293" y="5978752"/>
                    <a:pt x="3647281" y="5899377"/>
                    <a:pt x="3667125" y="5819208"/>
                  </a:cubicBezTo>
                  <a:cubicBezTo>
                    <a:pt x="3686969" y="5739039"/>
                    <a:pt x="3690937" y="5637439"/>
                    <a:pt x="3686175" y="5585845"/>
                  </a:cubicBezTo>
                  <a:cubicBezTo>
                    <a:pt x="3681413" y="5534251"/>
                    <a:pt x="3659981" y="5521948"/>
                    <a:pt x="3638550" y="5509645"/>
                  </a:cubicBezTo>
                  <a:lnTo>
                    <a:pt x="3579343" y="5481806"/>
                  </a:lnTo>
                  <a:cubicBezTo>
                    <a:pt x="3560452" y="5490017"/>
                    <a:pt x="3540434" y="5497444"/>
                    <a:pt x="3519487" y="5504883"/>
                  </a:cubicBezTo>
                  <a:cubicBezTo>
                    <a:pt x="3349625" y="5565208"/>
                    <a:pt x="3050381" y="5651726"/>
                    <a:pt x="2886075" y="5690620"/>
                  </a:cubicBezTo>
                  <a:cubicBezTo>
                    <a:pt x="2721769" y="5729514"/>
                    <a:pt x="2616200" y="5731101"/>
                    <a:pt x="2533650" y="5738245"/>
                  </a:cubicBezTo>
                  <a:cubicBezTo>
                    <a:pt x="2451100" y="5745389"/>
                    <a:pt x="2438400" y="5735070"/>
                    <a:pt x="2390775" y="5733483"/>
                  </a:cubicBezTo>
                  <a:lnTo>
                    <a:pt x="2276377" y="5816962"/>
                  </a:lnTo>
                  <a:cubicBezTo>
                    <a:pt x="2258158" y="5848929"/>
                    <a:pt x="2240495" y="5877564"/>
                    <a:pt x="2224087" y="5900170"/>
                  </a:cubicBezTo>
                  <a:cubicBezTo>
                    <a:pt x="2188368" y="5949382"/>
                    <a:pt x="2165350" y="5966052"/>
                    <a:pt x="2128837" y="5990658"/>
                  </a:cubicBezTo>
                  <a:cubicBezTo>
                    <a:pt x="2092325" y="6015264"/>
                    <a:pt x="2028824" y="6025583"/>
                    <a:pt x="2005012" y="6047808"/>
                  </a:cubicBezTo>
                  <a:cubicBezTo>
                    <a:pt x="1981200" y="6070033"/>
                    <a:pt x="1995487" y="6100989"/>
                    <a:pt x="1985962" y="6124008"/>
                  </a:cubicBezTo>
                  <a:cubicBezTo>
                    <a:pt x="1976437" y="6147027"/>
                    <a:pt x="1947862" y="6164489"/>
                    <a:pt x="1947862" y="6185920"/>
                  </a:cubicBezTo>
                  <a:cubicBezTo>
                    <a:pt x="1947862" y="6207351"/>
                    <a:pt x="1980406" y="6225608"/>
                    <a:pt x="1985962" y="6252595"/>
                  </a:cubicBezTo>
                  <a:cubicBezTo>
                    <a:pt x="1991518" y="6279582"/>
                    <a:pt x="1968500" y="6311333"/>
                    <a:pt x="1981200" y="6347845"/>
                  </a:cubicBezTo>
                  <a:cubicBezTo>
                    <a:pt x="1993900" y="6384358"/>
                    <a:pt x="2035175" y="6430395"/>
                    <a:pt x="2062162" y="6471670"/>
                  </a:cubicBezTo>
                  <a:lnTo>
                    <a:pt x="2067456" y="6480493"/>
                  </a:lnTo>
                  <a:cubicBezTo>
                    <a:pt x="2089924" y="6488667"/>
                    <a:pt x="2121325" y="6509711"/>
                    <a:pt x="2133600" y="6514533"/>
                  </a:cubicBezTo>
                  <a:cubicBezTo>
                    <a:pt x="2155825" y="6523264"/>
                    <a:pt x="2172494" y="6540726"/>
                    <a:pt x="2181225" y="6547870"/>
                  </a:cubicBezTo>
                  <a:lnTo>
                    <a:pt x="2186880" y="6552037"/>
                  </a:lnTo>
                  <a:cubicBezTo>
                    <a:pt x="2186979" y="6552434"/>
                    <a:pt x="2185987" y="6553029"/>
                    <a:pt x="2185987" y="6557395"/>
                  </a:cubicBezTo>
                  <a:cubicBezTo>
                    <a:pt x="2185987" y="6566126"/>
                    <a:pt x="2173288" y="6584383"/>
                    <a:pt x="2181225" y="6600258"/>
                  </a:cubicBezTo>
                  <a:cubicBezTo>
                    <a:pt x="2189162" y="6616133"/>
                    <a:pt x="2206625" y="6613751"/>
                    <a:pt x="2233612" y="6652645"/>
                  </a:cubicBezTo>
                  <a:cubicBezTo>
                    <a:pt x="2260600" y="6691539"/>
                    <a:pt x="2301875" y="6762579"/>
                    <a:pt x="2343150" y="6833620"/>
                  </a:cubicBezTo>
                  <a:lnTo>
                    <a:pt x="2279332" y="6833620"/>
                  </a:lnTo>
                  <a:lnTo>
                    <a:pt x="2290762" y="6852670"/>
                  </a:lnTo>
                  <a:cubicBezTo>
                    <a:pt x="2289968" y="6865370"/>
                    <a:pt x="2283619" y="6893151"/>
                    <a:pt x="2266950" y="6900295"/>
                  </a:cubicBezTo>
                  <a:cubicBezTo>
                    <a:pt x="2250281" y="6907439"/>
                    <a:pt x="2198688" y="6888389"/>
                    <a:pt x="2190750" y="6895533"/>
                  </a:cubicBezTo>
                  <a:cubicBezTo>
                    <a:pt x="2182813" y="6902677"/>
                    <a:pt x="2186781" y="6932046"/>
                    <a:pt x="2219325" y="6943158"/>
                  </a:cubicBezTo>
                  <a:cubicBezTo>
                    <a:pt x="2251869" y="6954270"/>
                    <a:pt x="2355850" y="6941571"/>
                    <a:pt x="2386012" y="6962208"/>
                  </a:cubicBezTo>
                  <a:cubicBezTo>
                    <a:pt x="2416174" y="6982845"/>
                    <a:pt x="2401094" y="7041583"/>
                    <a:pt x="2400300" y="7066983"/>
                  </a:cubicBezTo>
                  <a:cubicBezTo>
                    <a:pt x="2399506" y="7092383"/>
                    <a:pt x="2381250" y="7086033"/>
                    <a:pt x="2381250" y="7114608"/>
                  </a:cubicBezTo>
                  <a:cubicBezTo>
                    <a:pt x="2381250" y="7143183"/>
                    <a:pt x="2418556" y="7197952"/>
                    <a:pt x="2400300" y="7238433"/>
                  </a:cubicBezTo>
                  <a:cubicBezTo>
                    <a:pt x="2382044" y="7278914"/>
                    <a:pt x="2303462" y="7332889"/>
                    <a:pt x="2271712" y="7357495"/>
                  </a:cubicBezTo>
                  <a:cubicBezTo>
                    <a:pt x="2239962" y="7382101"/>
                    <a:pt x="2237581" y="7368608"/>
                    <a:pt x="2209800" y="7386070"/>
                  </a:cubicBezTo>
                  <a:cubicBezTo>
                    <a:pt x="2182019" y="7403532"/>
                    <a:pt x="2139950" y="7436870"/>
                    <a:pt x="2105025" y="7462270"/>
                  </a:cubicBezTo>
                  <a:cubicBezTo>
                    <a:pt x="2101056" y="7445601"/>
                    <a:pt x="2116931" y="7388451"/>
                    <a:pt x="2100262" y="7347970"/>
                  </a:cubicBezTo>
                  <a:cubicBezTo>
                    <a:pt x="2083593" y="7307489"/>
                    <a:pt x="2036762" y="7262245"/>
                    <a:pt x="2005012" y="7219383"/>
                  </a:cubicBezTo>
                  <a:cubicBezTo>
                    <a:pt x="1992312" y="7193983"/>
                    <a:pt x="2022475" y="7205096"/>
                    <a:pt x="2009775" y="7171758"/>
                  </a:cubicBezTo>
                  <a:cubicBezTo>
                    <a:pt x="1997075" y="7138421"/>
                    <a:pt x="1943893" y="7081270"/>
                    <a:pt x="1928812" y="7019358"/>
                  </a:cubicBezTo>
                  <a:cubicBezTo>
                    <a:pt x="1913731" y="6957446"/>
                    <a:pt x="1944687" y="6886802"/>
                    <a:pt x="1919287" y="6800283"/>
                  </a:cubicBezTo>
                  <a:cubicBezTo>
                    <a:pt x="1893887" y="6713764"/>
                    <a:pt x="1835943" y="6595495"/>
                    <a:pt x="1776412" y="6500245"/>
                  </a:cubicBezTo>
                  <a:cubicBezTo>
                    <a:pt x="1716881" y="6404995"/>
                    <a:pt x="1600200" y="6301014"/>
                    <a:pt x="1562100" y="6228783"/>
                  </a:cubicBezTo>
                  <a:cubicBezTo>
                    <a:pt x="1524000" y="6156552"/>
                    <a:pt x="1540668" y="6105752"/>
                    <a:pt x="1547812" y="6066858"/>
                  </a:cubicBezTo>
                  <a:cubicBezTo>
                    <a:pt x="1554956" y="6027964"/>
                    <a:pt x="1579959" y="6011692"/>
                    <a:pt x="1604962" y="5995420"/>
                  </a:cubicBezTo>
                  <a:lnTo>
                    <a:pt x="1658650" y="5923106"/>
                  </a:lnTo>
                  <a:cubicBezTo>
                    <a:pt x="1631397" y="5915289"/>
                    <a:pt x="1630253" y="5901071"/>
                    <a:pt x="1600200" y="5890645"/>
                  </a:cubicBezTo>
                  <a:cubicBezTo>
                    <a:pt x="1561306" y="5877151"/>
                    <a:pt x="1503362" y="5856514"/>
                    <a:pt x="1457325" y="5847783"/>
                  </a:cubicBezTo>
                  <a:cubicBezTo>
                    <a:pt x="1411288" y="5839052"/>
                    <a:pt x="1352550" y="5849370"/>
                    <a:pt x="1323975" y="5838258"/>
                  </a:cubicBezTo>
                  <a:cubicBezTo>
                    <a:pt x="1295400" y="5827146"/>
                    <a:pt x="1308100" y="5791427"/>
                    <a:pt x="1285875" y="5781108"/>
                  </a:cubicBezTo>
                  <a:cubicBezTo>
                    <a:pt x="1263650" y="5770789"/>
                    <a:pt x="1250950" y="5777932"/>
                    <a:pt x="1190625" y="5776345"/>
                  </a:cubicBezTo>
                  <a:lnTo>
                    <a:pt x="930520" y="5771701"/>
                  </a:lnTo>
                  <a:cubicBezTo>
                    <a:pt x="896458" y="5801845"/>
                    <a:pt x="866456" y="5830681"/>
                    <a:pt x="852487" y="5852545"/>
                  </a:cubicBezTo>
                  <a:cubicBezTo>
                    <a:pt x="834231" y="5881120"/>
                    <a:pt x="861218" y="5890646"/>
                    <a:pt x="852487" y="5914458"/>
                  </a:cubicBezTo>
                  <a:cubicBezTo>
                    <a:pt x="843756" y="5938270"/>
                    <a:pt x="819150" y="5981926"/>
                    <a:pt x="800100" y="5995420"/>
                  </a:cubicBezTo>
                  <a:cubicBezTo>
                    <a:pt x="781050" y="6008914"/>
                    <a:pt x="749300" y="5985895"/>
                    <a:pt x="738187" y="5995420"/>
                  </a:cubicBezTo>
                  <a:cubicBezTo>
                    <a:pt x="727075" y="6004945"/>
                    <a:pt x="735012" y="6033520"/>
                    <a:pt x="733425" y="6052570"/>
                  </a:cubicBezTo>
                  <a:lnTo>
                    <a:pt x="657225" y="6243070"/>
                  </a:lnTo>
                  <a:lnTo>
                    <a:pt x="690562" y="6452620"/>
                  </a:lnTo>
                  <a:lnTo>
                    <a:pt x="585787" y="6752658"/>
                  </a:lnTo>
                  <a:lnTo>
                    <a:pt x="571500" y="6790758"/>
                  </a:lnTo>
                  <a:lnTo>
                    <a:pt x="538162" y="6805045"/>
                  </a:lnTo>
                  <a:cubicBezTo>
                    <a:pt x="533400" y="6813776"/>
                    <a:pt x="532606" y="6839970"/>
                    <a:pt x="523875" y="6852670"/>
                  </a:cubicBezTo>
                  <a:cubicBezTo>
                    <a:pt x="515144" y="6865370"/>
                    <a:pt x="499269" y="6877276"/>
                    <a:pt x="485775" y="6881245"/>
                  </a:cubicBezTo>
                  <a:cubicBezTo>
                    <a:pt x="472281" y="6885214"/>
                    <a:pt x="445293" y="6867752"/>
                    <a:pt x="442912" y="6876483"/>
                  </a:cubicBezTo>
                  <a:cubicBezTo>
                    <a:pt x="440532" y="6885214"/>
                    <a:pt x="469106" y="6916171"/>
                    <a:pt x="471487" y="6933633"/>
                  </a:cubicBezTo>
                  <a:cubicBezTo>
                    <a:pt x="473868" y="6951095"/>
                    <a:pt x="477837" y="6953477"/>
                    <a:pt x="457200" y="6981258"/>
                  </a:cubicBezTo>
                  <a:cubicBezTo>
                    <a:pt x="436563" y="7009039"/>
                    <a:pt x="392906" y="7074920"/>
                    <a:pt x="347662" y="7100320"/>
                  </a:cubicBezTo>
                  <a:cubicBezTo>
                    <a:pt x="302418" y="7125720"/>
                    <a:pt x="227012" y="7132071"/>
                    <a:pt x="185737" y="7133658"/>
                  </a:cubicBezTo>
                  <a:cubicBezTo>
                    <a:pt x="144462" y="7135245"/>
                    <a:pt x="128587" y="7117783"/>
                    <a:pt x="100012" y="7109845"/>
                  </a:cubicBezTo>
                  <a:lnTo>
                    <a:pt x="76200" y="7105083"/>
                  </a:lnTo>
                  <a:lnTo>
                    <a:pt x="0" y="7100320"/>
                  </a:lnTo>
                  <a:cubicBezTo>
                    <a:pt x="22224" y="7046345"/>
                    <a:pt x="44449" y="6992371"/>
                    <a:pt x="61912" y="6952683"/>
                  </a:cubicBezTo>
                  <a:cubicBezTo>
                    <a:pt x="79374" y="6912996"/>
                    <a:pt x="87313" y="6907439"/>
                    <a:pt x="104775" y="6862195"/>
                  </a:cubicBezTo>
                  <a:cubicBezTo>
                    <a:pt x="122237" y="6816951"/>
                    <a:pt x="146050" y="6741545"/>
                    <a:pt x="166687" y="6681220"/>
                  </a:cubicBezTo>
                  <a:cubicBezTo>
                    <a:pt x="187325" y="6655820"/>
                    <a:pt x="251618" y="6597876"/>
                    <a:pt x="290512" y="6538345"/>
                  </a:cubicBezTo>
                  <a:cubicBezTo>
                    <a:pt x="329406" y="6478814"/>
                    <a:pt x="369888" y="6407377"/>
                    <a:pt x="400050" y="6324033"/>
                  </a:cubicBezTo>
                  <a:cubicBezTo>
                    <a:pt x="430212" y="6240689"/>
                    <a:pt x="465137" y="6132739"/>
                    <a:pt x="471487" y="6038283"/>
                  </a:cubicBezTo>
                  <a:cubicBezTo>
                    <a:pt x="477837" y="5943827"/>
                    <a:pt x="439737" y="5816032"/>
                    <a:pt x="438150" y="5757295"/>
                  </a:cubicBezTo>
                  <a:cubicBezTo>
                    <a:pt x="436563" y="5698558"/>
                    <a:pt x="447675" y="5708877"/>
                    <a:pt x="461962" y="5685858"/>
                  </a:cubicBezTo>
                  <a:cubicBezTo>
                    <a:pt x="476250" y="5662839"/>
                    <a:pt x="480218" y="5700939"/>
                    <a:pt x="528637" y="5628708"/>
                  </a:cubicBezTo>
                  <a:cubicBezTo>
                    <a:pt x="538005" y="5614733"/>
                    <a:pt x="549335" y="5596775"/>
                    <a:pt x="561979" y="5575944"/>
                  </a:cubicBezTo>
                  <a:cubicBezTo>
                    <a:pt x="556999" y="5572221"/>
                    <a:pt x="551014" y="5565169"/>
                    <a:pt x="542925" y="5552508"/>
                  </a:cubicBezTo>
                  <a:cubicBezTo>
                    <a:pt x="524669" y="5523933"/>
                    <a:pt x="495300" y="5472339"/>
                    <a:pt x="466725" y="5409633"/>
                  </a:cubicBezTo>
                  <a:cubicBezTo>
                    <a:pt x="438150" y="5346927"/>
                    <a:pt x="407194" y="5244533"/>
                    <a:pt x="371475" y="5176270"/>
                  </a:cubicBezTo>
                  <a:cubicBezTo>
                    <a:pt x="335756" y="5108008"/>
                    <a:pt x="288924" y="5038952"/>
                    <a:pt x="252412" y="5000058"/>
                  </a:cubicBezTo>
                  <a:cubicBezTo>
                    <a:pt x="215900" y="4961164"/>
                    <a:pt x="187325" y="4988945"/>
                    <a:pt x="152400" y="4942908"/>
                  </a:cubicBezTo>
                  <a:cubicBezTo>
                    <a:pt x="117475" y="4896871"/>
                    <a:pt x="65881" y="4806383"/>
                    <a:pt x="42862" y="4723833"/>
                  </a:cubicBezTo>
                  <a:cubicBezTo>
                    <a:pt x="19843" y="4641283"/>
                    <a:pt x="13493" y="4507139"/>
                    <a:pt x="14287" y="4447608"/>
                  </a:cubicBezTo>
                  <a:cubicBezTo>
                    <a:pt x="15081" y="4388077"/>
                    <a:pt x="30163" y="4407920"/>
                    <a:pt x="47625" y="4366645"/>
                  </a:cubicBezTo>
                  <a:cubicBezTo>
                    <a:pt x="65088" y="4325370"/>
                    <a:pt x="103981" y="4233295"/>
                    <a:pt x="114300" y="4199958"/>
                  </a:cubicBezTo>
                  <a:lnTo>
                    <a:pt x="115854" y="4192373"/>
                  </a:lnTo>
                  <a:cubicBezTo>
                    <a:pt x="114660" y="4184853"/>
                    <a:pt x="83839" y="4239546"/>
                    <a:pt x="109537" y="4166620"/>
                  </a:cubicBezTo>
                  <a:cubicBezTo>
                    <a:pt x="118396" y="4141479"/>
                    <a:pt x="133973" y="4097848"/>
                    <a:pt x="152778" y="4046527"/>
                  </a:cubicBezTo>
                  <a:cubicBezTo>
                    <a:pt x="149648" y="4026713"/>
                    <a:pt x="147858" y="4007868"/>
                    <a:pt x="147637" y="3990408"/>
                  </a:cubicBezTo>
                  <a:cubicBezTo>
                    <a:pt x="146843" y="3927702"/>
                    <a:pt x="178593" y="3896745"/>
                    <a:pt x="185737" y="3838008"/>
                  </a:cubicBezTo>
                  <a:cubicBezTo>
                    <a:pt x="192881" y="3779271"/>
                    <a:pt x="204788" y="3694339"/>
                    <a:pt x="190500" y="3637983"/>
                  </a:cubicBezTo>
                  <a:cubicBezTo>
                    <a:pt x="176213" y="3581627"/>
                    <a:pt x="101600" y="3521301"/>
                    <a:pt x="100012" y="3499870"/>
                  </a:cubicBezTo>
                  <a:cubicBezTo>
                    <a:pt x="98424" y="3478439"/>
                    <a:pt x="159544" y="3495107"/>
                    <a:pt x="180975" y="3509395"/>
                  </a:cubicBezTo>
                  <a:cubicBezTo>
                    <a:pt x="202406" y="3523683"/>
                    <a:pt x="234156" y="3553845"/>
                    <a:pt x="252412" y="3585595"/>
                  </a:cubicBezTo>
                  <a:cubicBezTo>
                    <a:pt x="270668" y="3617345"/>
                    <a:pt x="277812" y="3661795"/>
                    <a:pt x="290512" y="3699895"/>
                  </a:cubicBezTo>
                  <a:cubicBezTo>
                    <a:pt x="320486" y="3639946"/>
                    <a:pt x="341335" y="3625019"/>
                    <a:pt x="361667" y="3613540"/>
                  </a:cubicBezTo>
                  <a:cubicBezTo>
                    <a:pt x="370399" y="3595459"/>
                    <a:pt x="387955" y="3593937"/>
                    <a:pt x="404812" y="3566544"/>
                  </a:cubicBezTo>
                  <a:cubicBezTo>
                    <a:pt x="430212" y="3525269"/>
                    <a:pt x="463550" y="3459388"/>
                    <a:pt x="504825" y="3409382"/>
                  </a:cubicBezTo>
                  <a:cubicBezTo>
                    <a:pt x="546100" y="3359376"/>
                    <a:pt x="608012" y="3299051"/>
                    <a:pt x="652462" y="3266507"/>
                  </a:cubicBezTo>
                  <a:cubicBezTo>
                    <a:pt x="696912" y="3233963"/>
                    <a:pt x="717550" y="3222056"/>
                    <a:pt x="771525" y="3214119"/>
                  </a:cubicBezTo>
                  <a:cubicBezTo>
                    <a:pt x="825500" y="3206182"/>
                    <a:pt x="931068" y="3219676"/>
                    <a:pt x="976312" y="3218882"/>
                  </a:cubicBezTo>
                  <a:cubicBezTo>
                    <a:pt x="1021556" y="3218088"/>
                    <a:pt x="1019968" y="3210151"/>
                    <a:pt x="1052512" y="3199832"/>
                  </a:cubicBezTo>
                  <a:cubicBezTo>
                    <a:pt x="1085056" y="3189513"/>
                    <a:pt x="1128713" y="3164906"/>
                    <a:pt x="1171575" y="3156969"/>
                  </a:cubicBezTo>
                  <a:cubicBezTo>
                    <a:pt x="1214437" y="3149032"/>
                    <a:pt x="1250950" y="3141888"/>
                    <a:pt x="1309687" y="3152207"/>
                  </a:cubicBezTo>
                  <a:cubicBezTo>
                    <a:pt x="1368424" y="3162526"/>
                    <a:pt x="1485900" y="3210151"/>
                    <a:pt x="1524000" y="3218882"/>
                  </a:cubicBezTo>
                  <a:cubicBezTo>
                    <a:pt x="1541462" y="3203007"/>
                    <a:pt x="1539875" y="3179988"/>
                    <a:pt x="1576387" y="3171257"/>
                  </a:cubicBezTo>
                  <a:cubicBezTo>
                    <a:pt x="1612900" y="3162526"/>
                    <a:pt x="1697831" y="3171256"/>
                    <a:pt x="1743075" y="3166494"/>
                  </a:cubicBezTo>
                  <a:cubicBezTo>
                    <a:pt x="1788319" y="3161732"/>
                    <a:pt x="1831975" y="3148238"/>
                    <a:pt x="1847850" y="3142682"/>
                  </a:cubicBezTo>
                  <a:cubicBezTo>
                    <a:pt x="1824037" y="3120457"/>
                    <a:pt x="1797843" y="3118076"/>
                    <a:pt x="1776412" y="3076007"/>
                  </a:cubicBezTo>
                  <a:cubicBezTo>
                    <a:pt x="1754981" y="3033938"/>
                    <a:pt x="1719262" y="2954563"/>
                    <a:pt x="1719262" y="2890269"/>
                  </a:cubicBezTo>
                  <a:cubicBezTo>
                    <a:pt x="1719262" y="2825975"/>
                    <a:pt x="1754187" y="2753744"/>
                    <a:pt x="1776412" y="2690244"/>
                  </a:cubicBezTo>
                  <a:lnTo>
                    <a:pt x="1814198" y="2600502"/>
                  </a:lnTo>
                  <a:cubicBezTo>
                    <a:pt x="1806690" y="2595942"/>
                    <a:pt x="1800932" y="2589425"/>
                    <a:pt x="1795462" y="2582294"/>
                  </a:cubicBezTo>
                  <a:cubicBezTo>
                    <a:pt x="1765829" y="2543665"/>
                    <a:pt x="1744133" y="2495511"/>
                    <a:pt x="1719262" y="2439419"/>
                  </a:cubicBezTo>
                  <a:cubicBezTo>
                    <a:pt x="1694391" y="2383327"/>
                    <a:pt x="1659466" y="2310302"/>
                    <a:pt x="1646237" y="2245744"/>
                  </a:cubicBezTo>
                  <a:cubicBezTo>
                    <a:pt x="1633008" y="2181186"/>
                    <a:pt x="1620837" y="2120331"/>
                    <a:pt x="1639887" y="2052069"/>
                  </a:cubicBezTo>
                  <a:cubicBezTo>
                    <a:pt x="1658937" y="1983807"/>
                    <a:pt x="1733020" y="1903373"/>
                    <a:pt x="1760537" y="1836169"/>
                  </a:cubicBezTo>
                  <a:cubicBezTo>
                    <a:pt x="1788054" y="1768965"/>
                    <a:pt x="1780645" y="1701231"/>
                    <a:pt x="1804987" y="1648844"/>
                  </a:cubicBezTo>
                  <a:cubicBezTo>
                    <a:pt x="1829329" y="1596457"/>
                    <a:pt x="1871662" y="1573173"/>
                    <a:pt x="1906587" y="1521844"/>
                  </a:cubicBezTo>
                  <a:cubicBezTo>
                    <a:pt x="1941512" y="1470515"/>
                    <a:pt x="1984375" y="1409661"/>
                    <a:pt x="2014537" y="1340869"/>
                  </a:cubicBezTo>
                  <a:cubicBezTo>
                    <a:pt x="2044699" y="1272077"/>
                    <a:pt x="2061104" y="1178944"/>
                    <a:pt x="2087562" y="1109094"/>
                  </a:cubicBezTo>
                  <a:cubicBezTo>
                    <a:pt x="2114020" y="1039244"/>
                    <a:pt x="2148945" y="963044"/>
                    <a:pt x="2173287" y="921769"/>
                  </a:cubicBezTo>
                  <a:cubicBezTo>
                    <a:pt x="2197629" y="880494"/>
                    <a:pt x="2216679" y="890019"/>
                    <a:pt x="2233612" y="861444"/>
                  </a:cubicBezTo>
                  <a:cubicBezTo>
                    <a:pt x="2250545" y="832869"/>
                    <a:pt x="2265891" y="785773"/>
                    <a:pt x="2274887" y="750319"/>
                  </a:cubicBezTo>
                  <a:cubicBezTo>
                    <a:pt x="2283883" y="714865"/>
                    <a:pt x="2287587" y="677823"/>
                    <a:pt x="2287587" y="648719"/>
                  </a:cubicBezTo>
                  <a:cubicBezTo>
                    <a:pt x="2287587" y="619615"/>
                    <a:pt x="2280179" y="595273"/>
                    <a:pt x="2274887" y="575694"/>
                  </a:cubicBezTo>
                  <a:cubicBezTo>
                    <a:pt x="2269595" y="556115"/>
                    <a:pt x="2263245" y="567756"/>
                    <a:pt x="2255837" y="531244"/>
                  </a:cubicBezTo>
                  <a:lnTo>
                    <a:pt x="2252082" y="516838"/>
                  </a:lnTo>
                  <a:lnTo>
                    <a:pt x="2243137" y="523307"/>
                  </a:lnTo>
                  <a:cubicBezTo>
                    <a:pt x="2243075" y="523391"/>
                    <a:pt x="2189951" y="594739"/>
                    <a:pt x="2181225" y="585219"/>
                  </a:cubicBezTo>
                  <a:cubicBezTo>
                    <a:pt x="2172494" y="575694"/>
                    <a:pt x="2180431" y="501082"/>
                    <a:pt x="2190750" y="466157"/>
                  </a:cubicBezTo>
                  <a:cubicBezTo>
                    <a:pt x="2198221" y="440871"/>
                    <a:pt x="2212765" y="404767"/>
                    <a:pt x="2227383" y="386948"/>
                  </a:cubicBezTo>
                  <a:cubicBezTo>
                    <a:pt x="2226079" y="371235"/>
                    <a:pt x="2227122" y="355606"/>
                    <a:pt x="2230437" y="340744"/>
                  </a:cubicBezTo>
                  <a:cubicBezTo>
                    <a:pt x="2245783" y="271952"/>
                    <a:pt x="2306108" y="169294"/>
                    <a:pt x="2347912" y="118494"/>
                  </a:cubicBezTo>
                  <a:cubicBezTo>
                    <a:pt x="2389716" y="67694"/>
                    <a:pt x="2443691" y="55523"/>
                    <a:pt x="2481262" y="35944"/>
                  </a:cubicBezTo>
                  <a:cubicBezTo>
                    <a:pt x="2518833" y="16365"/>
                    <a:pt x="2526241" y="4723"/>
                    <a:pt x="2573337" y="1019"/>
                  </a:cubicBezTo>
                  <a:cubicBezTo>
                    <a:pt x="2585111" y="93"/>
                    <a:pt x="2599630" y="-172"/>
                    <a:pt x="2615604" y="101"/>
                  </a:cubicBezTo>
                  <a:close/>
                </a:path>
              </a:pathLst>
            </a:custGeom>
            <a:gradFill>
              <a:gsLst>
                <a:gs pos="42000">
                  <a:schemeClr val="bg1"/>
                </a:gs>
                <a:gs pos="0">
                  <a:schemeClr val="bg1">
                    <a:alpha val="40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blurRad="165100" dist="114300" dir="5400000" sx="90000" sy="-19000" rotWithShape="0">
                <a:prstClr val="black">
                  <a:alpha val="47000"/>
                </a:prstClr>
              </a:outerShdw>
            </a:effectLst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任意多边形 79"/>
            <p:cNvSpPr>
              <a:spLocks noChangeAspect="1"/>
            </p:cNvSpPr>
            <p:nvPr/>
          </p:nvSpPr>
          <p:spPr>
            <a:xfrm>
              <a:off x="2275515" y="4437773"/>
              <a:ext cx="459065" cy="544140"/>
            </a:xfrm>
            <a:custGeom>
              <a:avLst/>
              <a:gdLst/>
              <a:ahLst/>
              <a:cxnLst/>
              <a:rect l="l" t="t" r="r" b="b"/>
              <a:pathLst>
                <a:path w="5768174" h="6837147">
                  <a:moveTo>
                    <a:pt x="5766271" y="6766334"/>
                  </a:moveTo>
                  <a:cubicBezTo>
                    <a:pt x="5764545" y="6803473"/>
                    <a:pt x="5762940" y="6904993"/>
                    <a:pt x="5760998" y="6766651"/>
                  </a:cubicBezTo>
                  <a:close/>
                  <a:moveTo>
                    <a:pt x="5767016" y="6755029"/>
                  </a:moveTo>
                  <a:cubicBezTo>
                    <a:pt x="5767530" y="6755140"/>
                    <a:pt x="5767559" y="6755362"/>
                    <a:pt x="5767588" y="6755621"/>
                  </a:cubicBezTo>
                  <a:lnTo>
                    <a:pt x="5768174" y="6766219"/>
                  </a:lnTo>
                  <a:cubicBezTo>
                    <a:pt x="5767542" y="6766268"/>
                    <a:pt x="5766908" y="6766316"/>
                    <a:pt x="5766271" y="6766334"/>
                  </a:cubicBezTo>
                  <a:close/>
                  <a:moveTo>
                    <a:pt x="3049917" y="4106284"/>
                  </a:moveTo>
                  <a:cubicBezTo>
                    <a:pt x="3000039" y="4154402"/>
                    <a:pt x="2944640" y="4196681"/>
                    <a:pt x="2884636" y="4232085"/>
                  </a:cubicBezTo>
                  <a:cubicBezTo>
                    <a:pt x="2937028" y="4216427"/>
                    <a:pt x="2987984" y="4197186"/>
                    <a:pt x="3037967" y="4176090"/>
                  </a:cubicBezTo>
                  <a:cubicBezTo>
                    <a:pt x="3038425" y="4154492"/>
                    <a:pt x="3041332" y="4131398"/>
                    <a:pt x="3049917" y="4106284"/>
                  </a:cubicBezTo>
                  <a:close/>
                  <a:moveTo>
                    <a:pt x="3319133" y="3020072"/>
                  </a:moveTo>
                  <a:cubicBezTo>
                    <a:pt x="3356683" y="3125161"/>
                    <a:pt x="3376524" y="3238397"/>
                    <a:pt x="3376524" y="3356267"/>
                  </a:cubicBezTo>
                  <a:cubicBezTo>
                    <a:pt x="3376524" y="3461731"/>
                    <a:pt x="3360640" y="3563484"/>
                    <a:pt x="3331005" y="3659227"/>
                  </a:cubicBezTo>
                  <a:cubicBezTo>
                    <a:pt x="3370528" y="3626985"/>
                    <a:pt x="3396410" y="3639185"/>
                    <a:pt x="3429787" y="3603919"/>
                  </a:cubicBezTo>
                  <a:cubicBezTo>
                    <a:pt x="3471856" y="3559469"/>
                    <a:pt x="3510352" y="3493587"/>
                    <a:pt x="3548849" y="3427706"/>
                  </a:cubicBezTo>
                  <a:lnTo>
                    <a:pt x="3591658" y="3333528"/>
                  </a:lnTo>
                  <a:cubicBezTo>
                    <a:pt x="3580039" y="3326656"/>
                    <a:pt x="3567893" y="3317158"/>
                    <a:pt x="3553612" y="3299119"/>
                  </a:cubicBezTo>
                  <a:cubicBezTo>
                    <a:pt x="3523450" y="3261019"/>
                    <a:pt x="3484556" y="3172913"/>
                    <a:pt x="3448837" y="3127669"/>
                  </a:cubicBezTo>
                  <a:cubicBezTo>
                    <a:pt x="3413118" y="3082425"/>
                    <a:pt x="3385337" y="3053850"/>
                    <a:pt x="3339299" y="3027656"/>
                  </a:cubicBezTo>
                  <a:close/>
                  <a:moveTo>
                    <a:pt x="2348699" y="2401541"/>
                  </a:moveTo>
                  <a:lnTo>
                    <a:pt x="2275990" y="2405213"/>
                  </a:lnTo>
                  <a:lnTo>
                    <a:pt x="2261712" y="2416775"/>
                  </a:lnTo>
                  <a:lnTo>
                    <a:pt x="2253278" y="2406359"/>
                  </a:lnTo>
                  <a:cubicBezTo>
                    <a:pt x="1770793" y="2454133"/>
                    <a:pt x="1393973" y="2861194"/>
                    <a:pt x="1393973" y="3356267"/>
                  </a:cubicBezTo>
                  <a:cubicBezTo>
                    <a:pt x="1393973" y="3883548"/>
                    <a:pt x="1821418" y="4310993"/>
                    <a:pt x="2348699" y="4310993"/>
                  </a:cubicBezTo>
                  <a:cubicBezTo>
                    <a:pt x="2875980" y="4310993"/>
                    <a:pt x="3303425" y="3883548"/>
                    <a:pt x="3303425" y="3356267"/>
                  </a:cubicBezTo>
                  <a:cubicBezTo>
                    <a:pt x="3303425" y="3229377"/>
                    <a:pt x="3278671" y="3108268"/>
                    <a:pt x="3233187" y="2997727"/>
                  </a:cubicBezTo>
                  <a:cubicBezTo>
                    <a:pt x="3212117" y="2992925"/>
                    <a:pt x="3191467" y="2984858"/>
                    <a:pt x="3172612" y="2970506"/>
                  </a:cubicBezTo>
                  <a:cubicBezTo>
                    <a:pt x="3119431" y="2930025"/>
                    <a:pt x="3077362" y="2866525"/>
                    <a:pt x="3020212" y="2784769"/>
                  </a:cubicBezTo>
                  <a:cubicBezTo>
                    <a:pt x="2977457" y="2723606"/>
                    <a:pt x="2917377" y="2637565"/>
                    <a:pt x="2870895" y="2557546"/>
                  </a:cubicBezTo>
                  <a:cubicBezTo>
                    <a:pt x="2721080" y="2458731"/>
                    <a:pt x="2541568" y="2401541"/>
                    <a:pt x="2348699" y="2401541"/>
                  </a:cubicBezTo>
                  <a:close/>
                  <a:moveTo>
                    <a:pt x="2720969" y="2044876"/>
                  </a:moveTo>
                  <a:lnTo>
                    <a:pt x="2369277" y="2329670"/>
                  </a:lnTo>
                  <a:cubicBezTo>
                    <a:pt x="2529146" y="2331788"/>
                    <a:pt x="2680033" y="2371457"/>
                    <a:pt x="2813579" y="2440432"/>
                  </a:cubicBezTo>
                  <a:cubicBezTo>
                    <a:pt x="2780406" y="2360172"/>
                    <a:pt x="2767235" y="2287273"/>
                    <a:pt x="2748749" y="2203744"/>
                  </a:cubicBezTo>
                  <a:cubicBezTo>
                    <a:pt x="2738117" y="2155702"/>
                    <a:pt x="2728852" y="2099063"/>
                    <a:pt x="2720969" y="2044876"/>
                  </a:cubicBezTo>
                  <a:close/>
                  <a:moveTo>
                    <a:pt x="2440759" y="1132976"/>
                  </a:moveTo>
                  <a:lnTo>
                    <a:pt x="2236378" y="2292073"/>
                  </a:lnTo>
                  <a:lnTo>
                    <a:pt x="2263747" y="2322470"/>
                  </a:lnTo>
                  <a:lnTo>
                    <a:pt x="2709435" y="1961559"/>
                  </a:lnTo>
                  <a:cubicBezTo>
                    <a:pt x="2706350" y="1938354"/>
                    <a:pt x="2703580" y="1917076"/>
                    <a:pt x="2701124" y="1898944"/>
                  </a:cubicBezTo>
                  <a:cubicBezTo>
                    <a:pt x="2690805" y="1822744"/>
                    <a:pt x="2695568" y="1784644"/>
                    <a:pt x="2686837" y="1746544"/>
                  </a:cubicBezTo>
                  <a:cubicBezTo>
                    <a:pt x="2678106" y="1708444"/>
                    <a:pt x="2657468" y="1713206"/>
                    <a:pt x="2648737" y="1670344"/>
                  </a:cubicBezTo>
                  <a:cubicBezTo>
                    <a:pt x="2640006" y="1627482"/>
                    <a:pt x="2634449" y="1539375"/>
                    <a:pt x="2634449" y="1489369"/>
                  </a:cubicBezTo>
                  <a:cubicBezTo>
                    <a:pt x="2634449" y="1439363"/>
                    <a:pt x="2650324" y="1411581"/>
                    <a:pt x="2648737" y="1370306"/>
                  </a:cubicBezTo>
                  <a:cubicBezTo>
                    <a:pt x="2647150" y="1329031"/>
                    <a:pt x="2622543" y="1302044"/>
                    <a:pt x="2624924" y="1241719"/>
                  </a:cubicBezTo>
                  <a:cubicBezTo>
                    <a:pt x="2626225" y="1208753"/>
                    <a:pt x="2630371" y="1173654"/>
                    <a:pt x="2638783" y="1132976"/>
                  </a:cubicBezTo>
                  <a:close/>
                  <a:moveTo>
                    <a:pt x="1192722" y="1132976"/>
                  </a:moveTo>
                  <a:lnTo>
                    <a:pt x="2175234" y="2224165"/>
                  </a:lnTo>
                  <a:lnTo>
                    <a:pt x="2367640" y="1132976"/>
                  </a:lnTo>
                  <a:close/>
                  <a:moveTo>
                    <a:pt x="2619845" y="117324"/>
                  </a:moveTo>
                  <a:lnTo>
                    <a:pt x="2453456" y="1060968"/>
                  </a:lnTo>
                  <a:lnTo>
                    <a:pt x="2655945" y="1060968"/>
                  </a:lnTo>
                  <a:cubicBezTo>
                    <a:pt x="2659268" y="1047185"/>
                    <a:pt x="2663324" y="1032881"/>
                    <a:pt x="2667787" y="1017881"/>
                  </a:cubicBezTo>
                  <a:cubicBezTo>
                    <a:pt x="2696362" y="921837"/>
                    <a:pt x="2732874" y="765468"/>
                    <a:pt x="2796374" y="665456"/>
                  </a:cubicBezTo>
                  <a:cubicBezTo>
                    <a:pt x="2859874" y="565443"/>
                    <a:pt x="2955918" y="477337"/>
                    <a:pt x="3048787" y="417806"/>
                  </a:cubicBezTo>
                  <a:cubicBezTo>
                    <a:pt x="3106592" y="380752"/>
                    <a:pt x="3165319" y="355076"/>
                    <a:pt x="3229837" y="337119"/>
                  </a:cubicBezTo>
                  <a:cubicBezTo>
                    <a:pt x="3041883" y="234488"/>
                    <a:pt x="2836756" y="159391"/>
                    <a:pt x="2619845" y="117324"/>
                  </a:cubicBezTo>
                  <a:close/>
                  <a:moveTo>
                    <a:pt x="2210338" y="77892"/>
                  </a:moveTo>
                  <a:cubicBezTo>
                    <a:pt x="1032621" y="77892"/>
                    <a:pt x="77892" y="1032621"/>
                    <a:pt x="77892" y="2210338"/>
                  </a:cubicBezTo>
                  <a:cubicBezTo>
                    <a:pt x="77892" y="3327888"/>
                    <a:pt x="937562" y="4244652"/>
                    <a:pt x="2031816" y="4333770"/>
                  </a:cubicBezTo>
                  <a:cubicBezTo>
                    <a:pt x="1619153" y="4200636"/>
                    <a:pt x="1320874" y="3813285"/>
                    <a:pt x="1320874" y="3356267"/>
                  </a:cubicBezTo>
                  <a:cubicBezTo>
                    <a:pt x="1320874" y="2855399"/>
                    <a:pt x="1679138" y="2438208"/>
                    <a:pt x="2153486" y="2347503"/>
                  </a:cubicBezTo>
                  <a:lnTo>
                    <a:pt x="2159825" y="2311549"/>
                  </a:lnTo>
                  <a:lnTo>
                    <a:pt x="1098633" y="1132976"/>
                  </a:lnTo>
                  <a:lnTo>
                    <a:pt x="1056312" y="1132976"/>
                  </a:lnTo>
                  <a:lnTo>
                    <a:pt x="1056312" y="1060968"/>
                  </a:lnTo>
                  <a:lnTo>
                    <a:pt x="1087545" y="1060968"/>
                  </a:lnTo>
                  <a:lnTo>
                    <a:pt x="1109824" y="1040908"/>
                  </a:lnTo>
                  <a:lnTo>
                    <a:pt x="1127886" y="1060968"/>
                  </a:lnTo>
                  <a:lnTo>
                    <a:pt x="2380337" y="1060968"/>
                  </a:lnTo>
                  <a:lnTo>
                    <a:pt x="2548780" y="105678"/>
                  </a:lnTo>
                  <a:cubicBezTo>
                    <a:pt x="2438671" y="87032"/>
                    <a:pt x="2325572" y="77892"/>
                    <a:pt x="2210338" y="77892"/>
                  </a:cubicBezTo>
                  <a:close/>
                  <a:moveTo>
                    <a:pt x="2210338" y="0"/>
                  </a:moveTo>
                  <a:cubicBezTo>
                    <a:pt x="2622615" y="0"/>
                    <a:pt x="3008528" y="112874"/>
                    <a:pt x="3337594" y="311536"/>
                  </a:cubicBezTo>
                  <a:cubicBezTo>
                    <a:pt x="3342827" y="310129"/>
                    <a:pt x="3348184" y="309188"/>
                    <a:pt x="3353587" y="308269"/>
                  </a:cubicBezTo>
                  <a:cubicBezTo>
                    <a:pt x="3411928" y="298347"/>
                    <a:pt x="3482174" y="292196"/>
                    <a:pt x="3552124" y="290410"/>
                  </a:cubicBezTo>
                  <a:cubicBezTo>
                    <a:pt x="3622073" y="288624"/>
                    <a:pt x="3691724" y="291204"/>
                    <a:pt x="3748874" y="298744"/>
                  </a:cubicBezTo>
                  <a:cubicBezTo>
                    <a:pt x="3863174" y="313825"/>
                    <a:pt x="3950487" y="353512"/>
                    <a:pt x="4039387" y="398756"/>
                  </a:cubicBezTo>
                  <a:cubicBezTo>
                    <a:pt x="4128287" y="444000"/>
                    <a:pt x="4205280" y="478925"/>
                    <a:pt x="4282274" y="570206"/>
                  </a:cubicBezTo>
                  <a:cubicBezTo>
                    <a:pt x="4359268" y="661487"/>
                    <a:pt x="4450549" y="829763"/>
                    <a:pt x="4501349" y="946444"/>
                  </a:cubicBezTo>
                  <a:cubicBezTo>
                    <a:pt x="4552149" y="1063125"/>
                    <a:pt x="4568024" y="1088525"/>
                    <a:pt x="4587074" y="1270294"/>
                  </a:cubicBezTo>
                  <a:lnTo>
                    <a:pt x="4589915" y="1308321"/>
                  </a:lnTo>
                  <a:cubicBezTo>
                    <a:pt x="4606210" y="1302085"/>
                    <a:pt x="4620146" y="1295972"/>
                    <a:pt x="4629937" y="1289344"/>
                  </a:cubicBezTo>
                  <a:cubicBezTo>
                    <a:pt x="4681531" y="1254419"/>
                    <a:pt x="4703756" y="1258388"/>
                    <a:pt x="4734712" y="1270294"/>
                  </a:cubicBezTo>
                  <a:cubicBezTo>
                    <a:pt x="4765668" y="1282200"/>
                    <a:pt x="4799005" y="1319506"/>
                    <a:pt x="4815674" y="1360781"/>
                  </a:cubicBezTo>
                  <a:cubicBezTo>
                    <a:pt x="4832343" y="1402056"/>
                    <a:pt x="4843455" y="1448888"/>
                    <a:pt x="4834724" y="1517944"/>
                  </a:cubicBezTo>
                  <a:cubicBezTo>
                    <a:pt x="4825993" y="1587000"/>
                    <a:pt x="4781543" y="1716382"/>
                    <a:pt x="4763287" y="1775119"/>
                  </a:cubicBezTo>
                  <a:cubicBezTo>
                    <a:pt x="4745031" y="1833857"/>
                    <a:pt x="4757731" y="1825919"/>
                    <a:pt x="4725187" y="1870369"/>
                  </a:cubicBezTo>
                  <a:cubicBezTo>
                    <a:pt x="4701988" y="1902056"/>
                    <a:pt x="4659426" y="2009578"/>
                    <a:pt x="4616724" y="2043810"/>
                  </a:cubicBezTo>
                  <a:cubicBezTo>
                    <a:pt x="4638487" y="2214366"/>
                    <a:pt x="4698217" y="2280318"/>
                    <a:pt x="4715111" y="2331121"/>
                  </a:cubicBezTo>
                  <a:lnTo>
                    <a:pt x="4806149" y="2389479"/>
                  </a:lnTo>
                  <a:lnTo>
                    <a:pt x="5001412" y="2694279"/>
                  </a:lnTo>
                  <a:lnTo>
                    <a:pt x="5001091" y="2695000"/>
                  </a:lnTo>
                  <a:cubicBezTo>
                    <a:pt x="5042641" y="2739523"/>
                    <a:pt x="5087781" y="2781823"/>
                    <a:pt x="5144287" y="2818106"/>
                  </a:cubicBezTo>
                  <a:cubicBezTo>
                    <a:pt x="5219693" y="2866525"/>
                    <a:pt x="5310974" y="2896687"/>
                    <a:pt x="5410987" y="2941931"/>
                  </a:cubicBezTo>
                  <a:lnTo>
                    <a:pt x="5744362" y="3089569"/>
                  </a:lnTo>
                  <a:lnTo>
                    <a:pt x="5758649" y="6504281"/>
                  </a:lnTo>
                  <a:cubicBezTo>
                    <a:pt x="5759487" y="6633611"/>
                    <a:pt x="5760254" y="6716127"/>
                    <a:pt x="5760998" y="6766651"/>
                  </a:cubicBezTo>
                  <a:cubicBezTo>
                    <a:pt x="5185590" y="6809512"/>
                    <a:pt x="3483772" y="6766219"/>
                    <a:pt x="2348699" y="6766219"/>
                  </a:cubicBezTo>
                  <a:cubicBezTo>
                    <a:pt x="2355029" y="6741513"/>
                    <a:pt x="2361360" y="6716806"/>
                    <a:pt x="2367687" y="6692129"/>
                  </a:cubicBezTo>
                  <a:lnTo>
                    <a:pt x="2262974" y="6680494"/>
                  </a:lnTo>
                  <a:lnTo>
                    <a:pt x="1396199" y="6480469"/>
                  </a:lnTo>
                  <a:lnTo>
                    <a:pt x="1072349" y="6370931"/>
                  </a:lnTo>
                  <a:cubicBezTo>
                    <a:pt x="1058062" y="6351881"/>
                    <a:pt x="1037424" y="6374106"/>
                    <a:pt x="1029487" y="6313781"/>
                  </a:cubicBezTo>
                  <a:cubicBezTo>
                    <a:pt x="1029475" y="6313523"/>
                    <a:pt x="1019171" y="6086725"/>
                    <a:pt x="1024724" y="6008981"/>
                  </a:cubicBezTo>
                  <a:cubicBezTo>
                    <a:pt x="1030280" y="5931194"/>
                    <a:pt x="1052505" y="5908969"/>
                    <a:pt x="1062824" y="5847056"/>
                  </a:cubicBezTo>
                  <a:cubicBezTo>
                    <a:pt x="1067222" y="5820667"/>
                    <a:pt x="1071332" y="5785194"/>
                    <a:pt x="1074870" y="5750398"/>
                  </a:cubicBezTo>
                  <a:lnTo>
                    <a:pt x="1067587" y="5766094"/>
                  </a:lnTo>
                  <a:cubicBezTo>
                    <a:pt x="1024724" y="5756569"/>
                    <a:pt x="985830" y="5739900"/>
                    <a:pt x="938999" y="5737519"/>
                  </a:cubicBezTo>
                  <a:cubicBezTo>
                    <a:pt x="892168" y="5735138"/>
                    <a:pt x="831843" y="5756568"/>
                    <a:pt x="786599" y="5751806"/>
                  </a:cubicBezTo>
                  <a:cubicBezTo>
                    <a:pt x="741355" y="5747044"/>
                    <a:pt x="704049" y="5717675"/>
                    <a:pt x="667537" y="5708944"/>
                  </a:cubicBezTo>
                  <a:cubicBezTo>
                    <a:pt x="631025" y="5700213"/>
                    <a:pt x="613561" y="5716881"/>
                    <a:pt x="567524" y="5699419"/>
                  </a:cubicBezTo>
                  <a:cubicBezTo>
                    <a:pt x="521487" y="5681957"/>
                    <a:pt x="424649" y="5628775"/>
                    <a:pt x="391312" y="5604169"/>
                  </a:cubicBezTo>
                  <a:cubicBezTo>
                    <a:pt x="357975" y="5579563"/>
                    <a:pt x="369086" y="5572418"/>
                    <a:pt x="367499" y="5551781"/>
                  </a:cubicBezTo>
                  <a:cubicBezTo>
                    <a:pt x="365912" y="5531144"/>
                    <a:pt x="392899" y="5502569"/>
                    <a:pt x="381787" y="5480344"/>
                  </a:cubicBezTo>
                  <a:cubicBezTo>
                    <a:pt x="370675" y="5458119"/>
                    <a:pt x="319874" y="5435100"/>
                    <a:pt x="300824" y="5418431"/>
                  </a:cubicBezTo>
                  <a:cubicBezTo>
                    <a:pt x="281774" y="5401762"/>
                    <a:pt x="279393" y="5400175"/>
                    <a:pt x="267487" y="5380331"/>
                  </a:cubicBezTo>
                  <a:cubicBezTo>
                    <a:pt x="255581" y="5360487"/>
                    <a:pt x="237324" y="5319213"/>
                    <a:pt x="229387" y="5299369"/>
                  </a:cubicBezTo>
                  <a:cubicBezTo>
                    <a:pt x="221450" y="5279525"/>
                    <a:pt x="229387" y="5273969"/>
                    <a:pt x="219862" y="5261269"/>
                  </a:cubicBezTo>
                  <a:cubicBezTo>
                    <a:pt x="210337" y="5248569"/>
                    <a:pt x="184143" y="5242219"/>
                    <a:pt x="172237" y="5223169"/>
                  </a:cubicBezTo>
                  <a:cubicBezTo>
                    <a:pt x="160331" y="5204119"/>
                    <a:pt x="146836" y="5172369"/>
                    <a:pt x="148424" y="5146969"/>
                  </a:cubicBezTo>
                  <a:cubicBezTo>
                    <a:pt x="150011" y="5121569"/>
                    <a:pt x="165887" y="5089025"/>
                    <a:pt x="181762" y="5070769"/>
                  </a:cubicBezTo>
                  <a:cubicBezTo>
                    <a:pt x="197637" y="5052513"/>
                    <a:pt x="234943" y="5050131"/>
                    <a:pt x="243674" y="5037431"/>
                  </a:cubicBezTo>
                  <a:cubicBezTo>
                    <a:pt x="252405" y="5024731"/>
                    <a:pt x="230974" y="5009650"/>
                    <a:pt x="234149" y="4994569"/>
                  </a:cubicBezTo>
                  <a:cubicBezTo>
                    <a:pt x="237324" y="4979488"/>
                    <a:pt x="254787" y="4957263"/>
                    <a:pt x="262724" y="4946944"/>
                  </a:cubicBezTo>
                  <a:cubicBezTo>
                    <a:pt x="270661" y="4936625"/>
                    <a:pt x="276217" y="4934640"/>
                    <a:pt x="281774" y="4932656"/>
                  </a:cubicBezTo>
                  <a:cubicBezTo>
                    <a:pt x="238912" y="4881856"/>
                    <a:pt x="171443" y="4812006"/>
                    <a:pt x="153187" y="4780256"/>
                  </a:cubicBezTo>
                  <a:cubicBezTo>
                    <a:pt x="134931" y="4748506"/>
                    <a:pt x="162712" y="4750093"/>
                    <a:pt x="172237" y="4742156"/>
                  </a:cubicBezTo>
                  <a:cubicBezTo>
                    <a:pt x="181762" y="4734219"/>
                    <a:pt x="198431" y="4735012"/>
                    <a:pt x="210337" y="4732631"/>
                  </a:cubicBezTo>
                  <a:cubicBezTo>
                    <a:pt x="219266" y="4730845"/>
                    <a:pt x="227303" y="4723702"/>
                    <a:pt x="235451" y="4724260"/>
                  </a:cubicBezTo>
                  <a:cubicBezTo>
                    <a:pt x="238167" y="4724446"/>
                    <a:pt x="240896" y="4725488"/>
                    <a:pt x="243674" y="4727869"/>
                  </a:cubicBezTo>
                  <a:cubicBezTo>
                    <a:pt x="254786" y="4737394"/>
                    <a:pt x="269868" y="4783431"/>
                    <a:pt x="277012" y="4789781"/>
                  </a:cubicBezTo>
                  <a:lnTo>
                    <a:pt x="310349" y="4732631"/>
                  </a:lnTo>
                  <a:cubicBezTo>
                    <a:pt x="400836" y="4767953"/>
                    <a:pt x="491324" y="4803275"/>
                    <a:pt x="567524" y="4823119"/>
                  </a:cubicBezTo>
                  <a:cubicBezTo>
                    <a:pt x="643724" y="4842963"/>
                    <a:pt x="690555" y="4827882"/>
                    <a:pt x="767549" y="4851694"/>
                  </a:cubicBezTo>
                  <a:cubicBezTo>
                    <a:pt x="844543" y="4875506"/>
                    <a:pt x="952493" y="4927894"/>
                    <a:pt x="1029487" y="4965994"/>
                  </a:cubicBezTo>
                  <a:cubicBezTo>
                    <a:pt x="1106481" y="5004094"/>
                    <a:pt x="1177125" y="5046163"/>
                    <a:pt x="1229512" y="5080294"/>
                  </a:cubicBezTo>
                  <a:cubicBezTo>
                    <a:pt x="1272300" y="5108171"/>
                    <a:pt x="1311912" y="5123870"/>
                    <a:pt x="1331770" y="5151525"/>
                  </a:cubicBezTo>
                  <a:cubicBezTo>
                    <a:pt x="1335541" y="5148991"/>
                    <a:pt x="1339654" y="5147640"/>
                    <a:pt x="1343812" y="5146969"/>
                  </a:cubicBezTo>
                  <a:cubicBezTo>
                    <a:pt x="1368418" y="5143000"/>
                    <a:pt x="1379530" y="5152525"/>
                    <a:pt x="1434299" y="5175544"/>
                  </a:cubicBezTo>
                  <a:cubicBezTo>
                    <a:pt x="1489068" y="5198563"/>
                    <a:pt x="1597812" y="5247775"/>
                    <a:pt x="1672424" y="5285081"/>
                  </a:cubicBezTo>
                  <a:cubicBezTo>
                    <a:pt x="1747036" y="5322387"/>
                    <a:pt x="1820062" y="5381919"/>
                    <a:pt x="1881974" y="5399381"/>
                  </a:cubicBezTo>
                  <a:cubicBezTo>
                    <a:pt x="1943886" y="5416843"/>
                    <a:pt x="1994687" y="5373981"/>
                    <a:pt x="2043899" y="5389856"/>
                  </a:cubicBezTo>
                  <a:cubicBezTo>
                    <a:pt x="2093111" y="5405731"/>
                    <a:pt x="2125655" y="5465262"/>
                    <a:pt x="2177249" y="5494631"/>
                  </a:cubicBezTo>
                  <a:cubicBezTo>
                    <a:pt x="2228843" y="5524000"/>
                    <a:pt x="2314568" y="5555750"/>
                    <a:pt x="2353462" y="5566069"/>
                  </a:cubicBezTo>
                  <a:cubicBezTo>
                    <a:pt x="2392356" y="5576388"/>
                    <a:pt x="2377275" y="5546225"/>
                    <a:pt x="2410612" y="5556544"/>
                  </a:cubicBezTo>
                  <a:cubicBezTo>
                    <a:pt x="2443949" y="5566863"/>
                    <a:pt x="2441568" y="5584325"/>
                    <a:pt x="2553487" y="5627981"/>
                  </a:cubicBezTo>
                  <a:cubicBezTo>
                    <a:pt x="2573469" y="5635776"/>
                    <a:pt x="2602180" y="5642254"/>
                    <a:pt x="2636116" y="5648059"/>
                  </a:cubicBezTo>
                  <a:lnTo>
                    <a:pt x="2648737" y="5599406"/>
                  </a:lnTo>
                  <a:cubicBezTo>
                    <a:pt x="2720175" y="5324768"/>
                    <a:pt x="2718587" y="5305719"/>
                    <a:pt x="2777324" y="5118394"/>
                  </a:cubicBezTo>
                  <a:cubicBezTo>
                    <a:pt x="2836061" y="4931069"/>
                    <a:pt x="2958299" y="4611981"/>
                    <a:pt x="3001162" y="4475456"/>
                  </a:cubicBezTo>
                  <a:cubicBezTo>
                    <a:pt x="3044025" y="4338931"/>
                    <a:pt x="3024180" y="4367506"/>
                    <a:pt x="3034499" y="4299244"/>
                  </a:cubicBezTo>
                  <a:lnTo>
                    <a:pt x="3036586" y="4259464"/>
                  </a:lnTo>
                  <a:cubicBezTo>
                    <a:pt x="2781739" y="4363927"/>
                    <a:pt x="2502666" y="4420676"/>
                    <a:pt x="2210338" y="4420676"/>
                  </a:cubicBezTo>
                  <a:cubicBezTo>
                    <a:pt x="989602" y="4420676"/>
                    <a:pt x="0" y="3431074"/>
                    <a:pt x="0" y="2210338"/>
                  </a:cubicBezTo>
                  <a:cubicBezTo>
                    <a:pt x="0" y="989602"/>
                    <a:pt x="989602" y="0"/>
                    <a:pt x="2210338" y="0"/>
                  </a:cubicBezTo>
                  <a:close/>
                </a:path>
              </a:pathLst>
            </a:custGeom>
            <a:gradFill>
              <a:gsLst>
                <a:gs pos="42000">
                  <a:schemeClr val="bg1"/>
                </a:gs>
                <a:gs pos="0">
                  <a:schemeClr val="bg1">
                    <a:alpha val="40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blurRad="165100" dist="114300" dir="5400000" sx="90000" sy="-19000" rotWithShape="0">
                <a:prstClr val="black">
                  <a:alpha val="47000"/>
                </a:prstClr>
              </a:outerShdw>
            </a:effectLst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任意多边形 80"/>
            <p:cNvSpPr>
              <a:spLocks noChangeAspect="1"/>
            </p:cNvSpPr>
            <p:nvPr/>
          </p:nvSpPr>
          <p:spPr>
            <a:xfrm>
              <a:off x="2812233" y="4465441"/>
              <a:ext cx="388103" cy="516472"/>
            </a:xfrm>
            <a:custGeom>
              <a:avLst/>
              <a:gdLst/>
              <a:ahLst/>
              <a:cxnLst/>
              <a:rect l="l" t="t" r="r" b="b"/>
              <a:pathLst>
                <a:path w="4348265" h="5786503">
                  <a:moveTo>
                    <a:pt x="1994258" y="219"/>
                  </a:moveTo>
                  <a:cubicBezTo>
                    <a:pt x="2112245" y="2677"/>
                    <a:pt x="2254813" y="23571"/>
                    <a:pt x="2377716" y="59213"/>
                  </a:cubicBezTo>
                  <a:cubicBezTo>
                    <a:pt x="2500619" y="94855"/>
                    <a:pt x="2640729" y="179658"/>
                    <a:pt x="2731677" y="214071"/>
                  </a:cubicBezTo>
                  <a:cubicBezTo>
                    <a:pt x="2822625" y="248484"/>
                    <a:pt x="2857038" y="230048"/>
                    <a:pt x="2923406" y="265690"/>
                  </a:cubicBezTo>
                  <a:cubicBezTo>
                    <a:pt x="2989774" y="301332"/>
                    <a:pt x="3084410" y="386135"/>
                    <a:pt x="3129884" y="427922"/>
                  </a:cubicBezTo>
                  <a:cubicBezTo>
                    <a:pt x="3175358" y="469709"/>
                    <a:pt x="3174130" y="474626"/>
                    <a:pt x="3196252" y="516413"/>
                  </a:cubicBezTo>
                  <a:cubicBezTo>
                    <a:pt x="3218374" y="558200"/>
                    <a:pt x="3236809" y="639316"/>
                    <a:pt x="3262619" y="678645"/>
                  </a:cubicBezTo>
                  <a:cubicBezTo>
                    <a:pt x="3288429" y="717974"/>
                    <a:pt x="3327758" y="695852"/>
                    <a:pt x="3351110" y="752387"/>
                  </a:cubicBezTo>
                  <a:cubicBezTo>
                    <a:pt x="3374462" y="808922"/>
                    <a:pt x="3374461" y="951490"/>
                    <a:pt x="3402729" y="1017858"/>
                  </a:cubicBezTo>
                  <a:cubicBezTo>
                    <a:pt x="3430997" y="1084226"/>
                    <a:pt x="3497364" y="1021545"/>
                    <a:pt x="3520716" y="1150593"/>
                  </a:cubicBezTo>
                  <a:cubicBezTo>
                    <a:pt x="3544068" y="1279641"/>
                    <a:pt x="3542839" y="1636061"/>
                    <a:pt x="3542839" y="1792148"/>
                  </a:cubicBezTo>
                  <a:cubicBezTo>
                    <a:pt x="3542839" y="1948235"/>
                    <a:pt x="3537923" y="1953151"/>
                    <a:pt x="3520716" y="2087116"/>
                  </a:cubicBezTo>
                  <a:cubicBezTo>
                    <a:pt x="3503509" y="2221081"/>
                    <a:pt x="3472784" y="2487780"/>
                    <a:pt x="3439600" y="2595935"/>
                  </a:cubicBezTo>
                  <a:cubicBezTo>
                    <a:pt x="3406416" y="2704090"/>
                    <a:pt x="3340048" y="2693029"/>
                    <a:pt x="3321613" y="2736045"/>
                  </a:cubicBezTo>
                  <a:cubicBezTo>
                    <a:pt x="3303178" y="2779061"/>
                    <a:pt x="3343735" y="2815932"/>
                    <a:pt x="3328987" y="2854032"/>
                  </a:cubicBezTo>
                  <a:cubicBezTo>
                    <a:pt x="3314239" y="2892132"/>
                    <a:pt x="3268764" y="2921629"/>
                    <a:pt x="3233122" y="2964645"/>
                  </a:cubicBezTo>
                  <a:cubicBezTo>
                    <a:pt x="3197480" y="3007661"/>
                    <a:pt x="3133570" y="3070342"/>
                    <a:pt x="3115135" y="3112129"/>
                  </a:cubicBezTo>
                  <a:cubicBezTo>
                    <a:pt x="3097932" y="3151123"/>
                    <a:pt x="3138522" y="3105569"/>
                    <a:pt x="3125605" y="3194120"/>
                  </a:cubicBezTo>
                  <a:cubicBezTo>
                    <a:pt x="3245221" y="3253877"/>
                    <a:pt x="3206478" y="3224588"/>
                    <a:pt x="3286125" y="3338578"/>
                  </a:cubicBezTo>
                  <a:cubicBezTo>
                    <a:pt x="3372644" y="3462403"/>
                    <a:pt x="3530600" y="3761647"/>
                    <a:pt x="3609975" y="3919603"/>
                  </a:cubicBezTo>
                  <a:cubicBezTo>
                    <a:pt x="3689350" y="4077559"/>
                    <a:pt x="3705225" y="4148204"/>
                    <a:pt x="3762375" y="4286316"/>
                  </a:cubicBezTo>
                  <a:cubicBezTo>
                    <a:pt x="3819525" y="4424429"/>
                    <a:pt x="3877469" y="4641916"/>
                    <a:pt x="3952875" y="4748278"/>
                  </a:cubicBezTo>
                  <a:cubicBezTo>
                    <a:pt x="4028281" y="4854641"/>
                    <a:pt x="4152899" y="4876866"/>
                    <a:pt x="4214812" y="4924491"/>
                  </a:cubicBezTo>
                  <a:cubicBezTo>
                    <a:pt x="4276725" y="4972116"/>
                    <a:pt x="4287837" y="4997516"/>
                    <a:pt x="4324350" y="5034028"/>
                  </a:cubicBezTo>
                  <a:lnTo>
                    <a:pt x="4348162" y="5557903"/>
                  </a:lnTo>
                  <a:cubicBezTo>
                    <a:pt x="4348956" y="5681728"/>
                    <a:pt x="4344987" y="5697603"/>
                    <a:pt x="4343400" y="5767453"/>
                  </a:cubicBezTo>
                  <a:lnTo>
                    <a:pt x="0" y="5786503"/>
                  </a:lnTo>
                  <a:lnTo>
                    <a:pt x="0" y="4772091"/>
                  </a:lnTo>
                  <a:lnTo>
                    <a:pt x="0" y="4581591"/>
                  </a:lnTo>
                  <a:cubicBezTo>
                    <a:pt x="45244" y="4530791"/>
                    <a:pt x="193675" y="4425222"/>
                    <a:pt x="257175" y="4376803"/>
                  </a:cubicBezTo>
                  <a:cubicBezTo>
                    <a:pt x="320675" y="4328384"/>
                    <a:pt x="361950" y="4327590"/>
                    <a:pt x="381000" y="4291078"/>
                  </a:cubicBezTo>
                  <a:cubicBezTo>
                    <a:pt x="400050" y="4254566"/>
                    <a:pt x="361156" y="4198209"/>
                    <a:pt x="371475" y="4157728"/>
                  </a:cubicBezTo>
                  <a:cubicBezTo>
                    <a:pt x="381794" y="4117247"/>
                    <a:pt x="423068" y="4098197"/>
                    <a:pt x="442912" y="4048191"/>
                  </a:cubicBezTo>
                  <a:cubicBezTo>
                    <a:pt x="462756" y="3998185"/>
                    <a:pt x="461962" y="3941828"/>
                    <a:pt x="490537" y="3857691"/>
                  </a:cubicBezTo>
                  <a:cubicBezTo>
                    <a:pt x="519112" y="3773554"/>
                    <a:pt x="574675" y="3648141"/>
                    <a:pt x="614362" y="3543366"/>
                  </a:cubicBezTo>
                  <a:cubicBezTo>
                    <a:pt x="654049" y="3438591"/>
                    <a:pt x="687387" y="3313972"/>
                    <a:pt x="728662" y="3229041"/>
                  </a:cubicBezTo>
                  <a:cubicBezTo>
                    <a:pt x="769937" y="3144110"/>
                    <a:pt x="825500" y="3084578"/>
                    <a:pt x="862012" y="3033778"/>
                  </a:cubicBezTo>
                  <a:cubicBezTo>
                    <a:pt x="898524" y="2982978"/>
                    <a:pt x="907256" y="2948053"/>
                    <a:pt x="947737" y="2924241"/>
                  </a:cubicBezTo>
                  <a:cubicBezTo>
                    <a:pt x="988218" y="2900428"/>
                    <a:pt x="977900" y="2921860"/>
                    <a:pt x="1100137" y="2895666"/>
                  </a:cubicBezTo>
                  <a:cubicBezTo>
                    <a:pt x="1111627" y="2893204"/>
                    <a:pt x="1124301" y="2890153"/>
                    <a:pt x="1137949" y="2886421"/>
                  </a:cubicBezTo>
                  <a:lnTo>
                    <a:pt x="1131477" y="2868780"/>
                  </a:lnTo>
                  <a:cubicBezTo>
                    <a:pt x="1089690" y="2854032"/>
                    <a:pt x="1055277" y="2879841"/>
                    <a:pt x="1006116" y="2824535"/>
                  </a:cubicBezTo>
                  <a:cubicBezTo>
                    <a:pt x="956955" y="2769229"/>
                    <a:pt x="872152" y="2663532"/>
                    <a:pt x="836510" y="2536942"/>
                  </a:cubicBezTo>
                  <a:cubicBezTo>
                    <a:pt x="800868" y="2410352"/>
                    <a:pt x="799638" y="2154712"/>
                    <a:pt x="792264" y="2064993"/>
                  </a:cubicBezTo>
                  <a:lnTo>
                    <a:pt x="843884" y="1961755"/>
                  </a:lnTo>
                  <a:cubicBezTo>
                    <a:pt x="846342" y="1873265"/>
                    <a:pt x="845113" y="1824103"/>
                    <a:pt x="851258" y="1696284"/>
                  </a:cubicBezTo>
                  <a:cubicBezTo>
                    <a:pt x="857403" y="1568465"/>
                    <a:pt x="870923" y="1305451"/>
                    <a:pt x="880755" y="1194838"/>
                  </a:cubicBezTo>
                  <a:cubicBezTo>
                    <a:pt x="890587" y="1084225"/>
                    <a:pt x="886901" y="1117409"/>
                    <a:pt x="910252" y="1032606"/>
                  </a:cubicBezTo>
                  <a:cubicBezTo>
                    <a:pt x="933603" y="947803"/>
                    <a:pt x="991368" y="725348"/>
                    <a:pt x="1035613" y="641774"/>
                  </a:cubicBezTo>
                  <a:cubicBezTo>
                    <a:pt x="1079858" y="558200"/>
                    <a:pt x="1147454" y="574177"/>
                    <a:pt x="1175722" y="531161"/>
                  </a:cubicBezTo>
                  <a:cubicBezTo>
                    <a:pt x="1203990" y="488145"/>
                    <a:pt x="1160974" y="443899"/>
                    <a:pt x="1205219" y="383677"/>
                  </a:cubicBezTo>
                  <a:cubicBezTo>
                    <a:pt x="1249464" y="323455"/>
                    <a:pt x="1363764" y="226362"/>
                    <a:pt x="1441193" y="169826"/>
                  </a:cubicBezTo>
                  <a:cubicBezTo>
                    <a:pt x="1518622" y="113290"/>
                    <a:pt x="1577616" y="72732"/>
                    <a:pt x="1669793" y="44464"/>
                  </a:cubicBezTo>
                  <a:cubicBezTo>
                    <a:pt x="1761971" y="16196"/>
                    <a:pt x="1876271" y="-2239"/>
                    <a:pt x="1994258" y="219"/>
                  </a:cubicBezTo>
                  <a:close/>
                </a:path>
              </a:pathLst>
            </a:custGeom>
            <a:gradFill>
              <a:gsLst>
                <a:gs pos="42000">
                  <a:schemeClr val="bg1"/>
                </a:gs>
                <a:gs pos="0">
                  <a:schemeClr val="bg1">
                    <a:alpha val="40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blurRad="165100" dist="114300" dir="5400000" sx="90000" sy="-19000" rotWithShape="0">
                <a:prstClr val="black">
                  <a:alpha val="47000"/>
                </a:prstClr>
              </a:outerShdw>
            </a:effectLst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任意多边形 81"/>
            <p:cNvSpPr>
              <a:spLocks noChangeAspect="1"/>
            </p:cNvSpPr>
            <p:nvPr/>
          </p:nvSpPr>
          <p:spPr>
            <a:xfrm>
              <a:off x="3277989" y="4510248"/>
              <a:ext cx="408929" cy="471665"/>
            </a:xfrm>
            <a:custGeom>
              <a:avLst/>
              <a:gdLst/>
              <a:ahLst/>
              <a:cxnLst/>
              <a:rect l="l" t="t" r="r" b="b"/>
              <a:pathLst>
                <a:path w="6767513" h="7805739">
                  <a:moveTo>
                    <a:pt x="3071813" y="0"/>
                  </a:moveTo>
                  <a:cubicBezTo>
                    <a:pt x="3179763" y="-794"/>
                    <a:pt x="3217863" y="5556"/>
                    <a:pt x="3290888" y="19050"/>
                  </a:cubicBezTo>
                  <a:cubicBezTo>
                    <a:pt x="3363913" y="32544"/>
                    <a:pt x="3440907" y="38101"/>
                    <a:pt x="3509963" y="80963"/>
                  </a:cubicBezTo>
                  <a:cubicBezTo>
                    <a:pt x="3579019" y="123825"/>
                    <a:pt x="3659981" y="217488"/>
                    <a:pt x="3705225" y="276225"/>
                  </a:cubicBezTo>
                  <a:cubicBezTo>
                    <a:pt x="3750469" y="334962"/>
                    <a:pt x="3756819" y="346076"/>
                    <a:pt x="3781425" y="433388"/>
                  </a:cubicBezTo>
                  <a:cubicBezTo>
                    <a:pt x="3806031" y="520700"/>
                    <a:pt x="3832226" y="687388"/>
                    <a:pt x="3852863" y="800100"/>
                  </a:cubicBezTo>
                  <a:cubicBezTo>
                    <a:pt x="3873500" y="912812"/>
                    <a:pt x="3887788" y="1047751"/>
                    <a:pt x="3905250" y="1109663"/>
                  </a:cubicBezTo>
                  <a:cubicBezTo>
                    <a:pt x="3922712" y="1171575"/>
                    <a:pt x="3944938" y="1154113"/>
                    <a:pt x="3957638" y="1171575"/>
                  </a:cubicBezTo>
                  <a:cubicBezTo>
                    <a:pt x="3970338" y="1189038"/>
                    <a:pt x="3940969" y="1208088"/>
                    <a:pt x="3981450" y="1214438"/>
                  </a:cubicBezTo>
                  <a:cubicBezTo>
                    <a:pt x="4021931" y="1220788"/>
                    <a:pt x="4115594" y="1203325"/>
                    <a:pt x="4200525" y="1209675"/>
                  </a:cubicBezTo>
                  <a:cubicBezTo>
                    <a:pt x="4285456" y="1216025"/>
                    <a:pt x="4391819" y="1223963"/>
                    <a:pt x="4491038" y="1252538"/>
                  </a:cubicBezTo>
                  <a:cubicBezTo>
                    <a:pt x="4590257" y="1281113"/>
                    <a:pt x="4709319" y="1320006"/>
                    <a:pt x="4795838" y="1381125"/>
                  </a:cubicBezTo>
                  <a:cubicBezTo>
                    <a:pt x="4882357" y="1442244"/>
                    <a:pt x="4953794" y="1546225"/>
                    <a:pt x="5010150" y="1619250"/>
                  </a:cubicBezTo>
                  <a:cubicBezTo>
                    <a:pt x="5066506" y="1692275"/>
                    <a:pt x="5082381" y="1750219"/>
                    <a:pt x="5133975" y="1819275"/>
                  </a:cubicBezTo>
                  <a:cubicBezTo>
                    <a:pt x="5185569" y="1888331"/>
                    <a:pt x="5290344" y="1962944"/>
                    <a:pt x="5319713" y="2033588"/>
                  </a:cubicBezTo>
                  <a:cubicBezTo>
                    <a:pt x="5349082" y="2104232"/>
                    <a:pt x="5349876" y="2165351"/>
                    <a:pt x="5310188" y="2243138"/>
                  </a:cubicBezTo>
                  <a:cubicBezTo>
                    <a:pt x="5270501" y="2320926"/>
                    <a:pt x="5146675" y="2436813"/>
                    <a:pt x="5081588" y="2500313"/>
                  </a:cubicBezTo>
                  <a:cubicBezTo>
                    <a:pt x="5016501" y="2563813"/>
                    <a:pt x="4953794" y="2595563"/>
                    <a:pt x="4919663" y="2624138"/>
                  </a:cubicBezTo>
                  <a:cubicBezTo>
                    <a:pt x="4885532" y="2652713"/>
                    <a:pt x="4915694" y="2643982"/>
                    <a:pt x="4876800" y="2671763"/>
                  </a:cubicBezTo>
                  <a:cubicBezTo>
                    <a:pt x="4837906" y="2699544"/>
                    <a:pt x="4751387" y="2761456"/>
                    <a:pt x="4686300" y="2790825"/>
                  </a:cubicBezTo>
                  <a:cubicBezTo>
                    <a:pt x="4621213" y="2820194"/>
                    <a:pt x="4542631" y="2833688"/>
                    <a:pt x="4486275" y="2847975"/>
                  </a:cubicBezTo>
                  <a:cubicBezTo>
                    <a:pt x="4429919" y="2862263"/>
                    <a:pt x="4347369" y="2858294"/>
                    <a:pt x="4348163" y="2876550"/>
                  </a:cubicBezTo>
                  <a:cubicBezTo>
                    <a:pt x="4348957" y="2894806"/>
                    <a:pt x="4447382" y="2938463"/>
                    <a:pt x="4491038" y="2957513"/>
                  </a:cubicBezTo>
                  <a:cubicBezTo>
                    <a:pt x="4534694" y="2976563"/>
                    <a:pt x="4572794" y="2971006"/>
                    <a:pt x="4610100" y="2990850"/>
                  </a:cubicBezTo>
                  <a:cubicBezTo>
                    <a:pt x="4647406" y="3010694"/>
                    <a:pt x="4696619" y="3035300"/>
                    <a:pt x="4714875" y="3076575"/>
                  </a:cubicBezTo>
                  <a:cubicBezTo>
                    <a:pt x="4733131" y="3117850"/>
                    <a:pt x="4718051" y="3199606"/>
                    <a:pt x="4719638" y="3238500"/>
                  </a:cubicBezTo>
                  <a:cubicBezTo>
                    <a:pt x="4720476" y="3259040"/>
                    <a:pt x="4734818" y="3262534"/>
                    <a:pt x="4740625" y="3269937"/>
                  </a:cubicBezTo>
                  <a:cubicBezTo>
                    <a:pt x="4755510" y="3271692"/>
                    <a:pt x="4769638" y="3274865"/>
                    <a:pt x="4781550" y="3281363"/>
                  </a:cubicBezTo>
                  <a:cubicBezTo>
                    <a:pt x="4799013" y="3290888"/>
                    <a:pt x="4818063" y="3309937"/>
                    <a:pt x="4824413" y="3324225"/>
                  </a:cubicBezTo>
                  <a:cubicBezTo>
                    <a:pt x="4830763" y="3338513"/>
                    <a:pt x="4811713" y="3354388"/>
                    <a:pt x="4819650" y="3367088"/>
                  </a:cubicBezTo>
                  <a:cubicBezTo>
                    <a:pt x="4827587" y="3379788"/>
                    <a:pt x="4857751" y="3386138"/>
                    <a:pt x="4872038" y="3400425"/>
                  </a:cubicBezTo>
                  <a:cubicBezTo>
                    <a:pt x="4886325" y="3414712"/>
                    <a:pt x="4898231" y="3436144"/>
                    <a:pt x="4905375" y="3452813"/>
                  </a:cubicBezTo>
                  <a:cubicBezTo>
                    <a:pt x="4912519" y="3469482"/>
                    <a:pt x="4909344" y="3489325"/>
                    <a:pt x="4914900" y="3500438"/>
                  </a:cubicBezTo>
                  <a:cubicBezTo>
                    <a:pt x="4920456" y="3511550"/>
                    <a:pt x="4938713" y="3509963"/>
                    <a:pt x="4938713" y="3519488"/>
                  </a:cubicBezTo>
                  <a:cubicBezTo>
                    <a:pt x="4938713" y="3529013"/>
                    <a:pt x="4910138" y="3545682"/>
                    <a:pt x="4914900" y="3557588"/>
                  </a:cubicBezTo>
                  <a:cubicBezTo>
                    <a:pt x="4919663" y="3569494"/>
                    <a:pt x="4964113" y="3576638"/>
                    <a:pt x="4967288" y="3590925"/>
                  </a:cubicBezTo>
                  <a:cubicBezTo>
                    <a:pt x="4970463" y="3605212"/>
                    <a:pt x="4936331" y="3624263"/>
                    <a:pt x="4933950" y="3643313"/>
                  </a:cubicBezTo>
                  <a:cubicBezTo>
                    <a:pt x="4931569" y="3662363"/>
                    <a:pt x="4951413" y="3689350"/>
                    <a:pt x="4953000" y="3705225"/>
                  </a:cubicBezTo>
                  <a:cubicBezTo>
                    <a:pt x="4954588" y="3721100"/>
                    <a:pt x="4938713" y="3727451"/>
                    <a:pt x="4943475" y="3738563"/>
                  </a:cubicBezTo>
                  <a:cubicBezTo>
                    <a:pt x="4948237" y="3749675"/>
                    <a:pt x="4979987" y="3763962"/>
                    <a:pt x="4981575" y="3771900"/>
                  </a:cubicBezTo>
                  <a:cubicBezTo>
                    <a:pt x="4983163" y="3779838"/>
                    <a:pt x="4954588" y="3775869"/>
                    <a:pt x="4953000" y="3786188"/>
                  </a:cubicBezTo>
                  <a:cubicBezTo>
                    <a:pt x="4951413" y="3796507"/>
                    <a:pt x="4971256" y="3820319"/>
                    <a:pt x="4972050" y="3833813"/>
                  </a:cubicBezTo>
                  <a:cubicBezTo>
                    <a:pt x="4972844" y="3847307"/>
                    <a:pt x="4965700" y="3859213"/>
                    <a:pt x="4957763" y="3867150"/>
                  </a:cubicBezTo>
                  <a:cubicBezTo>
                    <a:pt x="4949826" y="3875087"/>
                    <a:pt x="4923631" y="3872707"/>
                    <a:pt x="4924425" y="3881438"/>
                  </a:cubicBezTo>
                  <a:cubicBezTo>
                    <a:pt x="4925219" y="3890169"/>
                    <a:pt x="4958556" y="3909219"/>
                    <a:pt x="4962525" y="3919538"/>
                  </a:cubicBezTo>
                  <a:cubicBezTo>
                    <a:pt x="4966494" y="3929857"/>
                    <a:pt x="4950619" y="3931444"/>
                    <a:pt x="4948238" y="3943350"/>
                  </a:cubicBezTo>
                  <a:cubicBezTo>
                    <a:pt x="4945857" y="3955256"/>
                    <a:pt x="4954588" y="3973513"/>
                    <a:pt x="4948238" y="3990975"/>
                  </a:cubicBezTo>
                  <a:cubicBezTo>
                    <a:pt x="4941888" y="4008437"/>
                    <a:pt x="4919663" y="4027488"/>
                    <a:pt x="4910138" y="4048125"/>
                  </a:cubicBezTo>
                  <a:cubicBezTo>
                    <a:pt x="4900613" y="4068762"/>
                    <a:pt x="4899025" y="4104481"/>
                    <a:pt x="4891088" y="4114800"/>
                  </a:cubicBezTo>
                  <a:cubicBezTo>
                    <a:pt x="4883151" y="4125119"/>
                    <a:pt x="4868863" y="4095750"/>
                    <a:pt x="4862513" y="4110038"/>
                  </a:cubicBezTo>
                  <a:cubicBezTo>
                    <a:pt x="4856163" y="4124326"/>
                    <a:pt x="4856163" y="4170363"/>
                    <a:pt x="4852988" y="4200525"/>
                  </a:cubicBezTo>
                  <a:lnTo>
                    <a:pt x="4819650" y="4138613"/>
                  </a:lnTo>
                  <a:lnTo>
                    <a:pt x="4791075" y="4219575"/>
                  </a:lnTo>
                  <a:lnTo>
                    <a:pt x="4774074" y="4222409"/>
                  </a:lnTo>
                  <a:cubicBezTo>
                    <a:pt x="4810709" y="4245399"/>
                    <a:pt x="4843217" y="4266604"/>
                    <a:pt x="4862513" y="4281489"/>
                  </a:cubicBezTo>
                  <a:cubicBezTo>
                    <a:pt x="4883349" y="4297562"/>
                    <a:pt x="4870252" y="4294884"/>
                    <a:pt x="4876466" y="4304595"/>
                  </a:cubicBezTo>
                  <a:lnTo>
                    <a:pt x="4891088" y="4319589"/>
                  </a:lnTo>
                  <a:cubicBezTo>
                    <a:pt x="4924426" y="4348164"/>
                    <a:pt x="5000626" y="4406902"/>
                    <a:pt x="5062538" y="4452939"/>
                  </a:cubicBezTo>
                  <a:cubicBezTo>
                    <a:pt x="5124450" y="4498976"/>
                    <a:pt x="5210969" y="4557714"/>
                    <a:pt x="5262563" y="4595814"/>
                  </a:cubicBezTo>
                  <a:cubicBezTo>
                    <a:pt x="5314157" y="4633914"/>
                    <a:pt x="5315744" y="4661695"/>
                    <a:pt x="5372100" y="4681539"/>
                  </a:cubicBezTo>
                  <a:cubicBezTo>
                    <a:pt x="5428456" y="4701383"/>
                    <a:pt x="5532438" y="4705351"/>
                    <a:pt x="5600700" y="4714876"/>
                  </a:cubicBezTo>
                  <a:cubicBezTo>
                    <a:pt x="5600700" y="4714876"/>
                    <a:pt x="5719763" y="4718052"/>
                    <a:pt x="5781675" y="4738689"/>
                  </a:cubicBezTo>
                  <a:cubicBezTo>
                    <a:pt x="5843587" y="4759326"/>
                    <a:pt x="5928519" y="4799013"/>
                    <a:pt x="5972175" y="4838701"/>
                  </a:cubicBezTo>
                  <a:cubicBezTo>
                    <a:pt x="6015831" y="4878389"/>
                    <a:pt x="6024563" y="4935539"/>
                    <a:pt x="6043613" y="4976814"/>
                  </a:cubicBezTo>
                  <a:cubicBezTo>
                    <a:pt x="6062663" y="5018089"/>
                    <a:pt x="6082506" y="5060157"/>
                    <a:pt x="6086475" y="5086351"/>
                  </a:cubicBezTo>
                  <a:cubicBezTo>
                    <a:pt x="6090444" y="5112545"/>
                    <a:pt x="6055519" y="5122070"/>
                    <a:pt x="6067425" y="5133976"/>
                  </a:cubicBezTo>
                  <a:cubicBezTo>
                    <a:pt x="6079331" y="5145882"/>
                    <a:pt x="6139657" y="5150645"/>
                    <a:pt x="6157913" y="5157789"/>
                  </a:cubicBezTo>
                  <a:cubicBezTo>
                    <a:pt x="6176169" y="5164933"/>
                    <a:pt x="6165057" y="5169695"/>
                    <a:pt x="6176963" y="5176839"/>
                  </a:cubicBezTo>
                  <a:cubicBezTo>
                    <a:pt x="6188869" y="5183983"/>
                    <a:pt x="6216650" y="5191920"/>
                    <a:pt x="6229350" y="5200651"/>
                  </a:cubicBezTo>
                  <a:cubicBezTo>
                    <a:pt x="6242050" y="5209382"/>
                    <a:pt x="6232526" y="5207795"/>
                    <a:pt x="6253163" y="5229226"/>
                  </a:cubicBezTo>
                  <a:cubicBezTo>
                    <a:pt x="6273800" y="5250657"/>
                    <a:pt x="6323013" y="5298283"/>
                    <a:pt x="6353175" y="5329239"/>
                  </a:cubicBezTo>
                  <a:cubicBezTo>
                    <a:pt x="6383337" y="5360195"/>
                    <a:pt x="6414294" y="5391945"/>
                    <a:pt x="6434138" y="5414964"/>
                  </a:cubicBezTo>
                  <a:cubicBezTo>
                    <a:pt x="6453982" y="5437983"/>
                    <a:pt x="6457157" y="5443539"/>
                    <a:pt x="6472238" y="5467351"/>
                  </a:cubicBezTo>
                  <a:cubicBezTo>
                    <a:pt x="6487319" y="5491163"/>
                    <a:pt x="6513513" y="5531645"/>
                    <a:pt x="6524625" y="5557839"/>
                  </a:cubicBezTo>
                  <a:cubicBezTo>
                    <a:pt x="6535737" y="5584033"/>
                    <a:pt x="6498432" y="5572127"/>
                    <a:pt x="6538913" y="5624514"/>
                  </a:cubicBezTo>
                  <a:cubicBezTo>
                    <a:pt x="6579394" y="5676901"/>
                    <a:pt x="6691313" y="5789614"/>
                    <a:pt x="6767513" y="5872164"/>
                  </a:cubicBezTo>
                  <a:lnTo>
                    <a:pt x="5314950" y="7700964"/>
                  </a:lnTo>
                  <a:lnTo>
                    <a:pt x="4329113" y="6905626"/>
                  </a:lnTo>
                  <a:lnTo>
                    <a:pt x="1933575" y="7805739"/>
                  </a:lnTo>
                  <a:lnTo>
                    <a:pt x="0" y="6634164"/>
                  </a:lnTo>
                  <a:cubicBezTo>
                    <a:pt x="102393" y="6438108"/>
                    <a:pt x="204787" y="6242052"/>
                    <a:pt x="295275" y="6091239"/>
                  </a:cubicBezTo>
                  <a:cubicBezTo>
                    <a:pt x="385762" y="5940427"/>
                    <a:pt x="460375" y="5849939"/>
                    <a:pt x="542925" y="5729289"/>
                  </a:cubicBezTo>
                  <a:lnTo>
                    <a:pt x="657225" y="5700714"/>
                  </a:lnTo>
                  <a:cubicBezTo>
                    <a:pt x="650478" y="5662613"/>
                    <a:pt x="643732" y="5624513"/>
                    <a:pt x="671513" y="5572126"/>
                  </a:cubicBezTo>
                  <a:cubicBezTo>
                    <a:pt x="699294" y="5519739"/>
                    <a:pt x="757238" y="5433220"/>
                    <a:pt x="823913" y="5386389"/>
                  </a:cubicBezTo>
                  <a:cubicBezTo>
                    <a:pt x="890588" y="5339558"/>
                    <a:pt x="1007269" y="5324476"/>
                    <a:pt x="1071563" y="5291139"/>
                  </a:cubicBezTo>
                  <a:cubicBezTo>
                    <a:pt x="1135857" y="5257802"/>
                    <a:pt x="1172766" y="5222083"/>
                    <a:pt x="1209675" y="5186364"/>
                  </a:cubicBezTo>
                  <a:lnTo>
                    <a:pt x="1281113" y="5133976"/>
                  </a:lnTo>
                  <a:cubicBezTo>
                    <a:pt x="1281113" y="5133976"/>
                    <a:pt x="1364457" y="5080795"/>
                    <a:pt x="1395413" y="5062539"/>
                  </a:cubicBezTo>
                  <a:cubicBezTo>
                    <a:pt x="1426369" y="5044283"/>
                    <a:pt x="1443038" y="5037139"/>
                    <a:pt x="1466850" y="5024439"/>
                  </a:cubicBezTo>
                  <a:lnTo>
                    <a:pt x="1507894" y="4976319"/>
                  </a:lnTo>
                  <a:cubicBezTo>
                    <a:pt x="1497666" y="4954681"/>
                    <a:pt x="1501298" y="4912017"/>
                    <a:pt x="1495425" y="4886325"/>
                  </a:cubicBezTo>
                  <a:cubicBezTo>
                    <a:pt x="1489075" y="4858544"/>
                    <a:pt x="1476375" y="4841875"/>
                    <a:pt x="1471613" y="4814888"/>
                  </a:cubicBezTo>
                  <a:cubicBezTo>
                    <a:pt x="1466851" y="4787901"/>
                    <a:pt x="1467644" y="4741862"/>
                    <a:pt x="1466850" y="4724400"/>
                  </a:cubicBezTo>
                  <a:cubicBezTo>
                    <a:pt x="1466453" y="4715669"/>
                    <a:pt x="1466453" y="4714082"/>
                    <a:pt x="1466850" y="4710113"/>
                  </a:cubicBezTo>
                  <a:cubicBezTo>
                    <a:pt x="1466853" y="4710089"/>
                    <a:pt x="1470024" y="4686295"/>
                    <a:pt x="1466850" y="4676775"/>
                  </a:cubicBezTo>
                  <a:cubicBezTo>
                    <a:pt x="1463675" y="4667250"/>
                    <a:pt x="1447006" y="4664075"/>
                    <a:pt x="1447800" y="4652963"/>
                  </a:cubicBezTo>
                  <a:cubicBezTo>
                    <a:pt x="1448594" y="4641851"/>
                    <a:pt x="1471613" y="4626769"/>
                    <a:pt x="1471613" y="4610100"/>
                  </a:cubicBezTo>
                  <a:cubicBezTo>
                    <a:pt x="1471613" y="4593431"/>
                    <a:pt x="1450975" y="4568031"/>
                    <a:pt x="1447800" y="4552950"/>
                  </a:cubicBezTo>
                  <a:cubicBezTo>
                    <a:pt x="1444625" y="4537869"/>
                    <a:pt x="1452563" y="4534694"/>
                    <a:pt x="1452563" y="4519613"/>
                  </a:cubicBezTo>
                  <a:cubicBezTo>
                    <a:pt x="1452563" y="4504532"/>
                    <a:pt x="1447006" y="4479132"/>
                    <a:pt x="1447800" y="4462463"/>
                  </a:cubicBezTo>
                  <a:cubicBezTo>
                    <a:pt x="1448594" y="4445794"/>
                    <a:pt x="1458912" y="4435475"/>
                    <a:pt x="1457325" y="4419600"/>
                  </a:cubicBezTo>
                  <a:cubicBezTo>
                    <a:pt x="1455737" y="4403725"/>
                    <a:pt x="1439069" y="4385469"/>
                    <a:pt x="1438275" y="4367213"/>
                  </a:cubicBezTo>
                  <a:cubicBezTo>
                    <a:pt x="1437481" y="4348957"/>
                    <a:pt x="1445419" y="4330700"/>
                    <a:pt x="1452563" y="4310063"/>
                  </a:cubicBezTo>
                  <a:cubicBezTo>
                    <a:pt x="1459707" y="4289426"/>
                    <a:pt x="1468438" y="4257676"/>
                    <a:pt x="1481138" y="4243388"/>
                  </a:cubicBezTo>
                  <a:cubicBezTo>
                    <a:pt x="1493838" y="4229101"/>
                    <a:pt x="1526382" y="4237832"/>
                    <a:pt x="1528763" y="4224338"/>
                  </a:cubicBezTo>
                  <a:cubicBezTo>
                    <a:pt x="1531144" y="4210844"/>
                    <a:pt x="1492250" y="4172744"/>
                    <a:pt x="1495425" y="4162425"/>
                  </a:cubicBezTo>
                  <a:cubicBezTo>
                    <a:pt x="1498600" y="4152106"/>
                    <a:pt x="1545432" y="4167981"/>
                    <a:pt x="1547813" y="4162425"/>
                  </a:cubicBezTo>
                  <a:cubicBezTo>
                    <a:pt x="1550194" y="4156869"/>
                    <a:pt x="1508919" y="4142582"/>
                    <a:pt x="1509713" y="4129088"/>
                  </a:cubicBezTo>
                  <a:cubicBezTo>
                    <a:pt x="1510507" y="4115594"/>
                    <a:pt x="1540669" y="4099719"/>
                    <a:pt x="1552575" y="4081463"/>
                  </a:cubicBezTo>
                  <a:cubicBezTo>
                    <a:pt x="1564481" y="4063207"/>
                    <a:pt x="1569244" y="4040981"/>
                    <a:pt x="1581150" y="4019550"/>
                  </a:cubicBezTo>
                  <a:cubicBezTo>
                    <a:pt x="1593056" y="3998119"/>
                    <a:pt x="1610519" y="3966369"/>
                    <a:pt x="1624013" y="3952875"/>
                  </a:cubicBezTo>
                  <a:cubicBezTo>
                    <a:pt x="1637507" y="3939381"/>
                    <a:pt x="1658938" y="3948113"/>
                    <a:pt x="1662113" y="3938588"/>
                  </a:cubicBezTo>
                  <a:cubicBezTo>
                    <a:pt x="1665288" y="3929063"/>
                    <a:pt x="1642269" y="3903662"/>
                    <a:pt x="1643063" y="3895725"/>
                  </a:cubicBezTo>
                  <a:cubicBezTo>
                    <a:pt x="1643857" y="3887788"/>
                    <a:pt x="1664494" y="3896519"/>
                    <a:pt x="1666875" y="3890963"/>
                  </a:cubicBezTo>
                  <a:cubicBezTo>
                    <a:pt x="1669256" y="3885407"/>
                    <a:pt x="1654175" y="3876675"/>
                    <a:pt x="1657350" y="3862388"/>
                  </a:cubicBezTo>
                  <a:cubicBezTo>
                    <a:pt x="1660525" y="3848101"/>
                    <a:pt x="1677194" y="3823494"/>
                    <a:pt x="1685925" y="3805238"/>
                  </a:cubicBezTo>
                  <a:cubicBezTo>
                    <a:pt x="1694656" y="3786982"/>
                    <a:pt x="1697038" y="3772694"/>
                    <a:pt x="1709738" y="3752850"/>
                  </a:cubicBezTo>
                  <a:cubicBezTo>
                    <a:pt x="1722438" y="3733006"/>
                    <a:pt x="1747044" y="3706812"/>
                    <a:pt x="1766888" y="3695700"/>
                  </a:cubicBezTo>
                  <a:cubicBezTo>
                    <a:pt x="1786732" y="3684588"/>
                    <a:pt x="1812925" y="3691731"/>
                    <a:pt x="1828800" y="3686175"/>
                  </a:cubicBezTo>
                  <a:cubicBezTo>
                    <a:pt x="1844675" y="3680619"/>
                    <a:pt x="1853407" y="3686969"/>
                    <a:pt x="1862138" y="3662363"/>
                  </a:cubicBezTo>
                  <a:cubicBezTo>
                    <a:pt x="1864212" y="3656519"/>
                    <a:pt x="1866017" y="3648793"/>
                    <a:pt x="1867567" y="3639842"/>
                  </a:cubicBezTo>
                  <a:lnTo>
                    <a:pt x="1824038" y="3629025"/>
                  </a:lnTo>
                  <a:cubicBezTo>
                    <a:pt x="1808163" y="3632200"/>
                    <a:pt x="1794669" y="3647281"/>
                    <a:pt x="1776413" y="3638550"/>
                  </a:cubicBezTo>
                  <a:cubicBezTo>
                    <a:pt x="1758157" y="3629819"/>
                    <a:pt x="1727200" y="3594101"/>
                    <a:pt x="1714500" y="3576638"/>
                  </a:cubicBezTo>
                  <a:cubicBezTo>
                    <a:pt x="1701800" y="3559176"/>
                    <a:pt x="1713707" y="3561556"/>
                    <a:pt x="1700213" y="3533775"/>
                  </a:cubicBezTo>
                  <a:cubicBezTo>
                    <a:pt x="1686719" y="3505994"/>
                    <a:pt x="1638300" y="3449638"/>
                    <a:pt x="1633538" y="3409950"/>
                  </a:cubicBezTo>
                  <a:cubicBezTo>
                    <a:pt x="1628775" y="3370263"/>
                    <a:pt x="1656557" y="3326606"/>
                    <a:pt x="1671638" y="3295650"/>
                  </a:cubicBezTo>
                  <a:cubicBezTo>
                    <a:pt x="1686719" y="3264694"/>
                    <a:pt x="1700212" y="3242469"/>
                    <a:pt x="1724025" y="3224213"/>
                  </a:cubicBezTo>
                  <a:cubicBezTo>
                    <a:pt x="1747837" y="3205957"/>
                    <a:pt x="1798638" y="3205957"/>
                    <a:pt x="1814513" y="3186113"/>
                  </a:cubicBezTo>
                  <a:cubicBezTo>
                    <a:pt x="1830388" y="3166269"/>
                    <a:pt x="1811338" y="3131344"/>
                    <a:pt x="1819275" y="3105150"/>
                  </a:cubicBezTo>
                  <a:cubicBezTo>
                    <a:pt x="1827212" y="3078956"/>
                    <a:pt x="1844675" y="3053953"/>
                    <a:pt x="1862138" y="3028950"/>
                  </a:cubicBezTo>
                  <a:cubicBezTo>
                    <a:pt x="1831975" y="3040063"/>
                    <a:pt x="1815306" y="3057526"/>
                    <a:pt x="1771650" y="3062288"/>
                  </a:cubicBezTo>
                  <a:cubicBezTo>
                    <a:pt x="1727994" y="3067050"/>
                    <a:pt x="1658937" y="3074987"/>
                    <a:pt x="1600200" y="3057525"/>
                  </a:cubicBezTo>
                  <a:cubicBezTo>
                    <a:pt x="1541463" y="3040063"/>
                    <a:pt x="1466056" y="2986882"/>
                    <a:pt x="1419225" y="2957513"/>
                  </a:cubicBezTo>
                  <a:cubicBezTo>
                    <a:pt x="1372394" y="2928144"/>
                    <a:pt x="1351757" y="2913857"/>
                    <a:pt x="1319213" y="2881313"/>
                  </a:cubicBezTo>
                  <a:cubicBezTo>
                    <a:pt x="1286669" y="2848769"/>
                    <a:pt x="1254919" y="2832100"/>
                    <a:pt x="1223963" y="2762250"/>
                  </a:cubicBezTo>
                  <a:cubicBezTo>
                    <a:pt x="1193007" y="2692400"/>
                    <a:pt x="1130300" y="2549525"/>
                    <a:pt x="1133475" y="2462213"/>
                  </a:cubicBezTo>
                  <a:cubicBezTo>
                    <a:pt x="1136650" y="2374901"/>
                    <a:pt x="1208882" y="2311400"/>
                    <a:pt x="1243013" y="2238375"/>
                  </a:cubicBezTo>
                  <a:cubicBezTo>
                    <a:pt x="1277144" y="2165350"/>
                    <a:pt x="1302544" y="2082801"/>
                    <a:pt x="1338263" y="2024063"/>
                  </a:cubicBezTo>
                  <a:cubicBezTo>
                    <a:pt x="1373982" y="1965326"/>
                    <a:pt x="1404144" y="1933575"/>
                    <a:pt x="1457325" y="1885950"/>
                  </a:cubicBezTo>
                  <a:cubicBezTo>
                    <a:pt x="1510506" y="1838325"/>
                    <a:pt x="1622425" y="1766888"/>
                    <a:pt x="1657350" y="1738313"/>
                  </a:cubicBezTo>
                  <a:cubicBezTo>
                    <a:pt x="1652588" y="1714500"/>
                    <a:pt x="1638300" y="1703388"/>
                    <a:pt x="1643063" y="1666875"/>
                  </a:cubicBezTo>
                  <a:cubicBezTo>
                    <a:pt x="1647825" y="1630363"/>
                    <a:pt x="1674019" y="1553369"/>
                    <a:pt x="1685925" y="1519238"/>
                  </a:cubicBezTo>
                  <a:cubicBezTo>
                    <a:pt x="1697831" y="1485107"/>
                    <a:pt x="1689100" y="1485107"/>
                    <a:pt x="1714500" y="1462088"/>
                  </a:cubicBezTo>
                  <a:cubicBezTo>
                    <a:pt x="1739900" y="1439069"/>
                    <a:pt x="1789112" y="1410097"/>
                    <a:pt x="1838325" y="1381125"/>
                  </a:cubicBezTo>
                  <a:cubicBezTo>
                    <a:pt x="1833563" y="1344613"/>
                    <a:pt x="1825625" y="1356519"/>
                    <a:pt x="1824038" y="1271588"/>
                  </a:cubicBezTo>
                  <a:cubicBezTo>
                    <a:pt x="1822451" y="1186657"/>
                    <a:pt x="1820069" y="994569"/>
                    <a:pt x="1828800" y="871538"/>
                  </a:cubicBezTo>
                  <a:cubicBezTo>
                    <a:pt x="1837531" y="748507"/>
                    <a:pt x="1861344" y="617538"/>
                    <a:pt x="1876425" y="533400"/>
                  </a:cubicBezTo>
                  <a:cubicBezTo>
                    <a:pt x="1891506" y="449263"/>
                    <a:pt x="1910557" y="395288"/>
                    <a:pt x="1919288" y="366713"/>
                  </a:cubicBezTo>
                  <a:lnTo>
                    <a:pt x="2047875" y="257175"/>
                  </a:lnTo>
                  <a:cubicBezTo>
                    <a:pt x="2129234" y="190897"/>
                    <a:pt x="2210594" y="124619"/>
                    <a:pt x="2309813" y="85725"/>
                  </a:cubicBezTo>
                  <a:cubicBezTo>
                    <a:pt x="2409032" y="46831"/>
                    <a:pt x="2516188" y="38100"/>
                    <a:pt x="2643188" y="23813"/>
                  </a:cubicBezTo>
                  <a:cubicBezTo>
                    <a:pt x="2770188" y="9526"/>
                    <a:pt x="2963863" y="794"/>
                    <a:pt x="3071813" y="0"/>
                  </a:cubicBezTo>
                  <a:close/>
                </a:path>
              </a:pathLst>
            </a:custGeom>
            <a:gradFill>
              <a:gsLst>
                <a:gs pos="42000">
                  <a:schemeClr val="bg1"/>
                </a:gs>
                <a:gs pos="0">
                  <a:schemeClr val="bg1">
                    <a:alpha val="40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blurRad="165100" dist="114300" dir="5400000" sx="90000" sy="-19000" rotWithShape="0">
                <a:prstClr val="black">
                  <a:alpha val="47000"/>
                </a:prstClr>
              </a:outerShdw>
            </a:effectLst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任意多边形 82"/>
            <p:cNvSpPr>
              <a:spLocks noChangeAspect="1"/>
            </p:cNvSpPr>
            <p:nvPr/>
          </p:nvSpPr>
          <p:spPr>
            <a:xfrm>
              <a:off x="3764571" y="4465441"/>
              <a:ext cx="324039" cy="516472"/>
            </a:xfrm>
            <a:custGeom>
              <a:avLst/>
              <a:gdLst/>
              <a:ahLst/>
              <a:cxnLst/>
              <a:rect l="l" t="t" r="r" b="b"/>
              <a:pathLst>
                <a:path w="6059262" h="9672013">
                  <a:moveTo>
                    <a:pt x="2705436" y="20"/>
                  </a:moveTo>
                  <a:cubicBezTo>
                    <a:pt x="2815321" y="-228"/>
                    <a:pt x="2976253" y="1757"/>
                    <a:pt x="3055628" y="7313"/>
                  </a:cubicBezTo>
                  <a:cubicBezTo>
                    <a:pt x="3161461" y="14721"/>
                    <a:pt x="3179453" y="45413"/>
                    <a:pt x="3252478" y="45413"/>
                  </a:cubicBezTo>
                  <a:cubicBezTo>
                    <a:pt x="3325503" y="45413"/>
                    <a:pt x="3401703" y="-2212"/>
                    <a:pt x="3493778" y="7313"/>
                  </a:cubicBezTo>
                  <a:cubicBezTo>
                    <a:pt x="3585853" y="16838"/>
                    <a:pt x="3701211" y="46471"/>
                    <a:pt x="3804928" y="102563"/>
                  </a:cubicBezTo>
                  <a:cubicBezTo>
                    <a:pt x="3908645" y="158655"/>
                    <a:pt x="4040936" y="279305"/>
                    <a:pt x="4116078" y="343863"/>
                  </a:cubicBezTo>
                  <a:cubicBezTo>
                    <a:pt x="4191220" y="408421"/>
                    <a:pt x="4197570" y="460280"/>
                    <a:pt x="4255778" y="489913"/>
                  </a:cubicBezTo>
                  <a:cubicBezTo>
                    <a:pt x="4313986" y="519546"/>
                    <a:pt x="4374311" y="462396"/>
                    <a:pt x="4465328" y="521663"/>
                  </a:cubicBezTo>
                  <a:cubicBezTo>
                    <a:pt x="4556345" y="580930"/>
                    <a:pt x="4687578" y="733330"/>
                    <a:pt x="4801878" y="845513"/>
                  </a:cubicBezTo>
                  <a:cubicBezTo>
                    <a:pt x="4916178" y="957696"/>
                    <a:pt x="5061170" y="1077288"/>
                    <a:pt x="5151128" y="1194763"/>
                  </a:cubicBezTo>
                  <a:cubicBezTo>
                    <a:pt x="5241086" y="1312238"/>
                    <a:pt x="5288711" y="1439238"/>
                    <a:pt x="5341628" y="1550363"/>
                  </a:cubicBezTo>
                  <a:cubicBezTo>
                    <a:pt x="5394545" y="1661488"/>
                    <a:pt x="5442170" y="1780021"/>
                    <a:pt x="5468628" y="1861513"/>
                  </a:cubicBezTo>
                  <a:cubicBezTo>
                    <a:pt x="5481020" y="1899681"/>
                    <a:pt x="5488073" y="1932044"/>
                    <a:pt x="5492193" y="1959940"/>
                  </a:cubicBezTo>
                  <a:lnTo>
                    <a:pt x="5513078" y="1975813"/>
                  </a:lnTo>
                  <a:cubicBezTo>
                    <a:pt x="5504082" y="2106517"/>
                    <a:pt x="5495086" y="2237221"/>
                    <a:pt x="5513078" y="2337763"/>
                  </a:cubicBezTo>
                  <a:cubicBezTo>
                    <a:pt x="5531070" y="2438305"/>
                    <a:pt x="5621028" y="2579063"/>
                    <a:pt x="5621028" y="2579063"/>
                  </a:cubicBezTo>
                  <a:cubicBezTo>
                    <a:pt x="5652778" y="2649971"/>
                    <a:pt x="5698286" y="2703946"/>
                    <a:pt x="5703578" y="2763213"/>
                  </a:cubicBezTo>
                  <a:cubicBezTo>
                    <a:pt x="5708870" y="2822480"/>
                    <a:pt x="5668653" y="2891271"/>
                    <a:pt x="5652778" y="2934663"/>
                  </a:cubicBezTo>
                  <a:cubicBezTo>
                    <a:pt x="5636903" y="2978055"/>
                    <a:pt x="5612561" y="2990755"/>
                    <a:pt x="5608328" y="3023563"/>
                  </a:cubicBezTo>
                  <a:cubicBezTo>
                    <a:pt x="5604095" y="3056371"/>
                    <a:pt x="5631611" y="3103996"/>
                    <a:pt x="5627378" y="3131513"/>
                  </a:cubicBezTo>
                  <a:lnTo>
                    <a:pt x="5544828" y="3195013"/>
                  </a:lnTo>
                  <a:cubicBezTo>
                    <a:pt x="5546945" y="3220413"/>
                    <a:pt x="5550120" y="3246871"/>
                    <a:pt x="5551178" y="3271213"/>
                  </a:cubicBezTo>
                  <a:cubicBezTo>
                    <a:pt x="5552236" y="3295555"/>
                    <a:pt x="5538478" y="3314605"/>
                    <a:pt x="5551178" y="3341063"/>
                  </a:cubicBezTo>
                  <a:cubicBezTo>
                    <a:pt x="5563878" y="3367521"/>
                    <a:pt x="5578695" y="3361171"/>
                    <a:pt x="5627378" y="3429963"/>
                  </a:cubicBezTo>
                  <a:cubicBezTo>
                    <a:pt x="5676061" y="3498755"/>
                    <a:pt x="5771311" y="3626813"/>
                    <a:pt x="5843278" y="3753813"/>
                  </a:cubicBezTo>
                  <a:cubicBezTo>
                    <a:pt x="5915245" y="3880813"/>
                    <a:pt x="6054945" y="4070255"/>
                    <a:pt x="6059178" y="4191963"/>
                  </a:cubicBezTo>
                  <a:cubicBezTo>
                    <a:pt x="6063411" y="4313671"/>
                    <a:pt x="5906778" y="4435380"/>
                    <a:pt x="5868678" y="4484063"/>
                  </a:cubicBezTo>
                  <a:cubicBezTo>
                    <a:pt x="5764961" y="4488296"/>
                    <a:pt x="5658070" y="4479830"/>
                    <a:pt x="5557528" y="4496763"/>
                  </a:cubicBezTo>
                  <a:lnTo>
                    <a:pt x="5539578" y="4501008"/>
                  </a:lnTo>
                  <a:cubicBezTo>
                    <a:pt x="5519660" y="4519802"/>
                    <a:pt x="5502187" y="4537611"/>
                    <a:pt x="5487678" y="4553913"/>
                  </a:cubicBezTo>
                  <a:cubicBezTo>
                    <a:pt x="5393486" y="4659746"/>
                    <a:pt x="5392957" y="4717954"/>
                    <a:pt x="5392428" y="4776163"/>
                  </a:cubicBezTo>
                  <a:lnTo>
                    <a:pt x="5328928" y="4826963"/>
                  </a:lnTo>
                  <a:cubicBezTo>
                    <a:pt x="5368615" y="4877763"/>
                    <a:pt x="5408303" y="4928563"/>
                    <a:pt x="5424178" y="4953963"/>
                  </a:cubicBezTo>
                  <a:cubicBezTo>
                    <a:pt x="5411478" y="5042863"/>
                    <a:pt x="5374436" y="5084138"/>
                    <a:pt x="5386078" y="5220663"/>
                  </a:cubicBezTo>
                  <a:cubicBezTo>
                    <a:pt x="5397720" y="5357188"/>
                    <a:pt x="5453811" y="5700088"/>
                    <a:pt x="5494028" y="5773113"/>
                  </a:cubicBezTo>
                  <a:cubicBezTo>
                    <a:pt x="5483445" y="5823913"/>
                    <a:pt x="5480270" y="5880005"/>
                    <a:pt x="5462278" y="5925513"/>
                  </a:cubicBezTo>
                  <a:cubicBezTo>
                    <a:pt x="5444286" y="5971021"/>
                    <a:pt x="5436878" y="6007005"/>
                    <a:pt x="5386078" y="6046163"/>
                  </a:cubicBezTo>
                  <a:cubicBezTo>
                    <a:pt x="5335278" y="6085321"/>
                    <a:pt x="5216745" y="6139296"/>
                    <a:pt x="5157478" y="6160463"/>
                  </a:cubicBezTo>
                  <a:cubicBezTo>
                    <a:pt x="5098211" y="6181630"/>
                    <a:pt x="5099270" y="6174221"/>
                    <a:pt x="5030478" y="6173163"/>
                  </a:cubicBezTo>
                  <a:cubicBezTo>
                    <a:pt x="4961686" y="6172105"/>
                    <a:pt x="4826220" y="6166813"/>
                    <a:pt x="4744728" y="6154113"/>
                  </a:cubicBezTo>
                  <a:cubicBezTo>
                    <a:pt x="4663236" y="6141413"/>
                    <a:pt x="4612436" y="6113896"/>
                    <a:pt x="4541528" y="6096963"/>
                  </a:cubicBezTo>
                  <a:cubicBezTo>
                    <a:pt x="4470620" y="6080030"/>
                    <a:pt x="4394420" y="6063096"/>
                    <a:pt x="4319278" y="6052513"/>
                  </a:cubicBezTo>
                  <a:cubicBezTo>
                    <a:pt x="4244136" y="6041930"/>
                    <a:pt x="4146770" y="6023938"/>
                    <a:pt x="4090678" y="6033463"/>
                  </a:cubicBezTo>
                  <a:cubicBezTo>
                    <a:pt x="4034586" y="6042988"/>
                    <a:pt x="4028236" y="6075796"/>
                    <a:pt x="3982728" y="6109663"/>
                  </a:cubicBezTo>
                  <a:cubicBezTo>
                    <a:pt x="3937220" y="6143530"/>
                    <a:pt x="3876895" y="6148821"/>
                    <a:pt x="3817628" y="6236663"/>
                  </a:cubicBezTo>
                  <a:cubicBezTo>
                    <a:pt x="3758361" y="6324505"/>
                    <a:pt x="3681103" y="6563688"/>
                    <a:pt x="3627128" y="6636713"/>
                  </a:cubicBezTo>
                  <a:cubicBezTo>
                    <a:pt x="3609410" y="6660685"/>
                    <a:pt x="3596025" y="6668463"/>
                    <a:pt x="3583655" y="6668912"/>
                  </a:cubicBezTo>
                  <a:cubicBezTo>
                    <a:pt x="3584018" y="6680372"/>
                    <a:pt x="3578744" y="6694870"/>
                    <a:pt x="3557278" y="6719263"/>
                  </a:cubicBezTo>
                  <a:cubicBezTo>
                    <a:pt x="3510711" y="6772180"/>
                    <a:pt x="3386886" y="6853671"/>
                    <a:pt x="3315978" y="6935163"/>
                  </a:cubicBezTo>
                  <a:cubicBezTo>
                    <a:pt x="3245070" y="7016655"/>
                    <a:pt x="3161461" y="7127780"/>
                    <a:pt x="3131828" y="7208213"/>
                  </a:cubicBezTo>
                  <a:cubicBezTo>
                    <a:pt x="3102195" y="7288646"/>
                    <a:pt x="3114895" y="7352146"/>
                    <a:pt x="3138178" y="7417763"/>
                  </a:cubicBezTo>
                  <a:cubicBezTo>
                    <a:pt x="3161461" y="7483380"/>
                    <a:pt x="3179453" y="7466446"/>
                    <a:pt x="3271528" y="7601913"/>
                  </a:cubicBezTo>
                  <a:cubicBezTo>
                    <a:pt x="3363603" y="7737380"/>
                    <a:pt x="3621836" y="8118380"/>
                    <a:pt x="3690628" y="8230563"/>
                  </a:cubicBezTo>
                  <a:cubicBezTo>
                    <a:pt x="3639828" y="8327930"/>
                    <a:pt x="3582678" y="8448580"/>
                    <a:pt x="3538228" y="8522663"/>
                  </a:cubicBezTo>
                  <a:cubicBezTo>
                    <a:pt x="3493778" y="8596746"/>
                    <a:pt x="3438745" y="8621088"/>
                    <a:pt x="3423928" y="8675063"/>
                  </a:cubicBezTo>
                  <a:cubicBezTo>
                    <a:pt x="3409111" y="8729038"/>
                    <a:pt x="3401703" y="8799946"/>
                    <a:pt x="3449328" y="8846513"/>
                  </a:cubicBezTo>
                  <a:cubicBezTo>
                    <a:pt x="3496953" y="8893080"/>
                    <a:pt x="3655703" y="8908955"/>
                    <a:pt x="3709678" y="8954463"/>
                  </a:cubicBezTo>
                  <a:cubicBezTo>
                    <a:pt x="3763653" y="8999971"/>
                    <a:pt x="3728728" y="9058180"/>
                    <a:pt x="3773178" y="9119563"/>
                  </a:cubicBezTo>
                  <a:cubicBezTo>
                    <a:pt x="3817628" y="9180946"/>
                    <a:pt x="3949920" y="9230688"/>
                    <a:pt x="3976378" y="9322763"/>
                  </a:cubicBezTo>
                  <a:cubicBezTo>
                    <a:pt x="4002836" y="9414838"/>
                    <a:pt x="3943570" y="9613805"/>
                    <a:pt x="3931928" y="9672013"/>
                  </a:cubicBezTo>
                  <a:lnTo>
                    <a:pt x="966478" y="9354513"/>
                  </a:lnTo>
                  <a:lnTo>
                    <a:pt x="655328" y="9087813"/>
                  </a:lnTo>
                  <a:lnTo>
                    <a:pt x="833128" y="8903663"/>
                  </a:lnTo>
                  <a:cubicBezTo>
                    <a:pt x="850061" y="8658130"/>
                    <a:pt x="877578" y="8391430"/>
                    <a:pt x="883928" y="8167063"/>
                  </a:cubicBezTo>
                  <a:cubicBezTo>
                    <a:pt x="852178" y="7949046"/>
                    <a:pt x="827836" y="7697163"/>
                    <a:pt x="788678" y="7513013"/>
                  </a:cubicBezTo>
                  <a:cubicBezTo>
                    <a:pt x="749520" y="7328863"/>
                    <a:pt x="679670" y="7220913"/>
                    <a:pt x="648978" y="7062163"/>
                  </a:cubicBezTo>
                  <a:cubicBezTo>
                    <a:pt x="624290" y="6934468"/>
                    <a:pt x="615010" y="6798557"/>
                    <a:pt x="609755" y="6660991"/>
                  </a:cubicBezTo>
                  <a:cubicBezTo>
                    <a:pt x="571619" y="6570155"/>
                    <a:pt x="490910" y="6310869"/>
                    <a:pt x="471356" y="6219555"/>
                  </a:cubicBezTo>
                  <a:cubicBezTo>
                    <a:pt x="418658" y="6117247"/>
                    <a:pt x="366092" y="6019115"/>
                    <a:pt x="331478" y="5944563"/>
                  </a:cubicBezTo>
                  <a:cubicBezTo>
                    <a:pt x="262686" y="5796397"/>
                    <a:pt x="228820" y="5745596"/>
                    <a:pt x="198128" y="5627063"/>
                  </a:cubicBezTo>
                  <a:cubicBezTo>
                    <a:pt x="167436" y="5508530"/>
                    <a:pt x="178020" y="5342371"/>
                    <a:pt x="147328" y="5233363"/>
                  </a:cubicBezTo>
                  <a:cubicBezTo>
                    <a:pt x="116636" y="5124355"/>
                    <a:pt x="37261" y="5059796"/>
                    <a:pt x="13978" y="4973013"/>
                  </a:cubicBezTo>
                  <a:cubicBezTo>
                    <a:pt x="-9305" y="4886230"/>
                    <a:pt x="2336" y="4780396"/>
                    <a:pt x="7628" y="4712663"/>
                  </a:cubicBezTo>
                  <a:cubicBezTo>
                    <a:pt x="12920" y="4644930"/>
                    <a:pt x="29324" y="4605771"/>
                    <a:pt x="45728" y="4566613"/>
                  </a:cubicBezTo>
                  <a:lnTo>
                    <a:pt x="51543" y="4430930"/>
                  </a:lnTo>
                  <a:cubicBezTo>
                    <a:pt x="33160" y="4360280"/>
                    <a:pt x="15093" y="4289530"/>
                    <a:pt x="20328" y="4211013"/>
                  </a:cubicBezTo>
                  <a:cubicBezTo>
                    <a:pt x="25620" y="4131638"/>
                    <a:pt x="46786" y="4042738"/>
                    <a:pt x="83828" y="3957013"/>
                  </a:cubicBezTo>
                  <a:cubicBezTo>
                    <a:pt x="120870" y="3871288"/>
                    <a:pt x="197070" y="3773921"/>
                    <a:pt x="242578" y="3696663"/>
                  </a:cubicBezTo>
                  <a:cubicBezTo>
                    <a:pt x="288086" y="3619405"/>
                    <a:pt x="318778" y="3561196"/>
                    <a:pt x="356878" y="3493463"/>
                  </a:cubicBezTo>
                  <a:cubicBezTo>
                    <a:pt x="330420" y="3393980"/>
                    <a:pt x="192836" y="3124105"/>
                    <a:pt x="160028" y="2985463"/>
                  </a:cubicBezTo>
                  <a:cubicBezTo>
                    <a:pt x="127220" y="2846821"/>
                    <a:pt x="154736" y="2791788"/>
                    <a:pt x="160028" y="2661613"/>
                  </a:cubicBezTo>
                  <a:cubicBezTo>
                    <a:pt x="165320" y="2531438"/>
                    <a:pt x="162145" y="2364221"/>
                    <a:pt x="191778" y="2204413"/>
                  </a:cubicBezTo>
                  <a:cubicBezTo>
                    <a:pt x="221411" y="2044605"/>
                    <a:pt x="282795" y="1838230"/>
                    <a:pt x="337828" y="1702763"/>
                  </a:cubicBezTo>
                  <a:cubicBezTo>
                    <a:pt x="392861" y="1567296"/>
                    <a:pt x="475411" y="1459346"/>
                    <a:pt x="521978" y="1391613"/>
                  </a:cubicBezTo>
                  <a:cubicBezTo>
                    <a:pt x="568545" y="1323880"/>
                    <a:pt x="581245" y="1328113"/>
                    <a:pt x="617228" y="1296363"/>
                  </a:cubicBezTo>
                  <a:cubicBezTo>
                    <a:pt x="634514" y="1281110"/>
                    <a:pt x="654732" y="1269765"/>
                    <a:pt x="675902" y="1259787"/>
                  </a:cubicBezTo>
                  <a:lnTo>
                    <a:pt x="693428" y="1131263"/>
                  </a:lnTo>
                  <a:cubicBezTo>
                    <a:pt x="731528" y="1082580"/>
                    <a:pt x="785503" y="1015905"/>
                    <a:pt x="807728" y="985213"/>
                  </a:cubicBezTo>
                  <a:cubicBezTo>
                    <a:pt x="829953" y="954521"/>
                    <a:pt x="807728" y="968279"/>
                    <a:pt x="826778" y="947113"/>
                  </a:cubicBezTo>
                  <a:cubicBezTo>
                    <a:pt x="845828" y="925947"/>
                    <a:pt x="883928" y="906896"/>
                    <a:pt x="922028" y="858213"/>
                  </a:cubicBezTo>
                  <a:cubicBezTo>
                    <a:pt x="960128" y="809530"/>
                    <a:pt x="989761" y="719571"/>
                    <a:pt x="1055378" y="655013"/>
                  </a:cubicBezTo>
                  <a:cubicBezTo>
                    <a:pt x="1120995" y="590455"/>
                    <a:pt x="1247995" y="514255"/>
                    <a:pt x="1315728" y="470863"/>
                  </a:cubicBezTo>
                  <a:cubicBezTo>
                    <a:pt x="1383461" y="427471"/>
                    <a:pt x="1397220" y="417946"/>
                    <a:pt x="1461778" y="394663"/>
                  </a:cubicBezTo>
                  <a:cubicBezTo>
                    <a:pt x="1526336" y="371380"/>
                    <a:pt x="1641695" y="354446"/>
                    <a:pt x="1703078" y="331163"/>
                  </a:cubicBezTo>
                  <a:cubicBezTo>
                    <a:pt x="1764461" y="307880"/>
                    <a:pt x="1772928" y="269780"/>
                    <a:pt x="1830078" y="254963"/>
                  </a:cubicBezTo>
                  <a:cubicBezTo>
                    <a:pt x="1887228" y="240146"/>
                    <a:pt x="1996236" y="244380"/>
                    <a:pt x="2045978" y="242263"/>
                  </a:cubicBezTo>
                  <a:cubicBezTo>
                    <a:pt x="2095720" y="240146"/>
                    <a:pt x="2076670" y="266605"/>
                    <a:pt x="2128528" y="242263"/>
                  </a:cubicBezTo>
                  <a:cubicBezTo>
                    <a:pt x="2180386" y="217921"/>
                    <a:pt x="2284103" y="133255"/>
                    <a:pt x="2357128" y="96213"/>
                  </a:cubicBezTo>
                  <a:cubicBezTo>
                    <a:pt x="2430153" y="59171"/>
                    <a:pt x="2522228" y="35888"/>
                    <a:pt x="2566678" y="20013"/>
                  </a:cubicBezTo>
                  <a:cubicBezTo>
                    <a:pt x="2611128" y="4138"/>
                    <a:pt x="2535986" y="3080"/>
                    <a:pt x="2617478" y="963"/>
                  </a:cubicBezTo>
                  <a:cubicBezTo>
                    <a:pt x="2637851" y="434"/>
                    <a:pt x="2668807" y="103"/>
                    <a:pt x="2705436" y="20"/>
                  </a:cubicBezTo>
                  <a:close/>
                </a:path>
              </a:pathLst>
            </a:custGeom>
            <a:gradFill>
              <a:gsLst>
                <a:gs pos="42000">
                  <a:schemeClr val="bg1"/>
                </a:gs>
                <a:gs pos="0">
                  <a:schemeClr val="bg1">
                    <a:alpha val="40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blurRad="165100" dist="114300" dir="5400000" sx="90000" sy="-19000" rotWithShape="0">
                <a:prstClr val="black">
                  <a:alpha val="47000"/>
                </a:prstClr>
              </a:outerShdw>
            </a:effectLst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任意多边形 83"/>
            <p:cNvSpPr>
              <a:spLocks noChangeAspect="1"/>
            </p:cNvSpPr>
            <p:nvPr/>
          </p:nvSpPr>
          <p:spPr>
            <a:xfrm>
              <a:off x="4166263" y="4489462"/>
              <a:ext cx="728595" cy="492451"/>
            </a:xfrm>
            <a:custGeom>
              <a:avLst/>
              <a:gdLst/>
              <a:ahLst/>
              <a:cxnLst/>
              <a:rect l="l" t="t" r="r" b="b"/>
              <a:pathLst>
                <a:path w="10581063" h="7151649">
                  <a:moveTo>
                    <a:pt x="5089371" y="2744748"/>
                  </a:moveTo>
                  <a:cubicBezTo>
                    <a:pt x="5076142" y="2750569"/>
                    <a:pt x="5063971" y="2769619"/>
                    <a:pt x="5054446" y="2805073"/>
                  </a:cubicBezTo>
                  <a:cubicBezTo>
                    <a:pt x="5044921" y="2840527"/>
                    <a:pt x="5042804" y="2925723"/>
                    <a:pt x="5032221" y="2957473"/>
                  </a:cubicBezTo>
                  <a:cubicBezTo>
                    <a:pt x="5026563" y="2974449"/>
                    <a:pt x="5022871" y="2982500"/>
                    <a:pt x="5016352" y="2986960"/>
                  </a:cubicBezTo>
                  <a:cubicBezTo>
                    <a:pt x="5027006" y="3000379"/>
                    <a:pt x="5039289" y="3012843"/>
                    <a:pt x="5032221" y="3033674"/>
                  </a:cubicBezTo>
                  <a:lnTo>
                    <a:pt x="5023500" y="3048292"/>
                  </a:lnTo>
                  <a:lnTo>
                    <a:pt x="5124296" y="3055899"/>
                  </a:lnTo>
                  <a:lnTo>
                    <a:pt x="5242196" y="3054652"/>
                  </a:lnTo>
                  <a:cubicBezTo>
                    <a:pt x="5241645" y="3045326"/>
                    <a:pt x="5244089" y="3036325"/>
                    <a:pt x="5246534" y="3027324"/>
                  </a:cubicBezTo>
                  <a:lnTo>
                    <a:pt x="5243214" y="2990797"/>
                  </a:lnTo>
                  <a:lnTo>
                    <a:pt x="5225896" y="2989223"/>
                  </a:lnTo>
                  <a:lnTo>
                    <a:pt x="5184621" y="2922548"/>
                  </a:lnTo>
                  <a:cubicBezTo>
                    <a:pt x="5171921" y="2902440"/>
                    <a:pt x="5154988" y="2887623"/>
                    <a:pt x="5146521" y="2862223"/>
                  </a:cubicBezTo>
                  <a:cubicBezTo>
                    <a:pt x="5138054" y="2836823"/>
                    <a:pt x="5143346" y="2789727"/>
                    <a:pt x="5133821" y="2770148"/>
                  </a:cubicBezTo>
                  <a:cubicBezTo>
                    <a:pt x="5124296" y="2750569"/>
                    <a:pt x="5102600" y="2738927"/>
                    <a:pt x="5089371" y="2744748"/>
                  </a:cubicBezTo>
                  <a:close/>
                  <a:moveTo>
                    <a:pt x="6394650" y="2502381"/>
                  </a:moveTo>
                  <a:lnTo>
                    <a:pt x="6292696" y="2690773"/>
                  </a:lnTo>
                  <a:cubicBezTo>
                    <a:pt x="6285288" y="2712998"/>
                    <a:pt x="6284229" y="2743690"/>
                    <a:pt x="6270471" y="2757448"/>
                  </a:cubicBezTo>
                  <a:cubicBezTo>
                    <a:pt x="6256713" y="2771206"/>
                    <a:pt x="6224434" y="2760094"/>
                    <a:pt x="6210146" y="2773323"/>
                  </a:cubicBezTo>
                  <a:cubicBezTo>
                    <a:pt x="6195859" y="2786552"/>
                    <a:pt x="6200092" y="2808777"/>
                    <a:pt x="6184746" y="2836823"/>
                  </a:cubicBezTo>
                  <a:cubicBezTo>
                    <a:pt x="6169400" y="2864869"/>
                    <a:pt x="6133946" y="2911436"/>
                    <a:pt x="6118071" y="2941598"/>
                  </a:cubicBezTo>
                  <a:cubicBezTo>
                    <a:pt x="6103135" y="2969977"/>
                    <a:pt x="6110684" y="3000230"/>
                    <a:pt x="6092445" y="3014377"/>
                  </a:cubicBezTo>
                  <a:lnTo>
                    <a:pt x="6083992" y="3045744"/>
                  </a:lnTo>
                  <a:lnTo>
                    <a:pt x="6324446" y="3043199"/>
                  </a:lnTo>
                  <a:cubicBezTo>
                    <a:pt x="6341379" y="3028382"/>
                    <a:pt x="6311746" y="3004041"/>
                    <a:pt x="6375246" y="2998749"/>
                  </a:cubicBezTo>
                  <a:cubicBezTo>
                    <a:pt x="6437426" y="2993567"/>
                    <a:pt x="6591950" y="2990415"/>
                    <a:pt x="6698640" y="3010545"/>
                  </a:cubicBezTo>
                  <a:cubicBezTo>
                    <a:pt x="6681697" y="2986792"/>
                    <a:pt x="6643459" y="2988302"/>
                    <a:pt x="6610196" y="2957473"/>
                  </a:cubicBezTo>
                  <a:cubicBezTo>
                    <a:pt x="6566804" y="2917256"/>
                    <a:pt x="6483725" y="2843173"/>
                    <a:pt x="6448271" y="2798723"/>
                  </a:cubicBezTo>
                  <a:cubicBezTo>
                    <a:pt x="6412817" y="2754273"/>
                    <a:pt x="6405938" y="2757448"/>
                    <a:pt x="6397471" y="2690773"/>
                  </a:cubicBezTo>
                  <a:cubicBezTo>
                    <a:pt x="6392854" y="2654416"/>
                    <a:pt x="6393272" y="2570854"/>
                    <a:pt x="6394650" y="2502381"/>
                  </a:cubicBezTo>
                  <a:close/>
                  <a:moveTo>
                    <a:pt x="6300113" y="605"/>
                  </a:moveTo>
                  <a:cubicBezTo>
                    <a:pt x="6322991" y="1614"/>
                    <a:pt x="6344422" y="3929"/>
                    <a:pt x="6362546" y="7898"/>
                  </a:cubicBezTo>
                  <a:cubicBezTo>
                    <a:pt x="6435042" y="23773"/>
                    <a:pt x="6504892" y="85685"/>
                    <a:pt x="6540346" y="112673"/>
                  </a:cubicBezTo>
                  <a:cubicBezTo>
                    <a:pt x="6575800" y="139660"/>
                    <a:pt x="6564159" y="160298"/>
                    <a:pt x="6575271" y="169823"/>
                  </a:cubicBezTo>
                  <a:cubicBezTo>
                    <a:pt x="6586384" y="179348"/>
                    <a:pt x="6574213" y="143365"/>
                    <a:pt x="6607021" y="169823"/>
                  </a:cubicBezTo>
                  <a:cubicBezTo>
                    <a:pt x="6639829" y="196281"/>
                    <a:pt x="6735079" y="277244"/>
                    <a:pt x="6772121" y="328573"/>
                  </a:cubicBezTo>
                  <a:cubicBezTo>
                    <a:pt x="6809163" y="379902"/>
                    <a:pt x="6820275" y="437581"/>
                    <a:pt x="6829271" y="477798"/>
                  </a:cubicBezTo>
                  <a:cubicBezTo>
                    <a:pt x="6838267" y="518015"/>
                    <a:pt x="6822921" y="531244"/>
                    <a:pt x="6826096" y="569873"/>
                  </a:cubicBezTo>
                  <a:cubicBezTo>
                    <a:pt x="6829271" y="608502"/>
                    <a:pt x="6845675" y="670944"/>
                    <a:pt x="6848321" y="709573"/>
                  </a:cubicBezTo>
                  <a:cubicBezTo>
                    <a:pt x="6850967" y="748202"/>
                    <a:pt x="6839325" y="774131"/>
                    <a:pt x="6841971" y="801648"/>
                  </a:cubicBezTo>
                  <a:cubicBezTo>
                    <a:pt x="6844617" y="829165"/>
                    <a:pt x="6862609" y="845569"/>
                    <a:pt x="6864196" y="874673"/>
                  </a:cubicBezTo>
                  <a:cubicBezTo>
                    <a:pt x="6865783" y="903777"/>
                    <a:pt x="6846204" y="952460"/>
                    <a:pt x="6851496" y="976273"/>
                  </a:cubicBezTo>
                  <a:cubicBezTo>
                    <a:pt x="6856788" y="1000086"/>
                    <a:pt x="6882188" y="996381"/>
                    <a:pt x="6895946" y="1017548"/>
                  </a:cubicBezTo>
                  <a:cubicBezTo>
                    <a:pt x="6906024" y="1033053"/>
                    <a:pt x="6921780" y="1038620"/>
                    <a:pt x="6929193" y="1064909"/>
                  </a:cubicBezTo>
                  <a:cubicBezTo>
                    <a:pt x="6948131" y="1068833"/>
                    <a:pt x="6966508" y="1072106"/>
                    <a:pt x="6981671" y="1071523"/>
                  </a:cubicBezTo>
                  <a:cubicBezTo>
                    <a:pt x="7009188" y="1070465"/>
                    <a:pt x="7025063" y="1050885"/>
                    <a:pt x="7064221" y="1049298"/>
                  </a:cubicBezTo>
                  <a:cubicBezTo>
                    <a:pt x="7103379" y="1047711"/>
                    <a:pt x="7163175" y="1052473"/>
                    <a:pt x="7216621" y="1061998"/>
                  </a:cubicBezTo>
                  <a:cubicBezTo>
                    <a:pt x="7270067" y="1071523"/>
                    <a:pt x="7340446" y="1099569"/>
                    <a:pt x="7384896" y="1106448"/>
                  </a:cubicBezTo>
                  <a:cubicBezTo>
                    <a:pt x="7429346" y="1113327"/>
                    <a:pt x="7446279" y="1099040"/>
                    <a:pt x="7483321" y="1103273"/>
                  </a:cubicBezTo>
                  <a:cubicBezTo>
                    <a:pt x="7520363" y="1107506"/>
                    <a:pt x="7561109" y="1129202"/>
                    <a:pt x="7607146" y="1131848"/>
                  </a:cubicBezTo>
                  <a:cubicBezTo>
                    <a:pt x="7653183" y="1134494"/>
                    <a:pt x="7716684" y="1119148"/>
                    <a:pt x="7759546" y="1119148"/>
                  </a:cubicBezTo>
                  <a:cubicBezTo>
                    <a:pt x="7802408" y="1119148"/>
                    <a:pt x="7841567" y="1135023"/>
                    <a:pt x="7864321" y="1131848"/>
                  </a:cubicBezTo>
                  <a:cubicBezTo>
                    <a:pt x="7887075" y="1128673"/>
                    <a:pt x="7874904" y="1103802"/>
                    <a:pt x="7896071" y="1100098"/>
                  </a:cubicBezTo>
                  <a:cubicBezTo>
                    <a:pt x="7917238" y="1096394"/>
                    <a:pt x="7952163" y="1083165"/>
                    <a:pt x="7991321" y="1109623"/>
                  </a:cubicBezTo>
                  <a:cubicBezTo>
                    <a:pt x="8030479" y="1136081"/>
                    <a:pt x="8086571" y="1209636"/>
                    <a:pt x="8131021" y="1258848"/>
                  </a:cubicBezTo>
                  <a:cubicBezTo>
                    <a:pt x="8175471" y="1308060"/>
                    <a:pt x="8217275" y="1336636"/>
                    <a:pt x="8258021" y="1404898"/>
                  </a:cubicBezTo>
                  <a:cubicBezTo>
                    <a:pt x="8298767" y="1473160"/>
                    <a:pt x="8354859" y="1598044"/>
                    <a:pt x="8375496" y="1668423"/>
                  </a:cubicBezTo>
                  <a:cubicBezTo>
                    <a:pt x="8396133" y="1738802"/>
                    <a:pt x="8370734" y="1790131"/>
                    <a:pt x="8381846" y="1827173"/>
                  </a:cubicBezTo>
                  <a:cubicBezTo>
                    <a:pt x="8392958" y="1864215"/>
                    <a:pt x="8430000" y="1867919"/>
                    <a:pt x="8442171" y="1890673"/>
                  </a:cubicBezTo>
                  <a:cubicBezTo>
                    <a:pt x="8454342" y="1913427"/>
                    <a:pt x="8444288" y="1944119"/>
                    <a:pt x="8454871" y="1963698"/>
                  </a:cubicBezTo>
                  <a:cubicBezTo>
                    <a:pt x="8465454" y="1983277"/>
                    <a:pt x="8494559" y="1993332"/>
                    <a:pt x="8505671" y="2008148"/>
                  </a:cubicBezTo>
                  <a:cubicBezTo>
                    <a:pt x="8516783" y="2022964"/>
                    <a:pt x="8506200" y="2037252"/>
                    <a:pt x="8521546" y="2052598"/>
                  </a:cubicBezTo>
                  <a:cubicBezTo>
                    <a:pt x="8536892" y="2067944"/>
                    <a:pt x="8567054" y="2051540"/>
                    <a:pt x="8597746" y="2100223"/>
                  </a:cubicBezTo>
                  <a:cubicBezTo>
                    <a:pt x="8603326" y="2109073"/>
                    <a:pt x="8612106" y="2121614"/>
                    <a:pt x="8622427" y="2136430"/>
                  </a:cubicBezTo>
                  <a:lnTo>
                    <a:pt x="8692996" y="2192298"/>
                  </a:lnTo>
                  <a:cubicBezTo>
                    <a:pt x="8732683" y="2236483"/>
                    <a:pt x="8772371" y="2280669"/>
                    <a:pt x="8810471" y="2347873"/>
                  </a:cubicBezTo>
                  <a:cubicBezTo>
                    <a:pt x="8848571" y="2415077"/>
                    <a:pt x="8894079" y="2514031"/>
                    <a:pt x="8921596" y="2595523"/>
                  </a:cubicBezTo>
                  <a:cubicBezTo>
                    <a:pt x="8949113" y="2677015"/>
                    <a:pt x="8965517" y="2779673"/>
                    <a:pt x="8975571" y="2836823"/>
                  </a:cubicBezTo>
                  <a:cubicBezTo>
                    <a:pt x="8985625" y="2893973"/>
                    <a:pt x="9002558" y="2907731"/>
                    <a:pt x="8981921" y="2938423"/>
                  </a:cubicBezTo>
                  <a:cubicBezTo>
                    <a:pt x="8964947" y="2963667"/>
                    <a:pt x="8953700" y="2981036"/>
                    <a:pt x="8895988" y="3004475"/>
                  </a:cubicBezTo>
                  <a:lnTo>
                    <a:pt x="8915246" y="3062249"/>
                  </a:lnTo>
                  <a:lnTo>
                    <a:pt x="8913149" y="3071136"/>
                  </a:lnTo>
                  <a:lnTo>
                    <a:pt x="9010498" y="3163849"/>
                  </a:lnTo>
                  <a:cubicBezTo>
                    <a:pt x="9065002" y="3243224"/>
                    <a:pt x="9119506" y="3322599"/>
                    <a:pt x="9150198" y="3411499"/>
                  </a:cubicBezTo>
                  <a:cubicBezTo>
                    <a:pt x="9180890" y="3500399"/>
                    <a:pt x="9186181" y="3594591"/>
                    <a:pt x="9194648" y="3697249"/>
                  </a:cubicBezTo>
                  <a:cubicBezTo>
                    <a:pt x="9203115" y="3799907"/>
                    <a:pt x="9194648" y="3958657"/>
                    <a:pt x="9200998" y="4027449"/>
                  </a:cubicBezTo>
                  <a:cubicBezTo>
                    <a:pt x="9207348" y="4096241"/>
                    <a:pt x="9229573" y="4077191"/>
                    <a:pt x="9232748" y="4109999"/>
                  </a:cubicBezTo>
                  <a:cubicBezTo>
                    <a:pt x="9235923" y="4142807"/>
                    <a:pt x="9229573" y="4201016"/>
                    <a:pt x="9220048" y="4224299"/>
                  </a:cubicBezTo>
                  <a:cubicBezTo>
                    <a:pt x="9210523" y="4247582"/>
                    <a:pt x="9190415" y="4240174"/>
                    <a:pt x="9175598" y="4249699"/>
                  </a:cubicBezTo>
                  <a:cubicBezTo>
                    <a:pt x="9160781" y="4259224"/>
                    <a:pt x="9136440" y="4266632"/>
                    <a:pt x="9131148" y="4281449"/>
                  </a:cubicBezTo>
                  <a:cubicBezTo>
                    <a:pt x="9125856" y="4296266"/>
                    <a:pt x="9106806" y="4308966"/>
                    <a:pt x="9143848" y="4338599"/>
                  </a:cubicBezTo>
                  <a:cubicBezTo>
                    <a:pt x="9180890" y="4368232"/>
                    <a:pt x="9315298" y="4439141"/>
                    <a:pt x="9353398" y="4459249"/>
                  </a:cubicBezTo>
                  <a:lnTo>
                    <a:pt x="10388448" y="4256049"/>
                  </a:lnTo>
                  <a:lnTo>
                    <a:pt x="10013798" y="4852949"/>
                  </a:lnTo>
                  <a:lnTo>
                    <a:pt x="10363048" y="5094249"/>
                  </a:lnTo>
                  <a:lnTo>
                    <a:pt x="10358777" y="5099910"/>
                  </a:lnTo>
                  <a:cubicBezTo>
                    <a:pt x="10372970" y="5105658"/>
                    <a:pt x="10385345" y="5112142"/>
                    <a:pt x="10394798" y="5119649"/>
                  </a:cubicBezTo>
                  <a:cubicBezTo>
                    <a:pt x="10430781" y="5148224"/>
                    <a:pt x="10408556" y="5106949"/>
                    <a:pt x="10439248" y="5214899"/>
                  </a:cubicBezTo>
                  <a:cubicBezTo>
                    <a:pt x="10469940" y="5322849"/>
                    <a:pt x="10599056" y="5552507"/>
                    <a:pt x="10578948" y="5767349"/>
                  </a:cubicBezTo>
                  <a:cubicBezTo>
                    <a:pt x="10558840" y="5982191"/>
                    <a:pt x="10425490" y="6315566"/>
                    <a:pt x="10318598" y="6503949"/>
                  </a:cubicBezTo>
                  <a:cubicBezTo>
                    <a:pt x="10211706" y="6692332"/>
                    <a:pt x="10080473" y="6800282"/>
                    <a:pt x="9937598" y="6897649"/>
                  </a:cubicBezTo>
                  <a:cubicBezTo>
                    <a:pt x="9794723" y="6995016"/>
                    <a:pt x="9625390" y="7074391"/>
                    <a:pt x="9461348" y="7088149"/>
                  </a:cubicBezTo>
                  <a:cubicBezTo>
                    <a:pt x="9297306" y="7101907"/>
                    <a:pt x="9085640" y="7048991"/>
                    <a:pt x="8953348" y="6980199"/>
                  </a:cubicBezTo>
                  <a:cubicBezTo>
                    <a:pt x="8917810" y="6961719"/>
                    <a:pt x="8886281" y="6939688"/>
                    <a:pt x="8858099" y="6914579"/>
                  </a:cubicBezTo>
                  <a:lnTo>
                    <a:pt x="8832698" y="6999249"/>
                  </a:lnTo>
                  <a:lnTo>
                    <a:pt x="8667598" y="7069099"/>
                  </a:lnTo>
                  <a:lnTo>
                    <a:pt x="8565998" y="7151649"/>
                  </a:lnTo>
                  <a:lnTo>
                    <a:pt x="8229448" y="6357899"/>
                  </a:lnTo>
                  <a:cubicBezTo>
                    <a:pt x="8189231" y="6338849"/>
                    <a:pt x="8135256" y="6293341"/>
                    <a:pt x="8108798" y="6300749"/>
                  </a:cubicBezTo>
                  <a:cubicBezTo>
                    <a:pt x="8082340" y="6308157"/>
                    <a:pt x="8090806" y="6355782"/>
                    <a:pt x="8070698" y="6402349"/>
                  </a:cubicBezTo>
                  <a:cubicBezTo>
                    <a:pt x="8050590" y="6448916"/>
                    <a:pt x="8059056" y="6543107"/>
                    <a:pt x="7988148" y="6580149"/>
                  </a:cubicBezTo>
                  <a:cubicBezTo>
                    <a:pt x="7917240" y="6617191"/>
                    <a:pt x="7718273" y="6629891"/>
                    <a:pt x="7645248" y="6624599"/>
                  </a:cubicBezTo>
                  <a:cubicBezTo>
                    <a:pt x="7572223" y="6619307"/>
                    <a:pt x="7579631" y="6558982"/>
                    <a:pt x="7549998" y="6548399"/>
                  </a:cubicBezTo>
                  <a:cubicBezTo>
                    <a:pt x="7520365" y="6537816"/>
                    <a:pt x="7507665" y="6548399"/>
                    <a:pt x="7467448" y="6561099"/>
                  </a:cubicBezTo>
                  <a:cubicBezTo>
                    <a:pt x="7427231" y="6573799"/>
                    <a:pt x="7330923" y="6597082"/>
                    <a:pt x="7308698" y="6624599"/>
                  </a:cubicBezTo>
                  <a:cubicBezTo>
                    <a:pt x="7286473" y="6652116"/>
                    <a:pt x="7366906" y="6689157"/>
                    <a:pt x="7334098" y="6726199"/>
                  </a:cubicBezTo>
                  <a:cubicBezTo>
                    <a:pt x="7302095" y="6762332"/>
                    <a:pt x="7211181" y="6802996"/>
                    <a:pt x="7118808" y="6843742"/>
                  </a:cubicBezTo>
                  <a:lnTo>
                    <a:pt x="7118198" y="6853199"/>
                  </a:lnTo>
                  <a:lnTo>
                    <a:pt x="6083148" y="6853199"/>
                  </a:lnTo>
                  <a:cubicBezTo>
                    <a:pt x="6050339" y="6690215"/>
                    <a:pt x="6017531" y="6527232"/>
                    <a:pt x="5962498" y="6427749"/>
                  </a:cubicBezTo>
                  <a:cubicBezTo>
                    <a:pt x="5907465" y="6328266"/>
                    <a:pt x="5846081" y="6294399"/>
                    <a:pt x="5752948" y="6256299"/>
                  </a:cubicBezTo>
                  <a:cubicBezTo>
                    <a:pt x="5659815" y="6218199"/>
                    <a:pt x="5514823" y="6194916"/>
                    <a:pt x="5403698" y="6199149"/>
                  </a:cubicBezTo>
                  <a:cubicBezTo>
                    <a:pt x="5292573" y="6203382"/>
                    <a:pt x="5167690" y="6225607"/>
                    <a:pt x="5086198" y="6281699"/>
                  </a:cubicBezTo>
                  <a:cubicBezTo>
                    <a:pt x="5004706" y="6337791"/>
                    <a:pt x="4953906" y="6455266"/>
                    <a:pt x="4914748" y="6535699"/>
                  </a:cubicBezTo>
                  <a:cubicBezTo>
                    <a:pt x="4875590" y="6616132"/>
                    <a:pt x="4862890" y="6715616"/>
                    <a:pt x="4851248" y="6764299"/>
                  </a:cubicBezTo>
                  <a:cubicBezTo>
                    <a:pt x="4839606" y="6812982"/>
                    <a:pt x="4847015" y="6806632"/>
                    <a:pt x="4844898" y="6827799"/>
                  </a:cubicBezTo>
                  <a:cubicBezTo>
                    <a:pt x="4623706" y="6845261"/>
                    <a:pt x="4402515" y="6862724"/>
                    <a:pt x="4260698" y="6865899"/>
                  </a:cubicBezTo>
                  <a:cubicBezTo>
                    <a:pt x="4118881" y="6869074"/>
                    <a:pt x="4053265" y="6845791"/>
                    <a:pt x="3993998" y="6846849"/>
                  </a:cubicBezTo>
                  <a:cubicBezTo>
                    <a:pt x="3934731" y="6847907"/>
                    <a:pt x="3934731" y="6863782"/>
                    <a:pt x="3905098" y="6872249"/>
                  </a:cubicBezTo>
                  <a:lnTo>
                    <a:pt x="3701898" y="6884949"/>
                  </a:lnTo>
                  <a:lnTo>
                    <a:pt x="3733648" y="6757949"/>
                  </a:lnTo>
                  <a:cubicBezTo>
                    <a:pt x="3694489" y="6769590"/>
                    <a:pt x="3655331" y="6781232"/>
                    <a:pt x="3549498" y="6789699"/>
                  </a:cubicBezTo>
                  <a:cubicBezTo>
                    <a:pt x="3443665" y="6798166"/>
                    <a:pt x="3237290" y="6822507"/>
                    <a:pt x="3098648" y="6808749"/>
                  </a:cubicBezTo>
                  <a:cubicBezTo>
                    <a:pt x="2960006" y="6794991"/>
                    <a:pt x="2803373" y="6753716"/>
                    <a:pt x="2717648" y="6707149"/>
                  </a:cubicBezTo>
                  <a:cubicBezTo>
                    <a:pt x="2631923" y="6660582"/>
                    <a:pt x="2608110" y="6594965"/>
                    <a:pt x="2584298" y="6529349"/>
                  </a:cubicBezTo>
                  <a:lnTo>
                    <a:pt x="2577948" y="6389649"/>
                  </a:lnTo>
                  <a:cubicBezTo>
                    <a:pt x="2562909" y="6365070"/>
                    <a:pt x="2543374" y="6334956"/>
                    <a:pt x="2520239" y="6300664"/>
                  </a:cubicBezTo>
                  <a:cubicBezTo>
                    <a:pt x="2385589" y="6425339"/>
                    <a:pt x="2300595" y="6548238"/>
                    <a:pt x="2085822" y="6675399"/>
                  </a:cubicBezTo>
                  <a:cubicBezTo>
                    <a:pt x="1858810" y="6809807"/>
                    <a:pt x="1439709" y="7025178"/>
                    <a:pt x="1180947" y="7084974"/>
                  </a:cubicBezTo>
                  <a:cubicBezTo>
                    <a:pt x="922185" y="7144770"/>
                    <a:pt x="691997" y="7057457"/>
                    <a:pt x="533247" y="7034174"/>
                  </a:cubicBezTo>
                  <a:cubicBezTo>
                    <a:pt x="374497" y="7010891"/>
                    <a:pt x="307822" y="7019357"/>
                    <a:pt x="228447" y="6945274"/>
                  </a:cubicBezTo>
                  <a:cubicBezTo>
                    <a:pt x="149072" y="6871191"/>
                    <a:pt x="94568" y="6747895"/>
                    <a:pt x="56997" y="6589674"/>
                  </a:cubicBezTo>
                  <a:cubicBezTo>
                    <a:pt x="19426" y="6431453"/>
                    <a:pt x="-9678" y="6164224"/>
                    <a:pt x="3022" y="5995949"/>
                  </a:cubicBezTo>
                  <a:cubicBezTo>
                    <a:pt x="15722" y="5827674"/>
                    <a:pt x="73930" y="5711786"/>
                    <a:pt x="133197" y="5580024"/>
                  </a:cubicBezTo>
                  <a:cubicBezTo>
                    <a:pt x="192464" y="5448262"/>
                    <a:pt x="270251" y="5330787"/>
                    <a:pt x="358622" y="5205374"/>
                  </a:cubicBezTo>
                  <a:cubicBezTo>
                    <a:pt x="446993" y="5079962"/>
                    <a:pt x="539597" y="4945553"/>
                    <a:pt x="663422" y="4827549"/>
                  </a:cubicBezTo>
                  <a:cubicBezTo>
                    <a:pt x="787247" y="4709545"/>
                    <a:pt x="944409" y="4603447"/>
                    <a:pt x="1101572" y="4497349"/>
                  </a:cubicBezTo>
                  <a:lnTo>
                    <a:pt x="1218633" y="4418254"/>
                  </a:lnTo>
                  <a:cubicBezTo>
                    <a:pt x="1169890" y="4369382"/>
                    <a:pt x="1121461" y="4321036"/>
                    <a:pt x="1095221" y="4287799"/>
                  </a:cubicBezTo>
                  <a:cubicBezTo>
                    <a:pt x="1039659" y="4217420"/>
                    <a:pt x="1033838" y="4180378"/>
                    <a:pt x="1019021" y="4141749"/>
                  </a:cubicBezTo>
                  <a:cubicBezTo>
                    <a:pt x="1004204" y="4103120"/>
                    <a:pt x="1019550" y="4078249"/>
                    <a:pt x="1006321" y="4056024"/>
                  </a:cubicBezTo>
                  <a:cubicBezTo>
                    <a:pt x="993092" y="4033799"/>
                    <a:pt x="979863" y="4024803"/>
                    <a:pt x="939646" y="4008399"/>
                  </a:cubicBezTo>
                  <a:cubicBezTo>
                    <a:pt x="899429" y="3991995"/>
                    <a:pt x="790950" y="3981411"/>
                    <a:pt x="765021" y="3957599"/>
                  </a:cubicBezTo>
                  <a:cubicBezTo>
                    <a:pt x="739092" y="3933787"/>
                    <a:pt x="761317" y="3925849"/>
                    <a:pt x="784071" y="3865524"/>
                  </a:cubicBezTo>
                  <a:cubicBezTo>
                    <a:pt x="806825" y="3805199"/>
                    <a:pt x="865034" y="3687195"/>
                    <a:pt x="901546" y="3595649"/>
                  </a:cubicBezTo>
                  <a:cubicBezTo>
                    <a:pt x="938058" y="3504103"/>
                    <a:pt x="974571" y="3400386"/>
                    <a:pt x="1003146" y="3316249"/>
                  </a:cubicBezTo>
                  <a:cubicBezTo>
                    <a:pt x="1031721" y="3232112"/>
                    <a:pt x="1052888" y="3147974"/>
                    <a:pt x="1072996" y="3090824"/>
                  </a:cubicBezTo>
                  <a:cubicBezTo>
                    <a:pt x="1093104" y="3033674"/>
                    <a:pt x="1099454" y="3002982"/>
                    <a:pt x="1123796" y="2973349"/>
                  </a:cubicBezTo>
                  <a:cubicBezTo>
                    <a:pt x="1148138" y="2943716"/>
                    <a:pt x="1183592" y="2941599"/>
                    <a:pt x="1219046" y="2913024"/>
                  </a:cubicBezTo>
                  <a:cubicBezTo>
                    <a:pt x="1254500" y="2884449"/>
                    <a:pt x="1302654" y="2828886"/>
                    <a:pt x="1336521" y="2801899"/>
                  </a:cubicBezTo>
                  <a:cubicBezTo>
                    <a:pt x="1370388" y="2774912"/>
                    <a:pt x="1305300" y="2792374"/>
                    <a:pt x="1422246" y="2751099"/>
                  </a:cubicBezTo>
                  <a:lnTo>
                    <a:pt x="1460225" y="2738892"/>
                  </a:lnTo>
                  <a:lnTo>
                    <a:pt x="1444471" y="2738398"/>
                  </a:lnTo>
                  <a:cubicBezTo>
                    <a:pt x="1479396" y="2709294"/>
                    <a:pt x="1579408" y="2645794"/>
                    <a:pt x="1641321" y="2585998"/>
                  </a:cubicBezTo>
                  <a:cubicBezTo>
                    <a:pt x="1703233" y="2526202"/>
                    <a:pt x="1758796" y="2463760"/>
                    <a:pt x="1815946" y="2379623"/>
                  </a:cubicBezTo>
                  <a:cubicBezTo>
                    <a:pt x="1873096" y="2295486"/>
                    <a:pt x="1939242" y="2163723"/>
                    <a:pt x="1984221" y="2081173"/>
                  </a:cubicBezTo>
                  <a:cubicBezTo>
                    <a:pt x="2029200" y="1998623"/>
                    <a:pt x="2042429" y="1957877"/>
                    <a:pt x="2085821" y="1884323"/>
                  </a:cubicBezTo>
                  <a:cubicBezTo>
                    <a:pt x="2129213" y="1810769"/>
                    <a:pt x="2175250" y="1712344"/>
                    <a:pt x="2244571" y="1639848"/>
                  </a:cubicBezTo>
                  <a:cubicBezTo>
                    <a:pt x="2313892" y="1567352"/>
                    <a:pt x="2407819" y="1508350"/>
                    <a:pt x="2501746" y="1449348"/>
                  </a:cubicBezTo>
                  <a:lnTo>
                    <a:pt x="2589215" y="1385204"/>
                  </a:lnTo>
                  <a:lnTo>
                    <a:pt x="2587471" y="1382673"/>
                  </a:lnTo>
                  <a:cubicBezTo>
                    <a:pt x="2648854" y="1332931"/>
                    <a:pt x="2707592" y="1263081"/>
                    <a:pt x="2771621" y="1233448"/>
                  </a:cubicBezTo>
                  <a:cubicBezTo>
                    <a:pt x="2835650" y="1203815"/>
                    <a:pt x="2913438" y="1203815"/>
                    <a:pt x="2971646" y="1204873"/>
                  </a:cubicBezTo>
                  <a:cubicBezTo>
                    <a:pt x="3029854" y="1205931"/>
                    <a:pt x="3094413" y="1233977"/>
                    <a:pt x="3120871" y="1239798"/>
                  </a:cubicBezTo>
                  <a:cubicBezTo>
                    <a:pt x="3130396" y="1224981"/>
                    <a:pt x="3145742" y="1239798"/>
                    <a:pt x="3149446" y="1195348"/>
                  </a:cubicBezTo>
                  <a:cubicBezTo>
                    <a:pt x="3153150" y="1150898"/>
                    <a:pt x="3137804" y="1046652"/>
                    <a:pt x="3143096" y="973098"/>
                  </a:cubicBezTo>
                  <a:cubicBezTo>
                    <a:pt x="3148388" y="899544"/>
                    <a:pt x="3140450" y="826519"/>
                    <a:pt x="3181196" y="754023"/>
                  </a:cubicBezTo>
                  <a:cubicBezTo>
                    <a:pt x="3221942" y="681527"/>
                    <a:pt x="3315075" y="589452"/>
                    <a:pt x="3387571" y="541298"/>
                  </a:cubicBezTo>
                  <a:cubicBezTo>
                    <a:pt x="3460067" y="493144"/>
                    <a:pt x="3527800" y="468802"/>
                    <a:pt x="3616171" y="465098"/>
                  </a:cubicBezTo>
                  <a:cubicBezTo>
                    <a:pt x="3704542" y="461394"/>
                    <a:pt x="3831013" y="486794"/>
                    <a:pt x="3917796" y="519073"/>
                  </a:cubicBezTo>
                  <a:cubicBezTo>
                    <a:pt x="4004579" y="551352"/>
                    <a:pt x="4072313" y="591569"/>
                    <a:pt x="4136871" y="658773"/>
                  </a:cubicBezTo>
                  <a:cubicBezTo>
                    <a:pt x="4201429" y="725977"/>
                    <a:pt x="4275513" y="872027"/>
                    <a:pt x="4305146" y="922298"/>
                  </a:cubicBezTo>
                  <a:cubicBezTo>
                    <a:pt x="4297738" y="984740"/>
                    <a:pt x="4267046" y="1061998"/>
                    <a:pt x="4282921" y="1109623"/>
                  </a:cubicBezTo>
                  <a:cubicBezTo>
                    <a:pt x="4298796" y="1157248"/>
                    <a:pt x="4363354" y="1189527"/>
                    <a:pt x="4400396" y="1208048"/>
                  </a:cubicBezTo>
                  <a:cubicBezTo>
                    <a:pt x="4437438" y="1226569"/>
                    <a:pt x="4481888" y="1208048"/>
                    <a:pt x="4505171" y="1220748"/>
                  </a:cubicBezTo>
                  <a:cubicBezTo>
                    <a:pt x="4528454" y="1233448"/>
                    <a:pt x="4541684" y="1257790"/>
                    <a:pt x="4540096" y="1284248"/>
                  </a:cubicBezTo>
                  <a:cubicBezTo>
                    <a:pt x="4538509" y="1310706"/>
                    <a:pt x="4513638" y="1362565"/>
                    <a:pt x="4495646" y="1379498"/>
                  </a:cubicBezTo>
                  <a:cubicBezTo>
                    <a:pt x="4477654" y="1396431"/>
                    <a:pt x="4449079" y="1378969"/>
                    <a:pt x="4432146" y="1385848"/>
                  </a:cubicBezTo>
                  <a:cubicBezTo>
                    <a:pt x="4415213" y="1392727"/>
                    <a:pt x="4394046" y="1402781"/>
                    <a:pt x="4394046" y="1420773"/>
                  </a:cubicBezTo>
                  <a:cubicBezTo>
                    <a:pt x="4394046" y="1438765"/>
                    <a:pt x="4433734" y="1475806"/>
                    <a:pt x="4432146" y="1493798"/>
                  </a:cubicBezTo>
                  <a:cubicBezTo>
                    <a:pt x="4430559" y="1511790"/>
                    <a:pt x="4414154" y="1515494"/>
                    <a:pt x="4384521" y="1528723"/>
                  </a:cubicBezTo>
                  <a:cubicBezTo>
                    <a:pt x="4354888" y="1541952"/>
                    <a:pt x="4257521" y="1563648"/>
                    <a:pt x="4254346" y="1573173"/>
                  </a:cubicBezTo>
                  <a:cubicBezTo>
                    <a:pt x="4251171" y="1582698"/>
                    <a:pt x="4340071" y="1569998"/>
                    <a:pt x="4365471" y="1585873"/>
                  </a:cubicBezTo>
                  <a:cubicBezTo>
                    <a:pt x="4390871" y="1601748"/>
                    <a:pt x="4407275" y="1648844"/>
                    <a:pt x="4406746" y="1668423"/>
                  </a:cubicBezTo>
                  <a:cubicBezTo>
                    <a:pt x="4406217" y="1688002"/>
                    <a:pt x="4379229" y="1696998"/>
                    <a:pt x="4362296" y="1703348"/>
                  </a:cubicBezTo>
                  <a:cubicBezTo>
                    <a:pt x="4345363" y="1709698"/>
                    <a:pt x="4309908" y="1692765"/>
                    <a:pt x="4305146" y="1706523"/>
                  </a:cubicBezTo>
                  <a:cubicBezTo>
                    <a:pt x="4300384" y="1720281"/>
                    <a:pt x="4342717" y="1755736"/>
                    <a:pt x="4333721" y="1785898"/>
                  </a:cubicBezTo>
                  <a:cubicBezTo>
                    <a:pt x="4324725" y="1816061"/>
                    <a:pt x="4282392" y="1874269"/>
                    <a:pt x="4251171" y="1887498"/>
                  </a:cubicBezTo>
                  <a:cubicBezTo>
                    <a:pt x="4219950" y="1900727"/>
                    <a:pt x="4177088" y="1855748"/>
                    <a:pt x="4146396" y="1865273"/>
                  </a:cubicBezTo>
                  <a:cubicBezTo>
                    <a:pt x="4115704" y="1874798"/>
                    <a:pt x="4117821" y="1920306"/>
                    <a:pt x="4067021" y="1944648"/>
                  </a:cubicBezTo>
                  <a:cubicBezTo>
                    <a:pt x="4016221" y="1968990"/>
                    <a:pt x="3894513" y="2000211"/>
                    <a:pt x="3841596" y="2011323"/>
                  </a:cubicBezTo>
                  <a:lnTo>
                    <a:pt x="3713161" y="1989406"/>
                  </a:lnTo>
                  <a:cubicBezTo>
                    <a:pt x="3724187" y="2037523"/>
                    <a:pt x="3738166" y="2102297"/>
                    <a:pt x="3752696" y="2125623"/>
                  </a:cubicBezTo>
                  <a:cubicBezTo>
                    <a:pt x="3772804" y="2157902"/>
                    <a:pt x="3788150" y="2134090"/>
                    <a:pt x="3822546" y="2138323"/>
                  </a:cubicBezTo>
                  <a:cubicBezTo>
                    <a:pt x="3856942" y="2142556"/>
                    <a:pt x="3919384" y="2134619"/>
                    <a:pt x="3959071" y="2151023"/>
                  </a:cubicBezTo>
                  <a:cubicBezTo>
                    <a:pt x="3998758" y="2167427"/>
                    <a:pt x="4037917" y="2211877"/>
                    <a:pt x="4060671" y="2236748"/>
                  </a:cubicBezTo>
                  <a:cubicBezTo>
                    <a:pt x="4083425" y="2261619"/>
                    <a:pt x="4074429" y="2291252"/>
                    <a:pt x="4095596" y="2300248"/>
                  </a:cubicBezTo>
                  <a:cubicBezTo>
                    <a:pt x="4102236" y="2303070"/>
                    <a:pt x="4111168" y="2302716"/>
                    <a:pt x="4121064" y="2300730"/>
                  </a:cubicBezTo>
                  <a:cubicBezTo>
                    <a:pt x="4127368" y="2342245"/>
                    <a:pt x="4142442" y="2398444"/>
                    <a:pt x="4162271" y="2430567"/>
                  </a:cubicBezTo>
                  <a:cubicBezTo>
                    <a:pt x="4183818" y="2465473"/>
                    <a:pt x="4227474" y="2483534"/>
                    <a:pt x="4257642" y="2506786"/>
                  </a:cubicBezTo>
                  <a:lnTo>
                    <a:pt x="4258844" y="2571717"/>
                  </a:lnTo>
                  <a:cubicBezTo>
                    <a:pt x="4277751" y="2592583"/>
                    <a:pt x="4296289" y="2613631"/>
                    <a:pt x="4301971" y="2639974"/>
                  </a:cubicBezTo>
                  <a:cubicBezTo>
                    <a:pt x="4307792" y="2666962"/>
                    <a:pt x="4262284" y="2711412"/>
                    <a:pt x="4292446" y="2732049"/>
                  </a:cubicBezTo>
                  <a:cubicBezTo>
                    <a:pt x="4322608" y="2752686"/>
                    <a:pt x="4436909" y="2765916"/>
                    <a:pt x="4482946" y="2763799"/>
                  </a:cubicBezTo>
                  <a:cubicBezTo>
                    <a:pt x="4528983" y="2761682"/>
                    <a:pt x="4548827" y="2740515"/>
                    <a:pt x="4568671" y="2719349"/>
                  </a:cubicBezTo>
                  <a:lnTo>
                    <a:pt x="4568795" y="2719420"/>
                  </a:lnTo>
                  <a:lnTo>
                    <a:pt x="4670271" y="2471698"/>
                  </a:lnTo>
                  <a:lnTo>
                    <a:pt x="4730596" y="2220873"/>
                  </a:lnTo>
                  <a:cubicBezTo>
                    <a:pt x="4743555" y="2198271"/>
                    <a:pt x="4753424" y="2203816"/>
                    <a:pt x="4766951" y="2213753"/>
                  </a:cubicBezTo>
                  <a:lnTo>
                    <a:pt x="4835371" y="2071648"/>
                  </a:lnTo>
                  <a:cubicBezTo>
                    <a:pt x="4834313" y="2043073"/>
                    <a:pt x="4833254" y="2021906"/>
                    <a:pt x="4832196" y="1985923"/>
                  </a:cubicBezTo>
                  <a:cubicBezTo>
                    <a:pt x="4831138" y="1949940"/>
                    <a:pt x="4820025" y="1913956"/>
                    <a:pt x="4829021" y="1855748"/>
                  </a:cubicBezTo>
                  <a:cubicBezTo>
                    <a:pt x="4838017" y="1797540"/>
                    <a:pt x="4869238" y="1683769"/>
                    <a:pt x="4886171" y="1630323"/>
                  </a:cubicBezTo>
                  <a:cubicBezTo>
                    <a:pt x="4903104" y="1576877"/>
                    <a:pt x="4913159" y="1553594"/>
                    <a:pt x="4930621" y="1535073"/>
                  </a:cubicBezTo>
                  <a:cubicBezTo>
                    <a:pt x="4948084" y="1516552"/>
                    <a:pt x="4975600" y="1519198"/>
                    <a:pt x="4990946" y="1519198"/>
                  </a:cubicBezTo>
                  <a:cubicBezTo>
                    <a:pt x="5006292" y="1519198"/>
                    <a:pt x="5009996" y="1540894"/>
                    <a:pt x="5022696" y="1535073"/>
                  </a:cubicBezTo>
                  <a:cubicBezTo>
                    <a:pt x="5035396" y="1529252"/>
                    <a:pt x="5050742" y="1489036"/>
                    <a:pt x="5067146" y="1484273"/>
                  </a:cubicBezTo>
                  <a:cubicBezTo>
                    <a:pt x="5083550" y="1479510"/>
                    <a:pt x="5103659" y="1512848"/>
                    <a:pt x="5121121" y="1506498"/>
                  </a:cubicBezTo>
                  <a:cubicBezTo>
                    <a:pt x="5138583" y="1500148"/>
                    <a:pt x="5150225" y="1442469"/>
                    <a:pt x="5171921" y="1446173"/>
                  </a:cubicBezTo>
                  <a:cubicBezTo>
                    <a:pt x="5193617" y="1449877"/>
                    <a:pt x="5230659" y="1521844"/>
                    <a:pt x="5251296" y="1528723"/>
                  </a:cubicBezTo>
                  <a:cubicBezTo>
                    <a:pt x="5271933" y="1535602"/>
                    <a:pt x="5274050" y="1481098"/>
                    <a:pt x="5295746" y="1487448"/>
                  </a:cubicBezTo>
                  <a:cubicBezTo>
                    <a:pt x="5317442" y="1493798"/>
                    <a:pt x="5356071" y="1553594"/>
                    <a:pt x="5381471" y="1566823"/>
                  </a:cubicBezTo>
                  <a:cubicBezTo>
                    <a:pt x="5406871" y="1580052"/>
                    <a:pt x="5448146" y="1566823"/>
                    <a:pt x="5448146" y="1566823"/>
                  </a:cubicBezTo>
                  <a:cubicBezTo>
                    <a:pt x="5468783" y="1566823"/>
                    <a:pt x="5484130" y="1547773"/>
                    <a:pt x="5505296" y="1566823"/>
                  </a:cubicBezTo>
                  <a:cubicBezTo>
                    <a:pt x="5526462" y="1585873"/>
                    <a:pt x="5554509" y="1657311"/>
                    <a:pt x="5575146" y="1681123"/>
                  </a:cubicBezTo>
                  <a:cubicBezTo>
                    <a:pt x="5595783" y="1704935"/>
                    <a:pt x="5625417" y="1683769"/>
                    <a:pt x="5629121" y="1709698"/>
                  </a:cubicBezTo>
                  <a:cubicBezTo>
                    <a:pt x="5632825" y="1735627"/>
                    <a:pt x="5604250" y="1797540"/>
                    <a:pt x="5597371" y="1836698"/>
                  </a:cubicBezTo>
                  <a:cubicBezTo>
                    <a:pt x="5590492" y="1875856"/>
                    <a:pt x="5604250" y="1907077"/>
                    <a:pt x="5587846" y="1944648"/>
                  </a:cubicBezTo>
                  <a:cubicBezTo>
                    <a:pt x="5571442" y="1982219"/>
                    <a:pt x="5511646" y="2029315"/>
                    <a:pt x="5498946" y="2062123"/>
                  </a:cubicBezTo>
                  <a:cubicBezTo>
                    <a:pt x="5486246" y="2094931"/>
                    <a:pt x="5519584" y="2118744"/>
                    <a:pt x="5511646" y="2141498"/>
                  </a:cubicBezTo>
                  <a:cubicBezTo>
                    <a:pt x="5503709" y="2164252"/>
                    <a:pt x="5456613" y="2181186"/>
                    <a:pt x="5451321" y="2198648"/>
                  </a:cubicBezTo>
                  <a:cubicBezTo>
                    <a:pt x="5446029" y="2216110"/>
                    <a:pt x="5473017" y="2217698"/>
                    <a:pt x="5479896" y="2246273"/>
                  </a:cubicBezTo>
                  <a:cubicBezTo>
                    <a:pt x="5485659" y="2270211"/>
                    <a:pt x="5490308" y="2322002"/>
                    <a:pt x="5491851" y="2354053"/>
                  </a:cubicBezTo>
                  <a:lnTo>
                    <a:pt x="5492596" y="2354223"/>
                  </a:lnTo>
                  <a:lnTo>
                    <a:pt x="5511646" y="2433598"/>
                  </a:lnTo>
                  <a:cubicBezTo>
                    <a:pt x="5525140" y="2457675"/>
                    <a:pt x="5538634" y="2481752"/>
                    <a:pt x="5549746" y="2512973"/>
                  </a:cubicBezTo>
                  <a:cubicBezTo>
                    <a:pt x="5560858" y="2544194"/>
                    <a:pt x="5561917" y="2605048"/>
                    <a:pt x="5578321" y="2620923"/>
                  </a:cubicBezTo>
                  <a:cubicBezTo>
                    <a:pt x="5594725" y="2636798"/>
                    <a:pt x="5636000" y="2628331"/>
                    <a:pt x="5648171" y="2608223"/>
                  </a:cubicBezTo>
                  <a:cubicBezTo>
                    <a:pt x="5660342" y="2588115"/>
                    <a:pt x="5634413" y="2530965"/>
                    <a:pt x="5651346" y="2500273"/>
                  </a:cubicBezTo>
                  <a:cubicBezTo>
                    <a:pt x="5668279" y="2469581"/>
                    <a:pt x="5722254" y="2456352"/>
                    <a:pt x="5749771" y="2424073"/>
                  </a:cubicBezTo>
                  <a:cubicBezTo>
                    <a:pt x="5777288" y="2391794"/>
                    <a:pt x="5806921" y="2344698"/>
                    <a:pt x="5816446" y="2306598"/>
                  </a:cubicBezTo>
                  <a:cubicBezTo>
                    <a:pt x="5825971" y="2268498"/>
                    <a:pt x="5797396" y="2220344"/>
                    <a:pt x="5806921" y="2195473"/>
                  </a:cubicBezTo>
                  <a:cubicBezTo>
                    <a:pt x="5816446" y="2170602"/>
                    <a:pt x="5863013" y="2178010"/>
                    <a:pt x="5873596" y="2157373"/>
                  </a:cubicBezTo>
                  <a:cubicBezTo>
                    <a:pt x="5884179" y="2136735"/>
                    <a:pt x="5876242" y="2095461"/>
                    <a:pt x="5870421" y="2071648"/>
                  </a:cubicBezTo>
                  <a:cubicBezTo>
                    <a:pt x="5864600" y="2047835"/>
                    <a:pt x="5840788" y="2062652"/>
                    <a:pt x="5838671" y="2014498"/>
                  </a:cubicBezTo>
                  <a:cubicBezTo>
                    <a:pt x="5836554" y="1966344"/>
                    <a:pt x="5841317" y="1835111"/>
                    <a:pt x="5857721" y="1782723"/>
                  </a:cubicBezTo>
                  <a:cubicBezTo>
                    <a:pt x="5874125" y="1730335"/>
                    <a:pt x="5914342" y="1717635"/>
                    <a:pt x="5937096" y="1700173"/>
                  </a:cubicBezTo>
                  <a:cubicBezTo>
                    <a:pt x="5959850" y="1682710"/>
                    <a:pt x="5982604" y="1696998"/>
                    <a:pt x="5994246" y="1677948"/>
                  </a:cubicBezTo>
                  <a:cubicBezTo>
                    <a:pt x="6001391" y="1666257"/>
                    <a:pt x="6004350" y="1647987"/>
                    <a:pt x="6005233" y="1627148"/>
                  </a:cubicBezTo>
                  <a:lnTo>
                    <a:pt x="5997421" y="1627148"/>
                  </a:lnTo>
                  <a:cubicBezTo>
                    <a:pt x="5974138" y="1617623"/>
                    <a:pt x="5955617" y="1600160"/>
                    <a:pt x="5927571" y="1598573"/>
                  </a:cubicBezTo>
                  <a:cubicBezTo>
                    <a:pt x="5899525" y="1596986"/>
                    <a:pt x="5856663" y="1629265"/>
                    <a:pt x="5829146" y="1617623"/>
                  </a:cubicBezTo>
                  <a:cubicBezTo>
                    <a:pt x="5801629" y="1605981"/>
                    <a:pt x="5774113" y="1557827"/>
                    <a:pt x="5762471" y="1528723"/>
                  </a:cubicBezTo>
                  <a:cubicBezTo>
                    <a:pt x="5750829" y="1499619"/>
                    <a:pt x="5768292" y="1463636"/>
                    <a:pt x="5759296" y="1442998"/>
                  </a:cubicBezTo>
                  <a:cubicBezTo>
                    <a:pt x="5750300" y="1422361"/>
                    <a:pt x="5715375" y="1417598"/>
                    <a:pt x="5708496" y="1404898"/>
                  </a:cubicBezTo>
                  <a:cubicBezTo>
                    <a:pt x="5701617" y="1392198"/>
                    <a:pt x="5719079" y="1384789"/>
                    <a:pt x="5718021" y="1366798"/>
                  </a:cubicBezTo>
                  <a:cubicBezTo>
                    <a:pt x="5716963" y="1348807"/>
                    <a:pt x="5697913" y="1323406"/>
                    <a:pt x="5702146" y="1296948"/>
                  </a:cubicBezTo>
                  <a:cubicBezTo>
                    <a:pt x="5706379" y="1270490"/>
                    <a:pt x="5751888" y="1224452"/>
                    <a:pt x="5743421" y="1208048"/>
                  </a:cubicBezTo>
                  <a:cubicBezTo>
                    <a:pt x="5734954" y="1191644"/>
                    <a:pt x="5672513" y="1213869"/>
                    <a:pt x="5651346" y="1198523"/>
                  </a:cubicBezTo>
                  <a:cubicBezTo>
                    <a:pt x="5630179" y="1183177"/>
                    <a:pt x="5600017" y="1155131"/>
                    <a:pt x="5616421" y="1115973"/>
                  </a:cubicBezTo>
                  <a:cubicBezTo>
                    <a:pt x="5632825" y="1076815"/>
                    <a:pt x="5727017" y="1002202"/>
                    <a:pt x="5749771" y="963573"/>
                  </a:cubicBezTo>
                  <a:cubicBezTo>
                    <a:pt x="5772525" y="924944"/>
                    <a:pt x="5761413" y="901660"/>
                    <a:pt x="5752946" y="884198"/>
                  </a:cubicBezTo>
                  <a:cubicBezTo>
                    <a:pt x="5744479" y="866736"/>
                    <a:pt x="5707438" y="875731"/>
                    <a:pt x="5698971" y="858798"/>
                  </a:cubicBezTo>
                  <a:cubicBezTo>
                    <a:pt x="5690504" y="841865"/>
                    <a:pt x="5712200" y="799002"/>
                    <a:pt x="5702146" y="782598"/>
                  </a:cubicBezTo>
                  <a:cubicBezTo>
                    <a:pt x="5692092" y="766194"/>
                    <a:pt x="5656108" y="772015"/>
                    <a:pt x="5638646" y="760373"/>
                  </a:cubicBezTo>
                  <a:cubicBezTo>
                    <a:pt x="5621184" y="748731"/>
                    <a:pt x="5620654" y="727035"/>
                    <a:pt x="5597371" y="712748"/>
                  </a:cubicBezTo>
                  <a:cubicBezTo>
                    <a:pt x="5574088" y="698461"/>
                    <a:pt x="5515879" y="690523"/>
                    <a:pt x="5498946" y="674648"/>
                  </a:cubicBezTo>
                  <a:cubicBezTo>
                    <a:pt x="5482013" y="658773"/>
                    <a:pt x="5499475" y="636548"/>
                    <a:pt x="5495771" y="617498"/>
                  </a:cubicBezTo>
                  <a:cubicBezTo>
                    <a:pt x="5492067" y="598448"/>
                    <a:pt x="5473546" y="576752"/>
                    <a:pt x="5476721" y="560348"/>
                  </a:cubicBezTo>
                  <a:cubicBezTo>
                    <a:pt x="5479896" y="543944"/>
                    <a:pt x="5461904" y="558761"/>
                    <a:pt x="5514821" y="512723"/>
                  </a:cubicBezTo>
                  <a:cubicBezTo>
                    <a:pt x="5567738" y="466685"/>
                    <a:pt x="5712200" y="353444"/>
                    <a:pt x="5794221" y="284123"/>
                  </a:cubicBezTo>
                  <a:cubicBezTo>
                    <a:pt x="5876242" y="214802"/>
                    <a:pt x="5955088" y="141248"/>
                    <a:pt x="6006946" y="96798"/>
                  </a:cubicBezTo>
                  <a:cubicBezTo>
                    <a:pt x="6058804" y="52348"/>
                    <a:pt x="6046104" y="32240"/>
                    <a:pt x="6105371" y="17423"/>
                  </a:cubicBezTo>
                  <a:cubicBezTo>
                    <a:pt x="6149821" y="6310"/>
                    <a:pt x="6231478" y="-2421"/>
                    <a:pt x="6300113" y="605"/>
                  </a:cubicBezTo>
                  <a:close/>
                </a:path>
              </a:pathLst>
            </a:custGeom>
            <a:gradFill>
              <a:gsLst>
                <a:gs pos="42000">
                  <a:schemeClr val="bg1"/>
                </a:gs>
                <a:gs pos="0">
                  <a:schemeClr val="bg1">
                    <a:alpha val="40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blurRad="165100" dist="114300" dir="5400000" sx="90000" sy="-19000" rotWithShape="0">
                <a:prstClr val="black">
                  <a:alpha val="47000"/>
                </a:prstClr>
              </a:outerShdw>
            </a:effectLst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椭圆 7"/>
            <p:cNvSpPr>
              <a:spLocks noChangeAspect="1"/>
            </p:cNvSpPr>
            <p:nvPr/>
          </p:nvSpPr>
          <p:spPr>
            <a:xfrm>
              <a:off x="4972511" y="4392473"/>
              <a:ext cx="474428" cy="589440"/>
            </a:xfrm>
            <a:custGeom>
              <a:avLst/>
              <a:gdLst/>
              <a:ahLst/>
              <a:cxnLst/>
              <a:rect l="l" t="t" r="r" b="b"/>
              <a:pathLst>
                <a:path w="6953250" h="8638878">
                  <a:moveTo>
                    <a:pt x="5733041" y="6122376"/>
                  </a:moveTo>
                  <a:cubicBezTo>
                    <a:pt x="5733036" y="6119804"/>
                    <a:pt x="5740580" y="6130362"/>
                    <a:pt x="5737230" y="6132026"/>
                  </a:cubicBezTo>
                  <a:close/>
                  <a:moveTo>
                    <a:pt x="5550100" y="1182449"/>
                  </a:moveTo>
                  <a:cubicBezTo>
                    <a:pt x="5551134" y="1183652"/>
                    <a:pt x="5551165" y="1184938"/>
                    <a:pt x="5551165" y="1186261"/>
                  </a:cubicBezTo>
                  <a:cubicBezTo>
                    <a:pt x="5551165" y="1189939"/>
                    <a:pt x="5550779" y="1187909"/>
                    <a:pt x="5550100" y="1182449"/>
                  </a:cubicBezTo>
                  <a:close/>
                  <a:moveTo>
                    <a:pt x="1875335" y="1154778"/>
                  </a:moveTo>
                  <a:cubicBezTo>
                    <a:pt x="1877807" y="1156903"/>
                    <a:pt x="1878112" y="1159570"/>
                    <a:pt x="1878112" y="1162307"/>
                  </a:cubicBezTo>
                  <a:cubicBezTo>
                    <a:pt x="1878112" y="1179876"/>
                    <a:pt x="1865527" y="1194506"/>
                    <a:pt x="1848498" y="1195664"/>
                  </a:cubicBezTo>
                  <a:lnTo>
                    <a:pt x="1848497" y="1272965"/>
                  </a:lnTo>
                  <a:cubicBezTo>
                    <a:pt x="1865527" y="1274123"/>
                    <a:pt x="1878112" y="1288754"/>
                    <a:pt x="1878112" y="1306323"/>
                  </a:cubicBezTo>
                  <a:cubicBezTo>
                    <a:pt x="1878112" y="1323893"/>
                    <a:pt x="1865526" y="1338524"/>
                    <a:pt x="1848496" y="1339681"/>
                  </a:cubicBezTo>
                  <a:cubicBezTo>
                    <a:pt x="1848490" y="1365448"/>
                    <a:pt x="1848497" y="1391231"/>
                    <a:pt x="1848509" y="1416987"/>
                  </a:cubicBezTo>
                  <a:cubicBezTo>
                    <a:pt x="1865533" y="1418147"/>
                    <a:pt x="1878112" y="1432774"/>
                    <a:pt x="1878112" y="1450339"/>
                  </a:cubicBezTo>
                  <a:cubicBezTo>
                    <a:pt x="1878112" y="1467893"/>
                    <a:pt x="1865548" y="1482514"/>
                    <a:pt x="1848536" y="1483681"/>
                  </a:cubicBezTo>
                  <a:cubicBezTo>
                    <a:pt x="1848597" y="1662010"/>
                    <a:pt x="1848697" y="1837233"/>
                    <a:pt x="1848727" y="1994868"/>
                  </a:cubicBezTo>
                  <a:cubicBezTo>
                    <a:pt x="1860405" y="1999035"/>
                    <a:pt x="1871883" y="2007833"/>
                    <a:pt x="1885949" y="2019003"/>
                  </a:cubicBezTo>
                  <a:cubicBezTo>
                    <a:pt x="1912936" y="2040434"/>
                    <a:pt x="1952624" y="2085678"/>
                    <a:pt x="1985961" y="2119016"/>
                  </a:cubicBezTo>
                  <a:lnTo>
                    <a:pt x="2297103" y="2123164"/>
                  </a:lnTo>
                  <a:cubicBezTo>
                    <a:pt x="2288256" y="2088286"/>
                    <a:pt x="2279731" y="2056387"/>
                    <a:pt x="2271711" y="2028528"/>
                  </a:cubicBezTo>
                  <a:cubicBezTo>
                    <a:pt x="2241549" y="1923753"/>
                    <a:pt x="2224880" y="1901528"/>
                    <a:pt x="2195511" y="1828503"/>
                  </a:cubicBezTo>
                  <a:cubicBezTo>
                    <a:pt x="2166142" y="1755478"/>
                    <a:pt x="2114549" y="1680072"/>
                    <a:pt x="2095499" y="1590378"/>
                  </a:cubicBezTo>
                  <a:cubicBezTo>
                    <a:pt x="2076449" y="1500684"/>
                    <a:pt x="2078830" y="1395512"/>
                    <a:pt x="2081211" y="1290341"/>
                  </a:cubicBezTo>
                  <a:lnTo>
                    <a:pt x="2063963" y="1178230"/>
                  </a:lnTo>
                  <a:close/>
                  <a:moveTo>
                    <a:pt x="1733075" y="1137091"/>
                  </a:moveTo>
                  <a:cubicBezTo>
                    <a:pt x="1733061" y="1160358"/>
                    <a:pt x="1733059" y="1183775"/>
                    <a:pt x="1733058" y="1207309"/>
                  </a:cubicBezTo>
                  <a:cubicBezTo>
                    <a:pt x="1750087" y="1208467"/>
                    <a:pt x="1762671" y="1223097"/>
                    <a:pt x="1762671" y="1240665"/>
                  </a:cubicBezTo>
                  <a:cubicBezTo>
                    <a:pt x="1762671" y="1258234"/>
                    <a:pt x="1750086" y="1272864"/>
                    <a:pt x="1733057" y="1274022"/>
                  </a:cubicBezTo>
                  <a:lnTo>
                    <a:pt x="1733056" y="1351323"/>
                  </a:lnTo>
                  <a:cubicBezTo>
                    <a:pt x="1750086" y="1352481"/>
                    <a:pt x="1762671" y="1367112"/>
                    <a:pt x="1762671" y="1384681"/>
                  </a:cubicBezTo>
                  <a:cubicBezTo>
                    <a:pt x="1762671" y="1402251"/>
                    <a:pt x="1750085" y="1416882"/>
                    <a:pt x="1733055" y="1418039"/>
                  </a:cubicBezTo>
                  <a:cubicBezTo>
                    <a:pt x="1733049" y="1443806"/>
                    <a:pt x="1733056" y="1469589"/>
                    <a:pt x="1733068" y="1495345"/>
                  </a:cubicBezTo>
                  <a:cubicBezTo>
                    <a:pt x="1750092" y="1496505"/>
                    <a:pt x="1762671" y="1511132"/>
                    <a:pt x="1762671" y="1528697"/>
                  </a:cubicBezTo>
                  <a:cubicBezTo>
                    <a:pt x="1762671" y="1546251"/>
                    <a:pt x="1750107" y="1560872"/>
                    <a:pt x="1733095" y="1562039"/>
                  </a:cubicBezTo>
                  <a:cubicBezTo>
                    <a:pt x="1733156" y="1740138"/>
                    <a:pt x="1733255" y="1915140"/>
                    <a:pt x="1733285" y="2072617"/>
                  </a:cubicBezTo>
                  <a:cubicBezTo>
                    <a:pt x="1757333" y="2051606"/>
                    <a:pt x="1791029" y="2004170"/>
                    <a:pt x="1814511" y="1995191"/>
                  </a:cubicBezTo>
                  <a:cubicBezTo>
                    <a:pt x="1824814" y="1991252"/>
                    <a:pt x="1833729" y="1990667"/>
                    <a:pt x="1842130" y="1993450"/>
                  </a:cubicBezTo>
                  <a:cubicBezTo>
                    <a:pt x="1840276" y="1825947"/>
                    <a:pt x="1838349" y="1653693"/>
                    <a:pt x="1836459" y="1484003"/>
                  </a:cubicBezTo>
                  <a:cubicBezTo>
                    <a:pt x="1819102" y="1483014"/>
                    <a:pt x="1806104" y="1468194"/>
                    <a:pt x="1806104" y="1450339"/>
                  </a:cubicBezTo>
                  <a:cubicBezTo>
                    <a:pt x="1806104" y="1432772"/>
                    <a:pt x="1818687" y="1418142"/>
                    <a:pt x="1835714" y="1416984"/>
                  </a:cubicBezTo>
                  <a:lnTo>
                    <a:pt x="1834851" y="1339321"/>
                  </a:lnTo>
                  <a:cubicBezTo>
                    <a:pt x="1818207" y="1337956"/>
                    <a:pt x="1806104" y="1323553"/>
                    <a:pt x="1806104" y="1306323"/>
                  </a:cubicBezTo>
                  <a:cubicBezTo>
                    <a:pt x="1806104" y="1289383"/>
                    <a:pt x="1817804" y="1275175"/>
                    <a:pt x="1834121" y="1273628"/>
                  </a:cubicBezTo>
                  <a:cubicBezTo>
                    <a:pt x="1833824" y="1247146"/>
                    <a:pt x="1833533" y="1220807"/>
                    <a:pt x="1833244" y="1194639"/>
                  </a:cubicBezTo>
                  <a:cubicBezTo>
                    <a:pt x="1817323" y="1192864"/>
                    <a:pt x="1806104" y="1178896"/>
                    <a:pt x="1806104" y="1162307"/>
                  </a:cubicBezTo>
                  <a:lnTo>
                    <a:pt x="1811432" y="1146833"/>
                  </a:lnTo>
                  <a:close/>
                  <a:moveTo>
                    <a:pt x="1605683" y="1121252"/>
                  </a:moveTo>
                  <a:cubicBezTo>
                    <a:pt x="1605651" y="1176254"/>
                    <a:pt x="1605637" y="1232422"/>
                    <a:pt x="1605636" y="1289267"/>
                  </a:cubicBezTo>
                  <a:cubicBezTo>
                    <a:pt x="1622665" y="1290425"/>
                    <a:pt x="1635249" y="1305055"/>
                    <a:pt x="1635249" y="1322623"/>
                  </a:cubicBezTo>
                  <a:cubicBezTo>
                    <a:pt x="1635249" y="1340192"/>
                    <a:pt x="1622664" y="1354822"/>
                    <a:pt x="1605635" y="1355980"/>
                  </a:cubicBezTo>
                  <a:lnTo>
                    <a:pt x="1605634" y="1433281"/>
                  </a:lnTo>
                  <a:cubicBezTo>
                    <a:pt x="1622664" y="1434439"/>
                    <a:pt x="1635249" y="1449070"/>
                    <a:pt x="1635249" y="1466639"/>
                  </a:cubicBezTo>
                  <a:cubicBezTo>
                    <a:pt x="1635249" y="1484209"/>
                    <a:pt x="1622663" y="1498840"/>
                    <a:pt x="1605633" y="1499997"/>
                  </a:cubicBezTo>
                  <a:cubicBezTo>
                    <a:pt x="1605627" y="1525764"/>
                    <a:pt x="1605634" y="1551547"/>
                    <a:pt x="1605646" y="1577303"/>
                  </a:cubicBezTo>
                  <a:cubicBezTo>
                    <a:pt x="1622670" y="1578463"/>
                    <a:pt x="1635249" y="1593090"/>
                    <a:pt x="1635249" y="1610655"/>
                  </a:cubicBezTo>
                  <a:cubicBezTo>
                    <a:pt x="1635249" y="1628209"/>
                    <a:pt x="1622685" y="1642830"/>
                    <a:pt x="1605673" y="1643997"/>
                  </a:cubicBezTo>
                  <a:cubicBezTo>
                    <a:pt x="1605738" y="1835127"/>
                    <a:pt x="1605848" y="2022691"/>
                    <a:pt x="1605872" y="2188855"/>
                  </a:cubicBezTo>
                  <a:cubicBezTo>
                    <a:pt x="1624206" y="2152319"/>
                    <a:pt x="1656850" y="2098900"/>
                    <a:pt x="1676399" y="2080916"/>
                  </a:cubicBezTo>
                  <a:cubicBezTo>
                    <a:pt x="1696243" y="2062660"/>
                    <a:pt x="1701005" y="2095204"/>
                    <a:pt x="1724024" y="2080916"/>
                  </a:cubicBezTo>
                  <a:lnTo>
                    <a:pt x="1726763" y="2078462"/>
                  </a:lnTo>
                  <a:cubicBezTo>
                    <a:pt x="1724886" y="1908868"/>
                    <a:pt x="1722933" y="1734298"/>
                    <a:pt x="1721018" y="1562361"/>
                  </a:cubicBezTo>
                  <a:cubicBezTo>
                    <a:pt x="1703661" y="1561372"/>
                    <a:pt x="1690663" y="1546552"/>
                    <a:pt x="1690663" y="1528697"/>
                  </a:cubicBezTo>
                  <a:cubicBezTo>
                    <a:pt x="1690663" y="1511130"/>
                    <a:pt x="1703246" y="1496500"/>
                    <a:pt x="1720273" y="1495342"/>
                  </a:cubicBezTo>
                  <a:lnTo>
                    <a:pt x="1719410" y="1417679"/>
                  </a:lnTo>
                  <a:cubicBezTo>
                    <a:pt x="1702766" y="1416314"/>
                    <a:pt x="1690663" y="1401911"/>
                    <a:pt x="1690663" y="1384681"/>
                  </a:cubicBezTo>
                  <a:cubicBezTo>
                    <a:pt x="1690663" y="1367741"/>
                    <a:pt x="1702363" y="1353533"/>
                    <a:pt x="1718680" y="1351986"/>
                  </a:cubicBezTo>
                  <a:cubicBezTo>
                    <a:pt x="1718383" y="1325504"/>
                    <a:pt x="1718092" y="1299165"/>
                    <a:pt x="1717803" y="1272997"/>
                  </a:cubicBezTo>
                  <a:cubicBezTo>
                    <a:pt x="1701882" y="1271222"/>
                    <a:pt x="1690663" y="1257254"/>
                    <a:pt x="1690663" y="1240665"/>
                  </a:cubicBezTo>
                  <a:cubicBezTo>
                    <a:pt x="1690663" y="1224364"/>
                    <a:pt x="1701497" y="1210592"/>
                    <a:pt x="1717094" y="1208626"/>
                  </a:cubicBezTo>
                  <a:lnTo>
                    <a:pt x="1716286" y="1135003"/>
                  </a:lnTo>
                  <a:close/>
                  <a:moveTo>
                    <a:pt x="5665541" y="1104091"/>
                  </a:moveTo>
                  <a:cubicBezTo>
                    <a:pt x="5666575" y="1105294"/>
                    <a:pt x="5666606" y="1106580"/>
                    <a:pt x="5666606" y="1107903"/>
                  </a:cubicBezTo>
                  <a:cubicBezTo>
                    <a:pt x="5666606" y="1111581"/>
                    <a:pt x="5666220" y="1109551"/>
                    <a:pt x="5665541" y="1104091"/>
                  </a:cubicBezTo>
                  <a:close/>
                  <a:moveTo>
                    <a:pt x="5792963" y="1022133"/>
                  </a:moveTo>
                  <a:cubicBezTo>
                    <a:pt x="5793997" y="1023336"/>
                    <a:pt x="5794028" y="1024622"/>
                    <a:pt x="5794028" y="1025945"/>
                  </a:cubicBezTo>
                  <a:cubicBezTo>
                    <a:pt x="5794028" y="1029623"/>
                    <a:pt x="5793642" y="1027593"/>
                    <a:pt x="5792963" y="1022133"/>
                  </a:cubicBezTo>
                  <a:close/>
                  <a:moveTo>
                    <a:pt x="5908404" y="943775"/>
                  </a:moveTo>
                  <a:cubicBezTo>
                    <a:pt x="5909438" y="944978"/>
                    <a:pt x="5909469" y="946264"/>
                    <a:pt x="5909469" y="947587"/>
                  </a:cubicBezTo>
                  <a:cubicBezTo>
                    <a:pt x="5909469" y="951265"/>
                    <a:pt x="5909083" y="949235"/>
                    <a:pt x="5908404" y="943775"/>
                  </a:cubicBezTo>
                  <a:close/>
                  <a:moveTo>
                    <a:pt x="5984976" y="900767"/>
                  </a:moveTo>
                  <a:cubicBezTo>
                    <a:pt x="5986010" y="901970"/>
                    <a:pt x="5986041" y="903256"/>
                    <a:pt x="5986041" y="904579"/>
                  </a:cubicBezTo>
                  <a:cubicBezTo>
                    <a:pt x="5986041" y="908257"/>
                    <a:pt x="5985655" y="906227"/>
                    <a:pt x="5984976" y="900767"/>
                  </a:cubicBezTo>
                  <a:close/>
                  <a:moveTo>
                    <a:pt x="6100417" y="822409"/>
                  </a:moveTo>
                  <a:cubicBezTo>
                    <a:pt x="6101451" y="823612"/>
                    <a:pt x="6101482" y="824898"/>
                    <a:pt x="6101482" y="826221"/>
                  </a:cubicBezTo>
                  <a:cubicBezTo>
                    <a:pt x="6101482" y="829899"/>
                    <a:pt x="6101096" y="827869"/>
                    <a:pt x="6100417" y="822409"/>
                  </a:cubicBezTo>
                  <a:close/>
                  <a:moveTo>
                    <a:pt x="6227839" y="740451"/>
                  </a:moveTo>
                  <a:cubicBezTo>
                    <a:pt x="6228873" y="741654"/>
                    <a:pt x="6228904" y="742940"/>
                    <a:pt x="6228904" y="744263"/>
                  </a:cubicBezTo>
                  <a:cubicBezTo>
                    <a:pt x="6228904" y="747941"/>
                    <a:pt x="6228518" y="745911"/>
                    <a:pt x="6227839" y="740451"/>
                  </a:cubicBezTo>
                  <a:close/>
                  <a:moveTo>
                    <a:pt x="6218500" y="711712"/>
                  </a:moveTo>
                  <a:lnTo>
                    <a:pt x="6224508" y="712520"/>
                  </a:lnTo>
                  <a:lnTo>
                    <a:pt x="6227839" y="740451"/>
                  </a:lnTo>
                  <a:cubicBezTo>
                    <a:pt x="6227787" y="727526"/>
                    <a:pt x="6224296" y="718418"/>
                    <a:pt x="6218500" y="711712"/>
                  </a:cubicBezTo>
                  <a:close/>
                  <a:moveTo>
                    <a:pt x="1862640" y="558"/>
                  </a:moveTo>
                  <a:cubicBezTo>
                    <a:pt x="1867860" y="-5596"/>
                    <a:pt x="1873485" y="40513"/>
                    <a:pt x="1876838" y="69429"/>
                  </a:cubicBezTo>
                  <a:lnTo>
                    <a:pt x="6194409" y="719775"/>
                  </a:lnTo>
                  <a:lnTo>
                    <a:pt x="6196878" y="708801"/>
                  </a:lnTo>
                  <a:lnTo>
                    <a:pt x="6204765" y="709863"/>
                  </a:lnTo>
                  <a:lnTo>
                    <a:pt x="6204107" y="721236"/>
                  </a:lnTo>
                  <a:lnTo>
                    <a:pt x="6219824" y="723603"/>
                  </a:lnTo>
                  <a:lnTo>
                    <a:pt x="6203525" y="734511"/>
                  </a:lnTo>
                  <a:cubicBezTo>
                    <a:pt x="6202270" y="762918"/>
                    <a:pt x="6201295" y="800243"/>
                    <a:pt x="6200615" y="848538"/>
                  </a:cubicBezTo>
                  <a:cubicBezTo>
                    <a:pt x="6216268" y="850471"/>
                    <a:pt x="6227168" y="864276"/>
                    <a:pt x="6227168" y="880627"/>
                  </a:cubicBezTo>
                  <a:cubicBezTo>
                    <a:pt x="6227168" y="897287"/>
                    <a:pt x="6215852" y="911304"/>
                    <a:pt x="6199851" y="913033"/>
                  </a:cubicBezTo>
                  <a:cubicBezTo>
                    <a:pt x="6199568" y="936914"/>
                    <a:pt x="6199362" y="963318"/>
                    <a:pt x="6199213" y="991973"/>
                  </a:cubicBezTo>
                  <a:cubicBezTo>
                    <a:pt x="6215502" y="993536"/>
                    <a:pt x="6227168" y="1007728"/>
                    <a:pt x="6227168" y="1024643"/>
                  </a:cubicBezTo>
                  <a:cubicBezTo>
                    <a:pt x="6227168" y="1041718"/>
                    <a:pt x="6215282" y="1056017"/>
                    <a:pt x="6198813" y="1057479"/>
                  </a:cubicBezTo>
                  <a:cubicBezTo>
                    <a:pt x="6198679" y="1082333"/>
                    <a:pt x="6198566" y="1108447"/>
                    <a:pt x="6198492" y="1135691"/>
                  </a:cubicBezTo>
                  <a:cubicBezTo>
                    <a:pt x="6215104" y="1137073"/>
                    <a:pt x="6227168" y="1151458"/>
                    <a:pt x="6227168" y="1168659"/>
                  </a:cubicBezTo>
                  <a:cubicBezTo>
                    <a:pt x="6227168" y="1185959"/>
                    <a:pt x="6214966" y="1200409"/>
                    <a:pt x="6198243" y="1201731"/>
                  </a:cubicBezTo>
                  <a:cubicBezTo>
                    <a:pt x="6197738" y="1369442"/>
                    <a:pt x="6197559" y="1571710"/>
                    <a:pt x="6197555" y="1783375"/>
                  </a:cubicBezTo>
                  <a:cubicBezTo>
                    <a:pt x="6214584" y="1784533"/>
                    <a:pt x="6227168" y="1799163"/>
                    <a:pt x="6227168" y="1816731"/>
                  </a:cubicBezTo>
                  <a:cubicBezTo>
                    <a:pt x="6227168" y="1834300"/>
                    <a:pt x="6214583" y="1848930"/>
                    <a:pt x="6197554" y="1850088"/>
                  </a:cubicBezTo>
                  <a:lnTo>
                    <a:pt x="6197553" y="1927389"/>
                  </a:lnTo>
                  <a:cubicBezTo>
                    <a:pt x="6214583" y="1928547"/>
                    <a:pt x="6227168" y="1943178"/>
                    <a:pt x="6227168" y="1960747"/>
                  </a:cubicBezTo>
                  <a:cubicBezTo>
                    <a:pt x="6227168" y="1978317"/>
                    <a:pt x="6214582" y="1992948"/>
                    <a:pt x="6197552" y="1994105"/>
                  </a:cubicBezTo>
                  <a:cubicBezTo>
                    <a:pt x="6197546" y="2019872"/>
                    <a:pt x="6197553" y="2045655"/>
                    <a:pt x="6197565" y="2071411"/>
                  </a:cubicBezTo>
                  <a:cubicBezTo>
                    <a:pt x="6214589" y="2072571"/>
                    <a:pt x="6227168" y="2087198"/>
                    <a:pt x="6227168" y="2104763"/>
                  </a:cubicBezTo>
                  <a:cubicBezTo>
                    <a:pt x="6227168" y="2122317"/>
                    <a:pt x="6214604" y="2136938"/>
                    <a:pt x="6197592" y="2138105"/>
                  </a:cubicBezTo>
                  <a:cubicBezTo>
                    <a:pt x="6197682" y="2402491"/>
                    <a:pt x="6197858" y="2660052"/>
                    <a:pt x="6197780" y="2863588"/>
                  </a:cubicBezTo>
                  <a:cubicBezTo>
                    <a:pt x="6214709" y="2864799"/>
                    <a:pt x="6227168" y="2879370"/>
                    <a:pt x="6227168" y="2896851"/>
                  </a:cubicBezTo>
                  <a:cubicBezTo>
                    <a:pt x="6227168" y="2914350"/>
                    <a:pt x="6214683" y="2928935"/>
                    <a:pt x="6197733" y="2930134"/>
                  </a:cubicBezTo>
                  <a:cubicBezTo>
                    <a:pt x="6197726" y="2957178"/>
                    <a:pt x="6197701" y="2983030"/>
                    <a:pt x="6197663" y="3007555"/>
                  </a:cubicBezTo>
                  <a:cubicBezTo>
                    <a:pt x="6214644" y="3008739"/>
                    <a:pt x="6227168" y="3023341"/>
                    <a:pt x="6227168" y="3040867"/>
                  </a:cubicBezTo>
                  <a:cubicBezTo>
                    <a:pt x="6227168" y="3058441"/>
                    <a:pt x="6214576" y="3073075"/>
                    <a:pt x="6197540" y="3074230"/>
                  </a:cubicBezTo>
                  <a:cubicBezTo>
                    <a:pt x="6197498" y="3102490"/>
                    <a:pt x="6197426" y="3128319"/>
                    <a:pt x="6197310" y="3151425"/>
                  </a:cubicBezTo>
                  <a:cubicBezTo>
                    <a:pt x="6214447" y="3152526"/>
                    <a:pt x="6227168" y="3167220"/>
                    <a:pt x="6227168" y="3184883"/>
                  </a:cubicBezTo>
                  <a:cubicBezTo>
                    <a:pt x="6227168" y="3204767"/>
                    <a:pt x="6211048" y="3220887"/>
                    <a:pt x="6191164" y="3220887"/>
                  </a:cubicBezTo>
                  <a:cubicBezTo>
                    <a:pt x="6171280" y="3220887"/>
                    <a:pt x="6155160" y="3204767"/>
                    <a:pt x="6155160" y="3184883"/>
                  </a:cubicBezTo>
                  <a:cubicBezTo>
                    <a:pt x="6155160" y="3164999"/>
                    <a:pt x="6171280" y="3148879"/>
                    <a:pt x="6191164" y="3148879"/>
                  </a:cubicBezTo>
                  <a:lnTo>
                    <a:pt x="6196711" y="3151177"/>
                  </a:lnTo>
                  <a:lnTo>
                    <a:pt x="6195888" y="3074915"/>
                  </a:lnTo>
                  <a:cubicBezTo>
                    <a:pt x="6194493" y="3076756"/>
                    <a:pt x="6192842" y="3076871"/>
                    <a:pt x="6191164" y="3076871"/>
                  </a:cubicBezTo>
                  <a:cubicBezTo>
                    <a:pt x="6171280" y="3076871"/>
                    <a:pt x="6155160" y="3060751"/>
                    <a:pt x="6155160" y="3040867"/>
                  </a:cubicBezTo>
                  <a:cubicBezTo>
                    <a:pt x="6155160" y="3020983"/>
                    <a:pt x="6171280" y="3004863"/>
                    <a:pt x="6191164" y="3004863"/>
                  </a:cubicBezTo>
                  <a:lnTo>
                    <a:pt x="6195144" y="3006512"/>
                  </a:lnTo>
                  <a:lnTo>
                    <a:pt x="6194324" y="2931546"/>
                  </a:lnTo>
                  <a:cubicBezTo>
                    <a:pt x="6193353" y="2932806"/>
                    <a:pt x="6192264" y="2932855"/>
                    <a:pt x="6191164" y="2932855"/>
                  </a:cubicBezTo>
                  <a:cubicBezTo>
                    <a:pt x="6171280" y="2932855"/>
                    <a:pt x="6155160" y="2916735"/>
                    <a:pt x="6155160" y="2896851"/>
                  </a:cubicBezTo>
                  <a:cubicBezTo>
                    <a:pt x="6155160" y="2876967"/>
                    <a:pt x="6171280" y="2860847"/>
                    <a:pt x="6191164" y="2860847"/>
                  </a:cubicBezTo>
                  <a:lnTo>
                    <a:pt x="6193558" y="2861839"/>
                  </a:lnTo>
                  <a:cubicBezTo>
                    <a:pt x="6191004" y="2629769"/>
                    <a:pt x="6188222" y="2381468"/>
                    <a:pt x="6185515" y="2138427"/>
                  </a:cubicBezTo>
                  <a:cubicBezTo>
                    <a:pt x="6168158" y="2137438"/>
                    <a:pt x="6155160" y="2122618"/>
                    <a:pt x="6155160" y="2104763"/>
                  </a:cubicBezTo>
                  <a:cubicBezTo>
                    <a:pt x="6155160" y="2087196"/>
                    <a:pt x="6167743" y="2072566"/>
                    <a:pt x="6184770" y="2071408"/>
                  </a:cubicBezTo>
                  <a:lnTo>
                    <a:pt x="6183907" y="1993745"/>
                  </a:lnTo>
                  <a:cubicBezTo>
                    <a:pt x="6167263" y="1992380"/>
                    <a:pt x="6155160" y="1977977"/>
                    <a:pt x="6155160" y="1960747"/>
                  </a:cubicBezTo>
                  <a:cubicBezTo>
                    <a:pt x="6155160" y="1943807"/>
                    <a:pt x="6166860" y="1929599"/>
                    <a:pt x="6183177" y="1928052"/>
                  </a:cubicBezTo>
                  <a:cubicBezTo>
                    <a:pt x="6182880" y="1901570"/>
                    <a:pt x="6182589" y="1875231"/>
                    <a:pt x="6182300" y="1849063"/>
                  </a:cubicBezTo>
                  <a:cubicBezTo>
                    <a:pt x="6166379" y="1847288"/>
                    <a:pt x="6155160" y="1833320"/>
                    <a:pt x="6155160" y="1816731"/>
                  </a:cubicBezTo>
                  <a:cubicBezTo>
                    <a:pt x="6155160" y="1800430"/>
                    <a:pt x="6165994" y="1786658"/>
                    <a:pt x="6181591" y="1784692"/>
                  </a:cubicBezTo>
                  <a:cubicBezTo>
                    <a:pt x="6179224" y="1569999"/>
                    <a:pt x="6177048" y="1368832"/>
                    <a:pt x="6175302" y="1198093"/>
                  </a:cubicBezTo>
                  <a:cubicBezTo>
                    <a:pt x="6162814" y="1194274"/>
                    <a:pt x="6155160" y="1182360"/>
                    <a:pt x="6155160" y="1168659"/>
                  </a:cubicBezTo>
                  <a:cubicBezTo>
                    <a:pt x="6155160" y="1155206"/>
                    <a:pt x="6162539" y="1143475"/>
                    <a:pt x="6174703" y="1139474"/>
                  </a:cubicBezTo>
                  <a:cubicBezTo>
                    <a:pt x="6174400" y="1109698"/>
                    <a:pt x="6174115" y="1080998"/>
                    <a:pt x="6173853" y="1053476"/>
                  </a:cubicBezTo>
                  <a:cubicBezTo>
                    <a:pt x="6162161" y="1049216"/>
                    <a:pt x="6155160" y="1037747"/>
                    <a:pt x="6155160" y="1024643"/>
                  </a:cubicBezTo>
                  <a:cubicBezTo>
                    <a:pt x="6155160" y="1011767"/>
                    <a:pt x="6161920" y="1000469"/>
                    <a:pt x="6173297" y="996040"/>
                  </a:cubicBezTo>
                  <a:lnTo>
                    <a:pt x="6172493" y="908897"/>
                  </a:lnTo>
                  <a:cubicBezTo>
                    <a:pt x="6161582" y="904228"/>
                    <a:pt x="6155160" y="893177"/>
                    <a:pt x="6155160" y="880627"/>
                  </a:cubicBezTo>
                  <a:cubicBezTo>
                    <a:pt x="6155160" y="868267"/>
                    <a:pt x="6161388" y="857362"/>
                    <a:pt x="6172021" y="852552"/>
                  </a:cubicBezTo>
                  <a:cubicBezTo>
                    <a:pt x="6171918" y="841401"/>
                    <a:pt x="6171833" y="830699"/>
                    <a:pt x="6171754" y="820463"/>
                  </a:cubicBezTo>
                  <a:lnTo>
                    <a:pt x="6188889" y="744307"/>
                  </a:lnTo>
                  <a:lnTo>
                    <a:pt x="6098365" y="804891"/>
                  </a:lnTo>
                  <a:lnTo>
                    <a:pt x="6100417" y="822409"/>
                  </a:lnTo>
                  <a:lnTo>
                    <a:pt x="6096257" y="806302"/>
                  </a:lnTo>
                  <a:lnTo>
                    <a:pt x="6075968" y="819880"/>
                  </a:lnTo>
                  <a:cubicBezTo>
                    <a:pt x="6074771" y="847844"/>
                    <a:pt x="6073846" y="884110"/>
                    <a:pt x="6073193" y="930496"/>
                  </a:cubicBezTo>
                  <a:cubicBezTo>
                    <a:pt x="6088846" y="932429"/>
                    <a:pt x="6099746" y="946234"/>
                    <a:pt x="6099746" y="962585"/>
                  </a:cubicBezTo>
                  <a:cubicBezTo>
                    <a:pt x="6099746" y="979245"/>
                    <a:pt x="6088430" y="993262"/>
                    <a:pt x="6072429" y="994991"/>
                  </a:cubicBezTo>
                  <a:cubicBezTo>
                    <a:pt x="6072146" y="1018872"/>
                    <a:pt x="6071940" y="1045276"/>
                    <a:pt x="6071791" y="1073931"/>
                  </a:cubicBezTo>
                  <a:cubicBezTo>
                    <a:pt x="6088080" y="1075494"/>
                    <a:pt x="6099746" y="1089686"/>
                    <a:pt x="6099746" y="1106601"/>
                  </a:cubicBezTo>
                  <a:cubicBezTo>
                    <a:pt x="6099746" y="1123676"/>
                    <a:pt x="6087860" y="1137975"/>
                    <a:pt x="6071391" y="1139437"/>
                  </a:cubicBezTo>
                  <a:cubicBezTo>
                    <a:pt x="6071257" y="1164291"/>
                    <a:pt x="6071144" y="1190405"/>
                    <a:pt x="6071070" y="1217649"/>
                  </a:cubicBezTo>
                  <a:cubicBezTo>
                    <a:pt x="6087682" y="1219031"/>
                    <a:pt x="6099746" y="1233416"/>
                    <a:pt x="6099746" y="1250617"/>
                  </a:cubicBezTo>
                  <a:cubicBezTo>
                    <a:pt x="6099746" y="1267917"/>
                    <a:pt x="6087544" y="1282367"/>
                    <a:pt x="6070821" y="1283689"/>
                  </a:cubicBezTo>
                  <a:cubicBezTo>
                    <a:pt x="6070316" y="1451400"/>
                    <a:pt x="6070137" y="1653668"/>
                    <a:pt x="6070133" y="1865333"/>
                  </a:cubicBezTo>
                  <a:cubicBezTo>
                    <a:pt x="6087162" y="1866491"/>
                    <a:pt x="6099746" y="1881121"/>
                    <a:pt x="6099746" y="1898689"/>
                  </a:cubicBezTo>
                  <a:cubicBezTo>
                    <a:pt x="6099746" y="1916258"/>
                    <a:pt x="6087161" y="1930888"/>
                    <a:pt x="6070132" y="1932046"/>
                  </a:cubicBezTo>
                  <a:lnTo>
                    <a:pt x="6070131" y="2009347"/>
                  </a:lnTo>
                  <a:cubicBezTo>
                    <a:pt x="6087161" y="2010505"/>
                    <a:pt x="6099746" y="2025136"/>
                    <a:pt x="6099746" y="2042705"/>
                  </a:cubicBezTo>
                  <a:cubicBezTo>
                    <a:pt x="6099746" y="2060275"/>
                    <a:pt x="6087160" y="2074906"/>
                    <a:pt x="6070130" y="2076063"/>
                  </a:cubicBezTo>
                  <a:cubicBezTo>
                    <a:pt x="6070124" y="2101830"/>
                    <a:pt x="6070131" y="2127613"/>
                    <a:pt x="6070143" y="2153369"/>
                  </a:cubicBezTo>
                  <a:cubicBezTo>
                    <a:pt x="6087167" y="2154529"/>
                    <a:pt x="6099746" y="2169156"/>
                    <a:pt x="6099746" y="2186721"/>
                  </a:cubicBezTo>
                  <a:cubicBezTo>
                    <a:pt x="6099746" y="2204275"/>
                    <a:pt x="6087182" y="2218896"/>
                    <a:pt x="6070170" y="2220063"/>
                  </a:cubicBezTo>
                  <a:cubicBezTo>
                    <a:pt x="6070260" y="2484449"/>
                    <a:pt x="6070436" y="2742010"/>
                    <a:pt x="6070358" y="2945546"/>
                  </a:cubicBezTo>
                  <a:cubicBezTo>
                    <a:pt x="6087287" y="2946757"/>
                    <a:pt x="6099746" y="2961328"/>
                    <a:pt x="6099746" y="2978809"/>
                  </a:cubicBezTo>
                  <a:cubicBezTo>
                    <a:pt x="6099746" y="2996308"/>
                    <a:pt x="6087261" y="3010893"/>
                    <a:pt x="6070311" y="3012092"/>
                  </a:cubicBezTo>
                  <a:cubicBezTo>
                    <a:pt x="6070304" y="3039136"/>
                    <a:pt x="6070279" y="3064988"/>
                    <a:pt x="6070241" y="3089513"/>
                  </a:cubicBezTo>
                  <a:cubicBezTo>
                    <a:pt x="6087222" y="3090697"/>
                    <a:pt x="6099746" y="3105299"/>
                    <a:pt x="6099746" y="3122825"/>
                  </a:cubicBezTo>
                  <a:cubicBezTo>
                    <a:pt x="6099746" y="3140399"/>
                    <a:pt x="6087154" y="3155033"/>
                    <a:pt x="6070118" y="3156188"/>
                  </a:cubicBezTo>
                  <a:cubicBezTo>
                    <a:pt x="6070076" y="3184448"/>
                    <a:pt x="6070004" y="3210277"/>
                    <a:pt x="6069888" y="3233383"/>
                  </a:cubicBezTo>
                  <a:cubicBezTo>
                    <a:pt x="6087025" y="3234484"/>
                    <a:pt x="6099746" y="3249178"/>
                    <a:pt x="6099746" y="3266841"/>
                  </a:cubicBezTo>
                  <a:cubicBezTo>
                    <a:pt x="6099746" y="3286725"/>
                    <a:pt x="6083626" y="3302845"/>
                    <a:pt x="6063742" y="3302845"/>
                  </a:cubicBezTo>
                  <a:cubicBezTo>
                    <a:pt x="6043858" y="3302845"/>
                    <a:pt x="6027738" y="3286725"/>
                    <a:pt x="6027738" y="3266841"/>
                  </a:cubicBezTo>
                  <a:cubicBezTo>
                    <a:pt x="6027738" y="3246957"/>
                    <a:pt x="6043858" y="3230837"/>
                    <a:pt x="6063742" y="3230837"/>
                  </a:cubicBezTo>
                  <a:lnTo>
                    <a:pt x="6069289" y="3233135"/>
                  </a:lnTo>
                  <a:lnTo>
                    <a:pt x="6068466" y="3156873"/>
                  </a:lnTo>
                  <a:cubicBezTo>
                    <a:pt x="6067071" y="3158714"/>
                    <a:pt x="6065420" y="3158829"/>
                    <a:pt x="6063742" y="3158829"/>
                  </a:cubicBezTo>
                  <a:cubicBezTo>
                    <a:pt x="6043858" y="3158829"/>
                    <a:pt x="6027738" y="3142709"/>
                    <a:pt x="6027738" y="3122825"/>
                  </a:cubicBezTo>
                  <a:cubicBezTo>
                    <a:pt x="6027738" y="3102941"/>
                    <a:pt x="6043858" y="3086821"/>
                    <a:pt x="6063742" y="3086821"/>
                  </a:cubicBezTo>
                  <a:lnTo>
                    <a:pt x="6067722" y="3088470"/>
                  </a:lnTo>
                  <a:lnTo>
                    <a:pt x="6066902" y="3013504"/>
                  </a:lnTo>
                  <a:cubicBezTo>
                    <a:pt x="6065931" y="3014764"/>
                    <a:pt x="6064842" y="3014813"/>
                    <a:pt x="6063742" y="3014813"/>
                  </a:cubicBezTo>
                  <a:cubicBezTo>
                    <a:pt x="6043858" y="3014813"/>
                    <a:pt x="6027738" y="2998693"/>
                    <a:pt x="6027738" y="2978809"/>
                  </a:cubicBezTo>
                  <a:cubicBezTo>
                    <a:pt x="6027738" y="2958925"/>
                    <a:pt x="6043858" y="2942805"/>
                    <a:pt x="6063742" y="2942805"/>
                  </a:cubicBezTo>
                  <a:lnTo>
                    <a:pt x="6066136" y="2943797"/>
                  </a:lnTo>
                  <a:cubicBezTo>
                    <a:pt x="6063582" y="2711727"/>
                    <a:pt x="6060800" y="2463426"/>
                    <a:pt x="6058093" y="2220385"/>
                  </a:cubicBezTo>
                  <a:cubicBezTo>
                    <a:pt x="6040736" y="2219396"/>
                    <a:pt x="6027738" y="2204576"/>
                    <a:pt x="6027738" y="2186721"/>
                  </a:cubicBezTo>
                  <a:cubicBezTo>
                    <a:pt x="6027738" y="2169154"/>
                    <a:pt x="6040321" y="2154524"/>
                    <a:pt x="6057348" y="2153366"/>
                  </a:cubicBezTo>
                  <a:lnTo>
                    <a:pt x="6056485" y="2075703"/>
                  </a:lnTo>
                  <a:cubicBezTo>
                    <a:pt x="6039841" y="2074338"/>
                    <a:pt x="6027738" y="2059935"/>
                    <a:pt x="6027738" y="2042705"/>
                  </a:cubicBezTo>
                  <a:cubicBezTo>
                    <a:pt x="6027738" y="2025765"/>
                    <a:pt x="6039438" y="2011557"/>
                    <a:pt x="6055755" y="2010010"/>
                  </a:cubicBezTo>
                  <a:cubicBezTo>
                    <a:pt x="6055458" y="1983528"/>
                    <a:pt x="6055167" y="1957189"/>
                    <a:pt x="6054878" y="1931021"/>
                  </a:cubicBezTo>
                  <a:cubicBezTo>
                    <a:pt x="6038957" y="1929246"/>
                    <a:pt x="6027738" y="1915278"/>
                    <a:pt x="6027738" y="1898689"/>
                  </a:cubicBezTo>
                  <a:cubicBezTo>
                    <a:pt x="6027738" y="1882388"/>
                    <a:pt x="6038572" y="1868616"/>
                    <a:pt x="6054169" y="1866650"/>
                  </a:cubicBezTo>
                  <a:cubicBezTo>
                    <a:pt x="6051802" y="1651957"/>
                    <a:pt x="6049626" y="1450790"/>
                    <a:pt x="6047880" y="1280051"/>
                  </a:cubicBezTo>
                  <a:cubicBezTo>
                    <a:pt x="6035392" y="1276232"/>
                    <a:pt x="6027738" y="1264318"/>
                    <a:pt x="6027738" y="1250617"/>
                  </a:cubicBezTo>
                  <a:cubicBezTo>
                    <a:pt x="6027738" y="1237164"/>
                    <a:pt x="6035117" y="1225433"/>
                    <a:pt x="6047281" y="1221432"/>
                  </a:cubicBezTo>
                  <a:cubicBezTo>
                    <a:pt x="6046978" y="1191656"/>
                    <a:pt x="6046693" y="1162956"/>
                    <a:pt x="6046431" y="1135434"/>
                  </a:cubicBezTo>
                  <a:cubicBezTo>
                    <a:pt x="6034739" y="1131174"/>
                    <a:pt x="6027738" y="1119705"/>
                    <a:pt x="6027738" y="1106601"/>
                  </a:cubicBezTo>
                  <a:cubicBezTo>
                    <a:pt x="6027738" y="1093725"/>
                    <a:pt x="6034498" y="1082427"/>
                    <a:pt x="6045875" y="1077998"/>
                  </a:cubicBezTo>
                  <a:lnTo>
                    <a:pt x="6045071" y="990855"/>
                  </a:lnTo>
                  <a:cubicBezTo>
                    <a:pt x="6034160" y="986186"/>
                    <a:pt x="6027738" y="975135"/>
                    <a:pt x="6027738" y="962585"/>
                  </a:cubicBezTo>
                  <a:cubicBezTo>
                    <a:pt x="6027738" y="950225"/>
                    <a:pt x="6033966" y="939320"/>
                    <a:pt x="6044599" y="934510"/>
                  </a:cubicBezTo>
                  <a:cubicBezTo>
                    <a:pt x="6044496" y="923359"/>
                    <a:pt x="6044411" y="912657"/>
                    <a:pt x="6044332" y="902421"/>
                  </a:cubicBezTo>
                  <a:lnTo>
                    <a:pt x="6060588" y="830174"/>
                  </a:lnTo>
                  <a:lnTo>
                    <a:pt x="5982804" y="882231"/>
                  </a:lnTo>
                  <a:lnTo>
                    <a:pt x="5984976" y="900767"/>
                  </a:lnTo>
                  <a:lnTo>
                    <a:pt x="5980574" y="883724"/>
                  </a:lnTo>
                  <a:lnTo>
                    <a:pt x="5960572" y="897110"/>
                  </a:lnTo>
                  <a:cubicBezTo>
                    <a:pt x="5959355" y="925225"/>
                    <a:pt x="5958414" y="961842"/>
                    <a:pt x="5957752" y="1008854"/>
                  </a:cubicBezTo>
                  <a:cubicBezTo>
                    <a:pt x="5973405" y="1010787"/>
                    <a:pt x="5984305" y="1024592"/>
                    <a:pt x="5984305" y="1040943"/>
                  </a:cubicBezTo>
                  <a:cubicBezTo>
                    <a:pt x="5984305" y="1057603"/>
                    <a:pt x="5972989" y="1071620"/>
                    <a:pt x="5956988" y="1073349"/>
                  </a:cubicBezTo>
                  <a:cubicBezTo>
                    <a:pt x="5956705" y="1097230"/>
                    <a:pt x="5956499" y="1123634"/>
                    <a:pt x="5956350" y="1152289"/>
                  </a:cubicBezTo>
                  <a:cubicBezTo>
                    <a:pt x="5972639" y="1153852"/>
                    <a:pt x="5984305" y="1168044"/>
                    <a:pt x="5984305" y="1184959"/>
                  </a:cubicBezTo>
                  <a:cubicBezTo>
                    <a:pt x="5984305" y="1202034"/>
                    <a:pt x="5972419" y="1216333"/>
                    <a:pt x="5955950" y="1217795"/>
                  </a:cubicBezTo>
                  <a:cubicBezTo>
                    <a:pt x="5955816" y="1242649"/>
                    <a:pt x="5955703" y="1268763"/>
                    <a:pt x="5955629" y="1296007"/>
                  </a:cubicBezTo>
                  <a:cubicBezTo>
                    <a:pt x="5972241" y="1297389"/>
                    <a:pt x="5984305" y="1311774"/>
                    <a:pt x="5984305" y="1328975"/>
                  </a:cubicBezTo>
                  <a:cubicBezTo>
                    <a:pt x="5984305" y="1346275"/>
                    <a:pt x="5972103" y="1360725"/>
                    <a:pt x="5955380" y="1362047"/>
                  </a:cubicBezTo>
                  <a:cubicBezTo>
                    <a:pt x="5954875" y="1529758"/>
                    <a:pt x="5954696" y="1732026"/>
                    <a:pt x="5954692" y="1943691"/>
                  </a:cubicBezTo>
                  <a:cubicBezTo>
                    <a:pt x="5971721" y="1944849"/>
                    <a:pt x="5984305" y="1959479"/>
                    <a:pt x="5984305" y="1977047"/>
                  </a:cubicBezTo>
                  <a:cubicBezTo>
                    <a:pt x="5984305" y="1994616"/>
                    <a:pt x="5971720" y="2009246"/>
                    <a:pt x="5954691" y="2010404"/>
                  </a:cubicBezTo>
                  <a:lnTo>
                    <a:pt x="5954690" y="2087705"/>
                  </a:lnTo>
                  <a:cubicBezTo>
                    <a:pt x="5971720" y="2088863"/>
                    <a:pt x="5984305" y="2103494"/>
                    <a:pt x="5984305" y="2121063"/>
                  </a:cubicBezTo>
                  <a:cubicBezTo>
                    <a:pt x="5984305" y="2138633"/>
                    <a:pt x="5971719" y="2153264"/>
                    <a:pt x="5954689" y="2154421"/>
                  </a:cubicBezTo>
                  <a:cubicBezTo>
                    <a:pt x="5954683" y="2180188"/>
                    <a:pt x="5954690" y="2205971"/>
                    <a:pt x="5954702" y="2231727"/>
                  </a:cubicBezTo>
                  <a:cubicBezTo>
                    <a:pt x="5971726" y="2232887"/>
                    <a:pt x="5984305" y="2247514"/>
                    <a:pt x="5984305" y="2265079"/>
                  </a:cubicBezTo>
                  <a:cubicBezTo>
                    <a:pt x="5984305" y="2282633"/>
                    <a:pt x="5971741" y="2297254"/>
                    <a:pt x="5954729" y="2298421"/>
                  </a:cubicBezTo>
                  <a:cubicBezTo>
                    <a:pt x="5954819" y="2562807"/>
                    <a:pt x="5954995" y="2820368"/>
                    <a:pt x="5954917" y="3023904"/>
                  </a:cubicBezTo>
                  <a:cubicBezTo>
                    <a:pt x="5971846" y="3025115"/>
                    <a:pt x="5984305" y="3039686"/>
                    <a:pt x="5984305" y="3057167"/>
                  </a:cubicBezTo>
                  <a:cubicBezTo>
                    <a:pt x="5984305" y="3074666"/>
                    <a:pt x="5971820" y="3089251"/>
                    <a:pt x="5954870" y="3090450"/>
                  </a:cubicBezTo>
                  <a:cubicBezTo>
                    <a:pt x="5954863" y="3117494"/>
                    <a:pt x="5954838" y="3143346"/>
                    <a:pt x="5954800" y="3167871"/>
                  </a:cubicBezTo>
                  <a:cubicBezTo>
                    <a:pt x="5971781" y="3169055"/>
                    <a:pt x="5984305" y="3183657"/>
                    <a:pt x="5984305" y="3201183"/>
                  </a:cubicBezTo>
                  <a:cubicBezTo>
                    <a:pt x="5984305" y="3218757"/>
                    <a:pt x="5971713" y="3233391"/>
                    <a:pt x="5954677" y="3234546"/>
                  </a:cubicBezTo>
                  <a:cubicBezTo>
                    <a:pt x="5954635" y="3262806"/>
                    <a:pt x="5954563" y="3288635"/>
                    <a:pt x="5954447" y="3311741"/>
                  </a:cubicBezTo>
                  <a:cubicBezTo>
                    <a:pt x="5971584" y="3312842"/>
                    <a:pt x="5984305" y="3327536"/>
                    <a:pt x="5984305" y="3345199"/>
                  </a:cubicBezTo>
                  <a:cubicBezTo>
                    <a:pt x="5984305" y="3365083"/>
                    <a:pt x="5968185" y="3381203"/>
                    <a:pt x="5948301" y="3381203"/>
                  </a:cubicBezTo>
                  <a:cubicBezTo>
                    <a:pt x="5928417" y="3381203"/>
                    <a:pt x="5912297" y="3365083"/>
                    <a:pt x="5912297" y="3345199"/>
                  </a:cubicBezTo>
                  <a:cubicBezTo>
                    <a:pt x="5912297" y="3325315"/>
                    <a:pt x="5928417" y="3309195"/>
                    <a:pt x="5948301" y="3309195"/>
                  </a:cubicBezTo>
                  <a:lnTo>
                    <a:pt x="5953848" y="3311493"/>
                  </a:lnTo>
                  <a:lnTo>
                    <a:pt x="5953025" y="3235231"/>
                  </a:lnTo>
                  <a:cubicBezTo>
                    <a:pt x="5951630" y="3237072"/>
                    <a:pt x="5949979" y="3237187"/>
                    <a:pt x="5948301" y="3237187"/>
                  </a:cubicBezTo>
                  <a:cubicBezTo>
                    <a:pt x="5928417" y="3237187"/>
                    <a:pt x="5912297" y="3221067"/>
                    <a:pt x="5912297" y="3201183"/>
                  </a:cubicBezTo>
                  <a:cubicBezTo>
                    <a:pt x="5912297" y="3181299"/>
                    <a:pt x="5928417" y="3165179"/>
                    <a:pt x="5948301" y="3165179"/>
                  </a:cubicBezTo>
                  <a:lnTo>
                    <a:pt x="5952281" y="3166828"/>
                  </a:lnTo>
                  <a:lnTo>
                    <a:pt x="5951461" y="3091862"/>
                  </a:lnTo>
                  <a:cubicBezTo>
                    <a:pt x="5950490" y="3093122"/>
                    <a:pt x="5949401" y="3093171"/>
                    <a:pt x="5948301" y="3093171"/>
                  </a:cubicBezTo>
                  <a:cubicBezTo>
                    <a:pt x="5928417" y="3093171"/>
                    <a:pt x="5912297" y="3077051"/>
                    <a:pt x="5912297" y="3057167"/>
                  </a:cubicBezTo>
                  <a:cubicBezTo>
                    <a:pt x="5912297" y="3037283"/>
                    <a:pt x="5928417" y="3021163"/>
                    <a:pt x="5948301" y="3021163"/>
                  </a:cubicBezTo>
                  <a:lnTo>
                    <a:pt x="5950695" y="3022155"/>
                  </a:lnTo>
                  <a:cubicBezTo>
                    <a:pt x="5948141" y="2790085"/>
                    <a:pt x="5945359" y="2541784"/>
                    <a:pt x="5942652" y="2298743"/>
                  </a:cubicBezTo>
                  <a:cubicBezTo>
                    <a:pt x="5925295" y="2297754"/>
                    <a:pt x="5912297" y="2282934"/>
                    <a:pt x="5912297" y="2265079"/>
                  </a:cubicBezTo>
                  <a:cubicBezTo>
                    <a:pt x="5912297" y="2247512"/>
                    <a:pt x="5924880" y="2232882"/>
                    <a:pt x="5941907" y="2231724"/>
                  </a:cubicBezTo>
                  <a:lnTo>
                    <a:pt x="5941044" y="2154061"/>
                  </a:lnTo>
                  <a:cubicBezTo>
                    <a:pt x="5924400" y="2152696"/>
                    <a:pt x="5912297" y="2138293"/>
                    <a:pt x="5912297" y="2121063"/>
                  </a:cubicBezTo>
                  <a:cubicBezTo>
                    <a:pt x="5912297" y="2104123"/>
                    <a:pt x="5923997" y="2089915"/>
                    <a:pt x="5940314" y="2088368"/>
                  </a:cubicBezTo>
                  <a:cubicBezTo>
                    <a:pt x="5940017" y="2061886"/>
                    <a:pt x="5939726" y="2035547"/>
                    <a:pt x="5939437" y="2009379"/>
                  </a:cubicBezTo>
                  <a:cubicBezTo>
                    <a:pt x="5923516" y="2007604"/>
                    <a:pt x="5912297" y="1993636"/>
                    <a:pt x="5912297" y="1977047"/>
                  </a:cubicBezTo>
                  <a:cubicBezTo>
                    <a:pt x="5912297" y="1960746"/>
                    <a:pt x="5923131" y="1946974"/>
                    <a:pt x="5938728" y="1945008"/>
                  </a:cubicBezTo>
                  <a:cubicBezTo>
                    <a:pt x="5936361" y="1730315"/>
                    <a:pt x="5934185" y="1529148"/>
                    <a:pt x="5932439" y="1358409"/>
                  </a:cubicBezTo>
                  <a:cubicBezTo>
                    <a:pt x="5919951" y="1354590"/>
                    <a:pt x="5912297" y="1342676"/>
                    <a:pt x="5912297" y="1328975"/>
                  </a:cubicBezTo>
                  <a:cubicBezTo>
                    <a:pt x="5912297" y="1315522"/>
                    <a:pt x="5919676" y="1303791"/>
                    <a:pt x="5931840" y="1299790"/>
                  </a:cubicBezTo>
                  <a:cubicBezTo>
                    <a:pt x="5931537" y="1270014"/>
                    <a:pt x="5931252" y="1241314"/>
                    <a:pt x="5930990" y="1213792"/>
                  </a:cubicBezTo>
                  <a:cubicBezTo>
                    <a:pt x="5919298" y="1209532"/>
                    <a:pt x="5912297" y="1198063"/>
                    <a:pt x="5912297" y="1184959"/>
                  </a:cubicBezTo>
                  <a:cubicBezTo>
                    <a:pt x="5912297" y="1172083"/>
                    <a:pt x="5919057" y="1160785"/>
                    <a:pt x="5930434" y="1156356"/>
                  </a:cubicBezTo>
                  <a:lnTo>
                    <a:pt x="5929630" y="1069213"/>
                  </a:lnTo>
                  <a:cubicBezTo>
                    <a:pt x="5918719" y="1064544"/>
                    <a:pt x="5912297" y="1053493"/>
                    <a:pt x="5912297" y="1040943"/>
                  </a:cubicBezTo>
                  <a:cubicBezTo>
                    <a:pt x="5912297" y="1028583"/>
                    <a:pt x="5918525" y="1017678"/>
                    <a:pt x="5929158" y="1012868"/>
                  </a:cubicBezTo>
                  <a:cubicBezTo>
                    <a:pt x="5929055" y="1001717"/>
                    <a:pt x="5928970" y="991015"/>
                    <a:pt x="5928891" y="980779"/>
                  </a:cubicBezTo>
                  <a:lnTo>
                    <a:pt x="5945438" y="907239"/>
                  </a:lnTo>
                  <a:lnTo>
                    <a:pt x="5907128" y="932879"/>
                  </a:lnTo>
                  <a:cubicBezTo>
                    <a:pt x="5907617" y="937218"/>
                    <a:pt x="5908050" y="940954"/>
                    <a:pt x="5908404" y="943775"/>
                  </a:cubicBezTo>
                  <a:lnTo>
                    <a:pt x="5905816" y="933756"/>
                  </a:lnTo>
                  <a:lnTo>
                    <a:pt x="5883664" y="948582"/>
                  </a:lnTo>
                  <a:cubicBezTo>
                    <a:pt x="5882602" y="975468"/>
                    <a:pt x="5881777" y="1009431"/>
                    <a:pt x="5881180" y="1051862"/>
                  </a:cubicBezTo>
                  <a:cubicBezTo>
                    <a:pt x="5896833" y="1053795"/>
                    <a:pt x="5907733" y="1067600"/>
                    <a:pt x="5907733" y="1083951"/>
                  </a:cubicBezTo>
                  <a:cubicBezTo>
                    <a:pt x="5907733" y="1100611"/>
                    <a:pt x="5896417" y="1114628"/>
                    <a:pt x="5880416" y="1116357"/>
                  </a:cubicBezTo>
                  <a:cubicBezTo>
                    <a:pt x="5880133" y="1140238"/>
                    <a:pt x="5879927" y="1166642"/>
                    <a:pt x="5879778" y="1195297"/>
                  </a:cubicBezTo>
                  <a:cubicBezTo>
                    <a:pt x="5896067" y="1196860"/>
                    <a:pt x="5907733" y="1211052"/>
                    <a:pt x="5907733" y="1227967"/>
                  </a:cubicBezTo>
                  <a:cubicBezTo>
                    <a:pt x="5907733" y="1245042"/>
                    <a:pt x="5895847" y="1259341"/>
                    <a:pt x="5879378" y="1260803"/>
                  </a:cubicBezTo>
                  <a:cubicBezTo>
                    <a:pt x="5879244" y="1285657"/>
                    <a:pt x="5879131" y="1311771"/>
                    <a:pt x="5879057" y="1339015"/>
                  </a:cubicBezTo>
                  <a:cubicBezTo>
                    <a:pt x="5895669" y="1340397"/>
                    <a:pt x="5907733" y="1354782"/>
                    <a:pt x="5907733" y="1371983"/>
                  </a:cubicBezTo>
                  <a:cubicBezTo>
                    <a:pt x="5907733" y="1389283"/>
                    <a:pt x="5895531" y="1403733"/>
                    <a:pt x="5878808" y="1405055"/>
                  </a:cubicBezTo>
                  <a:cubicBezTo>
                    <a:pt x="5878303" y="1572766"/>
                    <a:pt x="5878124" y="1775034"/>
                    <a:pt x="5878120" y="1986699"/>
                  </a:cubicBezTo>
                  <a:cubicBezTo>
                    <a:pt x="5895149" y="1987857"/>
                    <a:pt x="5907733" y="2002487"/>
                    <a:pt x="5907733" y="2020055"/>
                  </a:cubicBezTo>
                  <a:cubicBezTo>
                    <a:pt x="5907733" y="2037624"/>
                    <a:pt x="5895148" y="2052254"/>
                    <a:pt x="5878119" y="2053412"/>
                  </a:cubicBezTo>
                  <a:lnTo>
                    <a:pt x="5878118" y="2130713"/>
                  </a:lnTo>
                  <a:cubicBezTo>
                    <a:pt x="5895148" y="2131871"/>
                    <a:pt x="5907733" y="2146502"/>
                    <a:pt x="5907733" y="2164071"/>
                  </a:cubicBezTo>
                  <a:cubicBezTo>
                    <a:pt x="5907733" y="2181641"/>
                    <a:pt x="5895147" y="2196272"/>
                    <a:pt x="5878117" y="2197429"/>
                  </a:cubicBezTo>
                  <a:cubicBezTo>
                    <a:pt x="5878111" y="2223196"/>
                    <a:pt x="5878118" y="2248979"/>
                    <a:pt x="5878130" y="2274735"/>
                  </a:cubicBezTo>
                  <a:cubicBezTo>
                    <a:pt x="5895154" y="2275895"/>
                    <a:pt x="5907733" y="2290522"/>
                    <a:pt x="5907733" y="2308087"/>
                  </a:cubicBezTo>
                  <a:cubicBezTo>
                    <a:pt x="5907733" y="2325641"/>
                    <a:pt x="5895169" y="2340262"/>
                    <a:pt x="5878157" y="2341429"/>
                  </a:cubicBezTo>
                  <a:cubicBezTo>
                    <a:pt x="5878247" y="2605815"/>
                    <a:pt x="5878423" y="2863376"/>
                    <a:pt x="5878345" y="3066912"/>
                  </a:cubicBezTo>
                  <a:cubicBezTo>
                    <a:pt x="5895274" y="3068123"/>
                    <a:pt x="5907733" y="3082694"/>
                    <a:pt x="5907733" y="3100175"/>
                  </a:cubicBezTo>
                  <a:cubicBezTo>
                    <a:pt x="5907733" y="3117674"/>
                    <a:pt x="5895248" y="3132259"/>
                    <a:pt x="5878298" y="3133458"/>
                  </a:cubicBezTo>
                  <a:cubicBezTo>
                    <a:pt x="5878291" y="3160502"/>
                    <a:pt x="5878266" y="3186354"/>
                    <a:pt x="5878228" y="3210879"/>
                  </a:cubicBezTo>
                  <a:cubicBezTo>
                    <a:pt x="5895209" y="3212063"/>
                    <a:pt x="5907733" y="3226665"/>
                    <a:pt x="5907733" y="3244191"/>
                  </a:cubicBezTo>
                  <a:cubicBezTo>
                    <a:pt x="5907733" y="3261765"/>
                    <a:pt x="5895141" y="3276399"/>
                    <a:pt x="5878105" y="3277554"/>
                  </a:cubicBezTo>
                  <a:cubicBezTo>
                    <a:pt x="5878063" y="3305814"/>
                    <a:pt x="5877991" y="3331643"/>
                    <a:pt x="5877875" y="3354749"/>
                  </a:cubicBezTo>
                  <a:cubicBezTo>
                    <a:pt x="5895012" y="3355850"/>
                    <a:pt x="5907733" y="3370544"/>
                    <a:pt x="5907733" y="3388207"/>
                  </a:cubicBezTo>
                  <a:cubicBezTo>
                    <a:pt x="5907733" y="3408091"/>
                    <a:pt x="5891613" y="3424211"/>
                    <a:pt x="5871729" y="3424211"/>
                  </a:cubicBezTo>
                  <a:cubicBezTo>
                    <a:pt x="5851845" y="3424211"/>
                    <a:pt x="5835725" y="3408091"/>
                    <a:pt x="5835725" y="3388207"/>
                  </a:cubicBezTo>
                  <a:cubicBezTo>
                    <a:pt x="5835725" y="3368323"/>
                    <a:pt x="5851845" y="3352203"/>
                    <a:pt x="5871729" y="3352203"/>
                  </a:cubicBezTo>
                  <a:lnTo>
                    <a:pt x="5877276" y="3354501"/>
                  </a:lnTo>
                  <a:lnTo>
                    <a:pt x="5876453" y="3278239"/>
                  </a:lnTo>
                  <a:cubicBezTo>
                    <a:pt x="5875058" y="3280080"/>
                    <a:pt x="5873407" y="3280195"/>
                    <a:pt x="5871729" y="3280195"/>
                  </a:cubicBezTo>
                  <a:cubicBezTo>
                    <a:pt x="5851845" y="3280195"/>
                    <a:pt x="5835725" y="3264075"/>
                    <a:pt x="5835725" y="3244191"/>
                  </a:cubicBezTo>
                  <a:cubicBezTo>
                    <a:pt x="5835725" y="3224307"/>
                    <a:pt x="5851845" y="3208187"/>
                    <a:pt x="5871729" y="3208187"/>
                  </a:cubicBezTo>
                  <a:lnTo>
                    <a:pt x="5875709" y="3209836"/>
                  </a:lnTo>
                  <a:lnTo>
                    <a:pt x="5874889" y="3134870"/>
                  </a:lnTo>
                  <a:cubicBezTo>
                    <a:pt x="5873918" y="3136130"/>
                    <a:pt x="5872829" y="3136179"/>
                    <a:pt x="5871729" y="3136179"/>
                  </a:cubicBezTo>
                  <a:cubicBezTo>
                    <a:pt x="5851845" y="3136179"/>
                    <a:pt x="5835725" y="3120059"/>
                    <a:pt x="5835725" y="3100175"/>
                  </a:cubicBezTo>
                  <a:cubicBezTo>
                    <a:pt x="5835725" y="3080291"/>
                    <a:pt x="5851845" y="3064171"/>
                    <a:pt x="5871729" y="3064171"/>
                  </a:cubicBezTo>
                  <a:lnTo>
                    <a:pt x="5874123" y="3065163"/>
                  </a:lnTo>
                  <a:cubicBezTo>
                    <a:pt x="5871569" y="2833093"/>
                    <a:pt x="5868787" y="2584792"/>
                    <a:pt x="5866080" y="2341751"/>
                  </a:cubicBezTo>
                  <a:cubicBezTo>
                    <a:pt x="5848723" y="2340762"/>
                    <a:pt x="5835725" y="2325942"/>
                    <a:pt x="5835725" y="2308087"/>
                  </a:cubicBezTo>
                  <a:cubicBezTo>
                    <a:pt x="5835725" y="2290520"/>
                    <a:pt x="5848308" y="2275890"/>
                    <a:pt x="5865335" y="2274732"/>
                  </a:cubicBezTo>
                  <a:lnTo>
                    <a:pt x="5864472" y="2197069"/>
                  </a:lnTo>
                  <a:cubicBezTo>
                    <a:pt x="5847828" y="2195704"/>
                    <a:pt x="5835725" y="2181301"/>
                    <a:pt x="5835725" y="2164071"/>
                  </a:cubicBezTo>
                  <a:cubicBezTo>
                    <a:pt x="5835725" y="2147131"/>
                    <a:pt x="5847425" y="2132923"/>
                    <a:pt x="5863742" y="2131376"/>
                  </a:cubicBezTo>
                  <a:cubicBezTo>
                    <a:pt x="5863445" y="2104894"/>
                    <a:pt x="5863154" y="2078555"/>
                    <a:pt x="5862865" y="2052387"/>
                  </a:cubicBezTo>
                  <a:cubicBezTo>
                    <a:pt x="5846944" y="2050612"/>
                    <a:pt x="5835725" y="2036644"/>
                    <a:pt x="5835725" y="2020055"/>
                  </a:cubicBezTo>
                  <a:cubicBezTo>
                    <a:pt x="5835725" y="2003754"/>
                    <a:pt x="5846559" y="1989982"/>
                    <a:pt x="5862156" y="1988016"/>
                  </a:cubicBezTo>
                  <a:cubicBezTo>
                    <a:pt x="5859789" y="1773323"/>
                    <a:pt x="5857613" y="1572156"/>
                    <a:pt x="5855867" y="1401417"/>
                  </a:cubicBezTo>
                  <a:cubicBezTo>
                    <a:pt x="5843379" y="1397598"/>
                    <a:pt x="5835725" y="1385684"/>
                    <a:pt x="5835725" y="1371983"/>
                  </a:cubicBezTo>
                  <a:cubicBezTo>
                    <a:pt x="5835725" y="1358530"/>
                    <a:pt x="5843104" y="1346799"/>
                    <a:pt x="5855268" y="1342798"/>
                  </a:cubicBezTo>
                  <a:cubicBezTo>
                    <a:pt x="5854965" y="1313022"/>
                    <a:pt x="5854680" y="1284322"/>
                    <a:pt x="5854418" y="1256800"/>
                  </a:cubicBezTo>
                  <a:cubicBezTo>
                    <a:pt x="5842726" y="1252540"/>
                    <a:pt x="5835725" y="1241071"/>
                    <a:pt x="5835725" y="1227967"/>
                  </a:cubicBezTo>
                  <a:cubicBezTo>
                    <a:pt x="5835725" y="1215091"/>
                    <a:pt x="5842485" y="1203793"/>
                    <a:pt x="5853862" y="1199364"/>
                  </a:cubicBezTo>
                  <a:lnTo>
                    <a:pt x="5853058" y="1112221"/>
                  </a:lnTo>
                  <a:cubicBezTo>
                    <a:pt x="5842147" y="1107552"/>
                    <a:pt x="5835725" y="1096501"/>
                    <a:pt x="5835725" y="1083951"/>
                  </a:cubicBezTo>
                  <a:cubicBezTo>
                    <a:pt x="5835725" y="1071591"/>
                    <a:pt x="5841953" y="1060686"/>
                    <a:pt x="5852586" y="1055876"/>
                  </a:cubicBezTo>
                  <a:cubicBezTo>
                    <a:pt x="5852483" y="1044725"/>
                    <a:pt x="5852398" y="1034023"/>
                    <a:pt x="5852319" y="1023787"/>
                  </a:cubicBezTo>
                  <a:lnTo>
                    <a:pt x="5866683" y="959946"/>
                  </a:lnTo>
                  <a:lnTo>
                    <a:pt x="5791567" y="1010218"/>
                  </a:lnTo>
                  <a:cubicBezTo>
                    <a:pt x="5792109" y="1014991"/>
                    <a:pt x="5792582" y="1019094"/>
                    <a:pt x="5792963" y="1022133"/>
                  </a:cubicBezTo>
                  <a:lnTo>
                    <a:pt x="5790133" y="1011178"/>
                  </a:lnTo>
                  <a:lnTo>
                    <a:pt x="5768268" y="1025812"/>
                  </a:lnTo>
                  <a:cubicBezTo>
                    <a:pt x="5767185" y="1052874"/>
                    <a:pt x="5766345" y="1087194"/>
                    <a:pt x="5765739" y="1130220"/>
                  </a:cubicBezTo>
                  <a:cubicBezTo>
                    <a:pt x="5781392" y="1132153"/>
                    <a:pt x="5792292" y="1145958"/>
                    <a:pt x="5792292" y="1162309"/>
                  </a:cubicBezTo>
                  <a:cubicBezTo>
                    <a:pt x="5792292" y="1178969"/>
                    <a:pt x="5780976" y="1192986"/>
                    <a:pt x="5764975" y="1194715"/>
                  </a:cubicBezTo>
                  <a:cubicBezTo>
                    <a:pt x="5764692" y="1218596"/>
                    <a:pt x="5764486" y="1245000"/>
                    <a:pt x="5764337" y="1273655"/>
                  </a:cubicBezTo>
                  <a:cubicBezTo>
                    <a:pt x="5780626" y="1275218"/>
                    <a:pt x="5792292" y="1289410"/>
                    <a:pt x="5792292" y="1306325"/>
                  </a:cubicBezTo>
                  <a:cubicBezTo>
                    <a:pt x="5792292" y="1323400"/>
                    <a:pt x="5780406" y="1337699"/>
                    <a:pt x="5763937" y="1339161"/>
                  </a:cubicBezTo>
                  <a:cubicBezTo>
                    <a:pt x="5763803" y="1364015"/>
                    <a:pt x="5763690" y="1390129"/>
                    <a:pt x="5763616" y="1417373"/>
                  </a:cubicBezTo>
                  <a:cubicBezTo>
                    <a:pt x="5780228" y="1418755"/>
                    <a:pt x="5792292" y="1433140"/>
                    <a:pt x="5792292" y="1450341"/>
                  </a:cubicBezTo>
                  <a:cubicBezTo>
                    <a:pt x="5792292" y="1467641"/>
                    <a:pt x="5780090" y="1482091"/>
                    <a:pt x="5763367" y="1483413"/>
                  </a:cubicBezTo>
                  <a:cubicBezTo>
                    <a:pt x="5762862" y="1651124"/>
                    <a:pt x="5762683" y="1853392"/>
                    <a:pt x="5762679" y="2065057"/>
                  </a:cubicBezTo>
                  <a:cubicBezTo>
                    <a:pt x="5779708" y="2066215"/>
                    <a:pt x="5792292" y="2080845"/>
                    <a:pt x="5792292" y="2098413"/>
                  </a:cubicBezTo>
                  <a:cubicBezTo>
                    <a:pt x="5792292" y="2115982"/>
                    <a:pt x="5779707" y="2130612"/>
                    <a:pt x="5762678" y="2131770"/>
                  </a:cubicBezTo>
                  <a:lnTo>
                    <a:pt x="5762677" y="2209071"/>
                  </a:lnTo>
                  <a:cubicBezTo>
                    <a:pt x="5779707" y="2210229"/>
                    <a:pt x="5792292" y="2224860"/>
                    <a:pt x="5792292" y="2242429"/>
                  </a:cubicBezTo>
                  <a:cubicBezTo>
                    <a:pt x="5792292" y="2259999"/>
                    <a:pt x="5779706" y="2274630"/>
                    <a:pt x="5762676" y="2275787"/>
                  </a:cubicBezTo>
                  <a:cubicBezTo>
                    <a:pt x="5762670" y="2301554"/>
                    <a:pt x="5762677" y="2327337"/>
                    <a:pt x="5762689" y="2353093"/>
                  </a:cubicBezTo>
                  <a:cubicBezTo>
                    <a:pt x="5779713" y="2354253"/>
                    <a:pt x="5792292" y="2368880"/>
                    <a:pt x="5792292" y="2386445"/>
                  </a:cubicBezTo>
                  <a:cubicBezTo>
                    <a:pt x="5792292" y="2403999"/>
                    <a:pt x="5779728" y="2418620"/>
                    <a:pt x="5762716" y="2419787"/>
                  </a:cubicBezTo>
                  <a:cubicBezTo>
                    <a:pt x="5762806" y="2684173"/>
                    <a:pt x="5762982" y="2941734"/>
                    <a:pt x="5762904" y="3145270"/>
                  </a:cubicBezTo>
                  <a:cubicBezTo>
                    <a:pt x="5779833" y="3146481"/>
                    <a:pt x="5792292" y="3161052"/>
                    <a:pt x="5792292" y="3178533"/>
                  </a:cubicBezTo>
                  <a:cubicBezTo>
                    <a:pt x="5792292" y="3196032"/>
                    <a:pt x="5779807" y="3210617"/>
                    <a:pt x="5762857" y="3211816"/>
                  </a:cubicBezTo>
                  <a:cubicBezTo>
                    <a:pt x="5762850" y="3238860"/>
                    <a:pt x="5762825" y="3264712"/>
                    <a:pt x="5762787" y="3289237"/>
                  </a:cubicBezTo>
                  <a:cubicBezTo>
                    <a:pt x="5779768" y="3290421"/>
                    <a:pt x="5792292" y="3305023"/>
                    <a:pt x="5792292" y="3322549"/>
                  </a:cubicBezTo>
                  <a:cubicBezTo>
                    <a:pt x="5792292" y="3340123"/>
                    <a:pt x="5779700" y="3354757"/>
                    <a:pt x="5762664" y="3355912"/>
                  </a:cubicBezTo>
                  <a:cubicBezTo>
                    <a:pt x="5762622" y="3384172"/>
                    <a:pt x="5762550" y="3410001"/>
                    <a:pt x="5762434" y="3433107"/>
                  </a:cubicBezTo>
                  <a:cubicBezTo>
                    <a:pt x="5779571" y="3434208"/>
                    <a:pt x="5792292" y="3448902"/>
                    <a:pt x="5792292" y="3466565"/>
                  </a:cubicBezTo>
                  <a:cubicBezTo>
                    <a:pt x="5792292" y="3486449"/>
                    <a:pt x="5776172" y="3502569"/>
                    <a:pt x="5756288" y="3502569"/>
                  </a:cubicBezTo>
                  <a:cubicBezTo>
                    <a:pt x="5736404" y="3502569"/>
                    <a:pt x="5720284" y="3486449"/>
                    <a:pt x="5720284" y="3466565"/>
                  </a:cubicBezTo>
                  <a:cubicBezTo>
                    <a:pt x="5720284" y="3446681"/>
                    <a:pt x="5736404" y="3430561"/>
                    <a:pt x="5756288" y="3430561"/>
                  </a:cubicBezTo>
                  <a:lnTo>
                    <a:pt x="5761835" y="3432859"/>
                  </a:lnTo>
                  <a:lnTo>
                    <a:pt x="5761012" y="3356597"/>
                  </a:lnTo>
                  <a:cubicBezTo>
                    <a:pt x="5759617" y="3358438"/>
                    <a:pt x="5757966" y="3358553"/>
                    <a:pt x="5756288" y="3358553"/>
                  </a:cubicBezTo>
                  <a:cubicBezTo>
                    <a:pt x="5736404" y="3358553"/>
                    <a:pt x="5720284" y="3342433"/>
                    <a:pt x="5720284" y="3322549"/>
                  </a:cubicBezTo>
                  <a:cubicBezTo>
                    <a:pt x="5720284" y="3302665"/>
                    <a:pt x="5736404" y="3286545"/>
                    <a:pt x="5756288" y="3286545"/>
                  </a:cubicBezTo>
                  <a:lnTo>
                    <a:pt x="5760268" y="3288194"/>
                  </a:lnTo>
                  <a:lnTo>
                    <a:pt x="5759448" y="3213228"/>
                  </a:lnTo>
                  <a:cubicBezTo>
                    <a:pt x="5758477" y="3214488"/>
                    <a:pt x="5757388" y="3214537"/>
                    <a:pt x="5756288" y="3214537"/>
                  </a:cubicBezTo>
                  <a:cubicBezTo>
                    <a:pt x="5736404" y="3214537"/>
                    <a:pt x="5720284" y="3198417"/>
                    <a:pt x="5720284" y="3178533"/>
                  </a:cubicBezTo>
                  <a:cubicBezTo>
                    <a:pt x="5720284" y="3158649"/>
                    <a:pt x="5736404" y="3142529"/>
                    <a:pt x="5756288" y="3142529"/>
                  </a:cubicBezTo>
                  <a:lnTo>
                    <a:pt x="5758682" y="3143521"/>
                  </a:lnTo>
                  <a:cubicBezTo>
                    <a:pt x="5756128" y="2911451"/>
                    <a:pt x="5753346" y="2663150"/>
                    <a:pt x="5750639" y="2420109"/>
                  </a:cubicBezTo>
                  <a:cubicBezTo>
                    <a:pt x="5733282" y="2419120"/>
                    <a:pt x="5720284" y="2404300"/>
                    <a:pt x="5720284" y="2386445"/>
                  </a:cubicBezTo>
                  <a:cubicBezTo>
                    <a:pt x="5720284" y="2368878"/>
                    <a:pt x="5732867" y="2354248"/>
                    <a:pt x="5749894" y="2353090"/>
                  </a:cubicBezTo>
                  <a:lnTo>
                    <a:pt x="5749031" y="2275427"/>
                  </a:lnTo>
                  <a:cubicBezTo>
                    <a:pt x="5732387" y="2274062"/>
                    <a:pt x="5720284" y="2259659"/>
                    <a:pt x="5720284" y="2242429"/>
                  </a:cubicBezTo>
                  <a:cubicBezTo>
                    <a:pt x="5720284" y="2225489"/>
                    <a:pt x="5731984" y="2211281"/>
                    <a:pt x="5748301" y="2209734"/>
                  </a:cubicBezTo>
                  <a:cubicBezTo>
                    <a:pt x="5748004" y="2183252"/>
                    <a:pt x="5747713" y="2156913"/>
                    <a:pt x="5747424" y="2130745"/>
                  </a:cubicBezTo>
                  <a:cubicBezTo>
                    <a:pt x="5731503" y="2128970"/>
                    <a:pt x="5720284" y="2115002"/>
                    <a:pt x="5720284" y="2098413"/>
                  </a:cubicBezTo>
                  <a:cubicBezTo>
                    <a:pt x="5720284" y="2082112"/>
                    <a:pt x="5731118" y="2068340"/>
                    <a:pt x="5746715" y="2066374"/>
                  </a:cubicBezTo>
                  <a:cubicBezTo>
                    <a:pt x="5744348" y="1851681"/>
                    <a:pt x="5742172" y="1650514"/>
                    <a:pt x="5740426" y="1479775"/>
                  </a:cubicBezTo>
                  <a:cubicBezTo>
                    <a:pt x="5727938" y="1475956"/>
                    <a:pt x="5720284" y="1464042"/>
                    <a:pt x="5720284" y="1450341"/>
                  </a:cubicBezTo>
                  <a:cubicBezTo>
                    <a:pt x="5720284" y="1436888"/>
                    <a:pt x="5727663" y="1425157"/>
                    <a:pt x="5739827" y="1421156"/>
                  </a:cubicBezTo>
                  <a:cubicBezTo>
                    <a:pt x="5739524" y="1391380"/>
                    <a:pt x="5739239" y="1362680"/>
                    <a:pt x="5738977" y="1335158"/>
                  </a:cubicBezTo>
                  <a:cubicBezTo>
                    <a:pt x="5727285" y="1330898"/>
                    <a:pt x="5720284" y="1319429"/>
                    <a:pt x="5720284" y="1306325"/>
                  </a:cubicBezTo>
                  <a:cubicBezTo>
                    <a:pt x="5720284" y="1293449"/>
                    <a:pt x="5727044" y="1282151"/>
                    <a:pt x="5738421" y="1277722"/>
                  </a:cubicBezTo>
                  <a:lnTo>
                    <a:pt x="5737617" y="1190579"/>
                  </a:lnTo>
                  <a:cubicBezTo>
                    <a:pt x="5726706" y="1185910"/>
                    <a:pt x="5720284" y="1174859"/>
                    <a:pt x="5720284" y="1162309"/>
                  </a:cubicBezTo>
                  <a:cubicBezTo>
                    <a:pt x="5720284" y="1149949"/>
                    <a:pt x="5726512" y="1139044"/>
                    <a:pt x="5737145" y="1134234"/>
                  </a:cubicBezTo>
                  <a:cubicBezTo>
                    <a:pt x="5737042" y="1123083"/>
                    <a:pt x="5736957" y="1112381"/>
                    <a:pt x="5736878" y="1102145"/>
                  </a:cubicBezTo>
                  <a:lnTo>
                    <a:pt x="5751533" y="1037012"/>
                  </a:lnTo>
                  <a:lnTo>
                    <a:pt x="5664506" y="1095256"/>
                  </a:lnTo>
                  <a:cubicBezTo>
                    <a:pt x="5664893" y="1098721"/>
                    <a:pt x="5665245" y="1101728"/>
                    <a:pt x="5665541" y="1104091"/>
                  </a:cubicBezTo>
                  <a:lnTo>
                    <a:pt x="5663443" y="1095967"/>
                  </a:lnTo>
                  <a:lnTo>
                    <a:pt x="5640711" y="1111181"/>
                  </a:lnTo>
                  <a:cubicBezTo>
                    <a:pt x="5639693" y="1137699"/>
                    <a:pt x="5638898" y="1170939"/>
                    <a:pt x="5638317" y="1212178"/>
                  </a:cubicBezTo>
                  <a:cubicBezTo>
                    <a:pt x="5653970" y="1214111"/>
                    <a:pt x="5664870" y="1227916"/>
                    <a:pt x="5664870" y="1244267"/>
                  </a:cubicBezTo>
                  <a:cubicBezTo>
                    <a:pt x="5664870" y="1260927"/>
                    <a:pt x="5653554" y="1274944"/>
                    <a:pt x="5637553" y="1276673"/>
                  </a:cubicBezTo>
                  <a:cubicBezTo>
                    <a:pt x="5637270" y="1300554"/>
                    <a:pt x="5637064" y="1326958"/>
                    <a:pt x="5636915" y="1355613"/>
                  </a:cubicBezTo>
                  <a:cubicBezTo>
                    <a:pt x="5653204" y="1357176"/>
                    <a:pt x="5664870" y="1371368"/>
                    <a:pt x="5664870" y="1388283"/>
                  </a:cubicBezTo>
                  <a:cubicBezTo>
                    <a:pt x="5664870" y="1405358"/>
                    <a:pt x="5652984" y="1419657"/>
                    <a:pt x="5636515" y="1421119"/>
                  </a:cubicBezTo>
                  <a:cubicBezTo>
                    <a:pt x="5636381" y="1445973"/>
                    <a:pt x="5636268" y="1472087"/>
                    <a:pt x="5636194" y="1499331"/>
                  </a:cubicBezTo>
                  <a:cubicBezTo>
                    <a:pt x="5652806" y="1500713"/>
                    <a:pt x="5664870" y="1515098"/>
                    <a:pt x="5664870" y="1532299"/>
                  </a:cubicBezTo>
                  <a:cubicBezTo>
                    <a:pt x="5664870" y="1549599"/>
                    <a:pt x="5652668" y="1564049"/>
                    <a:pt x="5635945" y="1565371"/>
                  </a:cubicBezTo>
                  <a:cubicBezTo>
                    <a:pt x="5635440" y="1733082"/>
                    <a:pt x="5635261" y="1935350"/>
                    <a:pt x="5635257" y="2147015"/>
                  </a:cubicBezTo>
                  <a:cubicBezTo>
                    <a:pt x="5652286" y="2148173"/>
                    <a:pt x="5664870" y="2162803"/>
                    <a:pt x="5664870" y="2180371"/>
                  </a:cubicBezTo>
                  <a:cubicBezTo>
                    <a:pt x="5664870" y="2197940"/>
                    <a:pt x="5652285" y="2212570"/>
                    <a:pt x="5635256" y="2213728"/>
                  </a:cubicBezTo>
                  <a:lnTo>
                    <a:pt x="5635255" y="2291029"/>
                  </a:lnTo>
                  <a:cubicBezTo>
                    <a:pt x="5652285" y="2292187"/>
                    <a:pt x="5664870" y="2306818"/>
                    <a:pt x="5664870" y="2324387"/>
                  </a:cubicBezTo>
                  <a:cubicBezTo>
                    <a:pt x="5664870" y="2341957"/>
                    <a:pt x="5652284" y="2356588"/>
                    <a:pt x="5635254" y="2357745"/>
                  </a:cubicBezTo>
                  <a:cubicBezTo>
                    <a:pt x="5635248" y="2383512"/>
                    <a:pt x="5635255" y="2409295"/>
                    <a:pt x="5635267" y="2435051"/>
                  </a:cubicBezTo>
                  <a:cubicBezTo>
                    <a:pt x="5652291" y="2436211"/>
                    <a:pt x="5664870" y="2450838"/>
                    <a:pt x="5664870" y="2468403"/>
                  </a:cubicBezTo>
                  <a:cubicBezTo>
                    <a:pt x="5664870" y="2485957"/>
                    <a:pt x="5652306" y="2500578"/>
                    <a:pt x="5635294" y="2501745"/>
                  </a:cubicBezTo>
                  <a:cubicBezTo>
                    <a:pt x="5635384" y="2766131"/>
                    <a:pt x="5635560" y="3023692"/>
                    <a:pt x="5635482" y="3227228"/>
                  </a:cubicBezTo>
                  <a:cubicBezTo>
                    <a:pt x="5652411" y="3228439"/>
                    <a:pt x="5664870" y="3243010"/>
                    <a:pt x="5664870" y="3260491"/>
                  </a:cubicBezTo>
                  <a:cubicBezTo>
                    <a:pt x="5664870" y="3277990"/>
                    <a:pt x="5652385" y="3292575"/>
                    <a:pt x="5635435" y="3293774"/>
                  </a:cubicBezTo>
                  <a:cubicBezTo>
                    <a:pt x="5635428" y="3320818"/>
                    <a:pt x="5635403" y="3346670"/>
                    <a:pt x="5635365" y="3371195"/>
                  </a:cubicBezTo>
                  <a:cubicBezTo>
                    <a:pt x="5652346" y="3372379"/>
                    <a:pt x="5664870" y="3386981"/>
                    <a:pt x="5664870" y="3404507"/>
                  </a:cubicBezTo>
                  <a:cubicBezTo>
                    <a:pt x="5664870" y="3422081"/>
                    <a:pt x="5652278" y="3436715"/>
                    <a:pt x="5635242" y="3437870"/>
                  </a:cubicBezTo>
                  <a:cubicBezTo>
                    <a:pt x="5635200" y="3466130"/>
                    <a:pt x="5635128" y="3491959"/>
                    <a:pt x="5635012" y="3515065"/>
                  </a:cubicBezTo>
                  <a:cubicBezTo>
                    <a:pt x="5652149" y="3516166"/>
                    <a:pt x="5664870" y="3530860"/>
                    <a:pt x="5664870" y="3548523"/>
                  </a:cubicBezTo>
                  <a:cubicBezTo>
                    <a:pt x="5664870" y="3568407"/>
                    <a:pt x="5648750" y="3584527"/>
                    <a:pt x="5628866" y="3584527"/>
                  </a:cubicBezTo>
                  <a:cubicBezTo>
                    <a:pt x="5608982" y="3584527"/>
                    <a:pt x="5592862" y="3568407"/>
                    <a:pt x="5592862" y="3548523"/>
                  </a:cubicBezTo>
                  <a:cubicBezTo>
                    <a:pt x="5592862" y="3528639"/>
                    <a:pt x="5608982" y="3512519"/>
                    <a:pt x="5628866" y="3512519"/>
                  </a:cubicBezTo>
                  <a:lnTo>
                    <a:pt x="5634413" y="3514817"/>
                  </a:lnTo>
                  <a:lnTo>
                    <a:pt x="5633590" y="3438555"/>
                  </a:lnTo>
                  <a:cubicBezTo>
                    <a:pt x="5632195" y="3440396"/>
                    <a:pt x="5630544" y="3440511"/>
                    <a:pt x="5628866" y="3440511"/>
                  </a:cubicBezTo>
                  <a:cubicBezTo>
                    <a:pt x="5608982" y="3440511"/>
                    <a:pt x="5592862" y="3424391"/>
                    <a:pt x="5592862" y="3404507"/>
                  </a:cubicBezTo>
                  <a:cubicBezTo>
                    <a:pt x="5592862" y="3384623"/>
                    <a:pt x="5608982" y="3368503"/>
                    <a:pt x="5628866" y="3368503"/>
                  </a:cubicBezTo>
                  <a:lnTo>
                    <a:pt x="5632846" y="3370152"/>
                  </a:lnTo>
                  <a:lnTo>
                    <a:pt x="5632026" y="3295186"/>
                  </a:lnTo>
                  <a:cubicBezTo>
                    <a:pt x="5631055" y="3296446"/>
                    <a:pt x="5629966" y="3296495"/>
                    <a:pt x="5628866" y="3296495"/>
                  </a:cubicBezTo>
                  <a:cubicBezTo>
                    <a:pt x="5608982" y="3296495"/>
                    <a:pt x="5592862" y="3280375"/>
                    <a:pt x="5592862" y="3260491"/>
                  </a:cubicBezTo>
                  <a:cubicBezTo>
                    <a:pt x="5592862" y="3240607"/>
                    <a:pt x="5608982" y="3224487"/>
                    <a:pt x="5628866" y="3224487"/>
                  </a:cubicBezTo>
                  <a:lnTo>
                    <a:pt x="5631260" y="3225479"/>
                  </a:lnTo>
                  <a:cubicBezTo>
                    <a:pt x="5628706" y="2993409"/>
                    <a:pt x="5625924" y="2745108"/>
                    <a:pt x="5623217" y="2502067"/>
                  </a:cubicBezTo>
                  <a:cubicBezTo>
                    <a:pt x="5605860" y="2501078"/>
                    <a:pt x="5592862" y="2486258"/>
                    <a:pt x="5592862" y="2468403"/>
                  </a:cubicBezTo>
                  <a:cubicBezTo>
                    <a:pt x="5592862" y="2450836"/>
                    <a:pt x="5605445" y="2436206"/>
                    <a:pt x="5622472" y="2435048"/>
                  </a:cubicBezTo>
                  <a:lnTo>
                    <a:pt x="5621609" y="2357385"/>
                  </a:lnTo>
                  <a:cubicBezTo>
                    <a:pt x="5604965" y="2356020"/>
                    <a:pt x="5592862" y="2341617"/>
                    <a:pt x="5592862" y="2324387"/>
                  </a:cubicBezTo>
                  <a:cubicBezTo>
                    <a:pt x="5592862" y="2307447"/>
                    <a:pt x="5604562" y="2293239"/>
                    <a:pt x="5620879" y="2291692"/>
                  </a:cubicBezTo>
                  <a:cubicBezTo>
                    <a:pt x="5620582" y="2265210"/>
                    <a:pt x="5620291" y="2238871"/>
                    <a:pt x="5620002" y="2212703"/>
                  </a:cubicBezTo>
                  <a:cubicBezTo>
                    <a:pt x="5604081" y="2210928"/>
                    <a:pt x="5592862" y="2196960"/>
                    <a:pt x="5592862" y="2180371"/>
                  </a:cubicBezTo>
                  <a:cubicBezTo>
                    <a:pt x="5592862" y="2164070"/>
                    <a:pt x="5603696" y="2150298"/>
                    <a:pt x="5619293" y="2148332"/>
                  </a:cubicBezTo>
                  <a:cubicBezTo>
                    <a:pt x="5616926" y="1933639"/>
                    <a:pt x="5614750" y="1732472"/>
                    <a:pt x="5613004" y="1561733"/>
                  </a:cubicBezTo>
                  <a:cubicBezTo>
                    <a:pt x="5600516" y="1557914"/>
                    <a:pt x="5592862" y="1546000"/>
                    <a:pt x="5592862" y="1532299"/>
                  </a:cubicBezTo>
                  <a:cubicBezTo>
                    <a:pt x="5592862" y="1518846"/>
                    <a:pt x="5600241" y="1507115"/>
                    <a:pt x="5612405" y="1503114"/>
                  </a:cubicBezTo>
                  <a:cubicBezTo>
                    <a:pt x="5612102" y="1473338"/>
                    <a:pt x="5611817" y="1444638"/>
                    <a:pt x="5611555" y="1417116"/>
                  </a:cubicBezTo>
                  <a:cubicBezTo>
                    <a:pt x="5599863" y="1412856"/>
                    <a:pt x="5592862" y="1401387"/>
                    <a:pt x="5592862" y="1388283"/>
                  </a:cubicBezTo>
                  <a:cubicBezTo>
                    <a:pt x="5592862" y="1375407"/>
                    <a:pt x="5599622" y="1364109"/>
                    <a:pt x="5610999" y="1359680"/>
                  </a:cubicBezTo>
                  <a:lnTo>
                    <a:pt x="5610195" y="1272537"/>
                  </a:lnTo>
                  <a:cubicBezTo>
                    <a:pt x="5599284" y="1267868"/>
                    <a:pt x="5592862" y="1256817"/>
                    <a:pt x="5592862" y="1244267"/>
                  </a:cubicBezTo>
                  <a:cubicBezTo>
                    <a:pt x="5592862" y="1231907"/>
                    <a:pt x="5599090" y="1221002"/>
                    <a:pt x="5609723" y="1216192"/>
                  </a:cubicBezTo>
                  <a:cubicBezTo>
                    <a:pt x="5609620" y="1205041"/>
                    <a:pt x="5609535" y="1194339"/>
                    <a:pt x="5609456" y="1184103"/>
                  </a:cubicBezTo>
                  <a:lnTo>
                    <a:pt x="5623232" y="1122879"/>
                  </a:lnTo>
                  <a:lnTo>
                    <a:pt x="5548946" y="1172595"/>
                  </a:lnTo>
                  <a:cubicBezTo>
                    <a:pt x="5549383" y="1176491"/>
                    <a:pt x="5549775" y="1179857"/>
                    <a:pt x="5550100" y="1182449"/>
                  </a:cubicBezTo>
                  <a:lnTo>
                    <a:pt x="5547760" y="1173389"/>
                  </a:lnTo>
                  <a:lnTo>
                    <a:pt x="5525315" y="1188411"/>
                  </a:lnTo>
                  <a:cubicBezTo>
                    <a:pt x="5524275" y="1215113"/>
                    <a:pt x="5523465" y="1248711"/>
                    <a:pt x="5522876" y="1290536"/>
                  </a:cubicBezTo>
                  <a:cubicBezTo>
                    <a:pt x="5538529" y="1292469"/>
                    <a:pt x="5549429" y="1306274"/>
                    <a:pt x="5549429" y="1322625"/>
                  </a:cubicBezTo>
                  <a:cubicBezTo>
                    <a:pt x="5549429" y="1339285"/>
                    <a:pt x="5538113" y="1353302"/>
                    <a:pt x="5522112" y="1355031"/>
                  </a:cubicBezTo>
                  <a:cubicBezTo>
                    <a:pt x="5521829" y="1378912"/>
                    <a:pt x="5521623" y="1405316"/>
                    <a:pt x="5521474" y="1433971"/>
                  </a:cubicBezTo>
                  <a:cubicBezTo>
                    <a:pt x="5537763" y="1435534"/>
                    <a:pt x="5549429" y="1449726"/>
                    <a:pt x="5549429" y="1466641"/>
                  </a:cubicBezTo>
                  <a:cubicBezTo>
                    <a:pt x="5549429" y="1483716"/>
                    <a:pt x="5537543" y="1498015"/>
                    <a:pt x="5521074" y="1499477"/>
                  </a:cubicBezTo>
                  <a:cubicBezTo>
                    <a:pt x="5520940" y="1524331"/>
                    <a:pt x="5520827" y="1550445"/>
                    <a:pt x="5520753" y="1577689"/>
                  </a:cubicBezTo>
                  <a:cubicBezTo>
                    <a:pt x="5537365" y="1579071"/>
                    <a:pt x="5549429" y="1593456"/>
                    <a:pt x="5549429" y="1610657"/>
                  </a:cubicBezTo>
                  <a:cubicBezTo>
                    <a:pt x="5549429" y="1627957"/>
                    <a:pt x="5537227" y="1642407"/>
                    <a:pt x="5520504" y="1643729"/>
                  </a:cubicBezTo>
                  <a:cubicBezTo>
                    <a:pt x="5519999" y="1811440"/>
                    <a:pt x="5519820" y="2013708"/>
                    <a:pt x="5519816" y="2225373"/>
                  </a:cubicBezTo>
                  <a:cubicBezTo>
                    <a:pt x="5536845" y="2226531"/>
                    <a:pt x="5549429" y="2241161"/>
                    <a:pt x="5549429" y="2258729"/>
                  </a:cubicBezTo>
                  <a:cubicBezTo>
                    <a:pt x="5549429" y="2276298"/>
                    <a:pt x="5536844" y="2290928"/>
                    <a:pt x="5519815" y="2292086"/>
                  </a:cubicBezTo>
                  <a:lnTo>
                    <a:pt x="5519814" y="2369387"/>
                  </a:lnTo>
                  <a:cubicBezTo>
                    <a:pt x="5536844" y="2370545"/>
                    <a:pt x="5549429" y="2385176"/>
                    <a:pt x="5549429" y="2402745"/>
                  </a:cubicBezTo>
                  <a:cubicBezTo>
                    <a:pt x="5549429" y="2420315"/>
                    <a:pt x="5536843" y="2434946"/>
                    <a:pt x="5519813" y="2436103"/>
                  </a:cubicBezTo>
                  <a:cubicBezTo>
                    <a:pt x="5519807" y="2461870"/>
                    <a:pt x="5519814" y="2487653"/>
                    <a:pt x="5519826" y="2513409"/>
                  </a:cubicBezTo>
                  <a:cubicBezTo>
                    <a:pt x="5536850" y="2514569"/>
                    <a:pt x="5549429" y="2529196"/>
                    <a:pt x="5549429" y="2546761"/>
                  </a:cubicBezTo>
                  <a:cubicBezTo>
                    <a:pt x="5549429" y="2564315"/>
                    <a:pt x="5536865" y="2578936"/>
                    <a:pt x="5519853" y="2580103"/>
                  </a:cubicBezTo>
                  <a:cubicBezTo>
                    <a:pt x="5519943" y="2844489"/>
                    <a:pt x="5520119" y="3102050"/>
                    <a:pt x="5520041" y="3305586"/>
                  </a:cubicBezTo>
                  <a:cubicBezTo>
                    <a:pt x="5536970" y="3306797"/>
                    <a:pt x="5549429" y="3321368"/>
                    <a:pt x="5549429" y="3338849"/>
                  </a:cubicBezTo>
                  <a:cubicBezTo>
                    <a:pt x="5549429" y="3356348"/>
                    <a:pt x="5536944" y="3370933"/>
                    <a:pt x="5519994" y="3372132"/>
                  </a:cubicBezTo>
                  <a:cubicBezTo>
                    <a:pt x="5519987" y="3399176"/>
                    <a:pt x="5519962" y="3425028"/>
                    <a:pt x="5519924" y="3449553"/>
                  </a:cubicBezTo>
                  <a:cubicBezTo>
                    <a:pt x="5536905" y="3450737"/>
                    <a:pt x="5549429" y="3465339"/>
                    <a:pt x="5549429" y="3482865"/>
                  </a:cubicBezTo>
                  <a:cubicBezTo>
                    <a:pt x="5549429" y="3500439"/>
                    <a:pt x="5536837" y="3515073"/>
                    <a:pt x="5519801" y="3516228"/>
                  </a:cubicBezTo>
                  <a:cubicBezTo>
                    <a:pt x="5519759" y="3544488"/>
                    <a:pt x="5519687" y="3570317"/>
                    <a:pt x="5519571" y="3593423"/>
                  </a:cubicBezTo>
                  <a:cubicBezTo>
                    <a:pt x="5536708" y="3594524"/>
                    <a:pt x="5549429" y="3609218"/>
                    <a:pt x="5549429" y="3626881"/>
                  </a:cubicBezTo>
                  <a:cubicBezTo>
                    <a:pt x="5549429" y="3646765"/>
                    <a:pt x="5533309" y="3662885"/>
                    <a:pt x="5513425" y="3662885"/>
                  </a:cubicBezTo>
                  <a:cubicBezTo>
                    <a:pt x="5493541" y="3662885"/>
                    <a:pt x="5477421" y="3646765"/>
                    <a:pt x="5477421" y="3626881"/>
                  </a:cubicBezTo>
                  <a:cubicBezTo>
                    <a:pt x="5477421" y="3606997"/>
                    <a:pt x="5493541" y="3590877"/>
                    <a:pt x="5513425" y="3590877"/>
                  </a:cubicBezTo>
                  <a:lnTo>
                    <a:pt x="5518972" y="3593175"/>
                  </a:lnTo>
                  <a:lnTo>
                    <a:pt x="5518149" y="3516913"/>
                  </a:lnTo>
                  <a:cubicBezTo>
                    <a:pt x="5516754" y="3518754"/>
                    <a:pt x="5515103" y="3518869"/>
                    <a:pt x="5513425" y="3518869"/>
                  </a:cubicBezTo>
                  <a:cubicBezTo>
                    <a:pt x="5493541" y="3518869"/>
                    <a:pt x="5477421" y="3502749"/>
                    <a:pt x="5477421" y="3482865"/>
                  </a:cubicBezTo>
                  <a:cubicBezTo>
                    <a:pt x="5477421" y="3462981"/>
                    <a:pt x="5493541" y="3446861"/>
                    <a:pt x="5513425" y="3446861"/>
                  </a:cubicBezTo>
                  <a:lnTo>
                    <a:pt x="5517405" y="3448510"/>
                  </a:lnTo>
                  <a:lnTo>
                    <a:pt x="5516585" y="3373544"/>
                  </a:lnTo>
                  <a:cubicBezTo>
                    <a:pt x="5515614" y="3374804"/>
                    <a:pt x="5514525" y="3374853"/>
                    <a:pt x="5513425" y="3374853"/>
                  </a:cubicBezTo>
                  <a:cubicBezTo>
                    <a:pt x="5493541" y="3374853"/>
                    <a:pt x="5477421" y="3358733"/>
                    <a:pt x="5477421" y="3338849"/>
                  </a:cubicBezTo>
                  <a:cubicBezTo>
                    <a:pt x="5477421" y="3318965"/>
                    <a:pt x="5493541" y="3302845"/>
                    <a:pt x="5513425" y="3302845"/>
                  </a:cubicBezTo>
                  <a:lnTo>
                    <a:pt x="5515819" y="3303837"/>
                  </a:lnTo>
                  <a:cubicBezTo>
                    <a:pt x="5513265" y="3071767"/>
                    <a:pt x="5510483" y="2823466"/>
                    <a:pt x="5507776" y="2580425"/>
                  </a:cubicBezTo>
                  <a:cubicBezTo>
                    <a:pt x="5490419" y="2579436"/>
                    <a:pt x="5477421" y="2564616"/>
                    <a:pt x="5477421" y="2546761"/>
                  </a:cubicBezTo>
                  <a:cubicBezTo>
                    <a:pt x="5477421" y="2529194"/>
                    <a:pt x="5490004" y="2514564"/>
                    <a:pt x="5507031" y="2513406"/>
                  </a:cubicBezTo>
                  <a:lnTo>
                    <a:pt x="5506168" y="2435743"/>
                  </a:lnTo>
                  <a:cubicBezTo>
                    <a:pt x="5489524" y="2434378"/>
                    <a:pt x="5477421" y="2419975"/>
                    <a:pt x="5477421" y="2402745"/>
                  </a:cubicBezTo>
                  <a:cubicBezTo>
                    <a:pt x="5477421" y="2385805"/>
                    <a:pt x="5489121" y="2371597"/>
                    <a:pt x="5505438" y="2370050"/>
                  </a:cubicBezTo>
                  <a:cubicBezTo>
                    <a:pt x="5505141" y="2343568"/>
                    <a:pt x="5504850" y="2317229"/>
                    <a:pt x="5504561" y="2291061"/>
                  </a:cubicBezTo>
                  <a:cubicBezTo>
                    <a:pt x="5488640" y="2289286"/>
                    <a:pt x="5477421" y="2275318"/>
                    <a:pt x="5477421" y="2258729"/>
                  </a:cubicBezTo>
                  <a:cubicBezTo>
                    <a:pt x="5477421" y="2242428"/>
                    <a:pt x="5488255" y="2228656"/>
                    <a:pt x="5503852" y="2226690"/>
                  </a:cubicBezTo>
                  <a:cubicBezTo>
                    <a:pt x="5501485" y="2011997"/>
                    <a:pt x="5499309" y="1810830"/>
                    <a:pt x="5497563" y="1640091"/>
                  </a:cubicBezTo>
                  <a:cubicBezTo>
                    <a:pt x="5485075" y="1636272"/>
                    <a:pt x="5477421" y="1624358"/>
                    <a:pt x="5477421" y="1610657"/>
                  </a:cubicBezTo>
                  <a:cubicBezTo>
                    <a:pt x="5477421" y="1597204"/>
                    <a:pt x="5484800" y="1585473"/>
                    <a:pt x="5496964" y="1581472"/>
                  </a:cubicBezTo>
                  <a:cubicBezTo>
                    <a:pt x="5496661" y="1551696"/>
                    <a:pt x="5496376" y="1522996"/>
                    <a:pt x="5496114" y="1495474"/>
                  </a:cubicBezTo>
                  <a:cubicBezTo>
                    <a:pt x="5484422" y="1491214"/>
                    <a:pt x="5477421" y="1479745"/>
                    <a:pt x="5477421" y="1466641"/>
                  </a:cubicBezTo>
                  <a:cubicBezTo>
                    <a:pt x="5477421" y="1453765"/>
                    <a:pt x="5484181" y="1442467"/>
                    <a:pt x="5495558" y="1438038"/>
                  </a:cubicBezTo>
                  <a:lnTo>
                    <a:pt x="5494754" y="1350895"/>
                  </a:lnTo>
                  <a:cubicBezTo>
                    <a:pt x="5483843" y="1346226"/>
                    <a:pt x="5477421" y="1335175"/>
                    <a:pt x="5477421" y="1322625"/>
                  </a:cubicBezTo>
                  <a:cubicBezTo>
                    <a:pt x="5477421" y="1310265"/>
                    <a:pt x="5483649" y="1299360"/>
                    <a:pt x="5494282" y="1294550"/>
                  </a:cubicBezTo>
                  <a:cubicBezTo>
                    <a:pt x="5494179" y="1283399"/>
                    <a:pt x="5494094" y="1272697"/>
                    <a:pt x="5494015" y="1262461"/>
                  </a:cubicBezTo>
                  <a:lnTo>
                    <a:pt x="5508081" y="1199944"/>
                  </a:lnTo>
                  <a:lnTo>
                    <a:pt x="5378181" y="1286882"/>
                  </a:lnTo>
                  <a:cubicBezTo>
                    <a:pt x="5377760" y="1303705"/>
                    <a:pt x="5377414" y="1322380"/>
                    <a:pt x="5377123" y="1343069"/>
                  </a:cubicBezTo>
                  <a:cubicBezTo>
                    <a:pt x="5392776" y="1345002"/>
                    <a:pt x="5403676" y="1358807"/>
                    <a:pt x="5403676" y="1375158"/>
                  </a:cubicBezTo>
                  <a:cubicBezTo>
                    <a:pt x="5403676" y="1391818"/>
                    <a:pt x="5392360" y="1405835"/>
                    <a:pt x="5376359" y="1407564"/>
                  </a:cubicBezTo>
                  <a:cubicBezTo>
                    <a:pt x="5376076" y="1431445"/>
                    <a:pt x="5375870" y="1457849"/>
                    <a:pt x="5375721" y="1486504"/>
                  </a:cubicBezTo>
                  <a:cubicBezTo>
                    <a:pt x="5392010" y="1488067"/>
                    <a:pt x="5403676" y="1502259"/>
                    <a:pt x="5403676" y="1519174"/>
                  </a:cubicBezTo>
                  <a:cubicBezTo>
                    <a:pt x="5403676" y="1536249"/>
                    <a:pt x="5391790" y="1550548"/>
                    <a:pt x="5375321" y="1552010"/>
                  </a:cubicBezTo>
                  <a:cubicBezTo>
                    <a:pt x="5375187" y="1576864"/>
                    <a:pt x="5375074" y="1602978"/>
                    <a:pt x="5375000" y="1630222"/>
                  </a:cubicBezTo>
                  <a:cubicBezTo>
                    <a:pt x="5391612" y="1631604"/>
                    <a:pt x="5403676" y="1645989"/>
                    <a:pt x="5403676" y="1663190"/>
                  </a:cubicBezTo>
                  <a:cubicBezTo>
                    <a:pt x="5403676" y="1680490"/>
                    <a:pt x="5391474" y="1694940"/>
                    <a:pt x="5374751" y="1696262"/>
                  </a:cubicBezTo>
                  <a:cubicBezTo>
                    <a:pt x="5374246" y="1863973"/>
                    <a:pt x="5374067" y="2066241"/>
                    <a:pt x="5374063" y="2277906"/>
                  </a:cubicBezTo>
                  <a:cubicBezTo>
                    <a:pt x="5391092" y="2279064"/>
                    <a:pt x="5403676" y="2293694"/>
                    <a:pt x="5403676" y="2311262"/>
                  </a:cubicBezTo>
                  <a:cubicBezTo>
                    <a:pt x="5403676" y="2328831"/>
                    <a:pt x="5391091" y="2343461"/>
                    <a:pt x="5374062" y="2344619"/>
                  </a:cubicBezTo>
                  <a:lnTo>
                    <a:pt x="5374061" y="2421920"/>
                  </a:lnTo>
                  <a:cubicBezTo>
                    <a:pt x="5391091" y="2423078"/>
                    <a:pt x="5403676" y="2437709"/>
                    <a:pt x="5403676" y="2455278"/>
                  </a:cubicBezTo>
                  <a:cubicBezTo>
                    <a:pt x="5403676" y="2472848"/>
                    <a:pt x="5391090" y="2487479"/>
                    <a:pt x="5374060" y="2488636"/>
                  </a:cubicBezTo>
                  <a:cubicBezTo>
                    <a:pt x="5374054" y="2514403"/>
                    <a:pt x="5374061" y="2540186"/>
                    <a:pt x="5374073" y="2565942"/>
                  </a:cubicBezTo>
                  <a:cubicBezTo>
                    <a:pt x="5391097" y="2567102"/>
                    <a:pt x="5403676" y="2581729"/>
                    <a:pt x="5403676" y="2599294"/>
                  </a:cubicBezTo>
                  <a:cubicBezTo>
                    <a:pt x="5403676" y="2616848"/>
                    <a:pt x="5391112" y="2631469"/>
                    <a:pt x="5374100" y="2632636"/>
                  </a:cubicBezTo>
                  <a:cubicBezTo>
                    <a:pt x="5374190" y="2897022"/>
                    <a:pt x="5374366" y="3154583"/>
                    <a:pt x="5374288" y="3358119"/>
                  </a:cubicBezTo>
                  <a:cubicBezTo>
                    <a:pt x="5391217" y="3359330"/>
                    <a:pt x="5403676" y="3373901"/>
                    <a:pt x="5403676" y="3391382"/>
                  </a:cubicBezTo>
                  <a:cubicBezTo>
                    <a:pt x="5403676" y="3408881"/>
                    <a:pt x="5391191" y="3423466"/>
                    <a:pt x="5374241" y="3424665"/>
                  </a:cubicBezTo>
                  <a:cubicBezTo>
                    <a:pt x="5374234" y="3451709"/>
                    <a:pt x="5374209" y="3477561"/>
                    <a:pt x="5374171" y="3502086"/>
                  </a:cubicBezTo>
                  <a:cubicBezTo>
                    <a:pt x="5391152" y="3503270"/>
                    <a:pt x="5403676" y="3517872"/>
                    <a:pt x="5403676" y="3535398"/>
                  </a:cubicBezTo>
                  <a:cubicBezTo>
                    <a:pt x="5403676" y="3552972"/>
                    <a:pt x="5391084" y="3567606"/>
                    <a:pt x="5374048" y="3568761"/>
                  </a:cubicBezTo>
                  <a:cubicBezTo>
                    <a:pt x="5374006" y="3597021"/>
                    <a:pt x="5373934" y="3622850"/>
                    <a:pt x="5373818" y="3645956"/>
                  </a:cubicBezTo>
                  <a:cubicBezTo>
                    <a:pt x="5390955" y="3647057"/>
                    <a:pt x="5403676" y="3661751"/>
                    <a:pt x="5403676" y="3679414"/>
                  </a:cubicBezTo>
                  <a:cubicBezTo>
                    <a:pt x="5403676" y="3699298"/>
                    <a:pt x="5387556" y="3715418"/>
                    <a:pt x="5367672" y="3715418"/>
                  </a:cubicBezTo>
                  <a:cubicBezTo>
                    <a:pt x="5347788" y="3715418"/>
                    <a:pt x="5331668" y="3699298"/>
                    <a:pt x="5331668" y="3679414"/>
                  </a:cubicBezTo>
                  <a:cubicBezTo>
                    <a:pt x="5331668" y="3659530"/>
                    <a:pt x="5347788" y="3643410"/>
                    <a:pt x="5367672" y="3643410"/>
                  </a:cubicBezTo>
                  <a:lnTo>
                    <a:pt x="5373219" y="3645708"/>
                  </a:lnTo>
                  <a:lnTo>
                    <a:pt x="5372396" y="3569446"/>
                  </a:lnTo>
                  <a:cubicBezTo>
                    <a:pt x="5371001" y="3571287"/>
                    <a:pt x="5369350" y="3571402"/>
                    <a:pt x="5367672" y="3571402"/>
                  </a:cubicBezTo>
                  <a:cubicBezTo>
                    <a:pt x="5347788" y="3571402"/>
                    <a:pt x="5331668" y="3555282"/>
                    <a:pt x="5331668" y="3535398"/>
                  </a:cubicBezTo>
                  <a:cubicBezTo>
                    <a:pt x="5331668" y="3515514"/>
                    <a:pt x="5347788" y="3499394"/>
                    <a:pt x="5367672" y="3499394"/>
                  </a:cubicBezTo>
                  <a:lnTo>
                    <a:pt x="5371652" y="3501043"/>
                  </a:lnTo>
                  <a:lnTo>
                    <a:pt x="5370832" y="3426077"/>
                  </a:lnTo>
                  <a:cubicBezTo>
                    <a:pt x="5369861" y="3427337"/>
                    <a:pt x="5368772" y="3427386"/>
                    <a:pt x="5367672" y="3427386"/>
                  </a:cubicBezTo>
                  <a:cubicBezTo>
                    <a:pt x="5347788" y="3427386"/>
                    <a:pt x="5331668" y="3411266"/>
                    <a:pt x="5331668" y="3391382"/>
                  </a:cubicBezTo>
                  <a:cubicBezTo>
                    <a:pt x="5331668" y="3371498"/>
                    <a:pt x="5347788" y="3355378"/>
                    <a:pt x="5367672" y="3355378"/>
                  </a:cubicBezTo>
                  <a:lnTo>
                    <a:pt x="5370066" y="3356370"/>
                  </a:lnTo>
                  <a:cubicBezTo>
                    <a:pt x="5367512" y="3124300"/>
                    <a:pt x="5364730" y="2875999"/>
                    <a:pt x="5362023" y="2632958"/>
                  </a:cubicBezTo>
                  <a:cubicBezTo>
                    <a:pt x="5344666" y="2631969"/>
                    <a:pt x="5331668" y="2617149"/>
                    <a:pt x="5331668" y="2599294"/>
                  </a:cubicBezTo>
                  <a:cubicBezTo>
                    <a:pt x="5331668" y="2581727"/>
                    <a:pt x="5344251" y="2567097"/>
                    <a:pt x="5361278" y="2565939"/>
                  </a:cubicBezTo>
                  <a:lnTo>
                    <a:pt x="5360415" y="2488276"/>
                  </a:lnTo>
                  <a:cubicBezTo>
                    <a:pt x="5343771" y="2486911"/>
                    <a:pt x="5331668" y="2472508"/>
                    <a:pt x="5331668" y="2455278"/>
                  </a:cubicBezTo>
                  <a:cubicBezTo>
                    <a:pt x="5331668" y="2438338"/>
                    <a:pt x="5343368" y="2424130"/>
                    <a:pt x="5359685" y="2422583"/>
                  </a:cubicBezTo>
                  <a:cubicBezTo>
                    <a:pt x="5359388" y="2396101"/>
                    <a:pt x="5359097" y="2369762"/>
                    <a:pt x="5358808" y="2343594"/>
                  </a:cubicBezTo>
                  <a:cubicBezTo>
                    <a:pt x="5342887" y="2341819"/>
                    <a:pt x="5331668" y="2327851"/>
                    <a:pt x="5331668" y="2311262"/>
                  </a:cubicBezTo>
                  <a:cubicBezTo>
                    <a:pt x="5331668" y="2294961"/>
                    <a:pt x="5342502" y="2281189"/>
                    <a:pt x="5358099" y="2279223"/>
                  </a:cubicBezTo>
                  <a:cubicBezTo>
                    <a:pt x="5355732" y="2064530"/>
                    <a:pt x="5353556" y="1863363"/>
                    <a:pt x="5351810" y="1692624"/>
                  </a:cubicBezTo>
                  <a:cubicBezTo>
                    <a:pt x="5339322" y="1688805"/>
                    <a:pt x="5331668" y="1676891"/>
                    <a:pt x="5331668" y="1663190"/>
                  </a:cubicBezTo>
                  <a:cubicBezTo>
                    <a:pt x="5331668" y="1649737"/>
                    <a:pt x="5339047" y="1638006"/>
                    <a:pt x="5351211" y="1634005"/>
                  </a:cubicBezTo>
                  <a:cubicBezTo>
                    <a:pt x="5350908" y="1604229"/>
                    <a:pt x="5350623" y="1575529"/>
                    <a:pt x="5350361" y="1548007"/>
                  </a:cubicBezTo>
                  <a:cubicBezTo>
                    <a:pt x="5338669" y="1543747"/>
                    <a:pt x="5331668" y="1532278"/>
                    <a:pt x="5331668" y="1519174"/>
                  </a:cubicBezTo>
                  <a:cubicBezTo>
                    <a:pt x="5331668" y="1506298"/>
                    <a:pt x="5338428" y="1495000"/>
                    <a:pt x="5349805" y="1490571"/>
                  </a:cubicBezTo>
                  <a:lnTo>
                    <a:pt x="5349001" y="1403428"/>
                  </a:lnTo>
                  <a:cubicBezTo>
                    <a:pt x="5338090" y="1398759"/>
                    <a:pt x="5331668" y="1387708"/>
                    <a:pt x="5331668" y="1375158"/>
                  </a:cubicBezTo>
                  <a:cubicBezTo>
                    <a:pt x="5331668" y="1362798"/>
                    <a:pt x="5337896" y="1351893"/>
                    <a:pt x="5348529" y="1347083"/>
                  </a:cubicBezTo>
                  <a:cubicBezTo>
                    <a:pt x="5348426" y="1335932"/>
                    <a:pt x="5348341" y="1325230"/>
                    <a:pt x="5348262" y="1314994"/>
                  </a:cubicBezTo>
                  <a:lnTo>
                    <a:pt x="5350405" y="1305471"/>
                  </a:lnTo>
                  <a:lnTo>
                    <a:pt x="5262770" y="1364122"/>
                  </a:lnTo>
                  <a:cubicBezTo>
                    <a:pt x="5262334" y="1381234"/>
                    <a:pt x="5261980" y="1400279"/>
                    <a:pt x="5261682" y="1421427"/>
                  </a:cubicBezTo>
                  <a:cubicBezTo>
                    <a:pt x="5277335" y="1423360"/>
                    <a:pt x="5288235" y="1437165"/>
                    <a:pt x="5288235" y="1453516"/>
                  </a:cubicBezTo>
                  <a:cubicBezTo>
                    <a:pt x="5288235" y="1470176"/>
                    <a:pt x="5276919" y="1484193"/>
                    <a:pt x="5260918" y="1485922"/>
                  </a:cubicBezTo>
                  <a:cubicBezTo>
                    <a:pt x="5260635" y="1509803"/>
                    <a:pt x="5260429" y="1536207"/>
                    <a:pt x="5260280" y="1564862"/>
                  </a:cubicBezTo>
                  <a:cubicBezTo>
                    <a:pt x="5276569" y="1566425"/>
                    <a:pt x="5288235" y="1580617"/>
                    <a:pt x="5288235" y="1597532"/>
                  </a:cubicBezTo>
                  <a:cubicBezTo>
                    <a:pt x="5288235" y="1614607"/>
                    <a:pt x="5276349" y="1628906"/>
                    <a:pt x="5259880" y="1630368"/>
                  </a:cubicBezTo>
                  <a:cubicBezTo>
                    <a:pt x="5259746" y="1655222"/>
                    <a:pt x="5259633" y="1681336"/>
                    <a:pt x="5259559" y="1708580"/>
                  </a:cubicBezTo>
                  <a:cubicBezTo>
                    <a:pt x="5276171" y="1709962"/>
                    <a:pt x="5288235" y="1724347"/>
                    <a:pt x="5288235" y="1741548"/>
                  </a:cubicBezTo>
                  <a:cubicBezTo>
                    <a:pt x="5288235" y="1758848"/>
                    <a:pt x="5276033" y="1773298"/>
                    <a:pt x="5259310" y="1774620"/>
                  </a:cubicBezTo>
                  <a:cubicBezTo>
                    <a:pt x="5258805" y="1942331"/>
                    <a:pt x="5258626" y="2144599"/>
                    <a:pt x="5258622" y="2356264"/>
                  </a:cubicBezTo>
                  <a:cubicBezTo>
                    <a:pt x="5275651" y="2357422"/>
                    <a:pt x="5288235" y="2372052"/>
                    <a:pt x="5288235" y="2389620"/>
                  </a:cubicBezTo>
                  <a:cubicBezTo>
                    <a:pt x="5288235" y="2407189"/>
                    <a:pt x="5275650" y="2421819"/>
                    <a:pt x="5258621" y="2422977"/>
                  </a:cubicBezTo>
                  <a:lnTo>
                    <a:pt x="5258620" y="2500278"/>
                  </a:lnTo>
                  <a:cubicBezTo>
                    <a:pt x="5275650" y="2501436"/>
                    <a:pt x="5288235" y="2516067"/>
                    <a:pt x="5288235" y="2533636"/>
                  </a:cubicBezTo>
                  <a:cubicBezTo>
                    <a:pt x="5288235" y="2551206"/>
                    <a:pt x="5275649" y="2565837"/>
                    <a:pt x="5258619" y="2566994"/>
                  </a:cubicBezTo>
                  <a:cubicBezTo>
                    <a:pt x="5258613" y="2592761"/>
                    <a:pt x="5258620" y="2618544"/>
                    <a:pt x="5258632" y="2644300"/>
                  </a:cubicBezTo>
                  <a:cubicBezTo>
                    <a:pt x="5275656" y="2645460"/>
                    <a:pt x="5288235" y="2660087"/>
                    <a:pt x="5288235" y="2677652"/>
                  </a:cubicBezTo>
                  <a:cubicBezTo>
                    <a:pt x="5288235" y="2695206"/>
                    <a:pt x="5275671" y="2709827"/>
                    <a:pt x="5258659" y="2710994"/>
                  </a:cubicBezTo>
                  <a:cubicBezTo>
                    <a:pt x="5258749" y="2975380"/>
                    <a:pt x="5258925" y="3232941"/>
                    <a:pt x="5258847" y="3436477"/>
                  </a:cubicBezTo>
                  <a:cubicBezTo>
                    <a:pt x="5275776" y="3437688"/>
                    <a:pt x="5288235" y="3452259"/>
                    <a:pt x="5288235" y="3469740"/>
                  </a:cubicBezTo>
                  <a:cubicBezTo>
                    <a:pt x="5288235" y="3487239"/>
                    <a:pt x="5275750" y="3501824"/>
                    <a:pt x="5258800" y="3503023"/>
                  </a:cubicBezTo>
                  <a:cubicBezTo>
                    <a:pt x="5258793" y="3530067"/>
                    <a:pt x="5258768" y="3555919"/>
                    <a:pt x="5258730" y="3580444"/>
                  </a:cubicBezTo>
                  <a:cubicBezTo>
                    <a:pt x="5275711" y="3581628"/>
                    <a:pt x="5288235" y="3596230"/>
                    <a:pt x="5288235" y="3613756"/>
                  </a:cubicBezTo>
                  <a:cubicBezTo>
                    <a:pt x="5288235" y="3631330"/>
                    <a:pt x="5275643" y="3645964"/>
                    <a:pt x="5258607" y="3647119"/>
                  </a:cubicBezTo>
                  <a:cubicBezTo>
                    <a:pt x="5258565" y="3675379"/>
                    <a:pt x="5258493" y="3701208"/>
                    <a:pt x="5258377" y="3724314"/>
                  </a:cubicBezTo>
                  <a:cubicBezTo>
                    <a:pt x="5275514" y="3725415"/>
                    <a:pt x="5288235" y="3740109"/>
                    <a:pt x="5288235" y="3757772"/>
                  </a:cubicBezTo>
                  <a:cubicBezTo>
                    <a:pt x="5288235" y="3777656"/>
                    <a:pt x="5272115" y="3793776"/>
                    <a:pt x="5252231" y="3793776"/>
                  </a:cubicBezTo>
                  <a:cubicBezTo>
                    <a:pt x="5232347" y="3793776"/>
                    <a:pt x="5216227" y="3777656"/>
                    <a:pt x="5216227" y="3757772"/>
                  </a:cubicBezTo>
                  <a:cubicBezTo>
                    <a:pt x="5216227" y="3737888"/>
                    <a:pt x="5232347" y="3721768"/>
                    <a:pt x="5252231" y="3721768"/>
                  </a:cubicBezTo>
                  <a:lnTo>
                    <a:pt x="5257778" y="3724066"/>
                  </a:lnTo>
                  <a:lnTo>
                    <a:pt x="5256955" y="3647804"/>
                  </a:lnTo>
                  <a:cubicBezTo>
                    <a:pt x="5255560" y="3649645"/>
                    <a:pt x="5253909" y="3649760"/>
                    <a:pt x="5252231" y="3649760"/>
                  </a:cubicBezTo>
                  <a:cubicBezTo>
                    <a:pt x="5232347" y="3649760"/>
                    <a:pt x="5216227" y="3633640"/>
                    <a:pt x="5216227" y="3613756"/>
                  </a:cubicBezTo>
                  <a:cubicBezTo>
                    <a:pt x="5216227" y="3593872"/>
                    <a:pt x="5232347" y="3577752"/>
                    <a:pt x="5252231" y="3577752"/>
                  </a:cubicBezTo>
                  <a:lnTo>
                    <a:pt x="5256211" y="3579401"/>
                  </a:lnTo>
                  <a:lnTo>
                    <a:pt x="5255391" y="3504435"/>
                  </a:lnTo>
                  <a:cubicBezTo>
                    <a:pt x="5254420" y="3505695"/>
                    <a:pt x="5253331" y="3505744"/>
                    <a:pt x="5252231" y="3505744"/>
                  </a:cubicBezTo>
                  <a:cubicBezTo>
                    <a:pt x="5232347" y="3505744"/>
                    <a:pt x="5216227" y="3489624"/>
                    <a:pt x="5216227" y="3469740"/>
                  </a:cubicBezTo>
                  <a:cubicBezTo>
                    <a:pt x="5216227" y="3449856"/>
                    <a:pt x="5232347" y="3433736"/>
                    <a:pt x="5252231" y="3433736"/>
                  </a:cubicBezTo>
                  <a:lnTo>
                    <a:pt x="5254625" y="3434728"/>
                  </a:lnTo>
                  <a:cubicBezTo>
                    <a:pt x="5252071" y="3202658"/>
                    <a:pt x="5249289" y="2954357"/>
                    <a:pt x="5246582" y="2711316"/>
                  </a:cubicBezTo>
                  <a:cubicBezTo>
                    <a:pt x="5229225" y="2710327"/>
                    <a:pt x="5216227" y="2695507"/>
                    <a:pt x="5216227" y="2677652"/>
                  </a:cubicBezTo>
                  <a:cubicBezTo>
                    <a:pt x="5216227" y="2660085"/>
                    <a:pt x="5228810" y="2645455"/>
                    <a:pt x="5245837" y="2644297"/>
                  </a:cubicBezTo>
                  <a:lnTo>
                    <a:pt x="5244974" y="2566634"/>
                  </a:lnTo>
                  <a:cubicBezTo>
                    <a:pt x="5228330" y="2565269"/>
                    <a:pt x="5216227" y="2550866"/>
                    <a:pt x="5216227" y="2533636"/>
                  </a:cubicBezTo>
                  <a:cubicBezTo>
                    <a:pt x="5216227" y="2516696"/>
                    <a:pt x="5227927" y="2502488"/>
                    <a:pt x="5244244" y="2500941"/>
                  </a:cubicBezTo>
                  <a:cubicBezTo>
                    <a:pt x="5243947" y="2474459"/>
                    <a:pt x="5243656" y="2448120"/>
                    <a:pt x="5243367" y="2421952"/>
                  </a:cubicBezTo>
                  <a:cubicBezTo>
                    <a:pt x="5227446" y="2420177"/>
                    <a:pt x="5216227" y="2406209"/>
                    <a:pt x="5216227" y="2389620"/>
                  </a:cubicBezTo>
                  <a:cubicBezTo>
                    <a:pt x="5216227" y="2373319"/>
                    <a:pt x="5227061" y="2359547"/>
                    <a:pt x="5242658" y="2357581"/>
                  </a:cubicBezTo>
                  <a:cubicBezTo>
                    <a:pt x="5240291" y="2142888"/>
                    <a:pt x="5238115" y="1941721"/>
                    <a:pt x="5236369" y="1770982"/>
                  </a:cubicBezTo>
                  <a:cubicBezTo>
                    <a:pt x="5223881" y="1767163"/>
                    <a:pt x="5216227" y="1755249"/>
                    <a:pt x="5216227" y="1741548"/>
                  </a:cubicBezTo>
                  <a:cubicBezTo>
                    <a:pt x="5216227" y="1728095"/>
                    <a:pt x="5223606" y="1716364"/>
                    <a:pt x="5235770" y="1712363"/>
                  </a:cubicBezTo>
                  <a:cubicBezTo>
                    <a:pt x="5235467" y="1682587"/>
                    <a:pt x="5235182" y="1653887"/>
                    <a:pt x="5234920" y="1626365"/>
                  </a:cubicBezTo>
                  <a:cubicBezTo>
                    <a:pt x="5223228" y="1622105"/>
                    <a:pt x="5216227" y="1610636"/>
                    <a:pt x="5216227" y="1597532"/>
                  </a:cubicBezTo>
                  <a:cubicBezTo>
                    <a:pt x="5216227" y="1584656"/>
                    <a:pt x="5222987" y="1573358"/>
                    <a:pt x="5234364" y="1568929"/>
                  </a:cubicBezTo>
                  <a:lnTo>
                    <a:pt x="5233560" y="1481786"/>
                  </a:lnTo>
                  <a:cubicBezTo>
                    <a:pt x="5222649" y="1477117"/>
                    <a:pt x="5216227" y="1466066"/>
                    <a:pt x="5216227" y="1453516"/>
                  </a:cubicBezTo>
                  <a:cubicBezTo>
                    <a:pt x="5216227" y="1441156"/>
                    <a:pt x="5222455" y="1430251"/>
                    <a:pt x="5233088" y="1425441"/>
                  </a:cubicBezTo>
                  <a:cubicBezTo>
                    <a:pt x="5232985" y="1414290"/>
                    <a:pt x="5232900" y="1403588"/>
                    <a:pt x="5232821" y="1393352"/>
                  </a:cubicBezTo>
                  <a:lnTo>
                    <a:pt x="5235255" y="1382536"/>
                  </a:lnTo>
                  <a:lnTo>
                    <a:pt x="5135257" y="1449461"/>
                  </a:lnTo>
                  <a:cubicBezTo>
                    <a:pt x="5134866" y="1465692"/>
                    <a:pt x="5134538" y="1483620"/>
                    <a:pt x="5134260" y="1503385"/>
                  </a:cubicBezTo>
                  <a:cubicBezTo>
                    <a:pt x="5149913" y="1505318"/>
                    <a:pt x="5160813" y="1519123"/>
                    <a:pt x="5160813" y="1535474"/>
                  </a:cubicBezTo>
                  <a:cubicBezTo>
                    <a:pt x="5160813" y="1552134"/>
                    <a:pt x="5149497" y="1566151"/>
                    <a:pt x="5133496" y="1567880"/>
                  </a:cubicBezTo>
                  <a:cubicBezTo>
                    <a:pt x="5133213" y="1591761"/>
                    <a:pt x="5133007" y="1618165"/>
                    <a:pt x="5132858" y="1646820"/>
                  </a:cubicBezTo>
                  <a:cubicBezTo>
                    <a:pt x="5149147" y="1648383"/>
                    <a:pt x="5160813" y="1662575"/>
                    <a:pt x="5160813" y="1679490"/>
                  </a:cubicBezTo>
                  <a:cubicBezTo>
                    <a:pt x="5160813" y="1696565"/>
                    <a:pt x="5148927" y="1710864"/>
                    <a:pt x="5132458" y="1712326"/>
                  </a:cubicBezTo>
                  <a:cubicBezTo>
                    <a:pt x="5132324" y="1737180"/>
                    <a:pt x="5132211" y="1763294"/>
                    <a:pt x="5132137" y="1790538"/>
                  </a:cubicBezTo>
                  <a:cubicBezTo>
                    <a:pt x="5148749" y="1791920"/>
                    <a:pt x="5160813" y="1806305"/>
                    <a:pt x="5160813" y="1823506"/>
                  </a:cubicBezTo>
                  <a:cubicBezTo>
                    <a:pt x="5160813" y="1840806"/>
                    <a:pt x="5148611" y="1855256"/>
                    <a:pt x="5131888" y="1856578"/>
                  </a:cubicBezTo>
                  <a:cubicBezTo>
                    <a:pt x="5131383" y="2024289"/>
                    <a:pt x="5131204" y="2226557"/>
                    <a:pt x="5131200" y="2438222"/>
                  </a:cubicBezTo>
                  <a:cubicBezTo>
                    <a:pt x="5148229" y="2439380"/>
                    <a:pt x="5160813" y="2454010"/>
                    <a:pt x="5160813" y="2471578"/>
                  </a:cubicBezTo>
                  <a:cubicBezTo>
                    <a:pt x="5160813" y="2489147"/>
                    <a:pt x="5148228" y="2503777"/>
                    <a:pt x="5131199" y="2504935"/>
                  </a:cubicBezTo>
                  <a:lnTo>
                    <a:pt x="5131198" y="2582236"/>
                  </a:lnTo>
                  <a:cubicBezTo>
                    <a:pt x="5148228" y="2583394"/>
                    <a:pt x="5160813" y="2598025"/>
                    <a:pt x="5160813" y="2615594"/>
                  </a:cubicBezTo>
                  <a:cubicBezTo>
                    <a:pt x="5160813" y="2633164"/>
                    <a:pt x="5148227" y="2647795"/>
                    <a:pt x="5131197" y="2648952"/>
                  </a:cubicBezTo>
                  <a:cubicBezTo>
                    <a:pt x="5131191" y="2674719"/>
                    <a:pt x="5131198" y="2700502"/>
                    <a:pt x="5131210" y="2726258"/>
                  </a:cubicBezTo>
                  <a:cubicBezTo>
                    <a:pt x="5148234" y="2727418"/>
                    <a:pt x="5160813" y="2742045"/>
                    <a:pt x="5160813" y="2759610"/>
                  </a:cubicBezTo>
                  <a:cubicBezTo>
                    <a:pt x="5160813" y="2777164"/>
                    <a:pt x="5148249" y="2791785"/>
                    <a:pt x="5131237" y="2792952"/>
                  </a:cubicBezTo>
                  <a:cubicBezTo>
                    <a:pt x="5131327" y="3057338"/>
                    <a:pt x="5131503" y="3314899"/>
                    <a:pt x="5131425" y="3518435"/>
                  </a:cubicBezTo>
                  <a:cubicBezTo>
                    <a:pt x="5148354" y="3519646"/>
                    <a:pt x="5160813" y="3534217"/>
                    <a:pt x="5160813" y="3551698"/>
                  </a:cubicBezTo>
                  <a:cubicBezTo>
                    <a:pt x="5160813" y="3569197"/>
                    <a:pt x="5148328" y="3583782"/>
                    <a:pt x="5131378" y="3584981"/>
                  </a:cubicBezTo>
                  <a:cubicBezTo>
                    <a:pt x="5131371" y="3612025"/>
                    <a:pt x="5131346" y="3637877"/>
                    <a:pt x="5131308" y="3662402"/>
                  </a:cubicBezTo>
                  <a:cubicBezTo>
                    <a:pt x="5148289" y="3663586"/>
                    <a:pt x="5160813" y="3678188"/>
                    <a:pt x="5160813" y="3695714"/>
                  </a:cubicBezTo>
                  <a:cubicBezTo>
                    <a:pt x="5160813" y="3713288"/>
                    <a:pt x="5148221" y="3727922"/>
                    <a:pt x="5131185" y="3729077"/>
                  </a:cubicBezTo>
                  <a:cubicBezTo>
                    <a:pt x="5131143" y="3757337"/>
                    <a:pt x="5131071" y="3783166"/>
                    <a:pt x="5130955" y="3806272"/>
                  </a:cubicBezTo>
                  <a:cubicBezTo>
                    <a:pt x="5148092" y="3807373"/>
                    <a:pt x="5160813" y="3822067"/>
                    <a:pt x="5160813" y="3839730"/>
                  </a:cubicBezTo>
                  <a:cubicBezTo>
                    <a:pt x="5160813" y="3859614"/>
                    <a:pt x="5144693" y="3875734"/>
                    <a:pt x="5124809" y="3875734"/>
                  </a:cubicBezTo>
                  <a:cubicBezTo>
                    <a:pt x="5104925" y="3875734"/>
                    <a:pt x="5088805" y="3859614"/>
                    <a:pt x="5088805" y="3839730"/>
                  </a:cubicBezTo>
                  <a:cubicBezTo>
                    <a:pt x="5088805" y="3819846"/>
                    <a:pt x="5104925" y="3803726"/>
                    <a:pt x="5124809" y="3803726"/>
                  </a:cubicBezTo>
                  <a:lnTo>
                    <a:pt x="5130356" y="3806024"/>
                  </a:lnTo>
                  <a:lnTo>
                    <a:pt x="5129533" y="3729762"/>
                  </a:lnTo>
                  <a:cubicBezTo>
                    <a:pt x="5128138" y="3731603"/>
                    <a:pt x="5126487" y="3731718"/>
                    <a:pt x="5124809" y="3731718"/>
                  </a:cubicBezTo>
                  <a:cubicBezTo>
                    <a:pt x="5104925" y="3731718"/>
                    <a:pt x="5088805" y="3715598"/>
                    <a:pt x="5088805" y="3695714"/>
                  </a:cubicBezTo>
                  <a:cubicBezTo>
                    <a:pt x="5088805" y="3675830"/>
                    <a:pt x="5104925" y="3659710"/>
                    <a:pt x="5124809" y="3659710"/>
                  </a:cubicBezTo>
                  <a:lnTo>
                    <a:pt x="5128789" y="3661359"/>
                  </a:lnTo>
                  <a:lnTo>
                    <a:pt x="5127969" y="3586393"/>
                  </a:lnTo>
                  <a:cubicBezTo>
                    <a:pt x="5126998" y="3587653"/>
                    <a:pt x="5125909" y="3587702"/>
                    <a:pt x="5124809" y="3587702"/>
                  </a:cubicBezTo>
                  <a:cubicBezTo>
                    <a:pt x="5104925" y="3587702"/>
                    <a:pt x="5088805" y="3571582"/>
                    <a:pt x="5088805" y="3551698"/>
                  </a:cubicBezTo>
                  <a:cubicBezTo>
                    <a:pt x="5088805" y="3531814"/>
                    <a:pt x="5104925" y="3515694"/>
                    <a:pt x="5124809" y="3515694"/>
                  </a:cubicBezTo>
                  <a:lnTo>
                    <a:pt x="5127203" y="3516686"/>
                  </a:lnTo>
                  <a:cubicBezTo>
                    <a:pt x="5124649" y="3284616"/>
                    <a:pt x="5121867" y="3036315"/>
                    <a:pt x="5119160" y="2793274"/>
                  </a:cubicBezTo>
                  <a:cubicBezTo>
                    <a:pt x="5101803" y="2792285"/>
                    <a:pt x="5088805" y="2777465"/>
                    <a:pt x="5088805" y="2759610"/>
                  </a:cubicBezTo>
                  <a:cubicBezTo>
                    <a:pt x="5088805" y="2742043"/>
                    <a:pt x="5101388" y="2727413"/>
                    <a:pt x="5118415" y="2726255"/>
                  </a:cubicBezTo>
                  <a:lnTo>
                    <a:pt x="5117552" y="2648592"/>
                  </a:lnTo>
                  <a:cubicBezTo>
                    <a:pt x="5100908" y="2647227"/>
                    <a:pt x="5088805" y="2632824"/>
                    <a:pt x="5088805" y="2615594"/>
                  </a:cubicBezTo>
                  <a:cubicBezTo>
                    <a:pt x="5088805" y="2598654"/>
                    <a:pt x="5100505" y="2584446"/>
                    <a:pt x="5116822" y="2582899"/>
                  </a:cubicBezTo>
                  <a:cubicBezTo>
                    <a:pt x="5116525" y="2556417"/>
                    <a:pt x="5116234" y="2530078"/>
                    <a:pt x="5115945" y="2503910"/>
                  </a:cubicBezTo>
                  <a:cubicBezTo>
                    <a:pt x="5100024" y="2502135"/>
                    <a:pt x="5088805" y="2488167"/>
                    <a:pt x="5088805" y="2471578"/>
                  </a:cubicBezTo>
                  <a:cubicBezTo>
                    <a:pt x="5088805" y="2455277"/>
                    <a:pt x="5099639" y="2441505"/>
                    <a:pt x="5115236" y="2439539"/>
                  </a:cubicBezTo>
                  <a:cubicBezTo>
                    <a:pt x="5112869" y="2224846"/>
                    <a:pt x="5110693" y="2023679"/>
                    <a:pt x="5108947" y="1852940"/>
                  </a:cubicBezTo>
                  <a:cubicBezTo>
                    <a:pt x="5096459" y="1849121"/>
                    <a:pt x="5088805" y="1837207"/>
                    <a:pt x="5088805" y="1823506"/>
                  </a:cubicBezTo>
                  <a:cubicBezTo>
                    <a:pt x="5088805" y="1810053"/>
                    <a:pt x="5096184" y="1798322"/>
                    <a:pt x="5108348" y="1794321"/>
                  </a:cubicBezTo>
                  <a:cubicBezTo>
                    <a:pt x="5108045" y="1764545"/>
                    <a:pt x="5107760" y="1735845"/>
                    <a:pt x="5107498" y="1708323"/>
                  </a:cubicBezTo>
                  <a:cubicBezTo>
                    <a:pt x="5095806" y="1704063"/>
                    <a:pt x="5088805" y="1692594"/>
                    <a:pt x="5088805" y="1679490"/>
                  </a:cubicBezTo>
                  <a:cubicBezTo>
                    <a:pt x="5088805" y="1666614"/>
                    <a:pt x="5095565" y="1655316"/>
                    <a:pt x="5106942" y="1650887"/>
                  </a:cubicBezTo>
                  <a:lnTo>
                    <a:pt x="5106138" y="1563744"/>
                  </a:lnTo>
                  <a:cubicBezTo>
                    <a:pt x="5095227" y="1559075"/>
                    <a:pt x="5088805" y="1548024"/>
                    <a:pt x="5088805" y="1535474"/>
                  </a:cubicBezTo>
                  <a:cubicBezTo>
                    <a:pt x="5088805" y="1523114"/>
                    <a:pt x="5095033" y="1512209"/>
                    <a:pt x="5105666" y="1507399"/>
                  </a:cubicBezTo>
                  <a:cubicBezTo>
                    <a:pt x="5105563" y="1496248"/>
                    <a:pt x="5105478" y="1485546"/>
                    <a:pt x="5105399" y="1475310"/>
                  </a:cubicBezTo>
                  <a:lnTo>
                    <a:pt x="5106953" y="1468404"/>
                  </a:lnTo>
                  <a:lnTo>
                    <a:pt x="5019846" y="1526701"/>
                  </a:lnTo>
                  <a:cubicBezTo>
                    <a:pt x="5019440" y="1543226"/>
                    <a:pt x="5019104" y="1561523"/>
                    <a:pt x="5018819" y="1581743"/>
                  </a:cubicBezTo>
                  <a:cubicBezTo>
                    <a:pt x="5034472" y="1583676"/>
                    <a:pt x="5045372" y="1597481"/>
                    <a:pt x="5045372" y="1613832"/>
                  </a:cubicBezTo>
                  <a:cubicBezTo>
                    <a:pt x="5045372" y="1630492"/>
                    <a:pt x="5034056" y="1644509"/>
                    <a:pt x="5018055" y="1646238"/>
                  </a:cubicBezTo>
                  <a:cubicBezTo>
                    <a:pt x="5017772" y="1670119"/>
                    <a:pt x="5017566" y="1696523"/>
                    <a:pt x="5017417" y="1725178"/>
                  </a:cubicBezTo>
                  <a:cubicBezTo>
                    <a:pt x="5033706" y="1726741"/>
                    <a:pt x="5045372" y="1740933"/>
                    <a:pt x="5045372" y="1757848"/>
                  </a:cubicBezTo>
                  <a:cubicBezTo>
                    <a:pt x="5045372" y="1774923"/>
                    <a:pt x="5033486" y="1789222"/>
                    <a:pt x="5017017" y="1790684"/>
                  </a:cubicBezTo>
                  <a:cubicBezTo>
                    <a:pt x="5016883" y="1815538"/>
                    <a:pt x="5016770" y="1841652"/>
                    <a:pt x="5016696" y="1868896"/>
                  </a:cubicBezTo>
                  <a:cubicBezTo>
                    <a:pt x="5033308" y="1870278"/>
                    <a:pt x="5045372" y="1884663"/>
                    <a:pt x="5045372" y="1901864"/>
                  </a:cubicBezTo>
                  <a:cubicBezTo>
                    <a:pt x="5045372" y="1919164"/>
                    <a:pt x="5033170" y="1933614"/>
                    <a:pt x="5016447" y="1934936"/>
                  </a:cubicBezTo>
                  <a:cubicBezTo>
                    <a:pt x="5015942" y="2102647"/>
                    <a:pt x="5015763" y="2304915"/>
                    <a:pt x="5015759" y="2516580"/>
                  </a:cubicBezTo>
                  <a:cubicBezTo>
                    <a:pt x="5032788" y="2517738"/>
                    <a:pt x="5045372" y="2532368"/>
                    <a:pt x="5045372" y="2549936"/>
                  </a:cubicBezTo>
                  <a:cubicBezTo>
                    <a:pt x="5045372" y="2567505"/>
                    <a:pt x="5032787" y="2582135"/>
                    <a:pt x="5015758" y="2583293"/>
                  </a:cubicBezTo>
                  <a:lnTo>
                    <a:pt x="5015757" y="2660594"/>
                  </a:lnTo>
                  <a:cubicBezTo>
                    <a:pt x="5032787" y="2661752"/>
                    <a:pt x="5045372" y="2676383"/>
                    <a:pt x="5045372" y="2693952"/>
                  </a:cubicBezTo>
                  <a:cubicBezTo>
                    <a:pt x="5045372" y="2711522"/>
                    <a:pt x="5032786" y="2726153"/>
                    <a:pt x="5015756" y="2727310"/>
                  </a:cubicBezTo>
                  <a:cubicBezTo>
                    <a:pt x="5015750" y="2753077"/>
                    <a:pt x="5015757" y="2778860"/>
                    <a:pt x="5015769" y="2804616"/>
                  </a:cubicBezTo>
                  <a:cubicBezTo>
                    <a:pt x="5032793" y="2805776"/>
                    <a:pt x="5045372" y="2820403"/>
                    <a:pt x="5045372" y="2837968"/>
                  </a:cubicBezTo>
                  <a:cubicBezTo>
                    <a:pt x="5045372" y="2855522"/>
                    <a:pt x="5032808" y="2870143"/>
                    <a:pt x="5015796" y="2871310"/>
                  </a:cubicBezTo>
                  <a:cubicBezTo>
                    <a:pt x="5015886" y="3135696"/>
                    <a:pt x="5016062" y="3393257"/>
                    <a:pt x="5015984" y="3596793"/>
                  </a:cubicBezTo>
                  <a:cubicBezTo>
                    <a:pt x="5032913" y="3598004"/>
                    <a:pt x="5045372" y="3612575"/>
                    <a:pt x="5045372" y="3630056"/>
                  </a:cubicBezTo>
                  <a:cubicBezTo>
                    <a:pt x="5045372" y="3647555"/>
                    <a:pt x="5032887" y="3662140"/>
                    <a:pt x="5015937" y="3663339"/>
                  </a:cubicBezTo>
                  <a:cubicBezTo>
                    <a:pt x="5015930" y="3690383"/>
                    <a:pt x="5015905" y="3716235"/>
                    <a:pt x="5015867" y="3740760"/>
                  </a:cubicBezTo>
                  <a:cubicBezTo>
                    <a:pt x="5032848" y="3741944"/>
                    <a:pt x="5045372" y="3756546"/>
                    <a:pt x="5045372" y="3774072"/>
                  </a:cubicBezTo>
                  <a:cubicBezTo>
                    <a:pt x="5045372" y="3791646"/>
                    <a:pt x="5032780" y="3806280"/>
                    <a:pt x="5015744" y="3807435"/>
                  </a:cubicBezTo>
                  <a:cubicBezTo>
                    <a:pt x="5015702" y="3835695"/>
                    <a:pt x="5015630" y="3861524"/>
                    <a:pt x="5015514" y="3884630"/>
                  </a:cubicBezTo>
                  <a:cubicBezTo>
                    <a:pt x="5032651" y="3885731"/>
                    <a:pt x="5045372" y="3900425"/>
                    <a:pt x="5045372" y="3918088"/>
                  </a:cubicBezTo>
                  <a:cubicBezTo>
                    <a:pt x="5045372" y="3937972"/>
                    <a:pt x="5029252" y="3954092"/>
                    <a:pt x="5009368" y="3954092"/>
                  </a:cubicBezTo>
                  <a:cubicBezTo>
                    <a:pt x="4989484" y="3954092"/>
                    <a:pt x="4973364" y="3937972"/>
                    <a:pt x="4973364" y="3918088"/>
                  </a:cubicBezTo>
                  <a:cubicBezTo>
                    <a:pt x="4973364" y="3898204"/>
                    <a:pt x="4989484" y="3882084"/>
                    <a:pt x="5009368" y="3882084"/>
                  </a:cubicBezTo>
                  <a:lnTo>
                    <a:pt x="5014915" y="3884382"/>
                  </a:lnTo>
                  <a:lnTo>
                    <a:pt x="5014092" y="3808120"/>
                  </a:lnTo>
                  <a:cubicBezTo>
                    <a:pt x="5012697" y="3809961"/>
                    <a:pt x="5011046" y="3810076"/>
                    <a:pt x="5009368" y="3810076"/>
                  </a:cubicBezTo>
                  <a:cubicBezTo>
                    <a:pt x="4989484" y="3810076"/>
                    <a:pt x="4973364" y="3793956"/>
                    <a:pt x="4973364" y="3774072"/>
                  </a:cubicBezTo>
                  <a:cubicBezTo>
                    <a:pt x="4973364" y="3754188"/>
                    <a:pt x="4989484" y="3738068"/>
                    <a:pt x="5009368" y="3738068"/>
                  </a:cubicBezTo>
                  <a:lnTo>
                    <a:pt x="5013348" y="3739717"/>
                  </a:lnTo>
                  <a:lnTo>
                    <a:pt x="5012528" y="3664751"/>
                  </a:lnTo>
                  <a:cubicBezTo>
                    <a:pt x="5011557" y="3666011"/>
                    <a:pt x="5010468" y="3666060"/>
                    <a:pt x="5009368" y="3666060"/>
                  </a:cubicBezTo>
                  <a:cubicBezTo>
                    <a:pt x="4989484" y="3666060"/>
                    <a:pt x="4973364" y="3649940"/>
                    <a:pt x="4973364" y="3630056"/>
                  </a:cubicBezTo>
                  <a:cubicBezTo>
                    <a:pt x="4973364" y="3610172"/>
                    <a:pt x="4989484" y="3594052"/>
                    <a:pt x="5009368" y="3594052"/>
                  </a:cubicBezTo>
                  <a:lnTo>
                    <a:pt x="5011762" y="3595044"/>
                  </a:lnTo>
                  <a:cubicBezTo>
                    <a:pt x="5009208" y="3362974"/>
                    <a:pt x="5006426" y="3114673"/>
                    <a:pt x="5003719" y="2871632"/>
                  </a:cubicBezTo>
                  <a:cubicBezTo>
                    <a:pt x="4986362" y="2870643"/>
                    <a:pt x="4973364" y="2855823"/>
                    <a:pt x="4973364" y="2837968"/>
                  </a:cubicBezTo>
                  <a:cubicBezTo>
                    <a:pt x="4973364" y="2820401"/>
                    <a:pt x="4985947" y="2805771"/>
                    <a:pt x="5002974" y="2804613"/>
                  </a:cubicBezTo>
                  <a:lnTo>
                    <a:pt x="5002111" y="2726950"/>
                  </a:lnTo>
                  <a:cubicBezTo>
                    <a:pt x="4985467" y="2725585"/>
                    <a:pt x="4973364" y="2711182"/>
                    <a:pt x="4973364" y="2693952"/>
                  </a:cubicBezTo>
                  <a:cubicBezTo>
                    <a:pt x="4973364" y="2677012"/>
                    <a:pt x="4985064" y="2662804"/>
                    <a:pt x="5001381" y="2661257"/>
                  </a:cubicBezTo>
                  <a:cubicBezTo>
                    <a:pt x="5001084" y="2634775"/>
                    <a:pt x="5000793" y="2608436"/>
                    <a:pt x="5000504" y="2582268"/>
                  </a:cubicBezTo>
                  <a:cubicBezTo>
                    <a:pt x="4984583" y="2580493"/>
                    <a:pt x="4973364" y="2566525"/>
                    <a:pt x="4973364" y="2549936"/>
                  </a:cubicBezTo>
                  <a:cubicBezTo>
                    <a:pt x="4973364" y="2533635"/>
                    <a:pt x="4984198" y="2519863"/>
                    <a:pt x="4999795" y="2517897"/>
                  </a:cubicBezTo>
                  <a:cubicBezTo>
                    <a:pt x="4997428" y="2303204"/>
                    <a:pt x="4995252" y="2102037"/>
                    <a:pt x="4993506" y="1931298"/>
                  </a:cubicBezTo>
                  <a:cubicBezTo>
                    <a:pt x="4981018" y="1927479"/>
                    <a:pt x="4973364" y="1915565"/>
                    <a:pt x="4973364" y="1901864"/>
                  </a:cubicBezTo>
                  <a:cubicBezTo>
                    <a:pt x="4973364" y="1888411"/>
                    <a:pt x="4980743" y="1876680"/>
                    <a:pt x="4992907" y="1872679"/>
                  </a:cubicBezTo>
                  <a:cubicBezTo>
                    <a:pt x="4992604" y="1842903"/>
                    <a:pt x="4992319" y="1814203"/>
                    <a:pt x="4992057" y="1786681"/>
                  </a:cubicBezTo>
                  <a:cubicBezTo>
                    <a:pt x="4980365" y="1782421"/>
                    <a:pt x="4973364" y="1770952"/>
                    <a:pt x="4973364" y="1757848"/>
                  </a:cubicBezTo>
                  <a:cubicBezTo>
                    <a:pt x="4973364" y="1744972"/>
                    <a:pt x="4980124" y="1733674"/>
                    <a:pt x="4991501" y="1729245"/>
                  </a:cubicBezTo>
                  <a:lnTo>
                    <a:pt x="4990697" y="1642102"/>
                  </a:lnTo>
                  <a:cubicBezTo>
                    <a:pt x="4979786" y="1637433"/>
                    <a:pt x="4973364" y="1626382"/>
                    <a:pt x="4973364" y="1613832"/>
                  </a:cubicBezTo>
                  <a:cubicBezTo>
                    <a:pt x="4973364" y="1601472"/>
                    <a:pt x="4979592" y="1590567"/>
                    <a:pt x="4990225" y="1585757"/>
                  </a:cubicBezTo>
                  <a:cubicBezTo>
                    <a:pt x="4990122" y="1574606"/>
                    <a:pt x="4990037" y="1563904"/>
                    <a:pt x="4989958" y="1553668"/>
                  </a:cubicBezTo>
                  <a:lnTo>
                    <a:pt x="4992508" y="1542336"/>
                  </a:lnTo>
                  <a:lnTo>
                    <a:pt x="4422209" y="1471431"/>
                  </a:lnTo>
                  <a:cubicBezTo>
                    <a:pt x="4428493" y="1484428"/>
                    <a:pt x="4433934" y="1497213"/>
                    <a:pt x="4438649" y="1509416"/>
                  </a:cubicBezTo>
                  <a:cubicBezTo>
                    <a:pt x="4452143" y="1544341"/>
                    <a:pt x="4471193" y="1584822"/>
                    <a:pt x="4467224" y="1604666"/>
                  </a:cubicBezTo>
                  <a:cubicBezTo>
                    <a:pt x="4463255" y="1624510"/>
                    <a:pt x="4437061" y="1624509"/>
                    <a:pt x="4414836" y="1628478"/>
                  </a:cubicBezTo>
                  <a:cubicBezTo>
                    <a:pt x="4392611" y="1632447"/>
                    <a:pt x="4347368" y="1623715"/>
                    <a:pt x="4333874" y="1628478"/>
                  </a:cubicBezTo>
                  <a:lnTo>
                    <a:pt x="4327778" y="1628587"/>
                  </a:lnTo>
                  <a:cubicBezTo>
                    <a:pt x="4329540" y="1630754"/>
                    <a:pt x="4332201" y="1637977"/>
                    <a:pt x="4333874" y="1657053"/>
                  </a:cubicBezTo>
                  <a:cubicBezTo>
                    <a:pt x="4337843" y="1702297"/>
                    <a:pt x="4363242" y="1771354"/>
                    <a:pt x="4357686" y="1899941"/>
                  </a:cubicBezTo>
                  <a:cubicBezTo>
                    <a:pt x="4356168" y="1935090"/>
                    <a:pt x="4352632" y="1977355"/>
                    <a:pt x="4347782" y="2023808"/>
                  </a:cubicBezTo>
                  <a:lnTo>
                    <a:pt x="4348161" y="2023766"/>
                  </a:lnTo>
                  <a:cubicBezTo>
                    <a:pt x="4346574" y="2104728"/>
                    <a:pt x="4344986" y="2185691"/>
                    <a:pt x="4343399" y="2266653"/>
                  </a:cubicBezTo>
                  <a:cubicBezTo>
                    <a:pt x="4346574" y="2315072"/>
                    <a:pt x="4359274" y="2298403"/>
                    <a:pt x="4367211" y="2314278"/>
                  </a:cubicBezTo>
                  <a:cubicBezTo>
                    <a:pt x="4372767" y="2380159"/>
                    <a:pt x="4400549" y="2415879"/>
                    <a:pt x="4405311" y="2471441"/>
                  </a:cubicBezTo>
                  <a:cubicBezTo>
                    <a:pt x="4410074" y="2527004"/>
                    <a:pt x="4398961" y="2588916"/>
                    <a:pt x="4395786" y="2647653"/>
                  </a:cubicBezTo>
                  <a:lnTo>
                    <a:pt x="4400549" y="2747666"/>
                  </a:lnTo>
                  <a:cubicBezTo>
                    <a:pt x="4424361" y="2768303"/>
                    <a:pt x="4498974" y="2819104"/>
                    <a:pt x="4543424" y="2861966"/>
                  </a:cubicBezTo>
                  <a:cubicBezTo>
                    <a:pt x="4587874" y="2904828"/>
                    <a:pt x="4645024" y="2950072"/>
                    <a:pt x="4667249" y="3004841"/>
                  </a:cubicBezTo>
                  <a:cubicBezTo>
                    <a:pt x="4689474" y="3059610"/>
                    <a:pt x="4660899" y="3131841"/>
                    <a:pt x="4676774" y="3190578"/>
                  </a:cubicBezTo>
                  <a:cubicBezTo>
                    <a:pt x="4692649" y="3249315"/>
                    <a:pt x="4745037" y="3282654"/>
                    <a:pt x="4762499" y="3357266"/>
                  </a:cubicBezTo>
                  <a:cubicBezTo>
                    <a:pt x="4779961" y="3431878"/>
                    <a:pt x="4782343" y="3546178"/>
                    <a:pt x="4781549" y="3638253"/>
                  </a:cubicBezTo>
                  <a:cubicBezTo>
                    <a:pt x="4780755" y="3730328"/>
                    <a:pt x="4764086" y="3839072"/>
                    <a:pt x="4757736" y="3909716"/>
                  </a:cubicBezTo>
                  <a:cubicBezTo>
                    <a:pt x="4751386" y="3980360"/>
                    <a:pt x="4741068" y="4031160"/>
                    <a:pt x="4743449" y="4062116"/>
                  </a:cubicBezTo>
                  <a:cubicBezTo>
                    <a:pt x="4745830" y="4093072"/>
                    <a:pt x="4759324" y="4074022"/>
                    <a:pt x="4772024" y="4095453"/>
                  </a:cubicBezTo>
                  <a:cubicBezTo>
                    <a:pt x="4784724" y="4116884"/>
                    <a:pt x="4803774" y="4158953"/>
                    <a:pt x="4819649" y="4190703"/>
                  </a:cubicBezTo>
                  <a:cubicBezTo>
                    <a:pt x="4875608" y="4200228"/>
                    <a:pt x="4931567" y="4209753"/>
                    <a:pt x="4967286" y="4228803"/>
                  </a:cubicBezTo>
                  <a:cubicBezTo>
                    <a:pt x="5003005" y="4247853"/>
                    <a:pt x="5020467" y="4281984"/>
                    <a:pt x="5033961" y="4305003"/>
                  </a:cubicBezTo>
                  <a:cubicBezTo>
                    <a:pt x="5047455" y="4328022"/>
                    <a:pt x="5043486" y="4346278"/>
                    <a:pt x="5048249" y="4366916"/>
                  </a:cubicBezTo>
                  <a:lnTo>
                    <a:pt x="5039921" y="4382740"/>
                  </a:lnTo>
                  <a:lnTo>
                    <a:pt x="5086350" y="4433591"/>
                  </a:lnTo>
                  <a:cubicBezTo>
                    <a:pt x="5111353" y="4490344"/>
                    <a:pt x="5136356" y="4547097"/>
                    <a:pt x="5133975" y="4643141"/>
                  </a:cubicBezTo>
                  <a:cubicBezTo>
                    <a:pt x="5131594" y="4739185"/>
                    <a:pt x="5091112" y="4892378"/>
                    <a:pt x="5072062" y="5009853"/>
                  </a:cubicBezTo>
                  <a:cubicBezTo>
                    <a:pt x="5053012" y="5127328"/>
                    <a:pt x="5044281" y="5157491"/>
                    <a:pt x="5019675" y="5347991"/>
                  </a:cubicBezTo>
                  <a:cubicBezTo>
                    <a:pt x="5010431" y="5419561"/>
                    <a:pt x="4999674" y="5507599"/>
                    <a:pt x="4987974" y="5605920"/>
                  </a:cubicBezTo>
                  <a:cubicBezTo>
                    <a:pt x="5162801" y="5713240"/>
                    <a:pt x="5328059" y="5816126"/>
                    <a:pt x="5443537" y="5895678"/>
                  </a:cubicBezTo>
                  <a:cubicBezTo>
                    <a:pt x="5586412" y="5994103"/>
                    <a:pt x="5664993" y="6070304"/>
                    <a:pt x="5719762" y="6119516"/>
                  </a:cubicBezTo>
                  <a:lnTo>
                    <a:pt x="5737230" y="6132026"/>
                  </a:lnTo>
                  <a:cubicBezTo>
                    <a:pt x="5742172" y="6141739"/>
                    <a:pt x="5752513" y="6159644"/>
                    <a:pt x="5772150" y="6190953"/>
                  </a:cubicBezTo>
                  <a:cubicBezTo>
                    <a:pt x="5856288" y="6325097"/>
                    <a:pt x="6094412" y="6705303"/>
                    <a:pt x="6224587" y="6924378"/>
                  </a:cubicBezTo>
                  <a:cubicBezTo>
                    <a:pt x="6354762" y="7143453"/>
                    <a:pt x="6464300" y="7318872"/>
                    <a:pt x="6553200" y="7505403"/>
                  </a:cubicBezTo>
                  <a:cubicBezTo>
                    <a:pt x="6642100" y="7691934"/>
                    <a:pt x="6696868" y="7880054"/>
                    <a:pt x="6757987" y="8043566"/>
                  </a:cubicBezTo>
                  <a:cubicBezTo>
                    <a:pt x="6819106" y="8207079"/>
                    <a:pt x="6887368" y="8387259"/>
                    <a:pt x="6919912" y="8486478"/>
                  </a:cubicBezTo>
                  <a:cubicBezTo>
                    <a:pt x="6952456" y="8585697"/>
                    <a:pt x="6942137" y="8588078"/>
                    <a:pt x="6953250" y="8638878"/>
                  </a:cubicBezTo>
                  <a:lnTo>
                    <a:pt x="0" y="8615066"/>
                  </a:lnTo>
                  <a:lnTo>
                    <a:pt x="90487" y="7995941"/>
                  </a:lnTo>
                  <a:cubicBezTo>
                    <a:pt x="150812" y="7744322"/>
                    <a:pt x="266700" y="7356972"/>
                    <a:pt x="361950" y="7105353"/>
                  </a:cubicBezTo>
                  <a:cubicBezTo>
                    <a:pt x="457200" y="6853734"/>
                    <a:pt x="529431" y="6690222"/>
                    <a:pt x="661987" y="6486228"/>
                  </a:cubicBezTo>
                  <a:cubicBezTo>
                    <a:pt x="794543" y="6282234"/>
                    <a:pt x="993775" y="6050460"/>
                    <a:pt x="1157287" y="5881391"/>
                  </a:cubicBezTo>
                  <a:cubicBezTo>
                    <a:pt x="1320799" y="5712322"/>
                    <a:pt x="1528762" y="5554366"/>
                    <a:pt x="1643062" y="5471816"/>
                  </a:cubicBezTo>
                  <a:cubicBezTo>
                    <a:pt x="1757362" y="5389266"/>
                    <a:pt x="1767681" y="5410697"/>
                    <a:pt x="1843087" y="5386091"/>
                  </a:cubicBezTo>
                  <a:cubicBezTo>
                    <a:pt x="1874397" y="5375874"/>
                    <a:pt x="1909265" y="5367573"/>
                    <a:pt x="1945529" y="5360256"/>
                  </a:cubicBezTo>
                  <a:lnTo>
                    <a:pt x="1976437" y="5152728"/>
                  </a:lnTo>
                  <a:lnTo>
                    <a:pt x="2024062" y="4733628"/>
                  </a:lnTo>
                  <a:cubicBezTo>
                    <a:pt x="2038350" y="4720928"/>
                    <a:pt x="2055813" y="4734422"/>
                    <a:pt x="2066925" y="4695528"/>
                  </a:cubicBezTo>
                  <a:cubicBezTo>
                    <a:pt x="2078037" y="4656634"/>
                    <a:pt x="2065337" y="4558210"/>
                    <a:pt x="2090737" y="4500266"/>
                  </a:cubicBezTo>
                  <a:cubicBezTo>
                    <a:pt x="2116137" y="4442322"/>
                    <a:pt x="2185988" y="4378028"/>
                    <a:pt x="2219325" y="4347866"/>
                  </a:cubicBezTo>
                  <a:lnTo>
                    <a:pt x="2237569" y="4333867"/>
                  </a:lnTo>
                  <a:cubicBezTo>
                    <a:pt x="2237189" y="4294206"/>
                    <a:pt x="2237102" y="4244621"/>
                    <a:pt x="2238374" y="4214516"/>
                  </a:cubicBezTo>
                  <a:cubicBezTo>
                    <a:pt x="2240755" y="4158160"/>
                    <a:pt x="2243930" y="4099422"/>
                    <a:pt x="2252661" y="4057353"/>
                  </a:cubicBezTo>
                  <a:cubicBezTo>
                    <a:pt x="2261392" y="4015284"/>
                    <a:pt x="2286792" y="3998616"/>
                    <a:pt x="2290761" y="3962103"/>
                  </a:cubicBezTo>
                  <a:cubicBezTo>
                    <a:pt x="2294730" y="3925591"/>
                    <a:pt x="2281236" y="3896222"/>
                    <a:pt x="2276474" y="3838278"/>
                  </a:cubicBezTo>
                  <a:cubicBezTo>
                    <a:pt x="2271711" y="3780334"/>
                    <a:pt x="2260599" y="3660478"/>
                    <a:pt x="2262186" y="3614441"/>
                  </a:cubicBezTo>
                  <a:cubicBezTo>
                    <a:pt x="2263773" y="3568404"/>
                    <a:pt x="2275680" y="3575547"/>
                    <a:pt x="2285999" y="3562053"/>
                  </a:cubicBezTo>
                  <a:cubicBezTo>
                    <a:pt x="2296318" y="3548559"/>
                    <a:pt x="2319336" y="3546972"/>
                    <a:pt x="2324099" y="3533478"/>
                  </a:cubicBezTo>
                  <a:cubicBezTo>
                    <a:pt x="2328862" y="3519984"/>
                    <a:pt x="2324893" y="3523954"/>
                    <a:pt x="2314574" y="3481091"/>
                  </a:cubicBezTo>
                  <a:cubicBezTo>
                    <a:pt x="2304255" y="3438229"/>
                    <a:pt x="2263773" y="3339803"/>
                    <a:pt x="2262186" y="3276303"/>
                  </a:cubicBezTo>
                  <a:cubicBezTo>
                    <a:pt x="2260599" y="3212803"/>
                    <a:pt x="2284412" y="3150891"/>
                    <a:pt x="2305049" y="3100091"/>
                  </a:cubicBezTo>
                  <a:cubicBezTo>
                    <a:pt x="2325686" y="3049291"/>
                    <a:pt x="2371724" y="3044528"/>
                    <a:pt x="2386011" y="2971503"/>
                  </a:cubicBezTo>
                  <a:cubicBezTo>
                    <a:pt x="2400298" y="2898478"/>
                    <a:pt x="2393949" y="2757191"/>
                    <a:pt x="2390774" y="2661941"/>
                  </a:cubicBezTo>
                  <a:cubicBezTo>
                    <a:pt x="2388008" y="2578953"/>
                    <a:pt x="2379819" y="2505003"/>
                    <a:pt x="2370679" y="2432247"/>
                  </a:cubicBezTo>
                  <a:cubicBezTo>
                    <a:pt x="2356788" y="2371692"/>
                    <a:pt x="2342876" y="2311565"/>
                    <a:pt x="2329317" y="2254860"/>
                  </a:cubicBezTo>
                  <a:cubicBezTo>
                    <a:pt x="2198841" y="2258923"/>
                    <a:pt x="2078656" y="2266063"/>
                    <a:pt x="2019299" y="2290466"/>
                  </a:cubicBezTo>
                  <a:cubicBezTo>
                    <a:pt x="1947862" y="2319835"/>
                    <a:pt x="2001836" y="2399209"/>
                    <a:pt x="1981199" y="2428578"/>
                  </a:cubicBezTo>
                  <a:cubicBezTo>
                    <a:pt x="1960562" y="2457947"/>
                    <a:pt x="1920080" y="2469853"/>
                    <a:pt x="1895474" y="2466678"/>
                  </a:cubicBezTo>
                  <a:cubicBezTo>
                    <a:pt x="1877478" y="2464356"/>
                    <a:pt x="1862454" y="2437834"/>
                    <a:pt x="1848479" y="2421630"/>
                  </a:cubicBezTo>
                  <a:cubicBezTo>
                    <a:pt x="1848439" y="2449178"/>
                    <a:pt x="1848368" y="2474393"/>
                    <a:pt x="1848254" y="2497001"/>
                  </a:cubicBezTo>
                  <a:cubicBezTo>
                    <a:pt x="1865391" y="2498102"/>
                    <a:pt x="1878112" y="2512796"/>
                    <a:pt x="1878112" y="2530459"/>
                  </a:cubicBezTo>
                  <a:cubicBezTo>
                    <a:pt x="1878112" y="2550343"/>
                    <a:pt x="1861992" y="2566463"/>
                    <a:pt x="1842108" y="2566463"/>
                  </a:cubicBezTo>
                  <a:cubicBezTo>
                    <a:pt x="1822224" y="2566463"/>
                    <a:pt x="1806104" y="2550343"/>
                    <a:pt x="1806104" y="2530459"/>
                  </a:cubicBezTo>
                  <a:cubicBezTo>
                    <a:pt x="1806104" y="2510575"/>
                    <a:pt x="1822224" y="2494455"/>
                    <a:pt x="1842108" y="2494455"/>
                  </a:cubicBezTo>
                  <a:lnTo>
                    <a:pt x="1847655" y="2496753"/>
                  </a:lnTo>
                  <a:lnTo>
                    <a:pt x="1846832" y="2420491"/>
                  </a:lnTo>
                  <a:cubicBezTo>
                    <a:pt x="1845437" y="2422332"/>
                    <a:pt x="1843786" y="2422447"/>
                    <a:pt x="1842108" y="2422447"/>
                  </a:cubicBezTo>
                  <a:lnTo>
                    <a:pt x="1817977" y="2412452"/>
                  </a:lnTo>
                  <a:cubicBezTo>
                    <a:pt x="1805540" y="2419002"/>
                    <a:pt x="1794350" y="2433902"/>
                    <a:pt x="1785936" y="2433341"/>
                  </a:cubicBezTo>
                  <a:cubicBezTo>
                    <a:pt x="1774030" y="2432547"/>
                    <a:pt x="1788318" y="2405560"/>
                    <a:pt x="1762124" y="2404766"/>
                  </a:cubicBezTo>
                  <a:cubicBezTo>
                    <a:pt x="1755259" y="2404558"/>
                    <a:pt x="1745067" y="2407294"/>
                    <a:pt x="1733185" y="2411150"/>
                  </a:cubicBezTo>
                  <a:cubicBezTo>
                    <a:pt x="1733186" y="2418026"/>
                    <a:pt x="1733176" y="2424807"/>
                    <a:pt x="1733166" y="2431489"/>
                  </a:cubicBezTo>
                  <a:cubicBezTo>
                    <a:pt x="1750147" y="2432673"/>
                    <a:pt x="1762671" y="2447275"/>
                    <a:pt x="1762671" y="2464801"/>
                  </a:cubicBezTo>
                  <a:cubicBezTo>
                    <a:pt x="1762671" y="2482375"/>
                    <a:pt x="1750079" y="2497009"/>
                    <a:pt x="1733043" y="2498164"/>
                  </a:cubicBezTo>
                  <a:cubicBezTo>
                    <a:pt x="1733001" y="2526424"/>
                    <a:pt x="1732929" y="2552253"/>
                    <a:pt x="1732813" y="2575359"/>
                  </a:cubicBezTo>
                  <a:cubicBezTo>
                    <a:pt x="1749950" y="2576460"/>
                    <a:pt x="1762671" y="2591154"/>
                    <a:pt x="1762671" y="2608817"/>
                  </a:cubicBezTo>
                  <a:cubicBezTo>
                    <a:pt x="1762671" y="2628701"/>
                    <a:pt x="1746551" y="2644821"/>
                    <a:pt x="1726667" y="2644821"/>
                  </a:cubicBezTo>
                  <a:cubicBezTo>
                    <a:pt x="1706783" y="2644821"/>
                    <a:pt x="1690663" y="2628701"/>
                    <a:pt x="1690663" y="2608817"/>
                  </a:cubicBezTo>
                  <a:cubicBezTo>
                    <a:pt x="1690663" y="2588933"/>
                    <a:pt x="1706783" y="2572813"/>
                    <a:pt x="1726667" y="2572813"/>
                  </a:cubicBezTo>
                  <a:lnTo>
                    <a:pt x="1732214" y="2575111"/>
                  </a:lnTo>
                  <a:lnTo>
                    <a:pt x="1731391" y="2498849"/>
                  </a:lnTo>
                  <a:cubicBezTo>
                    <a:pt x="1729996" y="2500690"/>
                    <a:pt x="1728345" y="2500805"/>
                    <a:pt x="1726667" y="2500805"/>
                  </a:cubicBezTo>
                  <a:cubicBezTo>
                    <a:pt x="1706783" y="2500805"/>
                    <a:pt x="1690663" y="2484685"/>
                    <a:pt x="1690663" y="2464801"/>
                  </a:cubicBezTo>
                  <a:cubicBezTo>
                    <a:pt x="1690663" y="2444917"/>
                    <a:pt x="1706783" y="2428797"/>
                    <a:pt x="1726667" y="2428797"/>
                  </a:cubicBezTo>
                  <a:lnTo>
                    <a:pt x="1730647" y="2430446"/>
                  </a:lnTo>
                  <a:lnTo>
                    <a:pt x="1730446" y="2412062"/>
                  </a:lnTo>
                  <a:cubicBezTo>
                    <a:pt x="1697187" y="2422968"/>
                    <a:pt x="1652139" y="2441116"/>
                    <a:pt x="1628774" y="2428578"/>
                  </a:cubicBezTo>
                  <a:lnTo>
                    <a:pt x="1626013" y="2425934"/>
                  </a:lnTo>
                  <a:cubicBezTo>
                    <a:pt x="1621081" y="2431779"/>
                    <a:pt x="1613964" y="2435450"/>
                    <a:pt x="1605814" y="2436026"/>
                  </a:cubicBezTo>
                  <a:cubicBezTo>
                    <a:pt x="1605807" y="2463070"/>
                    <a:pt x="1605782" y="2488922"/>
                    <a:pt x="1605744" y="2513447"/>
                  </a:cubicBezTo>
                  <a:cubicBezTo>
                    <a:pt x="1622725" y="2514631"/>
                    <a:pt x="1635249" y="2529233"/>
                    <a:pt x="1635249" y="2546759"/>
                  </a:cubicBezTo>
                  <a:cubicBezTo>
                    <a:pt x="1635249" y="2564333"/>
                    <a:pt x="1622657" y="2578967"/>
                    <a:pt x="1605621" y="2580122"/>
                  </a:cubicBezTo>
                  <a:cubicBezTo>
                    <a:pt x="1605579" y="2608382"/>
                    <a:pt x="1605507" y="2634211"/>
                    <a:pt x="1605391" y="2657317"/>
                  </a:cubicBezTo>
                  <a:cubicBezTo>
                    <a:pt x="1622528" y="2658418"/>
                    <a:pt x="1635249" y="2673112"/>
                    <a:pt x="1635249" y="2690775"/>
                  </a:cubicBezTo>
                  <a:cubicBezTo>
                    <a:pt x="1635249" y="2710659"/>
                    <a:pt x="1619129" y="2726779"/>
                    <a:pt x="1599245" y="2726779"/>
                  </a:cubicBezTo>
                  <a:cubicBezTo>
                    <a:pt x="1579361" y="2726779"/>
                    <a:pt x="1563241" y="2710659"/>
                    <a:pt x="1563241" y="2690775"/>
                  </a:cubicBezTo>
                  <a:cubicBezTo>
                    <a:pt x="1563241" y="2670891"/>
                    <a:pt x="1579361" y="2654771"/>
                    <a:pt x="1599245" y="2654771"/>
                  </a:cubicBezTo>
                  <a:lnTo>
                    <a:pt x="1604792" y="2657069"/>
                  </a:lnTo>
                  <a:lnTo>
                    <a:pt x="1603969" y="2580807"/>
                  </a:lnTo>
                  <a:cubicBezTo>
                    <a:pt x="1602574" y="2582648"/>
                    <a:pt x="1600923" y="2582763"/>
                    <a:pt x="1599245" y="2582763"/>
                  </a:cubicBezTo>
                  <a:cubicBezTo>
                    <a:pt x="1579361" y="2582763"/>
                    <a:pt x="1563241" y="2566643"/>
                    <a:pt x="1563241" y="2546759"/>
                  </a:cubicBezTo>
                  <a:cubicBezTo>
                    <a:pt x="1563241" y="2526875"/>
                    <a:pt x="1579361" y="2510755"/>
                    <a:pt x="1599245" y="2510755"/>
                  </a:cubicBezTo>
                  <a:lnTo>
                    <a:pt x="1603225" y="2512404"/>
                  </a:lnTo>
                  <a:lnTo>
                    <a:pt x="1602405" y="2437438"/>
                  </a:lnTo>
                  <a:cubicBezTo>
                    <a:pt x="1601434" y="2438698"/>
                    <a:pt x="1600345" y="2438747"/>
                    <a:pt x="1599245" y="2438747"/>
                  </a:cubicBezTo>
                  <a:cubicBezTo>
                    <a:pt x="1579361" y="2438747"/>
                    <a:pt x="1563241" y="2422627"/>
                    <a:pt x="1563241" y="2402743"/>
                  </a:cubicBezTo>
                  <a:cubicBezTo>
                    <a:pt x="1563241" y="2387606"/>
                    <a:pt x="1572583" y="2374651"/>
                    <a:pt x="1586841" y="2371877"/>
                  </a:cubicBezTo>
                  <a:cubicBezTo>
                    <a:pt x="1576048" y="2347085"/>
                    <a:pt x="1568827" y="2319645"/>
                    <a:pt x="1566861" y="2299991"/>
                  </a:cubicBezTo>
                  <a:cubicBezTo>
                    <a:pt x="1563261" y="2263992"/>
                    <a:pt x="1582518" y="2233219"/>
                    <a:pt x="1599786" y="2200578"/>
                  </a:cubicBezTo>
                  <a:cubicBezTo>
                    <a:pt x="1597773" y="2018467"/>
                    <a:pt x="1595663" y="1829860"/>
                    <a:pt x="1593596" y="1644319"/>
                  </a:cubicBezTo>
                  <a:cubicBezTo>
                    <a:pt x="1576239" y="1643330"/>
                    <a:pt x="1563241" y="1628510"/>
                    <a:pt x="1563241" y="1610655"/>
                  </a:cubicBezTo>
                  <a:cubicBezTo>
                    <a:pt x="1563241" y="1593088"/>
                    <a:pt x="1575824" y="1578458"/>
                    <a:pt x="1592851" y="1577300"/>
                  </a:cubicBezTo>
                  <a:lnTo>
                    <a:pt x="1591988" y="1499637"/>
                  </a:lnTo>
                  <a:cubicBezTo>
                    <a:pt x="1575344" y="1498272"/>
                    <a:pt x="1563241" y="1483869"/>
                    <a:pt x="1563241" y="1466639"/>
                  </a:cubicBezTo>
                  <a:cubicBezTo>
                    <a:pt x="1563241" y="1449699"/>
                    <a:pt x="1574941" y="1435491"/>
                    <a:pt x="1591258" y="1433944"/>
                  </a:cubicBezTo>
                  <a:cubicBezTo>
                    <a:pt x="1590961" y="1407462"/>
                    <a:pt x="1590670" y="1381123"/>
                    <a:pt x="1590381" y="1354955"/>
                  </a:cubicBezTo>
                  <a:cubicBezTo>
                    <a:pt x="1574460" y="1353180"/>
                    <a:pt x="1563241" y="1339212"/>
                    <a:pt x="1563241" y="1322623"/>
                  </a:cubicBezTo>
                  <a:cubicBezTo>
                    <a:pt x="1563241" y="1306322"/>
                    <a:pt x="1574075" y="1292550"/>
                    <a:pt x="1589672" y="1290584"/>
                  </a:cubicBezTo>
                  <a:cubicBezTo>
                    <a:pt x="1589029" y="1232289"/>
                    <a:pt x="1588401" y="1174990"/>
                    <a:pt x="1587792" y="1119028"/>
                  </a:cubicBezTo>
                  <a:lnTo>
                    <a:pt x="1490315" y="1106908"/>
                  </a:lnTo>
                  <a:cubicBezTo>
                    <a:pt x="1490230" y="1190889"/>
                    <a:pt x="1490197" y="1278423"/>
                    <a:pt x="1490195" y="1367625"/>
                  </a:cubicBezTo>
                  <a:cubicBezTo>
                    <a:pt x="1507224" y="1368783"/>
                    <a:pt x="1519808" y="1383413"/>
                    <a:pt x="1519808" y="1400981"/>
                  </a:cubicBezTo>
                  <a:cubicBezTo>
                    <a:pt x="1519808" y="1418550"/>
                    <a:pt x="1507223" y="1433180"/>
                    <a:pt x="1490194" y="1434338"/>
                  </a:cubicBezTo>
                  <a:lnTo>
                    <a:pt x="1490193" y="1511639"/>
                  </a:lnTo>
                  <a:cubicBezTo>
                    <a:pt x="1507223" y="1512797"/>
                    <a:pt x="1519808" y="1527428"/>
                    <a:pt x="1519808" y="1544997"/>
                  </a:cubicBezTo>
                  <a:cubicBezTo>
                    <a:pt x="1519808" y="1562567"/>
                    <a:pt x="1507222" y="1577198"/>
                    <a:pt x="1490192" y="1578355"/>
                  </a:cubicBezTo>
                  <a:cubicBezTo>
                    <a:pt x="1490186" y="1604122"/>
                    <a:pt x="1490193" y="1629905"/>
                    <a:pt x="1490205" y="1655661"/>
                  </a:cubicBezTo>
                  <a:cubicBezTo>
                    <a:pt x="1507229" y="1656821"/>
                    <a:pt x="1519808" y="1671448"/>
                    <a:pt x="1519808" y="1689013"/>
                  </a:cubicBezTo>
                  <a:cubicBezTo>
                    <a:pt x="1519808" y="1706567"/>
                    <a:pt x="1507244" y="1721188"/>
                    <a:pt x="1490232" y="1722355"/>
                  </a:cubicBezTo>
                  <a:cubicBezTo>
                    <a:pt x="1490322" y="1986741"/>
                    <a:pt x="1490498" y="2244302"/>
                    <a:pt x="1490420" y="2447838"/>
                  </a:cubicBezTo>
                  <a:cubicBezTo>
                    <a:pt x="1507349" y="2449049"/>
                    <a:pt x="1519808" y="2463620"/>
                    <a:pt x="1519808" y="2481101"/>
                  </a:cubicBezTo>
                  <a:cubicBezTo>
                    <a:pt x="1519808" y="2498600"/>
                    <a:pt x="1507323" y="2513185"/>
                    <a:pt x="1490373" y="2514384"/>
                  </a:cubicBezTo>
                  <a:cubicBezTo>
                    <a:pt x="1490366" y="2541428"/>
                    <a:pt x="1490341" y="2567280"/>
                    <a:pt x="1490303" y="2591805"/>
                  </a:cubicBezTo>
                  <a:cubicBezTo>
                    <a:pt x="1507284" y="2592989"/>
                    <a:pt x="1519808" y="2607591"/>
                    <a:pt x="1519808" y="2625117"/>
                  </a:cubicBezTo>
                  <a:cubicBezTo>
                    <a:pt x="1519808" y="2642691"/>
                    <a:pt x="1507216" y="2657325"/>
                    <a:pt x="1490180" y="2658480"/>
                  </a:cubicBezTo>
                  <a:cubicBezTo>
                    <a:pt x="1490138" y="2686740"/>
                    <a:pt x="1490066" y="2712569"/>
                    <a:pt x="1489950" y="2735675"/>
                  </a:cubicBezTo>
                  <a:cubicBezTo>
                    <a:pt x="1507087" y="2736776"/>
                    <a:pt x="1519808" y="2751470"/>
                    <a:pt x="1519808" y="2769133"/>
                  </a:cubicBezTo>
                  <a:cubicBezTo>
                    <a:pt x="1519808" y="2789017"/>
                    <a:pt x="1503688" y="2805137"/>
                    <a:pt x="1483804" y="2805137"/>
                  </a:cubicBezTo>
                  <a:cubicBezTo>
                    <a:pt x="1463920" y="2805137"/>
                    <a:pt x="1447800" y="2789017"/>
                    <a:pt x="1447800" y="2769133"/>
                  </a:cubicBezTo>
                  <a:cubicBezTo>
                    <a:pt x="1447800" y="2749249"/>
                    <a:pt x="1463920" y="2733129"/>
                    <a:pt x="1483804" y="2733129"/>
                  </a:cubicBezTo>
                  <a:lnTo>
                    <a:pt x="1489351" y="2735427"/>
                  </a:lnTo>
                  <a:lnTo>
                    <a:pt x="1488528" y="2659165"/>
                  </a:lnTo>
                  <a:cubicBezTo>
                    <a:pt x="1487133" y="2661006"/>
                    <a:pt x="1485482" y="2661121"/>
                    <a:pt x="1483804" y="2661121"/>
                  </a:cubicBezTo>
                  <a:cubicBezTo>
                    <a:pt x="1463920" y="2661121"/>
                    <a:pt x="1447800" y="2645001"/>
                    <a:pt x="1447800" y="2625117"/>
                  </a:cubicBezTo>
                  <a:cubicBezTo>
                    <a:pt x="1447800" y="2605233"/>
                    <a:pt x="1463920" y="2589113"/>
                    <a:pt x="1483804" y="2589113"/>
                  </a:cubicBezTo>
                  <a:lnTo>
                    <a:pt x="1487784" y="2590762"/>
                  </a:lnTo>
                  <a:lnTo>
                    <a:pt x="1486964" y="2515796"/>
                  </a:lnTo>
                  <a:cubicBezTo>
                    <a:pt x="1485993" y="2517056"/>
                    <a:pt x="1484904" y="2517105"/>
                    <a:pt x="1483804" y="2517105"/>
                  </a:cubicBezTo>
                  <a:cubicBezTo>
                    <a:pt x="1463920" y="2517105"/>
                    <a:pt x="1447800" y="2500985"/>
                    <a:pt x="1447800" y="2481101"/>
                  </a:cubicBezTo>
                  <a:cubicBezTo>
                    <a:pt x="1447800" y="2461217"/>
                    <a:pt x="1463920" y="2445097"/>
                    <a:pt x="1483804" y="2445097"/>
                  </a:cubicBezTo>
                  <a:lnTo>
                    <a:pt x="1486198" y="2446089"/>
                  </a:lnTo>
                  <a:cubicBezTo>
                    <a:pt x="1483644" y="2214019"/>
                    <a:pt x="1480862" y="1965718"/>
                    <a:pt x="1478155" y="1722677"/>
                  </a:cubicBezTo>
                  <a:cubicBezTo>
                    <a:pt x="1460798" y="1721688"/>
                    <a:pt x="1447800" y="1706868"/>
                    <a:pt x="1447800" y="1689013"/>
                  </a:cubicBezTo>
                  <a:cubicBezTo>
                    <a:pt x="1447800" y="1671446"/>
                    <a:pt x="1460383" y="1656816"/>
                    <a:pt x="1477410" y="1655658"/>
                  </a:cubicBezTo>
                  <a:lnTo>
                    <a:pt x="1476547" y="1577995"/>
                  </a:lnTo>
                  <a:cubicBezTo>
                    <a:pt x="1459903" y="1576630"/>
                    <a:pt x="1447800" y="1562227"/>
                    <a:pt x="1447800" y="1544997"/>
                  </a:cubicBezTo>
                  <a:cubicBezTo>
                    <a:pt x="1447800" y="1528057"/>
                    <a:pt x="1459500" y="1513849"/>
                    <a:pt x="1475817" y="1512302"/>
                  </a:cubicBezTo>
                  <a:cubicBezTo>
                    <a:pt x="1475520" y="1485820"/>
                    <a:pt x="1475229" y="1459481"/>
                    <a:pt x="1474940" y="1433313"/>
                  </a:cubicBezTo>
                  <a:cubicBezTo>
                    <a:pt x="1459019" y="1431538"/>
                    <a:pt x="1447800" y="1417570"/>
                    <a:pt x="1447800" y="1400981"/>
                  </a:cubicBezTo>
                  <a:cubicBezTo>
                    <a:pt x="1447800" y="1384680"/>
                    <a:pt x="1458634" y="1370908"/>
                    <a:pt x="1474231" y="1368942"/>
                  </a:cubicBezTo>
                  <a:cubicBezTo>
                    <a:pt x="1473228" y="1277953"/>
                    <a:pt x="1472259" y="1189393"/>
                    <a:pt x="1471345" y="1104550"/>
                  </a:cubicBezTo>
                  <a:lnTo>
                    <a:pt x="1413788" y="1097394"/>
                  </a:lnTo>
                  <a:cubicBezTo>
                    <a:pt x="1413673" y="1197135"/>
                    <a:pt x="1413625" y="1302662"/>
                    <a:pt x="1413623" y="1410633"/>
                  </a:cubicBezTo>
                  <a:cubicBezTo>
                    <a:pt x="1430652" y="1411791"/>
                    <a:pt x="1443236" y="1426421"/>
                    <a:pt x="1443236" y="1443989"/>
                  </a:cubicBezTo>
                  <a:cubicBezTo>
                    <a:pt x="1443236" y="1461558"/>
                    <a:pt x="1430651" y="1476188"/>
                    <a:pt x="1413622" y="1477346"/>
                  </a:cubicBezTo>
                  <a:lnTo>
                    <a:pt x="1413621" y="1554647"/>
                  </a:lnTo>
                  <a:cubicBezTo>
                    <a:pt x="1430651" y="1555805"/>
                    <a:pt x="1443236" y="1570436"/>
                    <a:pt x="1443236" y="1588005"/>
                  </a:cubicBezTo>
                  <a:cubicBezTo>
                    <a:pt x="1443236" y="1605575"/>
                    <a:pt x="1430650" y="1620206"/>
                    <a:pt x="1413620" y="1621363"/>
                  </a:cubicBezTo>
                  <a:cubicBezTo>
                    <a:pt x="1413614" y="1647130"/>
                    <a:pt x="1413621" y="1672913"/>
                    <a:pt x="1413633" y="1698669"/>
                  </a:cubicBezTo>
                  <a:cubicBezTo>
                    <a:pt x="1430657" y="1699829"/>
                    <a:pt x="1443236" y="1714456"/>
                    <a:pt x="1443236" y="1732021"/>
                  </a:cubicBezTo>
                  <a:cubicBezTo>
                    <a:pt x="1443236" y="1749575"/>
                    <a:pt x="1430672" y="1764196"/>
                    <a:pt x="1413660" y="1765363"/>
                  </a:cubicBezTo>
                  <a:cubicBezTo>
                    <a:pt x="1413750" y="2029749"/>
                    <a:pt x="1413926" y="2287310"/>
                    <a:pt x="1413848" y="2490846"/>
                  </a:cubicBezTo>
                  <a:cubicBezTo>
                    <a:pt x="1430777" y="2492057"/>
                    <a:pt x="1443236" y="2506628"/>
                    <a:pt x="1443236" y="2524109"/>
                  </a:cubicBezTo>
                  <a:cubicBezTo>
                    <a:pt x="1443236" y="2541608"/>
                    <a:pt x="1430751" y="2556193"/>
                    <a:pt x="1413801" y="2557392"/>
                  </a:cubicBezTo>
                  <a:cubicBezTo>
                    <a:pt x="1413794" y="2584436"/>
                    <a:pt x="1413769" y="2610288"/>
                    <a:pt x="1413731" y="2634813"/>
                  </a:cubicBezTo>
                  <a:cubicBezTo>
                    <a:pt x="1430712" y="2635997"/>
                    <a:pt x="1443236" y="2650599"/>
                    <a:pt x="1443236" y="2668125"/>
                  </a:cubicBezTo>
                  <a:cubicBezTo>
                    <a:pt x="1443236" y="2685699"/>
                    <a:pt x="1430644" y="2700333"/>
                    <a:pt x="1413608" y="2701488"/>
                  </a:cubicBezTo>
                  <a:cubicBezTo>
                    <a:pt x="1413566" y="2729748"/>
                    <a:pt x="1413494" y="2755577"/>
                    <a:pt x="1413378" y="2778683"/>
                  </a:cubicBezTo>
                  <a:cubicBezTo>
                    <a:pt x="1430515" y="2779784"/>
                    <a:pt x="1443236" y="2794478"/>
                    <a:pt x="1443236" y="2812141"/>
                  </a:cubicBezTo>
                  <a:cubicBezTo>
                    <a:pt x="1443236" y="2832025"/>
                    <a:pt x="1427116" y="2848145"/>
                    <a:pt x="1407232" y="2848145"/>
                  </a:cubicBezTo>
                  <a:cubicBezTo>
                    <a:pt x="1387348" y="2848145"/>
                    <a:pt x="1371228" y="2832025"/>
                    <a:pt x="1371228" y="2812141"/>
                  </a:cubicBezTo>
                  <a:cubicBezTo>
                    <a:pt x="1371228" y="2792257"/>
                    <a:pt x="1387348" y="2776137"/>
                    <a:pt x="1407232" y="2776137"/>
                  </a:cubicBezTo>
                  <a:lnTo>
                    <a:pt x="1412779" y="2778435"/>
                  </a:lnTo>
                  <a:lnTo>
                    <a:pt x="1411956" y="2702173"/>
                  </a:lnTo>
                  <a:cubicBezTo>
                    <a:pt x="1410561" y="2704014"/>
                    <a:pt x="1408910" y="2704129"/>
                    <a:pt x="1407232" y="2704129"/>
                  </a:cubicBezTo>
                  <a:cubicBezTo>
                    <a:pt x="1387348" y="2704129"/>
                    <a:pt x="1371228" y="2688009"/>
                    <a:pt x="1371228" y="2668125"/>
                  </a:cubicBezTo>
                  <a:cubicBezTo>
                    <a:pt x="1371228" y="2648241"/>
                    <a:pt x="1387348" y="2632121"/>
                    <a:pt x="1407232" y="2632121"/>
                  </a:cubicBezTo>
                  <a:lnTo>
                    <a:pt x="1411212" y="2633770"/>
                  </a:lnTo>
                  <a:lnTo>
                    <a:pt x="1410392" y="2558804"/>
                  </a:lnTo>
                  <a:cubicBezTo>
                    <a:pt x="1409421" y="2560064"/>
                    <a:pt x="1408332" y="2560113"/>
                    <a:pt x="1407232" y="2560113"/>
                  </a:cubicBezTo>
                  <a:cubicBezTo>
                    <a:pt x="1387348" y="2560113"/>
                    <a:pt x="1371228" y="2543993"/>
                    <a:pt x="1371228" y="2524109"/>
                  </a:cubicBezTo>
                  <a:cubicBezTo>
                    <a:pt x="1371228" y="2504225"/>
                    <a:pt x="1387348" y="2488105"/>
                    <a:pt x="1407232" y="2488105"/>
                  </a:cubicBezTo>
                  <a:lnTo>
                    <a:pt x="1409626" y="2489097"/>
                  </a:lnTo>
                  <a:cubicBezTo>
                    <a:pt x="1407072" y="2257027"/>
                    <a:pt x="1404290" y="2008726"/>
                    <a:pt x="1401583" y="1765685"/>
                  </a:cubicBezTo>
                  <a:cubicBezTo>
                    <a:pt x="1384226" y="1764696"/>
                    <a:pt x="1371228" y="1749876"/>
                    <a:pt x="1371228" y="1732021"/>
                  </a:cubicBezTo>
                  <a:cubicBezTo>
                    <a:pt x="1371228" y="1714454"/>
                    <a:pt x="1383811" y="1699824"/>
                    <a:pt x="1400838" y="1698666"/>
                  </a:cubicBezTo>
                  <a:lnTo>
                    <a:pt x="1399975" y="1621003"/>
                  </a:lnTo>
                  <a:cubicBezTo>
                    <a:pt x="1383331" y="1619638"/>
                    <a:pt x="1371228" y="1605235"/>
                    <a:pt x="1371228" y="1588005"/>
                  </a:cubicBezTo>
                  <a:cubicBezTo>
                    <a:pt x="1371228" y="1571065"/>
                    <a:pt x="1382928" y="1556857"/>
                    <a:pt x="1399245" y="1555310"/>
                  </a:cubicBezTo>
                  <a:cubicBezTo>
                    <a:pt x="1398948" y="1528828"/>
                    <a:pt x="1398657" y="1502489"/>
                    <a:pt x="1398368" y="1476321"/>
                  </a:cubicBezTo>
                  <a:cubicBezTo>
                    <a:pt x="1382447" y="1474546"/>
                    <a:pt x="1371228" y="1460578"/>
                    <a:pt x="1371228" y="1443989"/>
                  </a:cubicBezTo>
                  <a:cubicBezTo>
                    <a:pt x="1371228" y="1427688"/>
                    <a:pt x="1382062" y="1413916"/>
                    <a:pt x="1397659" y="1411950"/>
                  </a:cubicBezTo>
                  <a:cubicBezTo>
                    <a:pt x="1396447" y="1301980"/>
                    <a:pt x="1395284" y="1195559"/>
                    <a:pt x="1394205" y="1094959"/>
                  </a:cubicBezTo>
                  <a:lnTo>
                    <a:pt x="1298485" y="1083058"/>
                  </a:lnTo>
                  <a:cubicBezTo>
                    <a:pt x="1298266" y="1209062"/>
                    <a:pt x="1298185" y="1346909"/>
                    <a:pt x="1298182" y="1488991"/>
                  </a:cubicBezTo>
                  <a:cubicBezTo>
                    <a:pt x="1315211" y="1490149"/>
                    <a:pt x="1327795" y="1504779"/>
                    <a:pt x="1327795" y="1522347"/>
                  </a:cubicBezTo>
                  <a:cubicBezTo>
                    <a:pt x="1327795" y="1539916"/>
                    <a:pt x="1315210" y="1554546"/>
                    <a:pt x="1298181" y="1555704"/>
                  </a:cubicBezTo>
                  <a:lnTo>
                    <a:pt x="1298180" y="1633005"/>
                  </a:lnTo>
                  <a:cubicBezTo>
                    <a:pt x="1315210" y="1634163"/>
                    <a:pt x="1327795" y="1648794"/>
                    <a:pt x="1327795" y="1666363"/>
                  </a:cubicBezTo>
                  <a:cubicBezTo>
                    <a:pt x="1327795" y="1683933"/>
                    <a:pt x="1315209" y="1698564"/>
                    <a:pt x="1298179" y="1699721"/>
                  </a:cubicBezTo>
                  <a:cubicBezTo>
                    <a:pt x="1298173" y="1725488"/>
                    <a:pt x="1298180" y="1751271"/>
                    <a:pt x="1298192" y="1777027"/>
                  </a:cubicBezTo>
                  <a:cubicBezTo>
                    <a:pt x="1315216" y="1778187"/>
                    <a:pt x="1327795" y="1792814"/>
                    <a:pt x="1327795" y="1810379"/>
                  </a:cubicBezTo>
                  <a:cubicBezTo>
                    <a:pt x="1327795" y="1827933"/>
                    <a:pt x="1315231" y="1842554"/>
                    <a:pt x="1298219" y="1843721"/>
                  </a:cubicBezTo>
                  <a:cubicBezTo>
                    <a:pt x="1298309" y="2108107"/>
                    <a:pt x="1298485" y="2365668"/>
                    <a:pt x="1298407" y="2569204"/>
                  </a:cubicBezTo>
                  <a:cubicBezTo>
                    <a:pt x="1315336" y="2570415"/>
                    <a:pt x="1327795" y="2584986"/>
                    <a:pt x="1327795" y="2602467"/>
                  </a:cubicBezTo>
                  <a:cubicBezTo>
                    <a:pt x="1327795" y="2619966"/>
                    <a:pt x="1315310" y="2634551"/>
                    <a:pt x="1298360" y="2635750"/>
                  </a:cubicBezTo>
                  <a:cubicBezTo>
                    <a:pt x="1298353" y="2662794"/>
                    <a:pt x="1298328" y="2688646"/>
                    <a:pt x="1298290" y="2713171"/>
                  </a:cubicBezTo>
                  <a:cubicBezTo>
                    <a:pt x="1315271" y="2714355"/>
                    <a:pt x="1327795" y="2728957"/>
                    <a:pt x="1327795" y="2746483"/>
                  </a:cubicBezTo>
                  <a:cubicBezTo>
                    <a:pt x="1327795" y="2764057"/>
                    <a:pt x="1315203" y="2778691"/>
                    <a:pt x="1298167" y="2779846"/>
                  </a:cubicBezTo>
                  <a:cubicBezTo>
                    <a:pt x="1298125" y="2808106"/>
                    <a:pt x="1298053" y="2833935"/>
                    <a:pt x="1297937" y="2857041"/>
                  </a:cubicBezTo>
                  <a:cubicBezTo>
                    <a:pt x="1315074" y="2858142"/>
                    <a:pt x="1327795" y="2872836"/>
                    <a:pt x="1327795" y="2890499"/>
                  </a:cubicBezTo>
                  <a:cubicBezTo>
                    <a:pt x="1327795" y="2910383"/>
                    <a:pt x="1311675" y="2926503"/>
                    <a:pt x="1291791" y="2926503"/>
                  </a:cubicBezTo>
                  <a:cubicBezTo>
                    <a:pt x="1271907" y="2926503"/>
                    <a:pt x="1255787" y="2910383"/>
                    <a:pt x="1255787" y="2890499"/>
                  </a:cubicBezTo>
                  <a:cubicBezTo>
                    <a:pt x="1255787" y="2870615"/>
                    <a:pt x="1271907" y="2854495"/>
                    <a:pt x="1291791" y="2854495"/>
                  </a:cubicBezTo>
                  <a:lnTo>
                    <a:pt x="1297338" y="2856793"/>
                  </a:lnTo>
                  <a:lnTo>
                    <a:pt x="1296515" y="2780531"/>
                  </a:lnTo>
                  <a:cubicBezTo>
                    <a:pt x="1295120" y="2782372"/>
                    <a:pt x="1293469" y="2782487"/>
                    <a:pt x="1291791" y="2782487"/>
                  </a:cubicBezTo>
                  <a:cubicBezTo>
                    <a:pt x="1271907" y="2782487"/>
                    <a:pt x="1255787" y="2766367"/>
                    <a:pt x="1255787" y="2746483"/>
                  </a:cubicBezTo>
                  <a:cubicBezTo>
                    <a:pt x="1255787" y="2726599"/>
                    <a:pt x="1271907" y="2710479"/>
                    <a:pt x="1291791" y="2710479"/>
                  </a:cubicBezTo>
                  <a:lnTo>
                    <a:pt x="1295771" y="2712128"/>
                  </a:lnTo>
                  <a:lnTo>
                    <a:pt x="1294951" y="2637162"/>
                  </a:lnTo>
                  <a:cubicBezTo>
                    <a:pt x="1293980" y="2638422"/>
                    <a:pt x="1292891" y="2638471"/>
                    <a:pt x="1291791" y="2638471"/>
                  </a:cubicBezTo>
                  <a:cubicBezTo>
                    <a:pt x="1271907" y="2638471"/>
                    <a:pt x="1255787" y="2622351"/>
                    <a:pt x="1255787" y="2602467"/>
                  </a:cubicBezTo>
                  <a:cubicBezTo>
                    <a:pt x="1255787" y="2582583"/>
                    <a:pt x="1271907" y="2566463"/>
                    <a:pt x="1291791" y="2566463"/>
                  </a:cubicBezTo>
                  <a:lnTo>
                    <a:pt x="1294185" y="2567455"/>
                  </a:lnTo>
                  <a:cubicBezTo>
                    <a:pt x="1291631" y="2335385"/>
                    <a:pt x="1288849" y="2087084"/>
                    <a:pt x="1286142" y="1844043"/>
                  </a:cubicBezTo>
                  <a:cubicBezTo>
                    <a:pt x="1268785" y="1843054"/>
                    <a:pt x="1255787" y="1828234"/>
                    <a:pt x="1255787" y="1810379"/>
                  </a:cubicBezTo>
                  <a:cubicBezTo>
                    <a:pt x="1255787" y="1792812"/>
                    <a:pt x="1268370" y="1778182"/>
                    <a:pt x="1285397" y="1777024"/>
                  </a:cubicBezTo>
                  <a:lnTo>
                    <a:pt x="1284534" y="1699361"/>
                  </a:lnTo>
                  <a:cubicBezTo>
                    <a:pt x="1267890" y="1697996"/>
                    <a:pt x="1255787" y="1683593"/>
                    <a:pt x="1255787" y="1666363"/>
                  </a:cubicBezTo>
                  <a:cubicBezTo>
                    <a:pt x="1255787" y="1649423"/>
                    <a:pt x="1267487" y="1635215"/>
                    <a:pt x="1283804" y="1633668"/>
                  </a:cubicBezTo>
                  <a:cubicBezTo>
                    <a:pt x="1283507" y="1607186"/>
                    <a:pt x="1283216" y="1580847"/>
                    <a:pt x="1282927" y="1554679"/>
                  </a:cubicBezTo>
                  <a:cubicBezTo>
                    <a:pt x="1267006" y="1552904"/>
                    <a:pt x="1255787" y="1538936"/>
                    <a:pt x="1255787" y="1522347"/>
                  </a:cubicBezTo>
                  <a:cubicBezTo>
                    <a:pt x="1255787" y="1506046"/>
                    <a:pt x="1266621" y="1492274"/>
                    <a:pt x="1282218" y="1490308"/>
                  </a:cubicBezTo>
                  <a:cubicBezTo>
                    <a:pt x="1280626" y="1345861"/>
                    <a:pt x="1279120" y="1207537"/>
                    <a:pt x="1277776" y="1080483"/>
                  </a:cubicBezTo>
                  <a:lnTo>
                    <a:pt x="1171259" y="1067240"/>
                  </a:lnTo>
                  <a:cubicBezTo>
                    <a:pt x="1170893" y="1218074"/>
                    <a:pt x="1170764" y="1391120"/>
                    <a:pt x="1170760" y="1570949"/>
                  </a:cubicBezTo>
                  <a:cubicBezTo>
                    <a:pt x="1187789" y="1572107"/>
                    <a:pt x="1200373" y="1586737"/>
                    <a:pt x="1200373" y="1604305"/>
                  </a:cubicBezTo>
                  <a:cubicBezTo>
                    <a:pt x="1200373" y="1621874"/>
                    <a:pt x="1187788" y="1636504"/>
                    <a:pt x="1170759" y="1637662"/>
                  </a:cubicBezTo>
                  <a:lnTo>
                    <a:pt x="1170758" y="1714963"/>
                  </a:lnTo>
                  <a:cubicBezTo>
                    <a:pt x="1187788" y="1716121"/>
                    <a:pt x="1200373" y="1730752"/>
                    <a:pt x="1200373" y="1748321"/>
                  </a:cubicBezTo>
                  <a:cubicBezTo>
                    <a:pt x="1200373" y="1765891"/>
                    <a:pt x="1187787" y="1780522"/>
                    <a:pt x="1170757" y="1781679"/>
                  </a:cubicBezTo>
                  <a:cubicBezTo>
                    <a:pt x="1170751" y="1807446"/>
                    <a:pt x="1170758" y="1833229"/>
                    <a:pt x="1170770" y="1858985"/>
                  </a:cubicBezTo>
                  <a:cubicBezTo>
                    <a:pt x="1187794" y="1860145"/>
                    <a:pt x="1200373" y="1874772"/>
                    <a:pt x="1200373" y="1892337"/>
                  </a:cubicBezTo>
                  <a:cubicBezTo>
                    <a:pt x="1200373" y="1909891"/>
                    <a:pt x="1187809" y="1924512"/>
                    <a:pt x="1170797" y="1925679"/>
                  </a:cubicBezTo>
                  <a:cubicBezTo>
                    <a:pt x="1170887" y="2190065"/>
                    <a:pt x="1171063" y="2447626"/>
                    <a:pt x="1170985" y="2651162"/>
                  </a:cubicBezTo>
                  <a:cubicBezTo>
                    <a:pt x="1187914" y="2652373"/>
                    <a:pt x="1200373" y="2666944"/>
                    <a:pt x="1200373" y="2684425"/>
                  </a:cubicBezTo>
                  <a:cubicBezTo>
                    <a:pt x="1200373" y="2701924"/>
                    <a:pt x="1187888" y="2716509"/>
                    <a:pt x="1170938" y="2717708"/>
                  </a:cubicBezTo>
                  <a:cubicBezTo>
                    <a:pt x="1170931" y="2744752"/>
                    <a:pt x="1170906" y="2770604"/>
                    <a:pt x="1170868" y="2795129"/>
                  </a:cubicBezTo>
                  <a:cubicBezTo>
                    <a:pt x="1187849" y="2796313"/>
                    <a:pt x="1200373" y="2810915"/>
                    <a:pt x="1200373" y="2828441"/>
                  </a:cubicBezTo>
                  <a:cubicBezTo>
                    <a:pt x="1200373" y="2846015"/>
                    <a:pt x="1187781" y="2860649"/>
                    <a:pt x="1170745" y="2861804"/>
                  </a:cubicBezTo>
                  <a:cubicBezTo>
                    <a:pt x="1170703" y="2890064"/>
                    <a:pt x="1170631" y="2915893"/>
                    <a:pt x="1170515" y="2938999"/>
                  </a:cubicBezTo>
                  <a:cubicBezTo>
                    <a:pt x="1187652" y="2940100"/>
                    <a:pt x="1200373" y="2954794"/>
                    <a:pt x="1200373" y="2972457"/>
                  </a:cubicBezTo>
                  <a:cubicBezTo>
                    <a:pt x="1200373" y="2992341"/>
                    <a:pt x="1184253" y="3008461"/>
                    <a:pt x="1164369" y="3008461"/>
                  </a:cubicBezTo>
                  <a:cubicBezTo>
                    <a:pt x="1144485" y="3008461"/>
                    <a:pt x="1128365" y="2992341"/>
                    <a:pt x="1128365" y="2972457"/>
                  </a:cubicBezTo>
                  <a:cubicBezTo>
                    <a:pt x="1128365" y="2952573"/>
                    <a:pt x="1144485" y="2936453"/>
                    <a:pt x="1164369" y="2936453"/>
                  </a:cubicBezTo>
                  <a:lnTo>
                    <a:pt x="1169916" y="2938751"/>
                  </a:lnTo>
                  <a:lnTo>
                    <a:pt x="1169093" y="2862489"/>
                  </a:lnTo>
                  <a:cubicBezTo>
                    <a:pt x="1167698" y="2864330"/>
                    <a:pt x="1166047" y="2864445"/>
                    <a:pt x="1164369" y="2864445"/>
                  </a:cubicBezTo>
                  <a:cubicBezTo>
                    <a:pt x="1144485" y="2864445"/>
                    <a:pt x="1128365" y="2848325"/>
                    <a:pt x="1128365" y="2828441"/>
                  </a:cubicBezTo>
                  <a:cubicBezTo>
                    <a:pt x="1128365" y="2808557"/>
                    <a:pt x="1144485" y="2792437"/>
                    <a:pt x="1164369" y="2792437"/>
                  </a:cubicBezTo>
                  <a:lnTo>
                    <a:pt x="1168349" y="2794086"/>
                  </a:lnTo>
                  <a:lnTo>
                    <a:pt x="1167529" y="2719120"/>
                  </a:lnTo>
                  <a:cubicBezTo>
                    <a:pt x="1166558" y="2720380"/>
                    <a:pt x="1165469" y="2720429"/>
                    <a:pt x="1164369" y="2720429"/>
                  </a:cubicBezTo>
                  <a:cubicBezTo>
                    <a:pt x="1144485" y="2720429"/>
                    <a:pt x="1128365" y="2704309"/>
                    <a:pt x="1128365" y="2684425"/>
                  </a:cubicBezTo>
                  <a:cubicBezTo>
                    <a:pt x="1128365" y="2664541"/>
                    <a:pt x="1144485" y="2648421"/>
                    <a:pt x="1164369" y="2648421"/>
                  </a:cubicBezTo>
                  <a:lnTo>
                    <a:pt x="1166763" y="2649413"/>
                  </a:lnTo>
                  <a:cubicBezTo>
                    <a:pt x="1164209" y="2417343"/>
                    <a:pt x="1161427" y="2169042"/>
                    <a:pt x="1158720" y="1926001"/>
                  </a:cubicBezTo>
                  <a:cubicBezTo>
                    <a:pt x="1141363" y="1925012"/>
                    <a:pt x="1128365" y="1910192"/>
                    <a:pt x="1128365" y="1892337"/>
                  </a:cubicBezTo>
                  <a:cubicBezTo>
                    <a:pt x="1128365" y="1874770"/>
                    <a:pt x="1140948" y="1860140"/>
                    <a:pt x="1157975" y="1858982"/>
                  </a:cubicBezTo>
                  <a:lnTo>
                    <a:pt x="1157112" y="1781319"/>
                  </a:lnTo>
                  <a:cubicBezTo>
                    <a:pt x="1140468" y="1779954"/>
                    <a:pt x="1128365" y="1765551"/>
                    <a:pt x="1128365" y="1748321"/>
                  </a:cubicBezTo>
                  <a:cubicBezTo>
                    <a:pt x="1128365" y="1731381"/>
                    <a:pt x="1140065" y="1717173"/>
                    <a:pt x="1156382" y="1715626"/>
                  </a:cubicBezTo>
                  <a:cubicBezTo>
                    <a:pt x="1156085" y="1689144"/>
                    <a:pt x="1155794" y="1662805"/>
                    <a:pt x="1155505" y="1636637"/>
                  </a:cubicBezTo>
                  <a:cubicBezTo>
                    <a:pt x="1139584" y="1634862"/>
                    <a:pt x="1128365" y="1620894"/>
                    <a:pt x="1128365" y="1604305"/>
                  </a:cubicBezTo>
                  <a:cubicBezTo>
                    <a:pt x="1128365" y="1588004"/>
                    <a:pt x="1139199" y="1574232"/>
                    <a:pt x="1154796" y="1572266"/>
                  </a:cubicBezTo>
                  <a:cubicBezTo>
                    <a:pt x="1152784" y="1389784"/>
                    <a:pt x="1150910" y="1217073"/>
                    <a:pt x="1149326" y="1064513"/>
                  </a:cubicBezTo>
                  <a:lnTo>
                    <a:pt x="1077308" y="1055559"/>
                  </a:lnTo>
                  <a:cubicBezTo>
                    <a:pt x="1072562" y="1062517"/>
                    <a:pt x="1064928" y="1066958"/>
                    <a:pt x="1056007" y="1067663"/>
                  </a:cubicBezTo>
                  <a:cubicBezTo>
                    <a:pt x="1055502" y="1235374"/>
                    <a:pt x="1055323" y="1437642"/>
                    <a:pt x="1055319" y="1649307"/>
                  </a:cubicBezTo>
                  <a:cubicBezTo>
                    <a:pt x="1072348" y="1650465"/>
                    <a:pt x="1084932" y="1665095"/>
                    <a:pt x="1084932" y="1682663"/>
                  </a:cubicBezTo>
                  <a:cubicBezTo>
                    <a:pt x="1084932" y="1700232"/>
                    <a:pt x="1072347" y="1714862"/>
                    <a:pt x="1055318" y="1716020"/>
                  </a:cubicBezTo>
                  <a:lnTo>
                    <a:pt x="1055317" y="1793321"/>
                  </a:lnTo>
                  <a:cubicBezTo>
                    <a:pt x="1072347" y="1794479"/>
                    <a:pt x="1084932" y="1809110"/>
                    <a:pt x="1084932" y="1826679"/>
                  </a:cubicBezTo>
                  <a:cubicBezTo>
                    <a:pt x="1084932" y="1844249"/>
                    <a:pt x="1072346" y="1858880"/>
                    <a:pt x="1055316" y="1860037"/>
                  </a:cubicBezTo>
                  <a:cubicBezTo>
                    <a:pt x="1055310" y="1885804"/>
                    <a:pt x="1055317" y="1911587"/>
                    <a:pt x="1055329" y="1937343"/>
                  </a:cubicBezTo>
                  <a:cubicBezTo>
                    <a:pt x="1072353" y="1938503"/>
                    <a:pt x="1084932" y="1953130"/>
                    <a:pt x="1084932" y="1970695"/>
                  </a:cubicBezTo>
                  <a:cubicBezTo>
                    <a:pt x="1084932" y="1988249"/>
                    <a:pt x="1072368" y="2002870"/>
                    <a:pt x="1055356" y="2004037"/>
                  </a:cubicBezTo>
                  <a:cubicBezTo>
                    <a:pt x="1055446" y="2268423"/>
                    <a:pt x="1055622" y="2525984"/>
                    <a:pt x="1055544" y="2729520"/>
                  </a:cubicBezTo>
                  <a:cubicBezTo>
                    <a:pt x="1072473" y="2730731"/>
                    <a:pt x="1084932" y="2745302"/>
                    <a:pt x="1084932" y="2762783"/>
                  </a:cubicBezTo>
                  <a:cubicBezTo>
                    <a:pt x="1084932" y="2780282"/>
                    <a:pt x="1072447" y="2794867"/>
                    <a:pt x="1055497" y="2796066"/>
                  </a:cubicBezTo>
                  <a:cubicBezTo>
                    <a:pt x="1055490" y="2823110"/>
                    <a:pt x="1055465" y="2848962"/>
                    <a:pt x="1055427" y="2873487"/>
                  </a:cubicBezTo>
                  <a:cubicBezTo>
                    <a:pt x="1072408" y="2874671"/>
                    <a:pt x="1084932" y="2889273"/>
                    <a:pt x="1084932" y="2906799"/>
                  </a:cubicBezTo>
                  <a:cubicBezTo>
                    <a:pt x="1084932" y="2924373"/>
                    <a:pt x="1072340" y="2939007"/>
                    <a:pt x="1055304" y="2940162"/>
                  </a:cubicBezTo>
                  <a:cubicBezTo>
                    <a:pt x="1055262" y="2968422"/>
                    <a:pt x="1055190" y="2994251"/>
                    <a:pt x="1055074" y="3017357"/>
                  </a:cubicBezTo>
                  <a:cubicBezTo>
                    <a:pt x="1072211" y="3018458"/>
                    <a:pt x="1084932" y="3033152"/>
                    <a:pt x="1084932" y="3050815"/>
                  </a:cubicBezTo>
                  <a:cubicBezTo>
                    <a:pt x="1084932" y="3070699"/>
                    <a:pt x="1068812" y="3086819"/>
                    <a:pt x="1048928" y="3086819"/>
                  </a:cubicBezTo>
                  <a:cubicBezTo>
                    <a:pt x="1029044" y="3086819"/>
                    <a:pt x="1012924" y="3070699"/>
                    <a:pt x="1012924" y="3050815"/>
                  </a:cubicBezTo>
                  <a:cubicBezTo>
                    <a:pt x="1012924" y="3030931"/>
                    <a:pt x="1029044" y="3014811"/>
                    <a:pt x="1048928" y="3014811"/>
                  </a:cubicBezTo>
                  <a:lnTo>
                    <a:pt x="1054475" y="3017109"/>
                  </a:lnTo>
                  <a:lnTo>
                    <a:pt x="1053652" y="2940847"/>
                  </a:lnTo>
                  <a:cubicBezTo>
                    <a:pt x="1052257" y="2942688"/>
                    <a:pt x="1050606" y="2942803"/>
                    <a:pt x="1048928" y="2942803"/>
                  </a:cubicBezTo>
                  <a:cubicBezTo>
                    <a:pt x="1029044" y="2942803"/>
                    <a:pt x="1012924" y="2926683"/>
                    <a:pt x="1012924" y="2906799"/>
                  </a:cubicBezTo>
                  <a:cubicBezTo>
                    <a:pt x="1012924" y="2886915"/>
                    <a:pt x="1029044" y="2870795"/>
                    <a:pt x="1048928" y="2870795"/>
                  </a:cubicBezTo>
                  <a:lnTo>
                    <a:pt x="1052908" y="2872444"/>
                  </a:lnTo>
                  <a:lnTo>
                    <a:pt x="1052088" y="2797478"/>
                  </a:lnTo>
                  <a:cubicBezTo>
                    <a:pt x="1051117" y="2798738"/>
                    <a:pt x="1050028" y="2798787"/>
                    <a:pt x="1048928" y="2798787"/>
                  </a:cubicBezTo>
                  <a:cubicBezTo>
                    <a:pt x="1029044" y="2798787"/>
                    <a:pt x="1012924" y="2782667"/>
                    <a:pt x="1012924" y="2762783"/>
                  </a:cubicBezTo>
                  <a:cubicBezTo>
                    <a:pt x="1012924" y="2742899"/>
                    <a:pt x="1029044" y="2726779"/>
                    <a:pt x="1048928" y="2726779"/>
                  </a:cubicBezTo>
                  <a:lnTo>
                    <a:pt x="1051322" y="2727771"/>
                  </a:lnTo>
                  <a:cubicBezTo>
                    <a:pt x="1048768" y="2495701"/>
                    <a:pt x="1045986" y="2247400"/>
                    <a:pt x="1043279" y="2004359"/>
                  </a:cubicBezTo>
                  <a:cubicBezTo>
                    <a:pt x="1025922" y="2003370"/>
                    <a:pt x="1012924" y="1988550"/>
                    <a:pt x="1012924" y="1970695"/>
                  </a:cubicBezTo>
                  <a:cubicBezTo>
                    <a:pt x="1012924" y="1953128"/>
                    <a:pt x="1025507" y="1938498"/>
                    <a:pt x="1042534" y="1937340"/>
                  </a:cubicBezTo>
                  <a:lnTo>
                    <a:pt x="1041671" y="1859677"/>
                  </a:lnTo>
                  <a:cubicBezTo>
                    <a:pt x="1025027" y="1858312"/>
                    <a:pt x="1012924" y="1843909"/>
                    <a:pt x="1012924" y="1826679"/>
                  </a:cubicBezTo>
                  <a:cubicBezTo>
                    <a:pt x="1012924" y="1809739"/>
                    <a:pt x="1024624" y="1795531"/>
                    <a:pt x="1040941" y="1793984"/>
                  </a:cubicBezTo>
                  <a:cubicBezTo>
                    <a:pt x="1040644" y="1767502"/>
                    <a:pt x="1040353" y="1741163"/>
                    <a:pt x="1040064" y="1714995"/>
                  </a:cubicBezTo>
                  <a:cubicBezTo>
                    <a:pt x="1024143" y="1713220"/>
                    <a:pt x="1012924" y="1699252"/>
                    <a:pt x="1012924" y="1682663"/>
                  </a:cubicBezTo>
                  <a:cubicBezTo>
                    <a:pt x="1012924" y="1666362"/>
                    <a:pt x="1023758" y="1652590"/>
                    <a:pt x="1039355" y="1650624"/>
                  </a:cubicBezTo>
                  <a:cubicBezTo>
                    <a:pt x="1036988" y="1435931"/>
                    <a:pt x="1034812" y="1234764"/>
                    <a:pt x="1033066" y="1064025"/>
                  </a:cubicBezTo>
                  <a:cubicBezTo>
                    <a:pt x="1025114" y="1061593"/>
                    <a:pt x="1019121" y="1055878"/>
                    <a:pt x="1016858" y="1048043"/>
                  </a:cubicBezTo>
                  <a:lnTo>
                    <a:pt x="910582" y="1034830"/>
                  </a:lnTo>
                  <a:cubicBezTo>
                    <a:pt x="910541" y="1041206"/>
                    <a:pt x="910521" y="1047649"/>
                    <a:pt x="910503" y="1054156"/>
                  </a:cubicBezTo>
                  <a:cubicBezTo>
                    <a:pt x="927115" y="1055538"/>
                    <a:pt x="939179" y="1069923"/>
                    <a:pt x="939179" y="1087124"/>
                  </a:cubicBezTo>
                  <a:cubicBezTo>
                    <a:pt x="939179" y="1104424"/>
                    <a:pt x="926977" y="1118874"/>
                    <a:pt x="910254" y="1120196"/>
                  </a:cubicBezTo>
                  <a:cubicBezTo>
                    <a:pt x="909749" y="1287907"/>
                    <a:pt x="909570" y="1490175"/>
                    <a:pt x="909566" y="1701840"/>
                  </a:cubicBezTo>
                  <a:cubicBezTo>
                    <a:pt x="926595" y="1702998"/>
                    <a:pt x="939179" y="1717628"/>
                    <a:pt x="939179" y="1735196"/>
                  </a:cubicBezTo>
                  <a:cubicBezTo>
                    <a:pt x="939179" y="1752765"/>
                    <a:pt x="926594" y="1767395"/>
                    <a:pt x="909565" y="1768553"/>
                  </a:cubicBezTo>
                  <a:lnTo>
                    <a:pt x="909564" y="1845854"/>
                  </a:lnTo>
                  <a:cubicBezTo>
                    <a:pt x="926594" y="1847012"/>
                    <a:pt x="939179" y="1861643"/>
                    <a:pt x="939179" y="1879212"/>
                  </a:cubicBezTo>
                  <a:cubicBezTo>
                    <a:pt x="939179" y="1896782"/>
                    <a:pt x="926593" y="1911413"/>
                    <a:pt x="909563" y="1912570"/>
                  </a:cubicBezTo>
                  <a:cubicBezTo>
                    <a:pt x="909557" y="1938337"/>
                    <a:pt x="909564" y="1964120"/>
                    <a:pt x="909576" y="1989876"/>
                  </a:cubicBezTo>
                  <a:cubicBezTo>
                    <a:pt x="926600" y="1991036"/>
                    <a:pt x="939179" y="2005663"/>
                    <a:pt x="939179" y="2023228"/>
                  </a:cubicBezTo>
                  <a:cubicBezTo>
                    <a:pt x="939179" y="2040782"/>
                    <a:pt x="926615" y="2055403"/>
                    <a:pt x="909603" y="2056570"/>
                  </a:cubicBezTo>
                  <a:cubicBezTo>
                    <a:pt x="909693" y="2320956"/>
                    <a:pt x="909869" y="2578517"/>
                    <a:pt x="909791" y="2782053"/>
                  </a:cubicBezTo>
                  <a:cubicBezTo>
                    <a:pt x="926720" y="2783264"/>
                    <a:pt x="939179" y="2797835"/>
                    <a:pt x="939179" y="2815316"/>
                  </a:cubicBezTo>
                  <a:cubicBezTo>
                    <a:pt x="939179" y="2832815"/>
                    <a:pt x="926694" y="2847400"/>
                    <a:pt x="909744" y="2848599"/>
                  </a:cubicBezTo>
                  <a:cubicBezTo>
                    <a:pt x="909737" y="2875643"/>
                    <a:pt x="909712" y="2901495"/>
                    <a:pt x="909674" y="2926020"/>
                  </a:cubicBezTo>
                  <a:cubicBezTo>
                    <a:pt x="926655" y="2927204"/>
                    <a:pt x="939179" y="2941806"/>
                    <a:pt x="939179" y="2959332"/>
                  </a:cubicBezTo>
                  <a:cubicBezTo>
                    <a:pt x="939179" y="2976906"/>
                    <a:pt x="926587" y="2991540"/>
                    <a:pt x="909551" y="2992695"/>
                  </a:cubicBezTo>
                  <a:cubicBezTo>
                    <a:pt x="909509" y="3020955"/>
                    <a:pt x="909437" y="3046784"/>
                    <a:pt x="909321" y="3069890"/>
                  </a:cubicBezTo>
                  <a:cubicBezTo>
                    <a:pt x="926458" y="3070991"/>
                    <a:pt x="939179" y="3085685"/>
                    <a:pt x="939179" y="3103348"/>
                  </a:cubicBezTo>
                  <a:cubicBezTo>
                    <a:pt x="939179" y="3123232"/>
                    <a:pt x="923059" y="3139352"/>
                    <a:pt x="903175" y="3139352"/>
                  </a:cubicBezTo>
                  <a:cubicBezTo>
                    <a:pt x="883291" y="3139352"/>
                    <a:pt x="867171" y="3123232"/>
                    <a:pt x="867171" y="3103348"/>
                  </a:cubicBezTo>
                  <a:cubicBezTo>
                    <a:pt x="867171" y="3083464"/>
                    <a:pt x="883291" y="3067344"/>
                    <a:pt x="903175" y="3067344"/>
                  </a:cubicBezTo>
                  <a:lnTo>
                    <a:pt x="908722" y="3069642"/>
                  </a:lnTo>
                  <a:lnTo>
                    <a:pt x="907899" y="2993380"/>
                  </a:lnTo>
                  <a:cubicBezTo>
                    <a:pt x="906504" y="2995221"/>
                    <a:pt x="904853" y="2995336"/>
                    <a:pt x="903175" y="2995336"/>
                  </a:cubicBezTo>
                  <a:cubicBezTo>
                    <a:pt x="883291" y="2995336"/>
                    <a:pt x="867171" y="2979216"/>
                    <a:pt x="867171" y="2959332"/>
                  </a:cubicBezTo>
                  <a:cubicBezTo>
                    <a:pt x="867171" y="2939448"/>
                    <a:pt x="883291" y="2923328"/>
                    <a:pt x="903175" y="2923328"/>
                  </a:cubicBezTo>
                  <a:lnTo>
                    <a:pt x="907155" y="2924977"/>
                  </a:lnTo>
                  <a:lnTo>
                    <a:pt x="906335" y="2850011"/>
                  </a:lnTo>
                  <a:cubicBezTo>
                    <a:pt x="905364" y="2851271"/>
                    <a:pt x="904275" y="2851320"/>
                    <a:pt x="903175" y="2851320"/>
                  </a:cubicBezTo>
                  <a:cubicBezTo>
                    <a:pt x="883291" y="2851320"/>
                    <a:pt x="867171" y="2835200"/>
                    <a:pt x="867171" y="2815316"/>
                  </a:cubicBezTo>
                  <a:cubicBezTo>
                    <a:pt x="867171" y="2795432"/>
                    <a:pt x="883291" y="2779312"/>
                    <a:pt x="903175" y="2779312"/>
                  </a:cubicBezTo>
                  <a:lnTo>
                    <a:pt x="905569" y="2780304"/>
                  </a:lnTo>
                  <a:cubicBezTo>
                    <a:pt x="903015" y="2548234"/>
                    <a:pt x="900233" y="2299933"/>
                    <a:pt x="897526" y="2056892"/>
                  </a:cubicBezTo>
                  <a:cubicBezTo>
                    <a:pt x="880169" y="2055903"/>
                    <a:pt x="867171" y="2041083"/>
                    <a:pt x="867171" y="2023228"/>
                  </a:cubicBezTo>
                  <a:cubicBezTo>
                    <a:pt x="867171" y="2005661"/>
                    <a:pt x="879754" y="1991031"/>
                    <a:pt x="896781" y="1989873"/>
                  </a:cubicBezTo>
                  <a:lnTo>
                    <a:pt x="895918" y="1912210"/>
                  </a:lnTo>
                  <a:cubicBezTo>
                    <a:pt x="879274" y="1910845"/>
                    <a:pt x="867171" y="1896442"/>
                    <a:pt x="867171" y="1879212"/>
                  </a:cubicBezTo>
                  <a:cubicBezTo>
                    <a:pt x="867171" y="1862272"/>
                    <a:pt x="878871" y="1848064"/>
                    <a:pt x="895188" y="1846517"/>
                  </a:cubicBezTo>
                  <a:cubicBezTo>
                    <a:pt x="894891" y="1820035"/>
                    <a:pt x="894600" y="1793696"/>
                    <a:pt x="894311" y="1767528"/>
                  </a:cubicBezTo>
                  <a:cubicBezTo>
                    <a:pt x="878390" y="1765753"/>
                    <a:pt x="867171" y="1751785"/>
                    <a:pt x="867171" y="1735196"/>
                  </a:cubicBezTo>
                  <a:cubicBezTo>
                    <a:pt x="867171" y="1718895"/>
                    <a:pt x="878005" y="1705123"/>
                    <a:pt x="893602" y="1703157"/>
                  </a:cubicBezTo>
                  <a:cubicBezTo>
                    <a:pt x="891235" y="1488464"/>
                    <a:pt x="889059" y="1287297"/>
                    <a:pt x="887313" y="1116558"/>
                  </a:cubicBezTo>
                  <a:cubicBezTo>
                    <a:pt x="874825" y="1112739"/>
                    <a:pt x="867171" y="1100825"/>
                    <a:pt x="867171" y="1087124"/>
                  </a:cubicBezTo>
                  <a:cubicBezTo>
                    <a:pt x="867171" y="1073671"/>
                    <a:pt x="874550" y="1061940"/>
                    <a:pt x="886714" y="1057939"/>
                  </a:cubicBezTo>
                  <a:lnTo>
                    <a:pt x="886456" y="1031830"/>
                  </a:lnTo>
                  <a:lnTo>
                    <a:pt x="822855" y="1023923"/>
                  </a:lnTo>
                  <a:cubicBezTo>
                    <a:pt x="822551" y="1039924"/>
                    <a:pt x="811038" y="1052912"/>
                    <a:pt x="795383" y="1054302"/>
                  </a:cubicBezTo>
                  <a:cubicBezTo>
                    <a:pt x="795249" y="1079156"/>
                    <a:pt x="795136" y="1105270"/>
                    <a:pt x="795062" y="1132514"/>
                  </a:cubicBezTo>
                  <a:cubicBezTo>
                    <a:pt x="811674" y="1133896"/>
                    <a:pt x="823738" y="1148281"/>
                    <a:pt x="823738" y="1165482"/>
                  </a:cubicBezTo>
                  <a:cubicBezTo>
                    <a:pt x="823738" y="1182782"/>
                    <a:pt x="811536" y="1197232"/>
                    <a:pt x="794813" y="1198554"/>
                  </a:cubicBezTo>
                  <a:cubicBezTo>
                    <a:pt x="794308" y="1366265"/>
                    <a:pt x="794129" y="1568533"/>
                    <a:pt x="794125" y="1780198"/>
                  </a:cubicBezTo>
                  <a:cubicBezTo>
                    <a:pt x="811154" y="1781356"/>
                    <a:pt x="823738" y="1795986"/>
                    <a:pt x="823738" y="1813554"/>
                  </a:cubicBezTo>
                  <a:cubicBezTo>
                    <a:pt x="823738" y="1831123"/>
                    <a:pt x="811153" y="1845753"/>
                    <a:pt x="794124" y="1846911"/>
                  </a:cubicBezTo>
                  <a:lnTo>
                    <a:pt x="794123" y="1924212"/>
                  </a:lnTo>
                  <a:cubicBezTo>
                    <a:pt x="811153" y="1925370"/>
                    <a:pt x="823738" y="1940001"/>
                    <a:pt x="823738" y="1957570"/>
                  </a:cubicBezTo>
                  <a:cubicBezTo>
                    <a:pt x="823738" y="1975140"/>
                    <a:pt x="811152" y="1989771"/>
                    <a:pt x="794122" y="1990928"/>
                  </a:cubicBezTo>
                  <a:cubicBezTo>
                    <a:pt x="794116" y="2016695"/>
                    <a:pt x="794123" y="2042478"/>
                    <a:pt x="794135" y="2068234"/>
                  </a:cubicBezTo>
                  <a:cubicBezTo>
                    <a:pt x="811159" y="2069394"/>
                    <a:pt x="823738" y="2084021"/>
                    <a:pt x="823738" y="2101586"/>
                  </a:cubicBezTo>
                  <a:cubicBezTo>
                    <a:pt x="823738" y="2119140"/>
                    <a:pt x="811174" y="2133761"/>
                    <a:pt x="794162" y="2134928"/>
                  </a:cubicBezTo>
                  <a:cubicBezTo>
                    <a:pt x="794252" y="2399314"/>
                    <a:pt x="794428" y="2656875"/>
                    <a:pt x="794350" y="2860411"/>
                  </a:cubicBezTo>
                  <a:cubicBezTo>
                    <a:pt x="811279" y="2861622"/>
                    <a:pt x="823738" y="2876193"/>
                    <a:pt x="823738" y="2893674"/>
                  </a:cubicBezTo>
                  <a:cubicBezTo>
                    <a:pt x="823738" y="2911173"/>
                    <a:pt x="811253" y="2925758"/>
                    <a:pt x="794303" y="2926957"/>
                  </a:cubicBezTo>
                  <a:cubicBezTo>
                    <a:pt x="794296" y="2954001"/>
                    <a:pt x="794271" y="2979853"/>
                    <a:pt x="794233" y="3004378"/>
                  </a:cubicBezTo>
                  <a:cubicBezTo>
                    <a:pt x="811214" y="3005562"/>
                    <a:pt x="823738" y="3020164"/>
                    <a:pt x="823738" y="3037690"/>
                  </a:cubicBezTo>
                  <a:cubicBezTo>
                    <a:pt x="823738" y="3055264"/>
                    <a:pt x="811146" y="3069898"/>
                    <a:pt x="794110" y="3071053"/>
                  </a:cubicBezTo>
                  <a:cubicBezTo>
                    <a:pt x="794068" y="3099313"/>
                    <a:pt x="793996" y="3125142"/>
                    <a:pt x="793880" y="3148248"/>
                  </a:cubicBezTo>
                  <a:cubicBezTo>
                    <a:pt x="811017" y="3149349"/>
                    <a:pt x="823738" y="3164043"/>
                    <a:pt x="823738" y="3181706"/>
                  </a:cubicBezTo>
                  <a:cubicBezTo>
                    <a:pt x="823738" y="3201590"/>
                    <a:pt x="807618" y="3217710"/>
                    <a:pt x="787734" y="3217710"/>
                  </a:cubicBezTo>
                  <a:cubicBezTo>
                    <a:pt x="767850" y="3217710"/>
                    <a:pt x="751730" y="3201590"/>
                    <a:pt x="751730" y="3181706"/>
                  </a:cubicBezTo>
                  <a:cubicBezTo>
                    <a:pt x="751730" y="3161822"/>
                    <a:pt x="767850" y="3145702"/>
                    <a:pt x="787734" y="3145702"/>
                  </a:cubicBezTo>
                  <a:lnTo>
                    <a:pt x="793281" y="3148000"/>
                  </a:lnTo>
                  <a:lnTo>
                    <a:pt x="792458" y="3071738"/>
                  </a:lnTo>
                  <a:cubicBezTo>
                    <a:pt x="791063" y="3073579"/>
                    <a:pt x="789412" y="3073694"/>
                    <a:pt x="787734" y="3073694"/>
                  </a:cubicBezTo>
                  <a:cubicBezTo>
                    <a:pt x="767850" y="3073694"/>
                    <a:pt x="751730" y="3057574"/>
                    <a:pt x="751730" y="3037690"/>
                  </a:cubicBezTo>
                  <a:cubicBezTo>
                    <a:pt x="751730" y="3017806"/>
                    <a:pt x="767850" y="3001686"/>
                    <a:pt x="787734" y="3001686"/>
                  </a:cubicBezTo>
                  <a:lnTo>
                    <a:pt x="791714" y="3003335"/>
                  </a:lnTo>
                  <a:lnTo>
                    <a:pt x="790894" y="2928369"/>
                  </a:lnTo>
                  <a:cubicBezTo>
                    <a:pt x="789923" y="2929629"/>
                    <a:pt x="788834" y="2929678"/>
                    <a:pt x="787734" y="2929678"/>
                  </a:cubicBezTo>
                  <a:cubicBezTo>
                    <a:pt x="767850" y="2929678"/>
                    <a:pt x="751730" y="2913558"/>
                    <a:pt x="751730" y="2893674"/>
                  </a:cubicBezTo>
                  <a:cubicBezTo>
                    <a:pt x="751730" y="2873790"/>
                    <a:pt x="767850" y="2857670"/>
                    <a:pt x="787734" y="2857670"/>
                  </a:cubicBezTo>
                  <a:lnTo>
                    <a:pt x="790128" y="2858662"/>
                  </a:lnTo>
                  <a:cubicBezTo>
                    <a:pt x="787574" y="2626592"/>
                    <a:pt x="784792" y="2378291"/>
                    <a:pt x="782085" y="2135250"/>
                  </a:cubicBezTo>
                  <a:cubicBezTo>
                    <a:pt x="764728" y="2134261"/>
                    <a:pt x="751730" y="2119441"/>
                    <a:pt x="751730" y="2101586"/>
                  </a:cubicBezTo>
                  <a:cubicBezTo>
                    <a:pt x="751730" y="2084019"/>
                    <a:pt x="764313" y="2069389"/>
                    <a:pt x="781340" y="2068231"/>
                  </a:cubicBezTo>
                  <a:lnTo>
                    <a:pt x="780477" y="1990568"/>
                  </a:lnTo>
                  <a:cubicBezTo>
                    <a:pt x="763833" y="1989203"/>
                    <a:pt x="751730" y="1974800"/>
                    <a:pt x="751730" y="1957570"/>
                  </a:cubicBezTo>
                  <a:cubicBezTo>
                    <a:pt x="751730" y="1940630"/>
                    <a:pt x="763430" y="1926422"/>
                    <a:pt x="779747" y="1924875"/>
                  </a:cubicBezTo>
                  <a:cubicBezTo>
                    <a:pt x="779450" y="1898393"/>
                    <a:pt x="779159" y="1872054"/>
                    <a:pt x="778870" y="1845886"/>
                  </a:cubicBezTo>
                  <a:cubicBezTo>
                    <a:pt x="762949" y="1844111"/>
                    <a:pt x="751730" y="1830143"/>
                    <a:pt x="751730" y="1813554"/>
                  </a:cubicBezTo>
                  <a:cubicBezTo>
                    <a:pt x="751730" y="1797253"/>
                    <a:pt x="762564" y="1783481"/>
                    <a:pt x="778161" y="1781515"/>
                  </a:cubicBezTo>
                  <a:cubicBezTo>
                    <a:pt x="775794" y="1566822"/>
                    <a:pt x="773618" y="1365655"/>
                    <a:pt x="771872" y="1194916"/>
                  </a:cubicBezTo>
                  <a:cubicBezTo>
                    <a:pt x="759384" y="1191097"/>
                    <a:pt x="751730" y="1179183"/>
                    <a:pt x="751730" y="1165482"/>
                  </a:cubicBezTo>
                  <a:cubicBezTo>
                    <a:pt x="751730" y="1152029"/>
                    <a:pt x="759109" y="1140298"/>
                    <a:pt x="771273" y="1136297"/>
                  </a:cubicBezTo>
                  <a:cubicBezTo>
                    <a:pt x="770970" y="1106521"/>
                    <a:pt x="770685" y="1077821"/>
                    <a:pt x="770423" y="1050299"/>
                  </a:cubicBezTo>
                  <a:cubicBezTo>
                    <a:pt x="758731" y="1046039"/>
                    <a:pt x="751730" y="1034570"/>
                    <a:pt x="751730" y="1021466"/>
                  </a:cubicBezTo>
                  <a:lnTo>
                    <a:pt x="753428" y="1015291"/>
                  </a:lnTo>
                  <a:lnTo>
                    <a:pt x="668894" y="1004781"/>
                  </a:lnTo>
                  <a:cubicBezTo>
                    <a:pt x="668645" y="1025149"/>
                    <a:pt x="668484" y="1047190"/>
                    <a:pt x="668361" y="1070754"/>
                  </a:cubicBezTo>
                  <a:cubicBezTo>
                    <a:pt x="684650" y="1072317"/>
                    <a:pt x="696316" y="1086509"/>
                    <a:pt x="696316" y="1103424"/>
                  </a:cubicBezTo>
                  <a:cubicBezTo>
                    <a:pt x="696316" y="1120499"/>
                    <a:pt x="684430" y="1134798"/>
                    <a:pt x="667961" y="1136260"/>
                  </a:cubicBezTo>
                  <a:cubicBezTo>
                    <a:pt x="667827" y="1161114"/>
                    <a:pt x="667714" y="1187228"/>
                    <a:pt x="667640" y="1214472"/>
                  </a:cubicBezTo>
                  <a:cubicBezTo>
                    <a:pt x="684252" y="1215854"/>
                    <a:pt x="696316" y="1230239"/>
                    <a:pt x="696316" y="1247440"/>
                  </a:cubicBezTo>
                  <a:cubicBezTo>
                    <a:pt x="696316" y="1264740"/>
                    <a:pt x="684114" y="1279190"/>
                    <a:pt x="667391" y="1280512"/>
                  </a:cubicBezTo>
                  <a:cubicBezTo>
                    <a:pt x="666886" y="1448223"/>
                    <a:pt x="666707" y="1650491"/>
                    <a:pt x="666703" y="1862156"/>
                  </a:cubicBezTo>
                  <a:cubicBezTo>
                    <a:pt x="683732" y="1863314"/>
                    <a:pt x="696316" y="1877944"/>
                    <a:pt x="696316" y="1895512"/>
                  </a:cubicBezTo>
                  <a:cubicBezTo>
                    <a:pt x="696316" y="1913081"/>
                    <a:pt x="683731" y="1927711"/>
                    <a:pt x="666702" y="1928869"/>
                  </a:cubicBezTo>
                  <a:lnTo>
                    <a:pt x="666701" y="2006170"/>
                  </a:lnTo>
                  <a:cubicBezTo>
                    <a:pt x="683731" y="2007328"/>
                    <a:pt x="696316" y="2021959"/>
                    <a:pt x="696316" y="2039528"/>
                  </a:cubicBezTo>
                  <a:cubicBezTo>
                    <a:pt x="696316" y="2057098"/>
                    <a:pt x="683730" y="2071729"/>
                    <a:pt x="666700" y="2072886"/>
                  </a:cubicBezTo>
                  <a:cubicBezTo>
                    <a:pt x="666694" y="2098653"/>
                    <a:pt x="666701" y="2124436"/>
                    <a:pt x="666713" y="2150192"/>
                  </a:cubicBezTo>
                  <a:cubicBezTo>
                    <a:pt x="683737" y="2151352"/>
                    <a:pt x="696316" y="2165979"/>
                    <a:pt x="696316" y="2183544"/>
                  </a:cubicBezTo>
                  <a:cubicBezTo>
                    <a:pt x="696316" y="2201098"/>
                    <a:pt x="683752" y="2215719"/>
                    <a:pt x="666740" y="2216886"/>
                  </a:cubicBezTo>
                  <a:cubicBezTo>
                    <a:pt x="666830" y="2481272"/>
                    <a:pt x="667006" y="2738833"/>
                    <a:pt x="666928" y="2942369"/>
                  </a:cubicBezTo>
                  <a:cubicBezTo>
                    <a:pt x="683857" y="2943580"/>
                    <a:pt x="696316" y="2958151"/>
                    <a:pt x="696316" y="2975632"/>
                  </a:cubicBezTo>
                  <a:cubicBezTo>
                    <a:pt x="696316" y="2993131"/>
                    <a:pt x="683831" y="3007716"/>
                    <a:pt x="666881" y="3008915"/>
                  </a:cubicBezTo>
                  <a:cubicBezTo>
                    <a:pt x="666874" y="3035959"/>
                    <a:pt x="666849" y="3061811"/>
                    <a:pt x="666811" y="3086336"/>
                  </a:cubicBezTo>
                  <a:cubicBezTo>
                    <a:pt x="683792" y="3087520"/>
                    <a:pt x="696316" y="3102122"/>
                    <a:pt x="696316" y="3119648"/>
                  </a:cubicBezTo>
                  <a:cubicBezTo>
                    <a:pt x="696316" y="3137222"/>
                    <a:pt x="683724" y="3151856"/>
                    <a:pt x="666688" y="3153011"/>
                  </a:cubicBezTo>
                  <a:cubicBezTo>
                    <a:pt x="666646" y="3181271"/>
                    <a:pt x="666574" y="3207100"/>
                    <a:pt x="666458" y="3230206"/>
                  </a:cubicBezTo>
                  <a:cubicBezTo>
                    <a:pt x="683595" y="3231307"/>
                    <a:pt x="696316" y="3246001"/>
                    <a:pt x="696316" y="3263664"/>
                  </a:cubicBezTo>
                  <a:cubicBezTo>
                    <a:pt x="696316" y="3283548"/>
                    <a:pt x="680196" y="3299668"/>
                    <a:pt x="660312" y="3299668"/>
                  </a:cubicBezTo>
                  <a:cubicBezTo>
                    <a:pt x="640428" y="3299668"/>
                    <a:pt x="624308" y="3283548"/>
                    <a:pt x="624308" y="3263664"/>
                  </a:cubicBezTo>
                  <a:cubicBezTo>
                    <a:pt x="624308" y="3243780"/>
                    <a:pt x="640428" y="3227660"/>
                    <a:pt x="660312" y="3227660"/>
                  </a:cubicBezTo>
                  <a:lnTo>
                    <a:pt x="665859" y="3229958"/>
                  </a:lnTo>
                  <a:lnTo>
                    <a:pt x="665036" y="3153696"/>
                  </a:lnTo>
                  <a:cubicBezTo>
                    <a:pt x="663641" y="3155537"/>
                    <a:pt x="661990" y="3155652"/>
                    <a:pt x="660312" y="3155652"/>
                  </a:cubicBezTo>
                  <a:cubicBezTo>
                    <a:pt x="640428" y="3155652"/>
                    <a:pt x="624308" y="3139532"/>
                    <a:pt x="624308" y="3119648"/>
                  </a:cubicBezTo>
                  <a:cubicBezTo>
                    <a:pt x="624308" y="3099764"/>
                    <a:pt x="640428" y="3083644"/>
                    <a:pt x="660312" y="3083644"/>
                  </a:cubicBezTo>
                  <a:lnTo>
                    <a:pt x="664292" y="3085293"/>
                  </a:lnTo>
                  <a:lnTo>
                    <a:pt x="663472" y="3010327"/>
                  </a:lnTo>
                  <a:cubicBezTo>
                    <a:pt x="662501" y="3011587"/>
                    <a:pt x="661412" y="3011636"/>
                    <a:pt x="660312" y="3011636"/>
                  </a:cubicBezTo>
                  <a:cubicBezTo>
                    <a:pt x="640428" y="3011636"/>
                    <a:pt x="624308" y="2995516"/>
                    <a:pt x="624308" y="2975632"/>
                  </a:cubicBezTo>
                  <a:cubicBezTo>
                    <a:pt x="624308" y="2955748"/>
                    <a:pt x="640428" y="2939628"/>
                    <a:pt x="660312" y="2939628"/>
                  </a:cubicBezTo>
                  <a:lnTo>
                    <a:pt x="662706" y="2940620"/>
                  </a:lnTo>
                  <a:cubicBezTo>
                    <a:pt x="660152" y="2708550"/>
                    <a:pt x="657370" y="2460249"/>
                    <a:pt x="654663" y="2217208"/>
                  </a:cubicBezTo>
                  <a:cubicBezTo>
                    <a:pt x="637306" y="2216219"/>
                    <a:pt x="624308" y="2201399"/>
                    <a:pt x="624308" y="2183544"/>
                  </a:cubicBezTo>
                  <a:cubicBezTo>
                    <a:pt x="624308" y="2165977"/>
                    <a:pt x="636891" y="2151347"/>
                    <a:pt x="653918" y="2150189"/>
                  </a:cubicBezTo>
                  <a:lnTo>
                    <a:pt x="653055" y="2072526"/>
                  </a:lnTo>
                  <a:cubicBezTo>
                    <a:pt x="636411" y="2071161"/>
                    <a:pt x="624308" y="2056758"/>
                    <a:pt x="624308" y="2039528"/>
                  </a:cubicBezTo>
                  <a:cubicBezTo>
                    <a:pt x="624308" y="2022588"/>
                    <a:pt x="636008" y="2008380"/>
                    <a:pt x="652325" y="2006833"/>
                  </a:cubicBezTo>
                  <a:cubicBezTo>
                    <a:pt x="652028" y="1980351"/>
                    <a:pt x="651737" y="1954012"/>
                    <a:pt x="651448" y="1927844"/>
                  </a:cubicBezTo>
                  <a:cubicBezTo>
                    <a:pt x="635527" y="1926069"/>
                    <a:pt x="624308" y="1912101"/>
                    <a:pt x="624308" y="1895512"/>
                  </a:cubicBezTo>
                  <a:cubicBezTo>
                    <a:pt x="624308" y="1879211"/>
                    <a:pt x="635142" y="1865439"/>
                    <a:pt x="650739" y="1863473"/>
                  </a:cubicBezTo>
                  <a:cubicBezTo>
                    <a:pt x="648372" y="1648780"/>
                    <a:pt x="646196" y="1447613"/>
                    <a:pt x="644450" y="1276874"/>
                  </a:cubicBezTo>
                  <a:cubicBezTo>
                    <a:pt x="631962" y="1273055"/>
                    <a:pt x="624308" y="1261141"/>
                    <a:pt x="624308" y="1247440"/>
                  </a:cubicBezTo>
                  <a:cubicBezTo>
                    <a:pt x="624308" y="1233987"/>
                    <a:pt x="631687" y="1222256"/>
                    <a:pt x="643851" y="1218255"/>
                  </a:cubicBezTo>
                  <a:cubicBezTo>
                    <a:pt x="643548" y="1188479"/>
                    <a:pt x="643263" y="1159779"/>
                    <a:pt x="643001" y="1132257"/>
                  </a:cubicBezTo>
                  <a:cubicBezTo>
                    <a:pt x="631309" y="1127997"/>
                    <a:pt x="624308" y="1116528"/>
                    <a:pt x="624308" y="1103424"/>
                  </a:cubicBezTo>
                  <a:cubicBezTo>
                    <a:pt x="624308" y="1090548"/>
                    <a:pt x="631068" y="1079250"/>
                    <a:pt x="642445" y="1074821"/>
                  </a:cubicBezTo>
                  <a:lnTo>
                    <a:pt x="641768" y="1001408"/>
                  </a:lnTo>
                  <a:lnTo>
                    <a:pt x="554591" y="990569"/>
                  </a:lnTo>
                  <a:cubicBezTo>
                    <a:pt x="554471" y="995481"/>
                    <a:pt x="554395" y="1000517"/>
                    <a:pt x="554322" y="1005677"/>
                  </a:cubicBezTo>
                  <a:cubicBezTo>
                    <a:pt x="569975" y="1007610"/>
                    <a:pt x="580875" y="1021415"/>
                    <a:pt x="580875" y="1037766"/>
                  </a:cubicBezTo>
                  <a:cubicBezTo>
                    <a:pt x="580875" y="1054426"/>
                    <a:pt x="569559" y="1068443"/>
                    <a:pt x="553558" y="1070172"/>
                  </a:cubicBezTo>
                  <a:cubicBezTo>
                    <a:pt x="553275" y="1094053"/>
                    <a:pt x="553069" y="1120457"/>
                    <a:pt x="552920" y="1149112"/>
                  </a:cubicBezTo>
                  <a:cubicBezTo>
                    <a:pt x="569209" y="1150675"/>
                    <a:pt x="580875" y="1164867"/>
                    <a:pt x="580875" y="1181782"/>
                  </a:cubicBezTo>
                  <a:cubicBezTo>
                    <a:pt x="580875" y="1198857"/>
                    <a:pt x="568989" y="1213156"/>
                    <a:pt x="552520" y="1214618"/>
                  </a:cubicBezTo>
                  <a:cubicBezTo>
                    <a:pt x="552386" y="1239472"/>
                    <a:pt x="552273" y="1265586"/>
                    <a:pt x="552199" y="1292830"/>
                  </a:cubicBezTo>
                  <a:cubicBezTo>
                    <a:pt x="568811" y="1294212"/>
                    <a:pt x="580875" y="1308597"/>
                    <a:pt x="580875" y="1325798"/>
                  </a:cubicBezTo>
                  <a:cubicBezTo>
                    <a:pt x="580875" y="1343098"/>
                    <a:pt x="568673" y="1357548"/>
                    <a:pt x="551950" y="1358870"/>
                  </a:cubicBezTo>
                  <a:cubicBezTo>
                    <a:pt x="551445" y="1526581"/>
                    <a:pt x="551266" y="1728849"/>
                    <a:pt x="551262" y="1940514"/>
                  </a:cubicBezTo>
                  <a:cubicBezTo>
                    <a:pt x="568291" y="1941672"/>
                    <a:pt x="580875" y="1956302"/>
                    <a:pt x="580875" y="1973870"/>
                  </a:cubicBezTo>
                  <a:cubicBezTo>
                    <a:pt x="580875" y="1991439"/>
                    <a:pt x="568290" y="2006069"/>
                    <a:pt x="551261" y="2007227"/>
                  </a:cubicBezTo>
                  <a:lnTo>
                    <a:pt x="551260" y="2084528"/>
                  </a:lnTo>
                  <a:cubicBezTo>
                    <a:pt x="568290" y="2085686"/>
                    <a:pt x="580875" y="2100317"/>
                    <a:pt x="580875" y="2117886"/>
                  </a:cubicBezTo>
                  <a:cubicBezTo>
                    <a:pt x="580875" y="2135456"/>
                    <a:pt x="568289" y="2150087"/>
                    <a:pt x="551259" y="2151244"/>
                  </a:cubicBezTo>
                  <a:cubicBezTo>
                    <a:pt x="551253" y="2177011"/>
                    <a:pt x="551260" y="2202794"/>
                    <a:pt x="551272" y="2228550"/>
                  </a:cubicBezTo>
                  <a:cubicBezTo>
                    <a:pt x="568296" y="2229710"/>
                    <a:pt x="580875" y="2244337"/>
                    <a:pt x="580875" y="2261902"/>
                  </a:cubicBezTo>
                  <a:cubicBezTo>
                    <a:pt x="580875" y="2279456"/>
                    <a:pt x="568311" y="2294077"/>
                    <a:pt x="551299" y="2295244"/>
                  </a:cubicBezTo>
                  <a:cubicBezTo>
                    <a:pt x="551389" y="2559630"/>
                    <a:pt x="551565" y="2817191"/>
                    <a:pt x="551487" y="3020727"/>
                  </a:cubicBezTo>
                  <a:cubicBezTo>
                    <a:pt x="568416" y="3021938"/>
                    <a:pt x="580875" y="3036509"/>
                    <a:pt x="580875" y="3053990"/>
                  </a:cubicBezTo>
                  <a:cubicBezTo>
                    <a:pt x="580875" y="3071489"/>
                    <a:pt x="568390" y="3086074"/>
                    <a:pt x="551440" y="3087273"/>
                  </a:cubicBezTo>
                  <a:cubicBezTo>
                    <a:pt x="551433" y="3114317"/>
                    <a:pt x="551408" y="3140169"/>
                    <a:pt x="551370" y="3164694"/>
                  </a:cubicBezTo>
                  <a:cubicBezTo>
                    <a:pt x="568351" y="3165878"/>
                    <a:pt x="580875" y="3180480"/>
                    <a:pt x="580875" y="3198006"/>
                  </a:cubicBezTo>
                  <a:cubicBezTo>
                    <a:pt x="580875" y="3215580"/>
                    <a:pt x="568283" y="3230214"/>
                    <a:pt x="551247" y="3231369"/>
                  </a:cubicBezTo>
                  <a:cubicBezTo>
                    <a:pt x="551205" y="3259629"/>
                    <a:pt x="551133" y="3285458"/>
                    <a:pt x="551017" y="3308564"/>
                  </a:cubicBezTo>
                  <a:cubicBezTo>
                    <a:pt x="568154" y="3309665"/>
                    <a:pt x="580875" y="3324359"/>
                    <a:pt x="580875" y="3342022"/>
                  </a:cubicBezTo>
                  <a:cubicBezTo>
                    <a:pt x="580875" y="3361906"/>
                    <a:pt x="564755" y="3378026"/>
                    <a:pt x="544871" y="3378026"/>
                  </a:cubicBezTo>
                  <a:cubicBezTo>
                    <a:pt x="524987" y="3378026"/>
                    <a:pt x="508867" y="3361906"/>
                    <a:pt x="508867" y="3342022"/>
                  </a:cubicBezTo>
                  <a:cubicBezTo>
                    <a:pt x="508867" y="3322138"/>
                    <a:pt x="524987" y="3306018"/>
                    <a:pt x="544871" y="3306018"/>
                  </a:cubicBezTo>
                  <a:lnTo>
                    <a:pt x="550418" y="3308316"/>
                  </a:lnTo>
                  <a:lnTo>
                    <a:pt x="549595" y="3232054"/>
                  </a:lnTo>
                  <a:cubicBezTo>
                    <a:pt x="548200" y="3233895"/>
                    <a:pt x="546549" y="3234010"/>
                    <a:pt x="544871" y="3234010"/>
                  </a:cubicBezTo>
                  <a:cubicBezTo>
                    <a:pt x="524987" y="3234010"/>
                    <a:pt x="508867" y="3217890"/>
                    <a:pt x="508867" y="3198006"/>
                  </a:cubicBezTo>
                  <a:cubicBezTo>
                    <a:pt x="508867" y="3178122"/>
                    <a:pt x="524987" y="3162002"/>
                    <a:pt x="544871" y="3162002"/>
                  </a:cubicBezTo>
                  <a:lnTo>
                    <a:pt x="548851" y="3163651"/>
                  </a:lnTo>
                  <a:lnTo>
                    <a:pt x="548031" y="3088685"/>
                  </a:lnTo>
                  <a:cubicBezTo>
                    <a:pt x="547060" y="3089945"/>
                    <a:pt x="545971" y="3089994"/>
                    <a:pt x="544871" y="3089994"/>
                  </a:cubicBezTo>
                  <a:cubicBezTo>
                    <a:pt x="524987" y="3089994"/>
                    <a:pt x="508867" y="3073874"/>
                    <a:pt x="508867" y="3053990"/>
                  </a:cubicBezTo>
                  <a:cubicBezTo>
                    <a:pt x="508867" y="3034106"/>
                    <a:pt x="524987" y="3017986"/>
                    <a:pt x="544871" y="3017986"/>
                  </a:cubicBezTo>
                  <a:lnTo>
                    <a:pt x="547265" y="3018978"/>
                  </a:lnTo>
                  <a:cubicBezTo>
                    <a:pt x="544711" y="2786908"/>
                    <a:pt x="541929" y="2538607"/>
                    <a:pt x="539222" y="2295566"/>
                  </a:cubicBezTo>
                  <a:cubicBezTo>
                    <a:pt x="521865" y="2294577"/>
                    <a:pt x="508867" y="2279757"/>
                    <a:pt x="508867" y="2261902"/>
                  </a:cubicBezTo>
                  <a:cubicBezTo>
                    <a:pt x="508867" y="2244335"/>
                    <a:pt x="521450" y="2229705"/>
                    <a:pt x="538477" y="2228547"/>
                  </a:cubicBezTo>
                  <a:lnTo>
                    <a:pt x="537614" y="2150884"/>
                  </a:lnTo>
                  <a:cubicBezTo>
                    <a:pt x="520970" y="2149519"/>
                    <a:pt x="508867" y="2135116"/>
                    <a:pt x="508867" y="2117886"/>
                  </a:cubicBezTo>
                  <a:cubicBezTo>
                    <a:pt x="508867" y="2100946"/>
                    <a:pt x="520567" y="2086738"/>
                    <a:pt x="536884" y="2085191"/>
                  </a:cubicBezTo>
                  <a:cubicBezTo>
                    <a:pt x="536587" y="2058709"/>
                    <a:pt x="536296" y="2032370"/>
                    <a:pt x="536007" y="2006202"/>
                  </a:cubicBezTo>
                  <a:cubicBezTo>
                    <a:pt x="520086" y="2004427"/>
                    <a:pt x="508867" y="1990459"/>
                    <a:pt x="508867" y="1973870"/>
                  </a:cubicBezTo>
                  <a:cubicBezTo>
                    <a:pt x="508867" y="1957569"/>
                    <a:pt x="519701" y="1943797"/>
                    <a:pt x="535298" y="1941831"/>
                  </a:cubicBezTo>
                  <a:cubicBezTo>
                    <a:pt x="532931" y="1727138"/>
                    <a:pt x="530755" y="1525971"/>
                    <a:pt x="529009" y="1355232"/>
                  </a:cubicBezTo>
                  <a:cubicBezTo>
                    <a:pt x="516521" y="1351413"/>
                    <a:pt x="508867" y="1339499"/>
                    <a:pt x="508867" y="1325798"/>
                  </a:cubicBezTo>
                  <a:cubicBezTo>
                    <a:pt x="508867" y="1312345"/>
                    <a:pt x="516246" y="1300614"/>
                    <a:pt x="528410" y="1296613"/>
                  </a:cubicBezTo>
                  <a:cubicBezTo>
                    <a:pt x="528107" y="1266837"/>
                    <a:pt x="527822" y="1238137"/>
                    <a:pt x="527560" y="1210615"/>
                  </a:cubicBezTo>
                  <a:cubicBezTo>
                    <a:pt x="515868" y="1206355"/>
                    <a:pt x="508867" y="1194886"/>
                    <a:pt x="508867" y="1181782"/>
                  </a:cubicBezTo>
                  <a:cubicBezTo>
                    <a:pt x="508867" y="1168906"/>
                    <a:pt x="515627" y="1157608"/>
                    <a:pt x="527004" y="1153179"/>
                  </a:cubicBezTo>
                  <a:lnTo>
                    <a:pt x="526200" y="1066036"/>
                  </a:lnTo>
                  <a:cubicBezTo>
                    <a:pt x="515289" y="1061367"/>
                    <a:pt x="508867" y="1050316"/>
                    <a:pt x="508867" y="1037766"/>
                  </a:cubicBezTo>
                  <a:cubicBezTo>
                    <a:pt x="508867" y="1025406"/>
                    <a:pt x="515095" y="1014501"/>
                    <a:pt x="525728" y="1009691"/>
                  </a:cubicBezTo>
                  <a:cubicBezTo>
                    <a:pt x="525625" y="998540"/>
                    <a:pt x="525540" y="987838"/>
                    <a:pt x="525461" y="977602"/>
                  </a:cubicBezTo>
                  <a:lnTo>
                    <a:pt x="546116" y="885804"/>
                  </a:lnTo>
                  <a:lnTo>
                    <a:pt x="542924" y="833141"/>
                  </a:lnTo>
                  <a:lnTo>
                    <a:pt x="563677" y="818456"/>
                  </a:lnTo>
                  <a:lnTo>
                    <a:pt x="565403" y="812121"/>
                  </a:lnTo>
                  <a:lnTo>
                    <a:pt x="567744" y="815578"/>
                  </a:lnTo>
                  <a:lnTo>
                    <a:pt x="680242" y="735971"/>
                  </a:lnTo>
                  <a:cubicBezTo>
                    <a:pt x="680129" y="734856"/>
                    <a:pt x="680485" y="734186"/>
                    <a:pt x="680844" y="733763"/>
                  </a:cubicBezTo>
                  <a:lnTo>
                    <a:pt x="681660" y="734968"/>
                  </a:lnTo>
                  <a:lnTo>
                    <a:pt x="1666874" y="37803"/>
                  </a:lnTo>
                  <a:lnTo>
                    <a:pt x="1845497" y="64709"/>
                  </a:lnTo>
                  <a:lnTo>
                    <a:pt x="1851273" y="39039"/>
                  </a:lnTo>
                  <a:lnTo>
                    <a:pt x="1856374" y="43933"/>
                  </a:lnTo>
                  <a:lnTo>
                    <a:pt x="1855089" y="66153"/>
                  </a:lnTo>
                  <a:lnTo>
                    <a:pt x="1874401" y="69062"/>
                  </a:lnTo>
                  <a:cubicBezTo>
                    <a:pt x="1872223" y="57239"/>
                    <a:pt x="1864705" y="50088"/>
                    <a:pt x="1856374" y="43933"/>
                  </a:cubicBezTo>
                  <a:cubicBezTo>
                    <a:pt x="1858178" y="15787"/>
                    <a:pt x="1860371" y="3233"/>
                    <a:pt x="1862640" y="558"/>
                  </a:cubicBezTo>
                  <a:close/>
                </a:path>
              </a:pathLst>
            </a:custGeom>
            <a:gradFill>
              <a:gsLst>
                <a:gs pos="42000">
                  <a:schemeClr val="bg1"/>
                </a:gs>
                <a:gs pos="0">
                  <a:schemeClr val="bg1">
                    <a:alpha val="40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blurRad="165100" dist="114300" dir="5400000" sx="90000" sy="-19000" rotWithShape="0">
                <a:prstClr val="black">
                  <a:alpha val="47000"/>
                </a:prstClr>
              </a:outerShdw>
            </a:effectLst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任意多边形 85"/>
            <p:cNvSpPr>
              <a:spLocks noChangeAspect="1"/>
            </p:cNvSpPr>
            <p:nvPr/>
          </p:nvSpPr>
          <p:spPr>
            <a:xfrm>
              <a:off x="5524592" y="4375034"/>
              <a:ext cx="382869" cy="606879"/>
            </a:xfrm>
            <a:custGeom>
              <a:avLst/>
              <a:gdLst/>
              <a:ahLst/>
              <a:cxnLst/>
              <a:rect l="l" t="t" r="r" b="b"/>
              <a:pathLst>
                <a:path w="7677457" h="12169397">
                  <a:moveTo>
                    <a:pt x="3462514" y="1342"/>
                  </a:moveTo>
                  <a:cubicBezTo>
                    <a:pt x="3469922" y="2797"/>
                    <a:pt x="3476008" y="4914"/>
                    <a:pt x="3476008" y="4914"/>
                  </a:cubicBezTo>
                  <a:lnTo>
                    <a:pt x="3552208" y="11264"/>
                  </a:lnTo>
                  <a:cubicBezTo>
                    <a:pt x="3565966" y="22906"/>
                    <a:pt x="3559616" y="46189"/>
                    <a:pt x="3558558" y="74764"/>
                  </a:cubicBezTo>
                  <a:cubicBezTo>
                    <a:pt x="3557500" y="103339"/>
                    <a:pt x="3543212" y="158372"/>
                    <a:pt x="3545858" y="182714"/>
                  </a:cubicBezTo>
                  <a:cubicBezTo>
                    <a:pt x="3548504" y="207056"/>
                    <a:pt x="3544800" y="203881"/>
                    <a:pt x="3574433" y="220814"/>
                  </a:cubicBezTo>
                  <a:cubicBezTo>
                    <a:pt x="3604066" y="237747"/>
                    <a:pt x="3687675" y="266322"/>
                    <a:pt x="3723658" y="284314"/>
                  </a:cubicBezTo>
                  <a:cubicBezTo>
                    <a:pt x="3759641" y="302306"/>
                    <a:pt x="3741650" y="305481"/>
                    <a:pt x="3790333" y="328764"/>
                  </a:cubicBezTo>
                  <a:cubicBezTo>
                    <a:pt x="3839016" y="352047"/>
                    <a:pt x="3957550" y="413960"/>
                    <a:pt x="4015758" y="424014"/>
                  </a:cubicBezTo>
                  <a:cubicBezTo>
                    <a:pt x="4073966" y="434068"/>
                    <a:pt x="4085608" y="401260"/>
                    <a:pt x="4139583" y="389089"/>
                  </a:cubicBezTo>
                  <a:cubicBezTo>
                    <a:pt x="4193558" y="376918"/>
                    <a:pt x="4294629" y="348872"/>
                    <a:pt x="4339608" y="350989"/>
                  </a:cubicBezTo>
                  <a:cubicBezTo>
                    <a:pt x="4384587" y="353106"/>
                    <a:pt x="4375062" y="380622"/>
                    <a:pt x="4409458" y="401789"/>
                  </a:cubicBezTo>
                  <a:cubicBezTo>
                    <a:pt x="4443854" y="422956"/>
                    <a:pt x="4469783" y="438831"/>
                    <a:pt x="4545983" y="477989"/>
                  </a:cubicBezTo>
                  <a:cubicBezTo>
                    <a:pt x="4622183" y="517147"/>
                    <a:pt x="4756591" y="580647"/>
                    <a:pt x="4866658" y="636739"/>
                  </a:cubicBezTo>
                  <a:cubicBezTo>
                    <a:pt x="4976725" y="692831"/>
                    <a:pt x="5147646" y="782260"/>
                    <a:pt x="5206383" y="814539"/>
                  </a:cubicBezTo>
                  <a:lnTo>
                    <a:pt x="5234619" y="828735"/>
                  </a:lnTo>
                  <a:cubicBezTo>
                    <a:pt x="5230144" y="827649"/>
                    <a:pt x="5224206" y="827551"/>
                    <a:pt x="5219083" y="830414"/>
                  </a:cubicBezTo>
                  <a:cubicBezTo>
                    <a:pt x="5201091" y="840468"/>
                    <a:pt x="5184687" y="835177"/>
                    <a:pt x="5098433" y="874864"/>
                  </a:cubicBezTo>
                  <a:cubicBezTo>
                    <a:pt x="5012179" y="914551"/>
                    <a:pt x="4810037" y="1016681"/>
                    <a:pt x="4701558" y="1068539"/>
                  </a:cubicBezTo>
                  <a:cubicBezTo>
                    <a:pt x="4593079" y="1120397"/>
                    <a:pt x="4488833" y="1162202"/>
                    <a:pt x="4447558" y="1186014"/>
                  </a:cubicBezTo>
                  <a:cubicBezTo>
                    <a:pt x="4406283" y="1209826"/>
                    <a:pt x="4447029" y="1181781"/>
                    <a:pt x="4453908" y="1211414"/>
                  </a:cubicBezTo>
                  <a:cubicBezTo>
                    <a:pt x="4460787" y="1241047"/>
                    <a:pt x="4485129" y="1299785"/>
                    <a:pt x="4488833" y="1363814"/>
                  </a:cubicBezTo>
                  <a:cubicBezTo>
                    <a:pt x="4492537" y="1427843"/>
                    <a:pt x="4493066" y="1530502"/>
                    <a:pt x="4476133" y="1595589"/>
                  </a:cubicBezTo>
                  <a:cubicBezTo>
                    <a:pt x="4459200" y="1660676"/>
                    <a:pt x="4426391" y="1705127"/>
                    <a:pt x="4387233" y="1754339"/>
                  </a:cubicBezTo>
                  <a:cubicBezTo>
                    <a:pt x="4348075" y="1803552"/>
                    <a:pt x="4264995" y="1826306"/>
                    <a:pt x="4241183" y="1890864"/>
                  </a:cubicBezTo>
                  <a:cubicBezTo>
                    <a:pt x="4217371" y="1955422"/>
                    <a:pt x="4235362" y="2080306"/>
                    <a:pt x="4244358" y="2141689"/>
                  </a:cubicBezTo>
                  <a:cubicBezTo>
                    <a:pt x="4250146" y="2181183"/>
                    <a:pt x="4260863" y="2206876"/>
                    <a:pt x="4274392" y="2227015"/>
                  </a:cubicBezTo>
                  <a:lnTo>
                    <a:pt x="4342783" y="2233764"/>
                  </a:lnTo>
                  <a:cubicBezTo>
                    <a:pt x="4365272" y="2239849"/>
                    <a:pt x="4387762" y="2245935"/>
                    <a:pt x="4403108" y="2262339"/>
                  </a:cubicBezTo>
                  <a:cubicBezTo>
                    <a:pt x="4418454" y="2278743"/>
                    <a:pt x="4419512" y="2321606"/>
                    <a:pt x="4434858" y="2332189"/>
                  </a:cubicBezTo>
                  <a:cubicBezTo>
                    <a:pt x="4450204" y="2342772"/>
                    <a:pt x="4466608" y="2311552"/>
                    <a:pt x="4495183" y="2325839"/>
                  </a:cubicBezTo>
                  <a:cubicBezTo>
                    <a:pt x="4523758" y="2340126"/>
                    <a:pt x="4580379" y="2405214"/>
                    <a:pt x="4606308" y="2417914"/>
                  </a:cubicBezTo>
                  <a:lnTo>
                    <a:pt x="4615858" y="2419080"/>
                  </a:lnTo>
                  <a:cubicBezTo>
                    <a:pt x="4618115" y="2413548"/>
                    <a:pt x="4606308" y="2392911"/>
                    <a:pt x="4650758" y="2402039"/>
                  </a:cubicBezTo>
                  <a:cubicBezTo>
                    <a:pt x="4710025" y="2414210"/>
                    <a:pt x="4961908" y="2490939"/>
                    <a:pt x="4961908" y="2490939"/>
                  </a:cubicBezTo>
                  <a:cubicBezTo>
                    <a:pt x="5064037" y="2520572"/>
                    <a:pt x="5086262" y="2513164"/>
                    <a:pt x="5263533" y="2579839"/>
                  </a:cubicBezTo>
                  <a:cubicBezTo>
                    <a:pt x="5440804" y="2646514"/>
                    <a:pt x="5881071" y="2823256"/>
                    <a:pt x="6025533" y="2890989"/>
                  </a:cubicBezTo>
                  <a:cubicBezTo>
                    <a:pt x="6169995" y="2958722"/>
                    <a:pt x="6116021" y="2969306"/>
                    <a:pt x="6130308" y="2986239"/>
                  </a:cubicBezTo>
                  <a:lnTo>
                    <a:pt x="6031883" y="3052914"/>
                  </a:lnTo>
                  <a:lnTo>
                    <a:pt x="6023132" y="3059199"/>
                  </a:lnTo>
                  <a:lnTo>
                    <a:pt x="6150077" y="3100335"/>
                  </a:lnTo>
                  <a:lnTo>
                    <a:pt x="6415548" y="3196200"/>
                  </a:lnTo>
                  <a:cubicBezTo>
                    <a:pt x="6594986" y="3294522"/>
                    <a:pt x="6774425" y="3392845"/>
                    <a:pt x="6887496" y="3528038"/>
                  </a:cubicBezTo>
                  <a:cubicBezTo>
                    <a:pt x="7000567" y="3663231"/>
                    <a:pt x="7042355" y="3868480"/>
                    <a:pt x="7093974" y="4007361"/>
                  </a:cubicBezTo>
                  <a:cubicBezTo>
                    <a:pt x="7145593" y="4146242"/>
                    <a:pt x="7178776" y="4206464"/>
                    <a:pt x="7197212" y="4361322"/>
                  </a:cubicBezTo>
                  <a:cubicBezTo>
                    <a:pt x="7215648" y="4516180"/>
                    <a:pt x="7231626" y="4748467"/>
                    <a:pt x="7204587" y="4936509"/>
                  </a:cubicBezTo>
                  <a:cubicBezTo>
                    <a:pt x="7177548" y="5124551"/>
                    <a:pt x="7109951" y="5369129"/>
                    <a:pt x="7034980" y="5489574"/>
                  </a:cubicBezTo>
                  <a:cubicBezTo>
                    <a:pt x="6976686" y="5583227"/>
                    <a:pt x="6872322" y="5616691"/>
                    <a:pt x="6803374" y="5640291"/>
                  </a:cubicBezTo>
                  <a:lnTo>
                    <a:pt x="6882785" y="5691341"/>
                  </a:lnTo>
                  <a:cubicBezTo>
                    <a:pt x="7027777" y="5782358"/>
                    <a:pt x="7022485" y="5737908"/>
                    <a:pt x="7117735" y="5831041"/>
                  </a:cubicBezTo>
                  <a:cubicBezTo>
                    <a:pt x="7212985" y="5924174"/>
                    <a:pt x="7365385" y="6094566"/>
                    <a:pt x="7454285" y="6250141"/>
                  </a:cubicBezTo>
                  <a:cubicBezTo>
                    <a:pt x="7543185" y="6405716"/>
                    <a:pt x="7616210" y="6593041"/>
                    <a:pt x="7651135" y="6764491"/>
                  </a:cubicBezTo>
                  <a:cubicBezTo>
                    <a:pt x="7686060" y="6935941"/>
                    <a:pt x="7681827" y="7139141"/>
                    <a:pt x="7663835" y="7278841"/>
                  </a:cubicBezTo>
                  <a:cubicBezTo>
                    <a:pt x="7645843" y="7418541"/>
                    <a:pt x="7579168" y="7534958"/>
                    <a:pt x="7543185" y="7602691"/>
                  </a:cubicBezTo>
                  <a:cubicBezTo>
                    <a:pt x="7507202" y="7670424"/>
                    <a:pt x="7488152" y="7673599"/>
                    <a:pt x="7447935" y="7685241"/>
                  </a:cubicBezTo>
                  <a:cubicBezTo>
                    <a:pt x="7407718" y="7696883"/>
                    <a:pt x="7354801" y="7684712"/>
                    <a:pt x="7301885" y="7672541"/>
                  </a:cubicBezTo>
                  <a:cubicBezTo>
                    <a:pt x="7289185" y="7697941"/>
                    <a:pt x="7291302" y="7720166"/>
                    <a:pt x="7263785" y="7748741"/>
                  </a:cubicBezTo>
                  <a:cubicBezTo>
                    <a:pt x="7236268" y="7777316"/>
                    <a:pt x="7227802" y="7793191"/>
                    <a:pt x="7136785" y="7843991"/>
                  </a:cubicBezTo>
                  <a:cubicBezTo>
                    <a:pt x="7045768" y="7894791"/>
                    <a:pt x="6854210" y="8015441"/>
                    <a:pt x="6717685" y="8053541"/>
                  </a:cubicBezTo>
                  <a:cubicBezTo>
                    <a:pt x="6581160" y="8091641"/>
                    <a:pt x="6426643" y="8082116"/>
                    <a:pt x="6317635" y="8072591"/>
                  </a:cubicBezTo>
                  <a:cubicBezTo>
                    <a:pt x="6208627" y="8063066"/>
                    <a:pt x="6116552" y="8027083"/>
                    <a:pt x="6063635" y="7996391"/>
                  </a:cubicBezTo>
                  <a:cubicBezTo>
                    <a:pt x="6010718" y="7965699"/>
                    <a:pt x="5993785" y="7930774"/>
                    <a:pt x="6000135" y="7888441"/>
                  </a:cubicBezTo>
                  <a:cubicBezTo>
                    <a:pt x="6006485" y="7846108"/>
                    <a:pt x="6069985" y="7769908"/>
                    <a:pt x="6101735" y="7742391"/>
                  </a:cubicBezTo>
                  <a:cubicBezTo>
                    <a:pt x="6133485" y="7714874"/>
                    <a:pt x="6181110" y="7748741"/>
                    <a:pt x="6190635" y="7723341"/>
                  </a:cubicBezTo>
                  <a:cubicBezTo>
                    <a:pt x="6200160" y="7697941"/>
                    <a:pt x="6193810" y="7625974"/>
                    <a:pt x="6158885" y="7589991"/>
                  </a:cubicBezTo>
                  <a:cubicBezTo>
                    <a:pt x="6123960" y="7554008"/>
                    <a:pt x="6047760" y="7542366"/>
                    <a:pt x="5981085" y="7507441"/>
                  </a:cubicBezTo>
                  <a:cubicBezTo>
                    <a:pt x="5938530" y="7485150"/>
                    <a:pt x="5880886" y="7455962"/>
                    <a:pt x="5831463" y="7426962"/>
                  </a:cubicBezTo>
                  <a:lnTo>
                    <a:pt x="5856907" y="7752142"/>
                  </a:lnTo>
                  <a:cubicBezTo>
                    <a:pt x="6108426" y="8338077"/>
                    <a:pt x="6502500" y="9333238"/>
                    <a:pt x="6787535" y="10015692"/>
                  </a:cubicBezTo>
                  <a:cubicBezTo>
                    <a:pt x="6786476" y="10067021"/>
                    <a:pt x="6785418" y="10118350"/>
                    <a:pt x="6704985" y="10168092"/>
                  </a:cubicBezTo>
                  <a:cubicBezTo>
                    <a:pt x="6624552" y="10217834"/>
                    <a:pt x="6422410" y="10301442"/>
                    <a:pt x="6304935" y="10314142"/>
                  </a:cubicBezTo>
                  <a:cubicBezTo>
                    <a:pt x="6187460" y="10326842"/>
                    <a:pt x="6093797" y="10285567"/>
                    <a:pt x="6000135" y="10244292"/>
                  </a:cubicBezTo>
                  <a:lnTo>
                    <a:pt x="5927061" y="10185136"/>
                  </a:lnTo>
                  <a:cubicBezTo>
                    <a:pt x="5612716" y="10200168"/>
                    <a:pt x="5309953" y="10211763"/>
                    <a:pt x="5110316" y="10194308"/>
                  </a:cubicBezTo>
                  <a:cubicBezTo>
                    <a:pt x="4885403" y="10174643"/>
                    <a:pt x="4835013" y="10105818"/>
                    <a:pt x="4697361" y="10061573"/>
                  </a:cubicBezTo>
                  <a:lnTo>
                    <a:pt x="4601821" y="10105000"/>
                  </a:lnTo>
                  <a:cubicBezTo>
                    <a:pt x="4568264" y="10398698"/>
                    <a:pt x="4539635" y="10675846"/>
                    <a:pt x="4539635" y="10853893"/>
                  </a:cubicBezTo>
                  <a:cubicBezTo>
                    <a:pt x="4539635" y="11067676"/>
                    <a:pt x="4581968" y="11101543"/>
                    <a:pt x="4622185" y="11209493"/>
                  </a:cubicBezTo>
                  <a:cubicBezTo>
                    <a:pt x="4662402" y="11317443"/>
                    <a:pt x="4726960" y="11421160"/>
                    <a:pt x="4780935" y="11501593"/>
                  </a:cubicBezTo>
                  <a:cubicBezTo>
                    <a:pt x="4834910" y="11582026"/>
                    <a:pt x="4892060" y="11648701"/>
                    <a:pt x="4946035" y="11692093"/>
                  </a:cubicBezTo>
                  <a:cubicBezTo>
                    <a:pt x="5000010" y="11735485"/>
                    <a:pt x="5063510" y="11722785"/>
                    <a:pt x="5104785" y="11761943"/>
                  </a:cubicBezTo>
                  <a:cubicBezTo>
                    <a:pt x="5146060" y="11801101"/>
                    <a:pt x="5196860" y="11864601"/>
                    <a:pt x="5193685" y="11927043"/>
                  </a:cubicBezTo>
                  <a:cubicBezTo>
                    <a:pt x="5190510" y="11989485"/>
                    <a:pt x="5139710" y="12097435"/>
                    <a:pt x="5085735" y="12136593"/>
                  </a:cubicBezTo>
                  <a:cubicBezTo>
                    <a:pt x="5031760" y="12175751"/>
                    <a:pt x="4952385" y="12173635"/>
                    <a:pt x="4869835" y="12161993"/>
                  </a:cubicBezTo>
                  <a:cubicBezTo>
                    <a:pt x="4787285" y="12150351"/>
                    <a:pt x="4671927" y="12122835"/>
                    <a:pt x="4590435" y="12066743"/>
                  </a:cubicBezTo>
                  <a:cubicBezTo>
                    <a:pt x="4508943" y="12010651"/>
                    <a:pt x="4449677" y="11880476"/>
                    <a:pt x="4380885" y="11825443"/>
                  </a:cubicBezTo>
                  <a:cubicBezTo>
                    <a:pt x="4312093" y="11770410"/>
                    <a:pt x="4236952" y="11778876"/>
                    <a:pt x="4177685" y="11736543"/>
                  </a:cubicBezTo>
                  <a:cubicBezTo>
                    <a:pt x="4118418" y="11694210"/>
                    <a:pt x="4045393" y="11623301"/>
                    <a:pt x="4025285" y="11571443"/>
                  </a:cubicBezTo>
                  <a:cubicBezTo>
                    <a:pt x="4005177" y="11519585"/>
                    <a:pt x="4048568" y="11510060"/>
                    <a:pt x="4057035" y="11425393"/>
                  </a:cubicBezTo>
                  <a:cubicBezTo>
                    <a:pt x="4065502" y="11340726"/>
                    <a:pt x="4099368" y="11216901"/>
                    <a:pt x="4076085" y="11063443"/>
                  </a:cubicBezTo>
                  <a:cubicBezTo>
                    <a:pt x="4052802" y="10909985"/>
                    <a:pt x="3985068" y="10707314"/>
                    <a:pt x="3917335" y="10504643"/>
                  </a:cubicBezTo>
                  <a:lnTo>
                    <a:pt x="3871312" y="10413693"/>
                  </a:lnTo>
                  <a:cubicBezTo>
                    <a:pt x="3804732" y="10428569"/>
                    <a:pt x="3721710" y="10446256"/>
                    <a:pt x="3650225" y="10452405"/>
                  </a:cubicBezTo>
                  <a:cubicBezTo>
                    <a:pt x="3535925" y="10462237"/>
                    <a:pt x="3379839" y="10458550"/>
                    <a:pt x="3281516" y="10452405"/>
                  </a:cubicBezTo>
                  <a:cubicBezTo>
                    <a:pt x="3183194" y="10446260"/>
                    <a:pt x="3134032" y="10427824"/>
                    <a:pt x="3060290" y="10415534"/>
                  </a:cubicBezTo>
                  <a:lnTo>
                    <a:pt x="3051060" y="10401690"/>
                  </a:lnTo>
                  <a:cubicBezTo>
                    <a:pt x="3032758" y="10462796"/>
                    <a:pt x="3014672" y="10526307"/>
                    <a:pt x="2996585" y="10593543"/>
                  </a:cubicBezTo>
                  <a:cubicBezTo>
                    <a:pt x="2947902" y="10774518"/>
                    <a:pt x="2875935" y="11067676"/>
                    <a:pt x="2850535" y="11190443"/>
                  </a:cubicBezTo>
                  <a:cubicBezTo>
                    <a:pt x="2825135" y="11313210"/>
                    <a:pt x="2839952" y="11268760"/>
                    <a:pt x="2844185" y="11330143"/>
                  </a:cubicBezTo>
                  <a:cubicBezTo>
                    <a:pt x="2848418" y="11391526"/>
                    <a:pt x="2892868" y="11499476"/>
                    <a:pt x="2875935" y="11558743"/>
                  </a:cubicBezTo>
                  <a:cubicBezTo>
                    <a:pt x="2859002" y="11618010"/>
                    <a:pt x="2816668" y="11651876"/>
                    <a:pt x="2742585" y="11685743"/>
                  </a:cubicBezTo>
                  <a:cubicBezTo>
                    <a:pt x="2668502" y="11719610"/>
                    <a:pt x="2553143" y="11703735"/>
                    <a:pt x="2431435" y="11761943"/>
                  </a:cubicBezTo>
                  <a:cubicBezTo>
                    <a:pt x="2309727" y="11820151"/>
                    <a:pt x="2132985" y="11989485"/>
                    <a:pt x="2012335" y="12034993"/>
                  </a:cubicBezTo>
                  <a:cubicBezTo>
                    <a:pt x="1891685" y="12080501"/>
                    <a:pt x="1781618" y="12060393"/>
                    <a:pt x="1707535" y="12034993"/>
                  </a:cubicBezTo>
                  <a:cubicBezTo>
                    <a:pt x="1633452" y="12009593"/>
                    <a:pt x="1576302" y="11950326"/>
                    <a:pt x="1567835" y="11882593"/>
                  </a:cubicBezTo>
                  <a:cubicBezTo>
                    <a:pt x="1559368" y="11814860"/>
                    <a:pt x="1605935" y="11686801"/>
                    <a:pt x="1656735" y="11628593"/>
                  </a:cubicBezTo>
                  <a:cubicBezTo>
                    <a:pt x="1707535" y="11570385"/>
                    <a:pt x="1801727" y="11571443"/>
                    <a:pt x="1872635" y="11533343"/>
                  </a:cubicBezTo>
                  <a:cubicBezTo>
                    <a:pt x="1943543" y="11495243"/>
                    <a:pt x="2037735" y="11444443"/>
                    <a:pt x="2082185" y="11399993"/>
                  </a:cubicBezTo>
                  <a:cubicBezTo>
                    <a:pt x="2126635" y="11355543"/>
                    <a:pt x="2103352" y="11317443"/>
                    <a:pt x="2139335" y="11266643"/>
                  </a:cubicBezTo>
                  <a:cubicBezTo>
                    <a:pt x="2175318" y="11215843"/>
                    <a:pt x="2270568" y="11217960"/>
                    <a:pt x="2298085" y="11095193"/>
                  </a:cubicBezTo>
                  <a:cubicBezTo>
                    <a:pt x="2325602" y="10972426"/>
                    <a:pt x="2315018" y="10751234"/>
                    <a:pt x="2304435" y="10530043"/>
                  </a:cubicBezTo>
                  <a:lnTo>
                    <a:pt x="2274235" y="10379043"/>
                  </a:lnTo>
                  <a:cubicBezTo>
                    <a:pt x="2234195" y="10380299"/>
                    <a:pt x="2101231" y="10383835"/>
                    <a:pt x="2020529" y="10378663"/>
                  </a:cubicBezTo>
                  <a:cubicBezTo>
                    <a:pt x="1924664" y="10372518"/>
                    <a:pt x="1787012" y="10361456"/>
                    <a:pt x="1710812" y="10341792"/>
                  </a:cubicBezTo>
                  <a:cubicBezTo>
                    <a:pt x="1634612" y="10322128"/>
                    <a:pt x="1612490" y="10287715"/>
                    <a:pt x="1563329" y="10260676"/>
                  </a:cubicBezTo>
                  <a:cubicBezTo>
                    <a:pt x="1484056" y="10276653"/>
                    <a:pt x="1404783" y="10292631"/>
                    <a:pt x="1275735" y="10282799"/>
                  </a:cubicBezTo>
                  <a:cubicBezTo>
                    <a:pt x="1146687" y="10272967"/>
                    <a:pt x="879986" y="10223806"/>
                    <a:pt x="789038" y="10201683"/>
                  </a:cubicBezTo>
                  <a:cubicBezTo>
                    <a:pt x="698090" y="10179560"/>
                    <a:pt x="749709" y="10167270"/>
                    <a:pt x="730045" y="10150063"/>
                  </a:cubicBezTo>
                  <a:cubicBezTo>
                    <a:pt x="671052" y="10146376"/>
                    <a:pt x="491613" y="10161125"/>
                    <a:pt x="383458" y="10135315"/>
                  </a:cubicBezTo>
                  <a:cubicBezTo>
                    <a:pt x="275303" y="10109505"/>
                    <a:pt x="145026" y="10039450"/>
                    <a:pt x="81116" y="9995205"/>
                  </a:cubicBezTo>
                  <a:cubicBezTo>
                    <a:pt x="17206" y="9950960"/>
                    <a:pt x="27039" y="9911631"/>
                    <a:pt x="0" y="9869844"/>
                  </a:cubicBezTo>
                  <a:cubicBezTo>
                    <a:pt x="129048" y="9541078"/>
                    <a:pt x="258096" y="9212312"/>
                    <a:pt x="376083" y="8925947"/>
                  </a:cubicBezTo>
                  <a:cubicBezTo>
                    <a:pt x="494070" y="8639582"/>
                    <a:pt x="581332" y="8447854"/>
                    <a:pt x="707922" y="8151657"/>
                  </a:cubicBezTo>
                  <a:cubicBezTo>
                    <a:pt x="708144" y="8151130"/>
                    <a:pt x="1006624" y="7446082"/>
                    <a:pt x="1135625" y="7148766"/>
                  </a:cubicBezTo>
                  <a:cubicBezTo>
                    <a:pt x="1264673" y="6851340"/>
                    <a:pt x="1373442" y="6609221"/>
                    <a:pt x="1482212" y="6367102"/>
                  </a:cubicBezTo>
                  <a:lnTo>
                    <a:pt x="1589237" y="6106519"/>
                  </a:lnTo>
                  <a:lnTo>
                    <a:pt x="1561484" y="6094564"/>
                  </a:lnTo>
                  <a:cubicBezTo>
                    <a:pt x="1518622" y="6086627"/>
                    <a:pt x="1499572" y="6076308"/>
                    <a:pt x="1432897" y="6070752"/>
                  </a:cubicBezTo>
                  <a:cubicBezTo>
                    <a:pt x="1366222" y="6065196"/>
                    <a:pt x="1251128" y="6088214"/>
                    <a:pt x="1161434" y="6061227"/>
                  </a:cubicBezTo>
                  <a:cubicBezTo>
                    <a:pt x="1071740" y="6034240"/>
                    <a:pt x="982047" y="5981852"/>
                    <a:pt x="894734" y="5908827"/>
                  </a:cubicBezTo>
                  <a:cubicBezTo>
                    <a:pt x="807422" y="5835802"/>
                    <a:pt x="709790" y="5718327"/>
                    <a:pt x="637559" y="5623077"/>
                  </a:cubicBezTo>
                  <a:cubicBezTo>
                    <a:pt x="565328" y="5527827"/>
                    <a:pt x="520084" y="5472265"/>
                    <a:pt x="461346" y="5337327"/>
                  </a:cubicBezTo>
                  <a:cubicBezTo>
                    <a:pt x="402609" y="5202390"/>
                    <a:pt x="305772" y="4986490"/>
                    <a:pt x="285134" y="4813452"/>
                  </a:cubicBezTo>
                  <a:cubicBezTo>
                    <a:pt x="264496" y="4640415"/>
                    <a:pt x="328790" y="4386414"/>
                    <a:pt x="337521" y="4299102"/>
                  </a:cubicBezTo>
                  <a:cubicBezTo>
                    <a:pt x="327996" y="4286402"/>
                    <a:pt x="301009" y="4284021"/>
                    <a:pt x="308946" y="4261002"/>
                  </a:cubicBezTo>
                  <a:cubicBezTo>
                    <a:pt x="316883" y="4237983"/>
                    <a:pt x="361334" y="4185595"/>
                    <a:pt x="385146" y="4160989"/>
                  </a:cubicBezTo>
                  <a:cubicBezTo>
                    <a:pt x="408958" y="4136383"/>
                    <a:pt x="451821" y="4138764"/>
                    <a:pt x="451821" y="4113364"/>
                  </a:cubicBezTo>
                  <a:cubicBezTo>
                    <a:pt x="451821" y="4087964"/>
                    <a:pt x="450234" y="4092727"/>
                    <a:pt x="385146" y="4008589"/>
                  </a:cubicBezTo>
                  <a:cubicBezTo>
                    <a:pt x="320059" y="3924452"/>
                    <a:pt x="114477" y="3676801"/>
                    <a:pt x="61296" y="3608539"/>
                  </a:cubicBezTo>
                  <a:cubicBezTo>
                    <a:pt x="73996" y="3581552"/>
                    <a:pt x="77965" y="3552183"/>
                    <a:pt x="99396" y="3527577"/>
                  </a:cubicBezTo>
                  <a:cubicBezTo>
                    <a:pt x="120827" y="3502971"/>
                    <a:pt x="161309" y="3472808"/>
                    <a:pt x="189884" y="3460902"/>
                  </a:cubicBezTo>
                  <a:cubicBezTo>
                    <a:pt x="218459" y="3448996"/>
                    <a:pt x="215284" y="3368827"/>
                    <a:pt x="294659" y="3451377"/>
                  </a:cubicBezTo>
                  <a:cubicBezTo>
                    <a:pt x="374034" y="3533927"/>
                    <a:pt x="598665" y="3873652"/>
                    <a:pt x="666134" y="3956202"/>
                  </a:cubicBezTo>
                  <a:cubicBezTo>
                    <a:pt x="672484" y="3937152"/>
                    <a:pt x="675659" y="3915721"/>
                    <a:pt x="685184" y="3899052"/>
                  </a:cubicBezTo>
                  <a:cubicBezTo>
                    <a:pt x="694709" y="3882383"/>
                    <a:pt x="716934" y="3876826"/>
                    <a:pt x="723284" y="3856189"/>
                  </a:cubicBezTo>
                  <a:cubicBezTo>
                    <a:pt x="729634" y="3835552"/>
                    <a:pt x="712172" y="3811739"/>
                    <a:pt x="723284" y="3775227"/>
                  </a:cubicBezTo>
                  <a:cubicBezTo>
                    <a:pt x="734396" y="3738715"/>
                    <a:pt x="761384" y="3675214"/>
                    <a:pt x="789959" y="3637114"/>
                  </a:cubicBezTo>
                  <a:cubicBezTo>
                    <a:pt x="801824" y="3621294"/>
                    <a:pt x="818617" y="3605610"/>
                    <a:pt x="835795" y="3591879"/>
                  </a:cubicBezTo>
                  <a:cubicBezTo>
                    <a:pt x="838930" y="3581425"/>
                    <a:pt x="844373" y="3570491"/>
                    <a:pt x="856634" y="3557739"/>
                  </a:cubicBezTo>
                  <a:cubicBezTo>
                    <a:pt x="883092" y="3530222"/>
                    <a:pt x="930717" y="3496356"/>
                    <a:pt x="983634" y="3462489"/>
                  </a:cubicBezTo>
                  <a:cubicBezTo>
                    <a:pt x="1036551" y="3428622"/>
                    <a:pt x="1086292" y="3410631"/>
                    <a:pt x="1174134" y="3354539"/>
                  </a:cubicBezTo>
                  <a:cubicBezTo>
                    <a:pt x="1261976" y="3298447"/>
                    <a:pt x="1473642" y="3174622"/>
                    <a:pt x="1510684" y="3125939"/>
                  </a:cubicBezTo>
                  <a:cubicBezTo>
                    <a:pt x="1547726" y="3077256"/>
                    <a:pt x="1343467" y="3083606"/>
                    <a:pt x="1377334" y="3043389"/>
                  </a:cubicBezTo>
                  <a:cubicBezTo>
                    <a:pt x="1411201" y="3003172"/>
                    <a:pt x="1551959" y="2951314"/>
                    <a:pt x="1713884" y="2884639"/>
                  </a:cubicBezTo>
                  <a:cubicBezTo>
                    <a:pt x="1875809" y="2817964"/>
                    <a:pt x="2134042" y="2716364"/>
                    <a:pt x="2348884" y="2643339"/>
                  </a:cubicBezTo>
                  <a:cubicBezTo>
                    <a:pt x="2509824" y="2588636"/>
                    <a:pt x="2718274" y="2538089"/>
                    <a:pt x="2871465" y="2491695"/>
                  </a:cubicBezTo>
                  <a:cubicBezTo>
                    <a:pt x="2870417" y="2484194"/>
                    <a:pt x="2869971" y="2476529"/>
                    <a:pt x="2869583" y="2468714"/>
                  </a:cubicBezTo>
                  <a:cubicBezTo>
                    <a:pt x="2869575" y="2468506"/>
                    <a:pt x="2862706" y="2279770"/>
                    <a:pt x="2866408" y="2224239"/>
                  </a:cubicBezTo>
                  <a:cubicBezTo>
                    <a:pt x="2870112" y="2168677"/>
                    <a:pt x="2891279" y="2169206"/>
                    <a:pt x="2891808" y="2135339"/>
                  </a:cubicBezTo>
                  <a:cubicBezTo>
                    <a:pt x="2892337" y="2101472"/>
                    <a:pt x="2876462" y="2055435"/>
                    <a:pt x="2869583" y="2021039"/>
                  </a:cubicBezTo>
                  <a:cubicBezTo>
                    <a:pt x="2862704" y="1986643"/>
                    <a:pt x="2851062" y="1969710"/>
                    <a:pt x="2850533" y="1928964"/>
                  </a:cubicBezTo>
                  <a:cubicBezTo>
                    <a:pt x="2850004" y="1888218"/>
                    <a:pt x="2864291" y="1812018"/>
                    <a:pt x="2866408" y="1776564"/>
                  </a:cubicBezTo>
                  <a:cubicBezTo>
                    <a:pt x="2868525" y="1741110"/>
                    <a:pt x="2864291" y="1745872"/>
                    <a:pt x="2863233" y="1716239"/>
                  </a:cubicBezTo>
                  <a:cubicBezTo>
                    <a:pt x="2862175" y="1686606"/>
                    <a:pt x="2868525" y="1643743"/>
                    <a:pt x="2860058" y="1598764"/>
                  </a:cubicBezTo>
                  <a:cubicBezTo>
                    <a:pt x="2851591" y="1553785"/>
                    <a:pt x="2825662" y="1484464"/>
                    <a:pt x="2812433" y="1446364"/>
                  </a:cubicBezTo>
                  <a:cubicBezTo>
                    <a:pt x="2799204" y="1408264"/>
                    <a:pt x="2779096" y="1404560"/>
                    <a:pt x="2780683" y="1370164"/>
                  </a:cubicBezTo>
                  <a:cubicBezTo>
                    <a:pt x="2782271" y="1335768"/>
                    <a:pt x="2815079" y="1286556"/>
                    <a:pt x="2821958" y="1239989"/>
                  </a:cubicBezTo>
                  <a:cubicBezTo>
                    <a:pt x="2828837" y="1193422"/>
                    <a:pt x="2821429" y="1133097"/>
                    <a:pt x="2821958" y="1090764"/>
                  </a:cubicBezTo>
                  <a:cubicBezTo>
                    <a:pt x="2822487" y="1048431"/>
                    <a:pt x="2825133" y="1004510"/>
                    <a:pt x="2825133" y="985989"/>
                  </a:cubicBezTo>
                  <a:cubicBezTo>
                    <a:pt x="2810316" y="973289"/>
                    <a:pt x="2827250" y="970114"/>
                    <a:pt x="2780683" y="947889"/>
                  </a:cubicBezTo>
                  <a:cubicBezTo>
                    <a:pt x="2734116" y="925664"/>
                    <a:pt x="2617170" y="876451"/>
                    <a:pt x="2545733" y="852639"/>
                  </a:cubicBezTo>
                  <a:cubicBezTo>
                    <a:pt x="2474296" y="828827"/>
                    <a:pt x="2423495" y="820360"/>
                    <a:pt x="2352058" y="805014"/>
                  </a:cubicBezTo>
                  <a:cubicBezTo>
                    <a:pt x="2280621" y="789668"/>
                    <a:pt x="2152033" y="777497"/>
                    <a:pt x="2117108" y="760564"/>
                  </a:cubicBezTo>
                  <a:cubicBezTo>
                    <a:pt x="2082183" y="743631"/>
                    <a:pt x="2093825" y="724581"/>
                    <a:pt x="2142508" y="700239"/>
                  </a:cubicBezTo>
                  <a:cubicBezTo>
                    <a:pt x="2191191" y="675897"/>
                    <a:pt x="2236700" y="690714"/>
                    <a:pt x="2409208" y="614514"/>
                  </a:cubicBezTo>
                  <a:cubicBezTo>
                    <a:pt x="2581716" y="538314"/>
                    <a:pt x="3048441" y="322943"/>
                    <a:pt x="3177558" y="243039"/>
                  </a:cubicBezTo>
                  <a:lnTo>
                    <a:pt x="3202958" y="214464"/>
                  </a:lnTo>
                  <a:cubicBezTo>
                    <a:pt x="3189200" y="162606"/>
                    <a:pt x="3165916" y="90639"/>
                    <a:pt x="3161683" y="58889"/>
                  </a:cubicBezTo>
                  <a:cubicBezTo>
                    <a:pt x="3157450" y="27139"/>
                    <a:pt x="3158508" y="32960"/>
                    <a:pt x="3177558" y="23964"/>
                  </a:cubicBezTo>
                  <a:cubicBezTo>
                    <a:pt x="3196608" y="14968"/>
                    <a:pt x="3251112" y="7031"/>
                    <a:pt x="3275983" y="4914"/>
                  </a:cubicBezTo>
                  <a:cubicBezTo>
                    <a:pt x="3300854" y="2797"/>
                    <a:pt x="3320433" y="2797"/>
                    <a:pt x="3326783" y="11264"/>
                  </a:cubicBezTo>
                  <a:cubicBezTo>
                    <a:pt x="3333133" y="19731"/>
                    <a:pt x="3308791" y="32431"/>
                    <a:pt x="3314083" y="55714"/>
                  </a:cubicBezTo>
                  <a:cubicBezTo>
                    <a:pt x="3319375" y="78997"/>
                    <a:pt x="3342658" y="136676"/>
                    <a:pt x="3358533" y="150964"/>
                  </a:cubicBezTo>
                  <a:cubicBezTo>
                    <a:pt x="3374408" y="165251"/>
                    <a:pt x="3400337" y="160489"/>
                    <a:pt x="3409333" y="141439"/>
                  </a:cubicBezTo>
                  <a:cubicBezTo>
                    <a:pt x="3418329" y="122389"/>
                    <a:pt x="3407216" y="59947"/>
                    <a:pt x="3412508" y="36664"/>
                  </a:cubicBezTo>
                  <a:cubicBezTo>
                    <a:pt x="3417800" y="13381"/>
                    <a:pt x="3430500" y="7031"/>
                    <a:pt x="3441083" y="1739"/>
                  </a:cubicBezTo>
                  <a:cubicBezTo>
                    <a:pt x="3446374" y="-907"/>
                    <a:pt x="3455106" y="-113"/>
                    <a:pt x="3462514" y="1342"/>
                  </a:cubicBezTo>
                  <a:close/>
                </a:path>
              </a:pathLst>
            </a:custGeom>
            <a:gradFill>
              <a:gsLst>
                <a:gs pos="42000">
                  <a:schemeClr val="bg1"/>
                </a:gs>
                <a:gs pos="0">
                  <a:schemeClr val="bg1">
                    <a:alpha val="40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blurRad="165100" dist="114300" dir="5400000" sx="90000" sy="-19000" rotWithShape="0">
                <a:prstClr val="black">
                  <a:alpha val="47000"/>
                </a:prstClr>
              </a:outerShdw>
            </a:effectLst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" name="任意多边形 86"/>
            <p:cNvSpPr>
              <a:spLocks noChangeAspect="1"/>
            </p:cNvSpPr>
            <p:nvPr/>
          </p:nvSpPr>
          <p:spPr>
            <a:xfrm>
              <a:off x="5985114" y="4374995"/>
              <a:ext cx="346823" cy="606918"/>
            </a:xfrm>
            <a:custGeom>
              <a:avLst/>
              <a:gdLst/>
              <a:ahLst/>
              <a:cxnLst/>
              <a:rect l="l" t="t" r="r" b="b"/>
              <a:pathLst>
                <a:path w="8298211" h="14521340">
                  <a:moveTo>
                    <a:pt x="4854101" y="48"/>
                  </a:moveTo>
                  <a:cubicBezTo>
                    <a:pt x="4870753" y="346"/>
                    <a:pt x="4884644" y="1999"/>
                    <a:pt x="4894433" y="4910"/>
                  </a:cubicBezTo>
                  <a:cubicBezTo>
                    <a:pt x="4933591" y="16552"/>
                    <a:pt x="4907133" y="81110"/>
                    <a:pt x="4900783" y="106510"/>
                  </a:cubicBezTo>
                  <a:cubicBezTo>
                    <a:pt x="4894433" y="131910"/>
                    <a:pt x="4882791" y="138260"/>
                    <a:pt x="4856333" y="157310"/>
                  </a:cubicBezTo>
                  <a:cubicBezTo>
                    <a:pt x="4829875" y="176360"/>
                    <a:pt x="4733566" y="195410"/>
                    <a:pt x="4742033" y="220810"/>
                  </a:cubicBezTo>
                  <a:cubicBezTo>
                    <a:pt x="4750500" y="246210"/>
                    <a:pt x="4827758" y="280077"/>
                    <a:pt x="4907133" y="309710"/>
                  </a:cubicBezTo>
                  <a:cubicBezTo>
                    <a:pt x="4986508" y="339343"/>
                    <a:pt x="5117741" y="371093"/>
                    <a:pt x="5218283" y="398610"/>
                  </a:cubicBezTo>
                  <a:cubicBezTo>
                    <a:pt x="5318825" y="426127"/>
                    <a:pt x="5442650" y="462110"/>
                    <a:pt x="5510383" y="474810"/>
                  </a:cubicBezTo>
                  <a:cubicBezTo>
                    <a:pt x="5578116" y="487510"/>
                    <a:pt x="5592933" y="451527"/>
                    <a:pt x="5624683" y="474810"/>
                  </a:cubicBezTo>
                  <a:cubicBezTo>
                    <a:pt x="5656433" y="498093"/>
                    <a:pt x="5697708" y="577468"/>
                    <a:pt x="5700883" y="614510"/>
                  </a:cubicBezTo>
                  <a:cubicBezTo>
                    <a:pt x="5704058" y="651552"/>
                    <a:pt x="5643733" y="665310"/>
                    <a:pt x="5643733" y="697060"/>
                  </a:cubicBezTo>
                  <a:cubicBezTo>
                    <a:pt x="5643733" y="728810"/>
                    <a:pt x="5693475" y="771143"/>
                    <a:pt x="5700883" y="805010"/>
                  </a:cubicBezTo>
                  <a:cubicBezTo>
                    <a:pt x="5708291" y="838877"/>
                    <a:pt x="5699825" y="879093"/>
                    <a:pt x="5688183" y="900260"/>
                  </a:cubicBezTo>
                  <a:cubicBezTo>
                    <a:pt x="5676541" y="921427"/>
                    <a:pt x="5633150" y="907668"/>
                    <a:pt x="5631033" y="932010"/>
                  </a:cubicBezTo>
                  <a:cubicBezTo>
                    <a:pt x="5628916" y="956352"/>
                    <a:pt x="5659608" y="1016677"/>
                    <a:pt x="5675483" y="1046310"/>
                  </a:cubicBezTo>
                  <a:cubicBezTo>
                    <a:pt x="5691358" y="1075943"/>
                    <a:pt x="5708291" y="1087585"/>
                    <a:pt x="5726283" y="1109810"/>
                  </a:cubicBezTo>
                  <a:cubicBezTo>
                    <a:pt x="5744275" y="1132035"/>
                    <a:pt x="5779200" y="1156377"/>
                    <a:pt x="5783433" y="1179660"/>
                  </a:cubicBezTo>
                  <a:cubicBezTo>
                    <a:pt x="5787666" y="1202943"/>
                    <a:pt x="5756975" y="1227285"/>
                    <a:pt x="5751683" y="1249510"/>
                  </a:cubicBezTo>
                  <a:cubicBezTo>
                    <a:pt x="5746391" y="1271735"/>
                    <a:pt x="5761208" y="1280202"/>
                    <a:pt x="5751683" y="1313010"/>
                  </a:cubicBezTo>
                  <a:cubicBezTo>
                    <a:pt x="5742158" y="1345818"/>
                    <a:pt x="5700883" y="1416727"/>
                    <a:pt x="5694533" y="1446360"/>
                  </a:cubicBezTo>
                  <a:cubicBezTo>
                    <a:pt x="5688183" y="1475993"/>
                    <a:pt x="5741100" y="1420960"/>
                    <a:pt x="5713583" y="1490810"/>
                  </a:cubicBezTo>
                  <a:cubicBezTo>
                    <a:pt x="5686066" y="1560660"/>
                    <a:pt x="5567533" y="1801960"/>
                    <a:pt x="5529433" y="1865460"/>
                  </a:cubicBezTo>
                  <a:cubicBezTo>
                    <a:pt x="5491333" y="1928960"/>
                    <a:pt x="5490275" y="1853818"/>
                    <a:pt x="5484983" y="1871810"/>
                  </a:cubicBezTo>
                  <a:cubicBezTo>
                    <a:pt x="5479691" y="1889802"/>
                    <a:pt x="5505091" y="1939543"/>
                    <a:pt x="5497683" y="1973410"/>
                  </a:cubicBezTo>
                  <a:cubicBezTo>
                    <a:pt x="5490275" y="2007277"/>
                    <a:pt x="5454291" y="2050668"/>
                    <a:pt x="5440533" y="2075010"/>
                  </a:cubicBezTo>
                  <a:cubicBezTo>
                    <a:pt x="5426775" y="2099352"/>
                    <a:pt x="5414075" y="2101469"/>
                    <a:pt x="5415133" y="2119460"/>
                  </a:cubicBezTo>
                  <a:cubicBezTo>
                    <a:pt x="5506150" y="2202010"/>
                    <a:pt x="5604575" y="2283502"/>
                    <a:pt x="5688183" y="2367110"/>
                  </a:cubicBezTo>
                  <a:cubicBezTo>
                    <a:pt x="5771791" y="2450718"/>
                    <a:pt x="5851166" y="2523743"/>
                    <a:pt x="5916783" y="2621110"/>
                  </a:cubicBezTo>
                  <a:cubicBezTo>
                    <a:pt x="5982400" y="2718477"/>
                    <a:pt x="6041666" y="2816902"/>
                    <a:pt x="6081883" y="2951310"/>
                  </a:cubicBezTo>
                  <a:cubicBezTo>
                    <a:pt x="6122100" y="3085718"/>
                    <a:pt x="6148558" y="3134402"/>
                    <a:pt x="6158083" y="3427560"/>
                  </a:cubicBezTo>
                  <a:cubicBezTo>
                    <a:pt x="6167608" y="3720718"/>
                    <a:pt x="6143266" y="4446735"/>
                    <a:pt x="6139033" y="4710260"/>
                  </a:cubicBezTo>
                  <a:cubicBezTo>
                    <a:pt x="6134800" y="4973785"/>
                    <a:pt x="6158083" y="4904993"/>
                    <a:pt x="6132683" y="5008710"/>
                  </a:cubicBezTo>
                  <a:cubicBezTo>
                    <a:pt x="6110932" y="5097527"/>
                    <a:pt x="6063570" y="5191000"/>
                    <a:pt x="6011718" y="5284703"/>
                  </a:cubicBezTo>
                  <a:cubicBezTo>
                    <a:pt x="6029568" y="5308777"/>
                    <a:pt x="6044657" y="5331463"/>
                    <a:pt x="6056483" y="5351611"/>
                  </a:cubicBezTo>
                  <a:cubicBezTo>
                    <a:pt x="6113633" y="5448978"/>
                    <a:pt x="6080825" y="5447919"/>
                    <a:pt x="6100933" y="5516711"/>
                  </a:cubicBezTo>
                  <a:cubicBezTo>
                    <a:pt x="6121041" y="5585503"/>
                    <a:pt x="6162316" y="5669111"/>
                    <a:pt x="6177133" y="5764361"/>
                  </a:cubicBezTo>
                  <a:cubicBezTo>
                    <a:pt x="6191950" y="5859611"/>
                    <a:pt x="6190891" y="6002486"/>
                    <a:pt x="6189833" y="6088211"/>
                  </a:cubicBezTo>
                  <a:cubicBezTo>
                    <a:pt x="6188775" y="6173936"/>
                    <a:pt x="6159141" y="6240611"/>
                    <a:pt x="6170783" y="6278711"/>
                  </a:cubicBezTo>
                  <a:cubicBezTo>
                    <a:pt x="6182425" y="6316811"/>
                    <a:pt x="6231108" y="6274478"/>
                    <a:pt x="6259683" y="6316811"/>
                  </a:cubicBezTo>
                  <a:cubicBezTo>
                    <a:pt x="6288258" y="6359144"/>
                    <a:pt x="6279791" y="6491436"/>
                    <a:pt x="6342233" y="6532711"/>
                  </a:cubicBezTo>
                  <a:cubicBezTo>
                    <a:pt x="6404675" y="6573986"/>
                    <a:pt x="6492516" y="6526361"/>
                    <a:pt x="6634333" y="6564461"/>
                  </a:cubicBezTo>
                  <a:cubicBezTo>
                    <a:pt x="6776150" y="6602561"/>
                    <a:pt x="7003691" y="6651244"/>
                    <a:pt x="7193133" y="6761311"/>
                  </a:cubicBezTo>
                  <a:cubicBezTo>
                    <a:pt x="7382575" y="6871378"/>
                    <a:pt x="7603766" y="7044944"/>
                    <a:pt x="7770983" y="7224861"/>
                  </a:cubicBezTo>
                  <a:cubicBezTo>
                    <a:pt x="7938200" y="7404778"/>
                    <a:pt x="8116000" y="7618561"/>
                    <a:pt x="8196433" y="7840811"/>
                  </a:cubicBezTo>
                  <a:cubicBezTo>
                    <a:pt x="8276866" y="8063061"/>
                    <a:pt x="8237708" y="8343519"/>
                    <a:pt x="8253583" y="8558361"/>
                  </a:cubicBezTo>
                  <a:cubicBezTo>
                    <a:pt x="8269458" y="8773203"/>
                    <a:pt x="8290625" y="8981694"/>
                    <a:pt x="8291683" y="9129861"/>
                  </a:cubicBezTo>
                  <a:cubicBezTo>
                    <a:pt x="8292741" y="9278028"/>
                    <a:pt x="8258875" y="9383861"/>
                    <a:pt x="8259933" y="9447361"/>
                  </a:cubicBezTo>
                  <a:cubicBezTo>
                    <a:pt x="8260991" y="9510861"/>
                    <a:pt x="8301208" y="9463236"/>
                    <a:pt x="8298033" y="9510861"/>
                  </a:cubicBezTo>
                  <a:cubicBezTo>
                    <a:pt x="8294858" y="9558486"/>
                    <a:pt x="8253583" y="9690778"/>
                    <a:pt x="8240883" y="9733111"/>
                  </a:cubicBezTo>
                  <a:cubicBezTo>
                    <a:pt x="8228183" y="9775444"/>
                    <a:pt x="8216541" y="9737344"/>
                    <a:pt x="8221833" y="9764861"/>
                  </a:cubicBezTo>
                  <a:cubicBezTo>
                    <a:pt x="8227125" y="9792378"/>
                    <a:pt x="8271575" y="9806136"/>
                    <a:pt x="8272633" y="9898211"/>
                  </a:cubicBezTo>
                  <a:cubicBezTo>
                    <a:pt x="8273518" y="9975249"/>
                    <a:pt x="8257734" y="10102296"/>
                    <a:pt x="8239147" y="10237499"/>
                  </a:cubicBezTo>
                  <a:cubicBezTo>
                    <a:pt x="8242539" y="10252935"/>
                    <a:pt x="8245120" y="10270783"/>
                    <a:pt x="8247233" y="10291911"/>
                  </a:cubicBezTo>
                  <a:cubicBezTo>
                    <a:pt x="8253583" y="10355411"/>
                    <a:pt x="8256758" y="10494053"/>
                    <a:pt x="8253583" y="10545911"/>
                  </a:cubicBezTo>
                  <a:cubicBezTo>
                    <a:pt x="8250408" y="10597769"/>
                    <a:pt x="8222891" y="10533211"/>
                    <a:pt x="8228183" y="10603061"/>
                  </a:cubicBezTo>
                  <a:cubicBezTo>
                    <a:pt x="8233475" y="10672911"/>
                    <a:pt x="8303325" y="10804144"/>
                    <a:pt x="8285333" y="10965011"/>
                  </a:cubicBezTo>
                  <a:cubicBezTo>
                    <a:pt x="8267341" y="11125878"/>
                    <a:pt x="8171033" y="11348128"/>
                    <a:pt x="8120233" y="11568261"/>
                  </a:cubicBezTo>
                  <a:cubicBezTo>
                    <a:pt x="8069433" y="11788394"/>
                    <a:pt x="8003816" y="12103778"/>
                    <a:pt x="7980533" y="12285811"/>
                  </a:cubicBezTo>
                  <a:cubicBezTo>
                    <a:pt x="7957250" y="12467844"/>
                    <a:pt x="7973125" y="12556744"/>
                    <a:pt x="7980533" y="12660461"/>
                  </a:cubicBezTo>
                  <a:cubicBezTo>
                    <a:pt x="7987941" y="12764178"/>
                    <a:pt x="8022866" y="12838261"/>
                    <a:pt x="8024983" y="12908111"/>
                  </a:cubicBezTo>
                  <a:cubicBezTo>
                    <a:pt x="8027100" y="12977961"/>
                    <a:pt x="8018633" y="13026644"/>
                    <a:pt x="7993233" y="13079561"/>
                  </a:cubicBezTo>
                  <a:cubicBezTo>
                    <a:pt x="7967833" y="13132478"/>
                    <a:pt x="7892691" y="13171636"/>
                    <a:pt x="7872583" y="13225611"/>
                  </a:cubicBezTo>
                  <a:cubicBezTo>
                    <a:pt x="7852475" y="13279586"/>
                    <a:pt x="7865175" y="13357903"/>
                    <a:pt x="7872583" y="13403411"/>
                  </a:cubicBezTo>
                  <a:cubicBezTo>
                    <a:pt x="7879991" y="13448919"/>
                    <a:pt x="7907508" y="13437278"/>
                    <a:pt x="7917033" y="13498661"/>
                  </a:cubicBezTo>
                  <a:cubicBezTo>
                    <a:pt x="7926558" y="13560044"/>
                    <a:pt x="7925500" y="13680694"/>
                    <a:pt x="7929733" y="13771711"/>
                  </a:cubicBezTo>
                  <a:cubicBezTo>
                    <a:pt x="7899041" y="13797111"/>
                    <a:pt x="7819666" y="13877544"/>
                    <a:pt x="7745583" y="13905061"/>
                  </a:cubicBezTo>
                  <a:cubicBezTo>
                    <a:pt x="7671500" y="13932578"/>
                    <a:pt x="7581541" y="13939986"/>
                    <a:pt x="7485233" y="13936811"/>
                  </a:cubicBezTo>
                  <a:cubicBezTo>
                    <a:pt x="7388925" y="13933636"/>
                    <a:pt x="7239700" y="13901886"/>
                    <a:pt x="7167733" y="13886011"/>
                  </a:cubicBezTo>
                  <a:cubicBezTo>
                    <a:pt x="7095766" y="13870136"/>
                    <a:pt x="7091533" y="13856378"/>
                    <a:pt x="7053433" y="13841561"/>
                  </a:cubicBezTo>
                  <a:cubicBezTo>
                    <a:pt x="7126987" y="13645769"/>
                    <a:pt x="7200541" y="13449978"/>
                    <a:pt x="7256633" y="13320861"/>
                  </a:cubicBezTo>
                  <a:cubicBezTo>
                    <a:pt x="7312725" y="13191744"/>
                    <a:pt x="7367758" y="13145178"/>
                    <a:pt x="7389983" y="13066861"/>
                  </a:cubicBezTo>
                  <a:cubicBezTo>
                    <a:pt x="7412208" y="12988544"/>
                    <a:pt x="7380458" y="12918694"/>
                    <a:pt x="7389983" y="12850961"/>
                  </a:cubicBezTo>
                  <a:cubicBezTo>
                    <a:pt x="7399508" y="12783228"/>
                    <a:pt x="7413266" y="12784286"/>
                    <a:pt x="7447133" y="12660461"/>
                  </a:cubicBezTo>
                  <a:cubicBezTo>
                    <a:pt x="7481000" y="12536636"/>
                    <a:pt x="7544500" y="12292161"/>
                    <a:pt x="7593183" y="12108011"/>
                  </a:cubicBezTo>
                  <a:cubicBezTo>
                    <a:pt x="7556670" y="12107482"/>
                    <a:pt x="7520158" y="12106953"/>
                    <a:pt x="7491583" y="12069911"/>
                  </a:cubicBezTo>
                  <a:cubicBezTo>
                    <a:pt x="7463008" y="12032869"/>
                    <a:pt x="7442900" y="11994769"/>
                    <a:pt x="7421733" y="11885761"/>
                  </a:cubicBezTo>
                  <a:cubicBezTo>
                    <a:pt x="7400566" y="11776753"/>
                    <a:pt x="7373050" y="11529103"/>
                    <a:pt x="7364583" y="11415861"/>
                  </a:cubicBezTo>
                  <a:cubicBezTo>
                    <a:pt x="7356116" y="11302619"/>
                    <a:pt x="7385750" y="11283569"/>
                    <a:pt x="7370933" y="11206311"/>
                  </a:cubicBezTo>
                  <a:cubicBezTo>
                    <a:pt x="7356116" y="11129053"/>
                    <a:pt x="7298966" y="11035919"/>
                    <a:pt x="7275683" y="10952311"/>
                  </a:cubicBezTo>
                  <a:cubicBezTo>
                    <a:pt x="7252400" y="10868703"/>
                    <a:pt x="7230175" y="10791444"/>
                    <a:pt x="7231233" y="10704661"/>
                  </a:cubicBezTo>
                  <a:cubicBezTo>
                    <a:pt x="7232291" y="10617878"/>
                    <a:pt x="7316958" y="10531094"/>
                    <a:pt x="7282033" y="10431611"/>
                  </a:cubicBezTo>
                  <a:cubicBezTo>
                    <a:pt x="7247108" y="10332128"/>
                    <a:pt x="7089416" y="10198778"/>
                    <a:pt x="7021683" y="10107761"/>
                  </a:cubicBezTo>
                  <a:cubicBezTo>
                    <a:pt x="6953950" y="10016744"/>
                    <a:pt x="6924316" y="9959594"/>
                    <a:pt x="6875633" y="9885511"/>
                  </a:cubicBezTo>
                  <a:cubicBezTo>
                    <a:pt x="6835416" y="9896094"/>
                    <a:pt x="6745458" y="9970178"/>
                    <a:pt x="6691483" y="9987111"/>
                  </a:cubicBezTo>
                  <a:cubicBezTo>
                    <a:pt x="6637508" y="10004044"/>
                    <a:pt x="6585650" y="9991344"/>
                    <a:pt x="6551783" y="9987111"/>
                  </a:cubicBezTo>
                  <a:cubicBezTo>
                    <a:pt x="6517916" y="9982878"/>
                    <a:pt x="6509450" y="9970178"/>
                    <a:pt x="6488283" y="9961711"/>
                  </a:cubicBezTo>
                  <a:cubicBezTo>
                    <a:pt x="6439599" y="10034207"/>
                    <a:pt x="6390916" y="10106703"/>
                    <a:pt x="6367633" y="10203011"/>
                  </a:cubicBezTo>
                  <a:cubicBezTo>
                    <a:pt x="6344350" y="10299319"/>
                    <a:pt x="6339058" y="10422086"/>
                    <a:pt x="6348583" y="10539561"/>
                  </a:cubicBezTo>
                  <a:cubicBezTo>
                    <a:pt x="6358108" y="10657036"/>
                    <a:pt x="6396208" y="10794619"/>
                    <a:pt x="6424783" y="10907861"/>
                  </a:cubicBezTo>
                  <a:cubicBezTo>
                    <a:pt x="6453358" y="11021103"/>
                    <a:pt x="6497808" y="11135403"/>
                    <a:pt x="6520033" y="11219011"/>
                  </a:cubicBezTo>
                  <a:cubicBezTo>
                    <a:pt x="6542258" y="11302619"/>
                    <a:pt x="6575066" y="11342836"/>
                    <a:pt x="6558133" y="11409511"/>
                  </a:cubicBezTo>
                  <a:cubicBezTo>
                    <a:pt x="6541200" y="11476186"/>
                    <a:pt x="6526383" y="11480419"/>
                    <a:pt x="6418433" y="11619061"/>
                  </a:cubicBezTo>
                  <a:cubicBezTo>
                    <a:pt x="6310483" y="11757703"/>
                    <a:pt x="6036375" y="12039219"/>
                    <a:pt x="5910433" y="12241361"/>
                  </a:cubicBezTo>
                  <a:cubicBezTo>
                    <a:pt x="5784491" y="12443503"/>
                    <a:pt x="5708291" y="12694328"/>
                    <a:pt x="5662783" y="12831911"/>
                  </a:cubicBezTo>
                  <a:cubicBezTo>
                    <a:pt x="5617275" y="12969494"/>
                    <a:pt x="5658550" y="13013944"/>
                    <a:pt x="5637383" y="13066861"/>
                  </a:cubicBezTo>
                  <a:cubicBezTo>
                    <a:pt x="5616216" y="13119778"/>
                    <a:pt x="5574941" y="13119778"/>
                    <a:pt x="5535783" y="13149411"/>
                  </a:cubicBezTo>
                  <a:cubicBezTo>
                    <a:pt x="5496625" y="13179044"/>
                    <a:pt x="5414075" y="13201269"/>
                    <a:pt x="5402433" y="13244661"/>
                  </a:cubicBezTo>
                  <a:cubicBezTo>
                    <a:pt x="5390791" y="13288053"/>
                    <a:pt x="5456408" y="13332503"/>
                    <a:pt x="5465933" y="13409761"/>
                  </a:cubicBezTo>
                  <a:cubicBezTo>
                    <a:pt x="5475458" y="13487019"/>
                    <a:pt x="5493450" y="13620369"/>
                    <a:pt x="5459583" y="13708211"/>
                  </a:cubicBezTo>
                  <a:cubicBezTo>
                    <a:pt x="5425716" y="13796053"/>
                    <a:pt x="5341050" y="13882836"/>
                    <a:pt x="5262733" y="13936811"/>
                  </a:cubicBezTo>
                  <a:cubicBezTo>
                    <a:pt x="5184416" y="13990786"/>
                    <a:pt x="5077525" y="14022536"/>
                    <a:pt x="4989683" y="14032061"/>
                  </a:cubicBezTo>
                  <a:cubicBezTo>
                    <a:pt x="4901841" y="14041586"/>
                    <a:pt x="4788600" y="14006661"/>
                    <a:pt x="4735683" y="13993961"/>
                  </a:cubicBezTo>
                  <a:cubicBezTo>
                    <a:pt x="4682766" y="13981261"/>
                    <a:pt x="4693350" y="13968561"/>
                    <a:pt x="4672183" y="13955861"/>
                  </a:cubicBezTo>
                  <a:cubicBezTo>
                    <a:pt x="4676416" y="13873311"/>
                    <a:pt x="4691233" y="13580153"/>
                    <a:pt x="4703933" y="13473261"/>
                  </a:cubicBezTo>
                  <a:cubicBezTo>
                    <a:pt x="4716633" y="13366369"/>
                    <a:pt x="4720866" y="13364253"/>
                    <a:pt x="4748383" y="13314511"/>
                  </a:cubicBezTo>
                  <a:cubicBezTo>
                    <a:pt x="4775900" y="13264769"/>
                    <a:pt x="4825641" y="13262653"/>
                    <a:pt x="4869033" y="13174811"/>
                  </a:cubicBezTo>
                  <a:cubicBezTo>
                    <a:pt x="4912425" y="13086969"/>
                    <a:pt x="4973808" y="12889061"/>
                    <a:pt x="5008733" y="12787461"/>
                  </a:cubicBezTo>
                  <a:cubicBezTo>
                    <a:pt x="5043658" y="12685861"/>
                    <a:pt x="5004500" y="12683744"/>
                    <a:pt x="5078583" y="12565211"/>
                  </a:cubicBezTo>
                  <a:cubicBezTo>
                    <a:pt x="5152666" y="12446678"/>
                    <a:pt x="5351633" y="12257236"/>
                    <a:pt x="5453233" y="12076261"/>
                  </a:cubicBezTo>
                  <a:cubicBezTo>
                    <a:pt x="5554833" y="11895286"/>
                    <a:pt x="5658550" y="11674094"/>
                    <a:pt x="5688183" y="11479361"/>
                  </a:cubicBezTo>
                  <a:cubicBezTo>
                    <a:pt x="5717816" y="11284628"/>
                    <a:pt x="5680775" y="11077194"/>
                    <a:pt x="5631033" y="10907861"/>
                  </a:cubicBezTo>
                  <a:cubicBezTo>
                    <a:pt x="5581291" y="10738528"/>
                    <a:pt x="5447941" y="10585069"/>
                    <a:pt x="5389733" y="10463361"/>
                  </a:cubicBezTo>
                  <a:cubicBezTo>
                    <a:pt x="5331525" y="10341653"/>
                    <a:pt x="5304008" y="10259103"/>
                    <a:pt x="5281783" y="10177611"/>
                  </a:cubicBezTo>
                  <a:cubicBezTo>
                    <a:pt x="5259558" y="10096119"/>
                    <a:pt x="5281783" y="10005103"/>
                    <a:pt x="5256383" y="9974411"/>
                  </a:cubicBezTo>
                  <a:cubicBezTo>
                    <a:pt x="5230983" y="9943719"/>
                    <a:pt x="5215108" y="9976528"/>
                    <a:pt x="5129383" y="9993461"/>
                  </a:cubicBezTo>
                  <a:cubicBezTo>
                    <a:pt x="5043658" y="10010394"/>
                    <a:pt x="4817175" y="9979703"/>
                    <a:pt x="4742033" y="10076011"/>
                  </a:cubicBezTo>
                  <a:cubicBezTo>
                    <a:pt x="4742014" y="10076153"/>
                    <a:pt x="4689114" y="10458090"/>
                    <a:pt x="4678533" y="10571311"/>
                  </a:cubicBezTo>
                  <a:cubicBezTo>
                    <a:pt x="4667950" y="10684553"/>
                    <a:pt x="4693350" y="10700428"/>
                    <a:pt x="4678533" y="10755461"/>
                  </a:cubicBezTo>
                  <a:cubicBezTo>
                    <a:pt x="4663716" y="10810494"/>
                    <a:pt x="4631966" y="10867644"/>
                    <a:pt x="4589633" y="10901511"/>
                  </a:cubicBezTo>
                  <a:cubicBezTo>
                    <a:pt x="4547300" y="10935378"/>
                    <a:pt x="4477450" y="10944903"/>
                    <a:pt x="4424533" y="10958661"/>
                  </a:cubicBezTo>
                  <a:cubicBezTo>
                    <a:pt x="4371616" y="10972419"/>
                    <a:pt x="4356800" y="10966069"/>
                    <a:pt x="4272133" y="10984061"/>
                  </a:cubicBezTo>
                  <a:cubicBezTo>
                    <a:pt x="4187466" y="11002053"/>
                    <a:pt x="4040358" y="11061319"/>
                    <a:pt x="3916533" y="11066611"/>
                  </a:cubicBezTo>
                  <a:cubicBezTo>
                    <a:pt x="3792708" y="11071903"/>
                    <a:pt x="3625491" y="11042269"/>
                    <a:pt x="3529183" y="11015811"/>
                  </a:cubicBezTo>
                  <a:cubicBezTo>
                    <a:pt x="3432875" y="10989353"/>
                    <a:pt x="3375725" y="10949136"/>
                    <a:pt x="3338683" y="10907861"/>
                  </a:cubicBezTo>
                  <a:cubicBezTo>
                    <a:pt x="3301641" y="10866586"/>
                    <a:pt x="3276241" y="10826369"/>
                    <a:pt x="3306933" y="10768161"/>
                  </a:cubicBezTo>
                  <a:cubicBezTo>
                    <a:pt x="3337625" y="10709953"/>
                    <a:pt x="3447691" y="10629519"/>
                    <a:pt x="3522833" y="10558611"/>
                  </a:cubicBezTo>
                  <a:cubicBezTo>
                    <a:pt x="3597975" y="10487703"/>
                    <a:pt x="3716508" y="10403036"/>
                    <a:pt x="3757783" y="10342711"/>
                  </a:cubicBezTo>
                  <a:cubicBezTo>
                    <a:pt x="3799058" y="10282386"/>
                    <a:pt x="3752491" y="10232644"/>
                    <a:pt x="3770483" y="10196661"/>
                  </a:cubicBezTo>
                  <a:cubicBezTo>
                    <a:pt x="3788475" y="10160678"/>
                    <a:pt x="3853033" y="10152211"/>
                    <a:pt x="3865733" y="10126811"/>
                  </a:cubicBezTo>
                  <a:cubicBezTo>
                    <a:pt x="3878433" y="10101411"/>
                    <a:pt x="3841391" y="10069661"/>
                    <a:pt x="3846683" y="10044261"/>
                  </a:cubicBezTo>
                  <a:cubicBezTo>
                    <a:pt x="3851975" y="10018861"/>
                    <a:pt x="3965216" y="10000869"/>
                    <a:pt x="3897483" y="9974411"/>
                  </a:cubicBezTo>
                  <a:cubicBezTo>
                    <a:pt x="3829750" y="9947953"/>
                    <a:pt x="3635016" y="9916732"/>
                    <a:pt x="3440283" y="9885511"/>
                  </a:cubicBezTo>
                  <a:lnTo>
                    <a:pt x="3314461" y="9862360"/>
                  </a:lnTo>
                  <a:cubicBezTo>
                    <a:pt x="3232731" y="9930229"/>
                    <a:pt x="3121725" y="10023226"/>
                    <a:pt x="3040233" y="10088711"/>
                  </a:cubicBezTo>
                  <a:cubicBezTo>
                    <a:pt x="2921700" y="10183961"/>
                    <a:pt x="2774591" y="10281328"/>
                    <a:pt x="2690983" y="10361761"/>
                  </a:cubicBezTo>
                  <a:cubicBezTo>
                    <a:pt x="2617779" y="10432186"/>
                    <a:pt x="2603802" y="10490441"/>
                    <a:pt x="2558354" y="10546253"/>
                  </a:cubicBezTo>
                  <a:lnTo>
                    <a:pt x="2557633" y="10552261"/>
                  </a:lnTo>
                  <a:cubicBezTo>
                    <a:pt x="2541758" y="10642219"/>
                    <a:pt x="2487783" y="10752286"/>
                    <a:pt x="2481433" y="10857061"/>
                  </a:cubicBezTo>
                  <a:cubicBezTo>
                    <a:pt x="2475083" y="10961836"/>
                    <a:pt x="2489900" y="11097303"/>
                    <a:pt x="2519533" y="11180911"/>
                  </a:cubicBezTo>
                  <a:cubicBezTo>
                    <a:pt x="2549166" y="11264519"/>
                    <a:pt x="2612666" y="11299444"/>
                    <a:pt x="2659233" y="11358711"/>
                  </a:cubicBezTo>
                  <a:lnTo>
                    <a:pt x="2668734" y="11385630"/>
                  </a:lnTo>
                  <a:lnTo>
                    <a:pt x="2754483" y="11434911"/>
                  </a:lnTo>
                  <a:cubicBezTo>
                    <a:pt x="2824862" y="11470365"/>
                    <a:pt x="2895241" y="11505819"/>
                    <a:pt x="2976733" y="11523811"/>
                  </a:cubicBezTo>
                  <a:cubicBezTo>
                    <a:pt x="3058225" y="11541803"/>
                    <a:pt x="3193691" y="11518519"/>
                    <a:pt x="3243433" y="11542861"/>
                  </a:cubicBezTo>
                  <a:cubicBezTo>
                    <a:pt x="3293175" y="11567203"/>
                    <a:pt x="3252958" y="11656103"/>
                    <a:pt x="3275183" y="11669861"/>
                  </a:cubicBezTo>
                  <a:cubicBezTo>
                    <a:pt x="3297408" y="11683619"/>
                    <a:pt x="3348208" y="11640228"/>
                    <a:pt x="3376783" y="11625411"/>
                  </a:cubicBezTo>
                  <a:cubicBezTo>
                    <a:pt x="3405358" y="11610594"/>
                    <a:pt x="3425467" y="11586253"/>
                    <a:pt x="3446633" y="11580961"/>
                  </a:cubicBezTo>
                  <a:cubicBezTo>
                    <a:pt x="3467799" y="11575669"/>
                    <a:pt x="3478383" y="11597894"/>
                    <a:pt x="3503783" y="11593661"/>
                  </a:cubicBezTo>
                  <a:cubicBezTo>
                    <a:pt x="3529183" y="11589428"/>
                    <a:pt x="3551408" y="11546036"/>
                    <a:pt x="3599033" y="11555561"/>
                  </a:cubicBezTo>
                  <a:cubicBezTo>
                    <a:pt x="3646658" y="11565086"/>
                    <a:pt x="3747200" y="11614828"/>
                    <a:pt x="3789533" y="11650811"/>
                  </a:cubicBezTo>
                  <a:cubicBezTo>
                    <a:pt x="3831866" y="11686794"/>
                    <a:pt x="3813875" y="11707961"/>
                    <a:pt x="3853033" y="11771461"/>
                  </a:cubicBezTo>
                  <a:cubicBezTo>
                    <a:pt x="3892191" y="11834961"/>
                    <a:pt x="3989558" y="11955611"/>
                    <a:pt x="4024483" y="12031811"/>
                  </a:cubicBezTo>
                  <a:cubicBezTo>
                    <a:pt x="4059408" y="12108011"/>
                    <a:pt x="4082691" y="12164103"/>
                    <a:pt x="4062583" y="12228661"/>
                  </a:cubicBezTo>
                  <a:cubicBezTo>
                    <a:pt x="4042475" y="12293219"/>
                    <a:pt x="3991675" y="12381061"/>
                    <a:pt x="3903833" y="12419161"/>
                  </a:cubicBezTo>
                  <a:cubicBezTo>
                    <a:pt x="3815991" y="12457261"/>
                    <a:pt x="3623375" y="12447736"/>
                    <a:pt x="3535533" y="12457261"/>
                  </a:cubicBezTo>
                  <a:cubicBezTo>
                    <a:pt x="3447691" y="12466786"/>
                    <a:pt x="3454041" y="12491128"/>
                    <a:pt x="3376783" y="12476311"/>
                  </a:cubicBezTo>
                  <a:cubicBezTo>
                    <a:pt x="3299525" y="12461494"/>
                    <a:pt x="3158766" y="12386353"/>
                    <a:pt x="3071983" y="12368361"/>
                  </a:cubicBezTo>
                  <a:cubicBezTo>
                    <a:pt x="2985200" y="12350369"/>
                    <a:pt x="2920641" y="12375769"/>
                    <a:pt x="2856083" y="12368361"/>
                  </a:cubicBezTo>
                  <a:cubicBezTo>
                    <a:pt x="2791525" y="12360953"/>
                    <a:pt x="2766125" y="12374711"/>
                    <a:pt x="2684633" y="12323911"/>
                  </a:cubicBezTo>
                  <a:cubicBezTo>
                    <a:pt x="2648148" y="12301167"/>
                    <a:pt x="2604344" y="12267604"/>
                    <a:pt x="2556725" y="12227791"/>
                  </a:cubicBezTo>
                  <a:cubicBezTo>
                    <a:pt x="2612103" y="12456174"/>
                    <a:pt x="2719704" y="12901177"/>
                    <a:pt x="2760833" y="13047811"/>
                  </a:cubicBezTo>
                  <a:cubicBezTo>
                    <a:pt x="2809516" y="13221378"/>
                    <a:pt x="2809516" y="13101786"/>
                    <a:pt x="2824333" y="13168461"/>
                  </a:cubicBezTo>
                  <a:cubicBezTo>
                    <a:pt x="2839150" y="13235136"/>
                    <a:pt x="2852908" y="13386478"/>
                    <a:pt x="2849733" y="13447861"/>
                  </a:cubicBezTo>
                  <a:cubicBezTo>
                    <a:pt x="2846558" y="13509244"/>
                    <a:pt x="2828566" y="13516653"/>
                    <a:pt x="2805283" y="13536761"/>
                  </a:cubicBezTo>
                  <a:cubicBezTo>
                    <a:pt x="2782000" y="13556869"/>
                    <a:pt x="2734375" y="13551578"/>
                    <a:pt x="2710033" y="13568511"/>
                  </a:cubicBezTo>
                  <a:cubicBezTo>
                    <a:pt x="2685691" y="13585444"/>
                    <a:pt x="2670875" y="13592853"/>
                    <a:pt x="2659233" y="13638361"/>
                  </a:cubicBezTo>
                  <a:cubicBezTo>
                    <a:pt x="2647591" y="13683869"/>
                    <a:pt x="2645475" y="13797111"/>
                    <a:pt x="2640183" y="13841561"/>
                  </a:cubicBezTo>
                  <a:cubicBezTo>
                    <a:pt x="2634891" y="13886011"/>
                    <a:pt x="2615841" y="13855319"/>
                    <a:pt x="2627483" y="13905061"/>
                  </a:cubicBezTo>
                  <a:cubicBezTo>
                    <a:pt x="2639125" y="13954803"/>
                    <a:pt x="2694158" y="14064869"/>
                    <a:pt x="2710033" y="14140011"/>
                  </a:cubicBezTo>
                  <a:cubicBezTo>
                    <a:pt x="2725908" y="14215153"/>
                    <a:pt x="2747075" y="14299819"/>
                    <a:pt x="2722733" y="14355911"/>
                  </a:cubicBezTo>
                  <a:cubicBezTo>
                    <a:pt x="2698391" y="14412003"/>
                    <a:pt x="2664525" y="14449044"/>
                    <a:pt x="2563983" y="14476561"/>
                  </a:cubicBezTo>
                  <a:cubicBezTo>
                    <a:pt x="2463441" y="14504078"/>
                    <a:pt x="2233783" y="14524186"/>
                    <a:pt x="2119483" y="14521011"/>
                  </a:cubicBezTo>
                  <a:cubicBezTo>
                    <a:pt x="2005183" y="14517836"/>
                    <a:pt x="1943800" y="14474444"/>
                    <a:pt x="1878183" y="14457511"/>
                  </a:cubicBezTo>
                  <a:lnTo>
                    <a:pt x="1725783" y="14419411"/>
                  </a:lnTo>
                  <a:cubicBezTo>
                    <a:pt x="1721550" y="14388719"/>
                    <a:pt x="1720491" y="14345328"/>
                    <a:pt x="1757533" y="14260661"/>
                  </a:cubicBezTo>
                  <a:cubicBezTo>
                    <a:pt x="1794575" y="14175994"/>
                    <a:pt x="1888766" y="14008778"/>
                    <a:pt x="1948033" y="13911411"/>
                  </a:cubicBezTo>
                  <a:cubicBezTo>
                    <a:pt x="2007300" y="13814044"/>
                    <a:pt x="2089850" y="13745253"/>
                    <a:pt x="2113133" y="13676461"/>
                  </a:cubicBezTo>
                  <a:cubicBezTo>
                    <a:pt x="2136416" y="13607669"/>
                    <a:pt x="2096200" y="13576978"/>
                    <a:pt x="2087733" y="13498661"/>
                  </a:cubicBezTo>
                  <a:cubicBezTo>
                    <a:pt x="2079266" y="13420344"/>
                    <a:pt x="2060216" y="13300753"/>
                    <a:pt x="2062333" y="13206561"/>
                  </a:cubicBezTo>
                  <a:cubicBezTo>
                    <a:pt x="2064450" y="13112369"/>
                    <a:pt x="2095141" y="13049928"/>
                    <a:pt x="2100433" y="12933511"/>
                  </a:cubicBezTo>
                  <a:cubicBezTo>
                    <a:pt x="2105725" y="12817094"/>
                    <a:pt x="2112075" y="12685861"/>
                    <a:pt x="2094083" y="12508061"/>
                  </a:cubicBezTo>
                  <a:cubicBezTo>
                    <a:pt x="2076091" y="12330261"/>
                    <a:pt x="2045400" y="12037103"/>
                    <a:pt x="1992483" y="11866711"/>
                  </a:cubicBezTo>
                  <a:cubicBezTo>
                    <a:pt x="1939566" y="11696319"/>
                    <a:pt x="1810450" y="11564028"/>
                    <a:pt x="1776583" y="11485711"/>
                  </a:cubicBezTo>
                  <a:cubicBezTo>
                    <a:pt x="1742716" y="11407394"/>
                    <a:pt x="1811508" y="11453961"/>
                    <a:pt x="1789283" y="11396811"/>
                  </a:cubicBezTo>
                  <a:cubicBezTo>
                    <a:pt x="1767058" y="11339661"/>
                    <a:pt x="1672866" y="11206311"/>
                    <a:pt x="1643233" y="11142811"/>
                  </a:cubicBezTo>
                  <a:cubicBezTo>
                    <a:pt x="1613600" y="11079311"/>
                    <a:pt x="1612541" y="11047561"/>
                    <a:pt x="1611483" y="11015811"/>
                  </a:cubicBezTo>
                  <a:lnTo>
                    <a:pt x="1594320" y="10935720"/>
                  </a:lnTo>
                  <a:cubicBezTo>
                    <a:pt x="1431048" y="10951830"/>
                    <a:pt x="1270374" y="10932475"/>
                    <a:pt x="1166983" y="10945961"/>
                  </a:cubicBezTo>
                  <a:cubicBezTo>
                    <a:pt x="1045275" y="10961836"/>
                    <a:pt x="1031516" y="11004169"/>
                    <a:pt x="951083" y="11022161"/>
                  </a:cubicBezTo>
                  <a:cubicBezTo>
                    <a:pt x="870650" y="11040153"/>
                    <a:pt x="812441" y="11051794"/>
                    <a:pt x="684383" y="11053911"/>
                  </a:cubicBezTo>
                  <a:cubicBezTo>
                    <a:pt x="556325" y="11056028"/>
                    <a:pt x="287508" y="11053911"/>
                    <a:pt x="182733" y="11034861"/>
                  </a:cubicBezTo>
                  <a:cubicBezTo>
                    <a:pt x="77958" y="11015811"/>
                    <a:pt x="85366" y="10980886"/>
                    <a:pt x="55733" y="10939611"/>
                  </a:cubicBezTo>
                  <a:cubicBezTo>
                    <a:pt x="26100" y="10898336"/>
                    <a:pt x="-14117" y="10822136"/>
                    <a:pt x="4933" y="10787211"/>
                  </a:cubicBezTo>
                  <a:cubicBezTo>
                    <a:pt x="23983" y="10752286"/>
                    <a:pt x="88541" y="10773453"/>
                    <a:pt x="170033" y="10730061"/>
                  </a:cubicBezTo>
                  <a:cubicBezTo>
                    <a:pt x="251525" y="10686669"/>
                    <a:pt x="419800" y="10591419"/>
                    <a:pt x="493883" y="10526861"/>
                  </a:cubicBezTo>
                  <a:cubicBezTo>
                    <a:pt x="567966" y="10462303"/>
                    <a:pt x="574316" y="10385044"/>
                    <a:pt x="614533" y="10342711"/>
                  </a:cubicBezTo>
                  <a:cubicBezTo>
                    <a:pt x="654750" y="10300378"/>
                    <a:pt x="692850" y="10287678"/>
                    <a:pt x="735183" y="10272861"/>
                  </a:cubicBezTo>
                  <a:cubicBezTo>
                    <a:pt x="777516" y="10258044"/>
                    <a:pt x="814558" y="10276036"/>
                    <a:pt x="868533" y="10253811"/>
                  </a:cubicBezTo>
                  <a:cubicBezTo>
                    <a:pt x="922508" y="10231586"/>
                    <a:pt x="1018816" y="10158561"/>
                    <a:pt x="1059033" y="10139511"/>
                  </a:cubicBezTo>
                  <a:cubicBezTo>
                    <a:pt x="1099250" y="10120461"/>
                    <a:pt x="1090783" y="10146919"/>
                    <a:pt x="1109833" y="10139511"/>
                  </a:cubicBezTo>
                  <a:cubicBezTo>
                    <a:pt x="1128883" y="10132103"/>
                    <a:pt x="1145816" y="10109878"/>
                    <a:pt x="1173333" y="10095061"/>
                  </a:cubicBezTo>
                  <a:cubicBezTo>
                    <a:pt x="1200850" y="10080244"/>
                    <a:pt x="1228366" y="10109878"/>
                    <a:pt x="1274933" y="10050611"/>
                  </a:cubicBezTo>
                  <a:cubicBezTo>
                    <a:pt x="1321500" y="9991344"/>
                    <a:pt x="1442150" y="9856936"/>
                    <a:pt x="1452733" y="9739461"/>
                  </a:cubicBezTo>
                  <a:cubicBezTo>
                    <a:pt x="1463316" y="9621986"/>
                    <a:pt x="1423100" y="9507686"/>
                    <a:pt x="1338433" y="9345761"/>
                  </a:cubicBezTo>
                  <a:cubicBezTo>
                    <a:pt x="1253766" y="9183836"/>
                    <a:pt x="1032575" y="8954178"/>
                    <a:pt x="944733" y="8767911"/>
                  </a:cubicBezTo>
                  <a:cubicBezTo>
                    <a:pt x="856891" y="8581644"/>
                    <a:pt x="827258" y="8385853"/>
                    <a:pt x="811383" y="8228161"/>
                  </a:cubicBezTo>
                  <a:cubicBezTo>
                    <a:pt x="795508" y="8070469"/>
                    <a:pt x="834666" y="7918069"/>
                    <a:pt x="849483" y="7821761"/>
                  </a:cubicBezTo>
                  <a:cubicBezTo>
                    <a:pt x="864300" y="7725453"/>
                    <a:pt x="893933" y="7688411"/>
                    <a:pt x="900283" y="7650311"/>
                  </a:cubicBezTo>
                  <a:cubicBezTo>
                    <a:pt x="906633" y="7612211"/>
                    <a:pt x="885466" y="7627028"/>
                    <a:pt x="887583" y="7593161"/>
                  </a:cubicBezTo>
                  <a:cubicBezTo>
                    <a:pt x="889700" y="7559294"/>
                    <a:pt x="903458" y="7483094"/>
                    <a:pt x="912983" y="7447111"/>
                  </a:cubicBezTo>
                  <a:cubicBezTo>
                    <a:pt x="922508" y="7411128"/>
                    <a:pt x="936266" y="7410069"/>
                    <a:pt x="944733" y="7377261"/>
                  </a:cubicBezTo>
                  <a:cubicBezTo>
                    <a:pt x="953200" y="7344453"/>
                    <a:pt x="946850" y="7298944"/>
                    <a:pt x="963783" y="7250261"/>
                  </a:cubicBezTo>
                  <a:cubicBezTo>
                    <a:pt x="980716" y="7201578"/>
                    <a:pt x="1038925" y="7153953"/>
                    <a:pt x="1046333" y="7085161"/>
                  </a:cubicBezTo>
                  <a:cubicBezTo>
                    <a:pt x="1053741" y="7016369"/>
                    <a:pt x="1012466" y="6891486"/>
                    <a:pt x="1008233" y="6837511"/>
                  </a:cubicBezTo>
                  <a:cubicBezTo>
                    <a:pt x="1004000" y="6783536"/>
                    <a:pt x="982833" y="6873494"/>
                    <a:pt x="1020933" y="6761311"/>
                  </a:cubicBezTo>
                  <a:cubicBezTo>
                    <a:pt x="1027130" y="6743065"/>
                    <a:pt x="1035455" y="6719778"/>
                    <a:pt x="1045454" y="6692705"/>
                  </a:cubicBezTo>
                  <a:lnTo>
                    <a:pt x="1027283" y="6678760"/>
                  </a:lnTo>
                  <a:cubicBezTo>
                    <a:pt x="1023050" y="6638543"/>
                    <a:pt x="1019875" y="6632193"/>
                    <a:pt x="1014583" y="6558110"/>
                  </a:cubicBezTo>
                  <a:cubicBezTo>
                    <a:pt x="1009291" y="6484027"/>
                    <a:pt x="998708" y="6318927"/>
                    <a:pt x="995533" y="6234260"/>
                  </a:cubicBezTo>
                  <a:cubicBezTo>
                    <a:pt x="992358" y="6149593"/>
                    <a:pt x="1008233" y="6088210"/>
                    <a:pt x="995533" y="6050110"/>
                  </a:cubicBezTo>
                  <a:cubicBezTo>
                    <a:pt x="982833" y="6012010"/>
                    <a:pt x="951083" y="6018360"/>
                    <a:pt x="919333" y="6005660"/>
                  </a:cubicBezTo>
                  <a:cubicBezTo>
                    <a:pt x="887583" y="5992960"/>
                    <a:pt x="837841" y="5986610"/>
                    <a:pt x="805033" y="5973910"/>
                  </a:cubicBezTo>
                  <a:cubicBezTo>
                    <a:pt x="772225" y="5961210"/>
                    <a:pt x="741533" y="5952743"/>
                    <a:pt x="722483" y="5929460"/>
                  </a:cubicBezTo>
                  <a:cubicBezTo>
                    <a:pt x="703433" y="5906177"/>
                    <a:pt x="715075" y="5850085"/>
                    <a:pt x="690733" y="5834210"/>
                  </a:cubicBezTo>
                  <a:cubicBezTo>
                    <a:pt x="666391" y="5818335"/>
                    <a:pt x="612416" y="5838443"/>
                    <a:pt x="576433" y="5834210"/>
                  </a:cubicBezTo>
                  <a:cubicBezTo>
                    <a:pt x="540450" y="5829977"/>
                    <a:pt x="510816" y="5835268"/>
                    <a:pt x="474833" y="5808810"/>
                  </a:cubicBezTo>
                  <a:cubicBezTo>
                    <a:pt x="438850" y="5782352"/>
                    <a:pt x="379583" y="5710385"/>
                    <a:pt x="360533" y="5675460"/>
                  </a:cubicBezTo>
                  <a:cubicBezTo>
                    <a:pt x="341483" y="5640535"/>
                    <a:pt x="361591" y="5644768"/>
                    <a:pt x="360533" y="5599260"/>
                  </a:cubicBezTo>
                  <a:cubicBezTo>
                    <a:pt x="359475" y="5553752"/>
                    <a:pt x="360533" y="5441568"/>
                    <a:pt x="354183" y="5402410"/>
                  </a:cubicBezTo>
                  <a:cubicBezTo>
                    <a:pt x="347833" y="5363252"/>
                    <a:pt x="328783" y="5391827"/>
                    <a:pt x="322433" y="5364310"/>
                  </a:cubicBezTo>
                  <a:cubicBezTo>
                    <a:pt x="316083" y="5336793"/>
                    <a:pt x="315025" y="5289168"/>
                    <a:pt x="316083" y="5237310"/>
                  </a:cubicBezTo>
                  <a:cubicBezTo>
                    <a:pt x="317141" y="5185452"/>
                    <a:pt x="311850" y="5103960"/>
                    <a:pt x="328783" y="5053160"/>
                  </a:cubicBezTo>
                  <a:cubicBezTo>
                    <a:pt x="345716" y="5002360"/>
                    <a:pt x="382758" y="4969552"/>
                    <a:pt x="417683" y="4932510"/>
                  </a:cubicBezTo>
                  <a:cubicBezTo>
                    <a:pt x="452608" y="4895468"/>
                    <a:pt x="517166" y="4883827"/>
                    <a:pt x="538333" y="4830910"/>
                  </a:cubicBezTo>
                  <a:cubicBezTo>
                    <a:pt x="559500" y="4777993"/>
                    <a:pt x="548916" y="4683802"/>
                    <a:pt x="544683" y="4615010"/>
                  </a:cubicBezTo>
                  <a:cubicBezTo>
                    <a:pt x="540450" y="4546218"/>
                    <a:pt x="523516" y="4480602"/>
                    <a:pt x="512933" y="4418160"/>
                  </a:cubicBezTo>
                  <a:cubicBezTo>
                    <a:pt x="502350" y="4355718"/>
                    <a:pt x="489650" y="4303860"/>
                    <a:pt x="481183" y="4240360"/>
                  </a:cubicBezTo>
                  <a:cubicBezTo>
                    <a:pt x="472716" y="4176860"/>
                    <a:pt x="443083" y="4095368"/>
                    <a:pt x="462133" y="4037160"/>
                  </a:cubicBezTo>
                  <a:cubicBezTo>
                    <a:pt x="481183" y="3978952"/>
                    <a:pt x="553150" y="3938735"/>
                    <a:pt x="595483" y="3891110"/>
                  </a:cubicBezTo>
                  <a:cubicBezTo>
                    <a:pt x="637816" y="3843485"/>
                    <a:pt x="704491" y="3790568"/>
                    <a:pt x="716133" y="3751410"/>
                  </a:cubicBezTo>
                  <a:cubicBezTo>
                    <a:pt x="727775" y="3712252"/>
                    <a:pt x="678033" y="3703785"/>
                    <a:pt x="665333" y="3656160"/>
                  </a:cubicBezTo>
                  <a:cubicBezTo>
                    <a:pt x="652633" y="3608535"/>
                    <a:pt x="650516" y="3547152"/>
                    <a:pt x="639933" y="3491060"/>
                  </a:cubicBezTo>
                  <a:cubicBezTo>
                    <a:pt x="629350" y="3434968"/>
                    <a:pt x="597600" y="3361943"/>
                    <a:pt x="601833" y="3319610"/>
                  </a:cubicBezTo>
                  <a:cubicBezTo>
                    <a:pt x="606066" y="3277277"/>
                    <a:pt x="658983" y="3265635"/>
                    <a:pt x="665333" y="3237060"/>
                  </a:cubicBezTo>
                  <a:cubicBezTo>
                    <a:pt x="671683" y="3208485"/>
                    <a:pt x="607125" y="3204252"/>
                    <a:pt x="639933" y="3148160"/>
                  </a:cubicBezTo>
                  <a:cubicBezTo>
                    <a:pt x="672741" y="3092068"/>
                    <a:pt x="806091" y="2964010"/>
                    <a:pt x="862183" y="2900510"/>
                  </a:cubicBezTo>
                  <a:cubicBezTo>
                    <a:pt x="918275" y="2837010"/>
                    <a:pt x="946850" y="2795735"/>
                    <a:pt x="976483" y="2767160"/>
                  </a:cubicBezTo>
                  <a:cubicBezTo>
                    <a:pt x="1006116" y="2738585"/>
                    <a:pt x="1011408" y="2732235"/>
                    <a:pt x="1039983" y="2729060"/>
                  </a:cubicBezTo>
                  <a:cubicBezTo>
                    <a:pt x="1068558" y="2725885"/>
                    <a:pt x="1137350" y="2736468"/>
                    <a:pt x="1147933" y="2748110"/>
                  </a:cubicBezTo>
                  <a:cubicBezTo>
                    <a:pt x="1158516" y="2759752"/>
                    <a:pt x="1118300" y="2788327"/>
                    <a:pt x="1103483" y="2798910"/>
                  </a:cubicBezTo>
                  <a:cubicBezTo>
                    <a:pt x="1088666" y="2809493"/>
                    <a:pt x="1050566" y="2798910"/>
                    <a:pt x="1059033" y="2811610"/>
                  </a:cubicBezTo>
                  <a:cubicBezTo>
                    <a:pt x="1067501" y="2824310"/>
                    <a:pt x="1134175" y="2868760"/>
                    <a:pt x="1154283" y="2875110"/>
                  </a:cubicBezTo>
                  <a:cubicBezTo>
                    <a:pt x="1174391" y="2881460"/>
                    <a:pt x="1171216" y="2879343"/>
                    <a:pt x="1179683" y="2849710"/>
                  </a:cubicBezTo>
                  <a:cubicBezTo>
                    <a:pt x="1188150" y="2820077"/>
                    <a:pt x="1205083" y="2733293"/>
                    <a:pt x="1205083" y="2697310"/>
                  </a:cubicBezTo>
                  <a:cubicBezTo>
                    <a:pt x="1205083" y="2661327"/>
                    <a:pt x="1162750" y="2658152"/>
                    <a:pt x="1179683" y="2633810"/>
                  </a:cubicBezTo>
                  <a:cubicBezTo>
                    <a:pt x="1196616" y="2609468"/>
                    <a:pt x="1242125" y="2566077"/>
                    <a:pt x="1306683" y="2551260"/>
                  </a:cubicBezTo>
                  <a:cubicBezTo>
                    <a:pt x="1371241" y="2536443"/>
                    <a:pt x="1499300" y="2540677"/>
                    <a:pt x="1567033" y="2544910"/>
                  </a:cubicBezTo>
                  <a:cubicBezTo>
                    <a:pt x="1634766" y="2549143"/>
                    <a:pt x="1706733" y="2557610"/>
                    <a:pt x="1713083" y="2576660"/>
                  </a:cubicBezTo>
                  <a:cubicBezTo>
                    <a:pt x="1719433" y="2595710"/>
                    <a:pt x="1588200" y="2641218"/>
                    <a:pt x="1605133" y="2659210"/>
                  </a:cubicBezTo>
                  <a:cubicBezTo>
                    <a:pt x="1622066" y="2677202"/>
                    <a:pt x="1755416" y="2671910"/>
                    <a:pt x="1814683" y="2684610"/>
                  </a:cubicBezTo>
                  <a:cubicBezTo>
                    <a:pt x="1873950" y="2697310"/>
                    <a:pt x="1924750" y="2707893"/>
                    <a:pt x="1960733" y="2735410"/>
                  </a:cubicBezTo>
                  <a:cubicBezTo>
                    <a:pt x="1996716" y="2762927"/>
                    <a:pt x="2027408" y="2821135"/>
                    <a:pt x="2030583" y="2849710"/>
                  </a:cubicBezTo>
                  <a:cubicBezTo>
                    <a:pt x="2033758" y="2878285"/>
                    <a:pt x="1968141" y="2872993"/>
                    <a:pt x="1979783" y="2906860"/>
                  </a:cubicBezTo>
                  <a:cubicBezTo>
                    <a:pt x="1991425" y="2940727"/>
                    <a:pt x="2069741" y="3002110"/>
                    <a:pt x="2100433" y="3052910"/>
                  </a:cubicBezTo>
                  <a:cubicBezTo>
                    <a:pt x="2131125" y="3103710"/>
                    <a:pt x="2125833" y="3146043"/>
                    <a:pt x="2163933" y="3211660"/>
                  </a:cubicBezTo>
                  <a:cubicBezTo>
                    <a:pt x="2202033" y="3277277"/>
                    <a:pt x="2262358" y="3348185"/>
                    <a:pt x="2329033" y="3446610"/>
                  </a:cubicBezTo>
                  <a:cubicBezTo>
                    <a:pt x="2395708" y="3545035"/>
                    <a:pt x="2520591" y="3721777"/>
                    <a:pt x="2563983" y="3802210"/>
                  </a:cubicBezTo>
                  <a:cubicBezTo>
                    <a:pt x="2607375" y="3882643"/>
                    <a:pt x="2571391" y="3885818"/>
                    <a:pt x="2589383" y="3929210"/>
                  </a:cubicBezTo>
                  <a:cubicBezTo>
                    <a:pt x="2607375" y="3972602"/>
                    <a:pt x="2624308" y="3972602"/>
                    <a:pt x="2671933" y="4062560"/>
                  </a:cubicBezTo>
                  <a:cubicBezTo>
                    <a:pt x="2719558" y="4152518"/>
                    <a:pt x="2824333" y="4376885"/>
                    <a:pt x="2875133" y="4468960"/>
                  </a:cubicBezTo>
                  <a:cubicBezTo>
                    <a:pt x="2925933" y="4561035"/>
                    <a:pt x="2953450" y="4572677"/>
                    <a:pt x="2976733" y="4615010"/>
                  </a:cubicBezTo>
                  <a:cubicBezTo>
                    <a:pt x="3000016" y="4657343"/>
                    <a:pt x="2993666" y="4734602"/>
                    <a:pt x="3014833" y="4722960"/>
                  </a:cubicBezTo>
                  <a:cubicBezTo>
                    <a:pt x="3036000" y="4711318"/>
                    <a:pt x="3062458" y="4647818"/>
                    <a:pt x="3103733" y="4545160"/>
                  </a:cubicBezTo>
                  <a:cubicBezTo>
                    <a:pt x="3143567" y="4446086"/>
                    <a:pt x="3201144" y="4213939"/>
                    <a:pt x="3257010" y="4117287"/>
                  </a:cubicBezTo>
                  <a:cubicBezTo>
                    <a:pt x="3286892" y="4005293"/>
                    <a:pt x="3317750" y="3894859"/>
                    <a:pt x="3351383" y="3789510"/>
                  </a:cubicBezTo>
                  <a:cubicBezTo>
                    <a:pt x="3423350" y="3564085"/>
                    <a:pt x="3494258" y="3348185"/>
                    <a:pt x="3586333" y="3148160"/>
                  </a:cubicBezTo>
                  <a:cubicBezTo>
                    <a:pt x="3678408" y="2948135"/>
                    <a:pt x="3817050" y="2722710"/>
                    <a:pt x="3903833" y="2589360"/>
                  </a:cubicBezTo>
                  <a:cubicBezTo>
                    <a:pt x="3990616" y="2456010"/>
                    <a:pt x="4073166" y="2390393"/>
                    <a:pt x="4107033" y="2348060"/>
                  </a:cubicBezTo>
                  <a:cubicBezTo>
                    <a:pt x="4083750" y="2322660"/>
                    <a:pt x="4034008" y="2298318"/>
                    <a:pt x="4037183" y="2271860"/>
                  </a:cubicBezTo>
                  <a:cubicBezTo>
                    <a:pt x="4040358" y="2245402"/>
                    <a:pt x="4084808" y="2197777"/>
                    <a:pt x="4126083" y="2189310"/>
                  </a:cubicBezTo>
                  <a:cubicBezTo>
                    <a:pt x="4167358" y="2180843"/>
                    <a:pt x="4253083" y="2225293"/>
                    <a:pt x="4284833" y="2221060"/>
                  </a:cubicBezTo>
                  <a:cubicBezTo>
                    <a:pt x="4316583" y="2216827"/>
                    <a:pt x="4334575" y="2187193"/>
                    <a:pt x="4316583" y="2163910"/>
                  </a:cubicBezTo>
                  <a:cubicBezTo>
                    <a:pt x="4298591" y="2140627"/>
                    <a:pt x="4207575" y="2110993"/>
                    <a:pt x="4176883" y="2081360"/>
                  </a:cubicBezTo>
                  <a:cubicBezTo>
                    <a:pt x="4146191" y="2051727"/>
                    <a:pt x="4146191" y="2011510"/>
                    <a:pt x="4132433" y="1986110"/>
                  </a:cubicBezTo>
                  <a:cubicBezTo>
                    <a:pt x="4118675" y="1960710"/>
                    <a:pt x="4101741" y="1962827"/>
                    <a:pt x="4094333" y="1928960"/>
                  </a:cubicBezTo>
                  <a:cubicBezTo>
                    <a:pt x="4086925" y="1895093"/>
                    <a:pt x="4085866" y="1828418"/>
                    <a:pt x="4087983" y="1782910"/>
                  </a:cubicBezTo>
                  <a:cubicBezTo>
                    <a:pt x="4090100" y="1737402"/>
                    <a:pt x="4110208" y="1692952"/>
                    <a:pt x="4107033" y="1655910"/>
                  </a:cubicBezTo>
                  <a:cubicBezTo>
                    <a:pt x="4103858" y="1618868"/>
                    <a:pt x="4075283" y="1590293"/>
                    <a:pt x="4068933" y="1560660"/>
                  </a:cubicBezTo>
                  <a:cubicBezTo>
                    <a:pt x="4062583" y="1531027"/>
                    <a:pt x="4077400" y="1506685"/>
                    <a:pt x="4068933" y="1478110"/>
                  </a:cubicBezTo>
                  <a:cubicBezTo>
                    <a:pt x="4060466" y="1449535"/>
                    <a:pt x="4024483" y="1433660"/>
                    <a:pt x="4018133" y="1389210"/>
                  </a:cubicBezTo>
                  <a:cubicBezTo>
                    <a:pt x="4011783" y="1344760"/>
                    <a:pt x="4020250" y="1293960"/>
                    <a:pt x="4030833" y="1211410"/>
                  </a:cubicBezTo>
                  <a:cubicBezTo>
                    <a:pt x="4041416" y="1128860"/>
                    <a:pt x="4075283" y="961643"/>
                    <a:pt x="4081633" y="893910"/>
                  </a:cubicBezTo>
                  <a:cubicBezTo>
                    <a:pt x="4087983" y="826177"/>
                    <a:pt x="4062583" y="831468"/>
                    <a:pt x="4068933" y="805010"/>
                  </a:cubicBezTo>
                  <a:cubicBezTo>
                    <a:pt x="4075283" y="778552"/>
                    <a:pt x="4113383" y="766910"/>
                    <a:pt x="4119733" y="735160"/>
                  </a:cubicBezTo>
                  <a:cubicBezTo>
                    <a:pt x="4126083" y="703410"/>
                    <a:pt x="4101741" y="652610"/>
                    <a:pt x="4107033" y="614510"/>
                  </a:cubicBezTo>
                  <a:cubicBezTo>
                    <a:pt x="4112325" y="576410"/>
                    <a:pt x="4111266" y="573235"/>
                    <a:pt x="4157833" y="506560"/>
                  </a:cubicBezTo>
                  <a:cubicBezTo>
                    <a:pt x="4204400" y="439885"/>
                    <a:pt x="4301766" y="292777"/>
                    <a:pt x="4386433" y="214460"/>
                  </a:cubicBezTo>
                  <a:cubicBezTo>
                    <a:pt x="4471100" y="136143"/>
                    <a:pt x="4581166" y="71585"/>
                    <a:pt x="4665833" y="36660"/>
                  </a:cubicBezTo>
                  <a:cubicBezTo>
                    <a:pt x="4729333" y="10466"/>
                    <a:pt x="4804144" y="-845"/>
                    <a:pt x="4854101" y="48"/>
                  </a:cubicBezTo>
                  <a:close/>
                </a:path>
              </a:pathLst>
            </a:custGeom>
            <a:gradFill>
              <a:gsLst>
                <a:gs pos="42000">
                  <a:schemeClr val="bg1"/>
                </a:gs>
                <a:gs pos="0">
                  <a:schemeClr val="bg1">
                    <a:alpha val="40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blurRad="165100" dist="114300" dir="5400000" sx="90000" sy="-19000" rotWithShape="0">
                <a:prstClr val="black">
                  <a:alpha val="47000"/>
                </a:prstClr>
              </a:outerShdw>
            </a:effectLst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任意多边形 87"/>
            <p:cNvSpPr>
              <a:spLocks noChangeAspect="1"/>
            </p:cNvSpPr>
            <p:nvPr/>
          </p:nvSpPr>
          <p:spPr>
            <a:xfrm>
              <a:off x="6409590" y="4436801"/>
              <a:ext cx="443340" cy="545112"/>
            </a:xfrm>
            <a:custGeom>
              <a:avLst/>
              <a:gdLst/>
              <a:ahLst/>
              <a:cxnLst/>
              <a:rect l="l" t="t" r="r" b="b"/>
              <a:pathLst>
                <a:path w="6724650" h="8268343">
                  <a:moveTo>
                    <a:pt x="3757613" y="643"/>
                  </a:moveTo>
                  <a:cubicBezTo>
                    <a:pt x="3898900" y="-2532"/>
                    <a:pt x="4044950" y="5405"/>
                    <a:pt x="4191000" y="38743"/>
                  </a:cubicBezTo>
                  <a:cubicBezTo>
                    <a:pt x="4483100" y="105418"/>
                    <a:pt x="4862513" y="268931"/>
                    <a:pt x="5105400" y="429268"/>
                  </a:cubicBezTo>
                  <a:cubicBezTo>
                    <a:pt x="5348287" y="589605"/>
                    <a:pt x="5513388" y="781693"/>
                    <a:pt x="5648325" y="1000768"/>
                  </a:cubicBezTo>
                  <a:cubicBezTo>
                    <a:pt x="5783262" y="1219843"/>
                    <a:pt x="5864225" y="1497656"/>
                    <a:pt x="5915025" y="1743718"/>
                  </a:cubicBezTo>
                  <a:cubicBezTo>
                    <a:pt x="5965825" y="1989780"/>
                    <a:pt x="5970588" y="2232668"/>
                    <a:pt x="5953125" y="2477143"/>
                  </a:cubicBezTo>
                  <a:cubicBezTo>
                    <a:pt x="5935663" y="2721618"/>
                    <a:pt x="5846763" y="2967681"/>
                    <a:pt x="5810250" y="3210568"/>
                  </a:cubicBezTo>
                  <a:cubicBezTo>
                    <a:pt x="5773738" y="3453456"/>
                    <a:pt x="5726113" y="3694756"/>
                    <a:pt x="5734050" y="3934468"/>
                  </a:cubicBezTo>
                  <a:cubicBezTo>
                    <a:pt x="5741987" y="4174180"/>
                    <a:pt x="5876925" y="4512318"/>
                    <a:pt x="5857875" y="4648843"/>
                  </a:cubicBezTo>
                  <a:cubicBezTo>
                    <a:pt x="5838825" y="4785368"/>
                    <a:pt x="5686425" y="4718693"/>
                    <a:pt x="5619750" y="4753618"/>
                  </a:cubicBezTo>
                  <a:cubicBezTo>
                    <a:pt x="5553075" y="4788543"/>
                    <a:pt x="5519738" y="4852043"/>
                    <a:pt x="5457825" y="4858393"/>
                  </a:cubicBezTo>
                  <a:cubicBezTo>
                    <a:pt x="5395913" y="4864743"/>
                    <a:pt x="5300662" y="4799655"/>
                    <a:pt x="5248275" y="4791718"/>
                  </a:cubicBezTo>
                  <a:cubicBezTo>
                    <a:pt x="5195888" y="4783781"/>
                    <a:pt x="5157788" y="4769493"/>
                    <a:pt x="5143500" y="4810768"/>
                  </a:cubicBezTo>
                  <a:cubicBezTo>
                    <a:pt x="5129213" y="4852043"/>
                    <a:pt x="5132388" y="4985393"/>
                    <a:pt x="5162550" y="5039368"/>
                  </a:cubicBezTo>
                  <a:cubicBezTo>
                    <a:pt x="5192713" y="5093343"/>
                    <a:pt x="5276850" y="5128268"/>
                    <a:pt x="5324475" y="5134618"/>
                  </a:cubicBezTo>
                  <a:cubicBezTo>
                    <a:pt x="5372100" y="5140968"/>
                    <a:pt x="5413375" y="5055243"/>
                    <a:pt x="5448300" y="5077468"/>
                  </a:cubicBezTo>
                  <a:cubicBezTo>
                    <a:pt x="5483225" y="5099693"/>
                    <a:pt x="5514975" y="5175893"/>
                    <a:pt x="5534025" y="5267968"/>
                  </a:cubicBezTo>
                  <a:lnTo>
                    <a:pt x="5544696" y="5336892"/>
                  </a:lnTo>
                  <a:cubicBezTo>
                    <a:pt x="5613951" y="5397259"/>
                    <a:pt x="5680110" y="5455749"/>
                    <a:pt x="5734050" y="5506093"/>
                  </a:cubicBezTo>
                  <a:cubicBezTo>
                    <a:pt x="5805487" y="5572768"/>
                    <a:pt x="5816600" y="5545781"/>
                    <a:pt x="5905500" y="5677543"/>
                  </a:cubicBezTo>
                  <a:cubicBezTo>
                    <a:pt x="5994400" y="5809305"/>
                    <a:pt x="6159500" y="6090293"/>
                    <a:pt x="6267450" y="6296668"/>
                  </a:cubicBezTo>
                  <a:cubicBezTo>
                    <a:pt x="6375400" y="6503043"/>
                    <a:pt x="6489700" y="6693543"/>
                    <a:pt x="6553200" y="6915793"/>
                  </a:cubicBezTo>
                  <a:cubicBezTo>
                    <a:pt x="6616700" y="7138043"/>
                    <a:pt x="6619875" y="7407918"/>
                    <a:pt x="6648450" y="7630168"/>
                  </a:cubicBezTo>
                  <a:cubicBezTo>
                    <a:pt x="6677025" y="7852418"/>
                    <a:pt x="6699250" y="8042918"/>
                    <a:pt x="6724650" y="8249293"/>
                  </a:cubicBezTo>
                  <a:lnTo>
                    <a:pt x="0" y="8268343"/>
                  </a:lnTo>
                  <a:cubicBezTo>
                    <a:pt x="39687" y="8069905"/>
                    <a:pt x="79375" y="7871468"/>
                    <a:pt x="161925" y="7734943"/>
                  </a:cubicBezTo>
                  <a:cubicBezTo>
                    <a:pt x="244475" y="7598418"/>
                    <a:pt x="361950" y="7546030"/>
                    <a:pt x="495300" y="7449193"/>
                  </a:cubicBezTo>
                  <a:cubicBezTo>
                    <a:pt x="628650" y="7352356"/>
                    <a:pt x="827088" y="7252343"/>
                    <a:pt x="962025" y="7153918"/>
                  </a:cubicBezTo>
                  <a:cubicBezTo>
                    <a:pt x="1096962" y="7055493"/>
                    <a:pt x="1225550" y="6923730"/>
                    <a:pt x="1304925" y="6858643"/>
                  </a:cubicBezTo>
                  <a:cubicBezTo>
                    <a:pt x="1384300" y="6793556"/>
                    <a:pt x="1390650" y="6795143"/>
                    <a:pt x="1438275" y="6763393"/>
                  </a:cubicBezTo>
                  <a:cubicBezTo>
                    <a:pt x="1485900" y="6731643"/>
                    <a:pt x="1516063" y="6749105"/>
                    <a:pt x="1590675" y="6668143"/>
                  </a:cubicBezTo>
                  <a:cubicBezTo>
                    <a:pt x="1665287" y="6587181"/>
                    <a:pt x="1771650" y="6363343"/>
                    <a:pt x="1885950" y="6277618"/>
                  </a:cubicBezTo>
                  <a:cubicBezTo>
                    <a:pt x="2000250" y="6191893"/>
                    <a:pt x="2178050" y="6174430"/>
                    <a:pt x="2276475" y="6153793"/>
                  </a:cubicBezTo>
                  <a:cubicBezTo>
                    <a:pt x="2374900" y="6133156"/>
                    <a:pt x="2424113" y="6158555"/>
                    <a:pt x="2476500" y="6153793"/>
                  </a:cubicBezTo>
                  <a:cubicBezTo>
                    <a:pt x="2528887" y="6149031"/>
                    <a:pt x="2525713" y="6153793"/>
                    <a:pt x="2590800" y="6125218"/>
                  </a:cubicBezTo>
                  <a:cubicBezTo>
                    <a:pt x="2655887" y="6096643"/>
                    <a:pt x="2830512" y="6053781"/>
                    <a:pt x="2867025" y="5982343"/>
                  </a:cubicBezTo>
                  <a:cubicBezTo>
                    <a:pt x="2903538" y="5910905"/>
                    <a:pt x="2855912" y="5885505"/>
                    <a:pt x="2819400" y="5687068"/>
                  </a:cubicBezTo>
                  <a:cubicBezTo>
                    <a:pt x="2810451" y="5638433"/>
                    <a:pt x="2799023" y="5577783"/>
                    <a:pt x="2786023" y="5509535"/>
                  </a:cubicBezTo>
                  <a:cubicBezTo>
                    <a:pt x="2782244" y="5507008"/>
                    <a:pt x="2777423" y="5506302"/>
                    <a:pt x="2771775" y="5506093"/>
                  </a:cubicBezTo>
                  <a:cubicBezTo>
                    <a:pt x="2728913" y="5504506"/>
                    <a:pt x="2571750" y="5544193"/>
                    <a:pt x="2571750" y="5544193"/>
                  </a:cubicBezTo>
                  <a:cubicBezTo>
                    <a:pt x="2482850" y="5560068"/>
                    <a:pt x="2312987" y="5599756"/>
                    <a:pt x="2238375" y="5601343"/>
                  </a:cubicBezTo>
                  <a:cubicBezTo>
                    <a:pt x="2163763" y="5602930"/>
                    <a:pt x="2178050" y="5548955"/>
                    <a:pt x="2124075" y="5553718"/>
                  </a:cubicBezTo>
                  <a:cubicBezTo>
                    <a:pt x="2070100" y="5558481"/>
                    <a:pt x="1973262" y="5642618"/>
                    <a:pt x="1914525" y="5629918"/>
                  </a:cubicBezTo>
                  <a:cubicBezTo>
                    <a:pt x="1855787" y="5617218"/>
                    <a:pt x="1828800" y="5499743"/>
                    <a:pt x="1771650" y="5477518"/>
                  </a:cubicBezTo>
                  <a:cubicBezTo>
                    <a:pt x="1714500" y="5455293"/>
                    <a:pt x="1619250" y="5510855"/>
                    <a:pt x="1571625" y="5496568"/>
                  </a:cubicBezTo>
                  <a:cubicBezTo>
                    <a:pt x="1524000" y="5482281"/>
                    <a:pt x="1509712" y="5477518"/>
                    <a:pt x="1485900" y="5391793"/>
                  </a:cubicBezTo>
                  <a:cubicBezTo>
                    <a:pt x="1462088" y="5306068"/>
                    <a:pt x="1422400" y="5079055"/>
                    <a:pt x="1428750" y="4982218"/>
                  </a:cubicBezTo>
                  <a:cubicBezTo>
                    <a:pt x="1435100" y="4885381"/>
                    <a:pt x="1508125" y="4866330"/>
                    <a:pt x="1524000" y="4810768"/>
                  </a:cubicBezTo>
                  <a:cubicBezTo>
                    <a:pt x="1539875" y="4755206"/>
                    <a:pt x="1484313" y="4718693"/>
                    <a:pt x="1524000" y="4648843"/>
                  </a:cubicBezTo>
                  <a:cubicBezTo>
                    <a:pt x="1563687" y="4578993"/>
                    <a:pt x="1743075" y="4451993"/>
                    <a:pt x="1762125" y="4391668"/>
                  </a:cubicBezTo>
                  <a:cubicBezTo>
                    <a:pt x="1781175" y="4331343"/>
                    <a:pt x="1662112" y="4326581"/>
                    <a:pt x="1638300" y="4286893"/>
                  </a:cubicBezTo>
                  <a:cubicBezTo>
                    <a:pt x="1614487" y="4247206"/>
                    <a:pt x="1614487" y="4188468"/>
                    <a:pt x="1619250" y="4153543"/>
                  </a:cubicBezTo>
                  <a:cubicBezTo>
                    <a:pt x="1624012" y="4118618"/>
                    <a:pt x="1684337" y="4112268"/>
                    <a:pt x="1666875" y="4077343"/>
                  </a:cubicBezTo>
                  <a:cubicBezTo>
                    <a:pt x="1649412" y="4042418"/>
                    <a:pt x="1535112" y="4005905"/>
                    <a:pt x="1514475" y="3943993"/>
                  </a:cubicBezTo>
                  <a:cubicBezTo>
                    <a:pt x="1493838" y="3882081"/>
                    <a:pt x="1570037" y="3739206"/>
                    <a:pt x="1543050" y="3705868"/>
                  </a:cubicBezTo>
                  <a:cubicBezTo>
                    <a:pt x="1516062" y="3672531"/>
                    <a:pt x="1414462" y="3750318"/>
                    <a:pt x="1352550" y="3743968"/>
                  </a:cubicBezTo>
                  <a:cubicBezTo>
                    <a:pt x="1290637" y="3737618"/>
                    <a:pt x="1198562" y="3732855"/>
                    <a:pt x="1171575" y="3667768"/>
                  </a:cubicBezTo>
                  <a:cubicBezTo>
                    <a:pt x="1144588" y="3602681"/>
                    <a:pt x="1157287" y="3494731"/>
                    <a:pt x="1190625" y="3353443"/>
                  </a:cubicBezTo>
                  <a:cubicBezTo>
                    <a:pt x="1223962" y="3212156"/>
                    <a:pt x="1312863" y="2967680"/>
                    <a:pt x="1371600" y="2820043"/>
                  </a:cubicBezTo>
                  <a:cubicBezTo>
                    <a:pt x="1430337" y="2672406"/>
                    <a:pt x="1527175" y="2567630"/>
                    <a:pt x="1543050" y="2467618"/>
                  </a:cubicBezTo>
                  <a:cubicBezTo>
                    <a:pt x="1558925" y="2367606"/>
                    <a:pt x="1476375" y="2302518"/>
                    <a:pt x="1466850" y="2219968"/>
                  </a:cubicBezTo>
                  <a:cubicBezTo>
                    <a:pt x="1457325" y="2137418"/>
                    <a:pt x="1479550" y="2045343"/>
                    <a:pt x="1485900" y="1972318"/>
                  </a:cubicBezTo>
                  <a:cubicBezTo>
                    <a:pt x="1492250" y="1899293"/>
                    <a:pt x="1508125" y="1840556"/>
                    <a:pt x="1504950" y="1781818"/>
                  </a:cubicBezTo>
                  <a:cubicBezTo>
                    <a:pt x="1501775" y="1723081"/>
                    <a:pt x="1481137" y="1678631"/>
                    <a:pt x="1466850" y="1619893"/>
                  </a:cubicBezTo>
                  <a:cubicBezTo>
                    <a:pt x="1452562" y="1561156"/>
                    <a:pt x="1408113" y="1481780"/>
                    <a:pt x="1419225" y="1429393"/>
                  </a:cubicBezTo>
                  <a:cubicBezTo>
                    <a:pt x="1430337" y="1377006"/>
                    <a:pt x="1492250" y="1381768"/>
                    <a:pt x="1533525" y="1305568"/>
                  </a:cubicBezTo>
                  <a:cubicBezTo>
                    <a:pt x="1574800" y="1229368"/>
                    <a:pt x="1644650" y="1040455"/>
                    <a:pt x="1666875" y="972193"/>
                  </a:cubicBezTo>
                  <a:cubicBezTo>
                    <a:pt x="1689100" y="903931"/>
                    <a:pt x="1633538" y="935680"/>
                    <a:pt x="1666875" y="895993"/>
                  </a:cubicBezTo>
                  <a:cubicBezTo>
                    <a:pt x="1700212" y="856306"/>
                    <a:pt x="1793875" y="775343"/>
                    <a:pt x="1866900" y="734068"/>
                  </a:cubicBezTo>
                  <a:cubicBezTo>
                    <a:pt x="1939925" y="692793"/>
                    <a:pt x="2052637" y="688031"/>
                    <a:pt x="2105025" y="648343"/>
                  </a:cubicBezTo>
                  <a:cubicBezTo>
                    <a:pt x="2157412" y="608656"/>
                    <a:pt x="2097088" y="556268"/>
                    <a:pt x="2190750" y="476893"/>
                  </a:cubicBezTo>
                  <a:cubicBezTo>
                    <a:pt x="2284412" y="397518"/>
                    <a:pt x="2473325" y="246705"/>
                    <a:pt x="2667000" y="172093"/>
                  </a:cubicBezTo>
                  <a:cubicBezTo>
                    <a:pt x="2860675" y="97481"/>
                    <a:pt x="3098800" y="51443"/>
                    <a:pt x="3352800" y="29218"/>
                  </a:cubicBezTo>
                  <a:cubicBezTo>
                    <a:pt x="3479800" y="18105"/>
                    <a:pt x="3616325" y="3818"/>
                    <a:pt x="3757613" y="643"/>
                  </a:cubicBezTo>
                  <a:close/>
                </a:path>
              </a:pathLst>
            </a:custGeom>
            <a:gradFill>
              <a:gsLst>
                <a:gs pos="42000">
                  <a:schemeClr val="bg1"/>
                </a:gs>
                <a:gs pos="0">
                  <a:schemeClr val="bg1">
                    <a:alpha val="40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blurRad="165100" dist="114300" dir="5400000" sx="90000" sy="-19000" rotWithShape="0">
                <a:prstClr val="black">
                  <a:alpha val="47000"/>
                </a:prstClr>
              </a:outerShdw>
            </a:effectLst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任意多边形 88"/>
            <p:cNvSpPr>
              <a:spLocks noChangeAspect="1"/>
            </p:cNvSpPr>
            <p:nvPr/>
          </p:nvSpPr>
          <p:spPr>
            <a:xfrm>
              <a:off x="6930583" y="4562619"/>
              <a:ext cx="716453" cy="419294"/>
            </a:xfrm>
            <a:custGeom>
              <a:avLst/>
              <a:gdLst/>
              <a:ahLst/>
              <a:cxnLst/>
              <a:rect l="l" t="t" r="r" b="b"/>
              <a:pathLst>
                <a:path w="15878229" h="9292525">
                  <a:moveTo>
                    <a:pt x="8280008" y="513"/>
                  </a:moveTo>
                  <a:cubicBezTo>
                    <a:pt x="8281745" y="-852"/>
                    <a:pt x="8283332" y="438"/>
                    <a:pt x="8287301" y="5201"/>
                  </a:cubicBezTo>
                  <a:cubicBezTo>
                    <a:pt x="8303176" y="24251"/>
                    <a:pt x="8274601" y="132201"/>
                    <a:pt x="8287301" y="176651"/>
                  </a:cubicBezTo>
                  <a:cubicBezTo>
                    <a:pt x="8300001" y="221101"/>
                    <a:pt x="8350801" y="171889"/>
                    <a:pt x="8363501" y="271901"/>
                  </a:cubicBezTo>
                  <a:cubicBezTo>
                    <a:pt x="8376201" y="371913"/>
                    <a:pt x="8357151" y="637026"/>
                    <a:pt x="8363501" y="776726"/>
                  </a:cubicBezTo>
                  <a:cubicBezTo>
                    <a:pt x="8369851" y="916426"/>
                    <a:pt x="8396839" y="1041839"/>
                    <a:pt x="8401601" y="1110101"/>
                  </a:cubicBezTo>
                  <a:cubicBezTo>
                    <a:pt x="8406363" y="1178363"/>
                    <a:pt x="8376201" y="1160901"/>
                    <a:pt x="8392076" y="1186301"/>
                  </a:cubicBezTo>
                  <a:cubicBezTo>
                    <a:pt x="8407951" y="1211701"/>
                    <a:pt x="8484151" y="1235514"/>
                    <a:pt x="8496851" y="1262501"/>
                  </a:cubicBezTo>
                  <a:cubicBezTo>
                    <a:pt x="8509551" y="1289488"/>
                    <a:pt x="8474626" y="1318064"/>
                    <a:pt x="8468276" y="1348226"/>
                  </a:cubicBezTo>
                  <a:cubicBezTo>
                    <a:pt x="8461926" y="1378388"/>
                    <a:pt x="8469863" y="1416489"/>
                    <a:pt x="8458751" y="1443476"/>
                  </a:cubicBezTo>
                  <a:cubicBezTo>
                    <a:pt x="8447639" y="1470463"/>
                    <a:pt x="8409538" y="1446651"/>
                    <a:pt x="8401601" y="1510151"/>
                  </a:cubicBezTo>
                  <a:cubicBezTo>
                    <a:pt x="8393664" y="1573651"/>
                    <a:pt x="8409539" y="1740339"/>
                    <a:pt x="8411126" y="1824476"/>
                  </a:cubicBezTo>
                  <a:cubicBezTo>
                    <a:pt x="8412714" y="1908614"/>
                    <a:pt x="8400014" y="1968939"/>
                    <a:pt x="8411126" y="2014976"/>
                  </a:cubicBezTo>
                  <a:cubicBezTo>
                    <a:pt x="8422238" y="2061013"/>
                    <a:pt x="8466689" y="1989576"/>
                    <a:pt x="8477801" y="2100701"/>
                  </a:cubicBezTo>
                  <a:cubicBezTo>
                    <a:pt x="8488914" y="2211826"/>
                    <a:pt x="8447639" y="2564251"/>
                    <a:pt x="8477801" y="2681726"/>
                  </a:cubicBezTo>
                  <a:cubicBezTo>
                    <a:pt x="8507963" y="2799201"/>
                    <a:pt x="8646076" y="2705539"/>
                    <a:pt x="8658776" y="2805551"/>
                  </a:cubicBezTo>
                  <a:cubicBezTo>
                    <a:pt x="8662060" y="2831410"/>
                    <a:pt x="8660568" y="2863158"/>
                    <a:pt x="8655319" y="2899243"/>
                  </a:cubicBezTo>
                  <a:lnTo>
                    <a:pt x="8713365" y="2957289"/>
                  </a:lnTo>
                  <a:cubicBezTo>
                    <a:pt x="8851477" y="2770757"/>
                    <a:pt x="8989590" y="2584226"/>
                    <a:pt x="9046740" y="2538189"/>
                  </a:cubicBezTo>
                  <a:lnTo>
                    <a:pt x="9062321" y="2530981"/>
                  </a:lnTo>
                  <a:cubicBezTo>
                    <a:pt x="9086130" y="2535734"/>
                    <a:pt x="9029873" y="2678286"/>
                    <a:pt x="9056265" y="2681064"/>
                  </a:cubicBezTo>
                  <a:cubicBezTo>
                    <a:pt x="9086428" y="2684239"/>
                    <a:pt x="9227715" y="2557239"/>
                    <a:pt x="9227715" y="2557239"/>
                  </a:cubicBezTo>
                  <a:cubicBezTo>
                    <a:pt x="9278515" y="2520727"/>
                    <a:pt x="9332490" y="2455639"/>
                    <a:pt x="9361065" y="2461989"/>
                  </a:cubicBezTo>
                  <a:cubicBezTo>
                    <a:pt x="9389640" y="2468339"/>
                    <a:pt x="9372178" y="2595339"/>
                    <a:pt x="9399165" y="2595339"/>
                  </a:cubicBezTo>
                  <a:cubicBezTo>
                    <a:pt x="9426152" y="2595339"/>
                    <a:pt x="9488065" y="2455639"/>
                    <a:pt x="9522990" y="2461989"/>
                  </a:cubicBezTo>
                  <a:cubicBezTo>
                    <a:pt x="9557915" y="2468339"/>
                    <a:pt x="9623002" y="2573114"/>
                    <a:pt x="9608715" y="2633439"/>
                  </a:cubicBezTo>
                  <a:cubicBezTo>
                    <a:pt x="9594428" y="2693764"/>
                    <a:pt x="9451552" y="2795364"/>
                    <a:pt x="9437265" y="2823939"/>
                  </a:cubicBezTo>
                  <a:cubicBezTo>
                    <a:pt x="9422978" y="2852514"/>
                    <a:pt x="9529340" y="2781077"/>
                    <a:pt x="9522990" y="2804889"/>
                  </a:cubicBezTo>
                  <a:cubicBezTo>
                    <a:pt x="9516640" y="2828701"/>
                    <a:pt x="9432503" y="2917601"/>
                    <a:pt x="9399165" y="2966814"/>
                  </a:cubicBezTo>
                  <a:cubicBezTo>
                    <a:pt x="9365827" y="3016027"/>
                    <a:pt x="9326140" y="3073176"/>
                    <a:pt x="9322965" y="3100164"/>
                  </a:cubicBezTo>
                  <a:cubicBezTo>
                    <a:pt x="9319790" y="3127152"/>
                    <a:pt x="9421390" y="3076352"/>
                    <a:pt x="9380115" y="3128739"/>
                  </a:cubicBezTo>
                  <a:cubicBezTo>
                    <a:pt x="9338840" y="3181126"/>
                    <a:pt x="9097540" y="3349402"/>
                    <a:pt x="9075315" y="3414489"/>
                  </a:cubicBezTo>
                  <a:cubicBezTo>
                    <a:pt x="9053090" y="3479576"/>
                    <a:pt x="9205490" y="3462114"/>
                    <a:pt x="9246765" y="3519264"/>
                  </a:cubicBezTo>
                  <a:cubicBezTo>
                    <a:pt x="9288040" y="3576414"/>
                    <a:pt x="9327728" y="3697064"/>
                    <a:pt x="9322965" y="3757389"/>
                  </a:cubicBezTo>
                  <a:cubicBezTo>
                    <a:pt x="9320238" y="3791937"/>
                    <a:pt x="9293561" y="3816592"/>
                    <a:pt x="9266975" y="3837477"/>
                  </a:cubicBezTo>
                  <a:lnTo>
                    <a:pt x="15683368" y="3830441"/>
                  </a:lnTo>
                  <a:cubicBezTo>
                    <a:pt x="15697338" y="3827266"/>
                    <a:pt x="15709403" y="3824091"/>
                    <a:pt x="15721468" y="3823297"/>
                  </a:cubicBezTo>
                  <a:cubicBezTo>
                    <a:pt x="15733533" y="3822503"/>
                    <a:pt x="15745598" y="3824091"/>
                    <a:pt x="15759568" y="3830441"/>
                  </a:cubicBezTo>
                  <a:cubicBezTo>
                    <a:pt x="15787508" y="3843141"/>
                    <a:pt x="15842118" y="3858381"/>
                    <a:pt x="15858628" y="3906641"/>
                  </a:cubicBezTo>
                  <a:cubicBezTo>
                    <a:pt x="15875138" y="3954901"/>
                    <a:pt x="15892918" y="4033641"/>
                    <a:pt x="15858628" y="4120001"/>
                  </a:cubicBezTo>
                  <a:cubicBezTo>
                    <a:pt x="15824338" y="4206361"/>
                    <a:pt x="15796398" y="4244461"/>
                    <a:pt x="15652888" y="4424801"/>
                  </a:cubicBezTo>
                  <a:cubicBezTo>
                    <a:pt x="15509378" y="4605141"/>
                    <a:pt x="15231248" y="4963281"/>
                    <a:pt x="14997568" y="5202041"/>
                  </a:cubicBezTo>
                  <a:cubicBezTo>
                    <a:pt x="14763888" y="5440801"/>
                    <a:pt x="14516238" y="5684641"/>
                    <a:pt x="14250808" y="5857361"/>
                  </a:cubicBezTo>
                  <a:cubicBezTo>
                    <a:pt x="13985378" y="6030081"/>
                    <a:pt x="13636128" y="6154541"/>
                    <a:pt x="13404988" y="6238361"/>
                  </a:cubicBezTo>
                  <a:cubicBezTo>
                    <a:pt x="13173848" y="6322181"/>
                    <a:pt x="13044308" y="6319641"/>
                    <a:pt x="12863968" y="6360281"/>
                  </a:cubicBezTo>
                  <a:lnTo>
                    <a:pt x="9202486" y="6396896"/>
                  </a:lnTo>
                  <a:lnTo>
                    <a:pt x="9980190" y="7986488"/>
                  </a:lnTo>
                  <a:lnTo>
                    <a:pt x="10208790" y="8453213"/>
                  </a:lnTo>
                  <a:cubicBezTo>
                    <a:pt x="10213552" y="8404794"/>
                    <a:pt x="10218315" y="8356376"/>
                    <a:pt x="10294515" y="8319863"/>
                  </a:cubicBezTo>
                  <a:cubicBezTo>
                    <a:pt x="10370715" y="8283350"/>
                    <a:pt x="10554865" y="8210326"/>
                    <a:pt x="10665990" y="8234138"/>
                  </a:cubicBezTo>
                  <a:cubicBezTo>
                    <a:pt x="10777115" y="8257951"/>
                    <a:pt x="10907290" y="8372251"/>
                    <a:pt x="10961265" y="8462738"/>
                  </a:cubicBezTo>
                  <a:cubicBezTo>
                    <a:pt x="11015240" y="8553225"/>
                    <a:pt x="11002540" y="8667526"/>
                    <a:pt x="10989840" y="8777063"/>
                  </a:cubicBezTo>
                  <a:cubicBezTo>
                    <a:pt x="10977140" y="8886600"/>
                    <a:pt x="10977140" y="9034238"/>
                    <a:pt x="10885065" y="9119963"/>
                  </a:cubicBezTo>
                  <a:cubicBezTo>
                    <a:pt x="10792990" y="9205688"/>
                    <a:pt x="10569152" y="9304113"/>
                    <a:pt x="10437390" y="9291413"/>
                  </a:cubicBezTo>
                  <a:cubicBezTo>
                    <a:pt x="10305628" y="9278713"/>
                    <a:pt x="10178628" y="9140601"/>
                    <a:pt x="10094490" y="9043763"/>
                  </a:cubicBezTo>
                  <a:cubicBezTo>
                    <a:pt x="10010353" y="8946926"/>
                    <a:pt x="9964315" y="8797700"/>
                    <a:pt x="9932565" y="8710388"/>
                  </a:cubicBezTo>
                  <a:cubicBezTo>
                    <a:pt x="9900815" y="8623076"/>
                    <a:pt x="9913515" y="8583388"/>
                    <a:pt x="9903990" y="8519888"/>
                  </a:cubicBezTo>
                  <a:lnTo>
                    <a:pt x="9237240" y="7310213"/>
                  </a:lnTo>
                  <a:lnTo>
                    <a:pt x="8941965" y="6700613"/>
                  </a:lnTo>
                  <a:cubicBezTo>
                    <a:pt x="8946727" y="6779988"/>
                    <a:pt x="8959428" y="6981601"/>
                    <a:pt x="8989590" y="7176863"/>
                  </a:cubicBezTo>
                  <a:cubicBezTo>
                    <a:pt x="9019753" y="7372126"/>
                    <a:pt x="9067377" y="7607075"/>
                    <a:pt x="9122940" y="7872188"/>
                  </a:cubicBezTo>
                  <a:cubicBezTo>
                    <a:pt x="9178503" y="8137301"/>
                    <a:pt x="9295978" y="8586563"/>
                    <a:pt x="9322965" y="8767538"/>
                  </a:cubicBezTo>
                  <a:cubicBezTo>
                    <a:pt x="9349952" y="8948513"/>
                    <a:pt x="9359478" y="8899301"/>
                    <a:pt x="9284865" y="8958038"/>
                  </a:cubicBezTo>
                  <a:cubicBezTo>
                    <a:pt x="9210253" y="9016776"/>
                    <a:pt x="9103890" y="9080276"/>
                    <a:pt x="8875290" y="9119963"/>
                  </a:cubicBezTo>
                  <a:cubicBezTo>
                    <a:pt x="8646690" y="9159650"/>
                    <a:pt x="8226002" y="9197750"/>
                    <a:pt x="7913265" y="9196163"/>
                  </a:cubicBezTo>
                  <a:cubicBezTo>
                    <a:pt x="7600528" y="9194576"/>
                    <a:pt x="7224290" y="9142188"/>
                    <a:pt x="6998865" y="9110438"/>
                  </a:cubicBezTo>
                  <a:cubicBezTo>
                    <a:pt x="6773440" y="9078688"/>
                    <a:pt x="6635327" y="9072338"/>
                    <a:pt x="6560715" y="9005663"/>
                  </a:cubicBezTo>
                  <a:cubicBezTo>
                    <a:pt x="6486102" y="8938988"/>
                    <a:pt x="6486103" y="9004075"/>
                    <a:pt x="6551190" y="8710388"/>
                  </a:cubicBezTo>
                  <a:cubicBezTo>
                    <a:pt x="6616277" y="8416701"/>
                    <a:pt x="6894090" y="7505475"/>
                    <a:pt x="6951240" y="7243538"/>
                  </a:cubicBezTo>
                  <a:cubicBezTo>
                    <a:pt x="7008390" y="6981601"/>
                    <a:pt x="6889328" y="7221313"/>
                    <a:pt x="6894090" y="7138763"/>
                  </a:cubicBezTo>
                  <a:cubicBezTo>
                    <a:pt x="6896212" y="7101984"/>
                    <a:pt x="6915981" y="7042831"/>
                    <a:pt x="6936135" y="6978575"/>
                  </a:cubicBezTo>
                  <a:lnTo>
                    <a:pt x="6408315" y="7786463"/>
                  </a:lnTo>
                  <a:lnTo>
                    <a:pt x="5855865" y="8938988"/>
                  </a:lnTo>
                  <a:cubicBezTo>
                    <a:pt x="5735215" y="9169175"/>
                    <a:pt x="5736802" y="9115201"/>
                    <a:pt x="5684415" y="9167588"/>
                  </a:cubicBezTo>
                  <a:cubicBezTo>
                    <a:pt x="5632028" y="9219975"/>
                    <a:pt x="5624090" y="9240613"/>
                    <a:pt x="5541540" y="9253313"/>
                  </a:cubicBezTo>
                  <a:cubicBezTo>
                    <a:pt x="5458990" y="9266013"/>
                    <a:pt x="5289127" y="9289825"/>
                    <a:pt x="5189115" y="9243788"/>
                  </a:cubicBezTo>
                  <a:cubicBezTo>
                    <a:pt x="5089103" y="9197751"/>
                    <a:pt x="4992265" y="9075513"/>
                    <a:pt x="4941465" y="8977088"/>
                  </a:cubicBezTo>
                  <a:cubicBezTo>
                    <a:pt x="4890665" y="8878663"/>
                    <a:pt x="4874790" y="8753250"/>
                    <a:pt x="4884315" y="8653238"/>
                  </a:cubicBezTo>
                  <a:cubicBezTo>
                    <a:pt x="4893840" y="8553226"/>
                    <a:pt x="4965277" y="8459563"/>
                    <a:pt x="5027190" y="8386538"/>
                  </a:cubicBezTo>
                  <a:cubicBezTo>
                    <a:pt x="5089103" y="8313513"/>
                    <a:pt x="5162128" y="8234138"/>
                    <a:pt x="5255790" y="8215088"/>
                  </a:cubicBezTo>
                  <a:cubicBezTo>
                    <a:pt x="5349452" y="8196038"/>
                    <a:pt x="5511378" y="8203976"/>
                    <a:pt x="5589165" y="8272238"/>
                  </a:cubicBezTo>
                  <a:cubicBezTo>
                    <a:pt x="5666952" y="8340500"/>
                    <a:pt x="5690765" y="8569101"/>
                    <a:pt x="5722515" y="8624663"/>
                  </a:cubicBezTo>
                  <a:lnTo>
                    <a:pt x="6730403" y="6397443"/>
                  </a:lnTo>
                  <a:lnTo>
                    <a:pt x="3014261" y="6360281"/>
                  </a:lnTo>
                  <a:cubicBezTo>
                    <a:pt x="2833921" y="6319641"/>
                    <a:pt x="2704381" y="6322181"/>
                    <a:pt x="2473241" y="6238361"/>
                  </a:cubicBezTo>
                  <a:cubicBezTo>
                    <a:pt x="2242101" y="6154541"/>
                    <a:pt x="1892851" y="6030081"/>
                    <a:pt x="1627421" y="5857361"/>
                  </a:cubicBezTo>
                  <a:cubicBezTo>
                    <a:pt x="1361991" y="5684641"/>
                    <a:pt x="1114341" y="5440801"/>
                    <a:pt x="880661" y="5202041"/>
                  </a:cubicBezTo>
                  <a:cubicBezTo>
                    <a:pt x="646981" y="4963281"/>
                    <a:pt x="368851" y="4605141"/>
                    <a:pt x="225341" y="4424801"/>
                  </a:cubicBezTo>
                  <a:cubicBezTo>
                    <a:pt x="81831" y="4244461"/>
                    <a:pt x="53891" y="4206361"/>
                    <a:pt x="19601" y="4120001"/>
                  </a:cubicBezTo>
                  <a:cubicBezTo>
                    <a:pt x="-14689" y="4033641"/>
                    <a:pt x="3091" y="3954901"/>
                    <a:pt x="19601" y="3906641"/>
                  </a:cubicBezTo>
                  <a:cubicBezTo>
                    <a:pt x="36111" y="3858381"/>
                    <a:pt x="90721" y="3843141"/>
                    <a:pt x="118661" y="3830441"/>
                  </a:cubicBezTo>
                  <a:cubicBezTo>
                    <a:pt x="132631" y="3824091"/>
                    <a:pt x="144696" y="3822503"/>
                    <a:pt x="156761" y="3823297"/>
                  </a:cubicBezTo>
                  <a:cubicBezTo>
                    <a:pt x="168826" y="3824091"/>
                    <a:pt x="180891" y="3827266"/>
                    <a:pt x="194861" y="3830441"/>
                  </a:cubicBezTo>
                  <a:lnTo>
                    <a:pt x="7068599" y="3837978"/>
                  </a:lnTo>
                  <a:lnTo>
                    <a:pt x="7084590" y="3738339"/>
                  </a:lnTo>
                  <a:lnTo>
                    <a:pt x="7119729" y="2262488"/>
                  </a:lnTo>
                  <a:lnTo>
                    <a:pt x="7106201" y="2005451"/>
                  </a:lnTo>
                  <a:lnTo>
                    <a:pt x="7458626" y="1691126"/>
                  </a:lnTo>
                  <a:lnTo>
                    <a:pt x="7534826" y="1624451"/>
                  </a:lnTo>
                  <a:cubicBezTo>
                    <a:pt x="7518951" y="1608576"/>
                    <a:pt x="7544351" y="1587939"/>
                    <a:pt x="7487201" y="1576826"/>
                  </a:cubicBezTo>
                  <a:cubicBezTo>
                    <a:pt x="7430051" y="1565714"/>
                    <a:pt x="7268126" y="1580001"/>
                    <a:pt x="7191926" y="1557776"/>
                  </a:cubicBezTo>
                  <a:cubicBezTo>
                    <a:pt x="7115726" y="1535551"/>
                    <a:pt x="7063338" y="1499039"/>
                    <a:pt x="7030001" y="1443476"/>
                  </a:cubicBezTo>
                  <a:cubicBezTo>
                    <a:pt x="6996663" y="1387914"/>
                    <a:pt x="6974439" y="1287901"/>
                    <a:pt x="6991901" y="1224401"/>
                  </a:cubicBezTo>
                  <a:cubicBezTo>
                    <a:pt x="7009363" y="1160901"/>
                    <a:pt x="7069688" y="1110101"/>
                    <a:pt x="7134776" y="1062476"/>
                  </a:cubicBezTo>
                  <a:cubicBezTo>
                    <a:pt x="7199863" y="1014851"/>
                    <a:pt x="7337976" y="1006914"/>
                    <a:pt x="7382426" y="938651"/>
                  </a:cubicBezTo>
                  <a:cubicBezTo>
                    <a:pt x="7426876" y="870388"/>
                    <a:pt x="7399888" y="737039"/>
                    <a:pt x="7401476" y="652901"/>
                  </a:cubicBezTo>
                  <a:cubicBezTo>
                    <a:pt x="7403063" y="568764"/>
                    <a:pt x="7345914" y="502088"/>
                    <a:pt x="7391951" y="433826"/>
                  </a:cubicBezTo>
                  <a:cubicBezTo>
                    <a:pt x="7437988" y="365564"/>
                    <a:pt x="7544351" y="305238"/>
                    <a:pt x="7677701" y="243326"/>
                  </a:cubicBezTo>
                  <a:cubicBezTo>
                    <a:pt x="7811051" y="181414"/>
                    <a:pt x="8090451" y="102038"/>
                    <a:pt x="8192051" y="62351"/>
                  </a:cubicBezTo>
                  <a:cubicBezTo>
                    <a:pt x="8268251" y="32585"/>
                    <a:pt x="8274799" y="4605"/>
                    <a:pt x="8280008" y="513"/>
                  </a:cubicBezTo>
                  <a:close/>
                </a:path>
              </a:pathLst>
            </a:custGeom>
            <a:gradFill>
              <a:gsLst>
                <a:gs pos="42000">
                  <a:schemeClr val="bg1"/>
                </a:gs>
                <a:gs pos="0">
                  <a:schemeClr val="bg1">
                    <a:alpha val="40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blurRad="165100" dist="114300" dir="5400000" sx="90000" sy="-19000" rotWithShape="0">
                <a:prstClr val="black">
                  <a:alpha val="47000"/>
                </a:prstClr>
              </a:outerShdw>
            </a:effectLst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" name="任意多边形 89"/>
            <p:cNvSpPr>
              <a:spLocks noChangeAspect="1"/>
            </p:cNvSpPr>
            <p:nvPr/>
          </p:nvSpPr>
          <p:spPr>
            <a:xfrm>
              <a:off x="7724689" y="4366607"/>
              <a:ext cx="701025" cy="615306"/>
            </a:xfrm>
            <a:custGeom>
              <a:avLst/>
              <a:gdLst/>
              <a:ahLst/>
              <a:cxnLst/>
              <a:rect l="l" t="t" r="r" b="b"/>
              <a:pathLst>
                <a:path w="8159750" h="7162006">
                  <a:moveTo>
                    <a:pt x="3182144" y="4271962"/>
                  </a:moveTo>
                  <a:cubicBezTo>
                    <a:pt x="3171031" y="4284662"/>
                    <a:pt x="3161903" y="4296171"/>
                    <a:pt x="3148806" y="4310062"/>
                  </a:cubicBezTo>
                  <a:cubicBezTo>
                    <a:pt x="3135709" y="4323953"/>
                    <a:pt x="3115469" y="4341812"/>
                    <a:pt x="3103563" y="4355306"/>
                  </a:cubicBezTo>
                  <a:cubicBezTo>
                    <a:pt x="3091657" y="4368800"/>
                    <a:pt x="3087688" y="4369594"/>
                    <a:pt x="3077369" y="4391025"/>
                  </a:cubicBezTo>
                  <a:cubicBezTo>
                    <a:pt x="3067050" y="4412456"/>
                    <a:pt x="3049191" y="4462463"/>
                    <a:pt x="3041650" y="4483894"/>
                  </a:cubicBezTo>
                  <a:cubicBezTo>
                    <a:pt x="3034109" y="4505325"/>
                    <a:pt x="3048000" y="4500959"/>
                    <a:pt x="3032125" y="4519612"/>
                  </a:cubicBezTo>
                  <a:lnTo>
                    <a:pt x="3031274" y="4520430"/>
                  </a:lnTo>
                  <a:lnTo>
                    <a:pt x="3043873" y="4546774"/>
                  </a:lnTo>
                  <a:cubicBezTo>
                    <a:pt x="3054916" y="4535355"/>
                    <a:pt x="3065794" y="4523767"/>
                    <a:pt x="3077369" y="4510087"/>
                  </a:cubicBezTo>
                  <a:cubicBezTo>
                    <a:pt x="3094831" y="4489450"/>
                    <a:pt x="3113485" y="4469606"/>
                    <a:pt x="3132138" y="4441031"/>
                  </a:cubicBezTo>
                  <a:cubicBezTo>
                    <a:pt x="3150791" y="4412456"/>
                    <a:pt x="3175397" y="4365625"/>
                    <a:pt x="3189288" y="4338637"/>
                  </a:cubicBezTo>
                  <a:cubicBezTo>
                    <a:pt x="3203179" y="4311649"/>
                    <a:pt x="3209330" y="4295377"/>
                    <a:pt x="3215481" y="4279106"/>
                  </a:cubicBezTo>
                  <a:close/>
                  <a:moveTo>
                    <a:pt x="2486572" y="3830229"/>
                  </a:moveTo>
                  <a:lnTo>
                    <a:pt x="2465388" y="3845719"/>
                  </a:lnTo>
                  <a:cubicBezTo>
                    <a:pt x="2424907" y="3883025"/>
                    <a:pt x="2393156" y="3959225"/>
                    <a:pt x="2377281" y="4000500"/>
                  </a:cubicBezTo>
                  <a:cubicBezTo>
                    <a:pt x="2361406" y="4041775"/>
                    <a:pt x="2369344" y="4057650"/>
                    <a:pt x="2370138" y="4093369"/>
                  </a:cubicBezTo>
                  <a:cubicBezTo>
                    <a:pt x="2370932" y="4129088"/>
                    <a:pt x="2380854" y="4170362"/>
                    <a:pt x="2382044" y="4214812"/>
                  </a:cubicBezTo>
                  <a:cubicBezTo>
                    <a:pt x="2383234" y="4259262"/>
                    <a:pt x="2382044" y="4323160"/>
                    <a:pt x="2377281" y="4360069"/>
                  </a:cubicBezTo>
                  <a:cubicBezTo>
                    <a:pt x="2372519" y="4396979"/>
                    <a:pt x="2358231" y="4410472"/>
                    <a:pt x="2353469" y="4436269"/>
                  </a:cubicBezTo>
                  <a:cubicBezTo>
                    <a:pt x="2348707" y="4462066"/>
                    <a:pt x="2353072" y="4497388"/>
                    <a:pt x="2348706" y="4514850"/>
                  </a:cubicBezTo>
                  <a:cubicBezTo>
                    <a:pt x="2344340" y="4532312"/>
                    <a:pt x="2331244" y="4527153"/>
                    <a:pt x="2327275" y="4541044"/>
                  </a:cubicBezTo>
                  <a:cubicBezTo>
                    <a:pt x="2323306" y="4554935"/>
                    <a:pt x="2328069" y="4556919"/>
                    <a:pt x="2324894" y="4598194"/>
                  </a:cubicBezTo>
                  <a:cubicBezTo>
                    <a:pt x="2321719" y="4639469"/>
                    <a:pt x="2312591" y="4754563"/>
                    <a:pt x="2308225" y="4788694"/>
                  </a:cubicBezTo>
                  <a:lnTo>
                    <a:pt x="2305341" y="4804656"/>
                  </a:lnTo>
                  <a:cubicBezTo>
                    <a:pt x="2301895" y="4806916"/>
                    <a:pt x="2300486" y="4800303"/>
                    <a:pt x="2298700" y="4802981"/>
                  </a:cubicBezTo>
                  <a:lnTo>
                    <a:pt x="2296319" y="4826794"/>
                  </a:lnTo>
                  <a:lnTo>
                    <a:pt x="2286364" y="4876567"/>
                  </a:lnTo>
                  <a:cubicBezTo>
                    <a:pt x="2286576" y="4884604"/>
                    <a:pt x="2285624" y="4892586"/>
                    <a:pt x="2284413" y="4900612"/>
                  </a:cubicBezTo>
                  <a:cubicBezTo>
                    <a:pt x="2278063" y="4942681"/>
                    <a:pt x="2266156" y="4976813"/>
                    <a:pt x="2251075" y="5029200"/>
                  </a:cubicBezTo>
                  <a:cubicBezTo>
                    <a:pt x="2235994" y="5081587"/>
                    <a:pt x="2207022" y="5170884"/>
                    <a:pt x="2193925" y="5214937"/>
                  </a:cubicBezTo>
                  <a:cubicBezTo>
                    <a:pt x="2180828" y="5258990"/>
                    <a:pt x="2179638" y="5264547"/>
                    <a:pt x="2172494" y="5293519"/>
                  </a:cubicBezTo>
                  <a:cubicBezTo>
                    <a:pt x="2165350" y="5322491"/>
                    <a:pt x="2158207" y="5357019"/>
                    <a:pt x="2151063" y="5388769"/>
                  </a:cubicBezTo>
                  <a:lnTo>
                    <a:pt x="2155924" y="5407628"/>
                  </a:lnTo>
                  <a:lnTo>
                    <a:pt x="2311579" y="5329918"/>
                  </a:lnTo>
                  <a:cubicBezTo>
                    <a:pt x="2308231" y="5316059"/>
                    <a:pt x="2305489" y="5303769"/>
                    <a:pt x="2303463" y="5293519"/>
                  </a:cubicBezTo>
                  <a:cubicBezTo>
                    <a:pt x="2289969" y="5225257"/>
                    <a:pt x="2304256" y="5247084"/>
                    <a:pt x="2310606" y="5224462"/>
                  </a:cubicBezTo>
                  <a:cubicBezTo>
                    <a:pt x="2316956" y="5201840"/>
                    <a:pt x="2344738" y="5151437"/>
                    <a:pt x="2362994" y="5126831"/>
                  </a:cubicBezTo>
                  <a:cubicBezTo>
                    <a:pt x="2381250" y="5102225"/>
                    <a:pt x="2399110" y="5100241"/>
                    <a:pt x="2420144" y="5076825"/>
                  </a:cubicBezTo>
                  <a:cubicBezTo>
                    <a:pt x="2441178" y="5053409"/>
                    <a:pt x="2452291" y="5010149"/>
                    <a:pt x="2489200" y="4986337"/>
                  </a:cubicBezTo>
                  <a:cubicBezTo>
                    <a:pt x="2526109" y="4962525"/>
                    <a:pt x="2575719" y="4940697"/>
                    <a:pt x="2641600" y="4933950"/>
                  </a:cubicBezTo>
                  <a:cubicBezTo>
                    <a:pt x="2658070" y="4932263"/>
                    <a:pt x="2676302" y="4931965"/>
                    <a:pt x="2695680" y="4932518"/>
                  </a:cubicBezTo>
                  <a:cubicBezTo>
                    <a:pt x="2753817" y="4934173"/>
                    <a:pt x="2822278" y="4943475"/>
                    <a:pt x="2884488" y="4945856"/>
                  </a:cubicBezTo>
                  <a:lnTo>
                    <a:pt x="3036572" y="4950120"/>
                  </a:lnTo>
                  <a:cubicBezTo>
                    <a:pt x="2998010" y="4899252"/>
                    <a:pt x="2934686" y="4814586"/>
                    <a:pt x="2903538" y="4781550"/>
                  </a:cubicBezTo>
                  <a:cubicBezTo>
                    <a:pt x="2864247" y="4739878"/>
                    <a:pt x="2855912" y="4750197"/>
                    <a:pt x="2824956" y="4731544"/>
                  </a:cubicBezTo>
                  <a:cubicBezTo>
                    <a:pt x="2794000" y="4712891"/>
                    <a:pt x="2745978" y="4689872"/>
                    <a:pt x="2717800" y="4669631"/>
                  </a:cubicBezTo>
                  <a:cubicBezTo>
                    <a:pt x="2689622" y="4649390"/>
                    <a:pt x="2665810" y="4631531"/>
                    <a:pt x="2655888" y="4610100"/>
                  </a:cubicBezTo>
                  <a:cubicBezTo>
                    <a:pt x="2645966" y="4588669"/>
                    <a:pt x="2652713" y="4562475"/>
                    <a:pt x="2658269" y="4541044"/>
                  </a:cubicBezTo>
                  <a:cubicBezTo>
                    <a:pt x="2663825" y="4519613"/>
                    <a:pt x="2676525" y="4500562"/>
                    <a:pt x="2689225" y="4481512"/>
                  </a:cubicBezTo>
                  <a:lnTo>
                    <a:pt x="2723263" y="4449220"/>
                  </a:lnTo>
                  <a:lnTo>
                    <a:pt x="2722563" y="4436269"/>
                  </a:lnTo>
                  <a:cubicBezTo>
                    <a:pt x="2745582" y="4385469"/>
                    <a:pt x="2778125" y="4330303"/>
                    <a:pt x="2791619" y="4283869"/>
                  </a:cubicBezTo>
                  <a:cubicBezTo>
                    <a:pt x="2805113" y="4237435"/>
                    <a:pt x="2800747" y="4192190"/>
                    <a:pt x="2803525" y="4157662"/>
                  </a:cubicBezTo>
                  <a:cubicBezTo>
                    <a:pt x="2806303" y="4123134"/>
                    <a:pt x="2807295" y="4099917"/>
                    <a:pt x="2808288" y="4076700"/>
                  </a:cubicBezTo>
                  <a:lnTo>
                    <a:pt x="2808997" y="4072583"/>
                  </a:lnTo>
                  <a:cubicBezTo>
                    <a:pt x="2766640" y="4059502"/>
                    <a:pt x="2698285" y="4039103"/>
                    <a:pt x="2655888" y="4014787"/>
                  </a:cubicBezTo>
                  <a:cubicBezTo>
                    <a:pt x="2601913" y="3983831"/>
                    <a:pt x="2543175" y="3933031"/>
                    <a:pt x="2513013" y="3895725"/>
                  </a:cubicBezTo>
                  <a:cubicBezTo>
                    <a:pt x="2492572" y="3870442"/>
                    <a:pt x="2491452" y="3853544"/>
                    <a:pt x="2486572" y="3830229"/>
                  </a:cubicBezTo>
                  <a:close/>
                  <a:moveTo>
                    <a:pt x="5581246" y="2123778"/>
                  </a:moveTo>
                  <a:cubicBezTo>
                    <a:pt x="5561104" y="2121397"/>
                    <a:pt x="5541360" y="2121893"/>
                    <a:pt x="5522905" y="2124075"/>
                  </a:cubicBezTo>
                  <a:cubicBezTo>
                    <a:pt x="5485996" y="2128440"/>
                    <a:pt x="5458214" y="2149871"/>
                    <a:pt x="5420511" y="2166937"/>
                  </a:cubicBezTo>
                  <a:lnTo>
                    <a:pt x="5413894" y="2170807"/>
                  </a:lnTo>
                  <a:lnTo>
                    <a:pt x="5418132" y="2209800"/>
                  </a:lnTo>
                  <a:cubicBezTo>
                    <a:pt x="5424084" y="2228651"/>
                    <a:pt x="5430037" y="2247503"/>
                    <a:pt x="5425275" y="2290762"/>
                  </a:cubicBezTo>
                  <a:lnTo>
                    <a:pt x="5401179" y="2411245"/>
                  </a:lnTo>
                  <a:lnTo>
                    <a:pt x="5422893" y="2431256"/>
                  </a:lnTo>
                  <a:cubicBezTo>
                    <a:pt x="5473693" y="2440582"/>
                    <a:pt x="5524493" y="2449909"/>
                    <a:pt x="5584818" y="2447925"/>
                  </a:cubicBezTo>
                  <a:cubicBezTo>
                    <a:pt x="5645143" y="2445941"/>
                    <a:pt x="5719756" y="2434431"/>
                    <a:pt x="5784843" y="2419350"/>
                  </a:cubicBezTo>
                  <a:cubicBezTo>
                    <a:pt x="5819939" y="2411218"/>
                    <a:pt x="5854342" y="2400663"/>
                    <a:pt x="5888378" y="2388849"/>
                  </a:cubicBezTo>
                  <a:cubicBezTo>
                    <a:pt x="5892716" y="2385714"/>
                    <a:pt x="5901903" y="2385859"/>
                    <a:pt x="5887236" y="2366962"/>
                  </a:cubicBezTo>
                  <a:cubicBezTo>
                    <a:pt x="5866599" y="2340372"/>
                    <a:pt x="5804289" y="2273697"/>
                    <a:pt x="5763411" y="2235994"/>
                  </a:cubicBezTo>
                  <a:cubicBezTo>
                    <a:pt x="5722533" y="2198291"/>
                    <a:pt x="5682051" y="2159397"/>
                    <a:pt x="5641967" y="2140744"/>
                  </a:cubicBezTo>
                  <a:cubicBezTo>
                    <a:pt x="5621925" y="2131418"/>
                    <a:pt x="5601387" y="2126159"/>
                    <a:pt x="5581246" y="2123778"/>
                  </a:cubicBezTo>
                  <a:close/>
                  <a:moveTo>
                    <a:pt x="4082248" y="1359694"/>
                  </a:moveTo>
                  <a:lnTo>
                    <a:pt x="4054237" y="1391206"/>
                  </a:lnTo>
                  <a:cubicBezTo>
                    <a:pt x="4067027" y="1427376"/>
                    <a:pt x="4078874" y="1472508"/>
                    <a:pt x="4087016" y="1502569"/>
                  </a:cubicBezTo>
                  <a:lnTo>
                    <a:pt x="4096191" y="1541358"/>
                  </a:lnTo>
                  <a:lnTo>
                    <a:pt x="4108442" y="1516856"/>
                  </a:lnTo>
                  <a:lnTo>
                    <a:pt x="4113205" y="1490662"/>
                  </a:lnTo>
                  <a:lnTo>
                    <a:pt x="4110823" y="1428750"/>
                  </a:lnTo>
                  <a:lnTo>
                    <a:pt x="4070342" y="1423987"/>
                  </a:lnTo>
                  <a:close/>
                  <a:moveTo>
                    <a:pt x="5103804" y="840581"/>
                  </a:moveTo>
                  <a:cubicBezTo>
                    <a:pt x="5088723" y="842962"/>
                    <a:pt x="5079198" y="841772"/>
                    <a:pt x="5058560" y="847725"/>
                  </a:cubicBezTo>
                  <a:cubicBezTo>
                    <a:pt x="5037922" y="853678"/>
                    <a:pt x="4996648" y="867172"/>
                    <a:pt x="4979979" y="876300"/>
                  </a:cubicBezTo>
                  <a:cubicBezTo>
                    <a:pt x="4963310" y="885428"/>
                    <a:pt x="4975613" y="889397"/>
                    <a:pt x="4958547" y="902494"/>
                  </a:cubicBezTo>
                  <a:cubicBezTo>
                    <a:pt x="4941481" y="915591"/>
                    <a:pt x="4889888" y="932259"/>
                    <a:pt x="4877585" y="954881"/>
                  </a:cubicBezTo>
                  <a:cubicBezTo>
                    <a:pt x="4865282" y="977503"/>
                    <a:pt x="4880363" y="1015206"/>
                    <a:pt x="4884729" y="1038225"/>
                  </a:cubicBezTo>
                  <a:cubicBezTo>
                    <a:pt x="4889095" y="1061244"/>
                    <a:pt x="4893064" y="1078310"/>
                    <a:pt x="4903779" y="1092994"/>
                  </a:cubicBezTo>
                  <a:cubicBezTo>
                    <a:pt x="4910169" y="1101750"/>
                    <a:pt x="4920510" y="1104156"/>
                    <a:pt x="4930347" y="1109620"/>
                  </a:cubicBezTo>
                  <a:lnTo>
                    <a:pt x="4996647" y="1026319"/>
                  </a:lnTo>
                  <a:cubicBezTo>
                    <a:pt x="5027603" y="985838"/>
                    <a:pt x="5058559" y="942975"/>
                    <a:pt x="5089516" y="900112"/>
                  </a:cubicBezTo>
                  <a:lnTo>
                    <a:pt x="5109986" y="874919"/>
                  </a:lnTo>
                  <a:cubicBezTo>
                    <a:pt x="5105015" y="865724"/>
                    <a:pt x="5104410" y="853152"/>
                    <a:pt x="5103804" y="840581"/>
                  </a:cubicBezTo>
                  <a:close/>
                  <a:moveTo>
                    <a:pt x="3285500" y="647797"/>
                  </a:moveTo>
                  <a:lnTo>
                    <a:pt x="3258340" y="666750"/>
                  </a:lnTo>
                  <a:cubicBezTo>
                    <a:pt x="3238893" y="679847"/>
                    <a:pt x="3243655" y="677069"/>
                    <a:pt x="3225002" y="678656"/>
                  </a:cubicBezTo>
                  <a:cubicBezTo>
                    <a:pt x="3206349" y="680244"/>
                    <a:pt x="3165074" y="665163"/>
                    <a:pt x="3146421" y="676275"/>
                  </a:cubicBezTo>
                  <a:cubicBezTo>
                    <a:pt x="3127768" y="687387"/>
                    <a:pt x="3122212" y="723900"/>
                    <a:pt x="3113084" y="745331"/>
                  </a:cubicBezTo>
                  <a:cubicBezTo>
                    <a:pt x="3103956" y="766762"/>
                    <a:pt x="3089271" y="787796"/>
                    <a:pt x="3091652" y="804862"/>
                  </a:cubicBezTo>
                  <a:cubicBezTo>
                    <a:pt x="3094033" y="821928"/>
                    <a:pt x="3119037" y="835819"/>
                    <a:pt x="3127371" y="847725"/>
                  </a:cubicBezTo>
                  <a:lnTo>
                    <a:pt x="3129982" y="853025"/>
                  </a:lnTo>
                  <a:lnTo>
                    <a:pt x="3165472" y="852487"/>
                  </a:lnTo>
                  <a:cubicBezTo>
                    <a:pt x="3199206" y="851098"/>
                    <a:pt x="3232941" y="849709"/>
                    <a:pt x="3251197" y="850106"/>
                  </a:cubicBezTo>
                  <a:cubicBezTo>
                    <a:pt x="3269453" y="850503"/>
                    <a:pt x="3265485" y="860425"/>
                    <a:pt x="3275010" y="854869"/>
                  </a:cubicBezTo>
                  <a:cubicBezTo>
                    <a:pt x="3284535" y="849313"/>
                    <a:pt x="3288503" y="829469"/>
                    <a:pt x="3308347" y="816769"/>
                  </a:cubicBezTo>
                  <a:lnTo>
                    <a:pt x="3310277" y="815702"/>
                  </a:lnTo>
                  <a:lnTo>
                    <a:pt x="3308346" y="809625"/>
                  </a:lnTo>
                  <a:lnTo>
                    <a:pt x="3298821" y="762000"/>
                  </a:lnTo>
                  <a:lnTo>
                    <a:pt x="3275009" y="719137"/>
                  </a:lnTo>
                  <a:close/>
                  <a:moveTo>
                    <a:pt x="4563260" y="0"/>
                  </a:moveTo>
                  <a:cubicBezTo>
                    <a:pt x="4568022" y="24606"/>
                    <a:pt x="4571197" y="47625"/>
                    <a:pt x="4577547" y="73819"/>
                  </a:cubicBezTo>
                  <a:cubicBezTo>
                    <a:pt x="4583897" y="100013"/>
                    <a:pt x="4594613" y="137318"/>
                    <a:pt x="4601360" y="157162"/>
                  </a:cubicBezTo>
                  <a:cubicBezTo>
                    <a:pt x="4608107" y="177006"/>
                    <a:pt x="4598582" y="180181"/>
                    <a:pt x="4618029" y="192881"/>
                  </a:cubicBezTo>
                  <a:cubicBezTo>
                    <a:pt x="4637476" y="205581"/>
                    <a:pt x="4698991" y="238124"/>
                    <a:pt x="4718041" y="233362"/>
                  </a:cubicBezTo>
                  <a:cubicBezTo>
                    <a:pt x="4737091" y="228600"/>
                    <a:pt x="4727567" y="189706"/>
                    <a:pt x="4732329" y="164306"/>
                  </a:cubicBezTo>
                  <a:cubicBezTo>
                    <a:pt x="4737091" y="138906"/>
                    <a:pt x="4743838" y="93265"/>
                    <a:pt x="4746616" y="80962"/>
                  </a:cubicBezTo>
                  <a:cubicBezTo>
                    <a:pt x="4761697" y="103187"/>
                    <a:pt x="4781144" y="120253"/>
                    <a:pt x="4791860" y="147637"/>
                  </a:cubicBezTo>
                  <a:cubicBezTo>
                    <a:pt x="4802576" y="175021"/>
                    <a:pt x="4807735" y="220663"/>
                    <a:pt x="4810910" y="245269"/>
                  </a:cubicBezTo>
                  <a:cubicBezTo>
                    <a:pt x="4814085" y="269875"/>
                    <a:pt x="4807735" y="286941"/>
                    <a:pt x="4810910" y="295275"/>
                  </a:cubicBezTo>
                  <a:cubicBezTo>
                    <a:pt x="4858535" y="297656"/>
                    <a:pt x="4888698" y="286544"/>
                    <a:pt x="4953785" y="302419"/>
                  </a:cubicBezTo>
                  <a:cubicBezTo>
                    <a:pt x="5018872" y="318294"/>
                    <a:pt x="5122060" y="360363"/>
                    <a:pt x="5201435" y="390525"/>
                  </a:cubicBezTo>
                  <a:cubicBezTo>
                    <a:pt x="5280810" y="420688"/>
                    <a:pt x="5390348" y="458391"/>
                    <a:pt x="5430035" y="483394"/>
                  </a:cubicBezTo>
                  <a:cubicBezTo>
                    <a:pt x="5434797" y="521494"/>
                    <a:pt x="5442338" y="573088"/>
                    <a:pt x="5444322" y="597694"/>
                  </a:cubicBezTo>
                  <a:cubicBezTo>
                    <a:pt x="5446306" y="622300"/>
                    <a:pt x="5443131" y="617934"/>
                    <a:pt x="5441941" y="631031"/>
                  </a:cubicBezTo>
                  <a:cubicBezTo>
                    <a:pt x="5440751" y="644128"/>
                    <a:pt x="5438370" y="663575"/>
                    <a:pt x="5437179" y="676275"/>
                  </a:cubicBezTo>
                  <a:cubicBezTo>
                    <a:pt x="5435988" y="688975"/>
                    <a:pt x="5435392" y="698103"/>
                    <a:pt x="5434797" y="707231"/>
                  </a:cubicBezTo>
                  <a:cubicBezTo>
                    <a:pt x="5423685" y="708819"/>
                    <a:pt x="5419319" y="711200"/>
                    <a:pt x="5401460" y="711994"/>
                  </a:cubicBezTo>
                  <a:cubicBezTo>
                    <a:pt x="5383601" y="712788"/>
                    <a:pt x="5348675" y="708819"/>
                    <a:pt x="5327641" y="711994"/>
                  </a:cubicBezTo>
                  <a:cubicBezTo>
                    <a:pt x="5306607" y="715169"/>
                    <a:pt x="5281604" y="726282"/>
                    <a:pt x="5275254" y="731044"/>
                  </a:cubicBezTo>
                  <a:cubicBezTo>
                    <a:pt x="5283191" y="740569"/>
                    <a:pt x="5291922" y="737394"/>
                    <a:pt x="5299066" y="759619"/>
                  </a:cubicBezTo>
                  <a:cubicBezTo>
                    <a:pt x="5306210" y="781844"/>
                    <a:pt x="5312163" y="823119"/>
                    <a:pt x="5318116" y="864394"/>
                  </a:cubicBezTo>
                  <a:cubicBezTo>
                    <a:pt x="5303829" y="868363"/>
                    <a:pt x="5296288" y="871538"/>
                    <a:pt x="5275254" y="876300"/>
                  </a:cubicBezTo>
                  <a:cubicBezTo>
                    <a:pt x="5254220" y="881062"/>
                    <a:pt x="5212547" y="889000"/>
                    <a:pt x="5191910" y="892969"/>
                  </a:cubicBezTo>
                  <a:cubicBezTo>
                    <a:pt x="5177848" y="895674"/>
                    <a:pt x="5170235" y="898746"/>
                    <a:pt x="5162548" y="899162"/>
                  </a:cubicBezTo>
                  <a:lnTo>
                    <a:pt x="5153810" y="904875"/>
                  </a:lnTo>
                  <a:lnTo>
                    <a:pt x="5037129" y="1035844"/>
                  </a:lnTo>
                  <a:lnTo>
                    <a:pt x="4979979" y="1100137"/>
                  </a:lnTo>
                  <a:lnTo>
                    <a:pt x="4964072" y="1175695"/>
                  </a:lnTo>
                  <a:cubicBezTo>
                    <a:pt x="4967428" y="1192297"/>
                    <a:pt x="4971935" y="1209519"/>
                    <a:pt x="4979979" y="1223962"/>
                  </a:cubicBezTo>
                  <a:cubicBezTo>
                    <a:pt x="4997442" y="1255315"/>
                    <a:pt x="5036335" y="1288256"/>
                    <a:pt x="5053797" y="1314450"/>
                  </a:cubicBezTo>
                  <a:lnTo>
                    <a:pt x="5079260" y="1369291"/>
                  </a:lnTo>
                  <a:lnTo>
                    <a:pt x="5089517" y="1378744"/>
                  </a:lnTo>
                  <a:cubicBezTo>
                    <a:pt x="5116703" y="1445419"/>
                    <a:pt x="5143889" y="1512094"/>
                    <a:pt x="5160955" y="1559719"/>
                  </a:cubicBezTo>
                  <a:cubicBezTo>
                    <a:pt x="5178021" y="1607344"/>
                    <a:pt x="5176830" y="1628775"/>
                    <a:pt x="5191911" y="1664494"/>
                  </a:cubicBezTo>
                  <a:cubicBezTo>
                    <a:pt x="5206992" y="1700213"/>
                    <a:pt x="5226042" y="1735534"/>
                    <a:pt x="5251442" y="1774031"/>
                  </a:cubicBezTo>
                  <a:cubicBezTo>
                    <a:pt x="5276842" y="1812528"/>
                    <a:pt x="5324070" y="1861344"/>
                    <a:pt x="5344311" y="1895475"/>
                  </a:cubicBezTo>
                  <a:lnTo>
                    <a:pt x="5352087" y="1912813"/>
                  </a:lnTo>
                  <a:lnTo>
                    <a:pt x="5389556" y="1921669"/>
                  </a:lnTo>
                  <a:lnTo>
                    <a:pt x="5441521" y="1918782"/>
                  </a:lnTo>
                  <a:cubicBezTo>
                    <a:pt x="5477201" y="1886666"/>
                    <a:pt x="5513707" y="1859005"/>
                    <a:pt x="5551480" y="1854994"/>
                  </a:cubicBezTo>
                  <a:cubicBezTo>
                    <a:pt x="5596327" y="1850232"/>
                    <a:pt x="5653873" y="1888728"/>
                    <a:pt x="5689592" y="1907381"/>
                  </a:cubicBezTo>
                  <a:cubicBezTo>
                    <a:pt x="5725311" y="1926034"/>
                    <a:pt x="5739995" y="1941512"/>
                    <a:pt x="5765792" y="1966912"/>
                  </a:cubicBezTo>
                  <a:cubicBezTo>
                    <a:pt x="5791589" y="1992312"/>
                    <a:pt x="5808257" y="2023665"/>
                    <a:pt x="5844373" y="2059781"/>
                  </a:cubicBezTo>
                  <a:cubicBezTo>
                    <a:pt x="5880489" y="2095897"/>
                    <a:pt x="5930495" y="2148681"/>
                    <a:pt x="5982486" y="2183606"/>
                  </a:cubicBezTo>
                  <a:cubicBezTo>
                    <a:pt x="6034477" y="2218531"/>
                    <a:pt x="6121392" y="2242740"/>
                    <a:pt x="6156317" y="2269331"/>
                  </a:cubicBezTo>
                  <a:cubicBezTo>
                    <a:pt x="6191242" y="2295922"/>
                    <a:pt x="6187670" y="2301081"/>
                    <a:pt x="6192036" y="2343150"/>
                  </a:cubicBezTo>
                  <a:cubicBezTo>
                    <a:pt x="6196402" y="2385219"/>
                    <a:pt x="6182511" y="2477691"/>
                    <a:pt x="6182511" y="2521744"/>
                  </a:cubicBezTo>
                  <a:cubicBezTo>
                    <a:pt x="6182511" y="2565797"/>
                    <a:pt x="6188861" y="2581672"/>
                    <a:pt x="6192036" y="2607469"/>
                  </a:cubicBezTo>
                  <a:cubicBezTo>
                    <a:pt x="6195211" y="2633266"/>
                    <a:pt x="6207911" y="2655094"/>
                    <a:pt x="6201561" y="2676525"/>
                  </a:cubicBezTo>
                  <a:cubicBezTo>
                    <a:pt x="6195211" y="2697956"/>
                    <a:pt x="6167827" y="2717403"/>
                    <a:pt x="6153936" y="2736056"/>
                  </a:cubicBezTo>
                  <a:cubicBezTo>
                    <a:pt x="6142337" y="2751632"/>
                    <a:pt x="6142083" y="2756969"/>
                    <a:pt x="6128079" y="2775534"/>
                  </a:cubicBezTo>
                  <a:cubicBezTo>
                    <a:pt x="6132322" y="2797317"/>
                    <a:pt x="6136233" y="2816984"/>
                    <a:pt x="6139649" y="2833687"/>
                  </a:cubicBezTo>
                  <a:cubicBezTo>
                    <a:pt x="6157508" y="2920999"/>
                    <a:pt x="6163065" y="2936875"/>
                    <a:pt x="6172987" y="2974181"/>
                  </a:cubicBezTo>
                  <a:cubicBezTo>
                    <a:pt x="6182909" y="3011487"/>
                    <a:pt x="6191244" y="3035300"/>
                    <a:pt x="6199181" y="3057525"/>
                  </a:cubicBezTo>
                  <a:cubicBezTo>
                    <a:pt x="6207119" y="3079750"/>
                    <a:pt x="6224581" y="3084909"/>
                    <a:pt x="6220612" y="3107531"/>
                  </a:cubicBezTo>
                  <a:cubicBezTo>
                    <a:pt x="6216643" y="3130153"/>
                    <a:pt x="6193227" y="3150790"/>
                    <a:pt x="6175368" y="3193256"/>
                  </a:cubicBezTo>
                  <a:cubicBezTo>
                    <a:pt x="6157509" y="3235722"/>
                    <a:pt x="6125362" y="3324225"/>
                    <a:pt x="6113456" y="3362325"/>
                  </a:cubicBezTo>
                  <a:cubicBezTo>
                    <a:pt x="6101550" y="3400425"/>
                    <a:pt x="6110678" y="3404394"/>
                    <a:pt x="6103931" y="3421856"/>
                  </a:cubicBezTo>
                  <a:cubicBezTo>
                    <a:pt x="6097184" y="3439319"/>
                    <a:pt x="6084483" y="3456384"/>
                    <a:pt x="6072974" y="3467100"/>
                  </a:cubicBezTo>
                  <a:cubicBezTo>
                    <a:pt x="6061465" y="3477816"/>
                    <a:pt x="6058289" y="3470275"/>
                    <a:pt x="6034874" y="3486150"/>
                  </a:cubicBezTo>
                  <a:cubicBezTo>
                    <a:pt x="6011459" y="3502025"/>
                    <a:pt x="5966612" y="3540125"/>
                    <a:pt x="5932481" y="3562350"/>
                  </a:cubicBezTo>
                  <a:cubicBezTo>
                    <a:pt x="5898350" y="3584575"/>
                    <a:pt x="5859059" y="3619897"/>
                    <a:pt x="5830087" y="3619500"/>
                  </a:cubicBezTo>
                  <a:cubicBezTo>
                    <a:pt x="5801115" y="3619103"/>
                    <a:pt x="5772936" y="3589735"/>
                    <a:pt x="5758649" y="3559969"/>
                  </a:cubicBezTo>
                  <a:cubicBezTo>
                    <a:pt x="5744362" y="3530203"/>
                    <a:pt x="5741187" y="3477418"/>
                    <a:pt x="5744362" y="3440906"/>
                  </a:cubicBezTo>
                  <a:cubicBezTo>
                    <a:pt x="5747537" y="3404394"/>
                    <a:pt x="5768968" y="3371056"/>
                    <a:pt x="5777699" y="3340894"/>
                  </a:cubicBezTo>
                  <a:cubicBezTo>
                    <a:pt x="5786430" y="3310732"/>
                    <a:pt x="5784049" y="3275806"/>
                    <a:pt x="5796749" y="3259931"/>
                  </a:cubicBezTo>
                  <a:cubicBezTo>
                    <a:pt x="5809449" y="3244056"/>
                    <a:pt x="5836040" y="3251597"/>
                    <a:pt x="5853899" y="3245644"/>
                  </a:cubicBezTo>
                  <a:cubicBezTo>
                    <a:pt x="5871759" y="3239691"/>
                    <a:pt x="5882872" y="3228974"/>
                    <a:pt x="5903906" y="3224212"/>
                  </a:cubicBezTo>
                  <a:cubicBezTo>
                    <a:pt x="5924940" y="3219450"/>
                    <a:pt x="5964628" y="3221038"/>
                    <a:pt x="5980106" y="3217069"/>
                  </a:cubicBezTo>
                  <a:cubicBezTo>
                    <a:pt x="5995584" y="3213100"/>
                    <a:pt x="6003521" y="3209528"/>
                    <a:pt x="5996774" y="3200400"/>
                  </a:cubicBezTo>
                  <a:cubicBezTo>
                    <a:pt x="5990027" y="3191272"/>
                    <a:pt x="5948355" y="3184922"/>
                    <a:pt x="5939624" y="3162300"/>
                  </a:cubicBezTo>
                  <a:cubicBezTo>
                    <a:pt x="5930893" y="3139678"/>
                    <a:pt x="5940418" y="3092847"/>
                    <a:pt x="5944387" y="3064669"/>
                  </a:cubicBezTo>
                  <a:cubicBezTo>
                    <a:pt x="5948356" y="3036491"/>
                    <a:pt x="5959071" y="3027362"/>
                    <a:pt x="5963437" y="2993231"/>
                  </a:cubicBezTo>
                  <a:cubicBezTo>
                    <a:pt x="5966411" y="2969983"/>
                    <a:pt x="5968004" y="2939552"/>
                    <a:pt x="5968991" y="2906827"/>
                  </a:cubicBezTo>
                  <a:cubicBezTo>
                    <a:pt x="5956481" y="2896977"/>
                    <a:pt x="5945412" y="2881431"/>
                    <a:pt x="5934861" y="2867025"/>
                  </a:cubicBezTo>
                  <a:cubicBezTo>
                    <a:pt x="5914224" y="2838847"/>
                    <a:pt x="5895571" y="2786459"/>
                    <a:pt x="5884855" y="2745581"/>
                  </a:cubicBezTo>
                  <a:cubicBezTo>
                    <a:pt x="5875915" y="2711475"/>
                    <a:pt x="5868908" y="2667976"/>
                    <a:pt x="5869865" y="2637911"/>
                  </a:cubicBezTo>
                  <a:cubicBezTo>
                    <a:pt x="5862252" y="2634880"/>
                    <a:pt x="5853835" y="2633662"/>
                    <a:pt x="5844374" y="2633662"/>
                  </a:cubicBezTo>
                  <a:cubicBezTo>
                    <a:pt x="5815799" y="2633662"/>
                    <a:pt x="5776906" y="2640012"/>
                    <a:pt x="5744362" y="2650331"/>
                  </a:cubicBezTo>
                  <a:cubicBezTo>
                    <a:pt x="5711818" y="2660650"/>
                    <a:pt x="5675703" y="2681288"/>
                    <a:pt x="5649112" y="2695575"/>
                  </a:cubicBezTo>
                  <a:cubicBezTo>
                    <a:pt x="5622521" y="2709862"/>
                    <a:pt x="5612599" y="2723356"/>
                    <a:pt x="5584818" y="2736056"/>
                  </a:cubicBezTo>
                  <a:cubicBezTo>
                    <a:pt x="5557037" y="2748756"/>
                    <a:pt x="5516952" y="2760663"/>
                    <a:pt x="5482424" y="2771775"/>
                  </a:cubicBezTo>
                  <a:cubicBezTo>
                    <a:pt x="5447896" y="2782887"/>
                    <a:pt x="5424083" y="2791619"/>
                    <a:pt x="5377649" y="2802731"/>
                  </a:cubicBezTo>
                  <a:cubicBezTo>
                    <a:pt x="5338705" y="2812052"/>
                    <a:pt x="5287616" y="2822209"/>
                    <a:pt x="5234555" y="2832425"/>
                  </a:cubicBezTo>
                  <a:lnTo>
                    <a:pt x="5234776" y="2833687"/>
                  </a:lnTo>
                  <a:cubicBezTo>
                    <a:pt x="5237951" y="2852737"/>
                    <a:pt x="5248270" y="2843212"/>
                    <a:pt x="5251445" y="2859881"/>
                  </a:cubicBezTo>
                  <a:cubicBezTo>
                    <a:pt x="5254620" y="2876550"/>
                    <a:pt x="5253429" y="2913063"/>
                    <a:pt x="5253826" y="2933700"/>
                  </a:cubicBezTo>
                  <a:cubicBezTo>
                    <a:pt x="5254223" y="2954337"/>
                    <a:pt x="5241523" y="2947194"/>
                    <a:pt x="5253826" y="2983706"/>
                  </a:cubicBezTo>
                  <a:cubicBezTo>
                    <a:pt x="5266129" y="3020218"/>
                    <a:pt x="5306611" y="3118644"/>
                    <a:pt x="5327645" y="3152775"/>
                  </a:cubicBezTo>
                  <a:cubicBezTo>
                    <a:pt x="5348679" y="3186906"/>
                    <a:pt x="5339155" y="3174207"/>
                    <a:pt x="5380033" y="3188494"/>
                  </a:cubicBezTo>
                  <a:cubicBezTo>
                    <a:pt x="5420911" y="3202781"/>
                    <a:pt x="5516558" y="3232944"/>
                    <a:pt x="5572914" y="3238500"/>
                  </a:cubicBezTo>
                  <a:cubicBezTo>
                    <a:pt x="5629270" y="3244056"/>
                    <a:pt x="5693167" y="3207940"/>
                    <a:pt x="5718170" y="3221831"/>
                  </a:cubicBezTo>
                  <a:cubicBezTo>
                    <a:pt x="5743173" y="3235722"/>
                    <a:pt x="5742380" y="3291285"/>
                    <a:pt x="5722933" y="3321844"/>
                  </a:cubicBezTo>
                  <a:cubicBezTo>
                    <a:pt x="5703486" y="3352403"/>
                    <a:pt x="5638398" y="3390503"/>
                    <a:pt x="5601489" y="3405187"/>
                  </a:cubicBezTo>
                  <a:cubicBezTo>
                    <a:pt x="5564580" y="3419871"/>
                    <a:pt x="5532829" y="3405981"/>
                    <a:pt x="5501476" y="3409950"/>
                  </a:cubicBezTo>
                  <a:cubicBezTo>
                    <a:pt x="5470123" y="3413919"/>
                    <a:pt x="5430039" y="3421856"/>
                    <a:pt x="5413370" y="3429000"/>
                  </a:cubicBezTo>
                  <a:cubicBezTo>
                    <a:pt x="5396701" y="3436144"/>
                    <a:pt x="5418530" y="3443287"/>
                    <a:pt x="5401464" y="3452812"/>
                  </a:cubicBezTo>
                  <a:cubicBezTo>
                    <a:pt x="5384398" y="3462337"/>
                    <a:pt x="5335979" y="3480594"/>
                    <a:pt x="5310976" y="3486150"/>
                  </a:cubicBezTo>
                  <a:cubicBezTo>
                    <a:pt x="5285973" y="3491706"/>
                    <a:pt x="5262954" y="3490119"/>
                    <a:pt x="5251445" y="3486150"/>
                  </a:cubicBezTo>
                  <a:cubicBezTo>
                    <a:pt x="5239936" y="3482181"/>
                    <a:pt x="5249857" y="3475037"/>
                    <a:pt x="5241920" y="3462337"/>
                  </a:cubicBezTo>
                  <a:cubicBezTo>
                    <a:pt x="5233983" y="3449637"/>
                    <a:pt x="5209773" y="3441303"/>
                    <a:pt x="5203820" y="3409950"/>
                  </a:cubicBezTo>
                  <a:cubicBezTo>
                    <a:pt x="5197867" y="3378597"/>
                    <a:pt x="5221679" y="3318669"/>
                    <a:pt x="5206201" y="3274219"/>
                  </a:cubicBezTo>
                  <a:cubicBezTo>
                    <a:pt x="5190723" y="3229769"/>
                    <a:pt x="5133573" y="3175794"/>
                    <a:pt x="5110951" y="3143250"/>
                  </a:cubicBezTo>
                  <a:cubicBezTo>
                    <a:pt x="5088329" y="3110706"/>
                    <a:pt x="5087139" y="3103165"/>
                    <a:pt x="5070470" y="3078956"/>
                  </a:cubicBezTo>
                  <a:cubicBezTo>
                    <a:pt x="5053801" y="3054747"/>
                    <a:pt x="5032370" y="3026370"/>
                    <a:pt x="5010939" y="2997994"/>
                  </a:cubicBezTo>
                  <a:lnTo>
                    <a:pt x="4993649" y="2989051"/>
                  </a:lnTo>
                  <a:lnTo>
                    <a:pt x="4929979" y="3028950"/>
                  </a:lnTo>
                  <a:cubicBezTo>
                    <a:pt x="4907357" y="3060303"/>
                    <a:pt x="4884735" y="3091656"/>
                    <a:pt x="4870448" y="3117056"/>
                  </a:cubicBezTo>
                  <a:cubicBezTo>
                    <a:pt x="4856161" y="3142456"/>
                    <a:pt x="4852191" y="3164681"/>
                    <a:pt x="4844254" y="3181350"/>
                  </a:cubicBezTo>
                  <a:cubicBezTo>
                    <a:pt x="4836317" y="3198019"/>
                    <a:pt x="4833142" y="3210322"/>
                    <a:pt x="4822823" y="3217069"/>
                  </a:cubicBezTo>
                  <a:cubicBezTo>
                    <a:pt x="4812504" y="3223816"/>
                    <a:pt x="4790676" y="3226990"/>
                    <a:pt x="4782342" y="3221831"/>
                  </a:cubicBezTo>
                  <a:cubicBezTo>
                    <a:pt x="4774008" y="3216672"/>
                    <a:pt x="4779167" y="3185318"/>
                    <a:pt x="4772817" y="3186112"/>
                  </a:cubicBezTo>
                  <a:cubicBezTo>
                    <a:pt x="4766467" y="3186906"/>
                    <a:pt x="4753767" y="3225800"/>
                    <a:pt x="4744242" y="3226594"/>
                  </a:cubicBezTo>
                  <a:cubicBezTo>
                    <a:pt x="4734717" y="3227388"/>
                    <a:pt x="4720826" y="3201591"/>
                    <a:pt x="4715667" y="3190875"/>
                  </a:cubicBezTo>
                  <a:cubicBezTo>
                    <a:pt x="4710508" y="3180159"/>
                    <a:pt x="4719636" y="3154759"/>
                    <a:pt x="4713286" y="3162300"/>
                  </a:cubicBezTo>
                  <a:cubicBezTo>
                    <a:pt x="4706936" y="3169841"/>
                    <a:pt x="4709714" y="3199607"/>
                    <a:pt x="4677567" y="3236119"/>
                  </a:cubicBezTo>
                  <a:cubicBezTo>
                    <a:pt x="4645420" y="3272631"/>
                    <a:pt x="4577554" y="3336131"/>
                    <a:pt x="4520404" y="3381375"/>
                  </a:cubicBezTo>
                  <a:cubicBezTo>
                    <a:pt x="4463254" y="3426619"/>
                    <a:pt x="4390229" y="3473053"/>
                    <a:pt x="4334667" y="3507581"/>
                  </a:cubicBezTo>
                  <a:cubicBezTo>
                    <a:pt x="4279104" y="3542109"/>
                    <a:pt x="4233860" y="3567510"/>
                    <a:pt x="4187029" y="3588544"/>
                  </a:cubicBezTo>
                  <a:cubicBezTo>
                    <a:pt x="4140198" y="3609578"/>
                    <a:pt x="4098923" y="3619896"/>
                    <a:pt x="4053679" y="3633787"/>
                  </a:cubicBezTo>
                  <a:cubicBezTo>
                    <a:pt x="4016239" y="3645282"/>
                    <a:pt x="4000814" y="3662484"/>
                    <a:pt x="3951288" y="3668352"/>
                  </a:cubicBezTo>
                  <a:lnTo>
                    <a:pt x="3951288" y="3705225"/>
                  </a:lnTo>
                  <a:cubicBezTo>
                    <a:pt x="3953867" y="3723878"/>
                    <a:pt x="3956447" y="3742531"/>
                    <a:pt x="3946525" y="3757612"/>
                  </a:cubicBezTo>
                  <a:cubicBezTo>
                    <a:pt x="3936603" y="3772693"/>
                    <a:pt x="3895725" y="3773884"/>
                    <a:pt x="3891756" y="3795712"/>
                  </a:cubicBezTo>
                  <a:cubicBezTo>
                    <a:pt x="3887787" y="3817540"/>
                    <a:pt x="3910807" y="3855640"/>
                    <a:pt x="3922713" y="3888581"/>
                  </a:cubicBezTo>
                  <a:cubicBezTo>
                    <a:pt x="3934619" y="3921522"/>
                    <a:pt x="3960416" y="3963194"/>
                    <a:pt x="3963194" y="3993356"/>
                  </a:cubicBezTo>
                  <a:cubicBezTo>
                    <a:pt x="3965972" y="4023519"/>
                    <a:pt x="3954462" y="4036615"/>
                    <a:pt x="3939381" y="4069556"/>
                  </a:cubicBezTo>
                  <a:cubicBezTo>
                    <a:pt x="3924300" y="4102497"/>
                    <a:pt x="3889375" y="4159647"/>
                    <a:pt x="3872706" y="4191000"/>
                  </a:cubicBezTo>
                  <a:cubicBezTo>
                    <a:pt x="3856037" y="4222353"/>
                    <a:pt x="3848100" y="4241006"/>
                    <a:pt x="3839369" y="4257675"/>
                  </a:cubicBezTo>
                  <a:cubicBezTo>
                    <a:pt x="3830638" y="4274344"/>
                    <a:pt x="3835003" y="4275137"/>
                    <a:pt x="3820319" y="4291012"/>
                  </a:cubicBezTo>
                  <a:cubicBezTo>
                    <a:pt x="3805635" y="4306887"/>
                    <a:pt x="3778647" y="4321969"/>
                    <a:pt x="3751263" y="4352925"/>
                  </a:cubicBezTo>
                  <a:cubicBezTo>
                    <a:pt x="3723879" y="4383881"/>
                    <a:pt x="3686969" y="4441825"/>
                    <a:pt x="3656013" y="4476750"/>
                  </a:cubicBezTo>
                  <a:cubicBezTo>
                    <a:pt x="3625057" y="4511675"/>
                    <a:pt x="3592512" y="4538663"/>
                    <a:pt x="3565525" y="4562475"/>
                  </a:cubicBezTo>
                  <a:cubicBezTo>
                    <a:pt x="3538538" y="4586287"/>
                    <a:pt x="3519488" y="4607322"/>
                    <a:pt x="3494088" y="4619625"/>
                  </a:cubicBezTo>
                  <a:cubicBezTo>
                    <a:pt x="3468688" y="4631928"/>
                    <a:pt x="3436144" y="4624785"/>
                    <a:pt x="3413125" y="4636294"/>
                  </a:cubicBezTo>
                  <a:cubicBezTo>
                    <a:pt x="3390106" y="4647803"/>
                    <a:pt x="3358753" y="4672806"/>
                    <a:pt x="3355975" y="4688681"/>
                  </a:cubicBezTo>
                  <a:cubicBezTo>
                    <a:pt x="3353197" y="4704556"/>
                    <a:pt x="3386137" y="4722416"/>
                    <a:pt x="3396456" y="4731544"/>
                  </a:cubicBezTo>
                  <a:cubicBezTo>
                    <a:pt x="3406775" y="4740672"/>
                    <a:pt x="3403204" y="4739878"/>
                    <a:pt x="3417888" y="4743450"/>
                  </a:cubicBezTo>
                  <a:cubicBezTo>
                    <a:pt x="3432572" y="4747022"/>
                    <a:pt x="3466307" y="4746625"/>
                    <a:pt x="3484563" y="4752975"/>
                  </a:cubicBezTo>
                  <a:cubicBezTo>
                    <a:pt x="3497135" y="4757348"/>
                    <a:pt x="3508954" y="4766803"/>
                    <a:pt x="3517725" y="4773905"/>
                  </a:cubicBezTo>
                  <a:lnTo>
                    <a:pt x="3740150" y="4660106"/>
                  </a:lnTo>
                  <a:cubicBezTo>
                    <a:pt x="4047067" y="4607189"/>
                    <a:pt x="4328583" y="4534164"/>
                    <a:pt x="4660900" y="4501356"/>
                  </a:cubicBezTo>
                  <a:cubicBezTo>
                    <a:pt x="4993217" y="4468548"/>
                    <a:pt x="5363633" y="4465902"/>
                    <a:pt x="5734050" y="4463256"/>
                  </a:cubicBezTo>
                  <a:cubicBezTo>
                    <a:pt x="5947833" y="4516173"/>
                    <a:pt x="6194425" y="4582848"/>
                    <a:pt x="6375400" y="4622006"/>
                  </a:cubicBezTo>
                  <a:cubicBezTo>
                    <a:pt x="6556375" y="4661164"/>
                    <a:pt x="6693958" y="4669631"/>
                    <a:pt x="6819900" y="4698206"/>
                  </a:cubicBezTo>
                  <a:cubicBezTo>
                    <a:pt x="6945842" y="4726781"/>
                    <a:pt x="7030508" y="4765939"/>
                    <a:pt x="7131050" y="4793456"/>
                  </a:cubicBezTo>
                  <a:cubicBezTo>
                    <a:pt x="7231592" y="4820973"/>
                    <a:pt x="7316258" y="4826264"/>
                    <a:pt x="7423150" y="4863306"/>
                  </a:cubicBezTo>
                  <a:cubicBezTo>
                    <a:pt x="7530042" y="4900348"/>
                    <a:pt x="7687733" y="4973373"/>
                    <a:pt x="7772400" y="5015706"/>
                  </a:cubicBezTo>
                  <a:cubicBezTo>
                    <a:pt x="7857067" y="5058039"/>
                    <a:pt x="7866592" y="5018881"/>
                    <a:pt x="7931150" y="5117306"/>
                  </a:cubicBezTo>
                  <a:cubicBezTo>
                    <a:pt x="7995708" y="5215731"/>
                    <a:pt x="8077729" y="5410993"/>
                    <a:pt x="8159750" y="5606256"/>
                  </a:cubicBezTo>
                  <a:lnTo>
                    <a:pt x="8070850" y="5987256"/>
                  </a:lnTo>
                  <a:lnTo>
                    <a:pt x="8065548" y="6004694"/>
                  </a:lnTo>
                  <a:cubicBezTo>
                    <a:pt x="8057026" y="6026977"/>
                    <a:pt x="8072306" y="5934604"/>
                    <a:pt x="8045450" y="6025356"/>
                  </a:cubicBezTo>
                  <a:cubicBezTo>
                    <a:pt x="8014758" y="6129073"/>
                    <a:pt x="7950729" y="6369314"/>
                    <a:pt x="7886700" y="6609556"/>
                  </a:cubicBezTo>
                  <a:cubicBezTo>
                    <a:pt x="7816850" y="6628606"/>
                    <a:pt x="7768167" y="6628606"/>
                    <a:pt x="7677150" y="6666706"/>
                  </a:cubicBezTo>
                  <a:cubicBezTo>
                    <a:pt x="7586133" y="6704806"/>
                    <a:pt x="7426325" y="6760898"/>
                    <a:pt x="7340600" y="6838156"/>
                  </a:cubicBezTo>
                  <a:cubicBezTo>
                    <a:pt x="7254875" y="6915414"/>
                    <a:pt x="7208837" y="7022835"/>
                    <a:pt x="7162800" y="7130256"/>
                  </a:cubicBezTo>
                  <a:lnTo>
                    <a:pt x="0" y="7162006"/>
                  </a:lnTo>
                  <a:cubicBezTo>
                    <a:pt x="67733" y="7098506"/>
                    <a:pt x="135467" y="7057231"/>
                    <a:pt x="203200" y="6971506"/>
                  </a:cubicBezTo>
                  <a:cubicBezTo>
                    <a:pt x="270933" y="6885781"/>
                    <a:pt x="347133" y="6745023"/>
                    <a:pt x="406400" y="6647656"/>
                  </a:cubicBezTo>
                  <a:cubicBezTo>
                    <a:pt x="465667" y="6550289"/>
                    <a:pt x="514350" y="6466681"/>
                    <a:pt x="558800" y="6387306"/>
                  </a:cubicBezTo>
                  <a:cubicBezTo>
                    <a:pt x="603250" y="6307931"/>
                    <a:pt x="558800" y="6252898"/>
                    <a:pt x="692150" y="6158706"/>
                  </a:cubicBezTo>
                  <a:cubicBezTo>
                    <a:pt x="825500" y="6064514"/>
                    <a:pt x="1358900" y="5822156"/>
                    <a:pt x="1358900" y="5822156"/>
                  </a:cubicBezTo>
                  <a:cubicBezTo>
                    <a:pt x="1417302" y="5792281"/>
                    <a:pt x="1479423" y="5759880"/>
                    <a:pt x="1544389" y="5725696"/>
                  </a:cubicBezTo>
                  <a:cubicBezTo>
                    <a:pt x="1549286" y="5702818"/>
                    <a:pt x="1555431" y="5680516"/>
                    <a:pt x="1565275" y="5660231"/>
                  </a:cubicBezTo>
                  <a:cubicBezTo>
                    <a:pt x="1578372" y="5633244"/>
                    <a:pt x="1613297" y="5599906"/>
                    <a:pt x="1617663" y="5586412"/>
                  </a:cubicBezTo>
                  <a:cubicBezTo>
                    <a:pt x="1622029" y="5572918"/>
                    <a:pt x="1588691" y="5591969"/>
                    <a:pt x="1591469" y="5579269"/>
                  </a:cubicBezTo>
                  <a:cubicBezTo>
                    <a:pt x="1594247" y="5566569"/>
                    <a:pt x="1619250" y="5537199"/>
                    <a:pt x="1634331" y="5510212"/>
                  </a:cubicBezTo>
                  <a:cubicBezTo>
                    <a:pt x="1649412" y="5483225"/>
                    <a:pt x="1675606" y="5437585"/>
                    <a:pt x="1681956" y="5417344"/>
                  </a:cubicBezTo>
                  <a:cubicBezTo>
                    <a:pt x="1688306" y="5397104"/>
                    <a:pt x="1669256" y="5409407"/>
                    <a:pt x="1672431" y="5388769"/>
                  </a:cubicBezTo>
                  <a:cubicBezTo>
                    <a:pt x="1675606" y="5368132"/>
                    <a:pt x="1690290" y="5321300"/>
                    <a:pt x="1701006" y="5293519"/>
                  </a:cubicBezTo>
                  <a:cubicBezTo>
                    <a:pt x="1711722" y="5265738"/>
                    <a:pt x="1729184" y="5242322"/>
                    <a:pt x="1736725" y="5222081"/>
                  </a:cubicBezTo>
                  <a:cubicBezTo>
                    <a:pt x="1744266" y="5201840"/>
                    <a:pt x="1739900" y="5193109"/>
                    <a:pt x="1746250" y="5172075"/>
                  </a:cubicBezTo>
                  <a:cubicBezTo>
                    <a:pt x="1752600" y="5151041"/>
                    <a:pt x="1763712" y="5123458"/>
                    <a:pt x="1774825" y="5095875"/>
                  </a:cubicBezTo>
                  <a:lnTo>
                    <a:pt x="1802477" y="5021427"/>
                  </a:lnTo>
                  <a:cubicBezTo>
                    <a:pt x="1803371" y="5008463"/>
                    <a:pt x="1805941" y="4992079"/>
                    <a:pt x="1810544" y="4969669"/>
                  </a:cubicBezTo>
                  <a:cubicBezTo>
                    <a:pt x="1825625" y="4896247"/>
                    <a:pt x="1872060" y="4739878"/>
                    <a:pt x="1896269" y="4645819"/>
                  </a:cubicBezTo>
                  <a:cubicBezTo>
                    <a:pt x="1920478" y="4551760"/>
                    <a:pt x="1949450" y="4456112"/>
                    <a:pt x="1955800" y="4405312"/>
                  </a:cubicBezTo>
                  <a:cubicBezTo>
                    <a:pt x="1962150" y="4354512"/>
                    <a:pt x="1933178" y="4363244"/>
                    <a:pt x="1934369" y="4341019"/>
                  </a:cubicBezTo>
                  <a:cubicBezTo>
                    <a:pt x="1935560" y="4318794"/>
                    <a:pt x="1958975" y="4285456"/>
                    <a:pt x="1962944" y="4271962"/>
                  </a:cubicBezTo>
                  <a:lnTo>
                    <a:pt x="1963930" y="4265469"/>
                  </a:lnTo>
                  <a:cubicBezTo>
                    <a:pt x="1963242" y="4261990"/>
                    <a:pt x="1958479" y="4265711"/>
                    <a:pt x="1958181" y="4260056"/>
                  </a:cubicBezTo>
                  <a:cubicBezTo>
                    <a:pt x="1957502" y="4259434"/>
                    <a:pt x="1957604" y="4258699"/>
                    <a:pt x="1958293" y="4251462"/>
                  </a:cubicBezTo>
                  <a:lnTo>
                    <a:pt x="1960563" y="4226719"/>
                  </a:lnTo>
                  <a:cubicBezTo>
                    <a:pt x="1964929" y="4177903"/>
                    <a:pt x="1969691" y="4044156"/>
                    <a:pt x="1984375" y="3967162"/>
                  </a:cubicBezTo>
                  <a:cubicBezTo>
                    <a:pt x="1999059" y="3890168"/>
                    <a:pt x="2021681" y="3819922"/>
                    <a:pt x="2048669" y="3764756"/>
                  </a:cubicBezTo>
                  <a:cubicBezTo>
                    <a:pt x="2075657" y="3709590"/>
                    <a:pt x="2121694" y="3674666"/>
                    <a:pt x="2146300" y="3636169"/>
                  </a:cubicBezTo>
                  <a:cubicBezTo>
                    <a:pt x="2170906" y="3597672"/>
                    <a:pt x="2178447" y="3564731"/>
                    <a:pt x="2196306" y="3533775"/>
                  </a:cubicBezTo>
                  <a:cubicBezTo>
                    <a:pt x="2214165" y="3502819"/>
                    <a:pt x="2230834" y="3473053"/>
                    <a:pt x="2253456" y="3450431"/>
                  </a:cubicBezTo>
                  <a:cubicBezTo>
                    <a:pt x="2276078" y="3427809"/>
                    <a:pt x="2304058" y="3412926"/>
                    <a:pt x="2332038" y="3398044"/>
                  </a:cubicBezTo>
                  <a:lnTo>
                    <a:pt x="2369784" y="3379541"/>
                  </a:lnTo>
                  <a:cubicBezTo>
                    <a:pt x="2368146" y="3344555"/>
                    <a:pt x="2372219" y="3345918"/>
                    <a:pt x="2377281" y="3324225"/>
                  </a:cubicBezTo>
                  <a:cubicBezTo>
                    <a:pt x="2382837" y="3300413"/>
                    <a:pt x="2384425" y="3280172"/>
                    <a:pt x="2403475" y="3248025"/>
                  </a:cubicBezTo>
                  <a:cubicBezTo>
                    <a:pt x="2409008" y="3238688"/>
                    <a:pt x="2415880" y="3228347"/>
                    <a:pt x="2424087" y="3217844"/>
                  </a:cubicBezTo>
                  <a:cubicBezTo>
                    <a:pt x="2429462" y="3202016"/>
                    <a:pt x="2435472" y="3186689"/>
                    <a:pt x="2441574" y="3171825"/>
                  </a:cubicBezTo>
                  <a:cubicBezTo>
                    <a:pt x="2457052" y="3134122"/>
                    <a:pt x="2457052" y="3114278"/>
                    <a:pt x="2489199" y="3064669"/>
                  </a:cubicBezTo>
                  <a:cubicBezTo>
                    <a:pt x="2521346" y="3015060"/>
                    <a:pt x="2603896" y="2913460"/>
                    <a:pt x="2634455" y="2874169"/>
                  </a:cubicBezTo>
                  <a:cubicBezTo>
                    <a:pt x="2665014" y="2834878"/>
                    <a:pt x="2659855" y="2844006"/>
                    <a:pt x="2672555" y="2828925"/>
                  </a:cubicBezTo>
                  <a:cubicBezTo>
                    <a:pt x="2662633" y="2819003"/>
                    <a:pt x="2622946" y="2797175"/>
                    <a:pt x="2613024" y="2778919"/>
                  </a:cubicBezTo>
                  <a:cubicBezTo>
                    <a:pt x="2603102" y="2760663"/>
                    <a:pt x="2614215" y="2733674"/>
                    <a:pt x="2613024" y="2719387"/>
                  </a:cubicBezTo>
                  <a:cubicBezTo>
                    <a:pt x="2611833" y="2705100"/>
                    <a:pt x="2610246" y="2715816"/>
                    <a:pt x="2605880" y="2693194"/>
                  </a:cubicBezTo>
                  <a:cubicBezTo>
                    <a:pt x="2601514" y="2670572"/>
                    <a:pt x="2583258" y="2607468"/>
                    <a:pt x="2586830" y="2583656"/>
                  </a:cubicBezTo>
                  <a:cubicBezTo>
                    <a:pt x="2590402" y="2559844"/>
                    <a:pt x="2607865" y="2584053"/>
                    <a:pt x="2627312" y="2550319"/>
                  </a:cubicBezTo>
                  <a:cubicBezTo>
                    <a:pt x="2646759" y="2516585"/>
                    <a:pt x="2686446" y="2433241"/>
                    <a:pt x="2703512" y="2381250"/>
                  </a:cubicBezTo>
                  <a:cubicBezTo>
                    <a:pt x="2720578" y="2329259"/>
                    <a:pt x="2721371" y="2280047"/>
                    <a:pt x="2729705" y="2238375"/>
                  </a:cubicBezTo>
                  <a:cubicBezTo>
                    <a:pt x="2738039" y="2196703"/>
                    <a:pt x="2743596" y="2154238"/>
                    <a:pt x="2753518" y="2131219"/>
                  </a:cubicBezTo>
                  <a:cubicBezTo>
                    <a:pt x="2763440" y="2108200"/>
                    <a:pt x="2784474" y="2109787"/>
                    <a:pt x="2789237" y="2100262"/>
                  </a:cubicBezTo>
                  <a:cubicBezTo>
                    <a:pt x="2792809" y="2093118"/>
                    <a:pt x="2781870" y="2107406"/>
                    <a:pt x="2780028" y="2095910"/>
                  </a:cubicBezTo>
                  <a:lnTo>
                    <a:pt x="2782093" y="2074069"/>
                  </a:lnTo>
                  <a:cubicBezTo>
                    <a:pt x="2791221" y="2028825"/>
                    <a:pt x="2828527" y="1905397"/>
                    <a:pt x="2844005" y="1828800"/>
                  </a:cubicBezTo>
                  <a:cubicBezTo>
                    <a:pt x="2859483" y="1752203"/>
                    <a:pt x="2867222" y="1683345"/>
                    <a:pt x="2874962" y="1614487"/>
                  </a:cubicBezTo>
                  <a:lnTo>
                    <a:pt x="2915516" y="1462850"/>
                  </a:lnTo>
                  <a:cubicBezTo>
                    <a:pt x="2923556" y="1413343"/>
                    <a:pt x="2931638" y="1362770"/>
                    <a:pt x="2939253" y="1319212"/>
                  </a:cubicBezTo>
                  <a:cubicBezTo>
                    <a:pt x="2949175" y="1262459"/>
                    <a:pt x="2962668" y="1208881"/>
                    <a:pt x="2967828" y="1166812"/>
                  </a:cubicBezTo>
                  <a:lnTo>
                    <a:pt x="2969835" y="1120418"/>
                  </a:lnTo>
                  <a:lnTo>
                    <a:pt x="2960684" y="1116806"/>
                  </a:lnTo>
                  <a:lnTo>
                    <a:pt x="2882102" y="1071562"/>
                  </a:lnTo>
                  <a:lnTo>
                    <a:pt x="2829715" y="1009650"/>
                  </a:lnTo>
                  <a:cubicBezTo>
                    <a:pt x="2832096" y="996156"/>
                    <a:pt x="2838843" y="981075"/>
                    <a:pt x="2836859" y="969169"/>
                  </a:cubicBezTo>
                  <a:cubicBezTo>
                    <a:pt x="2834875" y="957263"/>
                    <a:pt x="2819396" y="954484"/>
                    <a:pt x="2817809" y="938212"/>
                  </a:cubicBezTo>
                  <a:cubicBezTo>
                    <a:pt x="2816221" y="921940"/>
                    <a:pt x="2827334" y="871537"/>
                    <a:pt x="2827334" y="871537"/>
                  </a:cubicBezTo>
                  <a:cubicBezTo>
                    <a:pt x="2829715" y="854868"/>
                    <a:pt x="2810268" y="874713"/>
                    <a:pt x="2832096" y="838200"/>
                  </a:cubicBezTo>
                  <a:cubicBezTo>
                    <a:pt x="2853924" y="801687"/>
                    <a:pt x="2927346" y="691356"/>
                    <a:pt x="2958302" y="652462"/>
                  </a:cubicBezTo>
                  <a:cubicBezTo>
                    <a:pt x="2989258" y="613568"/>
                    <a:pt x="3001959" y="616744"/>
                    <a:pt x="3017834" y="602456"/>
                  </a:cubicBezTo>
                  <a:cubicBezTo>
                    <a:pt x="3033709" y="588168"/>
                    <a:pt x="3044027" y="580231"/>
                    <a:pt x="3053552" y="566737"/>
                  </a:cubicBezTo>
                  <a:cubicBezTo>
                    <a:pt x="3063077" y="553243"/>
                    <a:pt x="3067443" y="523082"/>
                    <a:pt x="3074984" y="521494"/>
                  </a:cubicBezTo>
                  <a:cubicBezTo>
                    <a:pt x="3082525" y="519906"/>
                    <a:pt x="3094034" y="548084"/>
                    <a:pt x="3098796" y="557212"/>
                  </a:cubicBezTo>
                  <a:cubicBezTo>
                    <a:pt x="3103558" y="566340"/>
                    <a:pt x="3097209" y="582215"/>
                    <a:pt x="3103559" y="576262"/>
                  </a:cubicBezTo>
                  <a:cubicBezTo>
                    <a:pt x="3109909" y="570309"/>
                    <a:pt x="3124990" y="535781"/>
                    <a:pt x="3136896" y="521494"/>
                  </a:cubicBezTo>
                  <a:cubicBezTo>
                    <a:pt x="3148802" y="507207"/>
                    <a:pt x="3165868" y="493315"/>
                    <a:pt x="3174996" y="490537"/>
                  </a:cubicBezTo>
                  <a:cubicBezTo>
                    <a:pt x="3184124" y="487759"/>
                    <a:pt x="3191268" y="495300"/>
                    <a:pt x="3191665" y="504825"/>
                  </a:cubicBezTo>
                  <a:cubicBezTo>
                    <a:pt x="3192062" y="514350"/>
                    <a:pt x="3171821" y="549274"/>
                    <a:pt x="3177377" y="547687"/>
                  </a:cubicBezTo>
                  <a:cubicBezTo>
                    <a:pt x="3182933" y="546100"/>
                    <a:pt x="3211905" y="502444"/>
                    <a:pt x="3225002" y="495300"/>
                  </a:cubicBezTo>
                  <a:cubicBezTo>
                    <a:pt x="3238099" y="488156"/>
                    <a:pt x="3250006" y="500459"/>
                    <a:pt x="3255959" y="504825"/>
                  </a:cubicBezTo>
                  <a:cubicBezTo>
                    <a:pt x="3261912" y="509191"/>
                    <a:pt x="3253578" y="525463"/>
                    <a:pt x="3260721" y="521494"/>
                  </a:cubicBezTo>
                  <a:cubicBezTo>
                    <a:pt x="3267864" y="517525"/>
                    <a:pt x="3288899" y="484187"/>
                    <a:pt x="3298821" y="481012"/>
                  </a:cubicBezTo>
                  <a:cubicBezTo>
                    <a:pt x="3308743" y="477837"/>
                    <a:pt x="3320649" y="494507"/>
                    <a:pt x="3320252" y="502444"/>
                  </a:cubicBezTo>
                  <a:cubicBezTo>
                    <a:pt x="3319855" y="510381"/>
                    <a:pt x="3307949" y="515143"/>
                    <a:pt x="3296440" y="528637"/>
                  </a:cubicBezTo>
                  <a:cubicBezTo>
                    <a:pt x="3284931" y="542131"/>
                    <a:pt x="3257149" y="569912"/>
                    <a:pt x="3251196" y="583406"/>
                  </a:cubicBezTo>
                  <a:cubicBezTo>
                    <a:pt x="3245243" y="596900"/>
                    <a:pt x="3245640" y="606822"/>
                    <a:pt x="3260721" y="609600"/>
                  </a:cubicBezTo>
                  <a:cubicBezTo>
                    <a:pt x="3268857" y="611099"/>
                    <a:pt x="3291891" y="605437"/>
                    <a:pt x="3311347" y="601527"/>
                  </a:cubicBezTo>
                  <a:lnTo>
                    <a:pt x="3320252" y="588169"/>
                  </a:lnTo>
                  <a:cubicBezTo>
                    <a:pt x="3339501" y="556022"/>
                    <a:pt x="3358750" y="523875"/>
                    <a:pt x="3370259" y="511969"/>
                  </a:cubicBezTo>
                  <a:cubicBezTo>
                    <a:pt x="3381768" y="500063"/>
                    <a:pt x="3386134" y="521097"/>
                    <a:pt x="3389309" y="516731"/>
                  </a:cubicBezTo>
                  <a:cubicBezTo>
                    <a:pt x="3392484" y="512365"/>
                    <a:pt x="3385737" y="496094"/>
                    <a:pt x="3389309" y="485775"/>
                  </a:cubicBezTo>
                  <a:cubicBezTo>
                    <a:pt x="3392881" y="475456"/>
                    <a:pt x="3402803" y="457597"/>
                    <a:pt x="3410740" y="454819"/>
                  </a:cubicBezTo>
                  <a:cubicBezTo>
                    <a:pt x="3418677" y="452041"/>
                    <a:pt x="3423440" y="473869"/>
                    <a:pt x="3436934" y="469106"/>
                  </a:cubicBezTo>
                  <a:cubicBezTo>
                    <a:pt x="3450428" y="464343"/>
                    <a:pt x="3466302" y="439738"/>
                    <a:pt x="3491702" y="426244"/>
                  </a:cubicBezTo>
                  <a:cubicBezTo>
                    <a:pt x="3517102" y="412750"/>
                    <a:pt x="3562743" y="388144"/>
                    <a:pt x="3589334" y="388144"/>
                  </a:cubicBezTo>
                  <a:cubicBezTo>
                    <a:pt x="3615925" y="388144"/>
                    <a:pt x="3638546" y="412353"/>
                    <a:pt x="3651246" y="426244"/>
                  </a:cubicBezTo>
                  <a:cubicBezTo>
                    <a:pt x="3663946" y="440134"/>
                    <a:pt x="3652040" y="452834"/>
                    <a:pt x="3665534" y="471487"/>
                  </a:cubicBezTo>
                  <a:cubicBezTo>
                    <a:pt x="3679028" y="490140"/>
                    <a:pt x="3719112" y="515937"/>
                    <a:pt x="3732209" y="538162"/>
                  </a:cubicBezTo>
                  <a:cubicBezTo>
                    <a:pt x="3745306" y="560387"/>
                    <a:pt x="3740146" y="581818"/>
                    <a:pt x="3744115" y="604837"/>
                  </a:cubicBezTo>
                  <a:cubicBezTo>
                    <a:pt x="3748084" y="627856"/>
                    <a:pt x="3753243" y="649684"/>
                    <a:pt x="3756021" y="676275"/>
                  </a:cubicBezTo>
                  <a:cubicBezTo>
                    <a:pt x="3758799" y="702866"/>
                    <a:pt x="3766340" y="738187"/>
                    <a:pt x="3760784" y="764381"/>
                  </a:cubicBezTo>
                  <a:cubicBezTo>
                    <a:pt x="3755228" y="790575"/>
                    <a:pt x="3735384" y="809228"/>
                    <a:pt x="3722684" y="833437"/>
                  </a:cubicBezTo>
                  <a:cubicBezTo>
                    <a:pt x="3709984" y="857646"/>
                    <a:pt x="3705618" y="836215"/>
                    <a:pt x="3684584" y="909637"/>
                  </a:cubicBezTo>
                  <a:lnTo>
                    <a:pt x="3679497" y="928780"/>
                  </a:lnTo>
                  <a:lnTo>
                    <a:pt x="3715541" y="947737"/>
                  </a:lnTo>
                  <a:cubicBezTo>
                    <a:pt x="3740941" y="971550"/>
                    <a:pt x="3763960" y="992188"/>
                    <a:pt x="3791741" y="1019175"/>
                  </a:cubicBezTo>
                  <a:cubicBezTo>
                    <a:pt x="3819522" y="1046162"/>
                    <a:pt x="3849287" y="1066800"/>
                    <a:pt x="3882228" y="1109662"/>
                  </a:cubicBezTo>
                  <a:cubicBezTo>
                    <a:pt x="3915169" y="1152525"/>
                    <a:pt x="3962398" y="1233884"/>
                    <a:pt x="3989385" y="1276350"/>
                  </a:cubicBezTo>
                  <a:cubicBezTo>
                    <a:pt x="3997532" y="1289169"/>
                    <a:pt x="4004268" y="1298842"/>
                    <a:pt x="4010153" y="1307136"/>
                  </a:cubicBezTo>
                  <a:cubicBezTo>
                    <a:pt x="4015181" y="1266266"/>
                    <a:pt x="4020139" y="1218961"/>
                    <a:pt x="4025098" y="1190625"/>
                  </a:cubicBezTo>
                  <a:cubicBezTo>
                    <a:pt x="4030654" y="1158875"/>
                    <a:pt x="4032242" y="1148556"/>
                    <a:pt x="4041767" y="1131094"/>
                  </a:cubicBezTo>
                  <a:cubicBezTo>
                    <a:pt x="4051292" y="1113631"/>
                    <a:pt x="4071929" y="1110059"/>
                    <a:pt x="4082248" y="1085850"/>
                  </a:cubicBezTo>
                  <a:cubicBezTo>
                    <a:pt x="4092567" y="1061640"/>
                    <a:pt x="4096933" y="1012428"/>
                    <a:pt x="4103680" y="985837"/>
                  </a:cubicBezTo>
                  <a:cubicBezTo>
                    <a:pt x="4110427" y="959246"/>
                    <a:pt x="4110030" y="945753"/>
                    <a:pt x="4122730" y="926306"/>
                  </a:cubicBezTo>
                  <a:cubicBezTo>
                    <a:pt x="4129081" y="916582"/>
                    <a:pt x="4140889" y="904774"/>
                    <a:pt x="4152350" y="894157"/>
                  </a:cubicBezTo>
                  <a:cubicBezTo>
                    <a:pt x="4154316" y="890816"/>
                    <a:pt x="4156206" y="886605"/>
                    <a:pt x="4158447" y="881062"/>
                  </a:cubicBezTo>
                  <a:cubicBezTo>
                    <a:pt x="4165987" y="862409"/>
                    <a:pt x="4178688" y="832643"/>
                    <a:pt x="4187022" y="802481"/>
                  </a:cubicBezTo>
                  <a:cubicBezTo>
                    <a:pt x="4195356" y="772319"/>
                    <a:pt x="4200913" y="719931"/>
                    <a:pt x="4208454" y="700087"/>
                  </a:cubicBezTo>
                  <a:lnTo>
                    <a:pt x="4239410" y="657225"/>
                  </a:lnTo>
                  <a:cubicBezTo>
                    <a:pt x="4250919" y="641350"/>
                    <a:pt x="4265207" y="617934"/>
                    <a:pt x="4277510" y="604837"/>
                  </a:cubicBezTo>
                  <a:cubicBezTo>
                    <a:pt x="4289813" y="591740"/>
                    <a:pt x="4306085" y="594916"/>
                    <a:pt x="4313229" y="578644"/>
                  </a:cubicBezTo>
                  <a:cubicBezTo>
                    <a:pt x="4320373" y="562372"/>
                    <a:pt x="4320372" y="521493"/>
                    <a:pt x="4320372" y="507206"/>
                  </a:cubicBezTo>
                  <a:cubicBezTo>
                    <a:pt x="4320372" y="492919"/>
                    <a:pt x="4310848" y="497285"/>
                    <a:pt x="4313229" y="492919"/>
                  </a:cubicBezTo>
                  <a:lnTo>
                    <a:pt x="4363235" y="454819"/>
                  </a:lnTo>
                  <a:cubicBezTo>
                    <a:pt x="4363235" y="450056"/>
                    <a:pt x="4348154" y="465931"/>
                    <a:pt x="4363235" y="440531"/>
                  </a:cubicBezTo>
                  <a:cubicBezTo>
                    <a:pt x="4378316" y="415131"/>
                    <a:pt x="4432688" y="351631"/>
                    <a:pt x="4456104" y="300037"/>
                  </a:cubicBezTo>
                  <a:cubicBezTo>
                    <a:pt x="4479520" y="248443"/>
                    <a:pt x="4485870" y="180975"/>
                    <a:pt x="4503729" y="130969"/>
                  </a:cubicBezTo>
                  <a:cubicBezTo>
                    <a:pt x="4521588" y="80963"/>
                    <a:pt x="4552941" y="12303"/>
                    <a:pt x="4563260" y="0"/>
                  </a:cubicBezTo>
                  <a:close/>
                </a:path>
              </a:pathLst>
            </a:custGeom>
            <a:gradFill>
              <a:gsLst>
                <a:gs pos="42000">
                  <a:schemeClr val="bg1"/>
                </a:gs>
                <a:gs pos="0">
                  <a:schemeClr val="bg1">
                    <a:alpha val="40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blurRad="165100" dist="114300" dir="5400000" sx="90000" sy="-19000" rotWithShape="0">
                <a:prstClr val="black">
                  <a:alpha val="47000"/>
                </a:prstClr>
              </a:outerShdw>
            </a:effectLst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任意多边形 90"/>
            <p:cNvSpPr>
              <a:spLocks noChangeAspect="1"/>
            </p:cNvSpPr>
            <p:nvPr/>
          </p:nvSpPr>
          <p:spPr>
            <a:xfrm>
              <a:off x="8503366" y="4493039"/>
              <a:ext cx="533130" cy="488874"/>
            </a:xfrm>
            <a:custGeom>
              <a:avLst/>
              <a:gdLst/>
              <a:ahLst/>
              <a:cxnLst/>
              <a:rect l="l" t="t" r="r" b="b"/>
              <a:pathLst>
                <a:path w="9667875" h="8865328">
                  <a:moveTo>
                    <a:pt x="8153326" y="6265301"/>
                  </a:moveTo>
                  <a:cubicBezTo>
                    <a:pt x="8163353" y="6273105"/>
                    <a:pt x="8211638" y="6316428"/>
                    <a:pt x="8231942" y="6338991"/>
                  </a:cubicBezTo>
                  <a:lnTo>
                    <a:pt x="8181975" y="6293578"/>
                  </a:lnTo>
                  <a:cubicBezTo>
                    <a:pt x="8153797" y="6267384"/>
                    <a:pt x="8147844" y="6261034"/>
                    <a:pt x="8153326" y="6265301"/>
                  </a:cubicBezTo>
                  <a:close/>
                  <a:moveTo>
                    <a:pt x="4897562" y="8"/>
                  </a:moveTo>
                  <a:cubicBezTo>
                    <a:pt x="4952504" y="-165"/>
                    <a:pt x="5003800" y="2315"/>
                    <a:pt x="5048250" y="7078"/>
                  </a:cubicBezTo>
                  <a:cubicBezTo>
                    <a:pt x="5226050" y="26128"/>
                    <a:pt x="5365750" y="159478"/>
                    <a:pt x="5457825" y="197578"/>
                  </a:cubicBezTo>
                  <a:cubicBezTo>
                    <a:pt x="5549900" y="235678"/>
                    <a:pt x="5541963" y="203928"/>
                    <a:pt x="5600700" y="235678"/>
                  </a:cubicBezTo>
                  <a:cubicBezTo>
                    <a:pt x="5659437" y="267428"/>
                    <a:pt x="5762625" y="319816"/>
                    <a:pt x="5810250" y="388078"/>
                  </a:cubicBezTo>
                  <a:cubicBezTo>
                    <a:pt x="5857875" y="456340"/>
                    <a:pt x="5875338" y="578578"/>
                    <a:pt x="5886450" y="645253"/>
                  </a:cubicBezTo>
                  <a:cubicBezTo>
                    <a:pt x="5897563" y="711928"/>
                    <a:pt x="5887244" y="750028"/>
                    <a:pt x="5876925" y="788128"/>
                  </a:cubicBezTo>
                  <a:cubicBezTo>
                    <a:pt x="5902325" y="791303"/>
                    <a:pt x="5878513" y="770665"/>
                    <a:pt x="5953125" y="797653"/>
                  </a:cubicBezTo>
                  <a:cubicBezTo>
                    <a:pt x="6027738" y="824640"/>
                    <a:pt x="6205538" y="870678"/>
                    <a:pt x="6324600" y="950053"/>
                  </a:cubicBezTo>
                  <a:cubicBezTo>
                    <a:pt x="6443662" y="1029428"/>
                    <a:pt x="6556375" y="1140553"/>
                    <a:pt x="6667500" y="1273903"/>
                  </a:cubicBezTo>
                  <a:cubicBezTo>
                    <a:pt x="6778625" y="1407253"/>
                    <a:pt x="6932613" y="1572353"/>
                    <a:pt x="6991350" y="1750153"/>
                  </a:cubicBezTo>
                  <a:cubicBezTo>
                    <a:pt x="7050087" y="1927953"/>
                    <a:pt x="7019925" y="2191478"/>
                    <a:pt x="7019925" y="2340703"/>
                  </a:cubicBezTo>
                  <a:cubicBezTo>
                    <a:pt x="7019925" y="2489928"/>
                    <a:pt x="6978650" y="2545491"/>
                    <a:pt x="6991350" y="2645503"/>
                  </a:cubicBezTo>
                  <a:cubicBezTo>
                    <a:pt x="7004050" y="2745515"/>
                    <a:pt x="7072313" y="2809016"/>
                    <a:pt x="7096125" y="2940778"/>
                  </a:cubicBezTo>
                  <a:cubicBezTo>
                    <a:pt x="7119937" y="3072540"/>
                    <a:pt x="7151688" y="3245578"/>
                    <a:pt x="7134225" y="3436078"/>
                  </a:cubicBezTo>
                  <a:cubicBezTo>
                    <a:pt x="7116763" y="3626578"/>
                    <a:pt x="7010400" y="3928203"/>
                    <a:pt x="6991350" y="4083778"/>
                  </a:cubicBezTo>
                  <a:cubicBezTo>
                    <a:pt x="6972300" y="4239353"/>
                    <a:pt x="7026275" y="4242528"/>
                    <a:pt x="7019925" y="4369528"/>
                  </a:cubicBezTo>
                  <a:cubicBezTo>
                    <a:pt x="7013575" y="4496528"/>
                    <a:pt x="6975475" y="4698141"/>
                    <a:pt x="6953250" y="4845778"/>
                  </a:cubicBezTo>
                  <a:cubicBezTo>
                    <a:pt x="6931025" y="4993415"/>
                    <a:pt x="6908800" y="5124384"/>
                    <a:pt x="6886575" y="5255353"/>
                  </a:cubicBezTo>
                  <a:cubicBezTo>
                    <a:pt x="6835775" y="5195028"/>
                    <a:pt x="6767513" y="5087078"/>
                    <a:pt x="6734175" y="5074378"/>
                  </a:cubicBezTo>
                  <a:lnTo>
                    <a:pt x="6677025" y="5179153"/>
                  </a:lnTo>
                  <a:cubicBezTo>
                    <a:pt x="6711950" y="5229953"/>
                    <a:pt x="6745288" y="5264878"/>
                    <a:pt x="6781800" y="5331553"/>
                  </a:cubicBezTo>
                  <a:cubicBezTo>
                    <a:pt x="6818312" y="5398228"/>
                    <a:pt x="6831013" y="5517291"/>
                    <a:pt x="6896100" y="5579203"/>
                  </a:cubicBezTo>
                  <a:cubicBezTo>
                    <a:pt x="7054850" y="5655403"/>
                    <a:pt x="7204075" y="5723666"/>
                    <a:pt x="7372350" y="5807803"/>
                  </a:cubicBezTo>
                  <a:cubicBezTo>
                    <a:pt x="7526764" y="5885009"/>
                    <a:pt x="7685188" y="5926125"/>
                    <a:pt x="7858238" y="6049501"/>
                  </a:cubicBezTo>
                  <a:cubicBezTo>
                    <a:pt x="8050398" y="6167265"/>
                    <a:pt x="8148621" y="6294389"/>
                    <a:pt x="8220075" y="6341203"/>
                  </a:cubicBezTo>
                  <a:cubicBezTo>
                    <a:pt x="8247027" y="6358862"/>
                    <a:pt x="8245278" y="6353124"/>
                    <a:pt x="8231942" y="6338991"/>
                  </a:cubicBezTo>
                  <a:cubicBezTo>
                    <a:pt x="8385860" y="6477473"/>
                    <a:pt x="8724990" y="6774616"/>
                    <a:pt x="8896350" y="6969853"/>
                  </a:cubicBezTo>
                  <a:cubicBezTo>
                    <a:pt x="9090025" y="7190515"/>
                    <a:pt x="9224963" y="7401653"/>
                    <a:pt x="9344025" y="7617553"/>
                  </a:cubicBezTo>
                  <a:cubicBezTo>
                    <a:pt x="9463088" y="7833453"/>
                    <a:pt x="9556750" y="8057291"/>
                    <a:pt x="9610725" y="8265253"/>
                  </a:cubicBezTo>
                  <a:cubicBezTo>
                    <a:pt x="9664700" y="8473215"/>
                    <a:pt x="9666287" y="8669271"/>
                    <a:pt x="9667875" y="8865328"/>
                  </a:cubicBezTo>
                  <a:lnTo>
                    <a:pt x="0" y="8855803"/>
                  </a:lnTo>
                  <a:lnTo>
                    <a:pt x="0" y="8227153"/>
                  </a:lnTo>
                  <a:cubicBezTo>
                    <a:pt x="57150" y="8014428"/>
                    <a:pt x="77788" y="7822340"/>
                    <a:pt x="171450" y="7588978"/>
                  </a:cubicBezTo>
                  <a:cubicBezTo>
                    <a:pt x="265112" y="7355616"/>
                    <a:pt x="415925" y="7047641"/>
                    <a:pt x="561975" y="6826978"/>
                  </a:cubicBezTo>
                  <a:cubicBezTo>
                    <a:pt x="708025" y="6606315"/>
                    <a:pt x="898525" y="6418990"/>
                    <a:pt x="1047750" y="6265003"/>
                  </a:cubicBezTo>
                  <a:cubicBezTo>
                    <a:pt x="1196975" y="6111016"/>
                    <a:pt x="1457325" y="5903053"/>
                    <a:pt x="1457325" y="5903053"/>
                  </a:cubicBezTo>
                  <a:cubicBezTo>
                    <a:pt x="1516980" y="5859855"/>
                    <a:pt x="1596461" y="5806993"/>
                    <a:pt x="1681451" y="5752713"/>
                  </a:cubicBezTo>
                  <a:cubicBezTo>
                    <a:pt x="1715440" y="5724814"/>
                    <a:pt x="1748810" y="5698427"/>
                    <a:pt x="1781175" y="5674453"/>
                  </a:cubicBezTo>
                  <a:cubicBezTo>
                    <a:pt x="1909762" y="5579203"/>
                    <a:pt x="1998662" y="5517291"/>
                    <a:pt x="2143125" y="5445853"/>
                  </a:cubicBezTo>
                  <a:cubicBezTo>
                    <a:pt x="2287588" y="5374415"/>
                    <a:pt x="2506663" y="5298215"/>
                    <a:pt x="2647950" y="5245828"/>
                  </a:cubicBezTo>
                  <a:cubicBezTo>
                    <a:pt x="2789237" y="5193441"/>
                    <a:pt x="2867025" y="5201378"/>
                    <a:pt x="2990850" y="5131528"/>
                  </a:cubicBezTo>
                  <a:cubicBezTo>
                    <a:pt x="3114675" y="5061678"/>
                    <a:pt x="3284538" y="4917215"/>
                    <a:pt x="3390900" y="4826728"/>
                  </a:cubicBezTo>
                  <a:cubicBezTo>
                    <a:pt x="3497262" y="4736241"/>
                    <a:pt x="3563143" y="4662422"/>
                    <a:pt x="3629025" y="4588603"/>
                  </a:cubicBezTo>
                  <a:cubicBezTo>
                    <a:pt x="3590925" y="4534628"/>
                    <a:pt x="3525837" y="4487003"/>
                    <a:pt x="3514725" y="4426678"/>
                  </a:cubicBezTo>
                  <a:cubicBezTo>
                    <a:pt x="3503613" y="4366353"/>
                    <a:pt x="3525838" y="4339365"/>
                    <a:pt x="3562350" y="4226653"/>
                  </a:cubicBezTo>
                  <a:cubicBezTo>
                    <a:pt x="3598862" y="4113941"/>
                    <a:pt x="3706813" y="3850415"/>
                    <a:pt x="3733800" y="3750403"/>
                  </a:cubicBezTo>
                  <a:cubicBezTo>
                    <a:pt x="3760787" y="3650391"/>
                    <a:pt x="3748087" y="3667853"/>
                    <a:pt x="3724275" y="3626578"/>
                  </a:cubicBezTo>
                  <a:cubicBezTo>
                    <a:pt x="3700463" y="3585303"/>
                    <a:pt x="3638550" y="3563078"/>
                    <a:pt x="3590925" y="3502753"/>
                  </a:cubicBezTo>
                  <a:cubicBezTo>
                    <a:pt x="3543300" y="3442428"/>
                    <a:pt x="3490912" y="3353528"/>
                    <a:pt x="3438525" y="3264628"/>
                  </a:cubicBezTo>
                  <a:cubicBezTo>
                    <a:pt x="3400425" y="3385278"/>
                    <a:pt x="3348037" y="3553553"/>
                    <a:pt x="3324225" y="3626578"/>
                  </a:cubicBezTo>
                  <a:cubicBezTo>
                    <a:pt x="3300412" y="3699603"/>
                    <a:pt x="3348037" y="3667853"/>
                    <a:pt x="3295650" y="3702778"/>
                  </a:cubicBezTo>
                  <a:cubicBezTo>
                    <a:pt x="3243262" y="3737703"/>
                    <a:pt x="3057525" y="3834541"/>
                    <a:pt x="3009900" y="3836128"/>
                  </a:cubicBezTo>
                  <a:cubicBezTo>
                    <a:pt x="3009900" y="3791678"/>
                    <a:pt x="3001963" y="3747228"/>
                    <a:pt x="3009900" y="3702778"/>
                  </a:cubicBezTo>
                  <a:cubicBezTo>
                    <a:pt x="3017837" y="3658328"/>
                    <a:pt x="3057525" y="3569428"/>
                    <a:pt x="3057525" y="3569428"/>
                  </a:cubicBezTo>
                  <a:cubicBezTo>
                    <a:pt x="3054350" y="3539265"/>
                    <a:pt x="3040062" y="3536091"/>
                    <a:pt x="2990850" y="3521803"/>
                  </a:cubicBezTo>
                  <a:cubicBezTo>
                    <a:pt x="2941637" y="3507516"/>
                    <a:pt x="2820987" y="3456716"/>
                    <a:pt x="2762250" y="3483703"/>
                  </a:cubicBezTo>
                  <a:cubicBezTo>
                    <a:pt x="2703513" y="3510690"/>
                    <a:pt x="2678113" y="3612290"/>
                    <a:pt x="2638425" y="3683728"/>
                  </a:cubicBezTo>
                  <a:cubicBezTo>
                    <a:pt x="2598737" y="3755166"/>
                    <a:pt x="2559050" y="3875816"/>
                    <a:pt x="2524125" y="3912328"/>
                  </a:cubicBezTo>
                  <a:cubicBezTo>
                    <a:pt x="2489200" y="3948840"/>
                    <a:pt x="2460625" y="3936140"/>
                    <a:pt x="2428875" y="3902803"/>
                  </a:cubicBezTo>
                  <a:cubicBezTo>
                    <a:pt x="2397125" y="3869466"/>
                    <a:pt x="2341562" y="3785328"/>
                    <a:pt x="2333625" y="3712303"/>
                  </a:cubicBezTo>
                  <a:cubicBezTo>
                    <a:pt x="2325688" y="3639278"/>
                    <a:pt x="2339975" y="3556728"/>
                    <a:pt x="2381250" y="3464653"/>
                  </a:cubicBezTo>
                  <a:cubicBezTo>
                    <a:pt x="2422525" y="3372578"/>
                    <a:pt x="2501900" y="3266215"/>
                    <a:pt x="2581275" y="3159853"/>
                  </a:cubicBezTo>
                  <a:lnTo>
                    <a:pt x="3209925" y="2197828"/>
                  </a:lnTo>
                  <a:cubicBezTo>
                    <a:pt x="3187700" y="2191478"/>
                    <a:pt x="3182937" y="2208941"/>
                    <a:pt x="3143250" y="2178778"/>
                  </a:cubicBezTo>
                  <a:cubicBezTo>
                    <a:pt x="3103562" y="2148616"/>
                    <a:pt x="3011487" y="2097816"/>
                    <a:pt x="2971800" y="2016853"/>
                  </a:cubicBezTo>
                  <a:cubicBezTo>
                    <a:pt x="2932112" y="1935891"/>
                    <a:pt x="2901950" y="1796190"/>
                    <a:pt x="2905125" y="1693003"/>
                  </a:cubicBezTo>
                  <a:cubicBezTo>
                    <a:pt x="2908300" y="1589816"/>
                    <a:pt x="2944813" y="1483453"/>
                    <a:pt x="2990850" y="1397728"/>
                  </a:cubicBezTo>
                  <a:cubicBezTo>
                    <a:pt x="3036887" y="1312003"/>
                    <a:pt x="3111500" y="1243740"/>
                    <a:pt x="3181350" y="1178653"/>
                  </a:cubicBezTo>
                  <a:cubicBezTo>
                    <a:pt x="3251200" y="1113566"/>
                    <a:pt x="3351213" y="1051653"/>
                    <a:pt x="3409950" y="1007203"/>
                  </a:cubicBezTo>
                  <a:cubicBezTo>
                    <a:pt x="3468687" y="962753"/>
                    <a:pt x="3462338" y="1000853"/>
                    <a:pt x="3543300" y="911953"/>
                  </a:cubicBezTo>
                  <a:cubicBezTo>
                    <a:pt x="3624262" y="823053"/>
                    <a:pt x="3754437" y="611916"/>
                    <a:pt x="3895725" y="473803"/>
                  </a:cubicBezTo>
                  <a:cubicBezTo>
                    <a:pt x="4037013" y="335690"/>
                    <a:pt x="4198938" y="161065"/>
                    <a:pt x="4391025" y="83278"/>
                  </a:cubicBezTo>
                  <a:cubicBezTo>
                    <a:pt x="4535090" y="24938"/>
                    <a:pt x="4732734" y="530"/>
                    <a:pt x="4897562" y="8"/>
                  </a:cubicBezTo>
                  <a:close/>
                </a:path>
              </a:pathLst>
            </a:custGeom>
            <a:gradFill>
              <a:gsLst>
                <a:gs pos="42000">
                  <a:schemeClr val="bg1"/>
                </a:gs>
                <a:gs pos="0">
                  <a:schemeClr val="bg1">
                    <a:alpha val="40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blurRad="165100" dist="114300" dir="5400000" sx="90000" sy="-19000" rotWithShape="0">
                <a:prstClr val="black">
                  <a:alpha val="47000"/>
                </a:prstClr>
              </a:outerShdw>
            </a:effectLst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2" name="任意多边形 91"/>
            <p:cNvSpPr>
              <a:spLocks noChangeAspect="1"/>
            </p:cNvSpPr>
            <p:nvPr/>
          </p:nvSpPr>
          <p:spPr>
            <a:xfrm>
              <a:off x="467544" y="5253625"/>
              <a:ext cx="500767" cy="643945"/>
            </a:xfrm>
            <a:custGeom>
              <a:avLst/>
              <a:gdLst/>
              <a:ahLst/>
              <a:cxnLst/>
              <a:rect l="l" t="t" r="r" b="b"/>
              <a:pathLst>
                <a:path w="5480050" h="7046893">
                  <a:moveTo>
                    <a:pt x="2818110" y="30"/>
                  </a:moveTo>
                  <a:cubicBezTo>
                    <a:pt x="2827536" y="-218"/>
                    <a:pt x="2838186" y="1039"/>
                    <a:pt x="2851150" y="4743"/>
                  </a:cubicBezTo>
                  <a:cubicBezTo>
                    <a:pt x="2903008" y="19560"/>
                    <a:pt x="2996142" y="87293"/>
                    <a:pt x="3048000" y="106343"/>
                  </a:cubicBezTo>
                  <a:cubicBezTo>
                    <a:pt x="3099858" y="125393"/>
                    <a:pt x="3098800" y="105285"/>
                    <a:pt x="3162300" y="119043"/>
                  </a:cubicBezTo>
                  <a:cubicBezTo>
                    <a:pt x="3225800" y="132801"/>
                    <a:pt x="3369733" y="167726"/>
                    <a:pt x="3429000" y="188893"/>
                  </a:cubicBezTo>
                  <a:cubicBezTo>
                    <a:pt x="3488267" y="210060"/>
                    <a:pt x="3484033" y="228051"/>
                    <a:pt x="3517900" y="246043"/>
                  </a:cubicBezTo>
                  <a:cubicBezTo>
                    <a:pt x="3551767" y="264035"/>
                    <a:pt x="3597275" y="285201"/>
                    <a:pt x="3632200" y="296843"/>
                  </a:cubicBezTo>
                  <a:cubicBezTo>
                    <a:pt x="3667125" y="308485"/>
                    <a:pt x="3690408" y="296843"/>
                    <a:pt x="3727450" y="315893"/>
                  </a:cubicBezTo>
                  <a:cubicBezTo>
                    <a:pt x="3764492" y="334943"/>
                    <a:pt x="3813175" y="382568"/>
                    <a:pt x="3854450" y="411143"/>
                  </a:cubicBezTo>
                  <a:cubicBezTo>
                    <a:pt x="3895725" y="439718"/>
                    <a:pt x="3941233" y="456651"/>
                    <a:pt x="3975100" y="487343"/>
                  </a:cubicBezTo>
                  <a:cubicBezTo>
                    <a:pt x="4008967" y="518035"/>
                    <a:pt x="4026958" y="548726"/>
                    <a:pt x="4057650" y="595293"/>
                  </a:cubicBezTo>
                  <a:cubicBezTo>
                    <a:pt x="4088342" y="641860"/>
                    <a:pt x="4130675" y="728643"/>
                    <a:pt x="4159250" y="766743"/>
                  </a:cubicBezTo>
                  <a:cubicBezTo>
                    <a:pt x="4187825" y="804843"/>
                    <a:pt x="4203700" y="784735"/>
                    <a:pt x="4229100" y="823893"/>
                  </a:cubicBezTo>
                  <a:cubicBezTo>
                    <a:pt x="4254500" y="863051"/>
                    <a:pt x="4294717" y="956185"/>
                    <a:pt x="4311650" y="1001693"/>
                  </a:cubicBezTo>
                  <a:cubicBezTo>
                    <a:pt x="4328583" y="1047201"/>
                    <a:pt x="4320117" y="1071543"/>
                    <a:pt x="4330700" y="1096943"/>
                  </a:cubicBezTo>
                  <a:cubicBezTo>
                    <a:pt x="4341283" y="1122343"/>
                    <a:pt x="4352925" y="1113876"/>
                    <a:pt x="4375150" y="1154093"/>
                  </a:cubicBezTo>
                  <a:cubicBezTo>
                    <a:pt x="4397375" y="1194310"/>
                    <a:pt x="4440767" y="1289560"/>
                    <a:pt x="4464050" y="1338243"/>
                  </a:cubicBezTo>
                  <a:cubicBezTo>
                    <a:pt x="4487333" y="1386926"/>
                    <a:pt x="4511675" y="1411268"/>
                    <a:pt x="4514850" y="1446193"/>
                  </a:cubicBezTo>
                  <a:cubicBezTo>
                    <a:pt x="4518025" y="1481118"/>
                    <a:pt x="4478867" y="1509693"/>
                    <a:pt x="4483100" y="1547793"/>
                  </a:cubicBezTo>
                  <a:cubicBezTo>
                    <a:pt x="4487333" y="1585893"/>
                    <a:pt x="4543425" y="1633518"/>
                    <a:pt x="4540250" y="1674793"/>
                  </a:cubicBezTo>
                  <a:cubicBezTo>
                    <a:pt x="4537075" y="1716068"/>
                    <a:pt x="4467225" y="1748876"/>
                    <a:pt x="4464050" y="1795443"/>
                  </a:cubicBezTo>
                  <a:cubicBezTo>
                    <a:pt x="4460875" y="1842010"/>
                    <a:pt x="4519083" y="1908685"/>
                    <a:pt x="4521200" y="1954193"/>
                  </a:cubicBezTo>
                  <a:cubicBezTo>
                    <a:pt x="4523317" y="1999701"/>
                    <a:pt x="4489450" y="2032510"/>
                    <a:pt x="4476750" y="2068493"/>
                  </a:cubicBezTo>
                  <a:cubicBezTo>
                    <a:pt x="4464050" y="2104476"/>
                    <a:pt x="4455583" y="2145751"/>
                    <a:pt x="4445000" y="2170093"/>
                  </a:cubicBezTo>
                  <a:cubicBezTo>
                    <a:pt x="4434417" y="2194435"/>
                    <a:pt x="4406900" y="2193376"/>
                    <a:pt x="4413250" y="2214543"/>
                  </a:cubicBezTo>
                  <a:cubicBezTo>
                    <a:pt x="4419600" y="2235710"/>
                    <a:pt x="4474633" y="2250526"/>
                    <a:pt x="4483100" y="2297093"/>
                  </a:cubicBezTo>
                  <a:cubicBezTo>
                    <a:pt x="4491567" y="2343660"/>
                    <a:pt x="4449233" y="2464310"/>
                    <a:pt x="4464050" y="2493943"/>
                  </a:cubicBezTo>
                  <a:cubicBezTo>
                    <a:pt x="4478867" y="2523576"/>
                    <a:pt x="4545542" y="2462193"/>
                    <a:pt x="4572000" y="2474893"/>
                  </a:cubicBezTo>
                  <a:cubicBezTo>
                    <a:pt x="4598458" y="2487593"/>
                    <a:pt x="4583642" y="2537335"/>
                    <a:pt x="4622800" y="2570143"/>
                  </a:cubicBezTo>
                  <a:cubicBezTo>
                    <a:pt x="4661958" y="2602951"/>
                    <a:pt x="4782608" y="2643168"/>
                    <a:pt x="4806950" y="2671743"/>
                  </a:cubicBezTo>
                  <a:cubicBezTo>
                    <a:pt x="4831292" y="2700318"/>
                    <a:pt x="4743450" y="2716193"/>
                    <a:pt x="4768850" y="2741593"/>
                  </a:cubicBezTo>
                  <a:cubicBezTo>
                    <a:pt x="4794250" y="2766993"/>
                    <a:pt x="4942417" y="2793451"/>
                    <a:pt x="4959350" y="2824143"/>
                  </a:cubicBezTo>
                  <a:cubicBezTo>
                    <a:pt x="4976283" y="2854835"/>
                    <a:pt x="4854575" y="2892935"/>
                    <a:pt x="4870450" y="2925743"/>
                  </a:cubicBezTo>
                  <a:cubicBezTo>
                    <a:pt x="4886325" y="2958551"/>
                    <a:pt x="5028142" y="2998768"/>
                    <a:pt x="5054600" y="3020993"/>
                  </a:cubicBezTo>
                  <a:lnTo>
                    <a:pt x="5064621" y="3033792"/>
                  </a:lnTo>
                  <a:cubicBezTo>
                    <a:pt x="5065911" y="3043416"/>
                    <a:pt x="5044281" y="3045599"/>
                    <a:pt x="5029200" y="3059093"/>
                  </a:cubicBezTo>
                  <a:cubicBezTo>
                    <a:pt x="5009092" y="3077085"/>
                    <a:pt x="4930775" y="3113068"/>
                    <a:pt x="4933950" y="3128943"/>
                  </a:cubicBezTo>
                  <a:cubicBezTo>
                    <a:pt x="4937125" y="3144818"/>
                    <a:pt x="4998508" y="3131060"/>
                    <a:pt x="5048250" y="3154343"/>
                  </a:cubicBezTo>
                  <a:cubicBezTo>
                    <a:pt x="5097992" y="3177626"/>
                    <a:pt x="5227108" y="3241126"/>
                    <a:pt x="5232400" y="3268643"/>
                  </a:cubicBezTo>
                  <a:cubicBezTo>
                    <a:pt x="5237692" y="3296160"/>
                    <a:pt x="5096933" y="3288751"/>
                    <a:pt x="5080000" y="3319443"/>
                  </a:cubicBezTo>
                  <a:cubicBezTo>
                    <a:pt x="5063067" y="3350135"/>
                    <a:pt x="5110692" y="3411518"/>
                    <a:pt x="5130800" y="3452793"/>
                  </a:cubicBezTo>
                  <a:cubicBezTo>
                    <a:pt x="5150908" y="3494068"/>
                    <a:pt x="5190067" y="3542751"/>
                    <a:pt x="5200650" y="3567093"/>
                  </a:cubicBezTo>
                  <a:cubicBezTo>
                    <a:pt x="5211233" y="3591435"/>
                    <a:pt x="5209117" y="3595668"/>
                    <a:pt x="5194300" y="3598843"/>
                  </a:cubicBezTo>
                  <a:cubicBezTo>
                    <a:pt x="5179483" y="3602018"/>
                    <a:pt x="5128683" y="3582968"/>
                    <a:pt x="5111750" y="3586143"/>
                  </a:cubicBezTo>
                  <a:cubicBezTo>
                    <a:pt x="5094817" y="3589318"/>
                    <a:pt x="5062008" y="3584026"/>
                    <a:pt x="5092700" y="3617893"/>
                  </a:cubicBezTo>
                  <a:cubicBezTo>
                    <a:pt x="5123392" y="3651760"/>
                    <a:pt x="5252508" y="3748068"/>
                    <a:pt x="5295900" y="3789343"/>
                  </a:cubicBezTo>
                  <a:cubicBezTo>
                    <a:pt x="5339292" y="3830618"/>
                    <a:pt x="5362575" y="3851785"/>
                    <a:pt x="5353050" y="3865543"/>
                  </a:cubicBezTo>
                  <a:cubicBezTo>
                    <a:pt x="5343525" y="3879301"/>
                    <a:pt x="5278967" y="3872951"/>
                    <a:pt x="5238750" y="3871893"/>
                  </a:cubicBezTo>
                  <a:cubicBezTo>
                    <a:pt x="5198533" y="3870835"/>
                    <a:pt x="5105400" y="3825326"/>
                    <a:pt x="5111750" y="3859193"/>
                  </a:cubicBezTo>
                  <a:cubicBezTo>
                    <a:pt x="5118100" y="3893060"/>
                    <a:pt x="5246158" y="4017943"/>
                    <a:pt x="5276850" y="4075093"/>
                  </a:cubicBezTo>
                  <a:cubicBezTo>
                    <a:pt x="5307542" y="4132243"/>
                    <a:pt x="5309658" y="4181985"/>
                    <a:pt x="5295900" y="4202093"/>
                  </a:cubicBezTo>
                  <a:cubicBezTo>
                    <a:pt x="5282142" y="4222201"/>
                    <a:pt x="5245100" y="4199976"/>
                    <a:pt x="5194300" y="4195743"/>
                  </a:cubicBezTo>
                  <a:cubicBezTo>
                    <a:pt x="5143500" y="4191510"/>
                    <a:pt x="5019675" y="4151293"/>
                    <a:pt x="4991100" y="4176693"/>
                  </a:cubicBezTo>
                  <a:cubicBezTo>
                    <a:pt x="4962525" y="4202093"/>
                    <a:pt x="5028142" y="4307926"/>
                    <a:pt x="5022850" y="4348143"/>
                  </a:cubicBezTo>
                  <a:cubicBezTo>
                    <a:pt x="5017558" y="4388360"/>
                    <a:pt x="4993217" y="4414818"/>
                    <a:pt x="4959350" y="4417993"/>
                  </a:cubicBezTo>
                  <a:cubicBezTo>
                    <a:pt x="4925483" y="4421168"/>
                    <a:pt x="4857750" y="4385185"/>
                    <a:pt x="4819650" y="4367193"/>
                  </a:cubicBezTo>
                  <a:cubicBezTo>
                    <a:pt x="4781550" y="4349201"/>
                    <a:pt x="4752975" y="4289935"/>
                    <a:pt x="4730750" y="4310043"/>
                  </a:cubicBezTo>
                  <a:cubicBezTo>
                    <a:pt x="4708525" y="4330151"/>
                    <a:pt x="4697942" y="4453976"/>
                    <a:pt x="4686300" y="4487843"/>
                  </a:cubicBezTo>
                  <a:cubicBezTo>
                    <a:pt x="4674658" y="4521710"/>
                    <a:pt x="4697942" y="4529118"/>
                    <a:pt x="4660900" y="4513243"/>
                  </a:cubicBezTo>
                  <a:cubicBezTo>
                    <a:pt x="4623858" y="4497368"/>
                    <a:pt x="4507442" y="4420110"/>
                    <a:pt x="4464050" y="4392593"/>
                  </a:cubicBezTo>
                  <a:cubicBezTo>
                    <a:pt x="4420658" y="4365076"/>
                    <a:pt x="4403725" y="4330151"/>
                    <a:pt x="4400550" y="4348143"/>
                  </a:cubicBezTo>
                  <a:cubicBezTo>
                    <a:pt x="4397375" y="4366135"/>
                    <a:pt x="4455583" y="4475143"/>
                    <a:pt x="4445000" y="4500543"/>
                  </a:cubicBezTo>
                  <a:cubicBezTo>
                    <a:pt x="4434417" y="4525943"/>
                    <a:pt x="4384675" y="4504776"/>
                    <a:pt x="4337050" y="4500543"/>
                  </a:cubicBezTo>
                  <a:cubicBezTo>
                    <a:pt x="4289425" y="4496310"/>
                    <a:pt x="4224337" y="4485726"/>
                    <a:pt x="4159250" y="4475143"/>
                  </a:cubicBezTo>
                  <a:lnTo>
                    <a:pt x="4143436" y="4482158"/>
                  </a:lnTo>
                  <a:lnTo>
                    <a:pt x="4298950" y="4557693"/>
                  </a:lnTo>
                  <a:lnTo>
                    <a:pt x="4514850" y="4671993"/>
                  </a:lnTo>
                  <a:lnTo>
                    <a:pt x="4857750" y="4919643"/>
                  </a:lnTo>
                  <a:cubicBezTo>
                    <a:pt x="4963583" y="4997960"/>
                    <a:pt x="5065183" y="5080510"/>
                    <a:pt x="5149850" y="5141893"/>
                  </a:cubicBezTo>
                  <a:cubicBezTo>
                    <a:pt x="5234517" y="5203276"/>
                    <a:pt x="5312833" y="5250901"/>
                    <a:pt x="5365750" y="5287943"/>
                  </a:cubicBezTo>
                  <a:cubicBezTo>
                    <a:pt x="5418667" y="5324985"/>
                    <a:pt x="5452533" y="5321810"/>
                    <a:pt x="5467350" y="5364143"/>
                  </a:cubicBezTo>
                  <a:lnTo>
                    <a:pt x="5467263" y="5380068"/>
                  </a:lnTo>
                  <a:cubicBezTo>
                    <a:pt x="5466887" y="5399862"/>
                    <a:pt x="5465498" y="5318371"/>
                    <a:pt x="5467350" y="5560993"/>
                  </a:cubicBezTo>
                  <a:lnTo>
                    <a:pt x="5480050" y="7034193"/>
                  </a:lnTo>
                  <a:lnTo>
                    <a:pt x="0" y="7046893"/>
                  </a:lnTo>
                  <a:cubicBezTo>
                    <a:pt x="2117" y="6977043"/>
                    <a:pt x="4233" y="7082876"/>
                    <a:pt x="6350" y="6837343"/>
                  </a:cubicBezTo>
                  <a:cubicBezTo>
                    <a:pt x="6350" y="6837296"/>
                    <a:pt x="10583" y="5994898"/>
                    <a:pt x="12700" y="5573693"/>
                  </a:cubicBezTo>
                  <a:lnTo>
                    <a:pt x="298450" y="5332393"/>
                  </a:lnTo>
                  <a:cubicBezTo>
                    <a:pt x="416983" y="5245610"/>
                    <a:pt x="723900" y="5052993"/>
                    <a:pt x="723900" y="5052993"/>
                  </a:cubicBezTo>
                  <a:cubicBezTo>
                    <a:pt x="862542" y="4963035"/>
                    <a:pt x="963083" y="4876251"/>
                    <a:pt x="1130300" y="4792643"/>
                  </a:cubicBezTo>
                  <a:cubicBezTo>
                    <a:pt x="1179179" y="4768204"/>
                    <a:pt x="1232126" y="4744172"/>
                    <a:pt x="1288106" y="4720784"/>
                  </a:cubicBezTo>
                  <a:lnTo>
                    <a:pt x="1219200" y="4703743"/>
                  </a:lnTo>
                  <a:cubicBezTo>
                    <a:pt x="1212850" y="4686810"/>
                    <a:pt x="1194858" y="4682576"/>
                    <a:pt x="1200150" y="4652943"/>
                  </a:cubicBezTo>
                  <a:cubicBezTo>
                    <a:pt x="1205442" y="4623310"/>
                    <a:pt x="1277408" y="4536526"/>
                    <a:pt x="1250950" y="4525943"/>
                  </a:cubicBezTo>
                  <a:cubicBezTo>
                    <a:pt x="1224492" y="4515360"/>
                    <a:pt x="1083733" y="4598968"/>
                    <a:pt x="1041400" y="4589443"/>
                  </a:cubicBezTo>
                  <a:cubicBezTo>
                    <a:pt x="999067" y="4579918"/>
                    <a:pt x="1000125" y="4507951"/>
                    <a:pt x="996950" y="4468793"/>
                  </a:cubicBezTo>
                  <a:cubicBezTo>
                    <a:pt x="993775" y="4429635"/>
                    <a:pt x="1042458" y="4361901"/>
                    <a:pt x="1022350" y="4354493"/>
                  </a:cubicBezTo>
                  <a:cubicBezTo>
                    <a:pt x="1002242" y="4347085"/>
                    <a:pt x="906992" y="4429635"/>
                    <a:pt x="876300" y="4424343"/>
                  </a:cubicBezTo>
                  <a:cubicBezTo>
                    <a:pt x="845608" y="4419051"/>
                    <a:pt x="837142" y="4365076"/>
                    <a:pt x="838200" y="4322743"/>
                  </a:cubicBezTo>
                  <a:cubicBezTo>
                    <a:pt x="839258" y="4280410"/>
                    <a:pt x="897467" y="4180926"/>
                    <a:pt x="882650" y="4170343"/>
                  </a:cubicBezTo>
                  <a:cubicBezTo>
                    <a:pt x="867833" y="4159760"/>
                    <a:pt x="781050" y="4260301"/>
                    <a:pt x="749300" y="4259243"/>
                  </a:cubicBezTo>
                  <a:cubicBezTo>
                    <a:pt x="717550" y="4258185"/>
                    <a:pt x="700617" y="4201035"/>
                    <a:pt x="692150" y="4163993"/>
                  </a:cubicBezTo>
                  <a:cubicBezTo>
                    <a:pt x="683683" y="4126951"/>
                    <a:pt x="717550" y="4053926"/>
                    <a:pt x="698500" y="4036993"/>
                  </a:cubicBezTo>
                  <a:cubicBezTo>
                    <a:pt x="679450" y="4020060"/>
                    <a:pt x="605367" y="4062393"/>
                    <a:pt x="577850" y="4062393"/>
                  </a:cubicBezTo>
                  <a:cubicBezTo>
                    <a:pt x="550333" y="4062393"/>
                    <a:pt x="527050" y="4078268"/>
                    <a:pt x="533400" y="4036993"/>
                  </a:cubicBezTo>
                  <a:cubicBezTo>
                    <a:pt x="539750" y="3995718"/>
                    <a:pt x="627592" y="3850726"/>
                    <a:pt x="615950" y="3814743"/>
                  </a:cubicBezTo>
                  <a:cubicBezTo>
                    <a:pt x="604308" y="3778760"/>
                    <a:pt x="509058" y="3835910"/>
                    <a:pt x="463550" y="3821093"/>
                  </a:cubicBezTo>
                  <a:cubicBezTo>
                    <a:pt x="418042" y="3806276"/>
                    <a:pt x="330200" y="3763943"/>
                    <a:pt x="342900" y="3725843"/>
                  </a:cubicBezTo>
                  <a:cubicBezTo>
                    <a:pt x="355600" y="3687743"/>
                    <a:pt x="523875" y="3633768"/>
                    <a:pt x="539750" y="3592493"/>
                  </a:cubicBezTo>
                  <a:cubicBezTo>
                    <a:pt x="555625" y="3551218"/>
                    <a:pt x="437092" y="3514176"/>
                    <a:pt x="438150" y="3478193"/>
                  </a:cubicBezTo>
                  <a:cubicBezTo>
                    <a:pt x="439208" y="3442210"/>
                    <a:pt x="511175" y="3395643"/>
                    <a:pt x="546100" y="3376593"/>
                  </a:cubicBezTo>
                  <a:cubicBezTo>
                    <a:pt x="581025" y="3357543"/>
                    <a:pt x="640292" y="3384001"/>
                    <a:pt x="647700" y="3363893"/>
                  </a:cubicBezTo>
                  <a:cubicBezTo>
                    <a:pt x="655108" y="3343785"/>
                    <a:pt x="578908" y="3285576"/>
                    <a:pt x="590550" y="3255943"/>
                  </a:cubicBezTo>
                  <a:cubicBezTo>
                    <a:pt x="602192" y="3226310"/>
                    <a:pt x="682625" y="3195618"/>
                    <a:pt x="717550" y="3186093"/>
                  </a:cubicBezTo>
                  <a:cubicBezTo>
                    <a:pt x="752475" y="3176568"/>
                    <a:pt x="800100" y="3212551"/>
                    <a:pt x="800100" y="3198793"/>
                  </a:cubicBezTo>
                  <a:cubicBezTo>
                    <a:pt x="800100" y="3185035"/>
                    <a:pt x="709083" y="3136351"/>
                    <a:pt x="717550" y="3103543"/>
                  </a:cubicBezTo>
                  <a:cubicBezTo>
                    <a:pt x="726017" y="3070735"/>
                    <a:pt x="820208" y="3020993"/>
                    <a:pt x="850900" y="3001943"/>
                  </a:cubicBezTo>
                  <a:cubicBezTo>
                    <a:pt x="881592" y="2982893"/>
                    <a:pt x="897467" y="2999826"/>
                    <a:pt x="901700" y="2989243"/>
                  </a:cubicBezTo>
                  <a:cubicBezTo>
                    <a:pt x="905933" y="2978660"/>
                    <a:pt x="855133" y="2955376"/>
                    <a:pt x="876300" y="2938443"/>
                  </a:cubicBezTo>
                  <a:cubicBezTo>
                    <a:pt x="897467" y="2921510"/>
                    <a:pt x="990600" y="2899285"/>
                    <a:pt x="1028700" y="2887643"/>
                  </a:cubicBezTo>
                  <a:cubicBezTo>
                    <a:pt x="1066800" y="2876001"/>
                    <a:pt x="1102783" y="2887643"/>
                    <a:pt x="1104900" y="2868593"/>
                  </a:cubicBezTo>
                  <a:cubicBezTo>
                    <a:pt x="1107017" y="2849543"/>
                    <a:pt x="1019175" y="2799801"/>
                    <a:pt x="1041400" y="2773343"/>
                  </a:cubicBezTo>
                  <a:cubicBezTo>
                    <a:pt x="1063625" y="2746885"/>
                    <a:pt x="1174750" y="2739476"/>
                    <a:pt x="1238250" y="2709843"/>
                  </a:cubicBezTo>
                  <a:cubicBezTo>
                    <a:pt x="1301750" y="2680210"/>
                    <a:pt x="1384300" y="2624118"/>
                    <a:pt x="1422400" y="2595543"/>
                  </a:cubicBezTo>
                  <a:cubicBezTo>
                    <a:pt x="1460500" y="2566968"/>
                    <a:pt x="1468967" y="2570143"/>
                    <a:pt x="1466850" y="2538393"/>
                  </a:cubicBezTo>
                  <a:cubicBezTo>
                    <a:pt x="1464733" y="2506643"/>
                    <a:pt x="1427692" y="2445260"/>
                    <a:pt x="1409700" y="2405043"/>
                  </a:cubicBezTo>
                  <a:cubicBezTo>
                    <a:pt x="1391708" y="2364826"/>
                    <a:pt x="1363133" y="2332018"/>
                    <a:pt x="1358900" y="2297093"/>
                  </a:cubicBezTo>
                  <a:cubicBezTo>
                    <a:pt x="1354667" y="2262168"/>
                    <a:pt x="1392767" y="2221951"/>
                    <a:pt x="1384300" y="2195493"/>
                  </a:cubicBezTo>
                  <a:cubicBezTo>
                    <a:pt x="1375833" y="2169035"/>
                    <a:pt x="1321858" y="2158451"/>
                    <a:pt x="1308100" y="2138343"/>
                  </a:cubicBezTo>
                  <a:cubicBezTo>
                    <a:pt x="1294342" y="2118235"/>
                    <a:pt x="1298575" y="2100243"/>
                    <a:pt x="1301750" y="2074843"/>
                  </a:cubicBezTo>
                  <a:cubicBezTo>
                    <a:pt x="1304925" y="2049443"/>
                    <a:pt x="1329267" y="2014518"/>
                    <a:pt x="1327150" y="1985943"/>
                  </a:cubicBezTo>
                  <a:cubicBezTo>
                    <a:pt x="1325033" y="1957368"/>
                    <a:pt x="1291167" y="1937260"/>
                    <a:pt x="1289050" y="1903393"/>
                  </a:cubicBezTo>
                  <a:cubicBezTo>
                    <a:pt x="1286933" y="1869526"/>
                    <a:pt x="1312333" y="1820843"/>
                    <a:pt x="1314450" y="1782743"/>
                  </a:cubicBezTo>
                  <a:cubicBezTo>
                    <a:pt x="1316567" y="1744643"/>
                    <a:pt x="1309158" y="1703368"/>
                    <a:pt x="1301750" y="1674793"/>
                  </a:cubicBezTo>
                  <a:cubicBezTo>
                    <a:pt x="1294342" y="1646218"/>
                    <a:pt x="1272117" y="1633518"/>
                    <a:pt x="1270000" y="1611293"/>
                  </a:cubicBezTo>
                  <a:cubicBezTo>
                    <a:pt x="1267883" y="1589068"/>
                    <a:pt x="1287992" y="1571076"/>
                    <a:pt x="1289050" y="1541443"/>
                  </a:cubicBezTo>
                  <a:cubicBezTo>
                    <a:pt x="1290108" y="1511810"/>
                    <a:pt x="1274233" y="1469476"/>
                    <a:pt x="1276350" y="1433493"/>
                  </a:cubicBezTo>
                  <a:cubicBezTo>
                    <a:pt x="1278467" y="1397510"/>
                    <a:pt x="1290108" y="1357293"/>
                    <a:pt x="1301750" y="1325543"/>
                  </a:cubicBezTo>
                  <a:cubicBezTo>
                    <a:pt x="1313392" y="1293793"/>
                    <a:pt x="1347258" y="1273685"/>
                    <a:pt x="1346200" y="1242993"/>
                  </a:cubicBezTo>
                  <a:cubicBezTo>
                    <a:pt x="1345142" y="1212301"/>
                    <a:pt x="1300692" y="1167851"/>
                    <a:pt x="1295400" y="1141393"/>
                  </a:cubicBezTo>
                  <a:cubicBezTo>
                    <a:pt x="1290108" y="1114935"/>
                    <a:pt x="1318683" y="1118110"/>
                    <a:pt x="1314450" y="1084243"/>
                  </a:cubicBezTo>
                  <a:cubicBezTo>
                    <a:pt x="1310217" y="1050376"/>
                    <a:pt x="1262592" y="983701"/>
                    <a:pt x="1270000" y="938193"/>
                  </a:cubicBezTo>
                  <a:cubicBezTo>
                    <a:pt x="1277408" y="892685"/>
                    <a:pt x="1347258" y="850351"/>
                    <a:pt x="1358900" y="811193"/>
                  </a:cubicBezTo>
                  <a:cubicBezTo>
                    <a:pt x="1370542" y="772035"/>
                    <a:pt x="1326092" y="740285"/>
                    <a:pt x="1339850" y="703243"/>
                  </a:cubicBezTo>
                  <a:cubicBezTo>
                    <a:pt x="1353608" y="666201"/>
                    <a:pt x="1403350" y="646093"/>
                    <a:pt x="1441450" y="588943"/>
                  </a:cubicBezTo>
                  <a:cubicBezTo>
                    <a:pt x="1479550" y="531793"/>
                    <a:pt x="1526117" y="405851"/>
                    <a:pt x="1568450" y="360343"/>
                  </a:cubicBezTo>
                  <a:cubicBezTo>
                    <a:pt x="1610783" y="314835"/>
                    <a:pt x="1648883" y="343410"/>
                    <a:pt x="1701800" y="315893"/>
                  </a:cubicBezTo>
                  <a:cubicBezTo>
                    <a:pt x="1754717" y="288376"/>
                    <a:pt x="1841500" y="221701"/>
                    <a:pt x="1885950" y="195243"/>
                  </a:cubicBezTo>
                  <a:cubicBezTo>
                    <a:pt x="1930400" y="168785"/>
                    <a:pt x="1940983" y="162435"/>
                    <a:pt x="1968500" y="157143"/>
                  </a:cubicBezTo>
                  <a:cubicBezTo>
                    <a:pt x="1996017" y="151851"/>
                    <a:pt x="2008717" y="178310"/>
                    <a:pt x="2051050" y="163493"/>
                  </a:cubicBezTo>
                  <a:cubicBezTo>
                    <a:pt x="2093383" y="148676"/>
                    <a:pt x="2171700" y="84118"/>
                    <a:pt x="2222500" y="68243"/>
                  </a:cubicBezTo>
                  <a:cubicBezTo>
                    <a:pt x="2273300" y="52368"/>
                    <a:pt x="2298700" y="75651"/>
                    <a:pt x="2355850" y="68243"/>
                  </a:cubicBezTo>
                  <a:cubicBezTo>
                    <a:pt x="2413000" y="60835"/>
                    <a:pt x="2501900" y="32260"/>
                    <a:pt x="2565400" y="23793"/>
                  </a:cubicBezTo>
                  <a:cubicBezTo>
                    <a:pt x="2628900" y="15326"/>
                    <a:pt x="2689225" y="20618"/>
                    <a:pt x="2736850" y="17443"/>
                  </a:cubicBezTo>
                  <a:cubicBezTo>
                    <a:pt x="2772569" y="15062"/>
                    <a:pt x="2789833" y="774"/>
                    <a:pt x="2818110" y="30"/>
                  </a:cubicBezTo>
                  <a:close/>
                </a:path>
              </a:pathLst>
            </a:custGeom>
            <a:gradFill>
              <a:gsLst>
                <a:gs pos="42000">
                  <a:schemeClr val="bg1"/>
                </a:gs>
                <a:gs pos="0">
                  <a:schemeClr val="bg1">
                    <a:alpha val="40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blurRad="165100" dist="114300" dir="5400000" sx="90000" sy="-19000" rotWithShape="0">
                <a:prstClr val="black">
                  <a:alpha val="47000"/>
                </a:prstClr>
              </a:outerShdw>
            </a:effectLst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3" name="任意多边形 92"/>
            <p:cNvSpPr>
              <a:spLocks noChangeAspect="1"/>
            </p:cNvSpPr>
            <p:nvPr/>
          </p:nvSpPr>
          <p:spPr>
            <a:xfrm>
              <a:off x="1172863" y="5184358"/>
              <a:ext cx="583024" cy="697490"/>
            </a:xfrm>
            <a:custGeom>
              <a:avLst/>
              <a:gdLst/>
              <a:ahLst/>
              <a:cxnLst/>
              <a:rect l="l" t="t" r="r" b="b"/>
              <a:pathLst>
                <a:path w="6367173" h="7617243">
                  <a:moveTo>
                    <a:pt x="2450954" y="40"/>
                  </a:moveTo>
                  <a:cubicBezTo>
                    <a:pt x="2670466" y="1438"/>
                    <a:pt x="2916544" y="44781"/>
                    <a:pt x="3155630" y="92318"/>
                  </a:cubicBezTo>
                  <a:cubicBezTo>
                    <a:pt x="3394716" y="139855"/>
                    <a:pt x="3603043" y="153837"/>
                    <a:pt x="3885472" y="285265"/>
                  </a:cubicBezTo>
                  <a:cubicBezTo>
                    <a:pt x="4167901" y="416693"/>
                    <a:pt x="4454525" y="566297"/>
                    <a:pt x="4850206" y="880884"/>
                  </a:cubicBezTo>
                  <a:cubicBezTo>
                    <a:pt x="5245887" y="1195471"/>
                    <a:pt x="6021868" y="1886164"/>
                    <a:pt x="6259556" y="2172788"/>
                  </a:cubicBezTo>
                  <a:cubicBezTo>
                    <a:pt x="6287519" y="2220326"/>
                    <a:pt x="6326668" y="2263669"/>
                    <a:pt x="6343446" y="2315401"/>
                  </a:cubicBezTo>
                  <a:cubicBezTo>
                    <a:pt x="6360224" y="2367133"/>
                    <a:pt x="6377002" y="2434245"/>
                    <a:pt x="6360224" y="2483181"/>
                  </a:cubicBezTo>
                  <a:cubicBezTo>
                    <a:pt x="6343446" y="2532117"/>
                    <a:pt x="6302899" y="2583849"/>
                    <a:pt x="6242778" y="2609016"/>
                  </a:cubicBezTo>
                  <a:cubicBezTo>
                    <a:pt x="6182657" y="2634183"/>
                    <a:pt x="6051230" y="2617405"/>
                    <a:pt x="5999498" y="2634183"/>
                  </a:cubicBezTo>
                  <a:cubicBezTo>
                    <a:pt x="5947766" y="2650961"/>
                    <a:pt x="6019072" y="2711082"/>
                    <a:pt x="5932386" y="2709684"/>
                  </a:cubicBezTo>
                  <a:cubicBezTo>
                    <a:pt x="5845700" y="2708286"/>
                    <a:pt x="5560474" y="2614609"/>
                    <a:pt x="5479380" y="2625794"/>
                  </a:cubicBezTo>
                  <a:cubicBezTo>
                    <a:pt x="5398286" y="2636979"/>
                    <a:pt x="5437435" y="2740444"/>
                    <a:pt x="5445824" y="2776796"/>
                  </a:cubicBezTo>
                  <a:cubicBezTo>
                    <a:pt x="5454213" y="2813148"/>
                    <a:pt x="5504547" y="2793573"/>
                    <a:pt x="5529714" y="2843907"/>
                  </a:cubicBezTo>
                  <a:cubicBezTo>
                    <a:pt x="5554881" y="2894241"/>
                    <a:pt x="5592632" y="2985122"/>
                    <a:pt x="5596826" y="3078799"/>
                  </a:cubicBezTo>
                  <a:cubicBezTo>
                    <a:pt x="5601021" y="3172476"/>
                    <a:pt x="5617799" y="3193449"/>
                    <a:pt x="5554881" y="3405970"/>
                  </a:cubicBezTo>
                  <a:cubicBezTo>
                    <a:pt x="5491964" y="3618491"/>
                    <a:pt x="5285035" y="4170766"/>
                    <a:pt x="5219321" y="4353926"/>
                  </a:cubicBezTo>
                  <a:cubicBezTo>
                    <a:pt x="5153607" y="4537086"/>
                    <a:pt x="5182969" y="4467178"/>
                    <a:pt x="5160598" y="4504928"/>
                  </a:cubicBezTo>
                  <a:cubicBezTo>
                    <a:pt x="5138228" y="4542679"/>
                    <a:pt x="5122848" y="4573438"/>
                    <a:pt x="5085098" y="4580429"/>
                  </a:cubicBezTo>
                  <a:cubicBezTo>
                    <a:pt x="5047348" y="4587420"/>
                    <a:pt x="4990722" y="4567146"/>
                    <a:pt x="4934096" y="4546873"/>
                  </a:cubicBezTo>
                  <a:cubicBezTo>
                    <a:pt x="4920114" y="4647541"/>
                    <a:pt x="4941087" y="4714652"/>
                    <a:pt x="4892151" y="4848876"/>
                  </a:cubicBezTo>
                  <a:cubicBezTo>
                    <a:pt x="4843215" y="4983100"/>
                    <a:pt x="4695010" y="5252946"/>
                    <a:pt x="4640481" y="5352216"/>
                  </a:cubicBezTo>
                  <a:lnTo>
                    <a:pt x="4601266" y="5396980"/>
                  </a:lnTo>
                  <a:lnTo>
                    <a:pt x="4741149" y="5486440"/>
                  </a:lnTo>
                  <a:cubicBezTo>
                    <a:pt x="4879567" y="5616469"/>
                    <a:pt x="5017985" y="5746498"/>
                    <a:pt x="5152209" y="5914278"/>
                  </a:cubicBezTo>
                  <a:cubicBezTo>
                    <a:pt x="5286433" y="6082058"/>
                    <a:pt x="5398287" y="6346311"/>
                    <a:pt x="5546492" y="6493118"/>
                  </a:cubicBezTo>
                  <a:cubicBezTo>
                    <a:pt x="5694697" y="6639925"/>
                    <a:pt x="5943571" y="6732205"/>
                    <a:pt x="6041442" y="6795122"/>
                  </a:cubicBezTo>
                  <a:lnTo>
                    <a:pt x="6108554" y="7617243"/>
                  </a:lnTo>
                  <a:lnTo>
                    <a:pt x="471153" y="7617243"/>
                  </a:lnTo>
                  <a:cubicBezTo>
                    <a:pt x="479542" y="7435482"/>
                    <a:pt x="499116" y="7291471"/>
                    <a:pt x="496320" y="7071959"/>
                  </a:cubicBezTo>
                  <a:cubicBezTo>
                    <a:pt x="493524" y="6852447"/>
                    <a:pt x="464162" y="6526675"/>
                    <a:pt x="454375" y="6300172"/>
                  </a:cubicBezTo>
                  <a:cubicBezTo>
                    <a:pt x="444588" y="6073669"/>
                    <a:pt x="413828" y="5891907"/>
                    <a:pt x="437597" y="5712942"/>
                  </a:cubicBezTo>
                  <a:cubicBezTo>
                    <a:pt x="461366" y="5533977"/>
                    <a:pt x="534070" y="5356410"/>
                    <a:pt x="596987" y="5226381"/>
                  </a:cubicBezTo>
                  <a:cubicBezTo>
                    <a:pt x="659904" y="5096352"/>
                    <a:pt x="731211" y="5005471"/>
                    <a:pt x="815101" y="4932766"/>
                  </a:cubicBezTo>
                  <a:cubicBezTo>
                    <a:pt x="884943" y="4872236"/>
                    <a:pt x="966415" y="4837872"/>
                    <a:pt x="1050353" y="4809333"/>
                  </a:cubicBezTo>
                  <a:lnTo>
                    <a:pt x="1049993" y="4798542"/>
                  </a:lnTo>
                  <a:lnTo>
                    <a:pt x="1024826" y="4538484"/>
                  </a:lnTo>
                  <a:cubicBezTo>
                    <a:pt x="985677" y="4538484"/>
                    <a:pt x="956316" y="4565049"/>
                    <a:pt x="907380" y="4538484"/>
                  </a:cubicBezTo>
                  <a:cubicBezTo>
                    <a:pt x="858444" y="4511919"/>
                    <a:pt x="802517" y="4549669"/>
                    <a:pt x="731211" y="4379093"/>
                  </a:cubicBezTo>
                  <a:cubicBezTo>
                    <a:pt x="659905" y="4208517"/>
                    <a:pt x="532672" y="3703779"/>
                    <a:pt x="479542" y="3515027"/>
                  </a:cubicBezTo>
                  <a:cubicBezTo>
                    <a:pt x="426412" y="3326275"/>
                    <a:pt x="416624" y="3369617"/>
                    <a:pt x="412430" y="3246579"/>
                  </a:cubicBezTo>
                  <a:cubicBezTo>
                    <a:pt x="408236" y="3123541"/>
                    <a:pt x="411032" y="2866279"/>
                    <a:pt x="454375" y="2776796"/>
                  </a:cubicBezTo>
                  <a:cubicBezTo>
                    <a:pt x="497718" y="2687314"/>
                    <a:pt x="630543" y="2713879"/>
                    <a:pt x="672488" y="2709684"/>
                  </a:cubicBezTo>
                  <a:cubicBezTo>
                    <a:pt x="714433" y="2705490"/>
                    <a:pt x="701849" y="2782389"/>
                    <a:pt x="706044" y="2751629"/>
                  </a:cubicBezTo>
                  <a:cubicBezTo>
                    <a:pt x="710238" y="2720869"/>
                    <a:pt x="703248" y="2611812"/>
                    <a:pt x="697655" y="2525126"/>
                  </a:cubicBezTo>
                  <a:cubicBezTo>
                    <a:pt x="692062" y="2438440"/>
                    <a:pt x="687868" y="2301419"/>
                    <a:pt x="672488" y="2231511"/>
                  </a:cubicBezTo>
                  <a:cubicBezTo>
                    <a:pt x="657108" y="2161603"/>
                    <a:pt x="636135" y="2183973"/>
                    <a:pt x="605376" y="2105676"/>
                  </a:cubicBezTo>
                  <a:cubicBezTo>
                    <a:pt x="574617" y="2027379"/>
                    <a:pt x="532672" y="1854007"/>
                    <a:pt x="487931" y="1761728"/>
                  </a:cubicBezTo>
                  <a:cubicBezTo>
                    <a:pt x="443190" y="1669449"/>
                    <a:pt x="415226" y="1631698"/>
                    <a:pt x="336929" y="1552003"/>
                  </a:cubicBezTo>
                  <a:cubicBezTo>
                    <a:pt x="258632" y="1472308"/>
                    <a:pt x="62888" y="1364649"/>
                    <a:pt x="18147" y="1283555"/>
                  </a:cubicBezTo>
                  <a:cubicBezTo>
                    <a:pt x="-26594" y="1202461"/>
                    <a:pt x="19545" y="1140942"/>
                    <a:pt x="68481" y="1065441"/>
                  </a:cubicBezTo>
                  <a:cubicBezTo>
                    <a:pt x="117417" y="989940"/>
                    <a:pt x="250243" y="882282"/>
                    <a:pt x="311762" y="830550"/>
                  </a:cubicBezTo>
                  <a:cubicBezTo>
                    <a:pt x="373281" y="778818"/>
                    <a:pt x="398449" y="799790"/>
                    <a:pt x="437597" y="755049"/>
                  </a:cubicBezTo>
                  <a:cubicBezTo>
                    <a:pt x="476745" y="710308"/>
                    <a:pt x="476745" y="634807"/>
                    <a:pt x="546653" y="562102"/>
                  </a:cubicBezTo>
                  <a:cubicBezTo>
                    <a:pt x="616561" y="489397"/>
                    <a:pt x="633340" y="381738"/>
                    <a:pt x="848657" y="302043"/>
                  </a:cubicBezTo>
                  <a:cubicBezTo>
                    <a:pt x="1063974" y="222348"/>
                    <a:pt x="1571509" y="134263"/>
                    <a:pt x="1838558" y="83929"/>
                  </a:cubicBezTo>
                  <a:cubicBezTo>
                    <a:pt x="2105608" y="33595"/>
                    <a:pt x="2231442" y="-1358"/>
                    <a:pt x="2450954" y="40"/>
                  </a:cubicBezTo>
                  <a:close/>
                </a:path>
              </a:pathLst>
            </a:custGeom>
            <a:gradFill>
              <a:gsLst>
                <a:gs pos="42000">
                  <a:schemeClr val="bg1"/>
                </a:gs>
                <a:gs pos="0">
                  <a:schemeClr val="bg1">
                    <a:alpha val="40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blurRad="165100" dist="114300" dir="5400000" sx="90000" sy="-19000" rotWithShape="0">
                <a:prstClr val="black">
                  <a:alpha val="47000"/>
                </a:prstClr>
              </a:outerShdw>
            </a:effectLst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" name="任意多边形 95"/>
            <p:cNvSpPr>
              <a:spLocks noChangeAspect="1"/>
            </p:cNvSpPr>
            <p:nvPr/>
          </p:nvSpPr>
          <p:spPr>
            <a:xfrm>
              <a:off x="4541586" y="5243013"/>
              <a:ext cx="430926" cy="654557"/>
            </a:xfrm>
            <a:custGeom>
              <a:avLst/>
              <a:gdLst/>
              <a:ahLst/>
              <a:cxnLst/>
              <a:rect l="l" t="t" r="r" b="b"/>
              <a:pathLst>
                <a:path w="8820060" h="13397248">
                  <a:moveTo>
                    <a:pt x="4306202" y="732"/>
                  </a:moveTo>
                  <a:cubicBezTo>
                    <a:pt x="4317778" y="1857"/>
                    <a:pt x="4330081" y="4304"/>
                    <a:pt x="4343310" y="8273"/>
                  </a:cubicBezTo>
                  <a:cubicBezTo>
                    <a:pt x="4396227" y="24148"/>
                    <a:pt x="4465018" y="66481"/>
                    <a:pt x="4533810" y="116223"/>
                  </a:cubicBezTo>
                  <a:cubicBezTo>
                    <a:pt x="4602602" y="165965"/>
                    <a:pt x="4705260" y="197715"/>
                    <a:pt x="4756060" y="306723"/>
                  </a:cubicBezTo>
                  <a:cubicBezTo>
                    <a:pt x="4806860" y="415731"/>
                    <a:pt x="4807918" y="630573"/>
                    <a:pt x="4838610" y="770273"/>
                  </a:cubicBezTo>
                  <a:cubicBezTo>
                    <a:pt x="4869302" y="909973"/>
                    <a:pt x="4940210" y="1056023"/>
                    <a:pt x="4940210" y="1144923"/>
                  </a:cubicBezTo>
                  <a:cubicBezTo>
                    <a:pt x="4940210" y="1233823"/>
                    <a:pt x="4860835" y="1191490"/>
                    <a:pt x="4838610" y="1303673"/>
                  </a:cubicBezTo>
                  <a:cubicBezTo>
                    <a:pt x="4816385" y="1415856"/>
                    <a:pt x="4811093" y="1668798"/>
                    <a:pt x="4806860" y="1818023"/>
                  </a:cubicBezTo>
                  <a:cubicBezTo>
                    <a:pt x="4802627" y="1967248"/>
                    <a:pt x="4804743" y="2067790"/>
                    <a:pt x="4813210" y="2199023"/>
                  </a:cubicBezTo>
                  <a:cubicBezTo>
                    <a:pt x="4821677" y="2330256"/>
                    <a:pt x="4826968" y="2502765"/>
                    <a:pt x="4857660" y="2605423"/>
                  </a:cubicBezTo>
                  <a:cubicBezTo>
                    <a:pt x="4861924" y="2619686"/>
                    <a:pt x="4867292" y="2631702"/>
                    <a:pt x="4873718" y="2641974"/>
                  </a:cubicBezTo>
                  <a:cubicBezTo>
                    <a:pt x="4919435" y="2653174"/>
                    <a:pt x="4962963" y="2666564"/>
                    <a:pt x="5003710" y="2681623"/>
                  </a:cubicBezTo>
                  <a:cubicBezTo>
                    <a:pt x="5198443" y="2753590"/>
                    <a:pt x="5377302" y="2855190"/>
                    <a:pt x="5492660" y="2954673"/>
                  </a:cubicBezTo>
                  <a:cubicBezTo>
                    <a:pt x="5608018" y="3054156"/>
                    <a:pt x="5675752" y="3161048"/>
                    <a:pt x="5695860" y="3278523"/>
                  </a:cubicBezTo>
                  <a:cubicBezTo>
                    <a:pt x="5715968" y="3395998"/>
                    <a:pt x="5628127" y="3549456"/>
                    <a:pt x="5613310" y="3659523"/>
                  </a:cubicBezTo>
                  <a:cubicBezTo>
                    <a:pt x="5598493" y="3769590"/>
                    <a:pt x="5614368" y="3859548"/>
                    <a:pt x="5606960" y="3938923"/>
                  </a:cubicBezTo>
                  <a:cubicBezTo>
                    <a:pt x="5599552" y="4018298"/>
                    <a:pt x="5576268" y="4058515"/>
                    <a:pt x="5568860" y="4135773"/>
                  </a:cubicBezTo>
                  <a:cubicBezTo>
                    <a:pt x="5561452" y="4213031"/>
                    <a:pt x="5561981" y="4307752"/>
                    <a:pt x="5562510" y="4402473"/>
                  </a:cubicBezTo>
                  <a:lnTo>
                    <a:pt x="5529839" y="4426097"/>
                  </a:lnTo>
                  <a:lnTo>
                    <a:pt x="5530760" y="4427873"/>
                  </a:lnTo>
                  <a:cubicBezTo>
                    <a:pt x="5518589" y="4556460"/>
                    <a:pt x="5506418" y="4685048"/>
                    <a:pt x="5479960" y="4808873"/>
                  </a:cubicBezTo>
                  <a:lnTo>
                    <a:pt x="5445188" y="4939590"/>
                  </a:lnTo>
                  <a:cubicBezTo>
                    <a:pt x="5478537" y="4913188"/>
                    <a:pt x="5520117" y="4875445"/>
                    <a:pt x="5549810" y="4872373"/>
                  </a:cubicBezTo>
                  <a:cubicBezTo>
                    <a:pt x="5580502" y="4869198"/>
                    <a:pt x="5611193" y="4892481"/>
                    <a:pt x="5626010" y="4923173"/>
                  </a:cubicBezTo>
                  <a:cubicBezTo>
                    <a:pt x="5640827" y="4953865"/>
                    <a:pt x="5646118" y="4986673"/>
                    <a:pt x="5638710" y="5056523"/>
                  </a:cubicBezTo>
                  <a:cubicBezTo>
                    <a:pt x="5631302" y="5126373"/>
                    <a:pt x="5609077" y="5247023"/>
                    <a:pt x="5581560" y="5342273"/>
                  </a:cubicBezTo>
                  <a:cubicBezTo>
                    <a:pt x="5554043" y="5437523"/>
                    <a:pt x="5506418" y="5567698"/>
                    <a:pt x="5473610" y="5628023"/>
                  </a:cubicBezTo>
                  <a:cubicBezTo>
                    <a:pt x="5440802" y="5688348"/>
                    <a:pt x="5409052" y="5694698"/>
                    <a:pt x="5384710" y="5704223"/>
                  </a:cubicBezTo>
                  <a:cubicBezTo>
                    <a:pt x="5360368" y="5713748"/>
                    <a:pt x="5352960" y="5655540"/>
                    <a:pt x="5327560" y="5685173"/>
                  </a:cubicBezTo>
                  <a:cubicBezTo>
                    <a:pt x="5302160" y="5714806"/>
                    <a:pt x="5258768" y="5804765"/>
                    <a:pt x="5232310" y="5882023"/>
                  </a:cubicBezTo>
                  <a:cubicBezTo>
                    <a:pt x="5220382" y="5916853"/>
                    <a:pt x="5210605" y="5956415"/>
                    <a:pt x="5201705" y="5997550"/>
                  </a:cubicBezTo>
                  <a:lnTo>
                    <a:pt x="5210085" y="5996323"/>
                  </a:lnTo>
                  <a:cubicBezTo>
                    <a:pt x="5238660" y="6005848"/>
                    <a:pt x="5273585" y="5994736"/>
                    <a:pt x="5295810" y="6024898"/>
                  </a:cubicBezTo>
                  <a:cubicBezTo>
                    <a:pt x="5318035" y="6055060"/>
                    <a:pt x="5316448" y="6089985"/>
                    <a:pt x="5343435" y="6177298"/>
                  </a:cubicBezTo>
                  <a:cubicBezTo>
                    <a:pt x="5370423" y="6264610"/>
                    <a:pt x="5402173" y="6464636"/>
                    <a:pt x="5457735" y="6548773"/>
                  </a:cubicBezTo>
                  <a:cubicBezTo>
                    <a:pt x="5513297" y="6632910"/>
                    <a:pt x="5633948" y="6658310"/>
                    <a:pt x="5676810" y="6682123"/>
                  </a:cubicBezTo>
                  <a:lnTo>
                    <a:pt x="5743485" y="6653548"/>
                  </a:lnTo>
                  <a:lnTo>
                    <a:pt x="5933985" y="6786898"/>
                  </a:lnTo>
                  <a:lnTo>
                    <a:pt x="6029235" y="6767848"/>
                  </a:lnTo>
                  <a:lnTo>
                    <a:pt x="6086385" y="6863098"/>
                  </a:lnTo>
                  <a:lnTo>
                    <a:pt x="6581685" y="7091698"/>
                  </a:lnTo>
                  <a:cubicBezTo>
                    <a:pt x="6670585" y="7113923"/>
                    <a:pt x="6769010" y="7158373"/>
                    <a:pt x="6848385" y="7158373"/>
                  </a:cubicBezTo>
                  <a:cubicBezTo>
                    <a:pt x="6927760" y="7158373"/>
                    <a:pt x="6961098" y="7094873"/>
                    <a:pt x="7057935" y="7091698"/>
                  </a:cubicBezTo>
                  <a:cubicBezTo>
                    <a:pt x="7154772" y="7088523"/>
                    <a:pt x="7297648" y="7104398"/>
                    <a:pt x="7429410" y="7139323"/>
                  </a:cubicBezTo>
                  <a:cubicBezTo>
                    <a:pt x="7561172" y="7174248"/>
                    <a:pt x="7751673" y="7244098"/>
                    <a:pt x="7848510" y="7301248"/>
                  </a:cubicBezTo>
                  <a:cubicBezTo>
                    <a:pt x="7945347" y="7358398"/>
                    <a:pt x="7989798" y="7426661"/>
                    <a:pt x="8010435" y="7482223"/>
                  </a:cubicBezTo>
                  <a:cubicBezTo>
                    <a:pt x="8027361" y="7527791"/>
                    <a:pt x="8010652" y="7568553"/>
                    <a:pt x="7987673" y="7608326"/>
                  </a:cubicBezTo>
                  <a:lnTo>
                    <a:pt x="8000910" y="7787023"/>
                  </a:lnTo>
                  <a:lnTo>
                    <a:pt x="8162835" y="8939548"/>
                  </a:lnTo>
                  <a:lnTo>
                    <a:pt x="8115210" y="9006223"/>
                  </a:lnTo>
                  <a:lnTo>
                    <a:pt x="8115210" y="9059112"/>
                  </a:lnTo>
                  <a:lnTo>
                    <a:pt x="8448585" y="9787273"/>
                  </a:lnTo>
                  <a:lnTo>
                    <a:pt x="8658135" y="11730373"/>
                  </a:lnTo>
                  <a:lnTo>
                    <a:pt x="8820060" y="13397248"/>
                  </a:lnTo>
                  <a:lnTo>
                    <a:pt x="0" y="13344538"/>
                  </a:lnTo>
                  <a:cubicBezTo>
                    <a:pt x="46801" y="12772456"/>
                    <a:pt x="-18159" y="11727264"/>
                    <a:pt x="41358" y="11175374"/>
                  </a:cubicBezTo>
                  <a:cubicBezTo>
                    <a:pt x="110550" y="10533779"/>
                    <a:pt x="360436" y="10075994"/>
                    <a:pt x="382999" y="9718653"/>
                  </a:cubicBezTo>
                  <a:cubicBezTo>
                    <a:pt x="487443" y="9519940"/>
                    <a:pt x="619856" y="9269332"/>
                    <a:pt x="676185" y="9168148"/>
                  </a:cubicBezTo>
                  <a:cubicBezTo>
                    <a:pt x="761910" y="9014161"/>
                    <a:pt x="766672" y="9024479"/>
                    <a:pt x="771435" y="9034798"/>
                  </a:cubicBezTo>
                  <a:lnTo>
                    <a:pt x="800407" y="8953676"/>
                  </a:lnTo>
                  <a:cubicBezTo>
                    <a:pt x="759647" y="8950044"/>
                    <a:pt x="723644" y="8942612"/>
                    <a:pt x="704760" y="8930023"/>
                  </a:cubicBezTo>
                  <a:cubicBezTo>
                    <a:pt x="652372" y="8895098"/>
                    <a:pt x="690472" y="8803023"/>
                    <a:pt x="676185" y="8758573"/>
                  </a:cubicBezTo>
                  <a:cubicBezTo>
                    <a:pt x="661898" y="8714123"/>
                    <a:pt x="638085" y="8695073"/>
                    <a:pt x="619035" y="8663323"/>
                  </a:cubicBezTo>
                  <a:cubicBezTo>
                    <a:pt x="619035" y="8515686"/>
                    <a:pt x="666660" y="8048961"/>
                    <a:pt x="685710" y="7872748"/>
                  </a:cubicBezTo>
                  <a:cubicBezTo>
                    <a:pt x="704760" y="7696536"/>
                    <a:pt x="723810" y="7675898"/>
                    <a:pt x="733335" y="7606048"/>
                  </a:cubicBezTo>
                  <a:cubicBezTo>
                    <a:pt x="742860" y="7536198"/>
                    <a:pt x="742860" y="7494923"/>
                    <a:pt x="742860" y="7453648"/>
                  </a:cubicBezTo>
                  <a:lnTo>
                    <a:pt x="786777" y="7391647"/>
                  </a:lnTo>
                  <a:cubicBezTo>
                    <a:pt x="753921" y="7347502"/>
                    <a:pt x="731804" y="7328153"/>
                    <a:pt x="733335" y="7282198"/>
                  </a:cubicBezTo>
                  <a:cubicBezTo>
                    <a:pt x="734922" y="7234573"/>
                    <a:pt x="761910" y="7167898"/>
                    <a:pt x="819060" y="7110748"/>
                  </a:cubicBezTo>
                  <a:cubicBezTo>
                    <a:pt x="876210" y="7053598"/>
                    <a:pt x="969873" y="6980573"/>
                    <a:pt x="1076235" y="6939298"/>
                  </a:cubicBezTo>
                  <a:cubicBezTo>
                    <a:pt x="1182597" y="6898023"/>
                    <a:pt x="1331823" y="6863098"/>
                    <a:pt x="1457235" y="6863098"/>
                  </a:cubicBezTo>
                  <a:cubicBezTo>
                    <a:pt x="1582647" y="6863098"/>
                    <a:pt x="1695360" y="6939298"/>
                    <a:pt x="1828710" y="6939298"/>
                  </a:cubicBezTo>
                  <a:cubicBezTo>
                    <a:pt x="1962060" y="6939298"/>
                    <a:pt x="2095410" y="6912310"/>
                    <a:pt x="2257335" y="6863098"/>
                  </a:cubicBezTo>
                  <a:cubicBezTo>
                    <a:pt x="2419260" y="6813886"/>
                    <a:pt x="2658973" y="6702760"/>
                    <a:pt x="2800260" y="6644023"/>
                  </a:cubicBezTo>
                  <a:cubicBezTo>
                    <a:pt x="2941548" y="6585285"/>
                    <a:pt x="3039972" y="6529723"/>
                    <a:pt x="3105060" y="6510673"/>
                  </a:cubicBezTo>
                  <a:cubicBezTo>
                    <a:pt x="3170148" y="6491623"/>
                    <a:pt x="3171735" y="6505911"/>
                    <a:pt x="3190785" y="6529723"/>
                  </a:cubicBezTo>
                  <a:cubicBezTo>
                    <a:pt x="3209835" y="6553535"/>
                    <a:pt x="3176498" y="6639261"/>
                    <a:pt x="3219360" y="6653548"/>
                  </a:cubicBezTo>
                  <a:lnTo>
                    <a:pt x="3447960" y="6615448"/>
                  </a:lnTo>
                  <a:lnTo>
                    <a:pt x="3457485" y="6415423"/>
                  </a:lnTo>
                  <a:lnTo>
                    <a:pt x="3495585" y="6386848"/>
                  </a:lnTo>
                  <a:lnTo>
                    <a:pt x="3522412" y="6333194"/>
                  </a:lnTo>
                  <a:lnTo>
                    <a:pt x="3511460" y="6326523"/>
                  </a:lnTo>
                  <a:cubicBezTo>
                    <a:pt x="3507227" y="6311706"/>
                    <a:pt x="3488177" y="6276781"/>
                    <a:pt x="3486060" y="6250323"/>
                  </a:cubicBezTo>
                  <a:cubicBezTo>
                    <a:pt x="3483943" y="6223865"/>
                    <a:pt x="3512518" y="6203756"/>
                    <a:pt x="3498760" y="6167773"/>
                  </a:cubicBezTo>
                  <a:cubicBezTo>
                    <a:pt x="3485002" y="6131790"/>
                    <a:pt x="3431027" y="6088398"/>
                    <a:pt x="3403510" y="6034423"/>
                  </a:cubicBezTo>
                  <a:cubicBezTo>
                    <a:pt x="3375993" y="5980448"/>
                    <a:pt x="3351652" y="5901073"/>
                    <a:pt x="3333660" y="5843923"/>
                  </a:cubicBezTo>
                  <a:cubicBezTo>
                    <a:pt x="3315668" y="5786773"/>
                    <a:pt x="3308260" y="5742323"/>
                    <a:pt x="3295560" y="5691523"/>
                  </a:cubicBezTo>
                  <a:lnTo>
                    <a:pt x="3292137" y="5682097"/>
                  </a:lnTo>
                  <a:cubicBezTo>
                    <a:pt x="3289607" y="5678625"/>
                    <a:pt x="3288416" y="5689142"/>
                    <a:pt x="3276510" y="5678823"/>
                  </a:cubicBezTo>
                  <a:cubicBezTo>
                    <a:pt x="3260635" y="5665065"/>
                    <a:pt x="3220418" y="5677765"/>
                    <a:pt x="3200310" y="5608973"/>
                  </a:cubicBezTo>
                  <a:cubicBezTo>
                    <a:pt x="3180202" y="5540181"/>
                    <a:pt x="3173852" y="5360265"/>
                    <a:pt x="3155860" y="5266073"/>
                  </a:cubicBezTo>
                  <a:cubicBezTo>
                    <a:pt x="3137868" y="5171881"/>
                    <a:pt x="3113527" y="5109440"/>
                    <a:pt x="3092360" y="5043823"/>
                  </a:cubicBezTo>
                  <a:cubicBezTo>
                    <a:pt x="3071193" y="4978206"/>
                    <a:pt x="3028860" y="4912590"/>
                    <a:pt x="3028860" y="4872373"/>
                  </a:cubicBezTo>
                  <a:cubicBezTo>
                    <a:pt x="3028860" y="4832156"/>
                    <a:pt x="3072252" y="4821573"/>
                    <a:pt x="3092360" y="4802523"/>
                  </a:cubicBezTo>
                  <a:cubicBezTo>
                    <a:pt x="3112468" y="4783473"/>
                    <a:pt x="3146335" y="4787706"/>
                    <a:pt x="3149510" y="4758073"/>
                  </a:cubicBezTo>
                  <a:cubicBezTo>
                    <a:pt x="3152685" y="4728440"/>
                    <a:pt x="3115643" y="4658590"/>
                    <a:pt x="3111410" y="4624723"/>
                  </a:cubicBezTo>
                  <a:cubicBezTo>
                    <a:pt x="3107177" y="4590856"/>
                    <a:pt x="3131518" y="4582390"/>
                    <a:pt x="3124110" y="4554873"/>
                  </a:cubicBezTo>
                  <a:cubicBezTo>
                    <a:pt x="3116702" y="4527356"/>
                    <a:pt x="3091831" y="4493489"/>
                    <a:pt x="3066960" y="4459623"/>
                  </a:cubicBezTo>
                  <a:lnTo>
                    <a:pt x="3022510" y="4250073"/>
                  </a:lnTo>
                  <a:lnTo>
                    <a:pt x="3086010" y="4205623"/>
                  </a:lnTo>
                  <a:lnTo>
                    <a:pt x="3094098" y="4178662"/>
                  </a:lnTo>
                  <a:lnTo>
                    <a:pt x="3079660" y="4148473"/>
                  </a:lnTo>
                  <a:lnTo>
                    <a:pt x="3041560" y="3970673"/>
                  </a:lnTo>
                  <a:cubicBezTo>
                    <a:pt x="3033093" y="3945273"/>
                    <a:pt x="3023568" y="3930456"/>
                    <a:pt x="3016160" y="3894473"/>
                  </a:cubicBezTo>
                  <a:cubicBezTo>
                    <a:pt x="3008752" y="3858490"/>
                    <a:pt x="3021452" y="3840498"/>
                    <a:pt x="2997110" y="3754773"/>
                  </a:cubicBezTo>
                  <a:cubicBezTo>
                    <a:pt x="2972768" y="3669048"/>
                    <a:pt x="2880693" y="3453148"/>
                    <a:pt x="2876460" y="3335673"/>
                  </a:cubicBezTo>
                  <a:cubicBezTo>
                    <a:pt x="2872227" y="3218198"/>
                    <a:pt x="2903977" y="3148348"/>
                    <a:pt x="2971710" y="3049923"/>
                  </a:cubicBezTo>
                  <a:cubicBezTo>
                    <a:pt x="3037561" y="2954233"/>
                    <a:pt x="3165434" y="2833534"/>
                    <a:pt x="3273852" y="2752303"/>
                  </a:cubicBezTo>
                  <a:cubicBezTo>
                    <a:pt x="3338809" y="2676810"/>
                    <a:pt x="3403321" y="2598824"/>
                    <a:pt x="3460660" y="2472073"/>
                  </a:cubicBezTo>
                  <a:cubicBezTo>
                    <a:pt x="3520985" y="2338723"/>
                    <a:pt x="3584485" y="2146106"/>
                    <a:pt x="3625760" y="1964073"/>
                  </a:cubicBezTo>
                  <a:cubicBezTo>
                    <a:pt x="3667035" y="1782040"/>
                    <a:pt x="3689260" y="1550265"/>
                    <a:pt x="3708310" y="1379873"/>
                  </a:cubicBezTo>
                  <a:cubicBezTo>
                    <a:pt x="3727360" y="1209481"/>
                    <a:pt x="3697727" y="1138573"/>
                    <a:pt x="3740060" y="941723"/>
                  </a:cubicBezTo>
                  <a:cubicBezTo>
                    <a:pt x="3782393" y="744873"/>
                    <a:pt x="3897752" y="334240"/>
                    <a:pt x="3962310" y="198773"/>
                  </a:cubicBezTo>
                  <a:cubicBezTo>
                    <a:pt x="4026868" y="63306"/>
                    <a:pt x="4085077" y="158556"/>
                    <a:pt x="4127410" y="128923"/>
                  </a:cubicBezTo>
                  <a:cubicBezTo>
                    <a:pt x="4169743" y="99290"/>
                    <a:pt x="4180327" y="41081"/>
                    <a:pt x="4216310" y="20973"/>
                  </a:cubicBezTo>
                  <a:cubicBezTo>
                    <a:pt x="4243297" y="5892"/>
                    <a:pt x="4271476" y="-2641"/>
                    <a:pt x="4306202" y="732"/>
                  </a:cubicBezTo>
                  <a:close/>
                </a:path>
              </a:pathLst>
            </a:custGeom>
            <a:gradFill>
              <a:gsLst>
                <a:gs pos="42000">
                  <a:schemeClr val="bg1"/>
                </a:gs>
                <a:gs pos="0">
                  <a:schemeClr val="bg1">
                    <a:alpha val="40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blurRad="165100" dist="114300" dir="5400000" sx="90000" sy="-19000" rotWithShape="0">
                <a:prstClr val="black">
                  <a:alpha val="47000"/>
                </a:prstClr>
              </a:outerShdw>
            </a:effectLst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任意多边形 96"/>
            <p:cNvSpPr>
              <a:spLocks noChangeAspect="1"/>
            </p:cNvSpPr>
            <p:nvPr/>
          </p:nvSpPr>
          <p:spPr>
            <a:xfrm>
              <a:off x="2843808" y="5355441"/>
              <a:ext cx="802152" cy="526407"/>
            </a:xfrm>
            <a:custGeom>
              <a:avLst/>
              <a:gdLst/>
              <a:ahLst/>
              <a:cxnLst/>
              <a:rect l="l" t="t" r="r" b="b"/>
              <a:pathLst>
                <a:path w="14732918" h="9668389">
                  <a:moveTo>
                    <a:pt x="5247407" y="2695458"/>
                  </a:moveTo>
                  <a:cubicBezTo>
                    <a:pt x="5207817" y="2696759"/>
                    <a:pt x="5173418" y="2699382"/>
                    <a:pt x="5146880" y="2703709"/>
                  </a:cubicBezTo>
                  <a:cubicBezTo>
                    <a:pt x="5103700" y="2746889"/>
                    <a:pt x="5074490" y="2805309"/>
                    <a:pt x="5017340" y="2833249"/>
                  </a:cubicBezTo>
                  <a:cubicBezTo>
                    <a:pt x="4960190" y="2861189"/>
                    <a:pt x="4854780" y="2845949"/>
                    <a:pt x="4803980" y="2871349"/>
                  </a:cubicBezTo>
                  <a:cubicBezTo>
                    <a:pt x="4753180" y="2896749"/>
                    <a:pt x="4763340" y="2953899"/>
                    <a:pt x="4712540" y="2985649"/>
                  </a:cubicBezTo>
                  <a:cubicBezTo>
                    <a:pt x="4661740" y="3017399"/>
                    <a:pt x="4543630" y="3036449"/>
                    <a:pt x="4499180" y="3061849"/>
                  </a:cubicBezTo>
                  <a:cubicBezTo>
                    <a:pt x="4454730" y="3087249"/>
                    <a:pt x="4486480" y="3096139"/>
                    <a:pt x="4445840" y="3138049"/>
                  </a:cubicBezTo>
                  <a:cubicBezTo>
                    <a:pt x="4405200" y="3179959"/>
                    <a:pt x="4295980" y="3252349"/>
                    <a:pt x="4255340" y="3313309"/>
                  </a:cubicBezTo>
                  <a:cubicBezTo>
                    <a:pt x="4214700" y="3374269"/>
                    <a:pt x="4243910" y="3393319"/>
                    <a:pt x="4202000" y="3503809"/>
                  </a:cubicBezTo>
                  <a:cubicBezTo>
                    <a:pt x="4160090" y="3614299"/>
                    <a:pt x="4073730" y="3827659"/>
                    <a:pt x="4003880" y="3976249"/>
                  </a:cubicBezTo>
                  <a:cubicBezTo>
                    <a:pt x="3934030" y="4124839"/>
                    <a:pt x="3854020" y="4311529"/>
                    <a:pt x="3782900" y="4395349"/>
                  </a:cubicBezTo>
                  <a:cubicBezTo>
                    <a:pt x="3741385" y="4444277"/>
                    <a:pt x="3701602" y="4450364"/>
                    <a:pt x="3662046" y="4455389"/>
                  </a:cubicBezTo>
                  <a:cubicBezTo>
                    <a:pt x="3638266" y="4480845"/>
                    <a:pt x="3576303" y="4530076"/>
                    <a:pt x="3592399" y="4555369"/>
                  </a:cubicBezTo>
                  <a:cubicBezTo>
                    <a:pt x="3610179" y="4583309"/>
                    <a:pt x="3743529" y="4598549"/>
                    <a:pt x="3775279" y="4616329"/>
                  </a:cubicBezTo>
                  <a:cubicBezTo>
                    <a:pt x="3807029" y="4634109"/>
                    <a:pt x="3820999" y="4569339"/>
                    <a:pt x="3782899" y="4662049"/>
                  </a:cubicBezTo>
                  <a:cubicBezTo>
                    <a:pt x="3744799" y="4754759"/>
                    <a:pt x="3575889" y="5074799"/>
                    <a:pt x="3546679" y="5172589"/>
                  </a:cubicBezTo>
                  <a:cubicBezTo>
                    <a:pt x="3517469" y="5270379"/>
                    <a:pt x="3527629" y="5246249"/>
                    <a:pt x="3607639" y="5248789"/>
                  </a:cubicBezTo>
                  <a:cubicBezTo>
                    <a:pt x="3687649" y="5251329"/>
                    <a:pt x="3819729" y="5224659"/>
                    <a:pt x="4026739" y="5187829"/>
                  </a:cubicBezTo>
                  <a:cubicBezTo>
                    <a:pt x="4233749" y="5150999"/>
                    <a:pt x="4637609" y="5084959"/>
                    <a:pt x="4849699" y="5027809"/>
                  </a:cubicBezTo>
                  <a:cubicBezTo>
                    <a:pt x="5061789" y="4970659"/>
                    <a:pt x="5190059" y="4881759"/>
                    <a:pt x="5299279" y="4844929"/>
                  </a:cubicBezTo>
                  <a:cubicBezTo>
                    <a:pt x="5408499" y="4808099"/>
                    <a:pt x="5436439" y="4819529"/>
                    <a:pt x="5505019" y="4806829"/>
                  </a:cubicBezTo>
                  <a:lnTo>
                    <a:pt x="5506427" y="4811429"/>
                  </a:lnTo>
                  <a:lnTo>
                    <a:pt x="5558359" y="4799209"/>
                  </a:lnTo>
                  <a:cubicBezTo>
                    <a:pt x="5686629" y="4665859"/>
                    <a:pt x="5814899" y="4532509"/>
                    <a:pt x="5924119" y="4410589"/>
                  </a:cubicBezTo>
                  <a:lnTo>
                    <a:pt x="6053029" y="4261475"/>
                  </a:lnTo>
                  <a:cubicBezTo>
                    <a:pt x="5932599" y="4127820"/>
                    <a:pt x="6028071" y="4176415"/>
                    <a:pt x="5992699" y="4113409"/>
                  </a:cubicBezTo>
                  <a:cubicBezTo>
                    <a:pt x="5952059" y="4041019"/>
                    <a:pt x="5924119" y="3941959"/>
                    <a:pt x="5878399" y="3900049"/>
                  </a:cubicBezTo>
                  <a:cubicBezTo>
                    <a:pt x="5832679" y="3858139"/>
                    <a:pt x="5778069" y="3900049"/>
                    <a:pt x="5718379" y="3861949"/>
                  </a:cubicBezTo>
                  <a:cubicBezTo>
                    <a:pt x="5658689" y="3823849"/>
                    <a:pt x="5563439" y="3720979"/>
                    <a:pt x="5520259" y="3671449"/>
                  </a:cubicBezTo>
                  <a:cubicBezTo>
                    <a:pt x="5477079" y="3621919"/>
                    <a:pt x="5473269" y="3619379"/>
                    <a:pt x="5459299" y="3564769"/>
                  </a:cubicBezTo>
                  <a:cubicBezTo>
                    <a:pt x="5445329" y="3510159"/>
                    <a:pt x="5459299" y="3433959"/>
                    <a:pt x="5436439" y="3343789"/>
                  </a:cubicBezTo>
                  <a:cubicBezTo>
                    <a:pt x="5413579" y="3253619"/>
                    <a:pt x="5353889" y="3127889"/>
                    <a:pt x="5322139" y="3023749"/>
                  </a:cubicBezTo>
                  <a:cubicBezTo>
                    <a:pt x="5290389" y="2919609"/>
                    <a:pt x="5249749" y="2892939"/>
                    <a:pt x="5245939" y="2718949"/>
                  </a:cubicBezTo>
                  <a:close/>
                  <a:moveTo>
                    <a:pt x="6985256" y="261"/>
                  </a:moveTo>
                  <a:cubicBezTo>
                    <a:pt x="7264684" y="-4427"/>
                    <a:pt x="7595280" y="54330"/>
                    <a:pt x="7851979" y="151009"/>
                  </a:cubicBezTo>
                  <a:cubicBezTo>
                    <a:pt x="8145349" y="261499"/>
                    <a:pt x="8428559" y="540899"/>
                    <a:pt x="8629219" y="669169"/>
                  </a:cubicBezTo>
                  <a:cubicBezTo>
                    <a:pt x="8829879" y="797439"/>
                    <a:pt x="8950529" y="772039"/>
                    <a:pt x="9055939" y="920629"/>
                  </a:cubicBezTo>
                  <a:cubicBezTo>
                    <a:pt x="9161349" y="1069219"/>
                    <a:pt x="9228659" y="1356239"/>
                    <a:pt x="9261679" y="1560709"/>
                  </a:cubicBezTo>
                  <a:cubicBezTo>
                    <a:pt x="9294699" y="1765179"/>
                    <a:pt x="9276919" y="2015369"/>
                    <a:pt x="9254059" y="2147449"/>
                  </a:cubicBezTo>
                  <a:lnTo>
                    <a:pt x="9124519" y="2353189"/>
                  </a:lnTo>
                  <a:cubicBezTo>
                    <a:pt x="9154999" y="2355729"/>
                    <a:pt x="9189289" y="2346839"/>
                    <a:pt x="9215959" y="2360809"/>
                  </a:cubicBezTo>
                  <a:cubicBezTo>
                    <a:pt x="9242629" y="2374779"/>
                    <a:pt x="9274379" y="2387479"/>
                    <a:pt x="9284539" y="2437009"/>
                  </a:cubicBezTo>
                  <a:cubicBezTo>
                    <a:pt x="9294699" y="2486539"/>
                    <a:pt x="9284539" y="2564009"/>
                    <a:pt x="9276919" y="2657989"/>
                  </a:cubicBezTo>
                  <a:cubicBezTo>
                    <a:pt x="9269299" y="2751969"/>
                    <a:pt x="9261679" y="2896749"/>
                    <a:pt x="9238819" y="3000889"/>
                  </a:cubicBezTo>
                  <a:cubicBezTo>
                    <a:pt x="9215959" y="3105029"/>
                    <a:pt x="9163889" y="3211709"/>
                    <a:pt x="9139759" y="3282829"/>
                  </a:cubicBezTo>
                  <a:cubicBezTo>
                    <a:pt x="9115629" y="3353949"/>
                    <a:pt x="9097849" y="3384429"/>
                    <a:pt x="9094039" y="3427609"/>
                  </a:cubicBezTo>
                  <a:cubicBezTo>
                    <a:pt x="9090229" y="3470789"/>
                    <a:pt x="9138489" y="3491109"/>
                    <a:pt x="9116899" y="3541909"/>
                  </a:cubicBezTo>
                  <a:cubicBezTo>
                    <a:pt x="9095309" y="3592709"/>
                    <a:pt x="9012759" y="3680339"/>
                    <a:pt x="8964499" y="3732409"/>
                  </a:cubicBezTo>
                  <a:cubicBezTo>
                    <a:pt x="8916239" y="3784479"/>
                    <a:pt x="8851469" y="3834009"/>
                    <a:pt x="8827339" y="3854329"/>
                  </a:cubicBezTo>
                  <a:lnTo>
                    <a:pt x="8817916" y="3861850"/>
                  </a:lnTo>
                  <a:lnTo>
                    <a:pt x="8819719" y="3854329"/>
                  </a:lnTo>
                  <a:lnTo>
                    <a:pt x="8811717" y="3864840"/>
                  </a:lnTo>
                  <a:cubicBezTo>
                    <a:pt x="8813107" y="3865460"/>
                    <a:pt x="8814926" y="3864212"/>
                    <a:pt x="8817916" y="3861850"/>
                  </a:cubicBezTo>
                  <a:cubicBezTo>
                    <a:pt x="8780974" y="3999615"/>
                    <a:pt x="8762801" y="4153676"/>
                    <a:pt x="8705419" y="4273429"/>
                  </a:cubicBezTo>
                  <a:cubicBezTo>
                    <a:pt x="8679637" y="4327236"/>
                    <a:pt x="8647918" y="4375848"/>
                    <a:pt x="8612232" y="4421060"/>
                  </a:cubicBezTo>
                  <a:lnTo>
                    <a:pt x="8720659" y="4517269"/>
                  </a:lnTo>
                  <a:cubicBezTo>
                    <a:pt x="8846389" y="4631569"/>
                    <a:pt x="8753679" y="4649349"/>
                    <a:pt x="8934019" y="4723009"/>
                  </a:cubicBezTo>
                  <a:cubicBezTo>
                    <a:pt x="9114359" y="4796669"/>
                    <a:pt x="9457259" y="4871599"/>
                    <a:pt x="9802699" y="4959229"/>
                  </a:cubicBezTo>
                  <a:cubicBezTo>
                    <a:pt x="10123522" y="5040614"/>
                    <a:pt x="10516643" y="5133502"/>
                    <a:pt x="10914923" y="5227184"/>
                  </a:cubicBezTo>
                  <a:cubicBezTo>
                    <a:pt x="10905501" y="5189579"/>
                    <a:pt x="10897578" y="5155255"/>
                    <a:pt x="10890455" y="5130679"/>
                  </a:cubicBezTo>
                  <a:cubicBezTo>
                    <a:pt x="10874580" y="5075910"/>
                    <a:pt x="10854736" y="5065592"/>
                    <a:pt x="10861880" y="5040192"/>
                  </a:cubicBezTo>
                  <a:cubicBezTo>
                    <a:pt x="10869024" y="5014792"/>
                    <a:pt x="10920618" y="5000504"/>
                    <a:pt x="10933318" y="4978279"/>
                  </a:cubicBezTo>
                  <a:cubicBezTo>
                    <a:pt x="10946018" y="4956054"/>
                    <a:pt x="10930936" y="4930654"/>
                    <a:pt x="10938080" y="4906842"/>
                  </a:cubicBezTo>
                  <a:cubicBezTo>
                    <a:pt x="10945224" y="4883030"/>
                    <a:pt x="10960702" y="4859217"/>
                    <a:pt x="10976180" y="4835404"/>
                  </a:cubicBezTo>
                  <a:lnTo>
                    <a:pt x="10986743" y="4777894"/>
                  </a:lnTo>
                  <a:lnTo>
                    <a:pt x="10985705" y="4778254"/>
                  </a:lnTo>
                  <a:cubicBezTo>
                    <a:pt x="10928555" y="4716342"/>
                    <a:pt x="10885692" y="4658398"/>
                    <a:pt x="10814255" y="4592517"/>
                  </a:cubicBezTo>
                  <a:cubicBezTo>
                    <a:pt x="10742818" y="4526636"/>
                    <a:pt x="10618993" y="4460755"/>
                    <a:pt x="10557080" y="4382967"/>
                  </a:cubicBezTo>
                  <a:cubicBezTo>
                    <a:pt x="10495168" y="4305180"/>
                    <a:pt x="10478499" y="4215486"/>
                    <a:pt x="10442780" y="4125792"/>
                  </a:cubicBezTo>
                  <a:cubicBezTo>
                    <a:pt x="10407061" y="4036098"/>
                    <a:pt x="10368168" y="3951166"/>
                    <a:pt x="10342768" y="3844804"/>
                  </a:cubicBezTo>
                  <a:cubicBezTo>
                    <a:pt x="10317368" y="3738442"/>
                    <a:pt x="10317367" y="3597948"/>
                    <a:pt x="10290380" y="3487617"/>
                  </a:cubicBezTo>
                  <a:cubicBezTo>
                    <a:pt x="10263393" y="3377286"/>
                    <a:pt x="10220530" y="3272511"/>
                    <a:pt x="10180843" y="3182817"/>
                  </a:cubicBezTo>
                  <a:cubicBezTo>
                    <a:pt x="10141156" y="3093123"/>
                    <a:pt x="10080830" y="3016129"/>
                    <a:pt x="10052255" y="2949454"/>
                  </a:cubicBezTo>
                  <a:cubicBezTo>
                    <a:pt x="10023680" y="2882779"/>
                    <a:pt x="10004631" y="2835948"/>
                    <a:pt x="10009393" y="2782767"/>
                  </a:cubicBezTo>
                  <a:cubicBezTo>
                    <a:pt x="10014156" y="2729586"/>
                    <a:pt x="10046699" y="2656561"/>
                    <a:pt x="10080830" y="2630367"/>
                  </a:cubicBezTo>
                  <a:cubicBezTo>
                    <a:pt x="10114961" y="2604173"/>
                    <a:pt x="10211005" y="2671641"/>
                    <a:pt x="10214180" y="2625604"/>
                  </a:cubicBezTo>
                  <a:cubicBezTo>
                    <a:pt x="10217355" y="2579567"/>
                    <a:pt x="10170524" y="2431136"/>
                    <a:pt x="10099880" y="2354142"/>
                  </a:cubicBezTo>
                  <a:cubicBezTo>
                    <a:pt x="10029236" y="2277148"/>
                    <a:pt x="9880012" y="2244605"/>
                    <a:pt x="9790318" y="2163642"/>
                  </a:cubicBezTo>
                  <a:cubicBezTo>
                    <a:pt x="9700624" y="2082679"/>
                    <a:pt x="9634743" y="1946948"/>
                    <a:pt x="9561718" y="1868367"/>
                  </a:cubicBezTo>
                  <a:cubicBezTo>
                    <a:pt x="9488693" y="1789786"/>
                    <a:pt x="9390268" y="1750098"/>
                    <a:pt x="9352168" y="1692154"/>
                  </a:cubicBezTo>
                  <a:cubicBezTo>
                    <a:pt x="9314068" y="1634210"/>
                    <a:pt x="9324387" y="1561979"/>
                    <a:pt x="9333118" y="1520704"/>
                  </a:cubicBezTo>
                  <a:cubicBezTo>
                    <a:pt x="9341849" y="1479429"/>
                    <a:pt x="9366455" y="1447680"/>
                    <a:pt x="9395030" y="1439742"/>
                  </a:cubicBezTo>
                  <a:cubicBezTo>
                    <a:pt x="9423605" y="1431804"/>
                    <a:pt x="9471231" y="1470698"/>
                    <a:pt x="9504568" y="1473079"/>
                  </a:cubicBezTo>
                  <a:cubicBezTo>
                    <a:pt x="9537905" y="1475460"/>
                    <a:pt x="9567274" y="1454823"/>
                    <a:pt x="9595055" y="1454029"/>
                  </a:cubicBezTo>
                  <a:cubicBezTo>
                    <a:pt x="9622836" y="1453235"/>
                    <a:pt x="9630774" y="1442123"/>
                    <a:pt x="9671255" y="1468317"/>
                  </a:cubicBezTo>
                  <a:cubicBezTo>
                    <a:pt x="9711736" y="1494511"/>
                    <a:pt x="9790318" y="1574680"/>
                    <a:pt x="9837943" y="1611192"/>
                  </a:cubicBezTo>
                  <a:cubicBezTo>
                    <a:pt x="9885568" y="1647705"/>
                    <a:pt x="9884774" y="1653261"/>
                    <a:pt x="9957005" y="1687392"/>
                  </a:cubicBezTo>
                  <a:cubicBezTo>
                    <a:pt x="10029236" y="1721523"/>
                    <a:pt x="10186399" y="1777085"/>
                    <a:pt x="10271330" y="1815979"/>
                  </a:cubicBezTo>
                  <a:cubicBezTo>
                    <a:pt x="10356261" y="1854873"/>
                    <a:pt x="10417381" y="1888210"/>
                    <a:pt x="10466593" y="1920754"/>
                  </a:cubicBezTo>
                  <a:cubicBezTo>
                    <a:pt x="10515805" y="1953298"/>
                    <a:pt x="10501518" y="1946155"/>
                    <a:pt x="10566605" y="2011242"/>
                  </a:cubicBezTo>
                  <a:cubicBezTo>
                    <a:pt x="10631692" y="2076329"/>
                    <a:pt x="10734087" y="2194598"/>
                    <a:pt x="10857118" y="2311279"/>
                  </a:cubicBezTo>
                  <a:cubicBezTo>
                    <a:pt x="10980149" y="2427960"/>
                    <a:pt x="11215099" y="2575598"/>
                    <a:pt x="11304793" y="2711329"/>
                  </a:cubicBezTo>
                  <a:cubicBezTo>
                    <a:pt x="11394487" y="2847060"/>
                    <a:pt x="11361149" y="3006605"/>
                    <a:pt x="11395280" y="3125667"/>
                  </a:cubicBezTo>
                  <a:cubicBezTo>
                    <a:pt x="11429411" y="3244730"/>
                    <a:pt x="11489736" y="3339185"/>
                    <a:pt x="11509580" y="3425704"/>
                  </a:cubicBezTo>
                  <a:cubicBezTo>
                    <a:pt x="11529424" y="3512223"/>
                    <a:pt x="11496881" y="3572548"/>
                    <a:pt x="11514343" y="3644779"/>
                  </a:cubicBezTo>
                  <a:cubicBezTo>
                    <a:pt x="11531805" y="3717010"/>
                    <a:pt x="11593718" y="3797973"/>
                    <a:pt x="11614355" y="3859092"/>
                  </a:cubicBezTo>
                  <a:cubicBezTo>
                    <a:pt x="11634992" y="3920211"/>
                    <a:pt x="11608799" y="3951961"/>
                    <a:pt x="11638168" y="4011492"/>
                  </a:cubicBezTo>
                  <a:cubicBezTo>
                    <a:pt x="11667537" y="4071023"/>
                    <a:pt x="11737387" y="4144842"/>
                    <a:pt x="11790568" y="4216279"/>
                  </a:cubicBezTo>
                  <a:lnTo>
                    <a:pt x="11836370" y="4282900"/>
                  </a:lnTo>
                  <a:cubicBezTo>
                    <a:pt x="11886093" y="4275545"/>
                    <a:pt x="11932573" y="4270228"/>
                    <a:pt x="11962018" y="4273429"/>
                  </a:cubicBezTo>
                  <a:cubicBezTo>
                    <a:pt x="11998531" y="4277398"/>
                    <a:pt x="12000118" y="4298829"/>
                    <a:pt x="12019168" y="4311529"/>
                  </a:cubicBezTo>
                  <a:cubicBezTo>
                    <a:pt x="12116799" y="4409954"/>
                    <a:pt x="12337462" y="4709992"/>
                    <a:pt x="12466843" y="4854454"/>
                  </a:cubicBezTo>
                  <a:cubicBezTo>
                    <a:pt x="12596224" y="4998916"/>
                    <a:pt x="12669249" y="5021935"/>
                    <a:pt x="12795455" y="5178304"/>
                  </a:cubicBezTo>
                  <a:cubicBezTo>
                    <a:pt x="12921661" y="5334673"/>
                    <a:pt x="13073268" y="5592642"/>
                    <a:pt x="13224080" y="5792667"/>
                  </a:cubicBezTo>
                  <a:cubicBezTo>
                    <a:pt x="13374892" y="5992692"/>
                    <a:pt x="13549518" y="6183192"/>
                    <a:pt x="13700330" y="6378454"/>
                  </a:cubicBezTo>
                  <a:cubicBezTo>
                    <a:pt x="13851142" y="6573716"/>
                    <a:pt x="13986080" y="6768979"/>
                    <a:pt x="14128955" y="6964242"/>
                  </a:cubicBezTo>
                  <a:lnTo>
                    <a:pt x="14457568" y="7616704"/>
                  </a:lnTo>
                  <a:lnTo>
                    <a:pt x="14460666" y="7630645"/>
                  </a:lnTo>
                  <a:cubicBezTo>
                    <a:pt x="14530319" y="7780174"/>
                    <a:pt x="14622910" y="7913168"/>
                    <a:pt x="14664259" y="8083429"/>
                  </a:cubicBezTo>
                  <a:cubicBezTo>
                    <a:pt x="14707439" y="8261229"/>
                    <a:pt x="14765859" y="8463159"/>
                    <a:pt x="14709979" y="8677789"/>
                  </a:cubicBezTo>
                  <a:cubicBezTo>
                    <a:pt x="14654099" y="8892419"/>
                    <a:pt x="14450899" y="9218809"/>
                    <a:pt x="14328979" y="9371209"/>
                  </a:cubicBezTo>
                  <a:cubicBezTo>
                    <a:pt x="14207059" y="9523609"/>
                    <a:pt x="14121969" y="9542659"/>
                    <a:pt x="13978459" y="9592189"/>
                  </a:cubicBezTo>
                  <a:lnTo>
                    <a:pt x="13467919" y="9668389"/>
                  </a:lnTo>
                  <a:lnTo>
                    <a:pt x="11204779" y="9660769"/>
                  </a:lnTo>
                  <a:lnTo>
                    <a:pt x="826339" y="9660769"/>
                  </a:lnTo>
                  <a:lnTo>
                    <a:pt x="193879" y="9615049"/>
                  </a:lnTo>
                  <a:lnTo>
                    <a:pt x="3379" y="9462649"/>
                  </a:lnTo>
                  <a:cubicBezTo>
                    <a:pt x="-16941" y="9390259"/>
                    <a:pt x="60529" y="9249289"/>
                    <a:pt x="71959" y="9180709"/>
                  </a:cubicBezTo>
                  <a:cubicBezTo>
                    <a:pt x="83389" y="9112129"/>
                    <a:pt x="68149" y="9113399"/>
                    <a:pt x="71959" y="9051169"/>
                  </a:cubicBezTo>
                  <a:cubicBezTo>
                    <a:pt x="75769" y="8988939"/>
                    <a:pt x="75769" y="8902579"/>
                    <a:pt x="94819" y="8807329"/>
                  </a:cubicBezTo>
                  <a:cubicBezTo>
                    <a:pt x="113869" y="8712079"/>
                    <a:pt x="173559" y="8567299"/>
                    <a:pt x="186259" y="8479669"/>
                  </a:cubicBezTo>
                  <a:cubicBezTo>
                    <a:pt x="198959" y="8392039"/>
                    <a:pt x="151969" y="8399659"/>
                    <a:pt x="171019" y="8281549"/>
                  </a:cubicBezTo>
                  <a:cubicBezTo>
                    <a:pt x="190069" y="8163439"/>
                    <a:pt x="273889" y="7882769"/>
                    <a:pt x="300559" y="7771009"/>
                  </a:cubicBezTo>
                  <a:cubicBezTo>
                    <a:pt x="327229" y="7659249"/>
                    <a:pt x="277699" y="7771009"/>
                    <a:pt x="331039" y="7610989"/>
                  </a:cubicBezTo>
                  <a:cubicBezTo>
                    <a:pt x="384379" y="7450969"/>
                    <a:pt x="550749" y="6979799"/>
                    <a:pt x="620599" y="6810889"/>
                  </a:cubicBezTo>
                  <a:cubicBezTo>
                    <a:pt x="690449" y="6641979"/>
                    <a:pt x="712039" y="6645789"/>
                    <a:pt x="750139" y="6597529"/>
                  </a:cubicBezTo>
                  <a:cubicBezTo>
                    <a:pt x="788239" y="6549269"/>
                    <a:pt x="807289" y="6561969"/>
                    <a:pt x="849199" y="6521329"/>
                  </a:cubicBezTo>
                  <a:cubicBezTo>
                    <a:pt x="891109" y="6480689"/>
                    <a:pt x="960959" y="6424809"/>
                    <a:pt x="1001599" y="6353689"/>
                  </a:cubicBezTo>
                  <a:cubicBezTo>
                    <a:pt x="1042239" y="6282569"/>
                    <a:pt x="943179" y="6330829"/>
                    <a:pt x="1093039" y="6094609"/>
                  </a:cubicBezTo>
                  <a:cubicBezTo>
                    <a:pt x="1242899" y="5858389"/>
                    <a:pt x="1631519" y="5322449"/>
                    <a:pt x="1900759" y="4936369"/>
                  </a:cubicBezTo>
                  <a:cubicBezTo>
                    <a:pt x="2118564" y="4589659"/>
                    <a:pt x="2336369" y="4242949"/>
                    <a:pt x="2434159" y="4090549"/>
                  </a:cubicBezTo>
                  <a:cubicBezTo>
                    <a:pt x="2467628" y="4038390"/>
                    <a:pt x="2481609" y="4014496"/>
                    <a:pt x="2486430" y="4005394"/>
                  </a:cubicBezTo>
                  <a:cubicBezTo>
                    <a:pt x="2482649" y="4011982"/>
                    <a:pt x="2478221" y="4023922"/>
                    <a:pt x="2487499" y="4021969"/>
                  </a:cubicBezTo>
                  <a:cubicBezTo>
                    <a:pt x="2511629" y="4016889"/>
                    <a:pt x="2542109" y="4067689"/>
                    <a:pt x="2578939" y="4060069"/>
                  </a:cubicBezTo>
                  <a:cubicBezTo>
                    <a:pt x="2615769" y="4052449"/>
                    <a:pt x="2662124" y="4014349"/>
                    <a:pt x="2708479" y="3976249"/>
                  </a:cubicBezTo>
                  <a:lnTo>
                    <a:pt x="2777974" y="3941789"/>
                  </a:lnTo>
                  <a:lnTo>
                    <a:pt x="2815160" y="3861949"/>
                  </a:lnTo>
                  <a:cubicBezTo>
                    <a:pt x="2882470" y="3743204"/>
                    <a:pt x="2949780" y="3624459"/>
                    <a:pt x="3043760" y="3412369"/>
                  </a:cubicBezTo>
                  <a:cubicBezTo>
                    <a:pt x="3137740" y="3200279"/>
                    <a:pt x="3304110" y="2765939"/>
                    <a:pt x="3379040" y="2589409"/>
                  </a:cubicBezTo>
                  <a:cubicBezTo>
                    <a:pt x="3453970" y="2412879"/>
                    <a:pt x="3429840" y="2409069"/>
                    <a:pt x="3493340" y="2353189"/>
                  </a:cubicBezTo>
                  <a:cubicBezTo>
                    <a:pt x="3556840" y="2297309"/>
                    <a:pt x="3619070" y="2312549"/>
                    <a:pt x="3760040" y="2254129"/>
                  </a:cubicBezTo>
                  <a:cubicBezTo>
                    <a:pt x="3901010" y="2195709"/>
                    <a:pt x="4118180" y="2086489"/>
                    <a:pt x="4339160" y="2002669"/>
                  </a:cubicBezTo>
                  <a:cubicBezTo>
                    <a:pt x="4560140" y="1918849"/>
                    <a:pt x="4828110" y="1805819"/>
                    <a:pt x="5085920" y="1751209"/>
                  </a:cubicBezTo>
                  <a:cubicBezTo>
                    <a:pt x="5156329" y="1736295"/>
                    <a:pt x="5227733" y="1724648"/>
                    <a:pt x="5299920" y="1715840"/>
                  </a:cubicBezTo>
                  <a:cubicBezTo>
                    <a:pt x="5285877" y="1659821"/>
                    <a:pt x="5262228" y="1616745"/>
                    <a:pt x="5268799" y="1530229"/>
                  </a:cubicBezTo>
                  <a:cubicBezTo>
                    <a:pt x="5276419" y="1429899"/>
                    <a:pt x="5313249" y="1252099"/>
                    <a:pt x="5352619" y="1141609"/>
                  </a:cubicBezTo>
                  <a:cubicBezTo>
                    <a:pt x="5391989" y="1031119"/>
                    <a:pt x="5380559" y="1028579"/>
                    <a:pt x="5497399" y="890149"/>
                  </a:cubicBezTo>
                  <a:cubicBezTo>
                    <a:pt x="5614239" y="751719"/>
                    <a:pt x="5825059" y="458349"/>
                    <a:pt x="6053659" y="311029"/>
                  </a:cubicBezTo>
                  <a:cubicBezTo>
                    <a:pt x="6282259" y="163709"/>
                    <a:pt x="6569279" y="32899"/>
                    <a:pt x="6868999" y="6229"/>
                  </a:cubicBezTo>
                  <a:cubicBezTo>
                    <a:pt x="6906464" y="2895"/>
                    <a:pt x="6945338" y="931"/>
                    <a:pt x="6985256" y="261"/>
                  </a:cubicBezTo>
                  <a:close/>
                </a:path>
              </a:pathLst>
            </a:custGeom>
            <a:gradFill>
              <a:gsLst>
                <a:gs pos="42000">
                  <a:schemeClr val="bg1"/>
                </a:gs>
                <a:gs pos="0">
                  <a:schemeClr val="bg1">
                    <a:alpha val="40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blurRad="165100" dist="114300" dir="5400000" sx="90000" sy="-19000" rotWithShape="0">
                <a:prstClr val="black">
                  <a:alpha val="47000"/>
                </a:prstClr>
              </a:outerShdw>
            </a:effectLst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8" name="任意多边形 97"/>
            <p:cNvSpPr>
              <a:spLocks noChangeAspect="1"/>
            </p:cNvSpPr>
            <p:nvPr/>
          </p:nvSpPr>
          <p:spPr>
            <a:xfrm>
              <a:off x="1835696" y="5124533"/>
              <a:ext cx="826245" cy="757315"/>
            </a:xfrm>
            <a:custGeom>
              <a:avLst/>
              <a:gdLst/>
              <a:ahLst/>
              <a:cxnLst/>
              <a:rect l="l" t="t" r="r" b="b"/>
              <a:pathLst>
                <a:path w="14583361" h="13366751">
                  <a:moveTo>
                    <a:pt x="5945014" y="8237716"/>
                  </a:moveTo>
                  <a:cubicBezTo>
                    <a:pt x="5961014" y="8618453"/>
                    <a:pt x="5974839" y="9204356"/>
                    <a:pt x="6044960" y="9518650"/>
                  </a:cubicBezTo>
                  <a:cubicBezTo>
                    <a:pt x="6133860" y="9917113"/>
                    <a:pt x="6332298" y="10117138"/>
                    <a:pt x="6464060" y="10375900"/>
                  </a:cubicBezTo>
                  <a:cubicBezTo>
                    <a:pt x="6526430" y="10498386"/>
                    <a:pt x="6599471" y="10624073"/>
                    <a:pt x="6665508" y="10739826"/>
                  </a:cubicBezTo>
                  <a:lnTo>
                    <a:pt x="6854587" y="10499726"/>
                  </a:lnTo>
                  <a:lnTo>
                    <a:pt x="7207012" y="9709151"/>
                  </a:lnTo>
                  <a:cubicBezTo>
                    <a:pt x="7143512" y="9620251"/>
                    <a:pt x="7121287" y="9550401"/>
                    <a:pt x="7016512" y="9442451"/>
                  </a:cubicBezTo>
                  <a:cubicBezTo>
                    <a:pt x="6911737" y="9334501"/>
                    <a:pt x="6721237" y="9215438"/>
                    <a:pt x="6578362" y="9061451"/>
                  </a:cubicBezTo>
                  <a:cubicBezTo>
                    <a:pt x="6435487" y="8907464"/>
                    <a:pt x="6314837" y="8732839"/>
                    <a:pt x="6159262" y="8518526"/>
                  </a:cubicBezTo>
                  <a:cubicBezTo>
                    <a:pt x="6098160" y="8434355"/>
                    <a:pt x="6021386" y="8338186"/>
                    <a:pt x="5945014" y="8237716"/>
                  </a:cubicBezTo>
                  <a:close/>
                  <a:moveTo>
                    <a:pt x="323610" y="0"/>
                  </a:moveTo>
                  <a:lnTo>
                    <a:pt x="488710" y="228600"/>
                  </a:lnTo>
                  <a:lnTo>
                    <a:pt x="501410" y="381000"/>
                  </a:lnTo>
                  <a:lnTo>
                    <a:pt x="895110" y="889000"/>
                  </a:lnTo>
                  <a:lnTo>
                    <a:pt x="1187210" y="749300"/>
                  </a:lnTo>
                  <a:lnTo>
                    <a:pt x="1352310" y="927100"/>
                  </a:lnTo>
                  <a:lnTo>
                    <a:pt x="1085610" y="1257300"/>
                  </a:lnTo>
                  <a:lnTo>
                    <a:pt x="1631710" y="2184400"/>
                  </a:lnTo>
                  <a:lnTo>
                    <a:pt x="2000010" y="2146300"/>
                  </a:lnTo>
                  <a:lnTo>
                    <a:pt x="2558810" y="3086100"/>
                  </a:lnTo>
                  <a:lnTo>
                    <a:pt x="2723910" y="3263900"/>
                  </a:lnTo>
                  <a:lnTo>
                    <a:pt x="3485910" y="4406900"/>
                  </a:lnTo>
                  <a:lnTo>
                    <a:pt x="3527927" y="4585473"/>
                  </a:lnTo>
                  <a:lnTo>
                    <a:pt x="3597035" y="4546600"/>
                  </a:lnTo>
                  <a:lnTo>
                    <a:pt x="3692285" y="4594225"/>
                  </a:lnTo>
                  <a:lnTo>
                    <a:pt x="3730385" y="4594225"/>
                  </a:lnTo>
                  <a:lnTo>
                    <a:pt x="3806585" y="4489450"/>
                  </a:lnTo>
                  <a:lnTo>
                    <a:pt x="3749435" y="4384675"/>
                  </a:lnTo>
                  <a:lnTo>
                    <a:pt x="3568460" y="4232275"/>
                  </a:lnTo>
                  <a:lnTo>
                    <a:pt x="3177935" y="3536950"/>
                  </a:lnTo>
                  <a:cubicBezTo>
                    <a:pt x="3385104" y="3390900"/>
                    <a:pt x="3592273" y="3244850"/>
                    <a:pt x="3682760" y="3194050"/>
                  </a:cubicBezTo>
                  <a:cubicBezTo>
                    <a:pt x="3800235" y="3397250"/>
                    <a:pt x="3938348" y="3600450"/>
                    <a:pt x="4035185" y="3803650"/>
                  </a:cubicBezTo>
                  <a:cubicBezTo>
                    <a:pt x="4132022" y="4006850"/>
                    <a:pt x="4211398" y="4300538"/>
                    <a:pt x="4263785" y="4413250"/>
                  </a:cubicBezTo>
                  <a:lnTo>
                    <a:pt x="4463810" y="4718050"/>
                  </a:lnTo>
                  <a:cubicBezTo>
                    <a:pt x="4463810" y="4759325"/>
                    <a:pt x="4432060" y="4779962"/>
                    <a:pt x="4463810" y="4841875"/>
                  </a:cubicBezTo>
                  <a:cubicBezTo>
                    <a:pt x="4495560" y="4903788"/>
                    <a:pt x="4597160" y="5059363"/>
                    <a:pt x="4654310" y="5089525"/>
                  </a:cubicBezTo>
                  <a:cubicBezTo>
                    <a:pt x="4711460" y="5119687"/>
                    <a:pt x="4770198" y="5026025"/>
                    <a:pt x="4806710" y="5022850"/>
                  </a:cubicBezTo>
                  <a:lnTo>
                    <a:pt x="4968635" y="5327650"/>
                  </a:lnTo>
                  <a:lnTo>
                    <a:pt x="4873385" y="5441950"/>
                  </a:lnTo>
                  <a:lnTo>
                    <a:pt x="5121035" y="5822950"/>
                  </a:lnTo>
                  <a:lnTo>
                    <a:pt x="5292485" y="6127750"/>
                  </a:lnTo>
                  <a:lnTo>
                    <a:pt x="5444885" y="6203950"/>
                  </a:lnTo>
                  <a:lnTo>
                    <a:pt x="5683010" y="6699250"/>
                  </a:lnTo>
                  <a:lnTo>
                    <a:pt x="5978285" y="7137400"/>
                  </a:lnTo>
                  <a:lnTo>
                    <a:pt x="5856512" y="7216818"/>
                  </a:lnTo>
                  <a:lnTo>
                    <a:pt x="5997337" y="7270751"/>
                  </a:lnTo>
                  <a:cubicBezTo>
                    <a:pt x="6087824" y="7285038"/>
                    <a:pt x="6178312" y="7299326"/>
                    <a:pt x="6254512" y="7327901"/>
                  </a:cubicBezTo>
                  <a:cubicBezTo>
                    <a:pt x="6330712" y="7356476"/>
                    <a:pt x="6408500" y="7432676"/>
                    <a:pt x="6454537" y="7442201"/>
                  </a:cubicBezTo>
                  <a:cubicBezTo>
                    <a:pt x="6500575" y="7451726"/>
                    <a:pt x="6432312" y="7399338"/>
                    <a:pt x="6530737" y="7385051"/>
                  </a:cubicBezTo>
                  <a:cubicBezTo>
                    <a:pt x="6629162" y="7370764"/>
                    <a:pt x="6914912" y="7358064"/>
                    <a:pt x="7045087" y="7356476"/>
                  </a:cubicBezTo>
                  <a:cubicBezTo>
                    <a:pt x="7175262" y="7354889"/>
                    <a:pt x="7254637" y="7389814"/>
                    <a:pt x="7311787" y="7375526"/>
                  </a:cubicBezTo>
                  <a:cubicBezTo>
                    <a:pt x="7368937" y="7361239"/>
                    <a:pt x="7322900" y="7316788"/>
                    <a:pt x="7387987" y="7270751"/>
                  </a:cubicBezTo>
                  <a:cubicBezTo>
                    <a:pt x="7453074" y="7224714"/>
                    <a:pt x="7586425" y="7121526"/>
                    <a:pt x="7702312" y="7099301"/>
                  </a:cubicBezTo>
                  <a:cubicBezTo>
                    <a:pt x="7818199" y="7077076"/>
                    <a:pt x="8005525" y="7173913"/>
                    <a:pt x="8083312" y="7137401"/>
                  </a:cubicBezTo>
                  <a:cubicBezTo>
                    <a:pt x="8161099" y="7100889"/>
                    <a:pt x="8091250" y="6938963"/>
                    <a:pt x="8169037" y="6880226"/>
                  </a:cubicBezTo>
                  <a:cubicBezTo>
                    <a:pt x="8246825" y="6821488"/>
                    <a:pt x="8399225" y="6827838"/>
                    <a:pt x="8550037" y="6784976"/>
                  </a:cubicBezTo>
                  <a:cubicBezTo>
                    <a:pt x="8700850" y="6742113"/>
                    <a:pt x="8948500" y="6653213"/>
                    <a:pt x="9073912" y="6623051"/>
                  </a:cubicBezTo>
                  <a:cubicBezTo>
                    <a:pt x="9199324" y="6592889"/>
                    <a:pt x="9216787" y="6642101"/>
                    <a:pt x="9302512" y="6604001"/>
                  </a:cubicBezTo>
                  <a:cubicBezTo>
                    <a:pt x="9388237" y="6565901"/>
                    <a:pt x="9486662" y="6430963"/>
                    <a:pt x="9588262" y="6394451"/>
                  </a:cubicBezTo>
                  <a:cubicBezTo>
                    <a:pt x="9689862" y="6357939"/>
                    <a:pt x="9775587" y="6423026"/>
                    <a:pt x="9912112" y="6384926"/>
                  </a:cubicBezTo>
                  <a:cubicBezTo>
                    <a:pt x="10005743" y="6358797"/>
                    <a:pt x="10088175" y="6296827"/>
                    <a:pt x="10210322" y="6239424"/>
                  </a:cubicBezTo>
                  <a:cubicBezTo>
                    <a:pt x="10076952" y="6159861"/>
                    <a:pt x="9931784" y="6078967"/>
                    <a:pt x="9854960" y="6007100"/>
                  </a:cubicBezTo>
                  <a:cubicBezTo>
                    <a:pt x="9756535" y="5915025"/>
                    <a:pt x="9756535" y="5830358"/>
                    <a:pt x="9727960" y="5753100"/>
                  </a:cubicBezTo>
                  <a:cubicBezTo>
                    <a:pt x="9699385" y="5675842"/>
                    <a:pt x="9699385" y="5595408"/>
                    <a:pt x="9683510" y="5543550"/>
                  </a:cubicBezTo>
                  <a:cubicBezTo>
                    <a:pt x="9667635" y="5491692"/>
                    <a:pt x="9635885" y="5482167"/>
                    <a:pt x="9632710" y="5441950"/>
                  </a:cubicBezTo>
                  <a:cubicBezTo>
                    <a:pt x="9629535" y="5401733"/>
                    <a:pt x="9670810" y="5347758"/>
                    <a:pt x="9664460" y="5302250"/>
                  </a:cubicBezTo>
                  <a:cubicBezTo>
                    <a:pt x="9658110" y="5256742"/>
                    <a:pt x="9593552" y="5214408"/>
                    <a:pt x="9594610" y="5168900"/>
                  </a:cubicBezTo>
                  <a:cubicBezTo>
                    <a:pt x="9595668" y="5123392"/>
                    <a:pt x="9653877" y="5058833"/>
                    <a:pt x="9670810" y="5029200"/>
                  </a:cubicBezTo>
                  <a:cubicBezTo>
                    <a:pt x="9687743" y="4999567"/>
                    <a:pt x="9715260" y="5015442"/>
                    <a:pt x="9696210" y="4991100"/>
                  </a:cubicBezTo>
                  <a:cubicBezTo>
                    <a:pt x="9677160" y="4966758"/>
                    <a:pt x="9578735" y="4935008"/>
                    <a:pt x="9556510" y="4883150"/>
                  </a:cubicBezTo>
                  <a:cubicBezTo>
                    <a:pt x="9534285" y="4831292"/>
                    <a:pt x="9537460" y="4758267"/>
                    <a:pt x="9562860" y="4679950"/>
                  </a:cubicBezTo>
                  <a:cubicBezTo>
                    <a:pt x="9588260" y="4601633"/>
                    <a:pt x="9683510" y="4492625"/>
                    <a:pt x="9708910" y="4413250"/>
                  </a:cubicBezTo>
                  <a:cubicBezTo>
                    <a:pt x="9734310" y="4333875"/>
                    <a:pt x="9707852" y="4276725"/>
                    <a:pt x="9715260" y="4203700"/>
                  </a:cubicBezTo>
                  <a:cubicBezTo>
                    <a:pt x="9722668" y="4130675"/>
                    <a:pt x="9683510" y="4129617"/>
                    <a:pt x="9747010" y="3968750"/>
                  </a:cubicBezTo>
                  <a:cubicBezTo>
                    <a:pt x="9810510" y="3807883"/>
                    <a:pt x="10034877" y="3380317"/>
                    <a:pt x="10096260" y="3238500"/>
                  </a:cubicBezTo>
                  <a:cubicBezTo>
                    <a:pt x="10102610" y="3189817"/>
                    <a:pt x="10075093" y="3165475"/>
                    <a:pt x="10115310" y="3092450"/>
                  </a:cubicBezTo>
                  <a:cubicBezTo>
                    <a:pt x="10155527" y="3019425"/>
                    <a:pt x="10246544" y="2885016"/>
                    <a:pt x="10337560" y="2800350"/>
                  </a:cubicBezTo>
                  <a:cubicBezTo>
                    <a:pt x="10428576" y="2715684"/>
                    <a:pt x="10554518" y="2652183"/>
                    <a:pt x="10661410" y="2584450"/>
                  </a:cubicBezTo>
                  <a:cubicBezTo>
                    <a:pt x="10768302" y="2516717"/>
                    <a:pt x="10832860" y="2425700"/>
                    <a:pt x="10978910" y="2393950"/>
                  </a:cubicBezTo>
                  <a:cubicBezTo>
                    <a:pt x="11051935" y="2378075"/>
                    <a:pt x="11129723" y="2362994"/>
                    <a:pt x="11220210" y="2359422"/>
                  </a:cubicBezTo>
                  <a:cubicBezTo>
                    <a:pt x="11310698" y="2355850"/>
                    <a:pt x="11413885" y="2363787"/>
                    <a:pt x="11537710" y="2393950"/>
                  </a:cubicBezTo>
                  <a:cubicBezTo>
                    <a:pt x="11785360" y="2454275"/>
                    <a:pt x="12262668" y="2669117"/>
                    <a:pt x="12464810" y="2755900"/>
                  </a:cubicBezTo>
                  <a:cubicBezTo>
                    <a:pt x="12666952" y="2842683"/>
                    <a:pt x="12673302" y="2837392"/>
                    <a:pt x="12750560" y="2914650"/>
                  </a:cubicBezTo>
                  <a:cubicBezTo>
                    <a:pt x="12827818" y="2991908"/>
                    <a:pt x="12919893" y="3147483"/>
                    <a:pt x="12928360" y="3219450"/>
                  </a:cubicBezTo>
                  <a:cubicBezTo>
                    <a:pt x="12936827" y="3291417"/>
                    <a:pt x="12819352" y="3269192"/>
                    <a:pt x="12801360" y="3346450"/>
                  </a:cubicBezTo>
                  <a:cubicBezTo>
                    <a:pt x="12783368" y="3423708"/>
                    <a:pt x="12838402" y="3497792"/>
                    <a:pt x="12820410" y="3683000"/>
                  </a:cubicBezTo>
                  <a:cubicBezTo>
                    <a:pt x="12802418" y="3868208"/>
                    <a:pt x="12745268" y="4270375"/>
                    <a:pt x="12693410" y="4457700"/>
                  </a:cubicBezTo>
                  <a:cubicBezTo>
                    <a:pt x="12641552" y="4645025"/>
                    <a:pt x="12542068" y="4704292"/>
                    <a:pt x="12509260" y="4806950"/>
                  </a:cubicBezTo>
                  <a:cubicBezTo>
                    <a:pt x="12476452" y="4909608"/>
                    <a:pt x="12469043" y="5006975"/>
                    <a:pt x="12496560" y="5073650"/>
                  </a:cubicBezTo>
                  <a:cubicBezTo>
                    <a:pt x="12524077" y="5140325"/>
                    <a:pt x="12619327" y="5151967"/>
                    <a:pt x="12674360" y="5207000"/>
                  </a:cubicBezTo>
                  <a:cubicBezTo>
                    <a:pt x="12729393" y="5262033"/>
                    <a:pt x="12781252" y="5336117"/>
                    <a:pt x="12826760" y="5403850"/>
                  </a:cubicBezTo>
                  <a:cubicBezTo>
                    <a:pt x="12872268" y="5471583"/>
                    <a:pt x="12929418" y="5548842"/>
                    <a:pt x="12947410" y="5613400"/>
                  </a:cubicBezTo>
                  <a:cubicBezTo>
                    <a:pt x="12965402" y="5677958"/>
                    <a:pt x="12953760" y="5752042"/>
                    <a:pt x="12934710" y="5791200"/>
                  </a:cubicBezTo>
                  <a:cubicBezTo>
                    <a:pt x="12915660" y="5830358"/>
                    <a:pt x="12855335" y="5822950"/>
                    <a:pt x="12833110" y="5848350"/>
                  </a:cubicBezTo>
                  <a:cubicBezTo>
                    <a:pt x="12810885" y="5873750"/>
                    <a:pt x="12767493" y="5924550"/>
                    <a:pt x="12801360" y="5943600"/>
                  </a:cubicBezTo>
                  <a:cubicBezTo>
                    <a:pt x="12835227" y="5962650"/>
                    <a:pt x="12922010" y="5927725"/>
                    <a:pt x="13036310" y="5962650"/>
                  </a:cubicBezTo>
                  <a:cubicBezTo>
                    <a:pt x="13150610" y="5997575"/>
                    <a:pt x="13315710" y="6016625"/>
                    <a:pt x="13487160" y="6153150"/>
                  </a:cubicBezTo>
                  <a:cubicBezTo>
                    <a:pt x="13634454" y="6270440"/>
                    <a:pt x="13891885" y="6541610"/>
                    <a:pt x="14015628" y="6709142"/>
                  </a:cubicBezTo>
                  <a:lnTo>
                    <a:pt x="14055487" y="6727826"/>
                  </a:lnTo>
                  <a:cubicBezTo>
                    <a:pt x="14157087" y="6918326"/>
                    <a:pt x="14272975" y="7096126"/>
                    <a:pt x="14360287" y="7299326"/>
                  </a:cubicBezTo>
                  <a:cubicBezTo>
                    <a:pt x="14447599" y="7502526"/>
                    <a:pt x="14557137" y="7608889"/>
                    <a:pt x="14579362" y="7947026"/>
                  </a:cubicBezTo>
                  <a:cubicBezTo>
                    <a:pt x="14601587" y="8285163"/>
                    <a:pt x="14525387" y="8923339"/>
                    <a:pt x="14493637" y="9328151"/>
                  </a:cubicBezTo>
                  <a:cubicBezTo>
                    <a:pt x="14461887" y="9732963"/>
                    <a:pt x="14425374" y="10017126"/>
                    <a:pt x="14388862" y="10375901"/>
                  </a:cubicBezTo>
                  <a:cubicBezTo>
                    <a:pt x="14352350" y="10734676"/>
                    <a:pt x="14295199" y="10983914"/>
                    <a:pt x="14274562" y="11480801"/>
                  </a:cubicBezTo>
                  <a:cubicBezTo>
                    <a:pt x="14253925" y="11977688"/>
                    <a:pt x="14266625" y="13039726"/>
                    <a:pt x="14265037" y="13357226"/>
                  </a:cubicBezTo>
                  <a:lnTo>
                    <a:pt x="12579112" y="13261976"/>
                  </a:lnTo>
                  <a:lnTo>
                    <a:pt x="10397887" y="13366751"/>
                  </a:lnTo>
                  <a:lnTo>
                    <a:pt x="6778387" y="13366751"/>
                  </a:lnTo>
                  <a:lnTo>
                    <a:pt x="5397262" y="13138151"/>
                  </a:lnTo>
                  <a:lnTo>
                    <a:pt x="5359162" y="13052426"/>
                  </a:lnTo>
                  <a:lnTo>
                    <a:pt x="5654437" y="12023726"/>
                  </a:lnTo>
                  <a:lnTo>
                    <a:pt x="5690511" y="11977917"/>
                  </a:lnTo>
                  <a:cubicBezTo>
                    <a:pt x="5675346" y="11959511"/>
                    <a:pt x="5660088" y="11930707"/>
                    <a:pt x="5635385" y="11890375"/>
                  </a:cubicBezTo>
                  <a:cubicBezTo>
                    <a:pt x="5557598" y="11763375"/>
                    <a:pt x="5476635" y="11496675"/>
                    <a:pt x="5397260" y="11214100"/>
                  </a:cubicBezTo>
                  <a:cubicBezTo>
                    <a:pt x="5317885" y="10931525"/>
                    <a:pt x="5222635" y="10458450"/>
                    <a:pt x="5159135" y="10194925"/>
                  </a:cubicBezTo>
                  <a:cubicBezTo>
                    <a:pt x="5095635" y="9931400"/>
                    <a:pt x="5060710" y="9839325"/>
                    <a:pt x="5016260" y="9632950"/>
                  </a:cubicBezTo>
                  <a:cubicBezTo>
                    <a:pt x="4971810" y="9426575"/>
                    <a:pt x="4954348" y="9109075"/>
                    <a:pt x="4892435" y="8956675"/>
                  </a:cubicBezTo>
                  <a:cubicBezTo>
                    <a:pt x="4830522" y="8804275"/>
                    <a:pt x="4817822" y="8667750"/>
                    <a:pt x="4644785" y="8718550"/>
                  </a:cubicBezTo>
                  <a:cubicBezTo>
                    <a:pt x="4471748" y="8769350"/>
                    <a:pt x="4024073" y="9156700"/>
                    <a:pt x="3854210" y="9261475"/>
                  </a:cubicBezTo>
                  <a:cubicBezTo>
                    <a:pt x="3684347" y="9366250"/>
                    <a:pt x="3701810" y="9390063"/>
                    <a:pt x="3625610" y="9347200"/>
                  </a:cubicBezTo>
                  <a:cubicBezTo>
                    <a:pt x="3549410" y="9304338"/>
                    <a:pt x="3433522" y="9082087"/>
                    <a:pt x="3397010" y="9004300"/>
                  </a:cubicBezTo>
                  <a:cubicBezTo>
                    <a:pt x="3360498" y="8926513"/>
                    <a:pt x="3311285" y="8975725"/>
                    <a:pt x="3406535" y="8880475"/>
                  </a:cubicBezTo>
                  <a:cubicBezTo>
                    <a:pt x="3501785" y="8785225"/>
                    <a:pt x="3849447" y="8582025"/>
                    <a:pt x="3968510" y="8432800"/>
                  </a:cubicBezTo>
                  <a:cubicBezTo>
                    <a:pt x="4087573" y="8283575"/>
                    <a:pt x="4120910" y="8097837"/>
                    <a:pt x="4120910" y="7985125"/>
                  </a:cubicBezTo>
                  <a:cubicBezTo>
                    <a:pt x="4120910" y="7872413"/>
                    <a:pt x="4001848" y="7859713"/>
                    <a:pt x="3968510" y="7756525"/>
                  </a:cubicBezTo>
                  <a:cubicBezTo>
                    <a:pt x="3935173" y="7653338"/>
                    <a:pt x="3928029" y="7509669"/>
                    <a:pt x="3920885" y="7366000"/>
                  </a:cubicBezTo>
                  <a:lnTo>
                    <a:pt x="3910203" y="7306814"/>
                  </a:lnTo>
                  <a:cubicBezTo>
                    <a:pt x="3843461" y="7325458"/>
                    <a:pt x="3776598" y="7340329"/>
                    <a:pt x="3720861" y="7346951"/>
                  </a:cubicBezTo>
                  <a:cubicBezTo>
                    <a:pt x="3560524" y="7366001"/>
                    <a:pt x="3346211" y="7362826"/>
                    <a:pt x="3254136" y="7327901"/>
                  </a:cubicBezTo>
                  <a:cubicBezTo>
                    <a:pt x="3162061" y="7292976"/>
                    <a:pt x="3181111" y="7185026"/>
                    <a:pt x="3168411" y="7137401"/>
                  </a:cubicBezTo>
                  <a:cubicBezTo>
                    <a:pt x="3155711" y="7089776"/>
                    <a:pt x="3184286" y="7083426"/>
                    <a:pt x="3177936" y="7042151"/>
                  </a:cubicBezTo>
                  <a:cubicBezTo>
                    <a:pt x="3171586" y="7000876"/>
                    <a:pt x="3130311" y="6932613"/>
                    <a:pt x="3130311" y="6889751"/>
                  </a:cubicBezTo>
                  <a:cubicBezTo>
                    <a:pt x="3130311" y="6846889"/>
                    <a:pt x="3177936" y="6826251"/>
                    <a:pt x="3177936" y="6784976"/>
                  </a:cubicBezTo>
                  <a:cubicBezTo>
                    <a:pt x="3177936" y="6743701"/>
                    <a:pt x="3133486" y="6683376"/>
                    <a:pt x="3130311" y="6642101"/>
                  </a:cubicBezTo>
                  <a:cubicBezTo>
                    <a:pt x="3127136" y="6600826"/>
                    <a:pt x="3163648" y="6592889"/>
                    <a:pt x="3158886" y="6537326"/>
                  </a:cubicBezTo>
                  <a:cubicBezTo>
                    <a:pt x="3154123" y="6481764"/>
                    <a:pt x="3093799" y="6369051"/>
                    <a:pt x="3101736" y="6308726"/>
                  </a:cubicBezTo>
                  <a:cubicBezTo>
                    <a:pt x="3109673" y="6248401"/>
                    <a:pt x="3158092" y="6211888"/>
                    <a:pt x="3206511" y="6175376"/>
                  </a:cubicBezTo>
                  <a:lnTo>
                    <a:pt x="3252046" y="6085341"/>
                  </a:lnTo>
                  <a:lnTo>
                    <a:pt x="2241310" y="4038600"/>
                  </a:lnTo>
                  <a:lnTo>
                    <a:pt x="1987310" y="3683000"/>
                  </a:lnTo>
                  <a:lnTo>
                    <a:pt x="1949210" y="3543300"/>
                  </a:lnTo>
                  <a:lnTo>
                    <a:pt x="780810" y="1625600"/>
                  </a:lnTo>
                  <a:lnTo>
                    <a:pt x="653810" y="1524000"/>
                  </a:lnTo>
                  <a:lnTo>
                    <a:pt x="691910" y="1435100"/>
                  </a:lnTo>
                  <a:lnTo>
                    <a:pt x="6110" y="330200"/>
                  </a:lnTo>
                  <a:cubicBezTo>
                    <a:pt x="-4473" y="279400"/>
                    <a:pt x="818" y="184150"/>
                    <a:pt x="6110" y="88900"/>
                  </a:cubicBezTo>
                  <a:lnTo>
                    <a:pt x="69610" y="88900"/>
                  </a:lnTo>
                  <a:cubicBezTo>
                    <a:pt x="84427" y="31750"/>
                    <a:pt x="238943" y="29633"/>
                    <a:pt x="323610" y="0"/>
                  </a:cubicBezTo>
                  <a:close/>
                </a:path>
              </a:pathLst>
            </a:custGeom>
            <a:gradFill>
              <a:gsLst>
                <a:gs pos="42000">
                  <a:schemeClr val="bg1"/>
                </a:gs>
                <a:gs pos="0">
                  <a:schemeClr val="bg1">
                    <a:alpha val="40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blurRad="165100" dist="114300" dir="5400000" sx="90000" sy="-19000" rotWithShape="0">
                <a:prstClr val="black">
                  <a:alpha val="47000"/>
                </a:prstClr>
              </a:outerShdw>
            </a:effectLst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" name="任意多边形 98"/>
            <p:cNvSpPr>
              <a:spLocks noChangeAspect="1"/>
            </p:cNvSpPr>
            <p:nvPr/>
          </p:nvSpPr>
          <p:spPr>
            <a:xfrm>
              <a:off x="3707904" y="5320459"/>
              <a:ext cx="639897" cy="561389"/>
            </a:xfrm>
            <a:custGeom>
              <a:avLst/>
              <a:gdLst/>
              <a:ahLst/>
              <a:cxnLst/>
              <a:rect l="l" t="t" r="r" b="b"/>
              <a:pathLst>
                <a:path w="7390116" h="6483423">
                  <a:moveTo>
                    <a:pt x="3588321" y="2864143"/>
                  </a:moveTo>
                  <a:cubicBezTo>
                    <a:pt x="3585670" y="2886982"/>
                    <a:pt x="3583121" y="2909698"/>
                    <a:pt x="3573766" y="2924248"/>
                  </a:cubicBezTo>
                  <a:cubicBezTo>
                    <a:pt x="3559478" y="2946473"/>
                    <a:pt x="3537253" y="2963935"/>
                    <a:pt x="3507091" y="2962348"/>
                  </a:cubicBezTo>
                  <a:cubicBezTo>
                    <a:pt x="3476929" y="2960761"/>
                    <a:pt x="3434860" y="2937742"/>
                    <a:pt x="3392791" y="2914723"/>
                  </a:cubicBezTo>
                  <a:cubicBezTo>
                    <a:pt x="3399141" y="2971873"/>
                    <a:pt x="3410254" y="2995686"/>
                    <a:pt x="3411841" y="3086173"/>
                  </a:cubicBezTo>
                  <a:cubicBezTo>
                    <a:pt x="3413428" y="3176660"/>
                    <a:pt x="3416603" y="3356048"/>
                    <a:pt x="3402316" y="3457648"/>
                  </a:cubicBezTo>
                  <a:cubicBezTo>
                    <a:pt x="3391009" y="3538061"/>
                    <a:pt x="3369259" y="3597590"/>
                    <a:pt x="3344218" y="3652281"/>
                  </a:cubicBezTo>
                  <a:cubicBezTo>
                    <a:pt x="3354224" y="3745776"/>
                    <a:pt x="3366181" y="3835563"/>
                    <a:pt x="3383266" y="3911673"/>
                  </a:cubicBezTo>
                  <a:cubicBezTo>
                    <a:pt x="3406549" y="4015390"/>
                    <a:pt x="3427716" y="4115931"/>
                    <a:pt x="3472166" y="4172023"/>
                  </a:cubicBezTo>
                  <a:cubicBezTo>
                    <a:pt x="3516616" y="4228115"/>
                    <a:pt x="3588583" y="4198481"/>
                    <a:pt x="3649966" y="4248223"/>
                  </a:cubicBezTo>
                  <a:cubicBezTo>
                    <a:pt x="3711349" y="4297965"/>
                    <a:pt x="3774849" y="4414381"/>
                    <a:pt x="3840466" y="4470473"/>
                  </a:cubicBezTo>
                  <a:cubicBezTo>
                    <a:pt x="3906083" y="4526565"/>
                    <a:pt x="3984399" y="4540323"/>
                    <a:pt x="4043666" y="4584773"/>
                  </a:cubicBezTo>
                  <a:cubicBezTo>
                    <a:pt x="4102933" y="4629223"/>
                    <a:pt x="4133624" y="4716006"/>
                    <a:pt x="4196066" y="4737173"/>
                  </a:cubicBezTo>
                  <a:cubicBezTo>
                    <a:pt x="4258508" y="4758340"/>
                    <a:pt x="4369633" y="4708598"/>
                    <a:pt x="4418316" y="4711773"/>
                  </a:cubicBezTo>
                  <a:cubicBezTo>
                    <a:pt x="4466999" y="4714948"/>
                    <a:pt x="4458533" y="4748815"/>
                    <a:pt x="4488166" y="4756223"/>
                  </a:cubicBezTo>
                  <a:cubicBezTo>
                    <a:pt x="4517799" y="4763631"/>
                    <a:pt x="4567541" y="4744581"/>
                    <a:pt x="4596116" y="4756223"/>
                  </a:cubicBezTo>
                  <a:cubicBezTo>
                    <a:pt x="4624691" y="4767865"/>
                    <a:pt x="4638449" y="4802790"/>
                    <a:pt x="4659616" y="4826073"/>
                  </a:cubicBezTo>
                  <a:lnTo>
                    <a:pt x="4773916" y="4826073"/>
                  </a:lnTo>
                  <a:lnTo>
                    <a:pt x="4835127" y="4816775"/>
                  </a:lnTo>
                  <a:lnTo>
                    <a:pt x="4831066" y="4813373"/>
                  </a:lnTo>
                  <a:cubicBezTo>
                    <a:pt x="4806724" y="4767865"/>
                    <a:pt x="4820483" y="4729765"/>
                    <a:pt x="4748516" y="4622873"/>
                  </a:cubicBezTo>
                  <a:cubicBezTo>
                    <a:pt x="4676549" y="4515981"/>
                    <a:pt x="4487108" y="4294790"/>
                    <a:pt x="4399266" y="4172023"/>
                  </a:cubicBezTo>
                  <a:cubicBezTo>
                    <a:pt x="4311424" y="4049256"/>
                    <a:pt x="4284966" y="3989990"/>
                    <a:pt x="4221466" y="3886273"/>
                  </a:cubicBezTo>
                  <a:cubicBezTo>
                    <a:pt x="4157966" y="3782556"/>
                    <a:pt x="4088116" y="3666139"/>
                    <a:pt x="4018266" y="3549723"/>
                  </a:cubicBezTo>
                  <a:lnTo>
                    <a:pt x="3968721" y="3448155"/>
                  </a:lnTo>
                  <a:lnTo>
                    <a:pt x="3967466" y="3448123"/>
                  </a:lnTo>
                  <a:cubicBezTo>
                    <a:pt x="3931483" y="3403673"/>
                    <a:pt x="3903966" y="3376156"/>
                    <a:pt x="3859516" y="3314773"/>
                  </a:cubicBezTo>
                  <a:cubicBezTo>
                    <a:pt x="3815066" y="3253390"/>
                    <a:pt x="3756858" y="3177190"/>
                    <a:pt x="3700766" y="3079823"/>
                  </a:cubicBezTo>
                  <a:cubicBezTo>
                    <a:pt x="3664722" y="3017255"/>
                    <a:pt x="3626710" y="2942887"/>
                    <a:pt x="3588321" y="2864143"/>
                  </a:cubicBezTo>
                  <a:close/>
                  <a:moveTo>
                    <a:pt x="1335391" y="73"/>
                  </a:moveTo>
                  <a:cubicBezTo>
                    <a:pt x="1470328" y="1660"/>
                    <a:pt x="1586216" y="22298"/>
                    <a:pt x="1764016" y="104848"/>
                  </a:cubicBezTo>
                  <a:cubicBezTo>
                    <a:pt x="1941816" y="187398"/>
                    <a:pt x="2216454" y="352498"/>
                    <a:pt x="2402191" y="495373"/>
                  </a:cubicBezTo>
                  <a:cubicBezTo>
                    <a:pt x="2587928" y="638248"/>
                    <a:pt x="2762554" y="812873"/>
                    <a:pt x="2878441" y="962098"/>
                  </a:cubicBezTo>
                  <a:cubicBezTo>
                    <a:pt x="2906398" y="998097"/>
                    <a:pt x="2929643" y="1032249"/>
                    <a:pt x="2949677" y="1065685"/>
                  </a:cubicBezTo>
                  <a:lnTo>
                    <a:pt x="2973691" y="1052586"/>
                  </a:lnTo>
                  <a:lnTo>
                    <a:pt x="2935591" y="971623"/>
                  </a:lnTo>
                  <a:cubicBezTo>
                    <a:pt x="2926066" y="955748"/>
                    <a:pt x="2916541" y="939873"/>
                    <a:pt x="2921304" y="909711"/>
                  </a:cubicBezTo>
                  <a:cubicBezTo>
                    <a:pt x="2926066" y="879548"/>
                    <a:pt x="2926860" y="831923"/>
                    <a:pt x="2964166" y="790648"/>
                  </a:cubicBezTo>
                  <a:cubicBezTo>
                    <a:pt x="3001472" y="749373"/>
                    <a:pt x="3041160" y="727148"/>
                    <a:pt x="3145141" y="662061"/>
                  </a:cubicBezTo>
                  <a:cubicBezTo>
                    <a:pt x="3249122" y="596974"/>
                    <a:pt x="3588054" y="400123"/>
                    <a:pt x="3588054" y="400123"/>
                  </a:cubicBezTo>
                  <a:lnTo>
                    <a:pt x="3826179" y="262011"/>
                  </a:lnTo>
                  <a:cubicBezTo>
                    <a:pt x="3880154" y="231055"/>
                    <a:pt x="3880154" y="225498"/>
                    <a:pt x="3911904" y="214386"/>
                  </a:cubicBezTo>
                  <a:cubicBezTo>
                    <a:pt x="3943654" y="203274"/>
                    <a:pt x="3982548" y="190574"/>
                    <a:pt x="4016679" y="195336"/>
                  </a:cubicBezTo>
                  <a:cubicBezTo>
                    <a:pt x="4050810" y="200098"/>
                    <a:pt x="4072241" y="183430"/>
                    <a:pt x="4116691" y="242961"/>
                  </a:cubicBezTo>
                  <a:cubicBezTo>
                    <a:pt x="4161141" y="302492"/>
                    <a:pt x="4214323" y="412823"/>
                    <a:pt x="4283379" y="552523"/>
                  </a:cubicBezTo>
                  <a:cubicBezTo>
                    <a:pt x="4310750" y="607895"/>
                    <a:pt x="4327647" y="654413"/>
                    <a:pt x="4349107" y="709402"/>
                  </a:cubicBezTo>
                  <a:cubicBezTo>
                    <a:pt x="4367711" y="678709"/>
                    <a:pt x="4386664" y="650580"/>
                    <a:pt x="4405616" y="635073"/>
                  </a:cubicBezTo>
                  <a:cubicBezTo>
                    <a:pt x="4428899" y="616023"/>
                    <a:pt x="4444774" y="609673"/>
                    <a:pt x="4475466" y="616023"/>
                  </a:cubicBezTo>
                  <a:cubicBezTo>
                    <a:pt x="4506158" y="622373"/>
                    <a:pt x="4560133" y="650948"/>
                    <a:pt x="4589766" y="673173"/>
                  </a:cubicBezTo>
                  <a:cubicBezTo>
                    <a:pt x="4619399" y="695398"/>
                    <a:pt x="4639508" y="736673"/>
                    <a:pt x="4653266" y="749373"/>
                  </a:cubicBezTo>
                  <a:cubicBezTo>
                    <a:pt x="4693483" y="721856"/>
                    <a:pt x="4733699" y="687990"/>
                    <a:pt x="4773916" y="666823"/>
                  </a:cubicBezTo>
                  <a:cubicBezTo>
                    <a:pt x="4814133" y="645656"/>
                    <a:pt x="4839533" y="620256"/>
                    <a:pt x="4894566" y="622373"/>
                  </a:cubicBezTo>
                  <a:cubicBezTo>
                    <a:pt x="4949599" y="624490"/>
                    <a:pt x="5008866" y="637190"/>
                    <a:pt x="5104116" y="679523"/>
                  </a:cubicBezTo>
                  <a:cubicBezTo>
                    <a:pt x="5199366" y="721856"/>
                    <a:pt x="5393041" y="841448"/>
                    <a:pt x="5466066" y="876373"/>
                  </a:cubicBezTo>
                  <a:cubicBezTo>
                    <a:pt x="5539091" y="911298"/>
                    <a:pt x="5504166" y="870023"/>
                    <a:pt x="5542266" y="889073"/>
                  </a:cubicBezTo>
                  <a:cubicBezTo>
                    <a:pt x="5580366" y="908123"/>
                    <a:pt x="5654449" y="967390"/>
                    <a:pt x="5694666" y="990673"/>
                  </a:cubicBezTo>
                  <a:cubicBezTo>
                    <a:pt x="5734883" y="1013956"/>
                    <a:pt x="5752874" y="1016073"/>
                    <a:pt x="5783566" y="1028773"/>
                  </a:cubicBezTo>
                  <a:cubicBezTo>
                    <a:pt x="5814258" y="1041473"/>
                    <a:pt x="5857649" y="1036181"/>
                    <a:pt x="5878816" y="1066873"/>
                  </a:cubicBezTo>
                  <a:cubicBezTo>
                    <a:pt x="5899983" y="1097565"/>
                    <a:pt x="5907391" y="1174823"/>
                    <a:pt x="5910566" y="1212923"/>
                  </a:cubicBezTo>
                  <a:cubicBezTo>
                    <a:pt x="5913741" y="1251023"/>
                    <a:pt x="5894691" y="1257373"/>
                    <a:pt x="5897866" y="1295473"/>
                  </a:cubicBezTo>
                  <a:cubicBezTo>
                    <a:pt x="5901041" y="1333573"/>
                    <a:pt x="5928558" y="1394956"/>
                    <a:pt x="5929616" y="1441523"/>
                  </a:cubicBezTo>
                  <a:cubicBezTo>
                    <a:pt x="5930674" y="1488090"/>
                    <a:pt x="5896808" y="1545240"/>
                    <a:pt x="5904216" y="1574873"/>
                  </a:cubicBezTo>
                  <a:cubicBezTo>
                    <a:pt x="5911624" y="1604506"/>
                    <a:pt x="5967716" y="1594981"/>
                    <a:pt x="5974066" y="1619323"/>
                  </a:cubicBezTo>
                  <a:cubicBezTo>
                    <a:pt x="5980416" y="1643665"/>
                    <a:pt x="5949724" y="1661656"/>
                    <a:pt x="5942316" y="1720923"/>
                  </a:cubicBezTo>
                  <a:cubicBezTo>
                    <a:pt x="5934908" y="1780190"/>
                    <a:pt x="5910566" y="1861681"/>
                    <a:pt x="5929616" y="1974923"/>
                  </a:cubicBezTo>
                  <a:cubicBezTo>
                    <a:pt x="5948666" y="2088165"/>
                    <a:pt x="6048149" y="2256440"/>
                    <a:pt x="6056616" y="2400373"/>
                  </a:cubicBezTo>
                  <a:cubicBezTo>
                    <a:pt x="6065083" y="2544306"/>
                    <a:pt x="6000524" y="2680831"/>
                    <a:pt x="5980416" y="2838523"/>
                  </a:cubicBezTo>
                  <a:cubicBezTo>
                    <a:pt x="5960308" y="2996215"/>
                    <a:pt x="5952899" y="3231165"/>
                    <a:pt x="5935966" y="3346523"/>
                  </a:cubicBezTo>
                  <a:cubicBezTo>
                    <a:pt x="5931126" y="3379496"/>
                    <a:pt x="5926027" y="3405855"/>
                    <a:pt x="5920373" y="3427399"/>
                  </a:cubicBezTo>
                  <a:cubicBezTo>
                    <a:pt x="5921650" y="3470858"/>
                    <a:pt x="5922692" y="3512394"/>
                    <a:pt x="5923266" y="3549723"/>
                  </a:cubicBezTo>
                  <a:cubicBezTo>
                    <a:pt x="5924324" y="3618515"/>
                    <a:pt x="5916916" y="3670373"/>
                    <a:pt x="5923266" y="3727523"/>
                  </a:cubicBezTo>
                  <a:cubicBezTo>
                    <a:pt x="5929616" y="3784673"/>
                    <a:pt x="5929616" y="3823831"/>
                    <a:pt x="5961366" y="3892623"/>
                  </a:cubicBezTo>
                  <a:cubicBezTo>
                    <a:pt x="5993116" y="3961415"/>
                    <a:pt x="6065083" y="4078890"/>
                    <a:pt x="6113766" y="4140273"/>
                  </a:cubicBezTo>
                  <a:cubicBezTo>
                    <a:pt x="6162449" y="4201656"/>
                    <a:pt x="6221716" y="4238698"/>
                    <a:pt x="6253466" y="4260923"/>
                  </a:cubicBezTo>
                  <a:cubicBezTo>
                    <a:pt x="6285216" y="4283148"/>
                    <a:pt x="6287333" y="4269390"/>
                    <a:pt x="6304266" y="4273623"/>
                  </a:cubicBezTo>
                  <a:lnTo>
                    <a:pt x="6501116" y="4692723"/>
                  </a:lnTo>
                  <a:cubicBezTo>
                    <a:pt x="6515403" y="4689019"/>
                    <a:pt x="6529691" y="4685315"/>
                    <a:pt x="6590016" y="4680023"/>
                  </a:cubicBezTo>
                  <a:cubicBezTo>
                    <a:pt x="6650341" y="4674731"/>
                    <a:pt x="6791099" y="4656740"/>
                    <a:pt x="6863066" y="4660973"/>
                  </a:cubicBezTo>
                  <a:cubicBezTo>
                    <a:pt x="6935033" y="4665206"/>
                    <a:pt x="6968899" y="4683198"/>
                    <a:pt x="7021816" y="4705423"/>
                  </a:cubicBezTo>
                  <a:cubicBezTo>
                    <a:pt x="7074733" y="4727648"/>
                    <a:pt x="7127649" y="4764690"/>
                    <a:pt x="7180566" y="4794323"/>
                  </a:cubicBezTo>
                  <a:lnTo>
                    <a:pt x="7179679" y="4803294"/>
                  </a:lnTo>
                  <a:lnTo>
                    <a:pt x="7256766" y="4851473"/>
                  </a:lnTo>
                  <a:lnTo>
                    <a:pt x="7371066" y="4965773"/>
                  </a:lnTo>
                  <a:lnTo>
                    <a:pt x="7383766" y="6197673"/>
                  </a:lnTo>
                  <a:cubicBezTo>
                    <a:pt x="7386941" y="6441090"/>
                    <a:pt x="7387999" y="6388173"/>
                    <a:pt x="7390116" y="6483423"/>
                  </a:cubicBezTo>
                  <a:lnTo>
                    <a:pt x="462266" y="6477073"/>
                  </a:lnTo>
                  <a:cubicBezTo>
                    <a:pt x="600378" y="6418864"/>
                    <a:pt x="738491" y="6360656"/>
                    <a:pt x="849616" y="6292923"/>
                  </a:cubicBezTo>
                  <a:cubicBezTo>
                    <a:pt x="960741" y="6225190"/>
                    <a:pt x="1072924" y="6111948"/>
                    <a:pt x="1129016" y="6070673"/>
                  </a:cubicBezTo>
                  <a:cubicBezTo>
                    <a:pt x="1171085" y="6039717"/>
                    <a:pt x="1160171" y="6055790"/>
                    <a:pt x="1168605" y="6054600"/>
                  </a:cubicBezTo>
                  <a:lnTo>
                    <a:pt x="1186166" y="6045273"/>
                  </a:lnTo>
                  <a:cubicBezTo>
                    <a:pt x="1225324" y="6018815"/>
                    <a:pt x="1303641" y="5955315"/>
                    <a:pt x="1363966" y="5911923"/>
                  </a:cubicBezTo>
                  <a:cubicBezTo>
                    <a:pt x="1424291" y="5868531"/>
                    <a:pt x="1517424" y="5842073"/>
                    <a:pt x="1548116" y="5784923"/>
                  </a:cubicBezTo>
                  <a:cubicBezTo>
                    <a:pt x="1578808" y="5727773"/>
                    <a:pt x="1554466" y="5632523"/>
                    <a:pt x="1548116" y="5569023"/>
                  </a:cubicBezTo>
                  <a:cubicBezTo>
                    <a:pt x="1541766" y="5505523"/>
                    <a:pt x="1518483" y="5454723"/>
                    <a:pt x="1510016" y="5403923"/>
                  </a:cubicBezTo>
                  <a:cubicBezTo>
                    <a:pt x="1501549" y="5353123"/>
                    <a:pt x="1503666" y="5302323"/>
                    <a:pt x="1497316" y="5264223"/>
                  </a:cubicBezTo>
                  <a:cubicBezTo>
                    <a:pt x="1490966" y="5226123"/>
                    <a:pt x="1480383" y="5204956"/>
                    <a:pt x="1471916" y="5175323"/>
                  </a:cubicBezTo>
                  <a:cubicBezTo>
                    <a:pt x="1471916" y="5175323"/>
                    <a:pt x="1443341" y="5111823"/>
                    <a:pt x="1446516" y="5086423"/>
                  </a:cubicBezTo>
                  <a:cubicBezTo>
                    <a:pt x="1449691" y="5061023"/>
                    <a:pt x="1476149" y="5044090"/>
                    <a:pt x="1490966" y="5022923"/>
                  </a:cubicBezTo>
                  <a:cubicBezTo>
                    <a:pt x="1465566" y="4972123"/>
                    <a:pt x="1399949" y="4852531"/>
                    <a:pt x="1344916" y="4730823"/>
                  </a:cubicBezTo>
                  <a:cubicBezTo>
                    <a:pt x="1289883" y="4609115"/>
                    <a:pt x="1261308" y="4493756"/>
                    <a:pt x="1160766" y="4292673"/>
                  </a:cubicBezTo>
                  <a:cubicBezTo>
                    <a:pt x="1151767" y="4274676"/>
                    <a:pt x="1138123" y="4254737"/>
                    <a:pt x="1120511" y="4233645"/>
                  </a:cubicBezTo>
                  <a:cubicBezTo>
                    <a:pt x="1090870" y="4223083"/>
                    <a:pt x="1063597" y="4212140"/>
                    <a:pt x="1040116" y="4200598"/>
                  </a:cubicBezTo>
                  <a:cubicBezTo>
                    <a:pt x="946454" y="4154561"/>
                    <a:pt x="924228" y="4149798"/>
                    <a:pt x="849616" y="4048198"/>
                  </a:cubicBezTo>
                  <a:cubicBezTo>
                    <a:pt x="775004" y="3946598"/>
                    <a:pt x="683722" y="3768798"/>
                    <a:pt x="592441" y="3590998"/>
                  </a:cubicBezTo>
                  <a:cubicBezTo>
                    <a:pt x="579741" y="3622748"/>
                    <a:pt x="582916" y="3667198"/>
                    <a:pt x="554341" y="3686248"/>
                  </a:cubicBezTo>
                  <a:cubicBezTo>
                    <a:pt x="525766" y="3705298"/>
                    <a:pt x="465441" y="3737048"/>
                    <a:pt x="420991" y="3705298"/>
                  </a:cubicBezTo>
                  <a:cubicBezTo>
                    <a:pt x="376541" y="3673548"/>
                    <a:pt x="319391" y="3557661"/>
                    <a:pt x="287641" y="3495748"/>
                  </a:cubicBezTo>
                  <a:cubicBezTo>
                    <a:pt x="255891" y="3433835"/>
                    <a:pt x="262241" y="3397323"/>
                    <a:pt x="230491" y="3333823"/>
                  </a:cubicBezTo>
                  <a:cubicBezTo>
                    <a:pt x="198741" y="3270323"/>
                    <a:pt x="135241" y="3206823"/>
                    <a:pt x="97141" y="3114748"/>
                  </a:cubicBezTo>
                  <a:cubicBezTo>
                    <a:pt x="59041" y="3022673"/>
                    <a:pt x="11416" y="2875035"/>
                    <a:pt x="1891" y="2781373"/>
                  </a:cubicBezTo>
                  <a:cubicBezTo>
                    <a:pt x="-7634" y="2687711"/>
                    <a:pt x="20941" y="2598810"/>
                    <a:pt x="39991" y="2552773"/>
                  </a:cubicBezTo>
                  <a:cubicBezTo>
                    <a:pt x="59041" y="2506736"/>
                    <a:pt x="93966" y="2513086"/>
                    <a:pt x="116191" y="2505148"/>
                  </a:cubicBezTo>
                  <a:cubicBezTo>
                    <a:pt x="138416" y="2497211"/>
                    <a:pt x="168579" y="2536898"/>
                    <a:pt x="173341" y="2505148"/>
                  </a:cubicBezTo>
                  <a:lnTo>
                    <a:pt x="144766" y="2314648"/>
                  </a:lnTo>
                  <a:cubicBezTo>
                    <a:pt x="130478" y="2219398"/>
                    <a:pt x="92378" y="2060648"/>
                    <a:pt x="87616" y="1933648"/>
                  </a:cubicBezTo>
                  <a:cubicBezTo>
                    <a:pt x="82854" y="1806648"/>
                    <a:pt x="101904" y="1654248"/>
                    <a:pt x="116191" y="1552648"/>
                  </a:cubicBezTo>
                  <a:cubicBezTo>
                    <a:pt x="130478" y="1451048"/>
                    <a:pt x="143178" y="1446286"/>
                    <a:pt x="173341" y="1324048"/>
                  </a:cubicBezTo>
                  <a:cubicBezTo>
                    <a:pt x="203504" y="1201810"/>
                    <a:pt x="238429" y="966860"/>
                    <a:pt x="297166" y="819223"/>
                  </a:cubicBezTo>
                  <a:cubicBezTo>
                    <a:pt x="355903" y="671586"/>
                    <a:pt x="416229" y="558873"/>
                    <a:pt x="525766" y="438223"/>
                  </a:cubicBezTo>
                  <a:cubicBezTo>
                    <a:pt x="635303" y="317573"/>
                    <a:pt x="819454" y="168348"/>
                    <a:pt x="954391" y="95323"/>
                  </a:cubicBezTo>
                  <a:cubicBezTo>
                    <a:pt x="1089329" y="22298"/>
                    <a:pt x="1200454" y="-1514"/>
                    <a:pt x="1335391" y="73"/>
                  </a:cubicBezTo>
                  <a:close/>
                </a:path>
              </a:pathLst>
            </a:custGeom>
            <a:gradFill>
              <a:gsLst>
                <a:gs pos="42000">
                  <a:schemeClr val="bg1"/>
                </a:gs>
                <a:gs pos="0">
                  <a:schemeClr val="bg1">
                    <a:alpha val="40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blurRad="165100" dist="114300" dir="5400000" sx="90000" sy="-19000" rotWithShape="0">
                <a:prstClr val="black">
                  <a:alpha val="47000"/>
                </a:prstClr>
              </a:outerShdw>
            </a:effectLst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" name="图文框 1"/>
            <p:cNvSpPr>
              <a:spLocks noChangeAspect="1"/>
            </p:cNvSpPr>
            <p:nvPr/>
          </p:nvSpPr>
          <p:spPr>
            <a:xfrm>
              <a:off x="5160243" y="5323770"/>
              <a:ext cx="923925" cy="558078"/>
            </a:xfrm>
            <a:custGeom>
              <a:avLst/>
              <a:gdLst/>
              <a:ahLst/>
              <a:cxnLst/>
              <a:rect l="l" t="t" r="r" b="b"/>
              <a:pathLst>
                <a:path w="1566645" h="946299">
                  <a:moveTo>
                    <a:pt x="552382" y="547570"/>
                  </a:moveTo>
                  <a:cubicBezTo>
                    <a:pt x="528987" y="546719"/>
                    <a:pt x="524946" y="558204"/>
                    <a:pt x="512823" y="561607"/>
                  </a:cubicBezTo>
                  <a:cubicBezTo>
                    <a:pt x="500700" y="565010"/>
                    <a:pt x="489853" y="564372"/>
                    <a:pt x="479644" y="567988"/>
                  </a:cubicBezTo>
                  <a:cubicBezTo>
                    <a:pt x="469435" y="571604"/>
                    <a:pt x="464969" y="579898"/>
                    <a:pt x="451570" y="583301"/>
                  </a:cubicBezTo>
                  <a:cubicBezTo>
                    <a:pt x="438171" y="586704"/>
                    <a:pt x="414137" y="588831"/>
                    <a:pt x="399249" y="588406"/>
                  </a:cubicBezTo>
                  <a:cubicBezTo>
                    <a:pt x="384361" y="587980"/>
                    <a:pt x="362242" y="580749"/>
                    <a:pt x="362242" y="580749"/>
                  </a:cubicBezTo>
                  <a:cubicBezTo>
                    <a:pt x="346942" y="577815"/>
                    <a:pt x="336185" y="566205"/>
                    <a:pt x="307399" y="570486"/>
                  </a:cubicBezTo>
                  <a:cubicBezTo>
                    <a:pt x="308933" y="573919"/>
                    <a:pt x="309967" y="577186"/>
                    <a:pt x="311198" y="580749"/>
                  </a:cubicBezTo>
                  <a:cubicBezTo>
                    <a:pt x="315239" y="592447"/>
                    <a:pt x="311623" y="598827"/>
                    <a:pt x="308646" y="607547"/>
                  </a:cubicBezTo>
                  <a:cubicBezTo>
                    <a:pt x="305668" y="616267"/>
                    <a:pt x="300563" y="622010"/>
                    <a:pt x="293332" y="633069"/>
                  </a:cubicBezTo>
                  <a:cubicBezTo>
                    <a:pt x="286101" y="644129"/>
                    <a:pt x="272702" y="666461"/>
                    <a:pt x="265258" y="673905"/>
                  </a:cubicBezTo>
                  <a:cubicBezTo>
                    <a:pt x="257814" y="681349"/>
                    <a:pt x="255900" y="669864"/>
                    <a:pt x="248668" y="677733"/>
                  </a:cubicBezTo>
                  <a:cubicBezTo>
                    <a:pt x="241437" y="685603"/>
                    <a:pt x="232079" y="708147"/>
                    <a:pt x="221870" y="721121"/>
                  </a:cubicBezTo>
                  <a:cubicBezTo>
                    <a:pt x="211661" y="734095"/>
                    <a:pt x="199113" y="740688"/>
                    <a:pt x="187415" y="755576"/>
                  </a:cubicBezTo>
                  <a:lnTo>
                    <a:pt x="180188" y="765849"/>
                  </a:lnTo>
                  <a:cubicBezTo>
                    <a:pt x="203744" y="755924"/>
                    <a:pt x="227185" y="746233"/>
                    <a:pt x="247392" y="741539"/>
                  </a:cubicBezTo>
                  <a:cubicBezTo>
                    <a:pt x="268448" y="736647"/>
                    <a:pt x="287803" y="739837"/>
                    <a:pt x="303541" y="737710"/>
                  </a:cubicBezTo>
                  <a:cubicBezTo>
                    <a:pt x="319280" y="735583"/>
                    <a:pt x="330340" y="729841"/>
                    <a:pt x="341824" y="728778"/>
                  </a:cubicBezTo>
                  <a:lnTo>
                    <a:pt x="372451" y="731330"/>
                  </a:lnTo>
                  <a:cubicBezTo>
                    <a:pt x="380108" y="731755"/>
                    <a:pt x="378619" y="734308"/>
                    <a:pt x="387764" y="731330"/>
                  </a:cubicBezTo>
                  <a:cubicBezTo>
                    <a:pt x="396910" y="728352"/>
                    <a:pt x="407757" y="715379"/>
                    <a:pt x="427324" y="713464"/>
                  </a:cubicBezTo>
                  <a:cubicBezTo>
                    <a:pt x="446891" y="711550"/>
                    <a:pt x="461566" y="718356"/>
                    <a:pt x="505166" y="719845"/>
                  </a:cubicBezTo>
                  <a:lnTo>
                    <a:pt x="516959" y="720325"/>
                  </a:lnTo>
                  <a:lnTo>
                    <a:pt x="511547" y="710912"/>
                  </a:lnTo>
                  <a:cubicBezTo>
                    <a:pt x="510271" y="703681"/>
                    <a:pt x="506868" y="697513"/>
                    <a:pt x="507719" y="689218"/>
                  </a:cubicBezTo>
                  <a:cubicBezTo>
                    <a:pt x="508569" y="680923"/>
                    <a:pt x="510483" y="674330"/>
                    <a:pt x="516651" y="661144"/>
                  </a:cubicBezTo>
                  <a:cubicBezTo>
                    <a:pt x="522819" y="647957"/>
                    <a:pt x="537707" y="621372"/>
                    <a:pt x="544726" y="610099"/>
                  </a:cubicBezTo>
                  <a:cubicBezTo>
                    <a:pt x="551744" y="598827"/>
                    <a:pt x="555998" y="602017"/>
                    <a:pt x="558763" y="593510"/>
                  </a:cubicBezTo>
                  <a:cubicBezTo>
                    <a:pt x="561528" y="585003"/>
                    <a:pt x="559826" y="575219"/>
                    <a:pt x="561315" y="559055"/>
                  </a:cubicBezTo>
                  <a:lnTo>
                    <a:pt x="562151" y="549209"/>
                  </a:lnTo>
                  <a:cubicBezTo>
                    <a:pt x="558560" y="548267"/>
                    <a:pt x="555273" y="547675"/>
                    <a:pt x="552382" y="547570"/>
                  </a:cubicBezTo>
                  <a:close/>
                  <a:moveTo>
                    <a:pt x="978739" y="0"/>
                  </a:moveTo>
                  <a:lnTo>
                    <a:pt x="1011178" y="11229"/>
                  </a:lnTo>
                  <a:cubicBezTo>
                    <a:pt x="1015612" y="17342"/>
                    <a:pt x="1020373" y="23767"/>
                    <a:pt x="1027095" y="32022"/>
                  </a:cubicBezTo>
                  <a:cubicBezTo>
                    <a:pt x="1039218" y="46910"/>
                    <a:pt x="1058359" y="67540"/>
                    <a:pt x="1073035" y="85619"/>
                  </a:cubicBezTo>
                  <a:cubicBezTo>
                    <a:pt x="1087710" y="103697"/>
                    <a:pt x="1101109" y="121775"/>
                    <a:pt x="1115146" y="140491"/>
                  </a:cubicBezTo>
                  <a:cubicBezTo>
                    <a:pt x="1129183" y="159207"/>
                    <a:pt x="1147474" y="184092"/>
                    <a:pt x="1157258" y="197916"/>
                  </a:cubicBezTo>
                  <a:cubicBezTo>
                    <a:pt x="1167041" y="211741"/>
                    <a:pt x="1167467" y="214506"/>
                    <a:pt x="1173847" y="223438"/>
                  </a:cubicBezTo>
                  <a:cubicBezTo>
                    <a:pt x="1180228" y="232371"/>
                    <a:pt x="1189586" y="240666"/>
                    <a:pt x="1195541" y="251513"/>
                  </a:cubicBezTo>
                  <a:cubicBezTo>
                    <a:pt x="1201496" y="262360"/>
                    <a:pt x="1207451" y="269591"/>
                    <a:pt x="1209578" y="288520"/>
                  </a:cubicBezTo>
                  <a:cubicBezTo>
                    <a:pt x="1211705" y="307449"/>
                    <a:pt x="1212343" y="347859"/>
                    <a:pt x="1208302" y="365086"/>
                  </a:cubicBezTo>
                  <a:cubicBezTo>
                    <a:pt x="1204261" y="382314"/>
                    <a:pt x="1186821" y="385292"/>
                    <a:pt x="1185332" y="391885"/>
                  </a:cubicBezTo>
                  <a:cubicBezTo>
                    <a:pt x="1183844" y="398478"/>
                    <a:pt x="1196817" y="396139"/>
                    <a:pt x="1199370" y="404646"/>
                  </a:cubicBezTo>
                  <a:cubicBezTo>
                    <a:pt x="1201922" y="413153"/>
                    <a:pt x="1203836" y="421661"/>
                    <a:pt x="1200646" y="442929"/>
                  </a:cubicBezTo>
                  <a:cubicBezTo>
                    <a:pt x="1197455" y="464198"/>
                    <a:pt x="1187034" y="509500"/>
                    <a:pt x="1180228" y="532257"/>
                  </a:cubicBezTo>
                  <a:cubicBezTo>
                    <a:pt x="1173422" y="555014"/>
                    <a:pt x="1165127" y="569477"/>
                    <a:pt x="1159810" y="579473"/>
                  </a:cubicBezTo>
                  <a:cubicBezTo>
                    <a:pt x="1154493" y="589469"/>
                    <a:pt x="1152153" y="590107"/>
                    <a:pt x="1148325" y="592234"/>
                  </a:cubicBezTo>
                  <a:cubicBezTo>
                    <a:pt x="1144497" y="594361"/>
                    <a:pt x="1139605" y="593723"/>
                    <a:pt x="1136840" y="592234"/>
                  </a:cubicBezTo>
                  <a:cubicBezTo>
                    <a:pt x="1134075" y="590745"/>
                    <a:pt x="1134075" y="579898"/>
                    <a:pt x="1131736" y="583301"/>
                  </a:cubicBezTo>
                  <a:cubicBezTo>
                    <a:pt x="1129396" y="586704"/>
                    <a:pt x="1126632" y="602230"/>
                    <a:pt x="1122803" y="612652"/>
                  </a:cubicBezTo>
                  <a:cubicBezTo>
                    <a:pt x="1118975" y="623073"/>
                    <a:pt x="1113445" y="636472"/>
                    <a:pt x="1108766" y="645830"/>
                  </a:cubicBezTo>
                  <a:cubicBezTo>
                    <a:pt x="1106155" y="651053"/>
                    <a:pt x="1102814" y="656210"/>
                    <a:pt x="1099987" y="660538"/>
                  </a:cubicBezTo>
                  <a:cubicBezTo>
                    <a:pt x="1102481" y="668122"/>
                    <a:pt x="1104985" y="675405"/>
                    <a:pt x="1107490" y="681561"/>
                  </a:cubicBezTo>
                  <a:cubicBezTo>
                    <a:pt x="1112594" y="694110"/>
                    <a:pt x="1114296" y="704531"/>
                    <a:pt x="1122803" y="712188"/>
                  </a:cubicBezTo>
                  <a:cubicBezTo>
                    <a:pt x="1131310" y="719845"/>
                    <a:pt x="1141945" y="716442"/>
                    <a:pt x="1158534" y="727501"/>
                  </a:cubicBezTo>
                  <a:cubicBezTo>
                    <a:pt x="1175123" y="738561"/>
                    <a:pt x="1198094" y="764083"/>
                    <a:pt x="1222340" y="778546"/>
                  </a:cubicBezTo>
                  <a:cubicBezTo>
                    <a:pt x="1246585" y="793008"/>
                    <a:pt x="1265940" y="800452"/>
                    <a:pt x="1304011" y="814277"/>
                  </a:cubicBezTo>
                  <a:cubicBezTo>
                    <a:pt x="1342081" y="828101"/>
                    <a:pt x="1409502" y="844478"/>
                    <a:pt x="1450763" y="861493"/>
                  </a:cubicBezTo>
                  <a:cubicBezTo>
                    <a:pt x="1492024" y="878508"/>
                    <a:pt x="1532647" y="903817"/>
                    <a:pt x="1551576" y="916365"/>
                  </a:cubicBezTo>
                  <a:cubicBezTo>
                    <a:pt x="1554683" y="918425"/>
                    <a:pt x="1557196" y="920253"/>
                    <a:pt x="1559175" y="921935"/>
                  </a:cubicBezTo>
                  <a:lnTo>
                    <a:pt x="1559175" y="917493"/>
                  </a:lnTo>
                  <a:lnTo>
                    <a:pt x="1566645" y="924429"/>
                  </a:lnTo>
                  <a:lnTo>
                    <a:pt x="1566645" y="940046"/>
                  </a:lnTo>
                  <a:lnTo>
                    <a:pt x="4877" y="940046"/>
                  </a:lnTo>
                  <a:lnTo>
                    <a:pt x="4841" y="946176"/>
                  </a:lnTo>
                  <a:cubicBezTo>
                    <a:pt x="4834" y="946768"/>
                    <a:pt x="4835" y="945316"/>
                    <a:pt x="4849" y="940046"/>
                  </a:cubicBezTo>
                  <a:lnTo>
                    <a:pt x="0" y="940046"/>
                  </a:lnTo>
                  <a:lnTo>
                    <a:pt x="0" y="518123"/>
                  </a:lnTo>
                  <a:lnTo>
                    <a:pt x="7470" y="518516"/>
                  </a:lnTo>
                  <a:lnTo>
                    <a:pt x="7470" y="533715"/>
                  </a:lnTo>
                  <a:cubicBezTo>
                    <a:pt x="7472" y="533654"/>
                    <a:pt x="7477" y="533593"/>
                    <a:pt x="7484" y="533533"/>
                  </a:cubicBezTo>
                  <a:lnTo>
                    <a:pt x="9678" y="518633"/>
                  </a:lnTo>
                  <a:lnTo>
                    <a:pt x="10866" y="518695"/>
                  </a:lnTo>
                  <a:lnTo>
                    <a:pt x="12097" y="507612"/>
                  </a:lnTo>
                  <a:cubicBezTo>
                    <a:pt x="20390" y="476292"/>
                    <a:pt x="35129" y="504789"/>
                    <a:pt x="47043" y="492697"/>
                  </a:cubicBezTo>
                  <a:cubicBezTo>
                    <a:pt x="61293" y="478235"/>
                    <a:pt x="77670" y="457391"/>
                    <a:pt x="92983" y="446757"/>
                  </a:cubicBezTo>
                  <a:cubicBezTo>
                    <a:pt x="108296" y="436123"/>
                    <a:pt x="123397" y="429743"/>
                    <a:pt x="138923" y="428892"/>
                  </a:cubicBezTo>
                  <a:cubicBezTo>
                    <a:pt x="150784" y="428242"/>
                    <a:pt x="157929" y="425482"/>
                    <a:pt x="171432" y="432314"/>
                  </a:cubicBezTo>
                  <a:cubicBezTo>
                    <a:pt x="189464" y="420402"/>
                    <a:pt x="186040" y="421151"/>
                    <a:pt x="196348" y="413579"/>
                  </a:cubicBezTo>
                  <a:cubicBezTo>
                    <a:pt x="206769" y="405922"/>
                    <a:pt x="220807" y="398265"/>
                    <a:pt x="233355" y="386780"/>
                  </a:cubicBezTo>
                  <a:cubicBezTo>
                    <a:pt x="245903" y="375295"/>
                    <a:pt x="255900" y="359982"/>
                    <a:pt x="271638" y="344669"/>
                  </a:cubicBezTo>
                  <a:cubicBezTo>
                    <a:pt x="287377" y="329355"/>
                    <a:pt x="307369" y="308938"/>
                    <a:pt x="327787" y="294901"/>
                  </a:cubicBezTo>
                  <a:cubicBezTo>
                    <a:pt x="348205" y="280863"/>
                    <a:pt x="372663" y="271930"/>
                    <a:pt x="394145" y="260445"/>
                  </a:cubicBezTo>
                  <a:cubicBezTo>
                    <a:pt x="415626" y="248961"/>
                    <a:pt x="456674" y="225991"/>
                    <a:pt x="456674" y="225991"/>
                  </a:cubicBezTo>
                  <a:cubicBezTo>
                    <a:pt x="477943" y="214080"/>
                    <a:pt x="504741" y="196002"/>
                    <a:pt x="521756" y="188983"/>
                  </a:cubicBezTo>
                  <a:cubicBezTo>
                    <a:pt x="538770" y="181965"/>
                    <a:pt x="551106" y="181965"/>
                    <a:pt x="558763" y="183879"/>
                  </a:cubicBezTo>
                  <a:cubicBezTo>
                    <a:pt x="566420" y="185793"/>
                    <a:pt x="566845" y="195789"/>
                    <a:pt x="567696" y="200468"/>
                  </a:cubicBezTo>
                  <a:cubicBezTo>
                    <a:pt x="568546" y="205147"/>
                    <a:pt x="560890" y="212591"/>
                    <a:pt x="563867" y="211953"/>
                  </a:cubicBezTo>
                  <a:cubicBezTo>
                    <a:pt x="566845" y="211315"/>
                    <a:pt x="585561" y="196640"/>
                    <a:pt x="585561" y="196640"/>
                  </a:cubicBezTo>
                  <a:cubicBezTo>
                    <a:pt x="592792" y="191536"/>
                    <a:pt x="599173" y="183666"/>
                    <a:pt x="607255" y="181327"/>
                  </a:cubicBezTo>
                  <a:cubicBezTo>
                    <a:pt x="615337" y="178987"/>
                    <a:pt x="628311" y="181114"/>
                    <a:pt x="634053" y="182603"/>
                  </a:cubicBezTo>
                  <a:cubicBezTo>
                    <a:pt x="639796" y="184092"/>
                    <a:pt x="639370" y="187282"/>
                    <a:pt x="641710" y="190260"/>
                  </a:cubicBezTo>
                  <a:cubicBezTo>
                    <a:pt x="644049" y="193237"/>
                    <a:pt x="647027" y="196640"/>
                    <a:pt x="648091" y="200468"/>
                  </a:cubicBezTo>
                  <a:cubicBezTo>
                    <a:pt x="649154" y="204297"/>
                    <a:pt x="646389" y="212166"/>
                    <a:pt x="648091" y="213230"/>
                  </a:cubicBezTo>
                  <a:cubicBezTo>
                    <a:pt x="649792" y="214293"/>
                    <a:pt x="649579" y="207274"/>
                    <a:pt x="658299" y="206849"/>
                  </a:cubicBezTo>
                  <a:lnTo>
                    <a:pt x="665098" y="206146"/>
                  </a:lnTo>
                  <a:cubicBezTo>
                    <a:pt x="667858" y="199653"/>
                    <a:pt x="670309" y="193850"/>
                    <a:pt x="672336" y="188983"/>
                  </a:cubicBezTo>
                  <a:cubicBezTo>
                    <a:pt x="687225" y="153252"/>
                    <a:pt x="682546" y="152614"/>
                    <a:pt x="694030" y="136663"/>
                  </a:cubicBezTo>
                  <a:cubicBezTo>
                    <a:pt x="705515" y="120712"/>
                    <a:pt x="721679" y="110503"/>
                    <a:pt x="741246" y="93275"/>
                  </a:cubicBezTo>
                  <a:cubicBezTo>
                    <a:pt x="760813" y="76048"/>
                    <a:pt x="791440" y="48399"/>
                    <a:pt x="811432" y="33298"/>
                  </a:cubicBezTo>
                  <a:cubicBezTo>
                    <a:pt x="830781" y="18684"/>
                    <a:pt x="850328" y="8651"/>
                    <a:pt x="860244" y="3202"/>
                  </a:cubicBezTo>
                  <a:close/>
                </a:path>
              </a:pathLst>
            </a:custGeom>
            <a:gradFill>
              <a:gsLst>
                <a:gs pos="42000">
                  <a:schemeClr val="bg1"/>
                </a:gs>
                <a:gs pos="0">
                  <a:schemeClr val="bg1">
                    <a:alpha val="40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blurRad="165100" dist="114300" dir="5400000" sx="90000" sy="-19000" rotWithShape="0">
                <a:prstClr val="black">
                  <a:alpha val="47000"/>
                </a:prstClr>
              </a:outerShdw>
            </a:effectLst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任意多边形 100"/>
            <p:cNvSpPr>
              <a:spLocks noChangeAspect="1"/>
            </p:cNvSpPr>
            <p:nvPr/>
          </p:nvSpPr>
          <p:spPr>
            <a:xfrm>
              <a:off x="6201461" y="5275871"/>
              <a:ext cx="890819" cy="605977"/>
            </a:xfrm>
            <a:custGeom>
              <a:avLst/>
              <a:gdLst/>
              <a:ahLst/>
              <a:cxnLst/>
              <a:rect l="l" t="t" r="r" b="b"/>
              <a:pathLst>
                <a:path w="9997614" h="6800850">
                  <a:moveTo>
                    <a:pt x="7039428" y="4009635"/>
                  </a:moveTo>
                  <a:lnTo>
                    <a:pt x="6995700" y="4049779"/>
                  </a:lnTo>
                  <a:lnTo>
                    <a:pt x="7195608" y="4059754"/>
                  </a:lnTo>
                  <a:cubicBezTo>
                    <a:pt x="7141077" y="4045049"/>
                    <a:pt x="7087462" y="4028314"/>
                    <a:pt x="7039428" y="4009635"/>
                  </a:cubicBezTo>
                  <a:close/>
                  <a:moveTo>
                    <a:pt x="1691679" y="0"/>
                  </a:moveTo>
                  <a:cubicBezTo>
                    <a:pt x="1810212" y="0"/>
                    <a:pt x="1955204" y="3175"/>
                    <a:pt x="2085379" y="57150"/>
                  </a:cubicBezTo>
                  <a:cubicBezTo>
                    <a:pt x="2215554" y="111125"/>
                    <a:pt x="2376421" y="198967"/>
                    <a:pt x="2472729" y="323850"/>
                  </a:cubicBezTo>
                  <a:cubicBezTo>
                    <a:pt x="2569037" y="448733"/>
                    <a:pt x="2625129" y="693208"/>
                    <a:pt x="2663229" y="806450"/>
                  </a:cubicBezTo>
                  <a:cubicBezTo>
                    <a:pt x="2701329" y="919692"/>
                    <a:pt x="2693921" y="949325"/>
                    <a:pt x="2701329" y="1003300"/>
                  </a:cubicBezTo>
                  <a:cubicBezTo>
                    <a:pt x="2708737" y="1057275"/>
                    <a:pt x="2710854" y="1097492"/>
                    <a:pt x="2707679" y="1130300"/>
                  </a:cubicBezTo>
                  <a:cubicBezTo>
                    <a:pt x="2704504" y="1163108"/>
                    <a:pt x="2682279" y="1170517"/>
                    <a:pt x="2682279" y="1200150"/>
                  </a:cubicBezTo>
                  <a:cubicBezTo>
                    <a:pt x="2682279" y="1229783"/>
                    <a:pt x="2706621" y="1261533"/>
                    <a:pt x="2707679" y="1308100"/>
                  </a:cubicBezTo>
                  <a:cubicBezTo>
                    <a:pt x="2708737" y="1354667"/>
                    <a:pt x="2692862" y="1394883"/>
                    <a:pt x="2688629" y="1479550"/>
                  </a:cubicBezTo>
                  <a:cubicBezTo>
                    <a:pt x="2684396" y="1564217"/>
                    <a:pt x="2691804" y="1717675"/>
                    <a:pt x="2682279" y="1816100"/>
                  </a:cubicBezTo>
                  <a:lnTo>
                    <a:pt x="2681783" y="1820854"/>
                  </a:lnTo>
                  <a:lnTo>
                    <a:pt x="2796579" y="1860550"/>
                  </a:lnTo>
                  <a:cubicBezTo>
                    <a:pt x="2924637" y="1907116"/>
                    <a:pt x="3052696" y="1953683"/>
                    <a:pt x="3139479" y="1993900"/>
                  </a:cubicBezTo>
                  <a:cubicBezTo>
                    <a:pt x="3226262" y="2034117"/>
                    <a:pt x="3279179" y="2093383"/>
                    <a:pt x="3317279" y="2101850"/>
                  </a:cubicBezTo>
                  <a:cubicBezTo>
                    <a:pt x="3355379" y="2110317"/>
                    <a:pt x="3335271" y="2052108"/>
                    <a:pt x="3368079" y="2044700"/>
                  </a:cubicBezTo>
                  <a:cubicBezTo>
                    <a:pt x="3400887" y="2037292"/>
                    <a:pt x="3446396" y="2049992"/>
                    <a:pt x="3514129" y="2057400"/>
                  </a:cubicBezTo>
                  <a:cubicBezTo>
                    <a:pt x="3581862" y="2064808"/>
                    <a:pt x="3690871" y="2088092"/>
                    <a:pt x="3774479" y="2089150"/>
                  </a:cubicBezTo>
                  <a:cubicBezTo>
                    <a:pt x="3858087" y="2090208"/>
                    <a:pt x="3942754" y="2051050"/>
                    <a:pt x="4015779" y="2063750"/>
                  </a:cubicBezTo>
                  <a:cubicBezTo>
                    <a:pt x="4088804" y="2076450"/>
                    <a:pt x="4170296" y="2135717"/>
                    <a:pt x="4212629" y="2165350"/>
                  </a:cubicBezTo>
                  <a:cubicBezTo>
                    <a:pt x="4254962" y="2194983"/>
                    <a:pt x="4230621" y="2215092"/>
                    <a:pt x="4269779" y="2241550"/>
                  </a:cubicBezTo>
                  <a:cubicBezTo>
                    <a:pt x="4308937" y="2268008"/>
                    <a:pt x="4403129" y="2299758"/>
                    <a:pt x="4447579" y="2324100"/>
                  </a:cubicBezTo>
                  <a:cubicBezTo>
                    <a:pt x="4492029" y="2348442"/>
                    <a:pt x="4484621" y="2356908"/>
                    <a:pt x="4536479" y="2387600"/>
                  </a:cubicBezTo>
                  <a:cubicBezTo>
                    <a:pt x="4588337" y="2418292"/>
                    <a:pt x="4689937" y="2457450"/>
                    <a:pt x="4758729" y="2508250"/>
                  </a:cubicBezTo>
                  <a:cubicBezTo>
                    <a:pt x="4827521" y="2559050"/>
                    <a:pt x="4899487" y="2658533"/>
                    <a:pt x="4949229" y="2692400"/>
                  </a:cubicBezTo>
                  <a:cubicBezTo>
                    <a:pt x="4998971" y="2726267"/>
                    <a:pt x="5000029" y="2676525"/>
                    <a:pt x="5057179" y="2711450"/>
                  </a:cubicBezTo>
                  <a:cubicBezTo>
                    <a:pt x="5114329" y="2746375"/>
                    <a:pt x="5243446" y="2879725"/>
                    <a:pt x="5292129" y="2901950"/>
                  </a:cubicBezTo>
                  <a:cubicBezTo>
                    <a:pt x="5340812" y="2924175"/>
                    <a:pt x="5309062" y="2847975"/>
                    <a:pt x="5349279" y="2844800"/>
                  </a:cubicBezTo>
                  <a:cubicBezTo>
                    <a:pt x="5389496" y="2841625"/>
                    <a:pt x="5469929" y="2859617"/>
                    <a:pt x="5533429" y="2882900"/>
                  </a:cubicBezTo>
                  <a:cubicBezTo>
                    <a:pt x="5596929" y="2906183"/>
                    <a:pt x="5689004" y="2960158"/>
                    <a:pt x="5730279" y="2984500"/>
                  </a:cubicBezTo>
                  <a:cubicBezTo>
                    <a:pt x="5771554" y="3008842"/>
                    <a:pt x="5759912" y="3021542"/>
                    <a:pt x="5781079" y="3028950"/>
                  </a:cubicBezTo>
                  <a:cubicBezTo>
                    <a:pt x="5802246" y="3036358"/>
                    <a:pt x="5821296" y="3015192"/>
                    <a:pt x="5857279" y="3028950"/>
                  </a:cubicBezTo>
                  <a:cubicBezTo>
                    <a:pt x="5893262" y="3042708"/>
                    <a:pt x="5904904" y="3080808"/>
                    <a:pt x="5996979" y="3111500"/>
                  </a:cubicBezTo>
                  <a:cubicBezTo>
                    <a:pt x="6089054" y="3142192"/>
                    <a:pt x="6409729" y="3213100"/>
                    <a:pt x="6409729" y="3213100"/>
                  </a:cubicBezTo>
                  <a:lnTo>
                    <a:pt x="6993929" y="3365500"/>
                  </a:lnTo>
                  <a:cubicBezTo>
                    <a:pt x="7137862" y="3403600"/>
                    <a:pt x="7188662" y="3407833"/>
                    <a:pt x="7273329" y="3441700"/>
                  </a:cubicBezTo>
                  <a:cubicBezTo>
                    <a:pt x="7353252" y="3473670"/>
                    <a:pt x="7452035" y="3537702"/>
                    <a:pt x="7494924" y="3564327"/>
                  </a:cubicBezTo>
                  <a:lnTo>
                    <a:pt x="7578129" y="3587750"/>
                  </a:lnTo>
                  <a:cubicBezTo>
                    <a:pt x="7709362" y="3614208"/>
                    <a:pt x="7990879" y="3619500"/>
                    <a:pt x="7990879" y="3619500"/>
                  </a:cubicBezTo>
                  <a:cubicBezTo>
                    <a:pt x="8112587" y="3627967"/>
                    <a:pt x="8170796" y="3622675"/>
                    <a:pt x="8308379" y="3638550"/>
                  </a:cubicBezTo>
                  <a:cubicBezTo>
                    <a:pt x="8445962" y="3654425"/>
                    <a:pt x="8671387" y="3688292"/>
                    <a:pt x="8816379" y="3714750"/>
                  </a:cubicBezTo>
                  <a:cubicBezTo>
                    <a:pt x="8961371" y="3741208"/>
                    <a:pt x="9127529" y="3768725"/>
                    <a:pt x="9178329" y="3797300"/>
                  </a:cubicBezTo>
                  <a:cubicBezTo>
                    <a:pt x="9229129" y="3825875"/>
                    <a:pt x="9148696" y="3866092"/>
                    <a:pt x="9121179" y="3886200"/>
                  </a:cubicBezTo>
                  <a:cubicBezTo>
                    <a:pt x="9093662" y="3906308"/>
                    <a:pt x="9082021" y="3910542"/>
                    <a:pt x="9013229" y="3917950"/>
                  </a:cubicBezTo>
                  <a:cubicBezTo>
                    <a:pt x="8944437" y="3925358"/>
                    <a:pt x="8790979" y="3922183"/>
                    <a:pt x="8708429" y="3930650"/>
                  </a:cubicBezTo>
                  <a:cubicBezTo>
                    <a:pt x="8625879" y="3939117"/>
                    <a:pt x="8542271" y="3953933"/>
                    <a:pt x="8517929" y="3968750"/>
                  </a:cubicBezTo>
                  <a:cubicBezTo>
                    <a:pt x="8493587" y="3983567"/>
                    <a:pt x="8553912" y="3988858"/>
                    <a:pt x="8562379" y="4019550"/>
                  </a:cubicBezTo>
                  <a:cubicBezTo>
                    <a:pt x="8569617" y="4045789"/>
                    <a:pt x="8574535" y="4082082"/>
                    <a:pt x="8569616" y="4128318"/>
                  </a:cubicBezTo>
                  <a:lnTo>
                    <a:pt x="9953029" y="4197350"/>
                  </a:lnTo>
                  <a:cubicBezTo>
                    <a:pt x="9974195" y="4235450"/>
                    <a:pt x="9995362" y="4273550"/>
                    <a:pt x="9997479" y="4305300"/>
                  </a:cubicBezTo>
                  <a:cubicBezTo>
                    <a:pt x="9999596" y="4337050"/>
                    <a:pt x="9976312" y="4360333"/>
                    <a:pt x="9965729" y="4387850"/>
                  </a:cubicBezTo>
                  <a:lnTo>
                    <a:pt x="8544158" y="4288194"/>
                  </a:lnTo>
                  <a:cubicBezTo>
                    <a:pt x="8538013" y="4313517"/>
                    <a:pt x="8529398" y="4340303"/>
                    <a:pt x="8517929" y="4368800"/>
                  </a:cubicBezTo>
                  <a:cubicBezTo>
                    <a:pt x="8483004" y="4455583"/>
                    <a:pt x="8397279" y="4606925"/>
                    <a:pt x="8359179" y="4673600"/>
                  </a:cubicBezTo>
                  <a:cubicBezTo>
                    <a:pt x="8321079" y="4740275"/>
                    <a:pt x="8309437" y="4758267"/>
                    <a:pt x="8289329" y="4768850"/>
                  </a:cubicBezTo>
                  <a:cubicBezTo>
                    <a:pt x="8269221" y="4779433"/>
                    <a:pt x="8253346" y="4730750"/>
                    <a:pt x="8238529" y="4737100"/>
                  </a:cubicBezTo>
                  <a:cubicBezTo>
                    <a:pt x="8223712" y="4743450"/>
                    <a:pt x="8219479" y="4801658"/>
                    <a:pt x="8200429" y="4806950"/>
                  </a:cubicBezTo>
                  <a:cubicBezTo>
                    <a:pt x="8181379" y="4812242"/>
                    <a:pt x="8141162" y="4780492"/>
                    <a:pt x="8124229" y="4768850"/>
                  </a:cubicBezTo>
                  <a:cubicBezTo>
                    <a:pt x="8107296" y="4757208"/>
                    <a:pt x="8097771" y="4766733"/>
                    <a:pt x="8098829" y="4737100"/>
                  </a:cubicBezTo>
                  <a:cubicBezTo>
                    <a:pt x="8099887" y="4707467"/>
                    <a:pt x="8100946" y="4663017"/>
                    <a:pt x="8130579" y="4591050"/>
                  </a:cubicBezTo>
                  <a:cubicBezTo>
                    <a:pt x="8160212" y="4519083"/>
                    <a:pt x="8255462" y="4359275"/>
                    <a:pt x="8276629" y="4305300"/>
                  </a:cubicBezTo>
                  <a:cubicBezTo>
                    <a:pt x="8285243" y="4283334"/>
                    <a:pt x="8288073" y="4273638"/>
                    <a:pt x="8285306" y="4270047"/>
                  </a:cubicBezTo>
                  <a:lnTo>
                    <a:pt x="8247437" y="4267393"/>
                  </a:lnTo>
                  <a:cubicBezTo>
                    <a:pt x="8216977" y="4266937"/>
                    <a:pt x="8161155" y="4281782"/>
                    <a:pt x="8117879" y="4279900"/>
                  </a:cubicBezTo>
                  <a:cubicBezTo>
                    <a:pt x="8069196" y="4277783"/>
                    <a:pt x="8022629" y="4268258"/>
                    <a:pt x="7965479" y="4254500"/>
                  </a:cubicBezTo>
                  <a:lnTo>
                    <a:pt x="7935695" y="4245539"/>
                  </a:lnTo>
                  <a:lnTo>
                    <a:pt x="6885979" y="4171950"/>
                  </a:lnTo>
                  <a:cubicBezTo>
                    <a:pt x="6869419" y="4181717"/>
                    <a:pt x="6841444" y="4200172"/>
                    <a:pt x="6808598" y="4221544"/>
                  </a:cubicBezTo>
                  <a:lnTo>
                    <a:pt x="6682779" y="4337050"/>
                  </a:lnTo>
                  <a:lnTo>
                    <a:pt x="6579345" y="4355964"/>
                  </a:lnTo>
                  <a:cubicBezTo>
                    <a:pt x="6518259" y="4389452"/>
                    <a:pt x="6454656" y="4420926"/>
                    <a:pt x="6397029" y="4432300"/>
                  </a:cubicBezTo>
                  <a:cubicBezTo>
                    <a:pt x="6351283" y="4441329"/>
                    <a:pt x="6301086" y="4425024"/>
                    <a:pt x="6256200" y="4415053"/>
                  </a:cubicBezTo>
                  <a:lnTo>
                    <a:pt x="6145424" y="4435309"/>
                  </a:lnTo>
                  <a:cubicBezTo>
                    <a:pt x="6112361" y="4480890"/>
                    <a:pt x="6104793" y="4571934"/>
                    <a:pt x="6073179" y="4597400"/>
                  </a:cubicBezTo>
                  <a:cubicBezTo>
                    <a:pt x="6035079" y="4628092"/>
                    <a:pt x="6084821" y="4604808"/>
                    <a:pt x="5939829" y="4597400"/>
                  </a:cubicBezTo>
                  <a:lnTo>
                    <a:pt x="5203229" y="4552950"/>
                  </a:lnTo>
                  <a:cubicBezTo>
                    <a:pt x="5203208" y="4552947"/>
                    <a:pt x="4901602" y="4502151"/>
                    <a:pt x="4841279" y="4533900"/>
                  </a:cubicBezTo>
                  <a:cubicBezTo>
                    <a:pt x="4780954" y="4565650"/>
                    <a:pt x="4850804" y="4701117"/>
                    <a:pt x="4841279" y="4743450"/>
                  </a:cubicBezTo>
                  <a:cubicBezTo>
                    <a:pt x="4831754" y="4785783"/>
                    <a:pt x="4843396" y="4781550"/>
                    <a:pt x="4784129" y="4787900"/>
                  </a:cubicBezTo>
                  <a:cubicBezTo>
                    <a:pt x="4724862" y="4794250"/>
                    <a:pt x="4605270" y="4787900"/>
                    <a:pt x="4485679" y="4781550"/>
                  </a:cubicBezTo>
                  <a:lnTo>
                    <a:pt x="4431384" y="4784507"/>
                  </a:lnTo>
                  <a:cubicBezTo>
                    <a:pt x="4454834" y="4837876"/>
                    <a:pt x="4475716" y="4886817"/>
                    <a:pt x="4492029" y="4927600"/>
                  </a:cubicBezTo>
                  <a:cubicBezTo>
                    <a:pt x="4528012" y="5017558"/>
                    <a:pt x="4510021" y="5053542"/>
                    <a:pt x="4555529" y="5118100"/>
                  </a:cubicBezTo>
                  <a:cubicBezTo>
                    <a:pt x="4601037" y="5182658"/>
                    <a:pt x="4704754" y="5239808"/>
                    <a:pt x="4765079" y="5314950"/>
                  </a:cubicBezTo>
                  <a:cubicBezTo>
                    <a:pt x="4825404" y="5390092"/>
                    <a:pt x="4882554" y="5472642"/>
                    <a:pt x="4917479" y="5568950"/>
                  </a:cubicBezTo>
                  <a:cubicBezTo>
                    <a:pt x="4952404" y="5665258"/>
                    <a:pt x="4942879" y="5783792"/>
                    <a:pt x="4974629" y="5892800"/>
                  </a:cubicBezTo>
                  <a:cubicBezTo>
                    <a:pt x="5006379" y="6001808"/>
                    <a:pt x="5083637" y="6144683"/>
                    <a:pt x="5107979" y="6223000"/>
                  </a:cubicBezTo>
                  <a:cubicBezTo>
                    <a:pt x="5132321" y="6301317"/>
                    <a:pt x="5116446" y="6314017"/>
                    <a:pt x="5120679" y="6362700"/>
                  </a:cubicBezTo>
                  <a:cubicBezTo>
                    <a:pt x="5124912" y="6411383"/>
                    <a:pt x="5122796" y="6459008"/>
                    <a:pt x="5133379" y="6515100"/>
                  </a:cubicBezTo>
                  <a:cubicBezTo>
                    <a:pt x="5143962" y="6571192"/>
                    <a:pt x="5177829" y="6653742"/>
                    <a:pt x="5184179" y="6699250"/>
                  </a:cubicBezTo>
                  <a:cubicBezTo>
                    <a:pt x="5190529" y="6744758"/>
                    <a:pt x="5175712" y="6758517"/>
                    <a:pt x="5171479" y="6788150"/>
                  </a:cubicBezTo>
                  <a:lnTo>
                    <a:pt x="726479" y="6800850"/>
                  </a:lnTo>
                  <a:cubicBezTo>
                    <a:pt x="723304" y="6681787"/>
                    <a:pt x="720129" y="6562725"/>
                    <a:pt x="726479" y="6426200"/>
                  </a:cubicBezTo>
                  <a:cubicBezTo>
                    <a:pt x="732829" y="6289675"/>
                    <a:pt x="748704" y="6135687"/>
                    <a:pt x="764579" y="5981700"/>
                  </a:cubicBezTo>
                  <a:lnTo>
                    <a:pt x="766335" y="5896066"/>
                  </a:lnTo>
                  <a:cubicBezTo>
                    <a:pt x="588489" y="5743663"/>
                    <a:pt x="411989" y="5591536"/>
                    <a:pt x="301029" y="5454650"/>
                  </a:cubicBezTo>
                  <a:cubicBezTo>
                    <a:pt x="187787" y="5314950"/>
                    <a:pt x="135929" y="5185833"/>
                    <a:pt x="97829" y="5067300"/>
                  </a:cubicBezTo>
                  <a:cubicBezTo>
                    <a:pt x="59729" y="4948767"/>
                    <a:pt x="83012" y="4831292"/>
                    <a:pt x="72429" y="4743450"/>
                  </a:cubicBezTo>
                  <a:cubicBezTo>
                    <a:pt x="61846" y="4655608"/>
                    <a:pt x="35387" y="4591050"/>
                    <a:pt x="34329" y="4540250"/>
                  </a:cubicBezTo>
                  <a:cubicBezTo>
                    <a:pt x="33271" y="4489450"/>
                    <a:pt x="66079" y="4469342"/>
                    <a:pt x="66079" y="4438650"/>
                  </a:cubicBezTo>
                  <a:cubicBezTo>
                    <a:pt x="66079" y="4407958"/>
                    <a:pt x="39621" y="4386792"/>
                    <a:pt x="34329" y="4356100"/>
                  </a:cubicBezTo>
                  <a:cubicBezTo>
                    <a:pt x="29037" y="4325408"/>
                    <a:pt x="39621" y="4292600"/>
                    <a:pt x="34329" y="4254500"/>
                  </a:cubicBezTo>
                  <a:cubicBezTo>
                    <a:pt x="29037" y="4216400"/>
                    <a:pt x="462" y="4176183"/>
                    <a:pt x="2579" y="4127500"/>
                  </a:cubicBezTo>
                  <a:cubicBezTo>
                    <a:pt x="4696" y="4078817"/>
                    <a:pt x="45971" y="4002617"/>
                    <a:pt x="47029" y="3962400"/>
                  </a:cubicBezTo>
                  <a:lnTo>
                    <a:pt x="45913" y="3953092"/>
                  </a:lnTo>
                  <a:cubicBezTo>
                    <a:pt x="40067" y="3943151"/>
                    <a:pt x="13559" y="4003807"/>
                    <a:pt x="8929" y="3886200"/>
                  </a:cubicBezTo>
                  <a:cubicBezTo>
                    <a:pt x="3637" y="3751792"/>
                    <a:pt x="-11179" y="3316817"/>
                    <a:pt x="15279" y="3155950"/>
                  </a:cubicBezTo>
                  <a:cubicBezTo>
                    <a:pt x="41737" y="2995083"/>
                    <a:pt x="108412" y="2983442"/>
                    <a:pt x="167679" y="2921000"/>
                  </a:cubicBezTo>
                  <a:cubicBezTo>
                    <a:pt x="226946" y="2858558"/>
                    <a:pt x="317962" y="2832100"/>
                    <a:pt x="370879" y="2781300"/>
                  </a:cubicBezTo>
                  <a:cubicBezTo>
                    <a:pt x="423796" y="2730500"/>
                    <a:pt x="441787" y="2671233"/>
                    <a:pt x="485179" y="2616200"/>
                  </a:cubicBezTo>
                  <a:cubicBezTo>
                    <a:pt x="528571" y="2561167"/>
                    <a:pt x="598421" y="2510367"/>
                    <a:pt x="631229" y="2451100"/>
                  </a:cubicBezTo>
                  <a:cubicBezTo>
                    <a:pt x="664037" y="2391833"/>
                    <a:pt x="635462" y="2337858"/>
                    <a:pt x="682029" y="2260600"/>
                  </a:cubicBezTo>
                  <a:cubicBezTo>
                    <a:pt x="728596" y="2183342"/>
                    <a:pt x="851362" y="2071158"/>
                    <a:pt x="910629" y="1987550"/>
                  </a:cubicBezTo>
                  <a:cubicBezTo>
                    <a:pt x="969896" y="1903942"/>
                    <a:pt x="1004821" y="1803400"/>
                    <a:pt x="1037629" y="1758950"/>
                  </a:cubicBezTo>
                  <a:cubicBezTo>
                    <a:pt x="1070437" y="1714500"/>
                    <a:pt x="1089487" y="1727200"/>
                    <a:pt x="1107479" y="1720850"/>
                  </a:cubicBezTo>
                  <a:cubicBezTo>
                    <a:pt x="1125471" y="1714500"/>
                    <a:pt x="1095837" y="1786467"/>
                    <a:pt x="1158279" y="1714500"/>
                  </a:cubicBezTo>
                  <a:cubicBezTo>
                    <a:pt x="1166345" y="1705203"/>
                    <a:pt x="1175930" y="1693576"/>
                    <a:pt x="1186727" y="1680058"/>
                  </a:cubicBezTo>
                  <a:cubicBezTo>
                    <a:pt x="1140553" y="1605577"/>
                    <a:pt x="1126529" y="1638300"/>
                    <a:pt x="1126529" y="1638300"/>
                  </a:cubicBezTo>
                  <a:cubicBezTo>
                    <a:pt x="1091604" y="1609725"/>
                    <a:pt x="1022812" y="1580092"/>
                    <a:pt x="986829" y="1524000"/>
                  </a:cubicBezTo>
                  <a:cubicBezTo>
                    <a:pt x="950846" y="1467908"/>
                    <a:pt x="927562" y="1364192"/>
                    <a:pt x="910629" y="1301750"/>
                  </a:cubicBezTo>
                  <a:cubicBezTo>
                    <a:pt x="893696" y="1239308"/>
                    <a:pt x="882054" y="1186392"/>
                    <a:pt x="885229" y="1149350"/>
                  </a:cubicBezTo>
                  <a:cubicBezTo>
                    <a:pt x="888404" y="1112308"/>
                    <a:pt x="924387" y="1125008"/>
                    <a:pt x="923329" y="1066800"/>
                  </a:cubicBezTo>
                  <a:cubicBezTo>
                    <a:pt x="922271" y="1008592"/>
                    <a:pt x="877821" y="891117"/>
                    <a:pt x="878879" y="800100"/>
                  </a:cubicBezTo>
                  <a:cubicBezTo>
                    <a:pt x="879937" y="709083"/>
                    <a:pt x="890521" y="613833"/>
                    <a:pt x="929679" y="520700"/>
                  </a:cubicBezTo>
                  <a:cubicBezTo>
                    <a:pt x="968837" y="427567"/>
                    <a:pt x="1039746" y="318558"/>
                    <a:pt x="1113829" y="241300"/>
                  </a:cubicBezTo>
                  <a:cubicBezTo>
                    <a:pt x="1187912" y="164042"/>
                    <a:pt x="1277871" y="97367"/>
                    <a:pt x="1374179" y="57150"/>
                  </a:cubicBezTo>
                  <a:cubicBezTo>
                    <a:pt x="1470487" y="16933"/>
                    <a:pt x="1573146" y="0"/>
                    <a:pt x="1691679" y="0"/>
                  </a:cubicBezTo>
                  <a:close/>
                </a:path>
              </a:pathLst>
            </a:custGeom>
            <a:gradFill>
              <a:gsLst>
                <a:gs pos="42000">
                  <a:schemeClr val="bg1"/>
                </a:gs>
                <a:gs pos="0">
                  <a:schemeClr val="bg1">
                    <a:alpha val="40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blurRad="165100" dist="114300" dir="5400000" sx="90000" sy="-19000" rotWithShape="0">
                <a:prstClr val="black">
                  <a:alpha val="47000"/>
                </a:prstClr>
              </a:outerShdw>
            </a:effectLst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2" name="任意多边形 101"/>
            <p:cNvSpPr>
              <a:spLocks noChangeAspect="1"/>
            </p:cNvSpPr>
            <p:nvPr/>
          </p:nvSpPr>
          <p:spPr>
            <a:xfrm>
              <a:off x="7066237" y="5230579"/>
              <a:ext cx="739127" cy="651269"/>
            </a:xfrm>
            <a:custGeom>
              <a:avLst/>
              <a:gdLst/>
              <a:ahLst/>
              <a:cxnLst/>
              <a:rect l="l" t="t" r="r" b="b"/>
              <a:pathLst>
                <a:path w="6731000" h="5930900">
                  <a:moveTo>
                    <a:pt x="5585258" y="5280196"/>
                  </a:moveTo>
                  <a:cubicBezTo>
                    <a:pt x="5578898" y="5281747"/>
                    <a:pt x="5572126" y="5284975"/>
                    <a:pt x="5566557" y="5286747"/>
                  </a:cubicBezTo>
                  <a:cubicBezTo>
                    <a:pt x="5555418" y="5290291"/>
                    <a:pt x="5542760" y="5296620"/>
                    <a:pt x="5534659" y="5304974"/>
                  </a:cubicBezTo>
                  <a:cubicBezTo>
                    <a:pt x="5526558" y="5313328"/>
                    <a:pt x="5519723" y="5325479"/>
                    <a:pt x="5517951" y="5336871"/>
                  </a:cubicBezTo>
                  <a:cubicBezTo>
                    <a:pt x="5516179" y="5348263"/>
                    <a:pt x="5519217" y="5364464"/>
                    <a:pt x="5524027" y="5373325"/>
                  </a:cubicBezTo>
                  <a:cubicBezTo>
                    <a:pt x="5528837" y="5382186"/>
                    <a:pt x="5532887" y="5393071"/>
                    <a:pt x="5546810" y="5390033"/>
                  </a:cubicBezTo>
                  <a:cubicBezTo>
                    <a:pt x="5560734" y="5386996"/>
                    <a:pt x="5598454" y="5372819"/>
                    <a:pt x="5607567" y="5355098"/>
                  </a:cubicBezTo>
                  <a:cubicBezTo>
                    <a:pt x="5616681" y="5337377"/>
                    <a:pt x="5609339" y="5293581"/>
                    <a:pt x="5601492" y="5283708"/>
                  </a:cubicBezTo>
                  <a:cubicBezTo>
                    <a:pt x="5597568" y="5278772"/>
                    <a:pt x="5591619" y="5278645"/>
                    <a:pt x="5585258" y="5280196"/>
                  </a:cubicBezTo>
                  <a:close/>
                  <a:moveTo>
                    <a:pt x="1141831" y="5280196"/>
                  </a:moveTo>
                  <a:lnTo>
                    <a:pt x="1125857" y="5283652"/>
                  </a:lnTo>
                  <a:lnTo>
                    <a:pt x="1125161" y="5284718"/>
                  </a:lnTo>
                  <a:cubicBezTo>
                    <a:pt x="1117364" y="5295934"/>
                    <a:pt x="1110655" y="5337857"/>
                    <a:pt x="1119522" y="5355098"/>
                  </a:cubicBezTo>
                  <a:cubicBezTo>
                    <a:pt x="1128635" y="5372819"/>
                    <a:pt x="1166355" y="5386996"/>
                    <a:pt x="1180279" y="5390033"/>
                  </a:cubicBezTo>
                  <a:cubicBezTo>
                    <a:pt x="1194202" y="5393071"/>
                    <a:pt x="1198252" y="5382186"/>
                    <a:pt x="1203062" y="5373325"/>
                  </a:cubicBezTo>
                  <a:cubicBezTo>
                    <a:pt x="1207872" y="5364464"/>
                    <a:pt x="1210910" y="5348263"/>
                    <a:pt x="1209138" y="5336871"/>
                  </a:cubicBezTo>
                  <a:cubicBezTo>
                    <a:pt x="1207366" y="5325479"/>
                    <a:pt x="1200531" y="5313328"/>
                    <a:pt x="1192430" y="5304974"/>
                  </a:cubicBezTo>
                  <a:cubicBezTo>
                    <a:pt x="1184329" y="5296620"/>
                    <a:pt x="1171671" y="5290291"/>
                    <a:pt x="1160532" y="5286747"/>
                  </a:cubicBezTo>
                  <a:cubicBezTo>
                    <a:pt x="1154963" y="5284975"/>
                    <a:pt x="1148191" y="5281747"/>
                    <a:pt x="1141831" y="5280196"/>
                  </a:cubicBezTo>
                  <a:close/>
                  <a:moveTo>
                    <a:pt x="355600" y="222250"/>
                  </a:moveTo>
                  <a:cubicBezTo>
                    <a:pt x="327025" y="218017"/>
                    <a:pt x="288925" y="264583"/>
                    <a:pt x="285750" y="279400"/>
                  </a:cubicBezTo>
                  <a:cubicBezTo>
                    <a:pt x="282575" y="294217"/>
                    <a:pt x="287867" y="305858"/>
                    <a:pt x="311150" y="323850"/>
                  </a:cubicBezTo>
                  <a:cubicBezTo>
                    <a:pt x="334433" y="341842"/>
                    <a:pt x="401108" y="390525"/>
                    <a:pt x="425450" y="387350"/>
                  </a:cubicBezTo>
                  <a:cubicBezTo>
                    <a:pt x="449792" y="384175"/>
                    <a:pt x="468842" y="332317"/>
                    <a:pt x="457200" y="304800"/>
                  </a:cubicBezTo>
                  <a:cubicBezTo>
                    <a:pt x="445558" y="277283"/>
                    <a:pt x="384175" y="226483"/>
                    <a:pt x="355600" y="222250"/>
                  </a:cubicBezTo>
                  <a:close/>
                  <a:moveTo>
                    <a:pt x="444500" y="0"/>
                  </a:moveTo>
                  <a:lnTo>
                    <a:pt x="609600" y="133350"/>
                  </a:lnTo>
                  <a:lnTo>
                    <a:pt x="539750" y="215900"/>
                  </a:lnTo>
                  <a:lnTo>
                    <a:pt x="476250" y="520700"/>
                  </a:lnTo>
                  <a:lnTo>
                    <a:pt x="876300" y="806450"/>
                  </a:lnTo>
                  <a:lnTo>
                    <a:pt x="889000" y="800100"/>
                  </a:lnTo>
                  <a:lnTo>
                    <a:pt x="1016000" y="831850"/>
                  </a:lnTo>
                  <a:lnTo>
                    <a:pt x="1257300" y="755650"/>
                  </a:lnTo>
                  <a:lnTo>
                    <a:pt x="1748988" y="1133872"/>
                  </a:lnTo>
                  <a:cubicBezTo>
                    <a:pt x="1762217" y="1049363"/>
                    <a:pt x="1795956" y="978783"/>
                    <a:pt x="1813560" y="928370"/>
                  </a:cubicBezTo>
                  <a:cubicBezTo>
                    <a:pt x="1841500" y="848360"/>
                    <a:pt x="1827530" y="892810"/>
                    <a:pt x="1905000" y="821690"/>
                  </a:cubicBezTo>
                  <a:cubicBezTo>
                    <a:pt x="1982470" y="750570"/>
                    <a:pt x="2146300" y="596900"/>
                    <a:pt x="2278380" y="501650"/>
                  </a:cubicBezTo>
                  <a:cubicBezTo>
                    <a:pt x="2410460" y="406400"/>
                    <a:pt x="2561590" y="313690"/>
                    <a:pt x="2697480" y="250190"/>
                  </a:cubicBezTo>
                  <a:cubicBezTo>
                    <a:pt x="2833370" y="186690"/>
                    <a:pt x="2970530" y="148590"/>
                    <a:pt x="3093720" y="120650"/>
                  </a:cubicBezTo>
                  <a:cubicBezTo>
                    <a:pt x="3216910" y="92710"/>
                    <a:pt x="3329940" y="80010"/>
                    <a:pt x="3436620" y="82550"/>
                  </a:cubicBezTo>
                  <a:cubicBezTo>
                    <a:pt x="3543300" y="85090"/>
                    <a:pt x="3630930" y="106680"/>
                    <a:pt x="3733800" y="135890"/>
                  </a:cubicBezTo>
                  <a:cubicBezTo>
                    <a:pt x="3836670" y="165100"/>
                    <a:pt x="3970020" y="198120"/>
                    <a:pt x="4053840" y="257810"/>
                  </a:cubicBezTo>
                  <a:cubicBezTo>
                    <a:pt x="4137660" y="317500"/>
                    <a:pt x="4193540" y="389890"/>
                    <a:pt x="4236720" y="494030"/>
                  </a:cubicBezTo>
                  <a:cubicBezTo>
                    <a:pt x="4279900" y="598170"/>
                    <a:pt x="4307840" y="742950"/>
                    <a:pt x="4312920" y="882650"/>
                  </a:cubicBezTo>
                  <a:cubicBezTo>
                    <a:pt x="4318000" y="1022350"/>
                    <a:pt x="4284980" y="1198880"/>
                    <a:pt x="4267200" y="1332230"/>
                  </a:cubicBezTo>
                  <a:cubicBezTo>
                    <a:pt x="4253374" y="1435927"/>
                    <a:pt x="4259515" y="1415980"/>
                    <a:pt x="4235434" y="1537539"/>
                  </a:cubicBezTo>
                  <a:lnTo>
                    <a:pt x="4324350" y="1479550"/>
                  </a:lnTo>
                  <a:cubicBezTo>
                    <a:pt x="4485217" y="1360487"/>
                    <a:pt x="4646084" y="1241425"/>
                    <a:pt x="4737100" y="1187450"/>
                  </a:cubicBezTo>
                  <a:lnTo>
                    <a:pt x="4984750" y="1104900"/>
                  </a:lnTo>
                  <a:lnTo>
                    <a:pt x="5441950" y="762000"/>
                  </a:lnTo>
                  <a:lnTo>
                    <a:pt x="5683250" y="838200"/>
                  </a:lnTo>
                  <a:lnTo>
                    <a:pt x="5861050" y="819150"/>
                  </a:lnTo>
                  <a:lnTo>
                    <a:pt x="6248400" y="527050"/>
                  </a:lnTo>
                  <a:lnTo>
                    <a:pt x="6203950" y="241300"/>
                  </a:lnTo>
                  <a:lnTo>
                    <a:pt x="6134100" y="158750"/>
                  </a:lnTo>
                  <a:lnTo>
                    <a:pt x="6280150" y="38100"/>
                  </a:lnTo>
                  <a:lnTo>
                    <a:pt x="6502400" y="285750"/>
                  </a:lnTo>
                  <a:lnTo>
                    <a:pt x="6565900" y="304800"/>
                  </a:lnTo>
                  <a:lnTo>
                    <a:pt x="6635750" y="260350"/>
                  </a:lnTo>
                  <a:lnTo>
                    <a:pt x="6724650" y="368300"/>
                  </a:lnTo>
                  <a:lnTo>
                    <a:pt x="6648450" y="438150"/>
                  </a:lnTo>
                  <a:lnTo>
                    <a:pt x="6629400" y="539750"/>
                  </a:lnTo>
                  <a:lnTo>
                    <a:pt x="6521450" y="628650"/>
                  </a:lnTo>
                  <a:lnTo>
                    <a:pt x="5702300" y="1206500"/>
                  </a:lnTo>
                  <a:lnTo>
                    <a:pt x="5676900" y="1206500"/>
                  </a:lnTo>
                  <a:lnTo>
                    <a:pt x="5149850" y="1581150"/>
                  </a:lnTo>
                  <a:lnTo>
                    <a:pt x="5149850" y="1619250"/>
                  </a:lnTo>
                  <a:lnTo>
                    <a:pt x="4718050" y="1924050"/>
                  </a:lnTo>
                  <a:lnTo>
                    <a:pt x="4502150" y="2038350"/>
                  </a:lnTo>
                  <a:cubicBezTo>
                    <a:pt x="4438650" y="2091267"/>
                    <a:pt x="4371975" y="2128308"/>
                    <a:pt x="4311650" y="2197100"/>
                  </a:cubicBezTo>
                  <a:cubicBezTo>
                    <a:pt x="4251325" y="2265892"/>
                    <a:pt x="4183592" y="2339975"/>
                    <a:pt x="4140200" y="2451100"/>
                  </a:cubicBezTo>
                  <a:cubicBezTo>
                    <a:pt x="4114800" y="2516149"/>
                    <a:pt x="4096471" y="2594798"/>
                    <a:pt x="4081930" y="2679241"/>
                  </a:cubicBezTo>
                  <a:lnTo>
                    <a:pt x="4165600" y="2736850"/>
                  </a:lnTo>
                  <a:lnTo>
                    <a:pt x="4940300" y="3289300"/>
                  </a:lnTo>
                  <a:lnTo>
                    <a:pt x="4997450" y="3517900"/>
                  </a:lnTo>
                  <a:lnTo>
                    <a:pt x="5048250" y="3556000"/>
                  </a:lnTo>
                  <a:lnTo>
                    <a:pt x="5003800" y="3638550"/>
                  </a:lnTo>
                  <a:lnTo>
                    <a:pt x="5429250" y="4114800"/>
                  </a:lnTo>
                  <a:lnTo>
                    <a:pt x="5581650" y="4140200"/>
                  </a:lnTo>
                  <a:lnTo>
                    <a:pt x="6705600" y="5073650"/>
                  </a:lnTo>
                  <a:lnTo>
                    <a:pt x="6731000" y="5137150"/>
                  </a:lnTo>
                  <a:lnTo>
                    <a:pt x="6108700" y="5930900"/>
                  </a:lnTo>
                  <a:lnTo>
                    <a:pt x="5975350" y="5822950"/>
                  </a:lnTo>
                  <a:lnTo>
                    <a:pt x="5640115" y="5331627"/>
                  </a:lnTo>
                  <a:cubicBezTo>
                    <a:pt x="5640483" y="5345337"/>
                    <a:pt x="5638534" y="5357914"/>
                    <a:pt x="5634095" y="5366544"/>
                  </a:cubicBezTo>
                  <a:cubicBezTo>
                    <a:pt x="5619807" y="5394325"/>
                    <a:pt x="5560673" y="5416551"/>
                    <a:pt x="5538845" y="5421313"/>
                  </a:cubicBezTo>
                  <a:cubicBezTo>
                    <a:pt x="5517017" y="5426075"/>
                    <a:pt x="5510667" y="5409010"/>
                    <a:pt x="5503127" y="5395119"/>
                  </a:cubicBezTo>
                  <a:cubicBezTo>
                    <a:pt x="5495587" y="5381228"/>
                    <a:pt x="5490824" y="5355828"/>
                    <a:pt x="5493602" y="5337969"/>
                  </a:cubicBezTo>
                  <a:cubicBezTo>
                    <a:pt x="5496380" y="5320110"/>
                    <a:pt x="5507095" y="5301060"/>
                    <a:pt x="5519795" y="5287963"/>
                  </a:cubicBezTo>
                  <a:cubicBezTo>
                    <a:pt x="5532495" y="5274866"/>
                    <a:pt x="5552340" y="5264944"/>
                    <a:pt x="5569802" y="5259388"/>
                  </a:cubicBezTo>
                  <a:cubicBezTo>
                    <a:pt x="5574917" y="5257761"/>
                    <a:pt x="5580679" y="5255350"/>
                    <a:pt x="5586597" y="5253190"/>
                  </a:cubicBezTo>
                  <a:lnTo>
                    <a:pt x="4775200" y="4064000"/>
                  </a:lnTo>
                  <a:lnTo>
                    <a:pt x="4667250" y="3987800"/>
                  </a:lnTo>
                  <a:cubicBezTo>
                    <a:pt x="4633383" y="4023783"/>
                    <a:pt x="4580467" y="4030133"/>
                    <a:pt x="4565650" y="4095750"/>
                  </a:cubicBezTo>
                  <a:cubicBezTo>
                    <a:pt x="4550833" y="4161367"/>
                    <a:pt x="4581525" y="4290483"/>
                    <a:pt x="4578350" y="4381500"/>
                  </a:cubicBezTo>
                  <a:cubicBezTo>
                    <a:pt x="4575175" y="4472517"/>
                    <a:pt x="4575175" y="4576233"/>
                    <a:pt x="4546600" y="4641850"/>
                  </a:cubicBezTo>
                  <a:cubicBezTo>
                    <a:pt x="4518025" y="4707467"/>
                    <a:pt x="4474633" y="4766733"/>
                    <a:pt x="4406900" y="4775200"/>
                  </a:cubicBezTo>
                  <a:cubicBezTo>
                    <a:pt x="4339167" y="4783667"/>
                    <a:pt x="4200525" y="4718050"/>
                    <a:pt x="4140200" y="4692650"/>
                  </a:cubicBezTo>
                  <a:cubicBezTo>
                    <a:pt x="4079875" y="4667250"/>
                    <a:pt x="4047067" y="4657725"/>
                    <a:pt x="4044950" y="4622800"/>
                  </a:cubicBezTo>
                  <a:cubicBezTo>
                    <a:pt x="4042833" y="4587875"/>
                    <a:pt x="4113742" y="4555067"/>
                    <a:pt x="4127500" y="4483100"/>
                  </a:cubicBezTo>
                  <a:cubicBezTo>
                    <a:pt x="4141258" y="4411133"/>
                    <a:pt x="4146550" y="4201583"/>
                    <a:pt x="4127500" y="4191000"/>
                  </a:cubicBezTo>
                  <a:cubicBezTo>
                    <a:pt x="4108450" y="4180417"/>
                    <a:pt x="4066117" y="4340225"/>
                    <a:pt x="4013200" y="4419600"/>
                  </a:cubicBezTo>
                  <a:cubicBezTo>
                    <a:pt x="3960283" y="4498975"/>
                    <a:pt x="3860800" y="4612217"/>
                    <a:pt x="3810000" y="4667250"/>
                  </a:cubicBezTo>
                  <a:cubicBezTo>
                    <a:pt x="3759200" y="4722283"/>
                    <a:pt x="3746500" y="4739217"/>
                    <a:pt x="3708400" y="4749800"/>
                  </a:cubicBezTo>
                  <a:cubicBezTo>
                    <a:pt x="3670300" y="4760383"/>
                    <a:pt x="3662892" y="4765675"/>
                    <a:pt x="3581400" y="4730750"/>
                  </a:cubicBezTo>
                  <a:cubicBezTo>
                    <a:pt x="3499908" y="4695825"/>
                    <a:pt x="3309408" y="4598458"/>
                    <a:pt x="3219450" y="4540250"/>
                  </a:cubicBezTo>
                  <a:cubicBezTo>
                    <a:pt x="3141361" y="4489722"/>
                    <a:pt x="3091183" y="4438396"/>
                    <a:pt x="3056635" y="4398577"/>
                  </a:cubicBezTo>
                  <a:lnTo>
                    <a:pt x="3054350" y="4400550"/>
                  </a:lnTo>
                  <a:cubicBezTo>
                    <a:pt x="2995083" y="4322233"/>
                    <a:pt x="2923117" y="4242858"/>
                    <a:pt x="2876550" y="4165600"/>
                  </a:cubicBezTo>
                  <a:cubicBezTo>
                    <a:pt x="2829983" y="4088342"/>
                    <a:pt x="2804583" y="4019550"/>
                    <a:pt x="2774950" y="3937000"/>
                  </a:cubicBezTo>
                  <a:cubicBezTo>
                    <a:pt x="2745317" y="3854450"/>
                    <a:pt x="2718858" y="3723217"/>
                    <a:pt x="2698750" y="3670300"/>
                  </a:cubicBezTo>
                  <a:cubicBezTo>
                    <a:pt x="2678642" y="3617383"/>
                    <a:pt x="2671233" y="3625850"/>
                    <a:pt x="2654300" y="3619500"/>
                  </a:cubicBezTo>
                  <a:cubicBezTo>
                    <a:pt x="2637367" y="3613150"/>
                    <a:pt x="2614083" y="3631142"/>
                    <a:pt x="2597150" y="3632200"/>
                  </a:cubicBezTo>
                  <a:cubicBezTo>
                    <a:pt x="2580217" y="3633258"/>
                    <a:pt x="2564342" y="3625850"/>
                    <a:pt x="2552700" y="3625850"/>
                  </a:cubicBezTo>
                  <a:cubicBezTo>
                    <a:pt x="2541058" y="3625850"/>
                    <a:pt x="2506133" y="3598333"/>
                    <a:pt x="2527300" y="3632200"/>
                  </a:cubicBezTo>
                  <a:cubicBezTo>
                    <a:pt x="2548467" y="3666067"/>
                    <a:pt x="2644775" y="3794125"/>
                    <a:pt x="2679700" y="3829050"/>
                  </a:cubicBezTo>
                  <a:cubicBezTo>
                    <a:pt x="2714625" y="3863975"/>
                    <a:pt x="2743200" y="3831167"/>
                    <a:pt x="2736850" y="3841750"/>
                  </a:cubicBezTo>
                  <a:cubicBezTo>
                    <a:pt x="2730500" y="3852333"/>
                    <a:pt x="2664883" y="3861858"/>
                    <a:pt x="2641600" y="3892550"/>
                  </a:cubicBezTo>
                  <a:cubicBezTo>
                    <a:pt x="2618317" y="3923242"/>
                    <a:pt x="2599267" y="3929592"/>
                    <a:pt x="2597150" y="4025900"/>
                  </a:cubicBezTo>
                  <a:cubicBezTo>
                    <a:pt x="2595033" y="4122208"/>
                    <a:pt x="2616200" y="4375150"/>
                    <a:pt x="2628900" y="4470400"/>
                  </a:cubicBezTo>
                  <a:cubicBezTo>
                    <a:pt x="2641600" y="4565650"/>
                    <a:pt x="2686050" y="4558242"/>
                    <a:pt x="2673350" y="4597400"/>
                  </a:cubicBezTo>
                  <a:cubicBezTo>
                    <a:pt x="2660650" y="4636558"/>
                    <a:pt x="2591858" y="4674658"/>
                    <a:pt x="2552700" y="4705350"/>
                  </a:cubicBezTo>
                  <a:cubicBezTo>
                    <a:pt x="2513542" y="4736042"/>
                    <a:pt x="2498725" y="4783667"/>
                    <a:pt x="2438400" y="4781550"/>
                  </a:cubicBezTo>
                  <a:cubicBezTo>
                    <a:pt x="2378075" y="4779433"/>
                    <a:pt x="2239433" y="4774142"/>
                    <a:pt x="2190750" y="4692650"/>
                  </a:cubicBezTo>
                  <a:cubicBezTo>
                    <a:pt x="2142067" y="4611158"/>
                    <a:pt x="2151592" y="4389967"/>
                    <a:pt x="2146300" y="4292600"/>
                  </a:cubicBezTo>
                  <a:cubicBezTo>
                    <a:pt x="2141008" y="4195233"/>
                    <a:pt x="2168525" y="4159250"/>
                    <a:pt x="2159000" y="4108450"/>
                  </a:cubicBezTo>
                  <a:cubicBezTo>
                    <a:pt x="2149475" y="4057650"/>
                    <a:pt x="2121958" y="3997325"/>
                    <a:pt x="2089150" y="3987800"/>
                  </a:cubicBezTo>
                  <a:cubicBezTo>
                    <a:pt x="2056342" y="3978275"/>
                    <a:pt x="2035175" y="3970867"/>
                    <a:pt x="1962150" y="4051300"/>
                  </a:cubicBezTo>
                  <a:cubicBezTo>
                    <a:pt x="1889125" y="4131733"/>
                    <a:pt x="1789642" y="4266142"/>
                    <a:pt x="1651000" y="4470400"/>
                  </a:cubicBezTo>
                  <a:cubicBezTo>
                    <a:pt x="1516824" y="4668078"/>
                    <a:pt x="1292446" y="5029312"/>
                    <a:pt x="1144709" y="5254747"/>
                  </a:cubicBezTo>
                  <a:cubicBezTo>
                    <a:pt x="1149127" y="5256457"/>
                    <a:pt x="1153394" y="5258150"/>
                    <a:pt x="1157287" y="5259388"/>
                  </a:cubicBezTo>
                  <a:cubicBezTo>
                    <a:pt x="1174749" y="5264944"/>
                    <a:pt x="1194594" y="5274866"/>
                    <a:pt x="1207294" y="5287963"/>
                  </a:cubicBezTo>
                  <a:cubicBezTo>
                    <a:pt x="1219994" y="5301060"/>
                    <a:pt x="1230709" y="5320110"/>
                    <a:pt x="1233487" y="5337969"/>
                  </a:cubicBezTo>
                  <a:cubicBezTo>
                    <a:pt x="1236265" y="5355828"/>
                    <a:pt x="1231502" y="5381228"/>
                    <a:pt x="1223962" y="5395119"/>
                  </a:cubicBezTo>
                  <a:cubicBezTo>
                    <a:pt x="1216422" y="5409010"/>
                    <a:pt x="1210072" y="5426075"/>
                    <a:pt x="1188244" y="5421313"/>
                  </a:cubicBezTo>
                  <a:cubicBezTo>
                    <a:pt x="1166416" y="5416551"/>
                    <a:pt x="1107282" y="5394325"/>
                    <a:pt x="1092994" y="5366544"/>
                  </a:cubicBezTo>
                  <a:lnTo>
                    <a:pt x="1087417" y="5342500"/>
                  </a:lnTo>
                  <a:cubicBezTo>
                    <a:pt x="958819" y="5539052"/>
                    <a:pt x="849406" y="5712029"/>
                    <a:pt x="768350" y="5810250"/>
                  </a:cubicBezTo>
                  <a:cubicBezTo>
                    <a:pt x="678392" y="5919258"/>
                    <a:pt x="630766" y="5922433"/>
                    <a:pt x="590550" y="5930900"/>
                  </a:cubicBezTo>
                  <a:lnTo>
                    <a:pt x="457200" y="5765800"/>
                  </a:lnTo>
                  <a:lnTo>
                    <a:pt x="6350" y="5143500"/>
                  </a:lnTo>
                  <a:cubicBezTo>
                    <a:pt x="8466" y="5122862"/>
                    <a:pt x="10583" y="5102225"/>
                    <a:pt x="25400" y="5080000"/>
                  </a:cubicBezTo>
                  <a:lnTo>
                    <a:pt x="28575" y="5071467"/>
                  </a:lnTo>
                  <a:cubicBezTo>
                    <a:pt x="26988" y="5068292"/>
                    <a:pt x="20638" y="5072856"/>
                    <a:pt x="95250" y="5010150"/>
                  </a:cubicBezTo>
                  <a:cubicBezTo>
                    <a:pt x="194733" y="4926542"/>
                    <a:pt x="447675" y="4724400"/>
                    <a:pt x="622300" y="4578350"/>
                  </a:cubicBezTo>
                  <a:cubicBezTo>
                    <a:pt x="796925" y="4432300"/>
                    <a:pt x="969962" y="4283075"/>
                    <a:pt x="1143000" y="4133850"/>
                  </a:cubicBezTo>
                  <a:lnTo>
                    <a:pt x="1276350" y="4114800"/>
                  </a:lnTo>
                  <a:lnTo>
                    <a:pt x="1714500" y="3670300"/>
                  </a:lnTo>
                  <a:cubicBezTo>
                    <a:pt x="1716617" y="3651250"/>
                    <a:pt x="1724025" y="3631142"/>
                    <a:pt x="1720850" y="3613150"/>
                  </a:cubicBezTo>
                  <a:cubicBezTo>
                    <a:pt x="1717675" y="3595158"/>
                    <a:pt x="1692275" y="3579283"/>
                    <a:pt x="1695450" y="3562350"/>
                  </a:cubicBezTo>
                  <a:cubicBezTo>
                    <a:pt x="1698625" y="3545417"/>
                    <a:pt x="1725083" y="3552825"/>
                    <a:pt x="1739900" y="3511550"/>
                  </a:cubicBezTo>
                  <a:cubicBezTo>
                    <a:pt x="1754717" y="3470275"/>
                    <a:pt x="1772708" y="3352800"/>
                    <a:pt x="1784350" y="3314700"/>
                  </a:cubicBezTo>
                  <a:lnTo>
                    <a:pt x="2507881" y="2792970"/>
                  </a:lnTo>
                  <a:cubicBezTo>
                    <a:pt x="2488121" y="2762756"/>
                    <a:pt x="2470075" y="2735378"/>
                    <a:pt x="2453640" y="2711450"/>
                  </a:cubicBezTo>
                  <a:cubicBezTo>
                    <a:pt x="2367280" y="2585720"/>
                    <a:pt x="2373630" y="2578100"/>
                    <a:pt x="2346960" y="2528570"/>
                  </a:cubicBezTo>
                  <a:cubicBezTo>
                    <a:pt x="2320290" y="2479040"/>
                    <a:pt x="2322830" y="2456180"/>
                    <a:pt x="2293620" y="2414270"/>
                  </a:cubicBezTo>
                  <a:cubicBezTo>
                    <a:pt x="2264410" y="2372360"/>
                    <a:pt x="2199640" y="2313940"/>
                    <a:pt x="2171700" y="2277110"/>
                  </a:cubicBezTo>
                  <a:cubicBezTo>
                    <a:pt x="2143760" y="2240280"/>
                    <a:pt x="2137410" y="2225040"/>
                    <a:pt x="2125980" y="2193290"/>
                  </a:cubicBezTo>
                  <a:cubicBezTo>
                    <a:pt x="2114550" y="2161540"/>
                    <a:pt x="2118360" y="2125980"/>
                    <a:pt x="2103120" y="2086610"/>
                  </a:cubicBezTo>
                  <a:cubicBezTo>
                    <a:pt x="2087880" y="2047240"/>
                    <a:pt x="2054860" y="1995170"/>
                    <a:pt x="2034540" y="1957070"/>
                  </a:cubicBezTo>
                  <a:cubicBezTo>
                    <a:pt x="2017655" y="1925410"/>
                    <a:pt x="2025324" y="1954259"/>
                    <a:pt x="2000785" y="1901484"/>
                  </a:cubicBezTo>
                  <a:lnTo>
                    <a:pt x="1587500" y="1631950"/>
                  </a:lnTo>
                  <a:lnTo>
                    <a:pt x="1587500" y="1581150"/>
                  </a:lnTo>
                  <a:lnTo>
                    <a:pt x="1073150" y="1200150"/>
                  </a:lnTo>
                  <a:lnTo>
                    <a:pt x="1022350" y="1206500"/>
                  </a:lnTo>
                  <a:lnTo>
                    <a:pt x="946150" y="1143000"/>
                  </a:lnTo>
                  <a:lnTo>
                    <a:pt x="196850" y="584200"/>
                  </a:lnTo>
                  <a:lnTo>
                    <a:pt x="177800" y="609600"/>
                  </a:lnTo>
                  <a:lnTo>
                    <a:pt x="95250" y="527050"/>
                  </a:lnTo>
                  <a:lnTo>
                    <a:pt x="95250" y="463550"/>
                  </a:lnTo>
                  <a:lnTo>
                    <a:pt x="0" y="368300"/>
                  </a:lnTo>
                  <a:lnTo>
                    <a:pt x="95250" y="247650"/>
                  </a:lnTo>
                  <a:lnTo>
                    <a:pt x="165100" y="279400"/>
                  </a:lnTo>
                  <a:lnTo>
                    <a:pt x="209550" y="279400"/>
                  </a:lnTo>
                  <a:lnTo>
                    <a:pt x="419100" y="6350"/>
                  </a:lnTo>
                  <a:close/>
                </a:path>
              </a:pathLst>
            </a:custGeom>
            <a:gradFill>
              <a:gsLst>
                <a:gs pos="42000">
                  <a:schemeClr val="bg1"/>
                </a:gs>
                <a:gs pos="0">
                  <a:schemeClr val="bg1">
                    <a:alpha val="40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blurRad="165100" dist="114300" dir="5400000" sx="90000" sy="-19000" rotWithShape="0">
                <a:prstClr val="black">
                  <a:alpha val="47000"/>
                </a:prstClr>
              </a:outerShdw>
            </a:effectLst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3" name="任意多边形 102"/>
            <p:cNvSpPr>
              <a:spLocks noChangeAspect="1"/>
            </p:cNvSpPr>
            <p:nvPr/>
          </p:nvSpPr>
          <p:spPr>
            <a:xfrm>
              <a:off x="8009916" y="5173733"/>
              <a:ext cx="594532" cy="708115"/>
            </a:xfrm>
            <a:custGeom>
              <a:avLst/>
              <a:gdLst/>
              <a:ahLst/>
              <a:cxnLst/>
              <a:rect l="l" t="t" r="r" b="b"/>
              <a:pathLst>
                <a:path w="5118249" h="6096072">
                  <a:moveTo>
                    <a:pt x="3157941" y="6025300"/>
                  </a:moveTo>
                  <a:cubicBezTo>
                    <a:pt x="3151947" y="6024800"/>
                    <a:pt x="3146174" y="6024800"/>
                    <a:pt x="3141289" y="6026799"/>
                  </a:cubicBezTo>
                  <a:cubicBezTo>
                    <a:pt x="3131520" y="6030795"/>
                    <a:pt x="3119974" y="6045894"/>
                    <a:pt x="3117310" y="6050778"/>
                  </a:cubicBezTo>
                  <a:lnTo>
                    <a:pt x="3143953" y="6064100"/>
                  </a:lnTo>
                  <a:lnTo>
                    <a:pt x="3170597" y="6034792"/>
                  </a:lnTo>
                  <a:lnTo>
                    <a:pt x="3172702" y="6033053"/>
                  </a:lnTo>
                  <a:lnTo>
                    <a:pt x="3169920" y="6026298"/>
                  </a:lnTo>
                  <a:cubicBezTo>
                    <a:pt x="3165946" y="6026176"/>
                    <a:pt x="3161896" y="6025630"/>
                    <a:pt x="3157941" y="6025300"/>
                  </a:cubicBezTo>
                  <a:close/>
                  <a:moveTo>
                    <a:pt x="1973601" y="5956400"/>
                  </a:moveTo>
                  <a:lnTo>
                    <a:pt x="2001301" y="5956400"/>
                  </a:lnTo>
                  <a:lnTo>
                    <a:pt x="2001301" y="5984100"/>
                  </a:lnTo>
                  <a:lnTo>
                    <a:pt x="1973601" y="5984100"/>
                  </a:lnTo>
                  <a:close/>
                  <a:moveTo>
                    <a:pt x="1518689" y="5874930"/>
                  </a:moveTo>
                  <a:cubicBezTo>
                    <a:pt x="1536008" y="5874930"/>
                    <a:pt x="1547998" y="5874930"/>
                    <a:pt x="1566648" y="5888252"/>
                  </a:cubicBezTo>
                  <a:cubicBezTo>
                    <a:pt x="1585298" y="5901573"/>
                    <a:pt x="1610610" y="5931326"/>
                    <a:pt x="1630593" y="5954861"/>
                  </a:cubicBezTo>
                  <a:cubicBezTo>
                    <a:pt x="1650576" y="5978396"/>
                    <a:pt x="1669226" y="6012589"/>
                    <a:pt x="1686545" y="6029463"/>
                  </a:cubicBezTo>
                  <a:cubicBezTo>
                    <a:pt x="1703863" y="6046337"/>
                    <a:pt x="1718517" y="6047226"/>
                    <a:pt x="1734503" y="6056107"/>
                  </a:cubicBezTo>
                  <a:cubicBezTo>
                    <a:pt x="1711412" y="6060103"/>
                    <a:pt x="1688321" y="6064100"/>
                    <a:pt x="1665230" y="6064100"/>
                  </a:cubicBezTo>
                  <a:cubicBezTo>
                    <a:pt x="1642139" y="6064100"/>
                    <a:pt x="1614606" y="6055219"/>
                    <a:pt x="1595956" y="6056107"/>
                  </a:cubicBezTo>
                  <a:cubicBezTo>
                    <a:pt x="1577306" y="6056995"/>
                    <a:pt x="1567536" y="6064988"/>
                    <a:pt x="1553326" y="6069428"/>
                  </a:cubicBezTo>
                  <a:lnTo>
                    <a:pt x="1542669" y="6008148"/>
                  </a:lnTo>
                  <a:cubicBezTo>
                    <a:pt x="1528015" y="5978396"/>
                    <a:pt x="1496708" y="5934656"/>
                    <a:pt x="1465402" y="5890916"/>
                  </a:cubicBezTo>
                  <a:cubicBezTo>
                    <a:pt x="1482055" y="5881591"/>
                    <a:pt x="1501371" y="5874930"/>
                    <a:pt x="1518689" y="5874930"/>
                  </a:cubicBezTo>
                  <a:close/>
                  <a:moveTo>
                    <a:pt x="1998275" y="5861608"/>
                  </a:moveTo>
                  <a:cubicBezTo>
                    <a:pt x="2006268" y="5861608"/>
                    <a:pt x="2007156" y="5887364"/>
                    <a:pt x="2000940" y="5898910"/>
                  </a:cubicBezTo>
                  <a:cubicBezTo>
                    <a:pt x="1994723" y="5910455"/>
                    <a:pt x="1966303" y="5930882"/>
                    <a:pt x="1958310" y="5930882"/>
                  </a:cubicBezTo>
                  <a:cubicBezTo>
                    <a:pt x="1950317" y="5930882"/>
                    <a:pt x="1946321" y="5910456"/>
                    <a:pt x="1952981" y="5898910"/>
                  </a:cubicBezTo>
                  <a:cubicBezTo>
                    <a:pt x="1959642" y="5887364"/>
                    <a:pt x="1990282" y="5861608"/>
                    <a:pt x="1998275" y="5861608"/>
                  </a:cubicBezTo>
                  <a:close/>
                  <a:moveTo>
                    <a:pt x="1638586" y="5837629"/>
                  </a:moveTo>
                  <a:lnTo>
                    <a:pt x="1641250" y="5866937"/>
                  </a:lnTo>
                  <a:cubicBezTo>
                    <a:pt x="1636366" y="5875819"/>
                    <a:pt x="1618603" y="5886920"/>
                    <a:pt x="1609278" y="5890917"/>
                  </a:cubicBezTo>
                  <a:cubicBezTo>
                    <a:pt x="1599953" y="5894914"/>
                    <a:pt x="1589296" y="5895802"/>
                    <a:pt x="1585299" y="5890917"/>
                  </a:cubicBezTo>
                  <a:cubicBezTo>
                    <a:pt x="1581302" y="5886032"/>
                    <a:pt x="1579526" y="5866049"/>
                    <a:pt x="1585299" y="5861608"/>
                  </a:cubicBezTo>
                  <a:cubicBezTo>
                    <a:pt x="1591072" y="5857168"/>
                    <a:pt x="1612830" y="5868713"/>
                    <a:pt x="1619935" y="5864273"/>
                  </a:cubicBezTo>
                  <a:cubicBezTo>
                    <a:pt x="1627040" y="5859833"/>
                    <a:pt x="1632369" y="5846511"/>
                    <a:pt x="1638586" y="5837629"/>
                  </a:cubicBezTo>
                  <a:close/>
                  <a:moveTo>
                    <a:pt x="1483574" y="5805178"/>
                  </a:moveTo>
                  <a:cubicBezTo>
                    <a:pt x="1504369" y="5805240"/>
                    <a:pt x="1530347" y="5806988"/>
                    <a:pt x="1537341" y="5810985"/>
                  </a:cubicBezTo>
                  <a:cubicBezTo>
                    <a:pt x="1546666" y="5816314"/>
                    <a:pt x="1531568" y="5830524"/>
                    <a:pt x="1521355" y="5837629"/>
                  </a:cubicBezTo>
                  <a:cubicBezTo>
                    <a:pt x="1511141" y="5844734"/>
                    <a:pt x="1492490" y="5854947"/>
                    <a:pt x="1476060" y="5853615"/>
                  </a:cubicBezTo>
                  <a:cubicBezTo>
                    <a:pt x="1459629" y="5852283"/>
                    <a:pt x="1421884" y="5826971"/>
                    <a:pt x="1420108" y="5818978"/>
                  </a:cubicBezTo>
                  <a:cubicBezTo>
                    <a:pt x="1418332" y="5810985"/>
                    <a:pt x="1445864" y="5806988"/>
                    <a:pt x="1465402" y="5805656"/>
                  </a:cubicBezTo>
                  <a:cubicBezTo>
                    <a:pt x="1470287" y="5805323"/>
                    <a:pt x="1476643" y="5805157"/>
                    <a:pt x="1483574" y="5805178"/>
                  </a:cubicBezTo>
                  <a:close/>
                  <a:moveTo>
                    <a:pt x="3851967" y="5635865"/>
                  </a:moveTo>
                  <a:cubicBezTo>
                    <a:pt x="3846375" y="5635414"/>
                    <a:pt x="3841906" y="5635914"/>
                    <a:pt x="3839353" y="5637801"/>
                  </a:cubicBezTo>
                  <a:cubicBezTo>
                    <a:pt x="3829140" y="5645350"/>
                    <a:pt x="3838021" y="5673770"/>
                    <a:pt x="3850011" y="5699082"/>
                  </a:cubicBezTo>
                  <a:cubicBezTo>
                    <a:pt x="3862000" y="5724394"/>
                    <a:pt x="3899301" y="5773240"/>
                    <a:pt x="3911291" y="5789670"/>
                  </a:cubicBezTo>
                  <a:lnTo>
                    <a:pt x="3916953" y="5797976"/>
                  </a:lnTo>
                  <a:cubicBezTo>
                    <a:pt x="3918597" y="5799266"/>
                    <a:pt x="3919117" y="5797996"/>
                    <a:pt x="3921948" y="5797663"/>
                  </a:cubicBezTo>
                  <a:cubicBezTo>
                    <a:pt x="3929497" y="5796775"/>
                    <a:pt x="3944152" y="5782565"/>
                    <a:pt x="3956585" y="5784342"/>
                  </a:cubicBezTo>
                  <a:cubicBezTo>
                    <a:pt x="3965555" y="5785623"/>
                    <a:pt x="3975217" y="5791757"/>
                    <a:pt x="3984880" y="5799496"/>
                  </a:cubicBezTo>
                  <a:cubicBezTo>
                    <a:pt x="3994025" y="5785815"/>
                    <a:pt x="3983598" y="5771934"/>
                    <a:pt x="3988558" y="5760362"/>
                  </a:cubicBezTo>
                  <a:cubicBezTo>
                    <a:pt x="3993886" y="5747928"/>
                    <a:pt x="4008096" y="5739047"/>
                    <a:pt x="4015201" y="5728390"/>
                  </a:cubicBezTo>
                  <a:cubicBezTo>
                    <a:pt x="4018868" y="5722890"/>
                    <a:pt x="4020169" y="5714669"/>
                    <a:pt x="4022104" y="5707959"/>
                  </a:cubicBezTo>
                  <a:cubicBezTo>
                    <a:pt x="4017995" y="5702109"/>
                    <a:pt x="4013648" y="5696587"/>
                    <a:pt x="4007208" y="5693753"/>
                  </a:cubicBezTo>
                  <a:cubicBezTo>
                    <a:pt x="3996106" y="5688869"/>
                    <a:pt x="3980564" y="5697749"/>
                    <a:pt x="3964578" y="5691089"/>
                  </a:cubicBezTo>
                  <a:cubicBezTo>
                    <a:pt x="3948592" y="5684428"/>
                    <a:pt x="3932162" y="5662669"/>
                    <a:pt x="3911291" y="5653787"/>
                  </a:cubicBezTo>
                  <a:cubicBezTo>
                    <a:pt x="3895638" y="5647126"/>
                    <a:pt x="3868744" y="5637218"/>
                    <a:pt x="3851967" y="5635865"/>
                  </a:cubicBezTo>
                  <a:close/>
                  <a:moveTo>
                    <a:pt x="3143953" y="5539220"/>
                  </a:moveTo>
                  <a:lnTo>
                    <a:pt x="3101450" y="5541345"/>
                  </a:lnTo>
                  <a:cubicBezTo>
                    <a:pt x="3102410" y="5564383"/>
                    <a:pt x="3103903" y="5561982"/>
                    <a:pt x="3106651" y="5565863"/>
                  </a:cubicBezTo>
                  <a:lnTo>
                    <a:pt x="3138624" y="5581849"/>
                  </a:lnTo>
                  <a:lnTo>
                    <a:pt x="3141525" y="5587793"/>
                  </a:lnTo>
                  <a:close/>
                  <a:moveTo>
                    <a:pt x="3239741" y="5266834"/>
                  </a:moveTo>
                  <a:cubicBezTo>
                    <a:pt x="3237417" y="5324974"/>
                    <a:pt x="3227365" y="5296944"/>
                    <a:pt x="3221219" y="5312748"/>
                  </a:cubicBezTo>
                  <a:lnTo>
                    <a:pt x="3213660" y="5348654"/>
                  </a:lnTo>
                  <a:lnTo>
                    <a:pt x="3242535" y="5355379"/>
                  </a:lnTo>
                  <a:cubicBezTo>
                    <a:pt x="3261852" y="5357599"/>
                    <a:pt x="3281169" y="5359819"/>
                    <a:pt x="3306480" y="5347386"/>
                  </a:cubicBezTo>
                  <a:lnTo>
                    <a:pt x="3308901" y="5345772"/>
                  </a:lnTo>
                  <a:lnTo>
                    <a:pt x="3306480" y="5339392"/>
                  </a:lnTo>
                  <a:cubicBezTo>
                    <a:pt x="3292270" y="5320742"/>
                    <a:pt x="3276728" y="5296319"/>
                    <a:pt x="3263850" y="5283441"/>
                  </a:cubicBezTo>
                  <a:cubicBezTo>
                    <a:pt x="3255154" y="5274745"/>
                    <a:pt x="3247370" y="5269997"/>
                    <a:pt x="3239741" y="5266834"/>
                  </a:cubicBezTo>
                  <a:close/>
                  <a:moveTo>
                    <a:pt x="2600422" y="5259461"/>
                  </a:moveTo>
                  <a:cubicBezTo>
                    <a:pt x="2590653" y="5258573"/>
                    <a:pt x="2569338" y="5273227"/>
                    <a:pt x="2555128" y="5288769"/>
                  </a:cubicBezTo>
                  <a:cubicBezTo>
                    <a:pt x="2540918" y="5304311"/>
                    <a:pt x="2528484" y="5331399"/>
                    <a:pt x="2515162" y="5352714"/>
                  </a:cubicBezTo>
                  <a:cubicBezTo>
                    <a:pt x="2504949" y="5346941"/>
                    <a:pt x="2468980" y="5317188"/>
                    <a:pt x="2456546" y="5312748"/>
                  </a:cubicBezTo>
                  <a:cubicBezTo>
                    <a:pt x="2444112" y="5308307"/>
                    <a:pt x="2433899" y="5314081"/>
                    <a:pt x="2440560" y="5326070"/>
                  </a:cubicBezTo>
                  <a:cubicBezTo>
                    <a:pt x="2447221" y="5338060"/>
                    <a:pt x="2477861" y="5365148"/>
                    <a:pt x="2496512" y="5384686"/>
                  </a:cubicBezTo>
                  <a:cubicBezTo>
                    <a:pt x="2493403" y="5392235"/>
                    <a:pt x="2490295" y="5399784"/>
                    <a:pt x="2491183" y="5408665"/>
                  </a:cubicBezTo>
                  <a:cubicBezTo>
                    <a:pt x="2492071" y="5417547"/>
                    <a:pt x="2499176" y="5425984"/>
                    <a:pt x="2501840" y="5437974"/>
                  </a:cubicBezTo>
                  <a:cubicBezTo>
                    <a:pt x="2504505" y="5449963"/>
                    <a:pt x="2509390" y="5476163"/>
                    <a:pt x="2507169" y="5480603"/>
                  </a:cubicBezTo>
                  <a:cubicBezTo>
                    <a:pt x="2504949" y="5485044"/>
                    <a:pt x="2493403" y="5473499"/>
                    <a:pt x="2488518" y="5464617"/>
                  </a:cubicBezTo>
                  <a:lnTo>
                    <a:pt x="2477861" y="5427316"/>
                  </a:lnTo>
                  <a:cubicBezTo>
                    <a:pt x="2472532" y="5427316"/>
                    <a:pt x="2468980" y="5437529"/>
                    <a:pt x="2453882" y="5435309"/>
                  </a:cubicBezTo>
                  <a:cubicBezTo>
                    <a:pt x="2438784" y="5433089"/>
                    <a:pt x="2403259" y="5413550"/>
                    <a:pt x="2387272" y="5413994"/>
                  </a:cubicBezTo>
                  <a:cubicBezTo>
                    <a:pt x="2371286" y="5414438"/>
                    <a:pt x="2367734" y="5429980"/>
                    <a:pt x="2357965" y="5437974"/>
                  </a:cubicBezTo>
                  <a:lnTo>
                    <a:pt x="2315335" y="5347385"/>
                  </a:lnTo>
                  <a:cubicBezTo>
                    <a:pt x="2284694" y="5321186"/>
                    <a:pt x="2228298" y="5291877"/>
                    <a:pt x="2174123" y="5280776"/>
                  </a:cubicBezTo>
                  <a:cubicBezTo>
                    <a:pt x="2119948" y="5269674"/>
                    <a:pt x="2049342" y="5278999"/>
                    <a:pt x="1990282" y="5280776"/>
                  </a:cubicBezTo>
                  <a:cubicBezTo>
                    <a:pt x="1931222" y="5282552"/>
                    <a:pt x="1867277" y="5290989"/>
                    <a:pt x="1819763" y="5291433"/>
                  </a:cubicBezTo>
                  <a:cubicBezTo>
                    <a:pt x="1772248" y="5291877"/>
                    <a:pt x="1728286" y="5277224"/>
                    <a:pt x="1705194" y="5283440"/>
                  </a:cubicBezTo>
                  <a:cubicBezTo>
                    <a:pt x="1682103" y="5289657"/>
                    <a:pt x="1683436" y="5314080"/>
                    <a:pt x="1681215" y="5328734"/>
                  </a:cubicBezTo>
                  <a:cubicBezTo>
                    <a:pt x="1678995" y="5343388"/>
                    <a:pt x="1684324" y="5365591"/>
                    <a:pt x="1691873" y="5371364"/>
                  </a:cubicBezTo>
                  <a:cubicBezTo>
                    <a:pt x="1699422" y="5377137"/>
                    <a:pt x="1716740" y="5354490"/>
                    <a:pt x="1726509" y="5363371"/>
                  </a:cubicBezTo>
                  <a:cubicBezTo>
                    <a:pt x="1736278" y="5372253"/>
                    <a:pt x="1728730" y="5409110"/>
                    <a:pt x="1750489" y="5424652"/>
                  </a:cubicBezTo>
                  <a:cubicBezTo>
                    <a:pt x="1772248" y="5440194"/>
                    <a:pt x="1833084" y="5451296"/>
                    <a:pt x="1854399" y="5464617"/>
                  </a:cubicBezTo>
                  <a:cubicBezTo>
                    <a:pt x="1875714" y="5477939"/>
                    <a:pt x="1879711" y="5496590"/>
                    <a:pt x="1878379" y="5504582"/>
                  </a:cubicBezTo>
                  <a:cubicBezTo>
                    <a:pt x="1877047" y="5512576"/>
                    <a:pt x="1849959" y="5506803"/>
                    <a:pt x="1846406" y="5512576"/>
                  </a:cubicBezTo>
                  <a:cubicBezTo>
                    <a:pt x="1842854" y="5518349"/>
                    <a:pt x="1844186" y="5534335"/>
                    <a:pt x="1857064" y="5539220"/>
                  </a:cubicBezTo>
                  <a:cubicBezTo>
                    <a:pt x="1869942" y="5544104"/>
                    <a:pt x="1911683" y="5535666"/>
                    <a:pt x="1923673" y="5541884"/>
                  </a:cubicBezTo>
                  <a:cubicBezTo>
                    <a:pt x="1935662" y="5548101"/>
                    <a:pt x="1919676" y="5568528"/>
                    <a:pt x="1929001" y="5576521"/>
                  </a:cubicBezTo>
                  <a:cubicBezTo>
                    <a:pt x="1938327" y="5584513"/>
                    <a:pt x="1969411" y="5581849"/>
                    <a:pt x="1979625" y="5589842"/>
                  </a:cubicBezTo>
                  <a:cubicBezTo>
                    <a:pt x="1978085" y="5590523"/>
                    <a:pt x="1976170" y="5589846"/>
                    <a:pt x="1973986" y="5589405"/>
                  </a:cubicBezTo>
                  <a:cubicBezTo>
                    <a:pt x="1981860" y="5594203"/>
                    <a:pt x="1988911" y="5608587"/>
                    <a:pt x="1995612" y="5605828"/>
                  </a:cubicBezTo>
                  <a:cubicBezTo>
                    <a:pt x="2003161" y="5602720"/>
                    <a:pt x="2008934" y="5577853"/>
                    <a:pt x="2016927" y="5568527"/>
                  </a:cubicBezTo>
                  <a:cubicBezTo>
                    <a:pt x="2024919" y="5559202"/>
                    <a:pt x="2034245" y="5554539"/>
                    <a:pt x="2043570" y="5549877"/>
                  </a:cubicBezTo>
                  <a:cubicBezTo>
                    <a:pt x="2042682" y="5568527"/>
                    <a:pt x="2036909" y="5601832"/>
                    <a:pt x="2040906" y="5605828"/>
                  </a:cubicBezTo>
                  <a:cubicBezTo>
                    <a:pt x="2044902" y="5609825"/>
                    <a:pt x="2062220" y="5578741"/>
                    <a:pt x="2067549" y="5573856"/>
                  </a:cubicBezTo>
                  <a:lnTo>
                    <a:pt x="2083535" y="5597836"/>
                  </a:lnTo>
                  <a:cubicBezTo>
                    <a:pt x="2087088" y="5586290"/>
                    <a:pt x="2100409" y="5578296"/>
                    <a:pt x="2094193" y="5563199"/>
                  </a:cubicBezTo>
                  <a:cubicBezTo>
                    <a:pt x="2087976" y="5548101"/>
                    <a:pt x="2071990" y="5528118"/>
                    <a:pt x="2046234" y="5507247"/>
                  </a:cubicBezTo>
                  <a:cubicBezTo>
                    <a:pt x="2020478" y="5486376"/>
                    <a:pt x="1967635" y="5466838"/>
                    <a:pt x="1939660" y="5437974"/>
                  </a:cubicBezTo>
                  <a:cubicBezTo>
                    <a:pt x="1911684" y="5409110"/>
                    <a:pt x="1876603" y="5354490"/>
                    <a:pt x="1873051" y="5334063"/>
                  </a:cubicBezTo>
                  <a:cubicBezTo>
                    <a:pt x="1869498" y="5313637"/>
                    <a:pt x="1918345" y="5315413"/>
                    <a:pt x="1918345" y="5315413"/>
                  </a:cubicBezTo>
                  <a:cubicBezTo>
                    <a:pt x="1948541" y="5330067"/>
                    <a:pt x="2017815" y="5397564"/>
                    <a:pt x="2054228" y="5421987"/>
                  </a:cubicBezTo>
                  <a:cubicBezTo>
                    <a:pt x="2090640" y="5446411"/>
                    <a:pt x="2123501" y="5454848"/>
                    <a:pt x="2136823" y="5461953"/>
                  </a:cubicBezTo>
                  <a:cubicBezTo>
                    <a:pt x="2133270" y="5466394"/>
                    <a:pt x="2126609" y="5468170"/>
                    <a:pt x="2126165" y="5475275"/>
                  </a:cubicBezTo>
                  <a:cubicBezTo>
                    <a:pt x="2125721" y="5482380"/>
                    <a:pt x="2130606" y="5499254"/>
                    <a:pt x="2134159" y="5504583"/>
                  </a:cubicBezTo>
                  <a:lnTo>
                    <a:pt x="2190110" y="5501918"/>
                  </a:lnTo>
                  <a:lnTo>
                    <a:pt x="2208761" y="5549877"/>
                  </a:lnTo>
                  <a:cubicBezTo>
                    <a:pt x="2243397" y="5570304"/>
                    <a:pt x="2289136" y="5591618"/>
                    <a:pt x="2312671" y="5611157"/>
                  </a:cubicBezTo>
                  <a:cubicBezTo>
                    <a:pt x="2336206" y="5630696"/>
                    <a:pt x="2343089" y="5648902"/>
                    <a:pt x="2349972" y="5667109"/>
                  </a:cubicBezTo>
                  <a:lnTo>
                    <a:pt x="2365958" y="5629808"/>
                  </a:lnTo>
                  <a:cubicBezTo>
                    <a:pt x="2382833" y="5636913"/>
                    <a:pt x="2401927" y="5640021"/>
                    <a:pt x="2416582" y="5651123"/>
                  </a:cubicBezTo>
                  <a:cubicBezTo>
                    <a:pt x="2431236" y="5662225"/>
                    <a:pt x="2445001" y="5690200"/>
                    <a:pt x="2453883" y="5696417"/>
                  </a:cubicBezTo>
                  <a:lnTo>
                    <a:pt x="2477862" y="5683095"/>
                  </a:lnTo>
                  <a:cubicBezTo>
                    <a:pt x="2489851" y="5687980"/>
                    <a:pt x="2506282" y="5709739"/>
                    <a:pt x="2525820" y="5725725"/>
                  </a:cubicBezTo>
                  <a:cubicBezTo>
                    <a:pt x="2545359" y="5741711"/>
                    <a:pt x="2578663" y="5772352"/>
                    <a:pt x="2595094" y="5779012"/>
                  </a:cubicBezTo>
                  <a:cubicBezTo>
                    <a:pt x="2611524" y="5785673"/>
                    <a:pt x="2617741" y="5764358"/>
                    <a:pt x="2624402" y="5765690"/>
                  </a:cubicBezTo>
                  <a:cubicBezTo>
                    <a:pt x="2631063" y="5767022"/>
                    <a:pt x="2625291" y="5778124"/>
                    <a:pt x="2635060" y="5787005"/>
                  </a:cubicBezTo>
                  <a:cubicBezTo>
                    <a:pt x="2644829" y="5795887"/>
                    <a:pt x="2676357" y="5807876"/>
                    <a:pt x="2683018" y="5818978"/>
                  </a:cubicBezTo>
                  <a:lnTo>
                    <a:pt x="2675025" y="5853615"/>
                  </a:lnTo>
                  <a:lnTo>
                    <a:pt x="2670130" y="5859141"/>
                  </a:lnTo>
                  <a:cubicBezTo>
                    <a:pt x="2677646" y="5863241"/>
                    <a:pt x="2699590" y="5871059"/>
                    <a:pt x="2706997" y="5877595"/>
                  </a:cubicBezTo>
                  <a:cubicBezTo>
                    <a:pt x="2714546" y="5884256"/>
                    <a:pt x="2708774" y="5896689"/>
                    <a:pt x="2714990" y="5898910"/>
                  </a:cubicBezTo>
                  <a:cubicBezTo>
                    <a:pt x="2721207" y="5901130"/>
                    <a:pt x="2743410" y="5897134"/>
                    <a:pt x="2744298" y="5890917"/>
                  </a:cubicBezTo>
                  <a:cubicBezTo>
                    <a:pt x="2745186" y="5884700"/>
                    <a:pt x="2728312" y="5871378"/>
                    <a:pt x="2720319" y="5861609"/>
                  </a:cubicBezTo>
                  <a:cubicBezTo>
                    <a:pt x="2729200" y="5860942"/>
                    <a:pt x="2738082" y="5860277"/>
                    <a:pt x="2746963" y="5864273"/>
                  </a:cubicBezTo>
                  <a:cubicBezTo>
                    <a:pt x="2755844" y="5868270"/>
                    <a:pt x="2767390" y="5884700"/>
                    <a:pt x="2773606" y="5885588"/>
                  </a:cubicBezTo>
                  <a:cubicBezTo>
                    <a:pt x="2779823" y="5886476"/>
                    <a:pt x="2786484" y="5877151"/>
                    <a:pt x="2784264" y="5869602"/>
                  </a:cubicBezTo>
                  <a:cubicBezTo>
                    <a:pt x="2782043" y="5862053"/>
                    <a:pt x="2768278" y="5850063"/>
                    <a:pt x="2760284" y="5840294"/>
                  </a:cubicBezTo>
                  <a:lnTo>
                    <a:pt x="2813572" y="5853616"/>
                  </a:lnTo>
                  <a:cubicBezTo>
                    <a:pt x="2828226" y="5862497"/>
                    <a:pt x="2836663" y="5880259"/>
                    <a:pt x="2848209" y="5893581"/>
                  </a:cubicBezTo>
                  <a:cubicBezTo>
                    <a:pt x="2839549" y="5897134"/>
                    <a:pt x="2830890" y="5900687"/>
                    <a:pt x="2818900" y="5912232"/>
                  </a:cubicBezTo>
                  <a:cubicBezTo>
                    <a:pt x="2806911" y="5923777"/>
                    <a:pt x="2779823" y="5949089"/>
                    <a:pt x="2776271" y="5962855"/>
                  </a:cubicBezTo>
                  <a:cubicBezTo>
                    <a:pt x="2772718" y="5976620"/>
                    <a:pt x="2791369" y="5997047"/>
                    <a:pt x="2797585" y="5994827"/>
                  </a:cubicBezTo>
                  <a:cubicBezTo>
                    <a:pt x="2803802" y="5992607"/>
                    <a:pt x="2804246" y="5961079"/>
                    <a:pt x="2813572" y="5949533"/>
                  </a:cubicBezTo>
                  <a:cubicBezTo>
                    <a:pt x="2822897" y="5937987"/>
                    <a:pt x="2840215" y="5933547"/>
                    <a:pt x="2853537" y="5925553"/>
                  </a:cubicBezTo>
                  <a:lnTo>
                    <a:pt x="2832222" y="5952197"/>
                  </a:lnTo>
                  <a:cubicBezTo>
                    <a:pt x="2834887" y="5957526"/>
                    <a:pt x="2846877" y="5977953"/>
                    <a:pt x="2853537" y="5978841"/>
                  </a:cubicBezTo>
                  <a:cubicBezTo>
                    <a:pt x="2860198" y="5979729"/>
                    <a:pt x="2865971" y="5958858"/>
                    <a:pt x="2872188" y="5957526"/>
                  </a:cubicBezTo>
                  <a:cubicBezTo>
                    <a:pt x="2878405" y="5956194"/>
                    <a:pt x="2890839" y="5962855"/>
                    <a:pt x="2890839" y="5970848"/>
                  </a:cubicBezTo>
                  <a:cubicBezTo>
                    <a:pt x="2890839" y="5978841"/>
                    <a:pt x="2878405" y="5993939"/>
                    <a:pt x="2872188" y="6005485"/>
                  </a:cubicBezTo>
                  <a:cubicBezTo>
                    <a:pt x="2876184" y="6017252"/>
                    <a:pt x="2880181" y="6029020"/>
                    <a:pt x="2885510" y="6018807"/>
                  </a:cubicBezTo>
                  <a:cubicBezTo>
                    <a:pt x="2890839" y="6008593"/>
                    <a:pt x="2904160" y="5965075"/>
                    <a:pt x="2904160" y="5944204"/>
                  </a:cubicBezTo>
                  <a:cubicBezTo>
                    <a:pt x="2904160" y="5923334"/>
                    <a:pt x="2892615" y="5911343"/>
                    <a:pt x="2885510" y="5893581"/>
                  </a:cubicBezTo>
                  <a:cubicBezTo>
                    <a:pt x="2878405" y="5875819"/>
                    <a:pt x="2869524" y="5856280"/>
                    <a:pt x="2861530" y="5837630"/>
                  </a:cubicBezTo>
                  <a:cubicBezTo>
                    <a:pt x="2875296" y="5828748"/>
                    <a:pt x="2889062" y="5819867"/>
                    <a:pt x="2890839" y="5808321"/>
                  </a:cubicBezTo>
                  <a:cubicBezTo>
                    <a:pt x="2892615" y="5796775"/>
                    <a:pt x="2874408" y="5796332"/>
                    <a:pt x="2872188" y="5768356"/>
                  </a:cubicBezTo>
                  <a:lnTo>
                    <a:pt x="2874403" y="5715186"/>
                  </a:lnTo>
                  <a:lnTo>
                    <a:pt x="2824229" y="5728389"/>
                  </a:lnTo>
                  <a:close/>
                  <a:moveTo>
                    <a:pt x="956507" y="4782540"/>
                  </a:moveTo>
                  <a:cubicBezTo>
                    <a:pt x="951178" y="4783872"/>
                    <a:pt x="957840" y="4798082"/>
                    <a:pt x="959172" y="4811848"/>
                  </a:cubicBezTo>
                  <a:cubicBezTo>
                    <a:pt x="960504" y="4825613"/>
                    <a:pt x="957840" y="4856698"/>
                    <a:pt x="964501" y="4865135"/>
                  </a:cubicBezTo>
                  <a:lnTo>
                    <a:pt x="979366" y="4869772"/>
                  </a:lnTo>
                  <a:lnTo>
                    <a:pt x="986253" y="4868978"/>
                  </a:lnTo>
                  <a:cubicBezTo>
                    <a:pt x="992271" y="4869286"/>
                    <a:pt x="997314" y="4866664"/>
                    <a:pt x="999137" y="4862471"/>
                  </a:cubicBezTo>
                  <a:cubicBezTo>
                    <a:pt x="1003577" y="4852258"/>
                    <a:pt x="996917" y="4817620"/>
                    <a:pt x="991144" y="4803855"/>
                  </a:cubicBezTo>
                  <a:cubicBezTo>
                    <a:pt x="985371" y="4790089"/>
                    <a:pt x="961836" y="4781208"/>
                    <a:pt x="956507" y="4782540"/>
                  </a:cubicBezTo>
                  <a:close/>
                  <a:moveTo>
                    <a:pt x="4284302" y="4777211"/>
                  </a:moveTo>
                  <a:cubicBezTo>
                    <a:pt x="4277197" y="4773215"/>
                    <a:pt x="4247001" y="4793197"/>
                    <a:pt x="4233679" y="4803855"/>
                  </a:cubicBezTo>
                  <a:cubicBezTo>
                    <a:pt x="4220358" y="4814512"/>
                    <a:pt x="4225242" y="4822505"/>
                    <a:pt x="4204371" y="4841156"/>
                  </a:cubicBezTo>
                  <a:lnTo>
                    <a:pt x="4198296" y="4848541"/>
                  </a:lnTo>
                  <a:cubicBezTo>
                    <a:pt x="4199337" y="4852535"/>
                    <a:pt x="4200541" y="4856272"/>
                    <a:pt x="4201707" y="4859806"/>
                  </a:cubicBezTo>
                  <a:lnTo>
                    <a:pt x="4241503" y="4844883"/>
                  </a:lnTo>
                  <a:lnTo>
                    <a:pt x="4241672" y="4843820"/>
                  </a:lnTo>
                  <a:cubicBezTo>
                    <a:pt x="4253218" y="4838491"/>
                    <a:pt x="4269204" y="4838936"/>
                    <a:pt x="4276309" y="4827834"/>
                  </a:cubicBezTo>
                  <a:cubicBezTo>
                    <a:pt x="4283414" y="4816732"/>
                    <a:pt x="4291407" y="4781208"/>
                    <a:pt x="4284302" y="4777211"/>
                  </a:cubicBezTo>
                  <a:close/>
                  <a:moveTo>
                    <a:pt x="1438758" y="4753231"/>
                  </a:moveTo>
                  <a:cubicBezTo>
                    <a:pt x="1434701" y="4756919"/>
                    <a:pt x="1438609" y="4788176"/>
                    <a:pt x="1444128" y="4801009"/>
                  </a:cubicBezTo>
                  <a:cubicBezTo>
                    <a:pt x="1451172" y="4799292"/>
                    <a:pt x="1457423" y="4797540"/>
                    <a:pt x="1462738" y="4795862"/>
                  </a:cubicBezTo>
                  <a:lnTo>
                    <a:pt x="1467232" y="4794272"/>
                  </a:lnTo>
                  <a:lnTo>
                    <a:pt x="1476059" y="4779875"/>
                  </a:lnTo>
                  <a:cubicBezTo>
                    <a:pt x="1475171" y="4771882"/>
                    <a:pt x="1443643" y="4748791"/>
                    <a:pt x="1438758" y="4753231"/>
                  </a:cubicBezTo>
                  <a:close/>
                  <a:moveTo>
                    <a:pt x="1742598" y="4648235"/>
                  </a:moveTo>
                  <a:cubicBezTo>
                    <a:pt x="1768075" y="4713576"/>
                    <a:pt x="1782387" y="4822788"/>
                    <a:pt x="1795784" y="4851814"/>
                  </a:cubicBezTo>
                  <a:cubicBezTo>
                    <a:pt x="1814434" y="4892223"/>
                    <a:pt x="1813103" y="4847373"/>
                    <a:pt x="1819763" y="4841156"/>
                  </a:cubicBezTo>
                  <a:cubicBezTo>
                    <a:pt x="1824114" y="4837096"/>
                    <a:pt x="1826192" y="4828866"/>
                    <a:pt x="1830176" y="4822818"/>
                  </a:cubicBezTo>
                  <a:lnTo>
                    <a:pt x="1827756" y="4822505"/>
                  </a:lnTo>
                  <a:cubicBezTo>
                    <a:pt x="1818875" y="4796750"/>
                    <a:pt x="1819763" y="4781652"/>
                    <a:pt x="1801112" y="4745239"/>
                  </a:cubicBezTo>
                  <a:cubicBezTo>
                    <a:pt x="1788498" y="4720612"/>
                    <a:pt x="1763901" y="4682377"/>
                    <a:pt x="1742598" y="4648235"/>
                  </a:cubicBezTo>
                  <a:close/>
                  <a:moveTo>
                    <a:pt x="572839" y="4593369"/>
                  </a:moveTo>
                  <a:lnTo>
                    <a:pt x="570175" y="4628006"/>
                  </a:lnTo>
                  <a:lnTo>
                    <a:pt x="596818" y="4626341"/>
                  </a:lnTo>
                  <a:lnTo>
                    <a:pt x="596818" y="4593369"/>
                  </a:lnTo>
                  <a:close/>
                  <a:moveTo>
                    <a:pt x="4292233" y="4585377"/>
                  </a:moveTo>
                  <a:lnTo>
                    <a:pt x="4284302" y="4588041"/>
                  </a:lnTo>
                  <a:cubicBezTo>
                    <a:pt x="4280305" y="4594702"/>
                    <a:pt x="4293628" y="4618681"/>
                    <a:pt x="4316275" y="4633336"/>
                  </a:cubicBezTo>
                  <a:cubicBezTo>
                    <a:pt x="4334653" y="4645228"/>
                    <a:pt x="4382861" y="4656827"/>
                    <a:pt x="4407222" y="4668740"/>
                  </a:cubicBezTo>
                  <a:lnTo>
                    <a:pt x="4409527" y="4667971"/>
                  </a:lnTo>
                  <a:cubicBezTo>
                    <a:pt x="4427794" y="4679272"/>
                    <a:pt x="4446061" y="4690573"/>
                    <a:pt x="4458256" y="4699238"/>
                  </a:cubicBezTo>
                  <a:lnTo>
                    <a:pt x="4468144" y="4691952"/>
                  </a:lnTo>
                  <a:cubicBezTo>
                    <a:pt x="4479689" y="4681738"/>
                    <a:pt x="4484129" y="4677297"/>
                    <a:pt x="4486794" y="4667972"/>
                  </a:cubicBezTo>
                  <a:cubicBezTo>
                    <a:pt x="4489458" y="4658647"/>
                    <a:pt x="4486794" y="4647323"/>
                    <a:pt x="4484130" y="4636000"/>
                  </a:cubicBezTo>
                  <a:cubicBezTo>
                    <a:pt x="4470808" y="4636000"/>
                    <a:pt x="4459706" y="4639108"/>
                    <a:pt x="4444164" y="4636000"/>
                  </a:cubicBezTo>
                  <a:cubicBezTo>
                    <a:pt x="4428622" y="4632891"/>
                    <a:pt x="4408195" y="4624454"/>
                    <a:pt x="4390877" y="4617349"/>
                  </a:cubicBezTo>
                  <a:cubicBezTo>
                    <a:pt x="4373559" y="4610244"/>
                    <a:pt x="4358017" y="4598254"/>
                    <a:pt x="4340254" y="4593370"/>
                  </a:cubicBezTo>
                  <a:cubicBezTo>
                    <a:pt x="4326932" y="4589706"/>
                    <a:pt x="4304368" y="4584794"/>
                    <a:pt x="4292233" y="4585377"/>
                  </a:cubicBezTo>
                  <a:close/>
                  <a:moveTo>
                    <a:pt x="903969" y="4529800"/>
                  </a:moveTo>
                  <a:cubicBezTo>
                    <a:pt x="901305" y="4530146"/>
                    <a:pt x="899112" y="4531645"/>
                    <a:pt x="897891" y="4534753"/>
                  </a:cubicBezTo>
                  <a:cubicBezTo>
                    <a:pt x="893007" y="4547187"/>
                    <a:pt x="890786" y="4610244"/>
                    <a:pt x="897891" y="4620013"/>
                  </a:cubicBezTo>
                  <a:cubicBezTo>
                    <a:pt x="904996" y="4629783"/>
                    <a:pt x="935636" y="4605803"/>
                    <a:pt x="940521" y="4593370"/>
                  </a:cubicBezTo>
                  <a:cubicBezTo>
                    <a:pt x="945406" y="4580936"/>
                    <a:pt x="931196" y="4555180"/>
                    <a:pt x="927199" y="4545411"/>
                  </a:cubicBezTo>
                  <a:cubicBezTo>
                    <a:pt x="924202" y="4538084"/>
                    <a:pt x="911962" y="4528759"/>
                    <a:pt x="903969" y="4529800"/>
                  </a:cubicBezTo>
                  <a:close/>
                  <a:moveTo>
                    <a:pt x="1627928" y="4457487"/>
                  </a:moveTo>
                  <a:cubicBezTo>
                    <a:pt x="1619047" y="4457487"/>
                    <a:pt x="1607946" y="4469032"/>
                    <a:pt x="1611942" y="4481466"/>
                  </a:cubicBezTo>
                  <a:cubicBezTo>
                    <a:pt x="1615939" y="4493900"/>
                    <a:pt x="1643470" y="4531645"/>
                    <a:pt x="1651907" y="4532089"/>
                  </a:cubicBezTo>
                  <a:cubicBezTo>
                    <a:pt x="1657755" y="4532397"/>
                    <a:pt x="1662536" y="4515216"/>
                    <a:pt x="1663357" y="4500483"/>
                  </a:cubicBezTo>
                  <a:cubicBezTo>
                    <a:pt x="1654995" y="4484934"/>
                    <a:pt x="1648391" y="4474281"/>
                    <a:pt x="1641835" y="4463776"/>
                  </a:cubicBezTo>
                  <a:close/>
                  <a:moveTo>
                    <a:pt x="4864739" y="4101419"/>
                  </a:moveTo>
                  <a:cubicBezTo>
                    <a:pt x="4860694" y="4101239"/>
                    <a:pt x="4857252" y="4101350"/>
                    <a:pt x="4854477" y="4103126"/>
                  </a:cubicBezTo>
                  <a:cubicBezTo>
                    <a:pt x="4848260" y="4112896"/>
                    <a:pt x="4850036" y="4114228"/>
                    <a:pt x="4835826" y="4132434"/>
                  </a:cubicBezTo>
                  <a:cubicBezTo>
                    <a:pt x="4829219" y="4140900"/>
                    <a:pt x="4816467" y="4154070"/>
                    <a:pt x="4803750" y="4167944"/>
                  </a:cubicBezTo>
                  <a:lnTo>
                    <a:pt x="4768684" y="4217356"/>
                  </a:lnTo>
                  <a:lnTo>
                    <a:pt x="4767733" y="4226259"/>
                  </a:lnTo>
                  <a:lnTo>
                    <a:pt x="4773593" y="4255563"/>
                  </a:lnTo>
                  <a:lnTo>
                    <a:pt x="4775901" y="4260300"/>
                  </a:lnTo>
                  <a:cubicBezTo>
                    <a:pt x="4785448" y="4262296"/>
                    <a:pt x="4802091" y="4259542"/>
                    <a:pt x="4811847" y="4252331"/>
                  </a:cubicBezTo>
                  <a:cubicBezTo>
                    <a:pt x="4822060" y="4244782"/>
                    <a:pt x="4827833" y="4227463"/>
                    <a:pt x="4835826" y="4215030"/>
                  </a:cubicBezTo>
                  <a:cubicBezTo>
                    <a:pt x="4840267" y="4228796"/>
                    <a:pt x="4844708" y="4242561"/>
                    <a:pt x="4846484" y="4257660"/>
                  </a:cubicBezTo>
                  <a:cubicBezTo>
                    <a:pt x="4848260" y="4272758"/>
                    <a:pt x="4841599" y="4296293"/>
                    <a:pt x="4846484" y="4305618"/>
                  </a:cubicBezTo>
                  <a:cubicBezTo>
                    <a:pt x="4851368" y="4314944"/>
                    <a:pt x="4866023" y="4310947"/>
                    <a:pt x="4875792" y="4313612"/>
                  </a:cubicBezTo>
                  <a:cubicBezTo>
                    <a:pt x="4877124" y="4310059"/>
                    <a:pt x="4871351" y="4307394"/>
                    <a:pt x="4873127" y="4289632"/>
                  </a:cubicBezTo>
                  <a:cubicBezTo>
                    <a:pt x="4874904" y="4271870"/>
                    <a:pt x="4881564" y="4233236"/>
                    <a:pt x="4886449" y="4207037"/>
                  </a:cubicBezTo>
                  <a:cubicBezTo>
                    <a:pt x="4891334" y="4180837"/>
                    <a:pt x="4906432" y="4151529"/>
                    <a:pt x="4902435" y="4132435"/>
                  </a:cubicBezTo>
                  <a:cubicBezTo>
                    <a:pt x="4899489" y="4118360"/>
                    <a:pt x="4888944" y="4108990"/>
                    <a:pt x="4876013" y="4101453"/>
                  </a:cubicBezTo>
                  <a:cubicBezTo>
                    <a:pt x="4871872" y="4101920"/>
                    <a:pt x="4868097" y="4101569"/>
                    <a:pt x="4864739" y="4101419"/>
                  </a:cubicBezTo>
                  <a:close/>
                  <a:moveTo>
                    <a:pt x="3122574" y="3643974"/>
                  </a:moveTo>
                  <a:cubicBezTo>
                    <a:pt x="3121799" y="3649480"/>
                    <a:pt x="3119789" y="3654320"/>
                    <a:pt x="3117310" y="3658177"/>
                  </a:cubicBezTo>
                  <a:cubicBezTo>
                    <a:pt x="3109316" y="3670611"/>
                    <a:pt x="3098215" y="3680824"/>
                    <a:pt x="3082673" y="3684821"/>
                  </a:cubicBezTo>
                  <a:cubicBezTo>
                    <a:pt x="3067131" y="3688817"/>
                    <a:pt x="3043596" y="3681712"/>
                    <a:pt x="3024057" y="3682156"/>
                  </a:cubicBezTo>
                  <a:cubicBezTo>
                    <a:pt x="3004519" y="3682600"/>
                    <a:pt x="2975655" y="3680380"/>
                    <a:pt x="2965441" y="3687485"/>
                  </a:cubicBezTo>
                  <a:cubicBezTo>
                    <a:pt x="2955228" y="3694590"/>
                    <a:pt x="2963665" y="3712352"/>
                    <a:pt x="2962777" y="3724786"/>
                  </a:cubicBezTo>
                  <a:cubicBezTo>
                    <a:pt x="2972546" y="3718569"/>
                    <a:pt x="2982316" y="3712352"/>
                    <a:pt x="2992085" y="3711464"/>
                  </a:cubicBezTo>
                  <a:cubicBezTo>
                    <a:pt x="3001854" y="3710576"/>
                    <a:pt x="3012956" y="3711908"/>
                    <a:pt x="3021393" y="3719457"/>
                  </a:cubicBezTo>
                  <a:cubicBezTo>
                    <a:pt x="3029830" y="3727006"/>
                    <a:pt x="3035603" y="3744324"/>
                    <a:pt x="3042708" y="3756758"/>
                  </a:cubicBezTo>
                  <a:lnTo>
                    <a:pt x="3044636" y="3770107"/>
                  </a:lnTo>
                  <a:lnTo>
                    <a:pt x="3053365" y="3746101"/>
                  </a:lnTo>
                  <a:cubicBezTo>
                    <a:pt x="3055586" y="3730559"/>
                    <a:pt x="3057806" y="3715017"/>
                    <a:pt x="3069351" y="3716793"/>
                  </a:cubicBezTo>
                  <a:cubicBezTo>
                    <a:pt x="3080897" y="3718569"/>
                    <a:pt x="3103544" y="3749653"/>
                    <a:pt x="3122639" y="3756758"/>
                  </a:cubicBezTo>
                  <a:cubicBezTo>
                    <a:pt x="3141733" y="3763863"/>
                    <a:pt x="3173706" y="3762087"/>
                    <a:pt x="3183919" y="3759423"/>
                  </a:cubicBezTo>
                  <a:lnTo>
                    <a:pt x="3183919" y="3668834"/>
                  </a:lnTo>
                  <a:cubicBezTo>
                    <a:pt x="3171486" y="3668834"/>
                    <a:pt x="3159052" y="3677716"/>
                    <a:pt x="3146618" y="3668834"/>
                  </a:cubicBezTo>
                  <a:cubicBezTo>
                    <a:pt x="3139162" y="3663508"/>
                    <a:pt x="3129309" y="3656265"/>
                    <a:pt x="3122574" y="3643974"/>
                  </a:cubicBezTo>
                  <a:close/>
                  <a:moveTo>
                    <a:pt x="1433429" y="3524958"/>
                  </a:moveTo>
                  <a:cubicBezTo>
                    <a:pt x="1442310" y="3523182"/>
                    <a:pt x="1463181" y="3531619"/>
                    <a:pt x="1468066" y="3548937"/>
                  </a:cubicBezTo>
                  <a:cubicBezTo>
                    <a:pt x="1472950" y="3566256"/>
                    <a:pt x="1467177" y="3620876"/>
                    <a:pt x="1462737" y="3628869"/>
                  </a:cubicBezTo>
                  <a:cubicBezTo>
                    <a:pt x="1458297" y="3636862"/>
                    <a:pt x="1449416" y="3608442"/>
                    <a:pt x="1441422" y="3596896"/>
                  </a:cubicBezTo>
                  <a:cubicBezTo>
                    <a:pt x="1433429" y="3585351"/>
                    <a:pt x="1416999" y="3572917"/>
                    <a:pt x="1414778" y="3559595"/>
                  </a:cubicBezTo>
                  <a:cubicBezTo>
                    <a:pt x="1412558" y="3546273"/>
                    <a:pt x="1424548" y="3526735"/>
                    <a:pt x="1433429" y="3524958"/>
                  </a:cubicBezTo>
                  <a:close/>
                  <a:moveTo>
                    <a:pt x="1968967" y="3484993"/>
                  </a:moveTo>
                  <a:cubicBezTo>
                    <a:pt x="1964526" y="3497427"/>
                    <a:pt x="1966302" y="3507196"/>
                    <a:pt x="1955645" y="3522294"/>
                  </a:cubicBezTo>
                  <a:cubicBezTo>
                    <a:pt x="1944988" y="3537392"/>
                    <a:pt x="1920564" y="3556043"/>
                    <a:pt x="1905022" y="3575581"/>
                  </a:cubicBezTo>
                  <a:cubicBezTo>
                    <a:pt x="1889480" y="3595120"/>
                    <a:pt x="1869497" y="3621764"/>
                    <a:pt x="1862392" y="3639526"/>
                  </a:cubicBezTo>
                  <a:cubicBezTo>
                    <a:pt x="1855287" y="3657289"/>
                    <a:pt x="1858840" y="3679492"/>
                    <a:pt x="1862392" y="3682156"/>
                  </a:cubicBezTo>
                  <a:cubicBezTo>
                    <a:pt x="1865945" y="3684820"/>
                    <a:pt x="1876158" y="3659509"/>
                    <a:pt x="1883707" y="3655512"/>
                  </a:cubicBezTo>
                  <a:cubicBezTo>
                    <a:pt x="1891257" y="3651516"/>
                    <a:pt x="1905022" y="3656401"/>
                    <a:pt x="1907686" y="3658177"/>
                  </a:cubicBezTo>
                  <a:cubicBezTo>
                    <a:pt x="1903246" y="3664394"/>
                    <a:pt x="1893477" y="3665282"/>
                    <a:pt x="1894365" y="3676827"/>
                  </a:cubicBezTo>
                  <a:cubicBezTo>
                    <a:pt x="1895253" y="3688373"/>
                    <a:pt x="1916568" y="3713241"/>
                    <a:pt x="1913015" y="3727450"/>
                  </a:cubicBezTo>
                  <a:cubicBezTo>
                    <a:pt x="1909463" y="3741660"/>
                    <a:pt x="1877934" y="3746101"/>
                    <a:pt x="1873050" y="3762087"/>
                  </a:cubicBezTo>
                  <a:cubicBezTo>
                    <a:pt x="1868165" y="3778073"/>
                    <a:pt x="1875936" y="3800720"/>
                    <a:pt x="1883707" y="3823368"/>
                  </a:cubicBezTo>
                  <a:cubicBezTo>
                    <a:pt x="1877490" y="3826920"/>
                    <a:pt x="1869497" y="3826032"/>
                    <a:pt x="1865057" y="3834025"/>
                  </a:cubicBezTo>
                  <a:cubicBezTo>
                    <a:pt x="1860616" y="3842018"/>
                    <a:pt x="1859728" y="3865553"/>
                    <a:pt x="1857064" y="3871326"/>
                  </a:cubicBezTo>
                  <a:cubicBezTo>
                    <a:pt x="1848182" y="3866885"/>
                    <a:pt x="1836193" y="3865997"/>
                    <a:pt x="1830420" y="3858004"/>
                  </a:cubicBezTo>
                  <a:cubicBezTo>
                    <a:pt x="1824647" y="3850011"/>
                    <a:pt x="1829532" y="3830473"/>
                    <a:pt x="1822427" y="3823368"/>
                  </a:cubicBezTo>
                  <a:cubicBezTo>
                    <a:pt x="1815322" y="3816263"/>
                    <a:pt x="1792675" y="3824700"/>
                    <a:pt x="1787790" y="3815374"/>
                  </a:cubicBezTo>
                  <a:cubicBezTo>
                    <a:pt x="1782906" y="3806049"/>
                    <a:pt x="1787346" y="3790063"/>
                    <a:pt x="1793119" y="3767416"/>
                  </a:cubicBezTo>
                  <a:cubicBezTo>
                    <a:pt x="1798892" y="3744769"/>
                    <a:pt x="1820650" y="3700363"/>
                    <a:pt x="1822427" y="3679492"/>
                  </a:cubicBezTo>
                  <a:cubicBezTo>
                    <a:pt x="1824203" y="3658621"/>
                    <a:pt x="1804664" y="3653736"/>
                    <a:pt x="1803776" y="3642191"/>
                  </a:cubicBezTo>
                  <a:cubicBezTo>
                    <a:pt x="1802888" y="3630646"/>
                    <a:pt x="1809105" y="3621320"/>
                    <a:pt x="1817098" y="3610218"/>
                  </a:cubicBezTo>
                  <a:cubicBezTo>
                    <a:pt x="1825091" y="3599117"/>
                    <a:pt x="1845074" y="3587571"/>
                    <a:pt x="1851735" y="3575581"/>
                  </a:cubicBezTo>
                  <a:cubicBezTo>
                    <a:pt x="1858396" y="3563592"/>
                    <a:pt x="1857729" y="3550936"/>
                    <a:pt x="1857064" y="3538280"/>
                  </a:cubicBezTo>
                  <a:lnTo>
                    <a:pt x="1891700" y="3543609"/>
                  </a:lnTo>
                  <a:cubicBezTo>
                    <a:pt x="1886816" y="3526512"/>
                    <a:pt x="1881931" y="3509416"/>
                    <a:pt x="1889036" y="3500979"/>
                  </a:cubicBezTo>
                  <a:cubicBezTo>
                    <a:pt x="1896141" y="3492542"/>
                    <a:pt x="1921009" y="3495651"/>
                    <a:pt x="1934330" y="3492986"/>
                  </a:cubicBezTo>
                  <a:cubicBezTo>
                    <a:pt x="1947652" y="3490322"/>
                    <a:pt x="1958309" y="3487658"/>
                    <a:pt x="1968967" y="3484993"/>
                  </a:cubicBezTo>
                  <a:close/>
                  <a:moveTo>
                    <a:pt x="2067548" y="3469007"/>
                  </a:moveTo>
                  <a:cubicBezTo>
                    <a:pt x="2073766" y="3465898"/>
                    <a:pt x="2098633" y="3476112"/>
                    <a:pt x="2107514" y="3484993"/>
                  </a:cubicBezTo>
                  <a:cubicBezTo>
                    <a:pt x="2116395" y="3493874"/>
                    <a:pt x="2123056" y="3513413"/>
                    <a:pt x="2123500" y="3522294"/>
                  </a:cubicBezTo>
                  <a:cubicBezTo>
                    <a:pt x="2123944" y="3531175"/>
                    <a:pt x="2114619" y="3540944"/>
                    <a:pt x="2110178" y="3538280"/>
                  </a:cubicBezTo>
                  <a:cubicBezTo>
                    <a:pt x="2105738" y="3535615"/>
                    <a:pt x="2101297" y="3504976"/>
                    <a:pt x="2096857" y="3506308"/>
                  </a:cubicBezTo>
                  <a:cubicBezTo>
                    <a:pt x="2092416" y="3507640"/>
                    <a:pt x="2087975" y="3532951"/>
                    <a:pt x="2083535" y="3546273"/>
                  </a:cubicBezTo>
                  <a:lnTo>
                    <a:pt x="2064884" y="3535616"/>
                  </a:lnTo>
                  <a:cubicBezTo>
                    <a:pt x="2063996" y="3529843"/>
                    <a:pt x="2069769" y="3514745"/>
                    <a:pt x="2070213" y="3503643"/>
                  </a:cubicBezTo>
                  <a:cubicBezTo>
                    <a:pt x="2070657" y="3492542"/>
                    <a:pt x="2061331" y="3472115"/>
                    <a:pt x="2067548" y="3469007"/>
                  </a:cubicBezTo>
                  <a:close/>
                  <a:moveTo>
                    <a:pt x="3055759" y="2942150"/>
                  </a:moveTo>
                  <a:cubicBezTo>
                    <a:pt x="3062191" y="2943794"/>
                    <a:pt x="3071682" y="2955118"/>
                    <a:pt x="3074680" y="2965442"/>
                  </a:cubicBezTo>
                  <a:cubicBezTo>
                    <a:pt x="3078677" y="2979208"/>
                    <a:pt x="3078233" y="3017841"/>
                    <a:pt x="3074680" y="3026722"/>
                  </a:cubicBezTo>
                  <a:cubicBezTo>
                    <a:pt x="3065799" y="3022282"/>
                    <a:pt x="3054697" y="3024502"/>
                    <a:pt x="3048036" y="3013401"/>
                  </a:cubicBezTo>
                  <a:cubicBezTo>
                    <a:pt x="3041375" y="3002299"/>
                    <a:pt x="3046261" y="2952120"/>
                    <a:pt x="3050701" y="2944127"/>
                  </a:cubicBezTo>
                  <a:cubicBezTo>
                    <a:pt x="3051811" y="2942129"/>
                    <a:pt x="3053615" y="2941601"/>
                    <a:pt x="3055759" y="2942150"/>
                  </a:cubicBezTo>
                  <a:close/>
                  <a:moveTo>
                    <a:pt x="194499" y="2693676"/>
                  </a:moveTo>
                  <a:lnTo>
                    <a:pt x="234464" y="2733642"/>
                  </a:lnTo>
                  <a:lnTo>
                    <a:pt x="245122" y="2741635"/>
                  </a:lnTo>
                  <a:lnTo>
                    <a:pt x="242457" y="2760285"/>
                  </a:lnTo>
                  <a:cubicBezTo>
                    <a:pt x="235352" y="2761173"/>
                    <a:pt x="210485" y="2758066"/>
                    <a:pt x="202492" y="2746964"/>
                  </a:cubicBezTo>
                  <a:cubicBezTo>
                    <a:pt x="194499" y="2735862"/>
                    <a:pt x="194499" y="2714769"/>
                    <a:pt x="194499" y="2693676"/>
                  </a:cubicBezTo>
                  <a:close/>
                  <a:moveTo>
                    <a:pt x="2869857" y="2649839"/>
                  </a:moveTo>
                  <a:cubicBezTo>
                    <a:pt x="2878017" y="2651962"/>
                    <a:pt x="2892171" y="2662702"/>
                    <a:pt x="2898832" y="2669696"/>
                  </a:cubicBezTo>
                  <a:cubicBezTo>
                    <a:pt x="2907713" y="2679022"/>
                    <a:pt x="2915263" y="2695008"/>
                    <a:pt x="2917483" y="2706997"/>
                  </a:cubicBezTo>
                  <a:cubicBezTo>
                    <a:pt x="2919703" y="2718987"/>
                    <a:pt x="2915929" y="2730310"/>
                    <a:pt x="2912154" y="2741634"/>
                  </a:cubicBezTo>
                  <a:cubicBezTo>
                    <a:pt x="2900608" y="2730977"/>
                    <a:pt x="2885510" y="2722095"/>
                    <a:pt x="2877517" y="2709662"/>
                  </a:cubicBezTo>
                  <a:cubicBezTo>
                    <a:pt x="2869524" y="2697228"/>
                    <a:pt x="2860643" y="2657707"/>
                    <a:pt x="2864195" y="2651046"/>
                  </a:cubicBezTo>
                  <a:cubicBezTo>
                    <a:pt x="2865083" y="2649381"/>
                    <a:pt x="2867137" y="2649131"/>
                    <a:pt x="2869857" y="2649839"/>
                  </a:cubicBezTo>
                  <a:close/>
                  <a:moveTo>
                    <a:pt x="399655" y="2472533"/>
                  </a:moveTo>
                  <a:cubicBezTo>
                    <a:pt x="397879" y="2475641"/>
                    <a:pt x="401875" y="2484079"/>
                    <a:pt x="394326" y="2491184"/>
                  </a:cubicBezTo>
                  <a:cubicBezTo>
                    <a:pt x="386777" y="2498289"/>
                    <a:pt x="367683" y="2507170"/>
                    <a:pt x="354360" y="2515163"/>
                  </a:cubicBezTo>
                  <a:lnTo>
                    <a:pt x="359689" y="2544471"/>
                  </a:lnTo>
                  <a:lnTo>
                    <a:pt x="362785" y="2548673"/>
                  </a:lnTo>
                  <a:lnTo>
                    <a:pt x="387122" y="2537722"/>
                  </a:lnTo>
                  <a:lnTo>
                    <a:pt x="386333" y="2536478"/>
                  </a:lnTo>
                  <a:lnTo>
                    <a:pt x="401601" y="2531206"/>
                  </a:lnTo>
                  <a:lnTo>
                    <a:pt x="407648" y="2528485"/>
                  </a:lnTo>
                  <a:lnTo>
                    <a:pt x="408926" y="2528677"/>
                  </a:lnTo>
                  <a:cubicBezTo>
                    <a:pt x="417877" y="2525404"/>
                    <a:pt x="425214" y="2521827"/>
                    <a:pt x="428963" y="2517828"/>
                  </a:cubicBezTo>
                  <a:cubicBezTo>
                    <a:pt x="435624" y="2510723"/>
                    <a:pt x="431183" y="2501397"/>
                    <a:pt x="426299" y="2493848"/>
                  </a:cubicBezTo>
                  <a:cubicBezTo>
                    <a:pt x="421414" y="2486299"/>
                    <a:pt x="408536" y="2479638"/>
                    <a:pt x="399655" y="2472533"/>
                  </a:cubicBezTo>
                  <a:close/>
                  <a:moveTo>
                    <a:pt x="3499812" y="2443641"/>
                  </a:moveTo>
                  <a:lnTo>
                    <a:pt x="3534767" y="2443641"/>
                  </a:lnTo>
                  <a:lnTo>
                    <a:pt x="3534767" y="2478596"/>
                  </a:lnTo>
                  <a:lnTo>
                    <a:pt x="3499812" y="2478596"/>
                  </a:lnTo>
                  <a:close/>
                  <a:moveTo>
                    <a:pt x="3854672" y="2378503"/>
                  </a:moveTo>
                  <a:cubicBezTo>
                    <a:pt x="3846605" y="2378466"/>
                    <a:pt x="3839056" y="2379576"/>
                    <a:pt x="3836688" y="2381944"/>
                  </a:cubicBezTo>
                  <a:cubicBezTo>
                    <a:pt x="3831951" y="2386681"/>
                    <a:pt x="3840536" y="2403555"/>
                    <a:pt x="3847345" y="2410364"/>
                  </a:cubicBezTo>
                  <a:cubicBezTo>
                    <a:pt x="3854154" y="2417173"/>
                    <a:pt x="3873693" y="2428718"/>
                    <a:pt x="3882870" y="2429903"/>
                  </a:cubicBezTo>
                  <a:cubicBezTo>
                    <a:pt x="3892047" y="2431087"/>
                    <a:pt x="3901224" y="2421022"/>
                    <a:pt x="3902409" y="2417469"/>
                  </a:cubicBezTo>
                  <a:cubicBezTo>
                    <a:pt x="3903593" y="2413917"/>
                    <a:pt x="3894415" y="2414508"/>
                    <a:pt x="3889975" y="2408588"/>
                  </a:cubicBezTo>
                  <a:cubicBezTo>
                    <a:pt x="3885535" y="2402667"/>
                    <a:pt x="3884646" y="2386384"/>
                    <a:pt x="3875765" y="2381944"/>
                  </a:cubicBezTo>
                  <a:cubicBezTo>
                    <a:pt x="3871325" y="2379724"/>
                    <a:pt x="3862739" y="2378540"/>
                    <a:pt x="3854672" y="2378503"/>
                  </a:cubicBezTo>
                  <a:close/>
                  <a:moveTo>
                    <a:pt x="2779711" y="2327325"/>
                  </a:moveTo>
                  <a:cubicBezTo>
                    <a:pt x="2773976" y="2328065"/>
                    <a:pt x="2767685" y="2330433"/>
                    <a:pt x="2763836" y="2333986"/>
                  </a:cubicBezTo>
                  <a:cubicBezTo>
                    <a:pt x="2756139" y="2341091"/>
                    <a:pt x="2746370" y="2360629"/>
                    <a:pt x="2746074" y="2373063"/>
                  </a:cubicBezTo>
                  <a:cubicBezTo>
                    <a:pt x="2745778" y="2385497"/>
                    <a:pt x="2757915" y="2407403"/>
                    <a:pt x="2762060" y="2408588"/>
                  </a:cubicBezTo>
                  <a:cubicBezTo>
                    <a:pt x="2766204" y="2409772"/>
                    <a:pt x="2764725" y="2388457"/>
                    <a:pt x="2770941" y="2380168"/>
                  </a:cubicBezTo>
                  <a:cubicBezTo>
                    <a:pt x="2777158" y="2371879"/>
                    <a:pt x="2795809" y="2367142"/>
                    <a:pt x="2799361" y="2358853"/>
                  </a:cubicBezTo>
                  <a:cubicBezTo>
                    <a:pt x="2802913" y="2350564"/>
                    <a:pt x="2795513" y="2336354"/>
                    <a:pt x="2792256" y="2330433"/>
                  </a:cubicBezTo>
                  <a:cubicBezTo>
                    <a:pt x="2790628" y="2327473"/>
                    <a:pt x="2785447" y="2326585"/>
                    <a:pt x="2779711" y="2327325"/>
                  </a:cubicBezTo>
                  <a:close/>
                  <a:moveTo>
                    <a:pt x="1740214" y="2320345"/>
                  </a:moveTo>
                  <a:lnTo>
                    <a:pt x="1780499" y="2320345"/>
                  </a:lnTo>
                  <a:lnTo>
                    <a:pt x="1780499" y="2360630"/>
                  </a:lnTo>
                  <a:lnTo>
                    <a:pt x="1740214" y="2360630"/>
                  </a:lnTo>
                  <a:close/>
                  <a:moveTo>
                    <a:pt x="4938816" y="2175140"/>
                  </a:moveTo>
                  <a:cubicBezTo>
                    <a:pt x="4940780" y="2174185"/>
                    <a:pt x="4935734" y="2183036"/>
                    <a:pt x="4932251" y="2181001"/>
                  </a:cubicBezTo>
                  <a:lnTo>
                    <a:pt x="4936182" y="2177676"/>
                  </a:lnTo>
                  <a:close/>
                  <a:moveTo>
                    <a:pt x="1859728" y="2094193"/>
                  </a:moveTo>
                  <a:cubicBezTo>
                    <a:pt x="1853215" y="2093305"/>
                    <a:pt x="1845814" y="2093601"/>
                    <a:pt x="1843742" y="2103074"/>
                  </a:cubicBezTo>
                  <a:cubicBezTo>
                    <a:pt x="1841670" y="2112548"/>
                    <a:pt x="1843742" y="2142448"/>
                    <a:pt x="1847295" y="2151033"/>
                  </a:cubicBezTo>
                  <a:cubicBezTo>
                    <a:pt x="1850847" y="2159618"/>
                    <a:pt x="1857952" y="2157102"/>
                    <a:pt x="1865057" y="2154586"/>
                  </a:cubicBezTo>
                  <a:lnTo>
                    <a:pt x="1863644" y="2161045"/>
                  </a:lnTo>
                  <a:lnTo>
                    <a:pt x="1873938" y="2152809"/>
                  </a:lnTo>
                  <a:lnTo>
                    <a:pt x="1889021" y="2135572"/>
                  </a:lnTo>
                  <a:cubicBezTo>
                    <a:pt x="1888775" y="2133435"/>
                    <a:pt x="1888455" y="2131473"/>
                    <a:pt x="1888148" y="2129718"/>
                  </a:cubicBezTo>
                  <a:cubicBezTo>
                    <a:pt x="1886076" y="2117876"/>
                    <a:pt x="1887556" y="2114324"/>
                    <a:pt x="1882820" y="2108403"/>
                  </a:cubicBezTo>
                  <a:cubicBezTo>
                    <a:pt x="1878083" y="2102483"/>
                    <a:pt x="1866241" y="2095081"/>
                    <a:pt x="1859728" y="2094193"/>
                  </a:cubicBezTo>
                  <a:close/>
                  <a:moveTo>
                    <a:pt x="3328987" y="2077415"/>
                  </a:moveTo>
                  <a:cubicBezTo>
                    <a:pt x="3317636" y="2076208"/>
                    <a:pt x="3300040" y="2078872"/>
                    <a:pt x="3294933" y="2083535"/>
                  </a:cubicBezTo>
                  <a:cubicBezTo>
                    <a:pt x="3288124" y="2089752"/>
                    <a:pt x="3289604" y="2111659"/>
                    <a:pt x="3296709" y="2117284"/>
                  </a:cubicBezTo>
                  <a:cubicBezTo>
                    <a:pt x="3303814" y="2122908"/>
                    <a:pt x="3330754" y="2123501"/>
                    <a:pt x="3337563" y="2117284"/>
                  </a:cubicBezTo>
                  <a:cubicBezTo>
                    <a:pt x="3344372" y="2111067"/>
                    <a:pt x="3344372" y="2085311"/>
                    <a:pt x="3337563" y="2079983"/>
                  </a:cubicBezTo>
                  <a:cubicBezTo>
                    <a:pt x="3335861" y="2078651"/>
                    <a:pt x="3332771" y="2077818"/>
                    <a:pt x="3328987" y="2077415"/>
                  </a:cubicBezTo>
                  <a:close/>
                  <a:moveTo>
                    <a:pt x="1532899" y="1811770"/>
                  </a:moveTo>
                  <a:cubicBezTo>
                    <a:pt x="1537636" y="1822428"/>
                    <a:pt x="1538228" y="1839598"/>
                    <a:pt x="1547109" y="1843743"/>
                  </a:cubicBezTo>
                  <a:cubicBezTo>
                    <a:pt x="1555990" y="1847887"/>
                    <a:pt x="1566352" y="1841967"/>
                    <a:pt x="1586187" y="1836638"/>
                  </a:cubicBezTo>
                  <a:cubicBezTo>
                    <a:pt x="1606021" y="1831309"/>
                    <a:pt x="1650723" y="1812955"/>
                    <a:pt x="1666118" y="1811770"/>
                  </a:cubicBezTo>
                  <a:cubicBezTo>
                    <a:pt x="1681512" y="1810586"/>
                    <a:pt x="1663749" y="1824796"/>
                    <a:pt x="1678551" y="1829533"/>
                  </a:cubicBezTo>
                  <a:cubicBezTo>
                    <a:pt x="1693353" y="1834270"/>
                    <a:pt x="1714076" y="1836046"/>
                    <a:pt x="1754930" y="1840190"/>
                  </a:cubicBezTo>
                  <a:cubicBezTo>
                    <a:pt x="1795784" y="1844335"/>
                    <a:pt x="1876603" y="1856177"/>
                    <a:pt x="1923673" y="1854400"/>
                  </a:cubicBezTo>
                  <a:cubicBezTo>
                    <a:pt x="1970743" y="1852624"/>
                    <a:pt x="2004048" y="1841078"/>
                    <a:pt x="2037353" y="1829533"/>
                  </a:cubicBezTo>
                  <a:cubicBezTo>
                    <a:pt x="2050971" y="1833677"/>
                    <a:pt x="2056300" y="1837526"/>
                    <a:pt x="2078207" y="1841967"/>
                  </a:cubicBezTo>
                  <a:cubicBezTo>
                    <a:pt x="2100113" y="1846407"/>
                    <a:pt x="2140079" y="1856177"/>
                    <a:pt x="2168795" y="1856177"/>
                  </a:cubicBezTo>
                  <a:cubicBezTo>
                    <a:pt x="2197511" y="1856177"/>
                    <a:pt x="2235405" y="1844039"/>
                    <a:pt x="2250502" y="1841967"/>
                  </a:cubicBezTo>
                  <a:cubicBezTo>
                    <a:pt x="2261160" y="1850848"/>
                    <a:pt x="2271817" y="1855585"/>
                    <a:pt x="2282475" y="1868610"/>
                  </a:cubicBezTo>
                  <a:cubicBezTo>
                    <a:pt x="2293132" y="1881636"/>
                    <a:pt x="2301422" y="1906800"/>
                    <a:pt x="2314447" y="1920121"/>
                  </a:cubicBezTo>
                  <a:cubicBezTo>
                    <a:pt x="2327473" y="1933443"/>
                    <a:pt x="2352933" y="1942028"/>
                    <a:pt x="2360630" y="1948541"/>
                  </a:cubicBezTo>
                  <a:cubicBezTo>
                    <a:pt x="2362406" y="1978146"/>
                    <a:pt x="2366847" y="2012486"/>
                    <a:pt x="2365958" y="2037353"/>
                  </a:cubicBezTo>
                  <a:cubicBezTo>
                    <a:pt x="2365071" y="2062221"/>
                    <a:pt x="2360630" y="2082648"/>
                    <a:pt x="2355301" y="2097746"/>
                  </a:cubicBezTo>
                  <a:cubicBezTo>
                    <a:pt x="2349972" y="2112844"/>
                    <a:pt x="2345532" y="2119061"/>
                    <a:pt x="2333986" y="2127942"/>
                  </a:cubicBezTo>
                  <a:cubicBezTo>
                    <a:pt x="2322441" y="2136823"/>
                    <a:pt x="2305566" y="2146889"/>
                    <a:pt x="2286027" y="2151033"/>
                  </a:cubicBezTo>
                  <a:cubicBezTo>
                    <a:pt x="2266489" y="2155177"/>
                    <a:pt x="2228892" y="2144520"/>
                    <a:pt x="2216754" y="2152809"/>
                  </a:cubicBezTo>
                  <a:cubicBezTo>
                    <a:pt x="2204616" y="2161099"/>
                    <a:pt x="2208909" y="2180933"/>
                    <a:pt x="2213201" y="2200768"/>
                  </a:cubicBezTo>
                  <a:cubicBezTo>
                    <a:pt x="2181229" y="2185966"/>
                    <a:pt x="2148960" y="2169980"/>
                    <a:pt x="2117284" y="2156362"/>
                  </a:cubicBezTo>
                  <a:cubicBezTo>
                    <a:pt x="2117161" y="2156299"/>
                    <a:pt x="2043849" y="2119061"/>
                    <a:pt x="2023143" y="2119061"/>
                  </a:cubicBezTo>
                  <a:cubicBezTo>
                    <a:pt x="2002420" y="2119061"/>
                    <a:pt x="2002420" y="2142152"/>
                    <a:pt x="1992947" y="2156362"/>
                  </a:cubicBezTo>
                  <a:cubicBezTo>
                    <a:pt x="1983474" y="2170572"/>
                    <a:pt x="1977257" y="2188926"/>
                    <a:pt x="1966303" y="2204320"/>
                  </a:cubicBezTo>
                  <a:cubicBezTo>
                    <a:pt x="1955350" y="2219715"/>
                    <a:pt x="1939068" y="2241326"/>
                    <a:pt x="1927226" y="2248726"/>
                  </a:cubicBezTo>
                  <a:lnTo>
                    <a:pt x="1921868" y="2250066"/>
                  </a:lnTo>
                  <a:lnTo>
                    <a:pt x="1920121" y="2259384"/>
                  </a:lnTo>
                  <a:lnTo>
                    <a:pt x="1865057" y="2261160"/>
                  </a:lnTo>
                  <a:lnTo>
                    <a:pt x="1815853" y="2239839"/>
                  </a:lnTo>
                  <a:lnTo>
                    <a:pt x="1813546" y="2241622"/>
                  </a:lnTo>
                  <a:cubicBezTo>
                    <a:pt x="1801112" y="2233925"/>
                    <a:pt x="1786606" y="2225339"/>
                    <a:pt x="1776245" y="2218530"/>
                  </a:cubicBezTo>
                  <a:cubicBezTo>
                    <a:pt x="1765883" y="2211721"/>
                    <a:pt x="1759963" y="2201360"/>
                    <a:pt x="1751377" y="2200768"/>
                  </a:cubicBezTo>
                  <a:cubicBezTo>
                    <a:pt x="1742792" y="2200176"/>
                    <a:pt x="1732135" y="2206985"/>
                    <a:pt x="1724734" y="2214978"/>
                  </a:cubicBezTo>
                  <a:cubicBezTo>
                    <a:pt x="1717333" y="2222971"/>
                    <a:pt x="1717333" y="2228300"/>
                    <a:pt x="1706971" y="2248726"/>
                  </a:cubicBezTo>
                  <a:cubicBezTo>
                    <a:pt x="1696610" y="2269154"/>
                    <a:pt x="1670559" y="2321848"/>
                    <a:pt x="1662565" y="2337539"/>
                  </a:cubicBezTo>
                  <a:lnTo>
                    <a:pt x="1658805" y="2344908"/>
                  </a:lnTo>
                  <a:cubicBezTo>
                    <a:pt x="1650723" y="2339315"/>
                    <a:pt x="1646875" y="2333394"/>
                    <a:pt x="1634145" y="2332210"/>
                  </a:cubicBezTo>
                  <a:cubicBezTo>
                    <a:pt x="1621416" y="2331026"/>
                    <a:pt x="1605133" y="2331914"/>
                    <a:pt x="1582634" y="2335762"/>
                  </a:cubicBezTo>
                  <a:cubicBezTo>
                    <a:pt x="1560135" y="2339611"/>
                    <a:pt x="1513952" y="2352637"/>
                    <a:pt x="1499151" y="2355301"/>
                  </a:cubicBezTo>
                  <a:cubicBezTo>
                    <a:pt x="1496190" y="2351157"/>
                    <a:pt x="1498855" y="2350268"/>
                    <a:pt x="1490269" y="2342867"/>
                  </a:cubicBezTo>
                  <a:cubicBezTo>
                    <a:pt x="1481684" y="2335466"/>
                    <a:pt x="1456817" y="2325401"/>
                    <a:pt x="1447639" y="2310895"/>
                  </a:cubicBezTo>
                  <a:cubicBezTo>
                    <a:pt x="1438462" y="2296389"/>
                    <a:pt x="1436094" y="2264417"/>
                    <a:pt x="1435206" y="2255831"/>
                  </a:cubicBezTo>
                  <a:cubicBezTo>
                    <a:pt x="1437574" y="2257016"/>
                    <a:pt x="1435798" y="2262640"/>
                    <a:pt x="1442311" y="2259384"/>
                  </a:cubicBezTo>
                  <a:cubicBezTo>
                    <a:pt x="1448824" y="2256127"/>
                    <a:pt x="1464218" y="2246950"/>
                    <a:pt x="1474283" y="2236293"/>
                  </a:cubicBezTo>
                  <a:cubicBezTo>
                    <a:pt x="1484349" y="2225635"/>
                    <a:pt x="1495302" y="2212017"/>
                    <a:pt x="1502703" y="2195439"/>
                  </a:cubicBezTo>
                  <a:cubicBezTo>
                    <a:pt x="1510104" y="2178861"/>
                    <a:pt x="1515137" y="2147481"/>
                    <a:pt x="1518689" y="2136823"/>
                  </a:cubicBezTo>
                  <a:cubicBezTo>
                    <a:pt x="1535860" y="2128534"/>
                    <a:pt x="1548294" y="2121133"/>
                    <a:pt x="1570200" y="2111956"/>
                  </a:cubicBezTo>
                  <a:cubicBezTo>
                    <a:pt x="1592107" y="2102779"/>
                    <a:pt x="1624376" y="2094489"/>
                    <a:pt x="1650131" y="2081760"/>
                  </a:cubicBezTo>
                  <a:cubicBezTo>
                    <a:pt x="1675887" y="2069030"/>
                    <a:pt x="1708452" y="2050083"/>
                    <a:pt x="1724734" y="2035577"/>
                  </a:cubicBezTo>
                  <a:cubicBezTo>
                    <a:pt x="1741016" y="2021071"/>
                    <a:pt x="1744568" y="2001829"/>
                    <a:pt x="1747825" y="1994724"/>
                  </a:cubicBezTo>
                  <a:cubicBezTo>
                    <a:pt x="1731247" y="1993539"/>
                    <a:pt x="1715261" y="1990283"/>
                    <a:pt x="1698090" y="1991171"/>
                  </a:cubicBezTo>
                  <a:cubicBezTo>
                    <a:pt x="1680919" y="1992060"/>
                    <a:pt x="1662861" y="1998572"/>
                    <a:pt x="1644803" y="2000052"/>
                  </a:cubicBezTo>
                  <a:cubicBezTo>
                    <a:pt x="1626744" y="2001533"/>
                    <a:pt x="1603061" y="2000941"/>
                    <a:pt x="1589739" y="2000052"/>
                  </a:cubicBezTo>
                  <a:cubicBezTo>
                    <a:pt x="1576417" y="1999164"/>
                    <a:pt x="1571681" y="1991763"/>
                    <a:pt x="1564872" y="1994724"/>
                  </a:cubicBezTo>
                  <a:cubicBezTo>
                    <a:pt x="1558063" y="1997684"/>
                    <a:pt x="1554214" y="2005973"/>
                    <a:pt x="1548885" y="2017815"/>
                  </a:cubicBezTo>
                  <a:cubicBezTo>
                    <a:pt x="1543557" y="2029657"/>
                    <a:pt x="1538820" y="2059260"/>
                    <a:pt x="1532899" y="2065773"/>
                  </a:cubicBezTo>
                  <a:cubicBezTo>
                    <a:pt x="1526979" y="2072286"/>
                    <a:pt x="1522242" y="2057188"/>
                    <a:pt x="1513361" y="2056892"/>
                  </a:cubicBezTo>
                  <a:cubicBezTo>
                    <a:pt x="1504479" y="2056596"/>
                    <a:pt x="1492342" y="2062221"/>
                    <a:pt x="1479612" y="2063997"/>
                  </a:cubicBezTo>
                  <a:cubicBezTo>
                    <a:pt x="1466882" y="2065773"/>
                    <a:pt x="1445567" y="2074655"/>
                    <a:pt x="1436982" y="2067550"/>
                  </a:cubicBezTo>
                  <a:cubicBezTo>
                    <a:pt x="1433429" y="2050379"/>
                    <a:pt x="1430469" y="2032025"/>
                    <a:pt x="1426324" y="2016039"/>
                  </a:cubicBezTo>
                  <a:cubicBezTo>
                    <a:pt x="1422180" y="2000052"/>
                    <a:pt x="1415963" y="1991467"/>
                    <a:pt x="1412115" y="1971632"/>
                  </a:cubicBezTo>
                  <a:cubicBezTo>
                    <a:pt x="1408266" y="1951798"/>
                    <a:pt x="1398793" y="1911240"/>
                    <a:pt x="1403233" y="1897030"/>
                  </a:cubicBezTo>
                  <a:cubicBezTo>
                    <a:pt x="1407674" y="1882820"/>
                    <a:pt x="1423660" y="1895254"/>
                    <a:pt x="1438758" y="1886373"/>
                  </a:cubicBezTo>
                  <a:cubicBezTo>
                    <a:pt x="1453857" y="1877491"/>
                    <a:pt x="1478132" y="1856177"/>
                    <a:pt x="1493822" y="1843743"/>
                  </a:cubicBezTo>
                  <a:cubicBezTo>
                    <a:pt x="1509512" y="1831309"/>
                    <a:pt x="1521206" y="1821539"/>
                    <a:pt x="1532899" y="1811770"/>
                  </a:cubicBezTo>
                  <a:close/>
                  <a:moveTo>
                    <a:pt x="2391379" y="1102992"/>
                  </a:moveTo>
                  <a:cubicBezTo>
                    <a:pt x="2362108" y="1102714"/>
                    <a:pt x="2330728" y="1103196"/>
                    <a:pt x="2296683" y="1104824"/>
                  </a:cubicBezTo>
                  <a:cubicBezTo>
                    <a:pt x="2160504" y="1111337"/>
                    <a:pt x="1939658" y="1117258"/>
                    <a:pt x="1795782" y="1154559"/>
                  </a:cubicBezTo>
                  <a:cubicBezTo>
                    <a:pt x="1651907" y="1191860"/>
                    <a:pt x="1521056" y="1261133"/>
                    <a:pt x="1433428" y="1328631"/>
                  </a:cubicBezTo>
                  <a:cubicBezTo>
                    <a:pt x="1345800" y="1396128"/>
                    <a:pt x="1307907" y="1477835"/>
                    <a:pt x="1270014" y="1559542"/>
                  </a:cubicBezTo>
                  <a:lnTo>
                    <a:pt x="1234489" y="1566647"/>
                  </a:lnTo>
                  <a:lnTo>
                    <a:pt x="1191859" y="1651907"/>
                  </a:lnTo>
                  <a:lnTo>
                    <a:pt x="1230936" y="1655460"/>
                  </a:lnTo>
                  <a:cubicBezTo>
                    <a:pt x="1239225" y="1661973"/>
                    <a:pt x="1236857" y="1686248"/>
                    <a:pt x="1241594" y="1690984"/>
                  </a:cubicBezTo>
                  <a:lnTo>
                    <a:pt x="1266461" y="1676774"/>
                  </a:lnTo>
                  <a:lnTo>
                    <a:pt x="1280671" y="1644802"/>
                  </a:lnTo>
                  <a:cubicBezTo>
                    <a:pt x="1286592" y="1673222"/>
                    <a:pt x="1307907" y="1697497"/>
                    <a:pt x="1298434" y="1730062"/>
                  </a:cubicBezTo>
                  <a:lnTo>
                    <a:pt x="1295096" y="1734989"/>
                  </a:lnTo>
                  <a:cubicBezTo>
                    <a:pt x="1296626" y="1815084"/>
                    <a:pt x="1297565" y="1893750"/>
                    <a:pt x="1292218" y="1952983"/>
                  </a:cubicBezTo>
                  <a:cubicBezTo>
                    <a:pt x="1286445" y="2016927"/>
                    <a:pt x="1271347" y="2047124"/>
                    <a:pt x="1260245" y="2099523"/>
                  </a:cubicBezTo>
                  <a:cubicBezTo>
                    <a:pt x="1249144" y="2151922"/>
                    <a:pt x="1237598" y="2210094"/>
                    <a:pt x="1225609" y="2267378"/>
                  </a:cubicBezTo>
                  <a:cubicBezTo>
                    <a:pt x="1213619" y="2324662"/>
                    <a:pt x="1200741" y="2384610"/>
                    <a:pt x="1188308" y="2443226"/>
                  </a:cubicBezTo>
                  <a:lnTo>
                    <a:pt x="1186733" y="2442578"/>
                  </a:lnTo>
                  <a:cubicBezTo>
                    <a:pt x="1181708" y="2498145"/>
                    <a:pt x="1176990" y="2552344"/>
                    <a:pt x="1174986" y="2592430"/>
                  </a:cubicBezTo>
                  <a:cubicBezTo>
                    <a:pt x="1172765" y="2636836"/>
                    <a:pt x="1170989" y="2654598"/>
                    <a:pt x="1174986" y="2691011"/>
                  </a:cubicBezTo>
                  <a:cubicBezTo>
                    <a:pt x="1178982" y="2727424"/>
                    <a:pt x="1190528" y="2777604"/>
                    <a:pt x="1198965" y="2810908"/>
                  </a:cubicBezTo>
                  <a:cubicBezTo>
                    <a:pt x="1207402" y="2844212"/>
                    <a:pt x="1216728" y="2864195"/>
                    <a:pt x="1225609" y="2890839"/>
                  </a:cubicBezTo>
                  <a:lnTo>
                    <a:pt x="1226301" y="2903472"/>
                  </a:lnTo>
                  <a:lnTo>
                    <a:pt x="1244259" y="2920147"/>
                  </a:lnTo>
                  <a:lnTo>
                    <a:pt x="1236266" y="2944126"/>
                  </a:lnTo>
                  <a:lnTo>
                    <a:pt x="1246924" y="2973434"/>
                  </a:lnTo>
                  <a:lnTo>
                    <a:pt x="1246924" y="3005406"/>
                  </a:lnTo>
                  <a:cubicBezTo>
                    <a:pt x="1260467" y="3018062"/>
                    <a:pt x="1274011" y="3030718"/>
                    <a:pt x="1281560" y="3050701"/>
                  </a:cubicBezTo>
                  <a:cubicBezTo>
                    <a:pt x="1289109" y="3070684"/>
                    <a:pt x="1290886" y="3103544"/>
                    <a:pt x="1292218" y="3125303"/>
                  </a:cubicBezTo>
                  <a:cubicBezTo>
                    <a:pt x="1293550" y="3147062"/>
                    <a:pt x="1288222" y="3171041"/>
                    <a:pt x="1289554" y="3181254"/>
                  </a:cubicBezTo>
                  <a:cubicBezTo>
                    <a:pt x="1297546" y="3188359"/>
                    <a:pt x="1303764" y="3185695"/>
                    <a:pt x="1313533" y="3202569"/>
                  </a:cubicBezTo>
                  <a:cubicBezTo>
                    <a:pt x="1323302" y="3219443"/>
                    <a:pt x="1335735" y="3250972"/>
                    <a:pt x="1348170" y="3282500"/>
                  </a:cubicBezTo>
                  <a:lnTo>
                    <a:pt x="1302875" y="3263850"/>
                  </a:lnTo>
                  <a:lnTo>
                    <a:pt x="1390800" y="3490321"/>
                  </a:lnTo>
                  <a:cubicBezTo>
                    <a:pt x="1378366" y="3484992"/>
                    <a:pt x="1360603" y="3473003"/>
                    <a:pt x="1353498" y="3474335"/>
                  </a:cubicBezTo>
                  <a:cubicBezTo>
                    <a:pt x="1346393" y="3475667"/>
                    <a:pt x="1350390" y="3483217"/>
                    <a:pt x="1348170" y="3498314"/>
                  </a:cubicBezTo>
                  <a:cubicBezTo>
                    <a:pt x="1345949" y="3513413"/>
                    <a:pt x="1337956" y="3549381"/>
                    <a:pt x="1340176" y="3564923"/>
                  </a:cubicBezTo>
                  <a:cubicBezTo>
                    <a:pt x="1342397" y="3580465"/>
                    <a:pt x="1353942" y="3592455"/>
                    <a:pt x="1361491" y="3591567"/>
                  </a:cubicBezTo>
                  <a:lnTo>
                    <a:pt x="1382806" y="3538280"/>
                  </a:lnTo>
                  <a:lnTo>
                    <a:pt x="1406786" y="3500978"/>
                  </a:lnTo>
                  <a:cubicBezTo>
                    <a:pt x="1397905" y="3534727"/>
                    <a:pt x="1381918" y="3566255"/>
                    <a:pt x="1380142" y="3602224"/>
                  </a:cubicBezTo>
                  <a:cubicBezTo>
                    <a:pt x="1378366" y="3638193"/>
                    <a:pt x="1386359" y="3689704"/>
                    <a:pt x="1396128" y="3716792"/>
                  </a:cubicBezTo>
                  <a:cubicBezTo>
                    <a:pt x="1405898" y="3743880"/>
                    <a:pt x="1428545" y="3759866"/>
                    <a:pt x="1438758" y="3764751"/>
                  </a:cubicBezTo>
                  <a:cubicBezTo>
                    <a:pt x="1448972" y="3769635"/>
                    <a:pt x="1455189" y="3755870"/>
                    <a:pt x="1457409" y="3746100"/>
                  </a:cubicBezTo>
                  <a:cubicBezTo>
                    <a:pt x="1459630" y="3736331"/>
                    <a:pt x="1451636" y="3712351"/>
                    <a:pt x="1452081" y="3706135"/>
                  </a:cubicBezTo>
                  <a:lnTo>
                    <a:pt x="1484053" y="3711464"/>
                  </a:lnTo>
                  <a:cubicBezTo>
                    <a:pt x="1488493" y="3720345"/>
                    <a:pt x="1495598" y="3712352"/>
                    <a:pt x="1497375" y="3738107"/>
                  </a:cubicBezTo>
                  <a:cubicBezTo>
                    <a:pt x="1499151" y="3763863"/>
                    <a:pt x="1496931" y="3848679"/>
                    <a:pt x="1494710" y="3865997"/>
                  </a:cubicBezTo>
                  <a:lnTo>
                    <a:pt x="1457409" y="3812710"/>
                  </a:lnTo>
                  <a:lnTo>
                    <a:pt x="1446752" y="3788730"/>
                  </a:lnTo>
                  <a:lnTo>
                    <a:pt x="1420108" y="3778072"/>
                  </a:lnTo>
                  <a:lnTo>
                    <a:pt x="1438758" y="3826031"/>
                  </a:lnTo>
                  <a:lnTo>
                    <a:pt x="1489382" y="3892641"/>
                  </a:lnTo>
                  <a:lnTo>
                    <a:pt x="1502703" y="3865997"/>
                  </a:lnTo>
                  <a:cubicBezTo>
                    <a:pt x="1510697" y="3861556"/>
                    <a:pt x="1519578" y="3849122"/>
                    <a:pt x="1526683" y="3852675"/>
                  </a:cubicBezTo>
                  <a:cubicBezTo>
                    <a:pt x="1533788" y="3856227"/>
                    <a:pt x="1543113" y="3875322"/>
                    <a:pt x="1545333" y="3887312"/>
                  </a:cubicBezTo>
                  <a:cubicBezTo>
                    <a:pt x="1547245" y="3897634"/>
                    <a:pt x="1544713" y="3908450"/>
                    <a:pt x="1541389" y="3919285"/>
                  </a:cubicBezTo>
                  <a:lnTo>
                    <a:pt x="1566643" y="3919285"/>
                  </a:lnTo>
                  <a:lnTo>
                    <a:pt x="1566648" y="3919284"/>
                  </a:lnTo>
                  <a:lnTo>
                    <a:pt x="1566648" y="3919285"/>
                  </a:lnTo>
                  <a:lnTo>
                    <a:pt x="1598620" y="3937935"/>
                  </a:lnTo>
                  <a:lnTo>
                    <a:pt x="1625264" y="3985894"/>
                  </a:lnTo>
                  <a:lnTo>
                    <a:pt x="1657236" y="4023195"/>
                  </a:lnTo>
                  <a:lnTo>
                    <a:pt x="1617271" y="4023195"/>
                  </a:lnTo>
                  <a:cubicBezTo>
                    <a:pt x="1606614" y="4028080"/>
                    <a:pt x="1592847" y="4040514"/>
                    <a:pt x="1593291" y="4052504"/>
                  </a:cubicBezTo>
                  <a:cubicBezTo>
                    <a:pt x="1593736" y="4064493"/>
                    <a:pt x="1615938" y="4076039"/>
                    <a:pt x="1619935" y="4095133"/>
                  </a:cubicBezTo>
                  <a:cubicBezTo>
                    <a:pt x="1623932" y="4114228"/>
                    <a:pt x="1611054" y="4145312"/>
                    <a:pt x="1617271" y="4167071"/>
                  </a:cubicBezTo>
                  <a:cubicBezTo>
                    <a:pt x="1623488" y="4188830"/>
                    <a:pt x="1633701" y="4208812"/>
                    <a:pt x="1657236" y="4225687"/>
                  </a:cubicBezTo>
                  <a:lnTo>
                    <a:pt x="1729793" y="4256237"/>
                  </a:lnTo>
                  <a:cubicBezTo>
                    <a:pt x="1754120" y="4229486"/>
                    <a:pt x="1778369" y="4203840"/>
                    <a:pt x="1801112" y="4185722"/>
                  </a:cubicBezTo>
                  <a:cubicBezTo>
                    <a:pt x="1827312" y="4164851"/>
                    <a:pt x="1851513" y="4153972"/>
                    <a:pt x="1875714" y="4143092"/>
                  </a:cubicBezTo>
                  <a:lnTo>
                    <a:pt x="1883708" y="4217694"/>
                  </a:lnTo>
                  <a:lnTo>
                    <a:pt x="1878379" y="4281639"/>
                  </a:lnTo>
                  <a:cubicBezTo>
                    <a:pt x="1891701" y="4274534"/>
                    <a:pt x="1905023" y="4257660"/>
                    <a:pt x="1918344" y="4260324"/>
                  </a:cubicBezTo>
                  <a:cubicBezTo>
                    <a:pt x="1931666" y="4262988"/>
                    <a:pt x="1947653" y="4285636"/>
                    <a:pt x="1958310" y="4297625"/>
                  </a:cubicBezTo>
                  <a:cubicBezTo>
                    <a:pt x="1968968" y="4309615"/>
                    <a:pt x="1975184" y="4326489"/>
                    <a:pt x="1982289" y="4332262"/>
                  </a:cubicBezTo>
                  <a:cubicBezTo>
                    <a:pt x="1989394" y="4338035"/>
                    <a:pt x="1995167" y="4335148"/>
                    <a:pt x="2000940" y="4332262"/>
                  </a:cubicBezTo>
                  <a:cubicBezTo>
                    <a:pt x="1999164" y="4342919"/>
                    <a:pt x="1990282" y="4351356"/>
                    <a:pt x="1995611" y="4364234"/>
                  </a:cubicBezTo>
                  <a:cubicBezTo>
                    <a:pt x="2000940" y="4377112"/>
                    <a:pt x="2026252" y="4400648"/>
                    <a:pt x="2032912" y="4409529"/>
                  </a:cubicBezTo>
                  <a:lnTo>
                    <a:pt x="2034910" y="4417522"/>
                  </a:lnTo>
                  <a:cubicBezTo>
                    <a:pt x="2035167" y="4417675"/>
                    <a:pt x="2035358" y="4417601"/>
                    <a:pt x="2035576" y="4417522"/>
                  </a:cubicBezTo>
                  <a:cubicBezTo>
                    <a:pt x="2040461" y="4415745"/>
                    <a:pt x="2052451" y="4406864"/>
                    <a:pt x="2062220" y="4398871"/>
                  </a:cubicBezTo>
                  <a:cubicBezTo>
                    <a:pt x="2071989" y="4390878"/>
                    <a:pt x="2087976" y="4373115"/>
                    <a:pt x="2094193" y="4369563"/>
                  </a:cubicBezTo>
                  <a:cubicBezTo>
                    <a:pt x="2098633" y="4380220"/>
                    <a:pt x="2101298" y="4393543"/>
                    <a:pt x="2107515" y="4401535"/>
                  </a:cubicBezTo>
                  <a:cubicBezTo>
                    <a:pt x="2113732" y="4409529"/>
                    <a:pt x="2127497" y="4410861"/>
                    <a:pt x="2131494" y="4417522"/>
                  </a:cubicBezTo>
                  <a:cubicBezTo>
                    <a:pt x="2135490" y="4424182"/>
                    <a:pt x="2131494" y="4441501"/>
                    <a:pt x="2131494" y="4441501"/>
                  </a:cubicBezTo>
                  <a:cubicBezTo>
                    <a:pt x="2143040" y="4433508"/>
                    <a:pt x="2147924" y="4419742"/>
                    <a:pt x="2166131" y="4417522"/>
                  </a:cubicBezTo>
                  <a:cubicBezTo>
                    <a:pt x="2184337" y="4415301"/>
                    <a:pt x="2225191" y="4428179"/>
                    <a:pt x="2240733" y="4428179"/>
                  </a:cubicBezTo>
                  <a:cubicBezTo>
                    <a:pt x="2256275" y="4428179"/>
                    <a:pt x="2257829" y="4422850"/>
                    <a:pt x="2259383" y="4417522"/>
                  </a:cubicBezTo>
                  <a:cubicBezTo>
                    <a:pt x="2262936" y="4431731"/>
                    <a:pt x="2259828" y="4454823"/>
                    <a:pt x="2270041" y="4460151"/>
                  </a:cubicBezTo>
                  <a:cubicBezTo>
                    <a:pt x="2280254" y="4465480"/>
                    <a:pt x="2300459" y="4457487"/>
                    <a:pt x="2320664" y="4449494"/>
                  </a:cubicBezTo>
                  <a:lnTo>
                    <a:pt x="2331322" y="4438836"/>
                  </a:lnTo>
                  <a:cubicBezTo>
                    <a:pt x="2347308" y="4448606"/>
                    <a:pt x="2352637" y="4461928"/>
                    <a:pt x="2379281" y="4468144"/>
                  </a:cubicBezTo>
                  <a:cubicBezTo>
                    <a:pt x="2405924" y="4474361"/>
                    <a:pt x="2452551" y="4475693"/>
                    <a:pt x="2491184" y="4476137"/>
                  </a:cubicBezTo>
                  <a:cubicBezTo>
                    <a:pt x="2529817" y="4476581"/>
                    <a:pt x="2586657" y="4474361"/>
                    <a:pt x="2611080" y="4470808"/>
                  </a:cubicBezTo>
                  <a:lnTo>
                    <a:pt x="2706997" y="4369563"/>
                  </a:lnTo>
                  <a:cubicBezTo>
                    <a:pt x="2709662" y="4388213"/>
                    <a:pt x="2713215" y="4411749"/>
                    <a:pt x="2714991" y="4425514"/>
                  </a:cubicBezTo>
                  <a:cubicBezTo>
                    <a:pt x="2716767" y="4439280"/>
                    <a:pt x="2707885" y="4453934"/>
                    <a:pt x="2717655" y="4452158"/>
                  </a:cubicBezTo>
                  <a:cubicBezTo>
                    <a:pt x="2727424" y="4450382"/>
                    <a:pt x="2749628" y="4429955"/>
                    <a:pt x="2773607" y="4414857"/>
                  </a:cubicBezTo>
                  <a:cubicBezTo>
                    <a:pt x="2797586" y="4399759"/>
                    <a:pt x="2838439" y="4369563"/>
                    <a:pt x="2861531" y="4361570"/>
                  </a:cubicBezTo>
                  <a:cubicBezTo>
                    <a:pt x="2884622" y="4353577"/>
                    <a:pt x="2901496" y="4368230"/>
                    <a:pt x="2912154" y="4366898"/>
                  </a:cubicBezTo>
                  <a:lnTo>
                    <a:pt x="2941462" y="4324269"/>
                  </a:lnTo>
                  <a:lnTo>
                    <a:pt x="2968105" y="4294960"/>
                  </a:lnTo>
                  <a:lnTo>
                    <a:pt x="3010735" y="4316275"/>
                  </a:lnTo>
                  <a:lnTo>
                    <a:pt x="3034715" y="4260324"/>
                  </a:lnTo>
                  <a:cubicBezTo>
                    <a:pt x="3061358" y="4270093"/>
                    <a:pt x="3088002" y="4279862"/>
                    <a:pt x="3101324" y="4276310"/>
                  </a:cubicBezTo>
                  <a:cubicBezTo>
                    <a:pt x="3110487" y="4273866"/>
                    <a:pt x="3111667" y="4260286"/>
                    <a:pt x="3112637" y="4249876"/>
                  </a:cubicBezTo>
                  <a:lnTo>
                    <a:pt x="3111981" y="4249666"/>
                  </a:lnTo>
                  <a:cubicBezTo>
                    <a:pt x="3111981" y="4224799"/>
                    <a:pt x="3116422" y="4198155"/>
                    <a:pt x="3111981" y="4175064"/>
                  </a:cubicBezTo>
                  <a:cubicBezTo>
                    <a:pt x="3107541" y="4151973"/>
                    <a:pt x="3096439" y="4131546"/>
                    <a:pt x="3085338" y="4111119"/>
                  </a:cubicBezTo>
                  <a:cubicBezTo>
                    <a:pt x="3096883" y="4102238"/>
                    <a:pt x="3115090" y="4096909"/>
                    <a:pt x="3119975" y="4084476"/>
                  </a:cubicBezTo>
                  <a:cubicBezTo>
                    <a:pt x="3124859" y="4072042"/>
                    <a:pt x="3120419" y="4040957"/>
                    <a:pt x="3114646" y="4036517"/>
                  </a:cubicBezTo>
                  <a:cubicBezTo>
                    <a:pt x="3108873" y="4032077"/>
                    <a:pt x="3091554" y="4059164"/>
                    <a:pt x="3085338" y="4057832"/>
                  </a:cubicBezTo>
                  <a:cubicBezTo>
                    <a:pt x="3079121" y="4056500"/>
                    <a:pt x="3078677" y="4036517"/>
                    <a:pt x="3077345" y="4028524"/>
                  </a:cubicBezTo>
                  <a:cubicBezTo>
                    <a:pt x="3076013" y="4020531"/>
                    <a:pt x="3079565" y="4016534"/>
                    <a:pt x="3077345" y="4009873"/>
                  </a:cubicBezTo>
                  <a:lnTo>
                    <a:pt x="3072048" y="4001398"/>
                  </a:lnTo>
                  <a:cubicBezTo>
                    <a:pt x="3063161" y="4009812"/>
                    <a:pt x="3049930" y="4024418"/>
                    <a:pt x="3029386" y="4025860"/>
                  </a:cubicBezTo>
                  <a:cubicBezTo>
                    <a:pt x="3004074" y="4027636"/>
                    <a:pt x="2958336" y="4018310"/>
                    <a:pt x="2925475" y="4007209"/>
                  </a:cubicBezTo>
                  <a:cubicBezTo>
                    <a:pt x="2892615" y="3996107"/>
                    <a:pt x="2863307" y="3975236"/>
                    <a:pt x="2832223" y="3959250"/>
                  </a:cubicBezTo>
                  <a:lnTo>
                    <a:pt x="2818901" y="3985894"/>
                  </a:lnTo>
                  <a:cubicBezTo>
                    <a:pt x="2803359" y="3981453"/>
                    <a:pt x="2778491" y="3964135"/>
                    <a:pt x="2730977" y="3959250"/>
                  </a:cubicBezTo>
                  <a:cubicBezTo>
                    <a:pt x="2683463" y="3954366"/>
                    <a:pt x="2571115" y="3960138"/>
                    <a:pt x="2533814" y="3956586"/>
                  </a:cubicBezTo>
                  <a:cubicBezTo>
                    <a:pt x="2496513" y="3953033"/>
                    <a:pt x="2516051" y="3944152"/>
                    <a:pt x="2507170" y="3937935"/>
                  </a:cubicBezTo>
                  <a:lnTo>
                    <a:pt x="2381945" y="3956586"/>
                  </a:lnTo>
                  <a:cubicBezTo>
                    <a:pt x="2376172" y="3954366"/>
                    <a:pt x="2386385" y="3952589"/>
                    <a:pt x="2373952" y="3940600"/>
                  </a:cubicBezTo>
                  <a:cubicBezTo>
                    <a:pt x="2361518" y="3928610"/>
                    <a:pt x="2322440" y="3904186"/>
                    <a:pt x="2307342" y="3884648"/>
                  </a:cubicBezTo>
                  <a:cubicBezTo>
                    <a:pt x="2292244" y="3865109"/>
                    <a:pt x="2291356" y="3843794"/>
                    <a:pt x="2283363" y="3823368"/>
                  </a:cubicBezTo>
                  <a:cubicBezTo>
                    <a:pt x="2321552" y="3814486"/>
                    <a:pt x="2456103" y="3807381"/>
                    <a:pt x="2523156" y="3799388"/>
                  </a:cubicBezTo>
                  <a:cubicBezTo>
                    <a:pt x="2590209" y="3791395"/>
                    <a:pt x="2624846" y="3788287"/>
                    <a:pt x="2685682" y="3775409"/>
                  </a:cubicBezTo>
                  <a:cubicBezTo>
                    <a:pt x="2746519" y="3762531"/>
                    <a:pt x="2845100" y="3736776"/>
                    <a:pt x="2888174" y="3722122"/>
                  </a:cubicBezTo>
                  <a:cubicBezTo>
                    <a:pt x="2931248" y="3707468"/>
                    <a:pt x="2925475" y="3699030"/>
                    <a:pt x="2944126" y="3687485"/>
                  </a:cubicBezTo>
                  <a:lnTo>
                    <a:pt x="2866859" y="3684821"/>
                  </a:lnTo>
                  <a:lnTo>
                    <a:pt x="2802915" y="3700807"/>
                  </a:lnTo>
                  <a:cubicBezTo>
                    <a:pt x="2802915" y="3694590"/>
                    <a:pt x="2807355" y="3668390"/>
                    <a:pt x="2813572" y="3658177"/>
                  </a:cubicBezTo>
                  <a:cubicBezTo>
                    <a:pt x="2819789" y="3647964"/>
                    <a:pt x="2848209" y="3649739"/>
                    <a:pt x="2840216" y="3639526"/>
                  </a:cubicBezTo>
                  <a:cubicBezTo>
                    <a:pt x="2832222" y="3629313"/>
                    <a:pt x="2807799" y="3600893"/>
                    <a:pt x="2765613" y="3596896"/>
                  </a:cubicBezTo>
                  <a:cubicBezTo>
                    <a:pt x="2723428" y="3592899"/>
                    <a:pt x="2660815" y="3615547"/>
                    <a:pt x="2587101" y="3615547"/>
                  </a:cubicBezTo>
                  <a:cubicBezTo>
                    <a:pt x="2513387" y="3615547"/>
                    <a:pt x="2396599" y="3590680"/>
                    <a:pt x="2323329" y="3596896"/>
                  </a:cubicBezTo>
                  <a:cubicBezTo>
                    <a:pt x="2250058" y="3603113"/>
                    <a:pt x="2188778" y="3642191"/>
                    <a:pt x="2147480" y="3652848"/>
                  </a:cubicBezTo>
                  <a:cubicBezTo>
                    <a:pt x="2106182" y="3663506"/>
                    <a:pt x="2095969" y="3663949"/>
                    <a:pt x="2075543" y="3660841"/>
                  </a:cubicBezTo>
                  <a:cubicBezTo>
                    <a:pt x="2055116" y="3657733"/>
                    <a:pt x="2031136" y="3641746"/>
                    <a:pt x="2024919" y="3634197"/>
                  </a:cubicBezTo>
                  <a:cubicBezTo>
                    <a:pt x="2018702" y="3626648"/>
                    <a:pt x="2022699" y="3620432"/>
                    <a:pt x="2038241" y="3615547"/>
                  </a:cubicBezTo>
                  <a:cubicBezTo>
                    <a:pt x="2053783" y="3610662"/>
                    <a:pt x="2092861" y="3611550"/>
                    <a:pt x="2118172" y="3604890"/>
                  </a:cubicBezTo>
                  <a:cubicBezTo>
                    <a:pt x="2143484" y="3598229"/>
                    <a:pt x="2166131" y="3585351"/>
                    <a:pt x="2190110" y="3575581"/>
                  </a:cubicBezTo>
                  <a:lnTo>
                    <a:pt x="2405924" y="3469007"/>
                  </a:lnTo>
                  <a:cubicBezTo>
                    <a:pt x="2418358" y="3471227"/>
                    <a:pt x="2417026" y="3498758"/>
                    <a:pt x="2432568" y="3500979"/>
                  </a:cubicBezTo>
                  <a:cubicBezTo>
                    <a:pt x="2448110" y="3503199"/>
                    <a:pt x="2453439" y="3494762"/>
                    <a:pt x="2499177" y="3482329"/>
                  </a:cubicBezTo>
                  <a:lnTo>
                    <a:pt x="2706997" y="3426377"/>
                  </a:lnTo>
                  <a:cubicBezTo>
                    <a:pt x="2724760" y="3425045"/>
                    <a:pt x="2728312" y="3438367"/>
                    <a:pt x="2738970" y="3434370"/>
                  </a:cubicBezTo>
                  <a:cubicBezTo>
                    <a:pt x="2749627" y="3430373"/>
                    <a:pt x="2771830" y="3410835"/>
                    <a:pt x="2770942" y="3402398"/>
                  </a:cubicBezTo>
                  <a:cubicBezTo>
                    <a:pt x="2770054" y="3393961"/>
                    <a:pt x="2747407" y="3402397"/>
                    <a:pt x="2733641" y="3383747"/>
                  </a:cubicBezTo>
                  <a:cubicBezTo>
                    <a:pt x="2719875" y="3365096"/>
                    <a:pt x="2694564" y="3318026"/>
                    <a:pt x="2688347" y="3290494"/>
                  </a:cubicBezTo>
                  <a:cubicBezTo>
                    <a:pt x="2682130" y="3262963"/>
                    <a:pt x="2693676" y="3242536"/>
                    <a:pt x="2696340" y="3218556"/>
                  </a:cubicBezTo>
                  <a:lnTo>
                    <a:pt x="2717655" y="3245200"/>
                  </a:lnTo>
                  <a:cubicBezTo>
                    <a:pt x="2724316" y="3193911"/>
                    <a:pt x="2730977" y="3142622"/>
                    <a:pt x="2730977" y="3103989"/>
                  </a:cubicBezTo>
                  <a:cubicBezTo>
                    <a:pt x="2730977" y="3065355"/>
                    <a:pt x="2713214" y="3026278"/>
                    <a:pt x="2717655" y="3013400"/>
                  </a:cubicBezTo>
                  <a:cubicBezTo>
                    <a:pt x="2722095" y="3000522"/>
                    <a:pt x="2744299" y="3016953"/>
                    <a:pt x="2757621" y="3026722"/>
                  </a:cubicBezTo>
                  <a:cubicBezTo>
                    <a:pt x="2768648" y="3034808"/>
                    <a:pt x="2781196" y="3049589"/>
                    <a:pt x="2789427" y="3063855"/>
                  </a:cubicBezTo>
                  <a:lnTo>
                    <a:pt x="2794922" y="3040044"/>
                  </a:lnTo>
                  <a:lnTo>
                    <a:pt x="2813572" y="2992085"/>
                  </a:lnTo>
                  <a:cubicBezTo>
                    <a:pt x="2793146" y="2984980"/>
                    <a:pt x="2773163" y="2979651"/>
                    <a:pt x="2752292" y="2970770"/>
                  </a:cubicBezTo>
                  <a:cubicBezTo>
                    <a:pt x="2731421" y="2961889"/>
                    <a:pt x="2710994" y="2943682"/>
                    <a:pt x="2688347" y="2938798"/>
                  </a:cubicBezTo>
                  <a:cubicBezTo>
                    <a:pt x="2665700" y="2933913"/>
                    <a:pt x="2627511" y="2939241"/>
                    <a:pt x="2616409" y="2941462"/>
                  </a:cubicBezTo>
                  <a:cubicBezTo>
                    <a:pt x="2620850" y="2954784"/>
                    <a:pt x="2627955" y="2972102"/>
                    <a:pt x="2629731" y="2981428"/>
                  </a:cubicBezTo>
                  <a:cubicBezTo>
                    <a:pt x="2631507" y="2990753"/>
                    <a:pt x="2638168" y="2992973"/>
                    <a:pt x="2627066" y="2997414"/>
                  </a:cubicBezTo>
                  <a:cubicBezTo>
                    <a:pt x="2615965" y="3001854"/>
                    <a:pt x="2584436" y="3011624"/>
                    <a:pt x="2563122" y="3008071"/>
                  </a:cubicBezTo>
                  <a:cubicBezTo>
                    <a:pt x="2541807" y="3004519"/>
                    <a:pt x="2517383" y="2989865"/>
                    <a:pt x="2499177" y="2976099"/>
                  </a:cubicBezTo>
                  <a:cubicBezTo>
                    <a:pt x="2480970" y="2962333"/>
                    <a:pt x="2467426" y="2943904"/>
                    <a:pt x="2453883" y="2925476"/>
                  </a:cubicBezTo>
                  <a:cubicBezTo>
                    <a:pt x="2438784" y="2931693"/>
                    <a:pt x="2426351" y="2937910"/>
                    <a:pt x="2408588" y="2944126"/>
                  </a:cubicBezTo>
                  <a:cubicBezTo>
                    <a:pt x="2390826" y="2950343"/>
                    <a:pt x="2374840" y="2961000"/>
                    <a:pt x="2347308" y="2962777"/>
                  </a:cubicBezTo>
                  <a:lnTo>
                    <a:pt x="2243397" y="2954784"/>
                  </a:lnTo>
                  <a:cubicBezTo>
                    <a:pt x="2242510" y="2947679"/>
                    <a:pt x="2243842" y="2942794"/>
                    <a:pt x="2240733" y="2933469"/>
                  </a:cubicBezTo>
                  <a:cubicBezTo>
                    <a:pt x="2237625" y="2924144"/>
                    <a:pt x="2225636" y="2912154"/>
                    <a:pt x="2224747" y="2898832"/>
                  </a:cubicBezTo>
                  <a:cubicBezTo>
                    <a:pt x="2223859" y="2885510"/>
                    <a:pt x="2215422" y="2860642"/>
                    <a:pt x="2232740" y="2850873"/>
                  </a:cubicBezTo>
                  <a:cubicBezTo>
                    <a:pt x="2250058" y="2841104"/>
                    <a:pt x="2299349" y="2837995"/>
                    <a:pt x="2328657" y="2840216"/>
                  </a:cubicBezTo>
                  <a:cubicBezTo>
                    <a:pt x="2357965" y="2842436"/>
                    <a:pt x="2377948" y="2852206"/>
                    <a:pt x="2408588" y="2864195"/>
                  </a:cubicBezTo>
                  <a:cubicBezTo>
                    <a:pt x="2439229" y="2876185"/>
                    <a:pt x="2475642" y="2905493"/>
                    <a:pt x="2512499" y="2912154"/>
                  </a:cubicBezTo>
                  <a:cubicBezTo>
                    <a:pt x="2549356" y="2918815"/>
                    <a:pt x="2607528" y="2912153"/>
                    <a:pt x="2629731" y="2904161"/>
                  </a:cubicBezTo>
                  <a:cubicBezTo>
                    <a:pt x="2651934" y="2896168"/>
                    <a:pt x="2635504" y="2874853"/>
                    <a:pt x="2645717" y="2864195"/>
                  </a:cubicBezTo>
                  <a:cubicBezTo>
                    <a:pt x="2655930" y="2853538"/>
                    <a:pt x="2674581" y="2848653"/>
                    <a:pt x="2691011" y="2840216"/>
                  </a:cubicBezTo>
                  <a:cubicBezTo>
                    <a:pt x="2707442" y="2831779"/>
                    <a:pt x="2725870" y="2822675"/>
                    <a:pt x="2744299" y="2813572"/>
                  </a:cubicBezTo>
                  <a:cubicBezTo>
                    <a:pt x="2756732" y="2818013"/>
                    <a:pt x="2758953" y="2822454"/>
                    <a:pt x="2781600" y="2826894"/>
                  </a:cubicBezTo>
                  <a:cubicBezTo>
                    <a:pt x="2804247" y="2831335"/>
                    <a:pt x="2852206" y="2831335"/>
                    <a:pt x="2880182" y="2840216"/>
                  </a:cubicBezTo>
                  <a:cubicBezTo>
                    <a:pt x="2908157" y="2849097"/>
                    <a:pt x="2934801" y="2861531"/>
                    <a:pt x="2949455" y="2880182"/>
                  </a:cubicBezTo>
                  <a:cubicBezTo>
                    <a:pt x="2964109" y="2898832"/>
                    <a:pt x="2966329" y="2932136"/>
                    <a:pt x="2968105" y="2952119"/>
                  </a:cubicBezTo>
                  <a:cubicBezTo>
                    <a:pt x="2969882" y="2972102"/>
                    <a:pt x="2960113" y="2991641"/>
                    <a:pt x="2960113" y="3000078"/>
                  </a:cubicBezTo>
                  <a:lnTo>
                    <a:pt x="3010735" y="3045372"/>
                  </a:lnTo>
                  <a:cubicBezTo>
                    <a:pt x="3001854" y="3048925"/>
                    <a:pt x="3003630" y="3053366"/>
                    <a:pt x="2984092" y="3056030"/>
                  </a:cubicBezTo>
                  <a:cubicBezTo>
                    <a:pt x="2964553" y="3058694"/>
                    <a:pt x="2926363" y="3058250"/>
                    <a:pt x="2893503" y="3061359"/>
                  </a:cubicBezTo>
                  <a:cubicBezTo>
                    <a:pt x="2864772" y="3064076"/>
                    <a:pt x="2818388" y="3071546"/>
                    <a:pt x="2795295" y="3073815"/>
                  </a:cubicBezTo>
                  <a:cubicBezTo>
                    <a:pt x="2802785" y="3088765"/>
                    <a:pt x="2794942" y="3099897"/>
                    <a:pt x="2808243" y="3122639"/>
                  </a:cubicBezTo>
                  <a:cubicBezTo>
                    <a:pt x="2822009" y="3146174"/>
                    <a:pt x="2855758" y="3186139"/>
                    <a:pt x="2877517" y="3213227"/>
                  </a:cubicBezTo>
                  <a:cubicBezTo>
                    <a:pt x="2899276" y="3240315"/>
                    <a:pt x="2920147" y="3261630"/>
                    <a:pt x="2938798" y="3285165"/>
                  </a:cubicBezTo>
                  <a:cubicBezTo>
                    <a:pt x="2957448" y="3308701"/>
                    <a:pt x="2970326" y="3342450"/>
                    <a:pt x="2989420" y="3354439"/>
                  </a:cubicBezTo>
                  <a:cubicBezTo>
                    <a:pt x="3008515" y="3366429"/>
                    <a:pt x="3032050" y="3356215"/>
                    <a:pt x="3053365" y="3357103"/>
                  </a:cubicBezTo>
                  <a:cubicBezTo>
                    <a:pt x="3059138" y="3374421"/>
                    <a:pt x="3070240" y="3436146"/>
                    <a:pt x="3082673" y="3458349"/>
                  </a:cubicBezTo>
                  <a:cubicBezTo>
                    <a:pt x="3095107" y="3480552"/>
                    <a:pt x="3119975" y="3465010"/>
                    <a:pt x="3127967" y="3490321"/>
                  </a:cubicBezTo>
                  <a:lnTo>
                    <a:pt x="3128052" y="3490872"/>
                  </a:lnTo>
                  <a:lnTo>
                    <a:pt x="3178591" y="3500979"/>
                  </a:lnTo>
                  <a:cubicBezTo>
                    <a:pt x="3195465" y="3492098"/>
                    <a:pt x="3215003" y="3491654"/>
                    <a:pt x="3229213" y="3474335"/>
                  </a:cubicBezTo>
                  <a:cubicBezTo>
                    <a:pt x="3243423" y="3457017"/>
                    <a:pt x="3254525" y="3407727"/>
                    <a:pt x="3263850" y="3397069"/>
                  </a:cubicBezTo>
                  <a:cubicBezTo>
                    <a:pt x="3283389" y="3407727"/>
                    <a:pt x="3306036" y="3414832"/>
                    <a:pt x="3322466" y="3429042"/>
                  </a:cubicBezTo>
                  <a:cubicBezTo>
                    <a:pt x="3338897" y="3443251"/>
                    <a:pt x="3354439" y="3469007"/>
                    <a:pt x="3362432" y="3482329"/>
                  </a:cubicBezTo>
                  <a:lnTo>
                    <a:pt x="3366869" y="3493071"/>
                  </a:lnTo>
                  <a:cubicBezTo>
                    <a:pt x="3374003" y="3494566"/>
                    <a:pt x="3380689" y="3495371"/>
                    <a:pt x="3386411" y="3495650"/>
                  </a:cubicBezTo>
                  <a:cubicBezTo>
                    <a:pt x="3404617" y="3496538"/>
                    <a:pt x="3409946" y="3501867"/>
                    <a:pt x="3429041" y="3495650"/>
                  </a:cubicBezTo>
                  <a:cubicBezTo>
                    <a:pt x="3448135" y="3489433"/>
                    <a:pt x="3481884" y="3478332"/>
                    <a:pt x="3500978" y="3458349"/>
                  </a:cubicBezTo>
                  <a:cubicBezTo>
                    <a:pt x="3520073" y="3438366"/>
                    <a:pt x="3536947" y="3396180"/>
                    <a:pt x="3543608" y="3375754"/>
                  </a:cubicBezTo>
                  <a:cubicBezTo>
                    <a:pt x="3550269" y="3355327"/>
                    <a:pt x="3545607" y="3345558"/>
                    <a:pt x="3540944" y="3335788"/>
                  </a:cubicBezTo>
                  <a:cubicBezTo>
                    <a:pt x="3554266" y="3335788"/>
                    <a:pt x="3570696" y="3338452"/>
                    <a:pt x="3580909" y="3335788"/>
                  </a:cubicBezTo>
                  <a:cubicBezTo>
                    <a:pt x="3591123" y="3333124"/>
                    <a:pt x="3600892" y="3329127"/>
                    <a:pt x="3602224" y="3319802"/>
                  </a:cubicBezTo>
                  <a:cubicBezTo>
                    <a:pt x="3603556" y="3310477"/>
                    <a:pt x="3589347" y="3288718"/>
                    <a:pt x="3588903" y="3279837"/>
                  </a:cubicBezTo>
                  <a:lnTo>
                    <a:pt x="3603841" y="3261911"/>
                  </a:lnTo>
                  <a:lnTo>
                    <a:pt x="3596896" y="3250529"/>
                  </a:lnTo>
                  <a:cubicBezTo>
                    <a:pt x="3581798" y="3254970"/>
                    <a:pt x="3568476" y="3263407"/>
                    <a:pt x="3551602" y="3263851"/>
                  </a:cubicBezTo>
                  <a:cubicBezTo>
                    <a:pt x="3534728" y="3264295"/>
                    <a:pt x="3515633" y="3260743"/>
                    <a:pt x="3495650" y="3253193"/>
                  </a:cubicBezTo>
                  <a:cubicBezTo>
                    <a:pt x="3475667" y="3245644"/>
                    <a:pt x="3453686" y="3232100"/>
                    <a:pt x="3431705" y="3218556"/>
                  </a:cubicBezTo>
                  <a:cubicBezTo>
                    <a:pt x="3434370" y="3211451"/>
                    <a:pt x="3441030" y="3210119"/>
                    <a:pt x="3439698" y="3197241"/>
                  </a:cubicBezTo>
                  <a:cubicBezTo>
                    <a:pt x="3438366" y="3184363"/>
                    <a:pt x="3426820" y="3158164"/>
                    <a:pt x="3423712" y="3141290"/>
                  </a:cubicBezTo>
                  <a:cubicBezTo>
                    <a:pt x="3420604" y="3124416"/>
                    <a:pt x="3392628" y="3127080"/>
                    <a:pt x="3421047" y="3101324"/>
                  </a:cubicBezTo>
                  <a:cubicBezTo>
                    <a:pt x="3449467" y="3075568"/>
                    <a:pt x="3536503" y="3024946"/>
                    <a:pt x="3594232" y="2986757"/>
                  </a:cubicBezTo>
                  <a:cubicBezTo>
                    <a:pt x="3589791" y="2998302"/>
                    <a:pt x="3577801" y="3017396"/>
                    <a:pt x="3580909" y="3021393"/>
                  </a:cubicBezTo>
                  <a:cubicBezTo>
                    <a:pt x="3584018" y="3025390"/>
                    <a:pt x="3608441" y="3023169"/>
                    <a:pt x="3612882" y="3010736"/>
                  </a:cubicBezTo>
                  <a:cubicBezTo>
                    <a:pt x="3617323" y="2998302"/>
                    <a:pt x="3607553" y="2957448"/>
                    <a:pt x="3607553" y="2946791"/>
                  </a:cubicBezTo>
                  <a:cubicBezTo>
                    <a:pt x="3616434" y="2944127"/>
                    <a:pt x="3618655" y="2947235"/>
                    <a:pt x="3634197" y="2938798"/>
                  </a:cubicBezTo>
                  <a:cubicBezTo>
                    <a:pt x="3649739" y="2930361"/>
                    <a:pt x="3678159" y="2903273"/>
                    <a:pt x="3700806" y="2896168"/>
                  </a:cubicBezTo>
                  <a:cubicBezTo>
                    <a:pt x="3723453" y="2889063"/>
                    <a:pt x="3755426" y="2909490"/>
                    <a:pt x="3770080" y="2896168"/>
                  </a:cubicBezTo>
                  <a:cubicBezTo>
                    <a:pt x="3784734" y="2882847"/>
                    <a:pt x="3777628" y="2841993"/>
                    <a:pt x="3788730" y="2816237"/>
                  </a:cubicBezTo>
                  <a:cubicBezTo>
                    <a:pt x="3799832" y="2790481"/>
                    <a:pt x="3821591" y="2756733"/>
                    <a:pt x="3836689" y="2741635"/>
                  </a:cubicBezTo>
                  <a:cubicBezTo>
                    <a:pt x="3851786" y="2726537"/>
                    <a:pt x="3869549" y="2739859"/>
                    <a:pt x="3879318" y="2725649"/>
                  </a:cubicBezTo>
                  <a:cubicBezTo>
                    <a:pt x="3889088" y="2711439"/>
                    <a:pt x="3888644" y="2674138"/>
                    <a:pt x="3895305" y="2656375"/>
                  </a:cubicBezTo>
                  <a:cubicBezTo>
                    <a:pt x="3901965" y="2638613"/>
                    <a:pt x="3910625" y="2628843"/>
                    <a:pt x="3919284" y="2619074"/>
                  </a:cubicBezTo>
                  <a:lnTo>
                    <a:pt x="3949003" y="2630962"/>
                  </a:lnTo>
                  <a:lnTo>
                    <a:pt x="3904185" y="2467204"/>
                  </a:lnTo>
                  <a:lnTo>
                    <a:pt x="3868660" y="2465428"/>
                  </a:lnTo>
                  <a:lnTo>
                    <a:pt x="3694191" y="2363095"/>
                  </a:lnTo>
                  <a:lnTo>
                    <a:pt x="3689259" y="2368150"/>
                  </a:lnTo>
                  <a:lnTo>
                    <a:pt x="3666168" y="2416109"/>
                  </a:lnTo>
                  <a:lnTo>
                    <a:pt x="3646630" y="2430319"/>
                  </a:lnTo>
                  <a:lnTo>
                    <a:pt x="3634196" y="2394794"/>
                  </a:lnTo>
                  <a:lnTo>
                    <a:pt x="3635972" y="2371703"/>
                  </a:lnTo>
                  <a:cubicBezTo>
                    <a:pt x="3626499" y="2373479"/>
                    <a:pt x="3615841" y="2371999"/>
                    <a:pt x="3607552" y="2377032"/>
                  </a:cubicBezTo>
                  <a:cubicBezTo>
                    <a:pt x="3599263" y="2382064"/>
                    <a:pt x="3596006" y="2393314"/>
                    <a:pt x="3586237" y="2401899"/>
                  </a:cubicBezTo>
                  <a:cubicBezTo>
                    <a:pt x="3576468" y="2410484"/>
                    <a:pt x="3562702" y="2419513"/>
                    <a:pt x="3548936" y="2428543"/>
                  </a:cubicBezTo>
                  <a:cubicBezTo>
                    <a:pt x="3550120" y="2420253"/>
                    <a:pt x="3554857" y="2412557"/>
                    <a:pt x="3552489" y="2403675"/>
                  </a:cubicBezTo>
                  <a:cubicBezTo>
                    <a:pt x="3550120" y="2394794"/>
                    <a:pt x="3536206" y="2385321"/>
                    <a:pt x="3534726" y="2375255"/>
                  </a:cubicBezTo>
                  <a:cubicBezTo>
                    <a:pt x="3533246" y="2365190"/>
                    <a:pt x="3546864" y="2348316"/>
                    <a:pt x="3543607" y="2343283"/>
                  </a:cubicBezTo>
                  <a:cubicBezTo>
                    <a:pt x="3540351" y="2338250"/>
                    <a:pt x="3522292" y="2348316"/>
                    <a:pt x="3515187" y="2345059"/>
                  </a:cubicBezTo>
                  <a:cubicBezTo>
                    <a:pt x="3508082" y="2341803"/>
                    <a:pt x="3503642" y="2328777"/>
                    <a:pt x="3500977" y="2323744"/>
                  </a:cubicBezTo>
                  <a:cubicBezTo>
                    <a:pt x="3498313" y="2318712"/>
                    <a:pt x="3509267" y="2316343"/>
                    <a:pt x="3499201" y="2314863"/>
                  </a:cubicBezTo>
                  <a:cubicBezTo>
                    <a:pt x="3489136" y="2313383"/>
                    <a:pt x="3460124" y="2314271"/>
                    <a:pt x="3440585" y="2314863"/>
                  </a:cubicBezTo>
                  <a:cubicBezTo>
                    <a:pt x="3421046" y="2315455"/>
                    <a:pt x="3396179" y="2323152"/>
                    <a:pt x="3381969" y="2318416"/>
                  </a:cubicBezTo>
                  <a:cubicBezTo>
                    <a:pt x="3367759" y="2313679"/>
                    <a:pt x="3361542" y="2300061"/>
                    <a:pt x="3355325" y="2286443"/>
                  </a:cubicBezTo>
                  <a:cubicBezTo>
                    <a:pt x="3377825" y="2288219"/>
                    <a:pt x="3407132" y="2297397"/>
                    <a:pt x="3422823" y="2291772"/>
                  </a:cubicBezTo>
                  <a:cubicBezTo>
                    <a:pt x="3438513" y="2286147"/>
                    <a:pt x="3449170" y="2266313"/>
                    <a:pt x="3449466" y="2252695"/>
                  </a:cubicBezTo>
                  <a:cubicBezTo>
                    <a:pt x="3449762" y="2239076"/>
                    <a:pt x="3429928" y="2221314"/>
                    <a:pt x="3424599" y="2210065"/>
                  </a:cubicBezTo>
                  <a:cubicBezTo>
                    <a:pt x="3419270" y="2198815"/>
                    <a:pt x="3421342" y="2186085"/>
                    <a:pt x="3417494" y="2185197"/>
                  </a:cubicBezTo>
                  <a:cubicBezTo>
                    <a:pt x="3405652" y="2195855"/>
                    <a:pt x="3395883" y="2209769"/>
                    <a:pt x="3381969" y="2217170"/>
                  </a:cubicBezTo>
                  <a:cubicBezTo>
                    <a:pt x="3368055" y="2224571"/>
                    <a:pt x="3341707" y="2253582"/>
                    <a:pt x="3334010" y="2229603"/>
                  </a:cubicBezTo>
                  <a:lnTo>
                    <a:pt x="3334035" y="2227500"/>
                  </a:lnTo>
                  <a:lnTo>
                    <a:pt x="3296817" y="2236985"/>
                  </a:lnTo>
                  <a:lnTo>
                    <a:pt x="3296709" y="2240261"/>
                  </a:lnTo>
                  <a:cubicBezTo>
                    <a:pt x="3286644" y="2239076"/>
                    <a:pt x="3280723" y="2240261"/>
                    <a:pt x="3266513" y="2236708"/>
                  </a:cubicBezTo>
                  <a:cubicBezTo>
                    <a:pt x="3252303" y="2233156"/>
                    <a:pt x="3230100" y="2226347"/>
                    <a:pt x="3211450" y="2218946"/>
                  </a:cubicBezTo>
                  <a:cubicBezTo>
                    <a:pt x="3192799" y="2211545"/>
                    <a:pt x="3172076" y="2205328"/>
                    <a:pt x="3154610" y="2192302"/>
                  </a:cubicBezTo>
                  <a:lnTo>
                    <a:pt x="3106651" y="2140791"/>
                  </a:lnTo>
                  <a:cubicBezTo>
                    <a:pt x="3102507" y="2147896"/>
                    <a:pt x="3103099" y="2156481"/>
                    <a:pt x="3094218" y="2162106"/>
                  </a:cubicBezTo>
                  <a:cubicBezTo>
                    <a:pt x="3085336" y="2167731"/>
                    <a:pt x="3053364" y="2174540"/>
                    <a:pt x="3053364" y="2174540"/>
                  </a:cubicBezTo>
                  <a:cubicBezTo>
                    <a:pt x="3036193" y="2179573"/>
                    <a:pt x="3009254" y="2186086"/>
                    <a:pt x="2991195" y="2192302"/>
                  </a:cubicBezTo>
                  <a:cubicBezTo>
                    <a:pt x="2973137" y="2198519"/>
                    <a:pt x="2959075" y="2205180"/>
                    <a:pt x="2945013" y="2211841"/>
                  </a:cubicBezTo>
                  <a:cubicBezTo>
                    <a:pt x="2945013" y="2200592"/>
                    <a:pt x="2948566" y="2185197"/>
                    <a:pt x="2945013" y="2178092"/>
                  </a:cubicBezTo>
                  <a:cubicBezTo>
                    <a:pt x="2941461" y="2170987"/>
                    <a:pt x="2933171" y="2167731"/>
                    <a:pt x="2923698" y="2169211"/>
                  </a:cubicBezTo>
                  <a:cubicBezTo>
                    <a:pt x="2914225" y="2170691"/>
                    <a:pt x="2900607" y="2181645"/>
                    <a:pt x="2888173" y="2186974"/>
                  </a:cubicBezTo>
                  <a:cubicBezTo>
                    <a:pt x="2875740" y="2192302"/>
                    <a:pt x="2855609" y="2191710"/>
                    <a:pt x="2849096" y="2201183"/>
                  </a:cubicBezTo>
                  <a:cubicBezTo>
                    <a:pt x="2842583" y="2210657"/>
                    <a:pt x="2852056" y="2224571"/>
                    <a:pt x="2849096" y="2243813"/>
                  </a:cubicBezTo>
                  <a:cubicBezTo>
                    <a:pt x="2846135" y="2263056"/>
                    <a:pt x="2838734" y="2297693"/>
                    <a:pt x="2831333" y="2316639"/>
                  </a:cubicBezTo>
                  <a:cubicBezTo>
                    <a:pt x="2823932" y="2335586"/>
                    <a:pt x="2811795" y="2346540"/>
                    <a:pt x="2804690" y="2357493"/>
                  </a:cubicBezTo>
                  <a:lnTo>
                    <a:pt x="2799972" y="2364802"/>
                  </a:lnTo>
                  <a:lnTo>
                    <a:pt x="2794032" y="2393018"/>
                  </a:lnTo>
                  <a:lnTo>
                    <a:pt x="2838438" y="2369927"/>
                  </a:lnTo>
                  <a:lnTo>
                    <a:pt x="2845543" y="2389465"/>
                  </a:lnTo>
                  <a:lnTo>
                    <a:pt x="2678576" y="2451634"/>
                  </a:lnTo>
                  <a:lnTo>
                    <a:pt x="2675024" y="2393018"/>
                  </a:lnTo>
                  <a:cubicBezTo>
                    <a:pt x="2680649" y="2392130"/>
                    <a:pt x="2699595" y="2411965"/>
                    <a:pt x="2708773" y="2401899"/>
                  </a:cubicBezTo>
                  <a:cubicBezTo>
                    <a:pt x="2717950" y="2391833"/>
                    <a:pt x="2724019" y="2362229"/>
                    <a:pt x="2730087" y="2332626"/>
                  </a:cubicBezTo>
                  <a:lnTo>
                    <a:pt x="2738161" y="2320964"/>
                  </a:lnTo>
                  <a:cubicBezTo>
                    <a:pt x="2735055" y="2315274"/>
                    <a:pt x="2731263" y="2310766"/>
                    <a:pt x="2730087" y="2300653"/>
                  </a:cubicBezTo>
                  <a:cubicBezTo>
                    <a:pt x="2728607" y="2287923"/>
                    <a:pt x="2728015" y="2265424"/>
                    <a:pt x="2731864" y="2249142"/>
                  </a:cubicBezTo>
                  <a:cubicBezTo>
                    <a:pt x="2735712" y="2232860"/>
                    <a:pt x="2746666" y="2210953"/>
                    <a:pt x="2753179" y="2202960"/>
                  </a:cubicBezTo>
                  <a:cubicBezTo>
                    <a:pt x="2759692" y="2194967"/>
                    <a:pt x="2767980" y="2202960"/>
                    <a:pt x="2770941" y="2201183"/>
                  </a:cubicBezTo>
                  <a:cubicBezTo>
                    <a:pt x="2769165" y="2191710"/>
                    <a:pt x="2767980" y="2189342"/>
                    <a:pt x="2765612" y="2172764"/>
                  </a:cubicBezTo>
                  <a:cubicBezTo>
                    <a:pt x="2763244" y="2156185"/>
                    <a:pt x="2758211" y="2127173"/>
                    <a:pt x="2756731" y="2101714"/>
                  </a:cubicBezTo>
                  <a:cubicBezTo>
                    <a:pt x="2755251" y="2076255"/>
                    <a:pt x="2758803" y="2041913"/>
                    <a:pt x="2756731" y="2020007"/>
                  </a:cubicBezTo>
                  <a:cubicBezTo>
                    <a:pt x="2754659" y="1998100"/>
                    <a:pt x="2750218" y="1985962"/>
                    <a:pt x="2744297" y="1970272"/>
                  </a:cubicBezTo>
                  <a:cubicBezTo>
                    <a:pt x="2738377" y="1954582"/>
                    <a:pt x="2712029" y="1947477"/>
                    <a:pt x="2721206" y="1929418"/>
                  </a:cubicBezTo>
                  <a:cubicBezTo>
                    <a:pt x="2730383" y="1911360"/>
                    <a:pt x="2774494" y="1878203"/>
                    <a:pt x="2799361" y="1861921"/>
                  </a:cubicBezTo>
                  <a:cubicBezTo>
                    <a:pt x="2824228" y="1845639"/>
                    <a:pt x="2841399" y="1840014"/>
                    <a:pt x="2870411" y="1831725"/>
                  </a:cubicBezTo>
                  <a:cubicBezTo>
                    <a:pt x="2899423" y="1823435"/>
                    <a:pt x="2935540" y="1816330"/>
                    <a:pt x="2973433" y="1812186"/>
                  </a:cubicBezTo>
                  <a:cubicBezTo>
                    <a:pt x="3011326" y="1808041"/>
                    <a:pt x="3055140" y="1808041"/>
                    <a:pt x="3097770" y="1806857"/>
                  </a:cubicBezTo>
                  <a:cubicBezTo>
                    <a:pt x="3140400" y="1805673"/>
                    <a:pt x="3200792" y="1809522"/>
                    <a:pt x="3229212" y="1805081"/>
                  </a:cubicBezTo>
                  <a:cubicBezTo>
                    <a:pt x="3257632" y="1800640"/>
                    <a:pt x="3258816" y="1785838"/>
                    <a:pt x="3268289" y="1780213"/>
                  </a:cubicBezTo>
                  <a:lnTo>
                    <a:pt x="3381969" y="1783766"/>
                  </a:lnTo>
                  <a:cubicBezTo>
                    <a:pt x="3409797" y="1784950"/>
                    <a:pt x="3445914" y="1791463"/>
                    <a:pt x="3465453" y="1787318"/>
                  </a:cubicBezTo>
                  <a:cubicBezTo>
                    <a:pt x="3484991" y="1783174"/>
                    <a:pt x="3491504" y="1762747"/>
                    <a:pt x="3499201" y="1758898"/>
                  </a:cubicBezTo>
                  <a:lnTo>
                    <a:pt x="3524069" y="1781990"/>
                  </a:lnTo>
                  <a:lnTo>
                    <a:pt x="3570251" y="1787318"/>
                  </a:lnTo>
                  <a:lnTo>
                    <a:pt x="3572027" y="1744689"/>
                  </a:lnTo>
                  <a:cubicBezTo>
                    <a:pt x="3593934" y="1752385"/>
                    <a:pt x="3607848" y="1752682"/>
                    <a:pt x="3637748" y="1767780"/>
                  </a:cubicBezTo>
                  <a:cubicBezTo>
                    <a:pt x="3667648" y="1782877"/>
                    <a:pt x="3720047" y="1816330"/>
                    <a:pt x="3751428" y="1835277"/>
                  </a:cubicBezTo>
                  <a:cubicBezTo>
                    <a:pt x="3782808" y="1854224"/>
                    <a:pt x="3801163" y="1874354"/>
                    <a:pt x="3826030" y="1881459"/>
                  </a:cubicBezTo>
                  <a:cubicBezTo>
                    <a:pt x="3850898" y="1888565"/>
                    <a:pt x="3875765" y="1883236"/>
                    <a:pt x="3900632" y="1877907"/>
                  </a:cubicBezTo>
                  <a:lnTo>
                    <a:pt x="3893527" y="1916984"/>
                  </a:lnTo>
                  <a:lnTo>
                    <a:pt x="3921947" y="1948957"/>
                  </a:lnTo>
                  <a:lnTo>
                    <a:pt x="3916461" y="1966788"/>
                  </a:lnTo>
                  <a:lnTo>
                    <a:pt x="3937934" y="1969856"/>
                  </a:lnTo>
                  <a:cubicBezTo>
                    <a:pt x="3951107" y="1962602"/>
                    <a:pt x="3964281" y="1955350"/>
                    <a:pt x="3978787" y="1948541"/>
                  </a:cubicBezTo>
                  <a:lnTo>
                    <a:pt x="3987478" y="1944679"/>
                  </a:lnTo>
                  <a:cubicBezTo>
                    <a:pt x="3986526" y="1953961"/>
                    <a:pt x="3994453" y="1975545"/>
                    <a:pt x="3998326" y="1984066"/>
                  </a:cubicBezTo>
                  <a:cubicBezTo>
                    <a:pt x="4002766" y="1993835"/>
                    <a:pt x="4010760" y="2001828"/>
                    <a:pt x="4014312" y="2000052"/>
                  </a:cubicBezTo>
                  <a:cubicBezTo>
                    <a:pt x="4017865" y="1998274"/>
                    <a:pt x="4018753" y="1981993"/>
                    <a:pt x="4019641" y="1973408"/>
                  </a:cubicBezTo>
                  <a:lnTo>
                    <a:pt x="4019641" y="1948541"/>
                  </a:lnTo>
                  <a:cubicBezTo>
                    <a:pt x="4019080" y="1944801"/>
                    <a:pt x="4007887" y="1940588"/>
                    <a:pt x="3998784" y="1939811"/>
                  </a:cubicBezTo>
                  <a:cubicBezTo>
                    <a:pt x="4011945" y="1934237"/>
                    <a:pt x="4024970" y="1929002"/>
                    <a:pt x="4024970" y="1929002"/>
                  </a:cubicBezTo>
                  <a:lnTo>
                    <a:pt x="4036649" y="1923997"/>
                  </a:lnTo>
                  <a:lnTo>
                    <a:pt x="4026745" y="1889924"/>
                  </a:lnTo>
                  <a:lnTo>
                    <a:pt x="3987668" y="1882819"/>
                  </a:lnTo>
                  <a:cubicBezTo>
                    <a:pt x="3993589" y="1862688"/>
                    <a:pt x="4009575" y="1851438"/>
                    <a:pt x="4005430" y="1822427"/>
                  </a:cubicBezTo>
                  <a:cubicBezTo>
                    <a:pt x="4001286" y="1793415"/>
                    <a:pt x="3971682" y="1738351"/>
                    <a:pt x="3962800" y="1708747"/>
                  </a:cubicBezTo>
                  <a:cubicBezTo>
                    <a:pt x="3953919" y="1679143"/>
                    <a:pt x="3957472" y="1657828"/>
                    <a:pt x="3952143" y="1644802"/>
                  </a:cubicBezTo>
                  <a:cubicBezTo>
                    <a:pt x="3946814" y="1631776"/>
                    <a:pt x="3937933" y="1640065"/>
                    <a:pt x="3930828" y="1630592"/>
                  </a:cubicBezTo>
                  <a:cubicBezTo>
                    <a:pt x="3923723" y="1621119"/>
                    <a:pt x="3913066" y="1598620"/>
                    <a:pt x="3909513" y="1587962"/>
                  </a:cubicBezTo>
                  <a:cubicBezTo>
                    <a:pt x="3905961" y="1577305"/>
                    <a:pt x="3913066" y="1577305"/>
                    <a:pt x="3909513" y="1566647"/>
                  </a:cubicBezTo>
                  <a:cubicBezTo>
                    <a:pt x="3905961" y="1555990"/>
                    <a:pt x="3892935" y="1534083"/>
                    <a:pt x="3888198" y="1524017"/>
                  </a:cubicBezTo>
                  <a:cubicBezTo>
                    <a:pt x="3883461" y="1513952"/>
                    <a:pt x="3882277" y="1510103"/>
                    <a:pt x="3881093" y="1506255"/>
                  </a:cubicBezTo>
                  <a:cubicBezTo>
                    <a:pt x="3842016" y="1479019"/>
                    <a:pt x="3813596" y="1453560"/>
                    <a:pt x="3763861" y="1424548"/>
                  </a:cubicBezTo>
                  <a:cubicBezTo>
                    <a:pt x="3714126" y="1395536"/>
                    <a:pt x="3640116" y="1357642"/>
                    <a:pt x="3582684" y="1332183"/>
                  </a:cubicBezTo>
                  <a:cubicBezTo>
                    <a:pt x="3525252" y="1306724"/>
                    <a:pt x="3475518" y="1291329"/>
                    <a:pt x="3419270" y="1271791"/>
                  </a:cubicBezTo>
                  <a:cubicBezTo>
                    <a:pt x="3363022" y="1252252"/>
                    <a:pt x="3316839" y="1233305"/>
                    <a:pt x="3245198" y="1214951"/>
                  </a:cubicBezTo>
                  <a:cubicBezTo>
                    <a:pt x="3173556" y="1196597"/>
                    <a:pt x="3061060" y="1174689"/>
                    <a:pt x="2989419" y="1161664"/>
                  </a:cubicBezTo>
                  <a:cubicBezTo>
                    <a:pt x="2917777" y="1148638"/>
                    <a:pt x="2878107" y="1144493"/>
                    <a:pt x="2815347" y="1136796"/>
                  </a:cubicBezTo>
                  <a:cubicBezTo>
                    <a:pt x="2752586" y="1129099"/>
                    <a:pt x="2699299" y="1120810"/>
                    <a:pt x="2612855" y="1115481"/>
                  </a:cubicBezTo>
                  <a:cubicBezTo>
                    <a:pt x="2548022" y="1111485"/>
                    <a:pt x="2479192" y="1103825"/>
                    <a:pt x="2391379" y="1102992"/>
                  </a:cubicBezTo>
                  <a:close/>
                  <a:moveTo>
                    <a:pt x="2297982" y="340372"/>
                  </a:moveTo>
                  <a:cubicBezTo>
                    <a:pt x="2296517" y="339973"/>
                    <a:pt x="2295351" y="340150"/>
                    <a:pt x="2294552" y="341039"/>
                  </a:cubicBezTo>
                  <a:cubicBezTo>
                    <a:pt x="2288157" y="348144"/>
                    <a:pt x="2308051" y="401431"/>
                    <a:pt x="2311604" y="430562"/>
                  </a:cubicBezTo>
                  <a:cubicBezTo>
                    <a:pt x="2315156" y="459692"/>
                    <a:pt x="2324393" y="498059"/>
                    <a:pt x="2315867" y="515821"/>
                  </a:cubicBezTo>
                  <a:cubicBezTo>
                    <a:pt x="2307341" y="533584"/>
                    <a:pt x="2275368" y="524347"/>
                    <a:pt x="2260448" y="537136"/>
                  </a:cubicBezTo>
                  <a:cubicBezTo>
                    <a:pt x="2245527" y="549925"/>
                    <a:pt x="2214976" y="586160"/>
                    <a:pt x="2226344" y="592555"/>
                  </a:cubicBezTo>
                  <a:cubicBezTo>
                    <a:pt x="2237712" y="598949"/>
                    <a:pt x="2289578" y="574793"/>
                    <a:pt x="2328656" y="575503"/>
                  </a:cubicBezTo>
                  <a:cubicBezTo>
                    <a:pt x="2367733" y="576214"/>
                    <a:pt x="2429546" y="590423"/>
                    <a:pt x="2460808" y="596818"/>
                  </a:cubicBezTo>
                  <a:cubicBezTo>
                    <a:pt x="2488018" y="602383"/>
                    <a:pt x="2514150" y="599337"/>
                    <a:pt x="2515181" y="609181"/>
                  </a:cubicBezTo>
                  <a:lnTo>
                    <a:pt x="2545357" y="611028"/>
                  </a:lnTo>
                  <a:lnTo>
                    <a:pt x="2546334" y="611587"/>
                  </a:lnTo>
                  <a:lnTo>
                    <a:pt x="2560230" y="589523"/>
                  </a:lnTo>
                  <a:lnTo>
                    <a:pt x="2558857" y="584029"/>
                  </a:lnTo>
                  <a:lnTo>
                    <a:pt x="2507701" y="541399"/>
                  </a:lnTo>
                  <a:lnTo>
                    <a:pt x="2469334" y="520084"/>
                  </a:lnTo>
                  <a:lnTo>
                    <a:pt x="2473597" y="490243"/>
                  </a:lnTo>
                  <a:lnTo>
                    <a:pt x="2529016" y="443351"/>
                  </a:lnTo>
                  <a:lnTo>
                    <a:pt x="2558857" y="387932"/>
                  </a:lnTo>
                  <a:lnTo>
                    <a:pt x="2541805" y="358091"/>
                  </a:lnTo>
                  <a:lnTo>
                    <a:pt x="2511964" y="370880"/>
                  </a:lnTo>
                  <a:lnTo>
                    <a:pt x="2435230" y="430562"/>
                  </a:lnTo>
                  <a:lnTo>
                    <a:pt x="2409652" y="434824"/>
                  </a:lnTo>
                  <a:cubicBezTo>
                    <a:pt x="2389758" y="419194"/>
                    <a:pt x="2369154" y="403563"/>
                    <a:pt x="2349971" y="387932"/>
                  </a:cubicBezTo>
                  <a:cubicBezTo>
                    <a:pt x="2333185" y="374254"/>
                    <a:pt x="2308240" y="343170"/>
                    <a:pt x="2297982" y="340372"/>
                  </a:cubicBezTo>
                  <a:close/>
                  <a:moveTo>
                    <a:pt x="2482123" y="0"/>
                  </a:moveTo>
                  <a:cubicBezTo>
                    <a:pt x="2601487" y="0"/>
                    <a:pt x="2737902" y="9236"/>
                    <a:pt x="2835951" y="21315"/>
                  </a:cubicBezTo>
                  <a:cubicBezTo>
                    <a:pt x="2934000" y="33393"/>
                    <a:pt x="3010734" y="63234"/>
                    <a:pt x="3070415" y="72471"/>
                  </a:cubicBezTo>
                  <a:cubicBezTo>
                    <a:pt x="3130097" y="81707"/>
                    <a:pt x="3164201" y="65366"/>
                    <a:pt x="3194042" y="76734"/>
                  </a:cubicBezTo>
                  <a:cubicBezTo>
                    <a:pt x="3223883" y="88102"/>
                    <a:pt x="3211094" y="112969"/>
                    <a:pt x="3249461" y="140678"/>
                  </a:cubicBezTo>
                  <a:cubicBezTo>
                    <a:pt x="3287828" y="168388"/>
                    <a:pt x="3338983" y="208176"/>
                    <a:pt x="3424243" y="242990"/>
                  </a:cubicBezTo>
                  <a:cubicBezTo>
                    <a:pt x="3509503" y="277805"/>
                    <a:pt x="3663681" y="320434"/>
                    <a:pt x="3761019" y="349565"/>
                  </a:cubicBezTo>
                  <a:cubicBezTo>
                    <a:pt x="3858357" y="378695"/>
                    <a:pt x="3925855" y="377274"/>
                    <a:pt x="4008272" y="417772"/>
                  </a:cubicBezTo>
                  <a:cubicBezTo>
                    <a:pt x="4090690" y="458271"/>
                    <a:pt x="4193712" y="552057"/>
                    <a:pt x="4255526" y="592555"/>
                  </a:cubicBezTo>
                  <a:cubicBezTo>
                    <a:pt x="4317339" y="633053"/>
                    <a:pt x="4333680" y="625238"/>
                    <a:pt x="4379152" y="660763"/>
                  </a:cubicBezTo>
                  <a:cubicBezTo>
                    <a:pt x="4424624" y="696288"/>
                    <a:pt x="4482885" y="737496"/>
                    <a:pt x="4528357" y="805704"/>
                  </a:cubicBezTo>
                  <a:cubicBezTo>
                    <a:pt x="4573829" y="873912"/>
                    <a:pt x="4600117" y="989013"/>
                    <a:pt x="4651983" y="1070009"/>
                  </a:cubicBezTo>
                  <a:cubicBezTo>
                    <a:pt x="4703850" y="1151006"/>
                    <a:pt x="4799056" y="1232713"/>
                    <a:pt x="4839555" y="1291685"/>
                  </a:cubicBezTo>
                  <a:cubicBezTo>
                    <a:pt x="4880053" y="1350656"/>
                    <a:pt x="4885027" y="1374813"/>
                    <a:pt x="4894974" y="1423837"/>
                  </a:cubicBezTo>
                  <a:cubicBezTo>
                    <a:pt x="4904920" y="1472862"/>
                    <a:pt x="4887869" y="1519754"/>
                    <a:pt x="4899236" y="1585831"/>
                  </a:cubicBezTo>
                  <a:cubicBezTo>
                    <a:pt x="4910604" y="1651907"/>
                    <a:pt x="4959629" y="1735035"/>
                    <a:pt x="4963181" y="1820295"/>
                  </a:cubicBezTo>
                  <a:cubicBezTo>
                    <a:pt x="4966441" y="1898535"/>
                    <a:pt x="4994830" y="1986347"/>
                    <a:pt x="4937239" y="2073362"/>
                  </a:cubicBezTo>
                  <a:cubicBezTo>
                    <a:pt x="4933425" y="2109935"/>
                    <a:pt x="4930317" y="2141568"/>
                    <a:pt x="4929077" y="2159913"/>
                  </a:cubicBezTo>
                  <a:cubicBezTo>
                    <a:pt x="4928071" y="2174812"/>
                    <a:pt x="4929802" y="2180194"/>
                    <a:pt x="4932251" y="2181001"/>
                  </a:cubicBezTo>
                  <a:cubicBezTo>
                    <a:pt x="4917311" y="2194853"/>
                    <a:pt x="4876465" y="2218865"/>
                    <a:pt x="4865133" y="2234515"/>
                  </a:cubicBezTo>
                  <a:cubicBezTo>
                    <a:pt x="4852699" y="2251686"/>
                    <a:pt x="4850923" y="2263527"/>
                    <a:pt x="4861580" y="2280698"/>
                  </a:cubicBezTo>
                  <a:cubicBezTo>
                    <a:pt x="4872238" y="2297868"/>
                    <a:pt x="4921972" y="2325104"/>
                    <a:pt x="4929077" y="2337537"/>
                  </a:cubicBezTo>
                  <a:cubicBezTo>
                    <a:pt x="4936182" y="2349971"/>
                    <a:pt x="4916052" y="2357076"/>
                    <a:pt x="4904210" y="2355300"/>
                  </a:cubicBezTo>
                  <a:cubicBezTo>
                    <a:pt x="4892368" y="2353524"/>
                    <a:pt x="4868685" y="2333985"/>
                    <a:pt x="4858028" y="2326880"/>
                  </a:cubicBezTo>
                  <a:cubicBezTo>
                    <a:pt x="4847370" y="2319775"/>
                    <a:pt x="4849738" y="2307341"/>
                    <a:pt x="4840265" y="2312670"/>
                  </a:cubicBezTo>
                  <a:cubicBezTo>
                    <a:pt x="4830792" y="2317999"/>
                    <a:pt x="4804740" y="2339314"/>
                    <a:pt x="4801188" y="2358852"/>
                  </a:cubicBezTo>
                  <a:cubicBezTo>
                    <a:pt x="4797635" y="2378391"/>
                    <a:pt x="4810069" y="2410363"/>
                    <a:pt x="4818950" y="2429902"/>
                  </a:cubicBezTo>
                  <a:cubicBezTo>
                    <a:pt x="4827831" y="2449441"/>
                    <a:pt x="4843226" y="2457730"/>
                    <a:pt x="4854475" y="2476085"/>
                  </a:cubicBezTo>
                  <a:cubicBezTo>
                    <a:pt x="4865724" y="2494439"/>
                    <a:pt x="4870461" y="2518122"/>
                    <a:pt x="4886448" y="2540029"/>
                  </a:cubicBezTo>
                  <a:cubicBezTo>
                    <a:pt x="4902434" y="2561936"/>
                    <a:pt x="4935590" y="2588580"/>
                    <a:pt x="4950392" y="2607527"/>
                  </a:cubicBezTo>
                  <a:cubicBezTo>
                    <a:pt x="4965194" y="2626473"/>
                    <a:pt x="4964602" y="2653117"/>
                    <a:pt x="4975260" y="2653709"/>
                  </a:cubicBezTo>
                  <a:cubicBezTo>
                    <a:pt x="4985917" y="2654301"/>
                    <a:pt x="5001312" y="2608711"/>
                    <a:pt x="5014337" y="2611079"/>
                  </a:cubicBezTo>
                  <a:cubicBezTo>
                    <a:pt x="5027363" y="2613447"/>
                    <a:pt x="5036836" y="2637131"/>
                    <a:pt x="5053415" y="2667919"/>
                  </a:cubicBezTo>
                  <a:cubicBezTo>
                    <a:pt x="5069993" y="2698707"/>
                    <a:pt x="5106110" y="2762060"/>
                    <a:pt x="5113807" y="2795808"/>
                  </a:cubicBezTo>
                  <a:cubicBezTo>
                    <a:pt x="5118850" y="2817920"/>
                    <a:pt x="5117285" y="2831644"/>
                    <a:pt x="5110586" y="2845567"/>
                  </a:cubicBezTo>
                  <a:cubicBezTo>
                    <a:pt x="5112536" y="2849745"/>
                    <a:pt x="5113060" y="2854240"/>
                    <a:pt x="5112920" y="2858867"/>
                  </a:cubicBezTo>
                  <a:cubicBezTo>
                    <a:pt x="5112033" y="2888175"/>
                    <a:pt x="5069403" y="2929029"/>
                    <a:pt x="5070291" y="2954784"/>
                  </a:cubicBezTo>
                  <a:lnTo>
                    <a:pt x="5118249" y="3013400"/>
                  </a:lnTo>
                  <a:lnTo>
                    <a:pt x="5104927" y="3026722"/>
                  </a:lnTo>
                  <a:lnTo>
                    <a:pt x="5075619" y="3005407"/>
                  </a:lnTo>
                  <a:cubicBezTo>
                    <a:pt x="5067626" y="3016953"/>
                    <a:pt x="5053416" y="3016953"/>
                    <a:pt x="5051640" y="3040044"/>
                  </a:cubicBezTo>
                  <a:cubicBezTo>
                    <a:pt x="5049863" y="3063135"/>
                    <a:pt x="5061854" y="3053810"/>
                    <a:pt x="5064962" y="3143954"/>
                  </a:cubicBezTo>
                  <a:cubicBezTo>
                    <a:pt x="5068070" y="3234098"/>
                    <a:pt x="5076951" y="3462790"/>
                    <a:pt x="5070291" y="3580910"/>
                  </a:cubicBezTo>
                  <a:cubicBezTo>
                    <a:pt x="5063630" y="3699030"/>
                    <a:pt x="5050752" y="3770524"/>
                    <a:pt x="5024996" y="3852676"/>
                  </a:cubicBezTo>
                  <a:cubicBezTo>
                    <a:pt x="5000537" y="3930692"/>
                    <a:pt x="4949646" y="4022326"/>
                    <a:pt x="4920045" y="4066972"/>
                  </a:cubicBezTo>
                  <a:cubicBezTo>
                    <a:pt x="4923885" y="4072313"/>
                    <a:pt x="4927752" y="4077233"/>
                    <a:pt x="4931744" y="4081811"/>
                  </a:cubicBezTo>
                  <a:cubicBezTo>
                    <a:pt x="4961940" y="4116448"/>
                    <a:pt x="4929079" y="4114672"/>
                    <a:pt x="4929079" y="4148421"/>
                  </a:cubicBezTo>
                  <a:cubicBezTo>
                    <a:pt x="4929079" y="4182170"/>
                    <a:pt x="4933520" y="4239009"/>
                    <a:pt x="4931744" y="4284303"/>
                  </a:cubicBezTo>
                  <a:cubicBezTo>
                    <a:pt x="4929967" y="4329597"/>
                    <a:pt x="4923306" y="4389102"/>
                    <a:pt x="4918421" y="4420186"/>
                  </a:cubicBezTo>
                  <a:cubicBezTo>
                    <a:pt x="4913537" y="4451271"/>
                    <a:pt x="4906876" y="4463704"/>
                    <a:pt x="4902435" y="4470809"/>
                  </a:cubicBezTo>
                  <a:cubicBezTo>
                    <a:pt x="4897106" y="4466369"/>
                    <a:pt x="4894442" y="4457043"/>
                    <a:pt x="4886449" y="4457487"/>
                  </a:cubicBezTo>
                  <a:cubicBezTo>
                    <a:pt x="4878456" y="4457932"/>
                    <a:pt x="4862914" y="4470809"/>
                    <a:pt x="4854477" y="4473474"/>
                  </a:cubicBezTo>
                  <a:lnTo>
                    <a:pt x="4835826" y="4473474"/>
                  </a:lnTo>
                  <a:cubicBezTo>
                    <a:pt x="4837603" y="4495676"/>
                    <a:pt x="4842487" y="4503670"/>
                    <a:pt x="4841155" y="4540082"/>
                  </a:cubicBezTo>
                  <a:cubicBezTo>
                    <a:pt x="4839823" y="4576495"/>
                    <a:pt x="4840267" y="4646213"/>
                    <a:pt x="4827833" y="4691952"/>
                  </a:cubicBezTo>
                  <a:cubicBezTo>
                    <a:pt x="4815399" y="4737690"/>
                    <a:pt x="4800301" y="4777211"/>
                    <a:pt x="4766553" y="4814512"/>
                  </a:cubicBezTo>
                  <a:cubicBezTo>
                    <a:pt x="4732804" y="4851814"/>
                    <a:pt x="4650209" y="4899328"/>
                    <a:pt x="4625341" y="4915758"/>
                  </a:cubicBezTo>
                  <a:lnTo>
                    <a:pt x="4601362" y="4859806"/>
                  </a:lnTo>
                  <a:cubicBezTo>
                    <a:pt x="4618236" y="4844709"/>
                    <a:pt x="4639995" y="4833607"/>
                    <a:pt x="4651985" y="4814512"/>
                  </a:cubicBezTo>
                  <a:cubicBezTo>
                    <a:pt x="4663974" y="4795418"/>
                    <a:pt x="4671968" y="4765222"/>
                    <a:pt x="4673300" y="4745239"/>
                  </a:cubicBezTo>
                  <a:cubicBezTo>
                    <a:pt x="4674632" y="4725256"/>
                    <a:pt x="4667305" y="4709936"/>
                    <a:pt x="4659978" y="4694616"/>
                  </a:cubicBezTo>
                  <a:cubicBezTo>
                    <a:pt x="4643104" y="4699944"/>
                    <a:pt x="4621344" y="4700389"/>
                    <a:pt x="4609355" y="4710602"/>
                  </a:cubicBezTo>
                  <a:cubicBezTo>
                    <a:pt x="4597365" y="4720815"/>
                    <a:pt x="4599142" y="4743463"/>
                    <a:pt x="4588040" y="4755896"/>
                  </a:cubicBezTo>
                  <a:cubicBezTo>
                    <a:pt x="4576938" y="4768330"/>
                    <a:pt x="4559842" y="4776767"/>
                    <a:pt x="4542746" y="4785204"/>
                  </a:cubicBezTo>
                  <a:cubicBezTo>
                    <a:pt x="4549851" y="4776323"/>
                    <a:pt x="4560953" y="4773215"/>
                    <a:pt x="4564061" y="4758560"/>
                  </a:cubicBezTo>
                  <a:cubicBezTo>
                    <a:pt x="4567169" y="4743906"/>
                    <a:pt x="4565837" y="4705273"/>
                    <a:pt x="4561396" y="4697280"/>
                  </a:cubicBezTo>
                  <a:cubicBezTo>
                    <a:pt x="4541858" y="4706162"/>
                    <a:pt x="4526759" y="4718595"/>
                    <a:pt x="4502780" y="4723924"/>
                  </a:cubicBezTo>
                  <a:lnTo>
                    <a:pt x="4429698" y="4728492"/>
                  </a:lnTo>
                  <a:lnTo>
                    <a:pt x="4412576" y="4737052"/>
                  </a:lnTo>
                  <a:cubicBezTo>
                    <a:pt x="4415217" y="4737967"/>
                    <a:pt x="4416552" y="4740072"/>
                    <a:pt x="4417521" y="4742574"/>
                  </a:cubicBezTo>
                  <a:cubicBezTo>
                    <a:pt x="4422849" y="4756340"/>
                    <a:pt x="4426402" y="4778543"/>
                    <a:pt x="4428178" y="4798526"/>
                  </a:cubicBezTo>
                  <a:cubicBezTo>
                    <a:pt x="4429954" y="4818509"/>
                    <a:pt x="4436615" y="4846041"/>
                    <a:pt x="4428178" y="4862471"/>
                  </a:cubicBezTo>
                  <a:cubicBezTo>
                    <a:pt x="4419741" y="4878901"/>
                    <a:pt x="4377555" y="4897108"/>
                    <a:pt x="4377555" y="4897108"/>
                  </a:cubicBezTo>
                  <a:cubicBezTo>
                    <a:pt x="4355352" y="4912206"/>
                    <a:pt x="4320715" y="4942402"/>
                    <a:pt x="4294960" y="4953059"/>
                  </a:cubicBezTo>
                  <a:cubicBezTo>
                    <a:pt x="4269320" y="4963669"/>
                    <a:pt x="4246321" y="4962396"/>
                    <a:pt x="4223335" y="4961057"/>
                  </a:cubicBezTo>
                  <a:cubicBezTo>
                    <a:pt x="4220452" y="4970734"/>
                    <a:pt x="4218348" y="4984515"/>
                    <a:pt x="4217693" y="5006347"/>
                  </a:cubicBezTo>
                  <a:cubicBezTo>
                    <a:pt x="4216361" y="5050753"/>
                    <a:pt x="4213252" y="5130240"/>
                    <a:pt x="4225686" y="5206174"/>
                  </a:cubicBezTo>
                  <a:cubicBezTo>
                    <a:pt x="4238120" y="5282108"/>
                    <a:pt x="4259435" y="5398452"/>
                    <a:pt x="4292295" y="5461953"/>
                  </a:cubicBezTo>
                  <a:lnTo>
                    <a:pt x="4422849" y="5587179"/>
                  </a:lnTo>
                  <a:cubicBezTo>
                    <a:pt x="4406863" y="5595171"/>
                    <a:pt x="4405975" y="5606717"/>
                    <a:pt x="4374891" y="5611158"/>
                  </a:cubicBezTo>
                  <a:cubicBezTo>
                    <a:pt x="4343807" y="5615598"/>
                    <a:pt x="4276309" y="5618263"/>
                    <a:pt x="4236343" y="5613822"/>
                  </a:cubicBezTo>
                  <a:cubicBezTo>
                    <a:pt x="4196378" y="5609382"/>
                    <a:pt x="4154192" y="5589398"/>
                    <a:pt x="4135098" y="5584514"/>
                  </a:cubicBezTo>
                  <a:cubicBezTo>
                    <a:pt x="4128881" y="5592507"/>
                    <a:pt x="4114671" y="5595616"/>
                    <a:pt x="4116447" y="5608493"/>
                  </a:cubicBezTo>
                  <a:cubicBezTo>
                    <a:pt x="4118224" y="5621371"/>
                    <a:pt x="4140870" y="5650679"/>
                    <a:pt x="4145755" y="5661781"/>
                  </a:cubicBezTo>
                  <a:lnTo>
                    <a:pt x="4148503" y="5672188"/>
                  </a:lnTo>
                  <a:cubicBezTo>
                    <a:pt x="4148197" y="5673992"/>
                    <a:pt x="4146976" y="5674547"/>
                    <a:pt x="4145755" y="5675102"/>
                  </a:cubicBezTo>
                  <a:cubicBezTo>
                    <a:pt x="4131545" y="5672438"/>
                    <a:pt x="4117335" y="5667998"/>
                    <a:pt x="4103125" y="5667109"/>
                  </a:cubicBezTo>
                  <a:cubicBezTo>
                    <a:pt x="4088915" y="5666222"/>
                    <a:pt x="4068044" y="5674214"/>
                    <a:pt x="4060495" y="5669774"/>
                  </a:cubicBezTo>
                  <a:cubicBezTo>
                    <a:pt x="4052946" y="5665333"/>
                    <a:pt x="4061384" y="5643130"/>
                    <a:pt x="4057831" y="5640466"/>
                  </a:cubicBezTo>
                  <a:cubicBezTo>
                    <a:pt x="4050726" y="5646682"/>
                    <a:pt x="4039181" y="5651567"/>
                    <a:pt x="4036516" y="5659116"/>
                  </a:cubicBezTo>
                  <a:cubicBezTo>
                    <a:pt x="4033852" y="5666665"/>
                    <a:pt x="4042733" y="5675547"/>
                    <a:pt x="4041845" y="5685760"/>
                  </a:cubicBezTo>
                  <a:lnTo>
                    <a:pt x="4038111" y="5701527"/>
                  </a:lnTo>
                  <a:cubicBezTo>
                    <a:pt x="4047573" y="5708434"/>
                    <a:pt x="4064557" y="5719779"/>
                    <a:pt x="4073817" y="5720397"/>
                  </a:cubicBezTo>
                  <a:cubicBezTo>
                    <a:pt x="4087139" y="5721285"/>
                    <a:pt x="4098685" y="5707963"/>
                    <a:pt x="4111118" y="5701746"/>
                  </a:cubicBezTo>
                  <a:lnTo>
                    <a:pt x="4132433" y="5731054"/>
                  </a:lnTo>
                  <a:cubicBezTo>
                    <a:pt x="4138650" y="5730610"/>
                    <a:pt x="4143091" y="5709739"/>
                    <a:pt x="4148419" y="5699082"/>
                  </a:cubicBezTo>
                  <a:lnTo>
                    <a:pt x="4156412" y="5752369"/>
                  </a:lnTo>
                  <a:cubicBezTo>
                    <a:pt x="4152416" y="5764803"/>
                    <a:pt x="4135097" y="5768356"/>
                    <a:pt x="4124440" y="5773684"/>
                  </a:cubicBezTo>
                  <a:cubicBezTo>
                    <a:pt x="4113782" y="5779013"/>
                    <a:pt x="4103125" y="5780789"/>
                    <a:pt x="4092467" y="5784342"/>
                  </a:cubicBezTo>
                  <a:lnTo>
                    <a:pt x="4105790" y="5826972"/>
                  </a:lnTo>
                  <a:lnTo>
                    <a:pt x="4052502" y="5877594"/>
                  </a:lnTo>
                  <a:lnTo>
                    <a:pt x="4055166" y="5898909"/>
                  </a:lnTo>
                  <a:lnTo>
                    <a:pt x="4081810" y="5882923"/>
                  </a:lnTo>
                  <a:lnTo>
                    <a:pt x="4092467" y="5893581"/>
                  </a:lnTo>
                  <a:lnTo>
                    <a:pt x="4073817" y="5922889"/>
                  </a:lnTo>
                  <a:cubicBezTo>
                    <a:pt x="4062716" y="5927774"/>
                    <a:pt x="4038292" y="5924665"/>
                    <a:pt x="4025859" y="5922889"/>
                  </a:cubicBezTo>
                  <a:cubicBezTo>
                    <a:pt x="4013425" y="5921113"/>
                    <a:pt x="4004988" y="5911787"/>
                    <a:pt x="3999215" y="5912231"/>
                  </a:cubicBezTo>
                  <a:cubicBezTo>
                    <a:pt x="3993442" y="5912676"/>
                    <a:pt x="3992998" y="5914451"/>
                    <a:pt x="3991222" y="5925553"/>
                  </a:cubicBezTo>
                  <a:lnTo>
                    <a:pt x="3988558" y="5978840"/>
                  </a:lnTo>
                  <a:lnTo>
                    <a:pt x="3956585" y="5946868"/>
                  </a:lnTo>
                  <a:cubicBezTo>
                    <a:pt x="3949480" y="5955749"/>
                    <a:pt x="3934382" y="5988610"/>
                    <a:pt x="3921948" y="6000155"/>
                  </a:cubicBezTo>
                  <a:cubicBezTo>
                    <a:pt x="3909514" y="6011701"/>
                    <a:pt x="3893972" y="6015253"/>
                    <a:pt x="3881983" y="6016142"/>
                  </a:cubicBezTo>
                  <a:cubicBezTo>
                    <a:pt x="3869993" y="6017030"/>
                    <a:pt x="3860668" y="6009037"/>
                    <a:pt x="3850011" y="6005484"/>
                  </a:cubicBezTo>
                  <a:cubicBezTo>
                    <a:pt x="3847346" y="6009037"/>
                    <a:pt x="3838909" y="6019694"/>
                    <a:pt x="3842017" y="6026799"/>
                  </a:cubicBezTo>
                  <a:cubicBezTo>
                    <a:pt x="3845125" y="6033904"/>
                    <a:pt x="3859780" y="6041009"/>
                    <a:pt x="3868661" y="6048114"/>
                  </a:cubicBezTo>
                  <a:cubicBezTo>
                    <a:pt x="3862444" y="6054331"/>
                    <a:pt x="3855783" y="6072094"/>
                    <a:pt x="3826031" y="6077422"/>
                  </a:cubicBezTo>
                  <a:cubicBezTo>
                    <a:pt x="3800090" y="6082069"/>
                    <a:pt x="3733299" y="6105283"/>
                    <a:pt x="3702991" y="6086849"/>
                  </a:cubicBezTo>
                  <a:cubicBezTo>
                    <a:pt x="3688611" y="6085343"/>
                    <a:pt x="3677795" y="6083468"/>
                    <a:pt x="3650183" y="6082751"/>
                  </a:cubicBezTo>
                  <a:cubicBezTo>
                    <a:pt x="3615990" y="6081863"/>
                    <a:pt x="3562259" y="6080975"/>
                    <a:pt x="3508972" y="6082751"/>
                  </a:cubicBezTo>
                  <a:cubicBezTo>
                    <a:pt x="3455685" y="6084527"/>
                    <a:pt x="3330459" y="6093408"/>
                    <a:pt x="3330459" y="6093408"/>
                  </a:cubicBezTo>
                  <a:lnTo>
                    <a:pt x="3066687" y="6090744"/>
                  </a:lnTo>
                  <a:cubicBezTo>
                    <a:pt x="3066687" y="6066765"/>
                    <a:pt x="3068019" y="6035236"/>
                    <a:pt x="3066687" y="6018806"/>
                  </a:cubicBezTo>
                  <a:cubicBezTo>
                    <a:pt x="3065355" y="6002376"/>
                    <a:pt x="3052033" y="5997935"/>
                    <a:pt x="3058694" y="5992162"/>
                  </a:cubicBezTo>
                  <a:cubicBezTo>
                    <a:pt x="3065354" y="5986389"/>
                    <a:pt x="3090666" y="5981061"/>
                    <a:pt x="3106652" y="5984169"/>
                  </a:cubicBezTo>
                  <a:cubicBezTo>
                    <a:pt x="3122639" y="5987277"/>
                    <a:pt x="3143953" y="6009036"/>
                    <a:pt x="3154611" y="6010813"/>
                  </a:cubicBezTo>
                  <a:lnTo>
                    <a:pt x="3175926" y="5970847"/>
                  </a:lnTo>
                  <a:lnTo>
                    <a:pt x="3175926" y="6001486"/>
                  </a:lnTo>
                  <a:lnTo>
                    <a:pt x="3189247" y="5968182"/>
                  </a:lnTo>
                  <a:lnTo>
                    <a:pt x="3229213" y="5984168"/>
                  </a:lnTo>
                  <a:lnTo>
                    <a:pt x="3230899" y="5984978"/>
                  </a:lnTo>
                  <a:lnTo>
                    <a:pt x="3231878" y="5984169"/>
                  </a:lnTo>
                  <a:lnTo>
                    <a:pt x="3242535" y="5941539"/>
                  </a:lnTo>
                  <a:lnTo>
                    <a:pt x="3266514" y="5936210"/>
                  </a:lnTo>
                  <a:cubicBezTo>
                    <a:pt x="3254969" y="5918448"/>
                    <a:pt x="3238983" y="5904682"/>
                    <a:pt x="3231878" y="5882923"/>
                  </a:cubicBezTo>
                  <a:cubicBezTo>
                    <a:pt x="3226500" y="5866453"/>
                    <a:pt x="3225447" y="5838791"/>
                    <a:pt x="3224669" y="5820153"/>
                  </a:cubicBezTo>
                  <a:lnTo>
                    <a:pt x="3205233" y="5832300"/>
                  </a:lnTo>
                  <a:cubicBezTo>
                    <a:pt x="3195020" y="5849174"/>
                    <a:pt x="3192800" y="5882035"/>
                    <a:pt x="3186582" y="5906902"/>
                  </a:cubicBezTo>
                  <a:lnTo>
                    <a:pt x="3159939" y="5909566"/>
                  </a:lnTo>
                  <a:lnTo>
                    <a:pt x="3151946" y="5864272"/>
                  </a:lnTo>
                  <a:cubicBezTo>
                    <a:pt x="3138624" y="5869601"/>
                    <a:pt x="3097326" y="5892248"/>
                    <a:pt x="3074679" y="5898909"/>
                  </a:cubicBezTo>
                  <a:cubicBezTo>
                    <a:pt x="3052032" y="5905569"/>
                    <a:pt x="3038710" y="5925552"/>
                    <a:pt x="3016063" y="5904237"/>
                  </a:cubicBezTo>
                  <a:cubicBezTo>
                    <a:pt x="2993416" y="5882923"/>
                    <a:pt x="2952562" y="5800771"/>
                    <a:pt x="2938797" y="5771019"/>
                  </a:cubicBezTo>
                  <a:cubicBezTo>
                    <a:pt x="2925031" y="5741267"/>
                    <a:pt x="2929471" y="5739047"/>
                    <a:pt x="2933468" y="5725725"/>
                  </a:cubicBezTo>
                  <a:cubicBezTo>
                    <a:pt x="2937465" y="5712404"/>
                    <a:pt x="2959667" y="5699082"/>
                    <a:pt x="2962776" y="5691088"/>
                  </a:cubicBezTo>
                  <a:cubicBezTo>
                    <a:pt x="2965884" y="5683095"/>
                    <a:pt x="2955671" y="5692421"/>
                    <a:pt x="2952118" y="5677767"/>
                  </a:cubicBezTo>
                  <a:cubicBezTo>
                    <a:pt x="2951992" y="5677246"/>
                    <a:pt x="2951878" y="5676710"/>
                    <a:pt x="2952027" y="5676112"/>
                  </a:cubicBezTo>
                  <a:lnTo>
                    <a:pt x="2954783" y="5672438"/>
                  </a:lnTo>
                  <a:lnTo>
                    <a:pt x="2951735" y="5670791"/>
                  </a:lnTo>
                  <a:cubicBezTo>
                    <a:pt x="2949934" y="5655436"/>
                    <a:pt x="2952897" y="5631755"/>
                    <a:pt x="2941461" y="5603164"/>
                  </a:cubicBezTo>
                  <a:cubicBezTo>
                    <a:pt x="2928139" y="5569860"/>
                    <a:pt x="2888618" y="5512132"/>
                    <a:pt x="2872187" y="5477939"/>
                  </a:cubicBezTo>
                  <a:cubicBezTo>
                    <a:pt x="2855757" y="5443746"/>
                    <a:pt x="2846432" y="5411329"/>
                    <a:pt x="2842879" y="5398008"/>
                  </a:cubicBezTo>
                  <a:lnTo>
                    <a:pt x="2841755" y="5391764"/>
                  </a:lnTo>
                  <a:cubicBezTo>
                    <a:pt x="2841853" y="5390792"/>
                    <a:pt x="2842380" y="5390792"/>
                    <a:pt x="2843213" y="5391347"/>
                  </a:cubicBezTo>
                  <a:lnTo>
                    <a:pt x="2850872" y="5398008"/>
                  </a:lnTo>
                  <a:cubicBezTo>
                    <a:pt x="2857089" y="5402449"/>
                    <a:pt x="2873520" y="5421543"/>
                    <a:pt x="2880181" y="5424652"/>
                  </a:cubicBezTo>
                  <a:cubicBezTo>
                    <a:pt x="2886841" y="5427760"/>
                    <a:pt x="2893503" y="5424208"/>
                    <a:pt x="2890838" y="5416659"/>
                  </a:cubicBezTo>
                  <a:cubicBezTo>
                    <a:pt x="2888173" y="5409110"/>
                    <a:pt x="2865971" y="5387350"/>
                    <a:pt x="2864194" y="5379358"/>
                  </a:cubicBezTo>
                  <a:cubicBezTo>
                    <a:pt x="2862418" y="5371365"/>
                    <a:pt x="2873964" y="5361151"/>
                    <a:pt x="2880181" y="5368700"/>
                  </a:cubicBezTo>
                  <a:cubicBezTo>
                    <a:pt x="2886398" y="5376249"/>
                    <a:pt x="2893058" y="5415770"/>
                    <a:pt x="2901496" y="5424652"/>
                  </a:cubicBezTo>
                  <a:cubicBezTo>
                    <a:pt x="2909933" y="5433533"/>
                    <a:pt x="2928139" y="5438862"/>
                    <a:pt x="2930803" y="5421987"/>
                  </a:cubicBezTo>
                  <a:cubicBezTo>
                    <a:pt x="2933468" y="5405113"/>
                    <a:pt x="2927695" y="5346497"/>
                    <a:pt x="2917482" y="5323406"/>
                  </a:cubicBezTo>
                  <a:cubicBezTo>
                    <a:pt x="2907268" y="5300314"/>
                    <a:pt x="2885509" y="5296762"/>
                    <a:pt x="2869523" y="5283440"/>
                  </a:cubicBezTo>
                  <a:lnTo>
                    <a:pt x="2864194" y="5331399"/>
                  </a:lnTo>
                  <a:cubicBezTo>
                    <a:pt x="2857089" y="5341612"/>
                    <a:pt x="2837106" y="5340280"/>
                    <a:pt x="2826893" y="5344721"/>
                  </a:cubicBezTo>
                  <a:cubicBezTo>
                    <a:pt x="2816680" y="5349161"/>
                    <a:pt x="2810907" y="5353602"/>
                    <a:pt x="2802914" y="5358043"/>
                  </a:cubicBezTo>
                  <a:lnTo>
                    <a:pt x="2792256" y="5312748"/>
                  </a:lnTo>
                  <a:cubicBezTo>
                    <a:pt x="2783375" y="5300314"/>
                    <a:pt x="2755843" y="5281220"/>
                    <a:pt x="2749626" y="5283440"/>
                  </a:cubicBezTo>
                  <a:cubicBezTo>
                    <a:pt x="2749631" y="5283534"/>
                    <a:pt x="2750965" y="5310555"/>
                    <a:pt x="2754955" y="5326070"/>
                  </a:cubicBezTo>
                  <a:cubicBezTo>
                    <a:pt x="2758952" y="5341612"/>
                    <a:pt x="2764280" y="5351381"/>
                    <a:pt x="2773606" y="5376693"/>
                  </a:cubicBezTo>
                  <a:cubicBezTo>
                    <a:pt x="2773655" y="5376817"/>
                    <a:pt x="2802477" y="5450874"/>
                    <a:pt x="2810907" y="5477939"/>
                  </a:cubicBezTo>
                  <a:cubicBezTo>
                    <a:pt x="2819344" y="5505027"/>
                    <a:pt x="2811795" y="5521457"/>
                    <a:pt x="2824229" y="5539220"/>
                  </a:cubicBezTo>
                  <a:cubicBezTo>
                    <a:pt x="2836662" y="5556982"/>
                    <a:pt x="2870411" y="5566751"/>
                    <a:pt x="2885509" y="5584513"/>
                  </a:cubicBezTo>
                  <a:cubicBezTo>
                    <a:pt x="2900607" y="5602276"/>
                    <a:pt x="2903272" y="5631140"/>
                    <a:pt x="2914817" y="5645794"/>
                  </a:cubicBezTo>
                  <a:cubicBezTo>
                    <a:pt x="2925525" y="5659385"/>
                    <a:pt x="2939288" y="5663045"/>
                    <a:pt x="2951735" y="5670791"/>
                  </a:cubicBezTo>
                  <a:lnTo>
                    <a:pt x="2952027" y="5676112"/>
                  </a:lnTo>
                  <a:lnTo>
                    <a:pt x="2946789" y="5683095"/>
                  </a:lnTo>
                  <a:lnTo>
                    <a:pt x="2909488" y="5691088"/>
                  </a:lnTo>
                  <a:lnTo>
                    <a:pt x="2893502" y="5693753"/>
                  </a:lnTo>
                  <a:lnTo>
                    <a:pt x="2889976" y="5697782"/>
                  </a:lnTo>
                  <a:lnTo>
                    <a:pt x="2917482" y="5824307"/>
                  </a:lnTo>
                  <a:lnTo>
                    <a:pt x="2976098" y="5914896"/>
                  </a:lnTo>
                  <a:lnTo>
                    <a:pt x="2971690" y="5924391"/>
                  </a:lnTo>
                  <a:lnTo>
                    <a:pt x="2989420" y="5936210"/>
                  </a:lnTo>
                  <a:cubicBezTo>
                    <a:pt x="3003407" y="5953529"/>
                    <a:pt x="3017396" y="5970847"/>
                    <a:pt x="3024057" y="5997491"/>
                  </a:cubicBezTo>
                  <a:lnTo>
                    <a:pt x="3029385" y="6096072"/>
                  </a:lnTo>
                  <a:cubicBezTo>
                    <a:pt x="3018728" y="6093408"/>
                    <a:pt x="3003186" y="6095184"/>
                    <a:pt x="2997413" y="6088079"/>
                  </a:cubicBezTo>
                  <a:cubicBezTo>
                    <a:pt x="2991640" y="6080974"/>
                    <a:pt x="2995192" y="6061435"/>
                    <a:pt x="2994748" y="6053442"/>
                  </a:cubicBezTo>
                  <a:cubicBezTo>
                    <a:pt x="2994304" y="6045450"/>
                    <a:pt x="3000077" y="6042786"/>
                    <a:pt x="2994748" y="6040121"/>
                  </a:cubicBezTo>
                  <a:cubicBezTo>
                    <a:pt x="2989420" y="6037456"/>
                    <a:pt x="2970325" y="6044561"/>
                    <a:pt x="2962776" y="6037456"/>
                  </a:cubicBezTo>
                  <a:cubicBezTo>
                    <a:pt x="2955227" y="6030351"/>
                    <a:pt x="2954339" y="6004596"/>
                    <a:pt x="2949454" y="5997491"/>
                  </a:cubicBezTo>
                  <a:lnTo>
                    <a:pt x="2937683" y="5993567"/>
                  </a:lnTo>
                  <a:lnTo>
                    <a:pt x="2906825" y="6026799"/>
                  </a:lnTo>
                  <a:lnTo>
                    <a:pt x="2941461" y="6088080"/>
                  </a:lnTo>
                  <a:lnTo>
                    <a:pt x="2834887" y="6080087"/>
                  </a:lnTo>
                  <a:cubicBezTo>
                    <a:pt x="2768278" y="6076090"/>
                    <a:pt x="2643052" y="6067209"/>
                    <a:pt x="2541806" y="6064101"/>
                  </a:cubicBezTo>
                  <a:lnTo>
                    <a:pt x="2227411" y="6061437"/>
                  </a:lnTo>
                  <a:lnTo>
                    <a:pt x="2181837" y="6045845"/>
                  </a:lnTo>
                  <a:cubicBezTo>
                    <a:pt x="2172576" y="6047505"/>
                    <a:pt x="2164492" y="6049122"/>
                    <a:pt x="2158137" y="6050778"/>
                  </a:cubicBezTo>
                  <a:cubicBezTo>
                    <a:pt x="2105294" y="6064544"/>
                    <a:pt x="2078206" y="6041897"/>
                    <a:pt x="2038241" y="6037456"/>
                  </a:cubicBezTo>
                  <a:lnTo>
                    <a:pt x="2096857" y="5992162"/>
                  </a:lnTo>
                  <a:lnTo>
                    <a:pt x="2126164" y="5981504"/>
                  </a:lnTo>
                  <a:lnTo>
                    <a:pt x="2126164" y="5970847"/>
                  </a:lnTo>
                  <a:lnTo>
                    <a:pt x="2107514" y="5920224"/>
                  </a:lnTo>
                  <a:lnTo>
                    <a:pt x="2056891" y="5914895"/>
                  </a:lnTo>
                  <a:lnTo>
                    <a:pt x="2059556" y="5898909"/>
                  </a:lnTo>
                  <a:lnTo>
                    <a:pt x="2078206" y="5885587"/>
                  </a:lnTo>
                  <a:lnTo>
                    <a:pt x="2067548" y="5869601"/>
                  </a:lnTo>
                  <a:lnTo>
                    <a:pt x="2030247" y="5869601"/>
                  </a:lnTo>
                  <a:lnTo>
                    <a:pt x="2048898" y="5896245"/>
                  </a:lnTo>
                  <a:lnTo>
                    <a:pt x="2051562" y="5906902"/>
                  </a:lnTo>
                  <a:lnTo>
                    <a:pt x="2014261" y="5888251"/>
                  </a:lnTo>
                  <a:lnTo>
                    <a:pt x="2016926" y="5845621"/>
                  </a:lnTo>
                  <a:cubicBezTo>
                    <a:pt x="2006712" y="5841181"/>
                    <a:pt x="1968523" y="5850950"/>
                    <a:pt x="1952981" y="5840293"/>
                  </a:cubicBezTo>
                  <a:cubicBezTo>
                    <a:pt x="1937439" y="5829635"/>
                    <a:pt x="1932110" y="5787894"/>
                    <a:pt x="1923673" y="5781677"/>
                  </a:cubicBezTo>
                  <a:cubicBezTo>
                    <a:pt x="1915236" y="5775459"/>
                    <a:pt x="1909463" y="5795887"/>
                    <a:pt x="1902358" y="5802992"/>
                  </a:cubicBezTo>
                  <a:cubicBezTo>
                    <a:pt x="1898361" y="5791446"/>
                    <a:pt x="1888148" y="5744375"/>
                    <a:pt x="1889036" y="5728389"/>
                  </a:cubicBezTo>
                  <a:cubicBezTo>
                    <a:pt x="1889924" y="5712403"/>
                    <a:pt x="1901470" y="5714179"/>
                    <a:pt x="1907686" y="5707074"/>
                  </a:cubicBezTo>
                  <a:lnTo>
                    <a:pt x="1870385" y="5707074"/>
                  </a:lnTo>
                  <a:cubicBezTo>
                    <a:pt x="1859728" y="5704854"/>
                    <a:pt x="1861948" y="5705742"/>
                    <a:pt x="1843742" y="5693753"/>
                  </a:cubicBezTo>
                  <a:cubicBezTo>
                    <a:pt x="1825535" y="5681763"/>
                    <a:pt x="1780685" y="5652899"/>
                    <a:pt x="1761146" y="5635137"/>
                  </a:cubicBezTo>
                  <a:cubicBezTo>
                    <a:pt x="1741608" y="5617374"/>
                    <a:pt x="1734502" y="5592507"/>
                    <a:pt x="1726509" y="5587178"/>
                  </a:cubicBezTo>
                  <a:lnTo>
                    <a:pt x="1713188" y="5603164"/>
                  </a:lnTo>
                  <a:cubicBezTo>
                    <a:pt x="1696313" y="5592507"/>
                    <a:pt x="1673666" y="5546325"/>
                    <a:pt x="1622599" y="5523233"/>
                  </a:cubicBezTo>
                  <a:cubicBezTo>
                    <a:pt x="1571532" y="5500142"/>
                    <a:pt x="1457852" y="5479715"/>
                    <a:pt x="1406785" y="5464617"/>
                  </a:cubicBezTo>
                  <a:cubicBezTo>
                    <a:pt x="1355718" y="5449519"/>
                    <a:pt x="1336623" y="5447299"/>
                    <a:pt x="1316197" y="5432645"/>
                  </a:cubicBezTo>
                  <a:cubicBezTo>
                    <a:pt x="1295770" y="5417991"/>
                    <a:pt x="1300655" y="5391347"/>
                    <a:pt x="1284224" y="5376693"/>
                  </a:cubicBezTo>
                  <a:cubicBezTo>
                    <a:pt x="1267794" y="5362039"/>
                    <a:pt x="1239818" y="5355378"/>
                    <a:pt x="1217615" y="5344721"/>
                  </a:cubicBezTo>
                  <a:lnTo>
                    <a:pt x="1215603" y="5340515"/>
                  </a:lnTo>
                  <a:lnTo>
                    <a:pt x="1206958" y="5342057"/>
                  </a:lnTo>
                  <a:cubicBezTo>
                    <a:pt x="1194524" y="5335840"/>
                    <a:pt x="1182091" y="5334952"/>
                    <a:pt x="1169657" y="5323406"/>
                  </a:cubicBezTo>
                  <a:cubicBezTo>
                    <a:pt x="1157223" y="5311861"/>
                    <a:pt x="1145677" y="5283885"/>
                    <a:pt x="1132356" y="5272784"/>
                  </a:cubicBezTo>
                  <a:cubicBezTo>
                    <a:pt x="1119034" y="5261682"/>
                    <a:pt x="1103047" y="5263458"/>
                    <a:pt x="1089726" y="5256797"/>
                  </a:cubicBezTo>
                  <a:cubicBezTo>
                    <a:pt x="1076404" y="5250137"/>
                    <a:pt x="1067523" y="5237258"/>
                    <a:pt x="1052425" y="5232818"/>
                  </a:cubicBezTo>
                  <a:cubicBezTo>
                    <a:pt x="1037327" y="5228378"/>
                    <a:pt x="1019120" y="5247028"/>
                    <a:pt x="999137" y="5230154"/>
                  </a:cubicBezTo>
                  <a:cubicBezTo>
                    <a:pt x="979154" y="5213279"/>
                    <a:pt x="954288" y="5177310"/>
                    <a:pt x="932528" y="5131572"/>
                  </a:cubicBezTo>
                  <a:cubicBezTo>
                    <a:pt x="910769" y="5085834"/>
                    <a:pt x="869028" y="4993469"/>
                    <a:pt x="868584" y="4955724"/>
                  </a:cubicBezTo>
                  <a:cubicBezTo>
                    <a:pt x="868158" y="4919528"/>
                    <a:pt x="911017" y="4918451"/>
                    <a:pt x="927572" y="4906278"/>
                  </a:cubicBezTo>
                  <a:lnTo>
                    <a:pt x="903220" y="4777211"/>
                  </a:lnTo>
                  <a:cubicBezTo>
                    <a:pt x="890786" y="4735469"/>
                    <a:pt x="869027" y="4698168"/>
                    <a:pt x="855261" y="4667972"/>
                  </a:cubicBezTo>
                  <a:cubicBezTo>
                    <a:pt x="841959" y="4638792"/>
                    <a:pt x="831766" y="4618320"/>
                    <a:pt x="821670" y="4598146"/>
                  </a:cubicBezTo>
                  <a:lnTo>
                    <a:pt x="785988" y="4622678"/>
                  </a:lnTo>
                  <a:lnTo>
                    <a:pt x="788652" y="4667972"/>
                  </a:lnTo>
                  <a:cubicBezTo>
                    <a:pt x="770446" y="4674188"/>
                    <a:pt x="709609" y="4678185"/>
                    <a:pt x="679413" y="4689287"/>
                  </a:cubicBezTo>
                  <a:cubicBezTo>
                    <a:pt x="649217" y="4700388"/>
                    <a:pt x="631454" y="4719483"/>
                    <a:pt x="607475" y="4734581"/>
                  </a:cubicBezTo>
                  <a:lnTo>
                    <a:pt x="687406" y="4633335"/>
                  </a:lnTo>
                  <a:cubicBezTo>
                    <a:pt x="686519" y="4623566"/>
                    <a:pt x="671420" y="4600030"/>
                    <a:pt x="676749" y="4582712"/>
                  </a:cubicBezTo>
                  <a:cubicBezTo>
                    <a:pt x="682078" y="4565394"/>
                    <a:pt x="713606" y="4546743"/>
                    <a:pt x="719379" y="4529425"/>
                  </a:cubicBezTo>
                  <a:cubicBezTo>
                    <a:pt x="725152" y="4512106"/>
                    <a:pt x="714050" y="4495676"/>
                    <a:pt x="711385" y="4478802"/>
                  </a:cubicBezTo>
                  <a:lnTo>
                    <a:pt x="674084" y="4492123"/>
                  </a:lnTo>
                  <a:lnTo>
                    <a:pt x="662370" y="4506766"/>
                  </a:lnTo>
                  <a:cubicBezTo>
                    <a:pt x="656682" y="4525785"/>
                    <a:pt x="643316" y="4547336"/>
                    <a:pt x="632390" y="4564282"/>
                  </a:cubicBezTo>
                  <a:lnTo>
                    <a:pt x="618133" y="4620013"/>
                  </a:lnTo>
                  <a:lnTo>
                    <a:pt x="609252" y="4625564"/>
                  </a:lnTo>
                  <a:lnTo>
                    <a:pt x="612804" y="4625342"/>
                  </a:lnTo>
                  <a:lnTo>
                    <a:pt x="578167" y="4673300"/>
                  </a:lnTo>
                  <a:cubicBezTo>
                    <a:pt x="562181" y="4687066"/>
                    <a:pt x="537314" y="4696391"/>
                    <a:pt x="516887" y="4707937"/>
                  </a:cubicBezTo>
                  <a:cubicBezTo>
                    <a:pt x="514223" y="4694171"/>
                    <a:pt x="527545" y="4633779"/>
                    <a:pt x="535537" y="4609355"/>
                  </a:cubicBezTo>
                  <a:cubicBezTo>
                    <a:pt x="543530" y="4584932"/>
                    <a:pt x="555077" y="4577383"/>
                    <a:pt x="564846" y="4561397"/>
                  </a:cubicBezTo>
                  <a:lnTo>
                    <a:pt x="594154" y="4513438"/>
                  </a:lnTo>
                  <a:lnTo>
                    <a:pt x="603009" y="4494117"/>
                  </a:lnTo>
                  <a:lnTo>
                    <a:pt x="468928" y="4444165"/>
                  </a:lnTo>
                  <a:cubicBezTo>
                    <a:pt x="434735" y="4441057"/>
                    <a:pt x="345923" y="4444165"/>
                    <a:pt x="317059" y="4433507"/>
                  </a:cubicBezTo>
                  <a:cubicBezTo>
                    <a:pt x="288195" y="4422850"/>
                    <a:pt x="304625" y="4389101"/>
                    <a:pt x="295744" y="4380220"/>
                  </a:cubicBezTo>
                  <a:cubicBezTo>
                    <a:pt x="286863" y="4371339"/>
                    <a:pt x="274429" y="4380220"/>
                    <a:pt x="263772" y="4380220"/>
                  </a:cubicBezTo>
                  <a:lnTo>
                    <a:pt x="282423" y="4326933"/>
                  </a:lnTo>
                  <a:cubicBezTo>
                    <a:pt x="281534" y="4310946"/>
                    <a:pt x="271321" y="4302509"/>
                    <a:pt x="258443" y="4284303"/>
                  </a:cubicBezTo>
                  <a:cubicBezTo>
                    <a:pt x="245565" y="4266096"/>
                    <a:pt x="222918" y="4239897"/>
                    <a:pt x="205156" y="4217694"/>
                  </a:cubicBezTo>
                  <a:cubicBezTo>
                    <a:pt x="242457" y="4235456"/>
                    <a:pt x="279759" y="4253218"/>
                    <a:pt x="298409" y="4252330"/>
                  </a:cubicBezTo>
                  <a:cubicBezTo>
                    <a:pt x="317059" y="4251443"/>
                    <a:pt x="310843" y="4225687"/>
                    <a:pt x="317059" y="4212365"/>
                  </a:cubicBezTo>
                  <a:lnTo>
                    <a:pt x="375675" y="4249666"/>
                  </a:lnTo>
                  <a:cubicBezTo>
                    <a:pt x="397434" y="4254107"/>
                    <a:pt x="423634" y="4242561"/>
                    <a:pt x="447613" y="4239009"/>
                  </a:cubicBezTo>
                  <a:cubicBezTo>
                    <a:pt x="402319" y="4207481"/>
                    <a:pt x="357025" y="4175952"/>
                    <a:pt x="319724" y="4137763"/>
                  </a:cubicBezTo>
                  <a:cubicBezTo>
                    <a:pt x="282423" y="4099574"/>
                    <a:pt x="244233" y="4048062"/>
                    <a:pt x="223807" y="4009873"/>
                  </a:cubicBezTo>
                  <a:cubicBezTo>
                    <a:pt x="203380" y="3971684"/>
                    <a:pt x="197163" y="3938379"/>
                    <a:pt x="197163" y="3908627"/>
                  </a:cubicBezTo>
                  <a:cubicBezTo>
                    <a:pt x="197163" y="3878875"/>
                    <a:pt x="212705" y="3851343"/>
                    <a:pt x="223807" y="3831360"/>
                  </a:cubicBezTo>
                  <a:cubicBezTo>
                    <a:pt x="234908" y="3811377"/>
                    <a:pt x="250450" y="3802940"/>
                    <a:pt x="263772" y="3788730"/>
                  </a:cubicBezTo>
                  <a:cubicBezTo>
                    <a:pt x="266214" y="3818927"/>
                    <a:pt x="268657" y="3849123"/>
                    <a:pt x="282423" y="3876655"/>
                  </a:cubicBezTo>
                  <a:cubicBezTo>
                    <a:pt x="296188" y="3904186"/>
                    <a:pt x="322832" y="3934827"/>
                    <a:pt x="346367" y="3953921"/>
                  </a:cubicBezTo>
                  <a:cubicBezTo>
                    <a:pt x="369903" y="3973016"/>
                    <a:pt x="397879" y="3983673"/>
                    <a:pt x="423634" y="3991222"/>
                  </a:cubicBezTo>
                  <a:cubicBezTo>
                    <a:pt x="449389" y="3998772"/>
                    <a:pt x="484470" y="4001436"/>
                    <a:pt x="500901" y="3999216"/>
                  </a:cubicBezTo>
                  <a:cubicBezTo>
                    <a:pt x="517331" y="3996995"/>
                    <a:pt x="516887" y="3990779"/>
                    <a:pt x="522216" y="3977901"/>
                  </a:cubicBezTo>
                  <a:cubicBezTo>
                    <a:pt x="527544" y="3965023"/>
                    <a:pt x="529321" y="3935715"/>
                    <a:pt x="532873" y="3921949"/>
                  </a:cubicBezTo>
                  <a:cubicBezTo>
                    <a:pt x="536426" y="3908183"/>
                    <a:pt x="539978" y="3904186"/>
                    <a:pt x="543531" y="3895305"/>
                  </a:cubicBezTo>
                  <a:cubicBezTo>
                    <a:pt x="553522" y="3897747"/>
                    <a:pt x="563513" y="3900190"/>
                    <a:pt x="575503" y="3895305"/>
                  </a:cubicBezTo>
                  <a:cubicBezTo>
                    <a:pt x="587492" y="3890421"/>
                    <a:pt x="604811" y="3872658"/>
                    <a:pt x="615468" y="3865997"/>
                  </a:cubicBezTo>
                  <a:cubicBezTo>
                    <a:pt x="626126" y="3859337"/>
                    <a:pt x="631454" y="3858892"/>
                    <a:pt x="639448" y="3855340"/>
                  </a:cubicBezTo>
                  <a:cubicBezTo>
                    <a:pt x="641668" y="3840242"/>
                    <a:pt x="644332" y="3804273"/>
                    <a:pt x="634119" y="3775409"/>
                  </a:cubicBezTo>
                  <a:cubicBezTo>
                    <a:pt x="623906" y="3746545"/>
                    <a:pt x="597262" y="3708355"/>
                    <a:pt x="578167" y="3682156"/>
                  </a:cubicBezTo>
                  <a:cubicBezTo>
                    <a:pt x="559073" y="3655956"/>
                    <a:pt x="539312" y="3637083"/>
                    <a:pt x="519551" y="3618211"/>
                  </a:cubicBezTo>
                  <a:lnTo>
                    <a:pt x="487424" y="3599088"/>
                  </a:lnTo>
                  <a:cubicBezTo>
                    <a:pt x="393668" y="3628371"/>
                    <a:pt x="301252" y="3656508"/>
                    <a:pt x="234464" y="3666169"/>
                  </a:cubicBezTo>
                  <a:cubicBezTo>
                    <a:pt x="163859" y="3676383"/>
                    <a:pt x="119008" y="3671942"/>
                    <a:pt x="79931" y="3655512"/>
                  </a:cubicBezTo>
                  <a:cubicBezTo>
                    <a:pt x="40854" y="3639081"/>
                    <a:pt x="26644" y="3596896"/>
                    <a:pt x="0" y="3567588"/>
                  </a:cubicBezTo>
                  <a:cubicBezTo>
                    <a:pt x="43518" y="3585128"/>
                    <a:pt x="87036" y="3602669"/>
                    <a:pt x="122561" y="3607553"/>
                  </a:cubicBezTo>
                  <a:cubicBezTo>
                    <a:pt x="158086" y="3612438"/>
                    <a:pt x="195387" y="3602224"/>
                    <a:pt x="213149" y="3596896"/>
                  </a:cubicBezTo>
                  <a:cubicBezTo>
                    <a:pt x="230912" y="3591567"/>
                    <a:pt x="218034" y="3588015"/>
                    <a:pt x="229135" y="3575581"/>
                  </a:cubicBezTo>
                  <a:cubicBezTo>
                    <a:pt x="240237" y="3563147"/>
                    <a:pt x="264216" y="3538280"/>
                    <a:pt x="279758" y="3522293"/>
                  </a:cubicBezTo>
                  <a:cubicBezTo>
                    <a:pt x="295300" y="3506307"/>
                    <a:pt x="309954" y="3497426"/>
                    <a:pt x="322388" y="3479664"/>
                  </a:cubicBezTo>
                  <a:cubicBezTo>
                    <a:pt x="334822" y="3461901"/>
                    <a:pt x="348588" y="3449912"/>
                    <a:pt x="354360" y="3415719"/>
                  </a:cubicBezTo>
                  <a:cubicBezTo>
                    <a:pt x="360133" y="3381526"/>
                    <a:pt x="361022" y="3315361"/>
                    <a:pt x="357025" y="3274508"/>
                  </a:cubicBezTo>
                  <a:cubicBezTo>
                    <a:pt x="353028" y="3233654"/>
                    <a:pt x="335266" y="3212339"/>
                    <a:pt x="330381" y="3170597"/>
                  </a:cubicBezTo>
                  <a:cubicBezTo>
                    <a:pt x="325497" y="3128856"/>
                    <a:pt x="328605" y="3072904"/>
                    <a:pt x="327717" y="3024057"/>
                  </a:cubicBezTo>
                  <a:cubicBezTo>
                    <a:pt x="330381" y="2995193"/>
                    <a:pt x="341039" y="3007627"/>
                    <a:pt x="346368" y="2997414"/>
                  </a:cubicBezTo>
                  <a:cubicBezTo>
                    <a:pt x="351696" y="2987200"/>
                    <a:pt x="359245" y="2974766"/>
                    <a:pt x="359689" y="2962777"/>
                  </a:cubicBezTo>
                  <a:cubicBezTo>
                    <a:pt x="360133" y="2950787"/>
                    <a:pt x="352584" y="2937909"/>
                    <a:pt x="349032" y="2925475"/>
                  </a:cubicBezTo>
                  <a:lnTo>
                    <a:pt x="352529" y="2925013"/>
                  </a:lnTo>
                  <a:cubicBezTo>
                    <a:pt x="348682" y="2919030"/>
                    <a:pt x="344734" y="2913688"/>
                    <a:pt x="341039" y="2909489"/>
                  </a:cubicBezTo>
                  <a:cubicBezTo>
                    <a:pt x="331270" y="2898388"/>
                    <a:pt x="325053" y="2895724"/>
                    <a:pt x="314395" y="2888175"/>
                  </a:cubicBezTo>
                  <a:cubicBezTo>
                    <a:pt x="303738" y="2880625"/>
                    <a:pt x="286420" y="2873965"/>
                    <a:pt x="277094" y="2864196"/>
                  </a:cubicBezTo>
                  <a:cubicBezTo>
                    <a:pt x="267769" y="2854426"/>
                    <a:pt x="263106" y="2841992"/>
                    <a:pt x="258443" y="2829558"/>
                  </a:cubicBezTo>
                  <a:lnTo>
                    <a:pt x="279758" y="2837552"/>
                  </a:lnTo>
                  <a:lnTo>
                    <a:pt x="245122" y="2786929"/>
                  </a:lnTo>
                  <a:cubicBezTo>
                    <a:pt x="252448" y="2774717"/>
                    <a:pt x="259775" y="2762505"/>
                    <a:pt x="274430" y="2768278"/>
                  </a:cubicBezTo>
                  <a:cubicBezTo>
                    <a:pt x="289084" y="2774051"/>
                    <a:pt x="317504" y="2810908"/>
                    <a:pt x="333046" y="2821566"/>
                  </a:cubicBezTo>
                  <a:cubicBezTo>
                    <a:pt x="348588" y="2832223"/>
                    <a:pt x="366795" y="2839328"/>
                    <a:pt x="367683" y="2832223"/>
                  </a:cubicBezTo>
                  <a:cubicBezTo>
                    <a:pt x="368571" y="2825118"/>
                    <a:pt x="353472" y="2802027"/>
                    <a:pt x="338374" y="2778936"/>
                  </a:cubicBezTo>
                  <a:lnTo>
                    <a:pt x="351697" y="2773607"/>
                  </a:lnTo>
                  <a:lnTo>
                    <a:pt x="381408" y="2790320"/>
                  </a:lnTo>
                  <a:lnTo>
                    <a:pt x="415641" y="2738970"/>
                  </a:lnTo>
                  <a:cubicBezTo>
                    <a:pt x="409425" y="2723872"/>
                    <a:pt x="392550" y="2684795"/>
                    <a:pt x="378340" y="2653710"/>
                  </a:cubicBezTo>
                  <a:cubicBezTo>
                    <a:pt x="364130" y="2622626"/>
                    <a:pt x="337486" y="2576000"/>
                    <a:pt x="330381" y="2552464"/>
                  </a:cubicBezTo>
                  <a:cubicBezTo>
                    <a:pt x="323276" y="2528929"/>
                    <a:pt x="333934" y="2525820"/>
                    <a:pt x="335710" y="2512499"/>
                  </a:cubicBezTo>
                  <a:lnTo>
                    <a:pt x="239793" y="2493848"/>
                  </a:lnTo>
                  <a:cubicBezTo>
                    <a:pt x="239593" y="2493805"/>
                    <a:pt x="150502" y="2474747"/>
                    <a:pt x="119896" y="2469869"/>
                  </a:cubicBezTo>
                  <a:cubicBezTo>
                    <a:pt x="89256" y="2464985"/>
                    <a:pt x="77266" y="2466317"/>
                    <a:pt x="55951" y="2464540"/>
                  </a:cubicBezTo>
                  <a:lnTo>
                    <a:pt x="95917" y="2435232"/>
                  </a:lnTo>
                  <a:cubicBezTo>
                    <a:pt x="114567" y="2432124"/>
                    <a:pt x="142099" y="2442337"/>
                    <a:pt x="165191" y="2445889"/>
                  </a:cubicBezTo>
                  <a:cubicBezTo>
                    <a:pt x="185617" y="2441449"/>
                    <a:pt x="241569" y="2424131"/>
                    <a:pt x="269101" y="2411253"/>
                  </a:cubicBezTo>
                  <a:cubicBezTo>
                    <a:pt x="296632" y="2398375"/>
                    <a:pt x="316616" y="2380613"/>
                    <a:pt x="330381" y="2368623"/>
                  </a:cubicBezTo>
                  <a:cubicBezTo>
                    <a:pt x="344147" y="2356634"/>
                    <a:pt x="344591" y="2349084"/>
                    <a:pt x="351696" y="2339315"/>
                  </a:cubicBezTo>
                  <a:cubicBezTo>
                    <a:pt x="396102" y="2331544"/>
                    <a:pt x="440509" y="2323773"/>
                    <a:pt x="482250" y="2307342"/>
                  </a:cubicBezTo>
                  <a:cubicBezTo>
                    <a:pt x="523992" y="2290912"/>
                    <a:pt x="562182" y="2270930"/>
                    <a:pt x="602147" y="2240734"/>
                  </a:cubicBezTo>
                  <a:cubicBezTo>
                    <a:pt x="642112" y="2210537"/>
                    <a:pt x="685630" y="2168795"/>
                    <a:pt x="722043" y="2126166"/>
                  </a:cubicBezTo>
                  <a:cubicBezTo>
                    <a:pt x="758456" y="2083536"/>
                    <a:pt x="794870" y="2027140"/>
                    <a:pt x="820625" y="1984954"/>
                  </a:cubicBezTo>
                  <a:cubicBezTo>
                    <a:pt x="846380" y="1942769"/>
                    <a:pt x="861478" y="1907910"/>
                    <a:pt x="876576" y="1873051"/>
                  </a:cubicBezTo>
                  <a:lnTo>
                    <a:pt x="892563" y="1838414"/>
                  </a:lnTo>
                  <a:lnTo>
                    <a:pt x="904431" y="1823351"/>
                  </a:lnTo>
                  <a:cubicBezTo>
                    <a:pt x="870713" y="1722694"/>
                    <a:pt x="837219" y="1622405"/>
                    <a:pt x="817960" y="1547999"/>
                  </a:cubicBezTo>
                  <a:cubicBezTo>
                    <a:pt x="798422" y="1472508"/>
                    <a:pt x="791317" y="1416112"/>
                    <a:pt x="788653" y="1374814"/>
                  </a:cubicBezTo>
                  <a:cubicBezTo>
                    <a:pt x="785988" y="1333517"/>
                    <a:pt x="793537" y="1327744"/>
                    <a:pt x="801974" y="1300212"/>
                  </a:cubicBezTo>
                  <a:cubicBezTo>
                    <a:pt x="810411" y="1272681"/>
                    <a:pt x="827730" y="1231383"/>
                    <a:pt x="839275" y="1209624"/>
                  </a:cubicBezTo>
                  <a:cubicBezTo>
                    <a:pt x="850821" y="1187865"/>
                    <a:pt x="860590" y="1182980"/>
                    <a:pt x="871248" y="1169658"/>
                  </a:cubicBezTo>
                  <a:cubicBezTo>
                    <a:pt x="874800" y="1147011"/>
                    <a:pt x="869916" y="1100384"/>
                    <a:pt x="871248" y="1060419"/>
                  </a:cubicBezTo>
                  <a:cubicBezTo>
                    <a:pt x="872580" y="1020454"/>
                    <a:pt x="875244" y="961394"/>
                    <a:pt x="879241" y="929865"/>
                  </a:cubicBezTo>
                  <a:cubicBezTo>
                    <a:pt x="883238" y="898337"/>
                    <a:pt x="889232" y="884793"/>
                    <a:pt x="895227" y="871249"/>
                  </a:cubicBezTo>
                  <a:lnTo>
                    <a:pt x="945246" y="805600"/>
                  </a:lnTo>
                  <a:cubicBezTo>
                    <a:pt x="950355" y="789569"/>
                    <a:pt x="964020" y="778431"/>
                    <a:pt x="975447" y="765962"/>
                  </a:cubicBezTo>
                  <a:lnTo>
                    <a:pt x="980487" y="759346"/>
                  </a:lnTo>
                  <a:lnTo>
                    <a:pt x="981227" y="759769"/>
                  </a:lnTo>
                  <a:cubicBezTo>
                    <a:pt x="984981" y="757228"/>
                    <a:pt x="987733" y="753864"/>
                    <a:pt x="990078" y="750286"/>
                  </a:cubicBezTo>
                  <a:cubicBezTo>
                    <a:pt x="1003577" y="729681"/>
                    <a:pt x="1008551" y="716892"/>
                    <a:pt x="1024181" y="686341"/>
                  </a:cubicBezTo>
                  <a:cubicBezTo>
                    <a:pt x="1039812" y="655789"/>
                    <a:pt x="1067522" y="596818"/>
                    <a:pt x="1083863" y="566977"/>
                  </a:cubicBezTo>
                  <a:cubicBezTo>
                    <a:pt x="1100205" y="537136"/>
                    <a:pt x="1105889" y="525058"/>
                    <a:pt x="1122230" y="507295"/>
                  </a:cubicBezTo>
                  <a:cubicBezTo>
                    <a:pt x="1138572" y="489533"/>
                    <a:pt x="1164150" y="470349"/>
                    <a:pt x="1186175" y="456139"/>
                  </a:cubicBezTo>
                  <a:cubicBezTo>
                    <a:pt x="1208200" y="441929"/>
                    <a:pt x="1221700" y="444061"/>
                    <a:pt x="1254383" y="422035"/>
                  </a:cubicBezTo>
                  <a:cubicBezTo>
                    <a:pt x="1287066" y="400010"/>
                    <a:pt x="1333248" y="362354"/>
                    <a:pt x="1382272" y="323987"/>
                  </a:cubicBezTo>
                  <a:cubicBezTo>
                    <a:pt x="1431297" y="285620"/>
                    <a:pt x="1476769" y="230201"/>
                    <a:pt x="1548529" y="191834"/>
                  </a:cubicBezTo>
                  <a:cubicBezTo>
                    <a:pt x="1620289" y="153467"/>
                    <a:pt x="1717628" y="122206"/>
                    <a:pt x="1812834" y="93786"/>
                  </a:cubicBezTo>
                  <a:cubicBezTo>
                    <a:pt x="1908041" y="65366"/>
                    <a:pt x="2008221" y="36946"/>
                    <a:pt x="2119769" y="21315"/>
                  </a:cubicBezTo>
                  <a:cubicBezTo>
                    <a:pt x="2231317" y="5684"/>
                    <a:pt x="2362760" y="0"/>
                    <a:pt x="2482123" y="0"/>
                  </a:cubicBezTo>
                  <a:close/>
                </a:path>
              </a:pathLst>
            </a:custGeom>
            <a:gradFill>
              <a:gsLst>
                <a:gs pos="42000">
                  <a:schemeClr val="bg1"/>
                </a:gs>
                <a:gs pos="0">
                  <a:schemeClr val="bg1">
                    <a:alpha val="40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blurRad="165100" dist="114300" dir="5400000" sx="90000" sy="-19000" rotWithShape="0">
                <a:prstClr val="black">
                  <a:alpha val="47000"/>
                </a:prstClr>
              </a:outerShdw>
            </a:effectLst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矩形 1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gradFill flip="none" rotWithShape="1">
            <a:gsLst>
              <a:gs pos="85000">
                <a:schemeClr val="tx1">
                  <a:lumMod val="95000"/>
                  <a:lumOff val="5000"/>
                  <a:alpha val="0"/>
                </a:schemeClr>
              </a:gs>
              <a:gs pos="63000">
                <a:schemeClr val="tx1">
                  <a:lumMod val="95000"/>
                  <a:lumOff val="5000"/>
                </a:schemeClr>
              </a:gs>
              <a:gs pos="28000">
                <a:schemeClr val="tx1">
                  <a:lumMod val="95000"/>
                  <a:lumOff val="5000"/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6" name="矩形 25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gradFill flip="none" rotWithShape="1">
            <a:gsLst>
              <a:gs pos="85000">
                <a:schemeClr val="tx1">
                  <a:lumMod val="95000"/>
                  <a:lumOff val="5000"/>
                  <a:alpha val="0"/>
                </a:schemeClr>
              </a:gs>
              <a:gs pos="63000">
                <a:schemeClr val="tx1">
                  <a:lumMod val="95000"/>
                  <a:lumOff val="5000"/>
                </a:schemeClr>
              </a:gs>
              <a:gs pos="28000">
                <a:schemeClr val="tx1">
                  <a:lumMod val="95000"/>
                  <a:lumOff val="5000"/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02175" y="921494"/>
            <a:ext cx="43396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>
                <a:solidFill>
                  <a:schemeClr val="bg1"/>
                </a:solidFill>
                <a:latin typeface="腾祥伯当行楷简" pitchFamily="2" charset="-122"/>
                <a:ea typeface="腾祥伯当行楷简" pitchFamily="2" charset="-122"/>
              </a:rPr>
              <a:t>88</a:t>
            </a:r>
            <a:r>
              <a:rPr lang="zh-CN" altLang="en-US" sz="5400" dirty="0">
                <a:solidFill>
                  <a:schemeClr val="bg1"/>
                </a:solidFill>
                <a:latin typeface="腾祥伯当行楷简" pitchFamily="2" charset="-122"/>
                <a:ea typeface="腾祥伯当行楷简" pitchFamily="2" charset="-122"/>
              </a:rPr>
              <a:t>个历史人物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2714612" y="1928802"/>
            <a:ext cx="4032633" cy="461665"/>
            <a:chOff x="4291590" y="1436966"/>
            <a:chExt cx="4032633" cy="461665"/>
          </a:xfrm>
        </p:grpSpPr>
        <p:sp>
          <p:nvSpPr>
            <p:cNvPr id="4" name="矩形 3"/>
            <p:cNvSpPr/>
            <p:nvPr/>
          </p:nvSpPr>
          <p:spPr>
            <a:xfrm>
              <a:off x="4620452" y="1436966"/>
              <a:ext cx="370377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dirty="0" smtClean="0">
                  <a:solidFill>
                    <a:schemeClr val="bg1"/>
                  </a:solidFill>
                  <a:ea typeface="腾祥伯当行楷简" pitchFamily="2" charset="-122"/>
                </a:rPr>
                <a:t>PPT</a:t>
              </a:r>
              <a:r>
                <a:rPr lang="zh-CN" altLang="en-US" sz="2400" dirty="0" smtClean="0">
                  <a:solidFill>
                    <a:schemeClr val="bg1"/>
                  </a:solidFill>
                  <a:ea typeface="腾祥伯当行楷简" pitchFamily="2" charset="-122"/>
                </a:rPr>
                <a:t>宝藏网</a:t>
              </a:r>
              <a:r>
                <a:rPr lang="en-US" altLang="zh-CN" sz="2400" dirty="0" smtClean="0">
                  <a:solidFill>
                    <a:schemeClr val="bg1"/>
                  </a:solidFill>
                  <a:ea typeface="腾祥伯当行楷简" pitchFamily="2" charset="-122"/>
                </a:rPr>
                <a:t>-www.pptbz.com</a:t>
              </a:r>
              <a:endParaRPr lang="zh-CN" altLang="en-US" sz="2400" dirty="0"/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4291590" y="1534145"/>
              <a:ext cx="328862" cy="328862"/>
              <a:chOff x="5747085" y="1118937"/>
              <a:chExt cx="328862" cy="328862"/>
            </a:xfrm>
          </p:grpSpPr>
          <p:sp>
            <p:nvSpPr>
              <p:cNvPr id="21" name="圆角矩形 20"/>
              <p:cNvSpPr/>
              <p:nvPr/>
            </p:nvSpPr>
            <p:spPr>
              <a:xfrm rot="5400000">
                <a:off x="5817889" y="1175356"/>
                <a:ext cx="187255" cy="216024"/>
              </a:xfrm>
              <a:custGeom>
                <a:avLst/>
                <a:gdLst/>
                <a:ahLst/>
                <a:cxnLst/>
                <a:rect l="l" t="t" r="r" b="b"/>
                <a:pathLst>
                  <a:path w="1060164" h="1223042">
                    <a:moveTo>
                      <a:pt x="0" y="526795"/>
                    </a:moveTo>
                    <a:cubicBezTo>
                      <a:pt x="0" y="505046"/>
                      <a:pt x="8297" y="483297"/>
                      <a:pt x="24891" y="466703"/>
                    </a:cubicBezTo>
                    <a:lnTo>
                      <a:pt x="467467" y="24127"/>
                    </a:lnTo>
                    <a:cubicBezTo>
                      <a:pt x="487956" y="3638"/>
                      <a:pt x="516304" y="-4202"/>
                      <a:pt x="542528" y="2148"/>
                    </a:cubicBezTo>
                    <a:cubicBezTo>
                      <a:pt x="568751" y="-4202"/>
                      <a:pt x="597099" y="3638"/>
                      <a:pt x="617588" y="24127"/>
                    </a:cubicBezTo>
                    <a:lnTo>
                      <a:pt x="1060164" y="466703"/>
                    </a:lnTo>
                    <a:cubicBezTo>
                      <a:pt x="1093352" y="499891"/>
                      <a:pt x="1093352" y="553699"/>
                      <a:pt x="1060164" y="586887"/>
                    </a:cubicBezTo>
                    <a:cubicBezTo>
                      <a:pt x="1026976" y="620075"/>
                      <a:pt x="973168" y="620075"/>
                      <a:pt x="939979" y="586887"/>
                    </a:cubicBezTo>
                    <a:lnTo>
                      <a:pt x="611954" y="258862"/>
                    </a:lnTo>
                    <a:lnTo>
                      <a:pt x="611954" y="1138059"/>
                    </a:lnTo>
                    <a:cubicBezTo>
                      <a:pt x="611954" y="1184994"/>
                      <a:pt x="573906" y="1223042"/>
                      <a:pt x="526971" y="1223042"/>
                    </a:cubicBezTo>
                    <a:cubicBezTo>
                      <a:pt x="480036" y="1223042"/>
                      <a:pt x="441988" y="1184994"/>
                      <a:pt x="441988" y="1138059"/>
                    </a:cubicBezTo>
                    <a:lnTo>
                      <a:pt x="441988" y="289975"/>
                    </a:lnTo>
                    <a:lnTo>
                      <a:pt x="145076" y="586887"/>
                    </a:lnTo>
                    <a:cubicBezTo>
                      <a:pt x="111887" y="620075"/>
                      <a:pt x="58079" y="620075"/>
                      <a:pt x="24891" y="586887"/>
                    </a:cubicBezTo>
                    <a:cubicBezTo>
                      <a:pt x="8297" y="570293"/>
                      <a:pt x="0" y="548544"/>
                      <a:pt x="0" y="52679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4" name="同心圆 13"/>
              <p:cNvSpPr/>
              <p:nvPr/>
            </p:nvSpPr>
            <p:spPr>
              <a:xfrm>
                <a:off x="5747085" y="1118937"/>
                <a:ext cx="328862" cy="328862"/>
              </a:xfrm>
              <a:prstGeom prst="donut">
                <a:avLst>
                  <a:gd name="adj" fmla="val 522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92665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99792" y="1844824"/>
            <a:ext cx="3492424" cy="2664296"/>
          </a:xfrm>
          <a:custGeom>
            <a:avLst/>
            <a:gdLst/>
            <a:ahLst/>
            <a:cxnLst/>
            <a:rect l="l" t="t" r="r" b="b"/>
            <a:pathLst>
              <a:path w="7944511" h="6060697">
                <a:moveTo>
                  <a:pt x="4859020" y="257"/>
                </a:moveTo>
                <a:cubicBezTo>
                  <a:pt x="5033010" y="4067"/>
                  <a:pt x="5331460" y="37087"/>
                  <a:pt x="5521960" y="84077"/>
                </a:cubicBezTo>
                <a:cubicBezTo>
                  <a:pt x="5712460" y="131067"/>
                  <a:pt x="5855970" y="185677"/>
                  <a:pt x="6002020" y="282197"/>
                </a:cubicBezTo>
                <a:cubicBezTo>
                  <a:pt x="6148070" y="378717"/>
                  <a:pt x="6322060" y="551437"/>
                  <a:pt x="6398260" y="663197"/>
                </a:cubicBezTo>
                <a:cubicBezTo>
                  <a:pt x="6474460" y="774957"/>
                  <a:pt x="6480810" y="866397"/>
                  <a:pt x="6459220" y="952757"/>
                </a:cubicBezTo>
                <a:cubicBezTo>
                  <a:pt x="6437630" y="1039117"/>
                  <a:pt x="6324600" y="1125477"/>
                  <a:pt x="6268720" y="1181357"/>
                </a:cubicBezTo>
                <a:cubicBezTo>
                  <a:pt x="6212840" y="1237237"/>
                  <a:pt x="6146800" y="1252477"/>
                  <a:pt x="6123940" y="1288037"/>
                </a:cubicBezTo>
                <a:cubicBezTo>
                  <a:pt x="6101080" y="1323597"/>
                  <a:pt x="6142990" y="1362967"/>
                  <a:pt x="6131560" y="1394717"/>
                </a:cubicBezTo>
                <a:cubicBezTo>
                  <a:pt x="6120130" y="1426467"/>
                  <a:pt x="6071870" y="1431547"/>
                  <a:pt x="6055360" y="1478537"/>
                </a:cubicBezTo>
                <a:cubicBezTo>
                  <a:pt x="6038850" y="1525527"/>
                  <a:pt x="6037580" y="1629667"/>
                  <a:pt x="6032500" y="1676657"/>
                </a:cubicBezTo>
                <a:cubicBezTo>
                  <a:pt x="6027420" y="1723647"/>
                  <a:pt x="6015990" y="1752857"/>
                  <a:pt x="6024880" y="1760477"/>
                </a:cubicBezTo>
                <a:cubicBezTo>
                  <a:pt x="6033770" y="1768097"/>
                  <a:pt x="6062980" y="1742697"/>
                  <a:pt x="6085840" y="1722377"/>
                </a:cubicBezTo>
                <a:cubicBezTo>
                  <a:pt x="6108700" y="1702057"/>
                  <a:pt x="6156960" y="1605537"/>
                  <a:pt x="6162040" y="1638557"/>
                </a:cubicBezTo>
                <a:cubicBezTo>
                  <a:pt x="6167120" y="1671577"/>
                  <a:pt x="6127750" y="1827787"/>
                  <a:pt x="6116320" y="1920497"/>
                </a:cubicBezTo>
                <a:cubicBezTo>
                  <a:pt x="6104890" y="2013207"/>
                  <a:pt x="6109970" y="2116077"/>
                  <a:pt x="6093460" y="2194817"/>
                </a:cubicBezTo>
                <a:cubicBezTo>
                  <a:pt x="6076950" y="2273557"/>
                  <a:pt x="6031230" y="2334517"/>
                  <a:pt x="6017260" y="2392937"/>
                </a:cubicBezTo>
                <a:cubicBezTo>
                  <a:pt x="6003290" y="2451357"/>
                  <a:pt x="6028690" y="2514857"/>
                  <a:pt x="6009640" y="2545337"/>
                </a:cubicBezTo>
                <a:cubicBezTo>
                  <a:pt x="5990590" y="2575817"/>
                  <a:pt x="5923280" y="2552957"/>
                  <a:pt x="5902960" y="2575817"/>
                </a:cubicBezTo>
                <a:cubicBezTo>
                  <a:pt x="5882640" y="2598677"/>
                  <a:pt x="5881370" y="2654557"/>
                  <a:pt x="5887720" y="2682497"/>
                </a:cubicBezTo>
                <a:cubicBezTo>
                  <a:pt x="5894070" y="2710437"/>
                  <a:pt x="5904230" y="2664717"/>
                  <a:pt x="5941060" y="2743457"/>
                </a:cubicBezTo>
                <a:cubicBezTo>
                  <a:pt x="5977890" y="2822197"/>
                  <a:pt x="6068060" y="3062227"/>
                  <a:pt x="6108700" y="3154937"/>
                </a:cubicBezTo>
                <a:cubicBezTo>
                  <a:pt x="6140739" y="3228026"/>
                  <a:pt x="6156992" y="3238759"/>
                  <a:pt x="6172047" y="3269449"/>
                </a:cubicBezTo>
                <a:cubicBezTo>
                  <a:pt x="6251518" y="3275377"/>
                  <a:pt x="6433753" y="3290087"/>
                  <a:pt x="6502400" y="3304797"/>
                </a:cubicBezTo>
                <a:cubicBezTo>
                  <a:pt x="6591300" y="3323847"/>
                  <a:pt x="6546850" y="3330197"/>
                  <a:pt x="6667500" y="3380997"/>
                </a:cubicBezTo>
                <a:lnTo>
                  <a:pt x="7226300" y="3609597"/>
                </a:lnTo>
                <a:cubicBezTo>
                  <a:pt x="7226300" y="3609597"/>
                  <a:pt x="7564967" y="3738714"/>
                  <a:pt x="7645400" y="3787397"/>
                </a:cubicBezTo>
                <a:cubicBezTo>
                  <a:pt x="7725833" y="3836080"/>
                  <a:pt x="7662333" y="3776814"/>
                  <a:pt x="7708900" y="3901697"/>
                </a:cubicBezTo>
                <a:cubicBezTo>
                  <a:pt x="7755467" y="4026580"/>
                  <a:pt x="7886700" y="4178980"/>
                  <a:pt x="7924800" y="4536697"/>
                </a:cubicBezTo>
                <a:cubicBezTo>
                  <a:pt x="7962900" y="4894414"/>
                  <a:pt x="7933267" y="5544230"/>
                  <a:pt x="7937500" y="6047997"/>
                </a:cubicBezTo>
                <a:lnTo>
                  <a:pt x="2489200" y="6035297"/>
                </a:lnTo>
                <a:cubicBezTo>
                  <a:pt x="2499783" y="5943222"/>
                  <a:pt x="2510367" y="5851147"/>
                  <a:pt x="2476500" y="5832097"/>
                </a:cubicBezTo>
                <a:cubicBezTo>
                  <a:pt x="2442633" y="5813047"/>
                  <a:pt x="2328333" y="5882897"/>
                  <a:pt x="2286000" y="5920997"/>
                </a:cubicBezTo>
                <a:cubicBezTo>
                  <a:pt x="2243667" y="5959097"/>
                  <a:pt x="2243667" y="6014130"/>
                  <a:pt x="2222500" y="6060697"/>
                </a:cubicBezTo>
                <a:lnTo>
                  <a:pt x="50800" y="6047997"/>
                </a:lnTo>
                <a:lnTo>
                  <a:pt x="0" y="4574797"/>
                </a:lnTo>
                <a:cubicBezTo>
                  <a:pt x="31750" y="4244597"/>
                  <a:pt x="148167" y="4325030"/>
                  <a:pt x="215900" y="4219197"/>
                </a:cubicBezTo>
                <a:cubicBezTo>
                  <a:pt x="283633" y="4113364"/>
                  <a:pt x="366183" y="4026580"/>
                  <a:pt x="406400" y="3939797"/>
                </a:cubicBezTo>
                <a:cubicBezTo>
                  <a:pt x="446617" y="3853014"/>
                  <a:pt x="427567" y="3783164"/>
                  <a:pt x="457200" y="3698497"/>
                </a:cubicBezTo>
                <a:cubicBezTo>
                  <a:pt x="486833" y="3613830"/>
                  <a:pt x="541867" y="3499530"/>
                  <a:pt x="584200" y="3431797"/>
                </a:cubicBezTo>
                <a:cubicBezTo>
                  <a:pt x="626533" y="3364064"/>
                  <a:pt x="677333" y="3359830"/>
                  <a:pt x="711200" y="3292097"/>
                </a:cubicBezTo>
                <a:cubicBezTo>
                  <a:pt x="745067" y="3224364"/>
                  <a:pt x="742950" y="3095247"/>
                  <a:pt x="787400" y="3025397"/>
                </a:cubicBezTo>
                <a:cubicBezTo>
                  <a:pt x="831850" y="2955547"/>
                  <a:pt x="924983" y="2904747"/>
                  <a:pt x="977900" y="2872997"/>
                </a:cubicBezTo>
                <a:cubicBezTo>
                  <a:pt x="1030817" y="2841247"/>
                  <a:pt x="1077383" y="2839130"/>
                  <a:pt x="1104900" y="2834897"/>
                </a:cubicBezTo>
                <a:cubicBezTo>
                  <a:pt x="1127541" y="2831414"/>
                  <a:pt x="1108625" y="2825065"/>
                  <a:pt x="1126136" y="2836836"/>
                </a:cubicBezTo>
                <a:cubicBezTo>
                  <a:pt x="1141180" y="2836363"/>
                  <a:pt x="1157103" y="2847106"/>
                  <a:pt x="1170940" y="2834897"/>
                </a:cubicBezTo>
                <a:cubicBezTo>
                  <a:pt x="1192530" y="2815847"/>
                  <a:pt x="1225550" y="2828547"/>
                  <a:pt x="1231900" y="2735837"/>
                </a:cubicBezTo>
                <a:cubicBezTo>
                  <a:pt x="1238250" y="2643127"/>
                  <a:pt x="1220470" y="2381507"/>
                  <a:pt x="1209040" y="2278637"/>
                </a:cubicBezTo>
                <a:cubicBezTo>
                  <a:pt x="1197610" y="2175767"/>
                  <a:pt x="1174750" y="2163067"/>
                  <a:pt x="1163320" y="2118617"/>
                </a:cubicBezTo>
                <a:cubicBezTo>
                  <a:pt x="1151890" y="2074167"/>
                  <a:pt x="1144270" y="2038607"/>
                  <a:pt x="1140460" y="2011937"/>
                </a:cubicBezTo>
                <a:cubicBezTo>
                  <a:pt x="1136650" y="1985267"/>
                  <a:pt x="1145540" y="1981457"/>
                  <a:pt x="1140460" y="1958597"/>
                </a:cubicBezTo>
                <a:cubicBezTo>
                  <a:pt x="1135380" y="1935737"/>
                  <a:pt x="1122680" y="1915417"/>
                  <a:pt x="1109980" y="1874777"/>
                </a:cubicBezTo>
                <a:cubicBezTo>
                  <a:pt x="1097280" y="1834137"/>
                  <a:pt x="1065530" y="1765557"/>
                  <a:pt x="1064260" y="1714757"/>
                </a:cubicBezTo>
                <a:cubicBezTo>
                  <a:pt x="1062990" y="1663957"/>
                  <a:pt x="1092200" y="1615697"/>
                  <a:pt x="1102360" y="1569977"/>
                </a:cubicBezTo>
                <a:cubicBezTo>
                  <a:pt x="1112520" y="1524257"/>
                  <a:pt x="1080770" y="1481077"/>
                  <a:pt x="1125220" y="1440437"/>
                </a:cubicBezTo>
                <a:cubicBezTo>
                  <a:pt x="1169670" y="1399797"/>
                  <a:pt x="1316990" y="1342647"/>
                  <a:pt x="1369060" y="1326137"/>
                </a:cubicBezTo>
                <a:cubicBezTo>
                  <a:pt x="1421130" y="1309627"/>
                  <a:pt x="1402080" y="1346457"/>
                  <a:pt x="1437640" y="1341377"/>
                </a:cubicBezTo>
                <a:cubicBezTo>
                  <a:pt x="1473200" y="1336297"/>
                  <a:pt x="1535430" y="1286767"/>
                  <a:pt x="1582420" y="1295657"/>
                </a:cubicBezTo>
                <a:cubicBezTo>
                  <a:pt x="1629410" y="1304547"/>
                  <a:pt x="1690370" y="1432817"/>
                  <a:pt x="1719580" y="1394717"/>
                </a:cubicBezTo>
                <a:cubicBezTo>
                  <a:pt x="1748790" y="1356617"/>
                  <a:pt x="1755140" y="1166117"/>
                  <a:pt x="1757680" y="1067057"/>
                </a:cubicBezTo>
                <a:cubicBezTo>
                  <a:pt x="1760220" y="967997"/>
                  <a:pt x="1738630" y="856237"/>
                  <a:pt x="1734820" y="800357"/>
                </a:cubicBezTo>
                <a:cubicBezTo>
                  <a:pt x="1731010" y="744477"/>
                  <a:pt x="1724660" y="763527"/>
                  <a:pt x="1734820" y="731777"/>
                </a:cubicBezTo>
                <a:cubicBezTo>
                  <a:pt x="1744980" y="700027"/>
                  <a:pt x="1757680" y="628907"/>
                  <a:pt x="1795780" y="609857"/>
                </a:cubicBezTo>
                <a:cubicBezTo>
                  <a:pt x="1814830" y="600332"/>
                  <a:pt x="1847533" y="596839"/>
                  <a:pt x="1880076" y="598427"/>
                </a:cubicBezTo>
                <a:cubicBezTo>
                  <a:pt x="1912620" y="600015"/>
                  <a:pt x="1945005" y="606682"/>
                  <a:pt x="1963420" y="617477"/>
                </a:cubicBezTo>
                <a:cubicBezTo>
                  <a:pt x="2000250" y="639067"/>
                  <a:pt x="2004060" y="613667"/>
                  <a:pt x="2016760" y="739397"/>
                </a:cubicBezTo>
                <a:cubicBezTo>
                  <a:pt x="2029460" y="865127"/>
                  <a:pt x="2033270" y="1238507"/>
                  <a:pt x="2039620" y="1371857"/>
                </a:cubicBezTo>
                <a:cubicBezTo>
                  <a:pt x="2045970" y="1505207"/>
                  <a:pt x="2045970" y="1497587"/>
                  <a:pt x="2054860" y="1539497"/>
                </a:cubicBezTo>
                <a:cubicBezTo>
                  <a:pt x="2063750" y="1581407"/>
                  <a:pt x="2068830" y="1641097"/>
                  <a:pt x="2092960" y="1623317"/>
                </a:cubicBezTo>
                <a:cubicBezTo>
                  <a:pt x="2117090" y="1605537"/>
                  <a:pt x="2165350" y="1512827"/>
                  <a:pt x="2199640" y="1432817"/>
                </a:cubicBezTo>
                <a:cubicBezTo>
                  <a:pt x="2233930" y="1352807"/>
                  <a:pt x="2279650" y="1221997"/>
                  <a:pt x="2298700" y="1143257"/>
                </a:cubicBezTo>
                <a:cubicBezTo>
                  <a:pt x="2317750" y="1064517"/>
                  <a:pt x="2289810" y="1018797"/>
                  <a:pt x="2313940" y="960377"/>
                </a:cubicBezTo>
                <a:cubicBezTo>
                  <a:pt x="2338070" y="901957"/>
                  <a:pt x="2401570" y="816867"/>
                  <a:pt x="2443480" y="792737"/>
                </a:cubicBezTo>
                <a:cubicBezTo>
                  <a:pt x="2485390" y="768607"/>
                  <a:pt x="2536190" y="792737"/>
                  <a:pt x="2565400" y="815597"/>
                </a:cubicBezTo>
                <a:cubicBezTo>
                  <a:pt x="2594610" y="838457"/>
                  <a:pt x="2621280" y="874017"/>
                  <a:pt x="2618740" y="929897"/>
                </a:cubicBezTo>
                <a:cubicBezTo>
                  <a:pt x="2616200" y="985777"/>
                  <a:pt x="2565400" y="1079757"/>
                  <a:pt x="2550160" y="1150877"/>
                </a:cubicBezTo>
                <a:cubicBezTo>
                  <a:pt x="2534920" y="1221997"/>
                  <a:pt x="2537460" y="1308357"/>
                  <a:pt x="2527300" y="1356617"/>
                </a:cubicBezTo>
                <a:cubicBezTo>
                  <a:pt x="2517140" y="1404877"/>
                  <a:pt x="2493010" y="1412497"/>
                  <a:pt x="2489200" y="1440437"/>
                </a:cubicBezTo>
                <a:cubicBezTo>
                  <a:pt x="2485390" y="1468377"/>
                  <a:pt x="2517140" y="1482347"/>
                  <a:pt x="2504440" y="1524257"/>
                </a:cubicBezTo>
                <a:cubicBezTo>
                  <a:pt x="2491740" y="1566167"/>
                  <a:pt x="2442210" y="1602997"/>
                  <a:pt x="2413000" y="1691897"/>
                </a:cubicBezTo>
                <a:cubicBezTo>
                  <a:pt x="2383790" y="1780797"/>
                  <a:pt x="2332990" y="1948437"/>
                  <a:pt x="2329180" y="2057657"/>
                </a:cubicBezTo>
                <a:cubicBezTo>
                  <a:pt x="2325370" y="2166877"/>
                  <a:pt x="2377440" y="2265937"/>
                  <a:pt x="2390140" y="2347217"/>
                </a:cubicBezTo>
                <a:cubicBezTo>
                  <a:pt x="2402840" y="2428497"/>
                  <a:pt x="2429510" y="2465327"/>
                  <a:pt x="2405380" y="2545337"/>
                </a:cubicBezTo>
                <a:cubicBezTo>
                  <a:pt x="2381250" y="2625347"/>
                  <a:pt x="2273300" y="2756157"/>
                  <a:pt x="2245360" y="2827277"/>
                </a:cubicBezTo>
                <a:cubicBezTo>
                  <a:pt x="2217420" y="2898397"/>
                  <a:pt x="2236470" y="2931417"/>
                  <a:pt x="2237740" y="2972057"/>
                </a:cubicBezTo>
                <a:cubicBezTo>
                  <a:pt x="2239010" y="3012697"/>
                  <a:pt x="2270760" y="3034287"/>
                  <a:pt x="2252980" y="3071117"/>
                </a:cubicBezTo>
                <a:cubicBezTo>
                  <a:pt x="2235200" y="3107947"/>
                  <a:pt x="2124710" y="3144777"/>
                  <a:pt x="2131060" y="3193037"/>
                </a:cubicBezTo>
                <a:cubicBezTo>
                  <a:pt x="2137410" y="3241297"/>
                  <a:pt x="2266950" y="3322577"/>
                  <a:pt x="2291080" y="3360677"/>
                </a:cubicBezTo>
                <a:cubicBezTo>
                  <a:pt x="2315210" y="3398777"/>
                  <a:pt x="2279650" y="3394967"/>
                  <a:pt x="2275840" y="3421637"/>
                </a:cubicBezTo>
                <a:cubicBezTo>
                  <a:pt x="2272030" y="3448307"/>
                  <a:pt x="2331720" y="3444497"/>
                  <a:pt x="2268220" y="3520697"/>
                </a:cubicBezTo>
                <a:cubicBezTo>
                  <a:pt x="2247924" y="3545052"/>
                  <a:pt x="2223087" y="3591074"/>
                  <a:pt x="2191854" y="3642072"/>
                </a:cubicBezTo>
                <a:cubicBezTo>
                  <a:pt x="2233348" y="3648990"/>
                  <a:pt x="2229402" y="3628163"/>
                  <a:pt x="2311400" y="3609597"/>
                </a:cubicBezTo>
                <a:cubicBezTo>
                  <a:pt x="2423583" y="3584197"/>
                  <a:pt x="2597150" y="3522814"/>
                  <a:pt x="2794000" y="3469897"/>
                </a:cubicBezTo>
                <a:cubicBezTo>
                  <a:pt x="2990850" y="3416980"/>
                  <a:pt x="3299883" y="3321730"/>
                  <a:pt x="3492500" y="3292097"/>
                </a:cubicBezTo>
                <a:cubicBezTo>
                  <a:pt x="3495556" y="3291627"/>
                  <a:pt x="3498520" y="3291173"/>
                  <a:pt x="3501398" y="3290754"/>
                </a:cubicBezTo>
                <a:cubicBezTo>
                  <a:pt x="3501112" y="3278323"/>
                  <a:pt x="3503675" y="3266041"/>
                  <a:pt x="3510280" y="3253997"/>
                </a:cubicBezTo>
                <a:cubicBezTo>
                  <a:pt x="3531870" y="3214627"/>
                  <a:pt x="3582670" y="3207007"/>
                  <a:pt x="3639820" y="3139697"/>
                </a:cubicBezTo>
                <a:cubicBezTo>
                  <a:pt x="3696970" y="3072387"/>
                  <a:pt x="3811270" y="2923797"/>
                  <a:pt x="3853180" y="2850137"/>
                </a:cubicBezTo>
                <a:cubicBezTo>
                  <a:pt x="3895090" y="2776477"/>
                  <a:pt x="3874770" y="2735837"/>
                  <a:pt x="3891280" y="2697737"/>
                </a:cubicBezTo>
                <a:cubicBezTo>
                  <a:pt x="3907790" y="2659637"/>
                  <a:pt x="3942080" y="2705357"/>
                  <a:pt x="3952240" y="2621537"/>
                </a:cubicBezTo>
                <a:cubicBezTo>
                  <a:pt x="3962400" y="2537717"/>
                  <a:pt x="3961130" y="2291337"/>
                  <a:pt x="3952240" y="2194817"/>
                </a:cubicBezTo>
                <a:cubicBezTo>
                  <a:pt x="3943350" y="2098297"/>
                  <a:pt x="3916680" y="2071627"/>
                  <a:pt x="3898900" y="2042417"/>
                </a:cubicBezTo>
                <a:cubicBezTo>
                  <a:pt x="3881120" y="2013207"/>
                  <a:pt x="3854450" y="2046227"/>
                  <a:pt x="3845560" y="2019557"/>
                </a:cubicBezTo>
                <a:cubicBezTo>
                  <a:pt x="3836670" y="1992887"/>
                  <a:pt x="3851910" y="1942087"/>
                  <a:pt x="3845560" y="1882397"/>
                </a:cubicBezTo>
                <a:cubicBezTo>
                  <a:pt x="3839210" y="1822707"/>
                  <a:pt x="3808730" y="1719837"/>
                  <a:pt x="3807460" y="1661417"/>
                </a:cubicBezTo>
                <a:cubicBezTo>
                  <a:pt x="3806190" y="1602997"/>
                  <a:pt x="3832860" y="1562357"/>
                  <a:pt x="3837940" y="1531877"/>
                </a:cubicBezTo>
                <a:cubicBezTo>
                  <a:pt x="3843020" y="1501397"/>
                  <a:pt x="3843020" y="1502667"/>
                  <a:pt x="3837940" y="1478537"/>
                </a:cubicBezTo>
                <a:cubicBezTo>
                  <a:pt x="3832860" y="1454407"/>
                  <a:pt x="3813810" y="1420117"/>
                  <a:pt x="3807460" y="1387097"/>
                </a:cubicBezTo>
                <a:cubicBezTo>
                  <a:pt x="3801110" y="1354077"/>
                  <a:pt x="3803650" y="1315977"/>
                  <a:pt x="3799840" y="1280417"/>
                </a:cubicBezTo>
                <a:cubicBezTo>
                  <a:pt x="3796030" y="1244857"/>
                  <a:pt x="3804920" y="1215647"/>
                  <a:pt x="3784600" y="1173737"/>
                </a:cubicBezTo>
                <a:cubicBezTo>
                  <a:pt x="3764280" y="1131827"/>
                  <a:pt x="3708400" y="1103887"/>
                  <a:pt x="3677920" y="1028957"/>
                </a:cubicBezTo>
                <a:cubicBezTo>
                  <a:pt x="3647440" y="954027"/>
                  <a:pt x="3611880" y="799087"/>
                  <a:pt x="3601720" y="724157"/>
                </a:cubicBezTo>
                <a:cubicBezTo>
                  <a:pt x="3591560" y="649227"/>
                  <a:pt x="3591560" y="635257"/>
                  <a:pt x="3616960" y="571757"/>
                </a:cubicBezTo>
                <a:cubicBezTo>
                  <a:pt x="3642360" y="508257"/>
                  <a:pt x="3662680" y="413007"/>
                  <a:pt x="3754120" y="343157"/>
                </a:cubicBezTo>
                <a:cubicBezTo>
                  <a:pt x="3845560" y="273307"/>
                  <a:pt x="4044950" y="199647"/>
                  <a:pt x="4165600" y="152657"/>
                </a:cubicBezTo>
                <a:cubicBezTo>
                  <a:pt x="4286250" y="105667"/>
                  <a:pt x="4362450" y="86617"/>
                  <a:pt x="4478020" y="61217"/>
                </a:cubicBezTo>
                <a:cubicBezTo>
                  <a:pt x="4593590" y="35817"/>
                  <a:pt x="4685030" y="-3553"/>
                  <a:pt x="4859020" y="2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4139952" y="507589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accent6">
                    <a:lumMod val="50000"/>
                  </a:schemeClr>
                </a:solidFill>
                <a:latin typeface="华文黑体" pitchFamily="2" charset="-122"/>
                <a:ea typeface="华文黑体" pitchFamily="2" charset="-122"/>
                <a:cs typeface="华文黑体" pitchFamily="2" charset="-122"/>
              </a:rPr>
              <a:t>丘吉尔</a:t>
            </a:r>
            <a:endParaRPr lang="en-US" altLang="zh-CN" dirty="0" smtClean="0">
              <a:solidFill>
                <a:schemeClr val="accent6">
                  <a:lumMod val="50000"/>
                </a:schemeClr>
              </a:solidFill>
              <a:latin typeface="华文黑体" pitchFamily="2" charset="-122"/>
              <a:ea typeface="华文黑体" pitchFamily="2" charset="-122"/>
              <a:cs typeface="华文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666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2982020" y="1844824"/>
            <a:ext cx="2708424" cy="2510329"/>
          </a:xfrm>
          <a:custGeom>
            <a:avLst/>
            <a:gdLst/>
            <a:ahLst/>
            <a:cxnLst/>
            <a:rect l="l" t="t" r="r" b="b"/>
            <a:pathLst>
              <a:path w="7683500" h="7121525">
                <a:moveTo>
                  <a:pt x="4397375" y="0"/>
                </a:moveTo>
                <a:cubicBezTo>
                  <a:pt x="4479925" y="0"/>
                  <a:pt x="4559300" y="23812"/>
                  <a:pt x="4625975" y="28575"/>
                </a:cubicBezTo>
                <a:cubicBezTo>
                  <a:pt x="4692650" y="33337"/>
                  <a:pt x="4746625" y="12700"/>
                  <a:pt x="4797425" y="28575"/>
                </a:cubicBezTo>
                <a:cubicBezTo>
                  <a:pt x="4848225" y="44450"/>
                  <a:pt x="4894263" y="109538"/>
                  <a:pt x="4930775" y="123825"/>
                </a:cubicBezTo>
                <a:cubicBezTo>
                  <a:pt x="4967287" y="138112"/>
                  <a:pt x="4994275" y="103188"/>
                  <a:pt x="5016500" y="114300"/>
                </a:cubicBezTo>
                <a:cubicBezTo>
                  <a:pt x="5038725" y="125412"/>
                  <a:pt x="5029200" y="163513"/>
                  <a:pt x="5064125" y="190500"/>
                </a:cubicBezTo>
                <a:cubicBezTo>
                  <a:pt x="5099050" y="217488"/>
                  <a:pt x="5178425" y="246063"/>
                  <a:pt x="5226050" y="276225"/>
                </a:cubicBezTo>
                <a:cubicBezTo>
                  <a:pt x="5273675" y="306387"/>
                  <a:pt x="5319713" y="352425"/>
                  <a:pt x="5349875" y="371475"/>
                </a:cubicBezTo>
                <a:cubicBezTo>
                  <a:pt x="5380038" y="390525"/>
                  <a:pt x="5381625" y="388938"/>
                  <a:pt x="5407025" y="390525"/>
                </a:cubicBezTo>
                <a:cubicBezTo>
                  <a:pt x="5432425" y="392113"/>
                  <a:pt x="5486400" y="366713"/>
                  <a:pt x="5502275" y="381000"/>
                </a:cubicBezTo>
                <a:cubicBezTo>
                  <a:pt x="5518150" y="395288"/>
                  <a:pt x="5476875" y="428625"/>
                  <a:pt x="5502275" y="476250"/>
                </a:cubicBezTo>
                <a:cubicBezTo>
                  <a:pt x="5527675" y="523875"/>
                  <a:pt x="5629275" y="614363"/>
                  <a:pt x="5654675" y="666750"/>
                </a:cubicBezTo>
                <a:cubicBezTo>
                  <a:pt x="5680075" y="719138"/>
                  <a:pt x="5637213" y="760413"/>
                  <a:pt x="5654675" y="790575"/>
                </a:cubicBezTo>
                <a:cubicBezTo>
                  <a:pt x="5672137" y="820737"/>
                  <a:pt x="5737225" y="833437"/>
                  <a:pt x="5759450" y="847725"/>
                </a:cubicBezTo>
                <a:cubicBezTo>
                  <a:pt x="5781675" y="862013"/>
                  <a:pt x="5775325" y="854075"/>
                  <a:pt x="5788025" y="876300"/>
                </a:cubicBezTo>
                <a:cubicBezTo>
                  <a:pt x="5800725" y="898525"/>
                  <a:pt x="5813425" y="946150"/>
                  <a:pt x="5835650" y="981075"/>
                </a:cubicBezTo>
                <a:cubicBezTo>
                  <a:pt x="5857875" y="1016000"/>
                  <a:pt x="5903913" y="1046163"/>
                  <a:pt x="5921375" y="1085850"/>
                </a:cubicBezTo>
                <a:cubicBezTo>
                  <a:pt x="5938838" y="1125538"/>
                  <a:pt x="5929313" y="1169988"/>
                  <a:pt x="5940425" y="1219200"/>
                </a:cubicBezTo>
                <a:cubicBezTo>
                  <a:pt x="5951537" y="1268412"/>
                  <a:pt x="5978525" y="1341438"/>
                  <a:pt x="5988050" y="1381125"/>
                </a:cubicBezTo>
                <a:cubicBezTo>
                  <a:pt x="5997575" y="1420813"/>
                  <a:pt x="5978525" y="1416050"/>
                  <a:pt x="5997575" y="1457325"/>
                </a:cubicBezTo>
                <a:cubicBezTo>
                  <a:pt x="6016625" y="1498600"/>
                  <a:pt x="6067425" y="1565275"/>
                  <a:pt x="6102350" y="1628775"/>
                </a:cubicBezTo>
                <a:cubicBezTo>
                  <a:pt x="6137275" y="1692275"/>
                  <a:pt x="6183313" y="1795463"/>
                  <a:pt x="6207125" y="1838325"/>
                </a:cubicBezTo>
                <a:cubicBezTo>
                  <a:pt x="6230938" y="1881188"/>
                  <a:pt x="6226175" y="1857375"/>
                  <a:pt x="6245225" y="1885950"/>
                </a:cubicBezTo>
                <a:cubicBezTo>
                  <a:pt x="6264275" y="1914525"/>
                  <a:pt x="6318250" y="1958975"/>
                  <a:pt x="6321425" y="2009775"/>
                </a:cubicBezTo>
                <a:cubicBezTo>
                  <a:pt x="6324600" y="2060575"/>
                  <a:pt x="6300788" y="2141538"/>
                  <a:pt x="6264275" y="2190750"/>
                </a:cubicBezTo>
                <a:cubicBezTo>
                  <a:pt x="6227763" y="2239963"/>
                  <a:pt x="6146800" y="2257425"/>
                  <a:pt x="6102350" y="2305050"/>
                </a:cubicBezTo>
                <a:cubicBezTo>
                  <a:pt x="6057900" y="2352675"/>
                  <a:pt x="6051550" y="2430463"/>
                  <a:pt x="5997575" y="2476500"/>
                </a:cubicBezTo>
                <a:cubicBezTo>
                  <a:pt x="5943600" y="2522537"/>
                  <a:pt x="5830888" y="2555875"/>
                  <a:pt x="5778500" y="2581275"/>
                </a:cubicBezTo>
                <a:cubicBezTo>
                  <a:pt x="5726113" y="2606675"/>
                  <a:pt x="5708650" y="2563813"/>
                  <a:pt x="5683250" y="2628900"/>
                </a:cubicBezTo>
                <a:cubicBezTo>
                  <a:pt x="5657850" y="2693988"/>
                  <a:pt x="5637212" y="2886075"/>
                  <a:pt x="5626100" y="2971800"/>
                </a:cubicBezTo>
                <a:cubicBezTo>
                  <a:pt x="5614988" y="3057525"/>
                  <a:pt x="5630863" y="3084513"/>
                  <a:pt x="5616575" y="3143250"/>
                </a:cubicBezTo>
                <a:cubicBezTo>
                  <a:pt x="5602288" y="3201988"/>
                  <a:pt x="5564187" y="3259138"/>
                  <a:pt x="5540375" y="3324225"/>
                </a:cubicBezTo>
                <a:cubicBezTo>
                  <a:pt x="5516563" y="3389312"/>
                  <a:pt x="5500687" y="3478213"/>
                  <a:pt x="5473700" y="3533775"/>
                </a:cubicBezTo>
                <a:cubicBezTo>
                  <a:pt x="5446713" y="3589337"/>
                  <a:pt x="5414962" y="3622675"/>
                  <a:pt x="5378450" y="3657600"/>
                </a:cubicBezTo>
                <a:cubicBezTo>
                  <a:pt x="5341938" y="3692525"/>
                  <a:pt x="5292725" y="3719513"/>
                  <a:pt x="5254625" y="3743325"/>
                </a:cubicBezTo>
                <a:cubicBezTo>
                  <a:pt x="5228449" y="3759685"/>
                  <a:pt x="5230748" y="3770050"/>
                  <a:pt x="5205571" y="3781425"/>
                </a:cubicBezTo>
                <a:cubicBezTo>
                  <a:pt x="5314342" y="3839336"/>
                  <a:pt x="5264927" y="3784582"/>
                  <a:pt x="5308600" y="3832225"/>
                </a:cubicBezTo>
                <a:cubicBezTo>
                  <a:pt x="5355167" y="3883025"/>
                  <a:pt x="5408083" y="4018492"/>
                  <a:pt x="5461000" y="4073525"/>
                </a:cubicBezTo>
                <a:cubicBezTo>
                  <a:pt x="5513917" y="4128558"/>
                  <a:pt x="5532967" y="4109508"/>
                  <a:pt x="5626100" y="4162425"/>
                </a:cubicBezTo>
                <a:cubicBezTo>
                  <a:pt x="5719233" y="4215342"/>
                  <a:pt x="5945717" y="4331758"/>
                  <a:pt x="6019800" y="4391025"/>
                </a:cubicBezTo>
                <a:cubicBezTo>
                  <a:pt x="6093883" y="4450292"/>
                  <a:pt x="6068483" y="4469342"/>
                  <a:pt x="6070600" y="4518025"/>
                </a:cubicBezTo>
                <a:cubicBezTo>
                  <a:pt x="6072717" y="4566708"/>
                  <a:pt x="6038850" y="4541308"/>
                  <a:pt x="6032500" y="4683125"/>
                </a:cubicBezTo>
                <a:cubicBezTo>
                  <a:pt x="6026150" y="4824942"/>
                  <a:pt x="6007100" y="5224992"/>
                  <a:pt x="6032500" y="5368925"/>
                </a:cubicBezTo>
                <a:cubicBezTo>
                  <a:pt x="6057900" y="5512858"/>
                  <a:pt x="6121400" y="5498042"/>
                  <a:pt x="6184900" y="5546725"/>
                </a:cubicBezTo>
                <a:cubicBezTo>
                  <a:pt x="6248400" y="5595408"/>
                  <a:pt x="6362700" y="5629275"/>
                  <a:pt x="6413500" y="5661025"/>
                </a:cubicBezTo>
                <a:cubicBezTo>
                  <a:pt x="6464300" y="5692775"/>
                  <a:pt x="6373283" y="5644092"/>
                  <a:pt x="6489700" y="5737225"/>
                </a:cubicBezTo>
                <a:cubicBezTo>
                  <a:pt x="6606117" y="5830358"/>
                  <a:pt x="6972300" y="6092825"/>
                  <a:pt x="7112000" y="6219825"/>
                </a:cubicBezTo>
                <a:cubicBezTo>
                  <a:pt x="7251700" y="6346825"/>
                  <a:pt x="7279217" y="6412442"/>
                  <a:pt x="7327900" y="6499225"/>
                </a:cubicBezTo>
                <a:cubicBezTo>
                  <a:pt x="7376583" y="6586008"/>
                  <a:pt x="7366000" y="6677025"/>
                  <a:pt x="7404100" y="6740525"/>
                </a:cubicBezTo>
                <a:cubicBezTo>
                  <a:pt x="7442200" y="6804025"/>
                  <a:pt x="7518400" y="6837892"/>
                  <a:pt x="7556500" y="6880225"/>
                </a:cubicBezTo>
                <a:cubicBezTo>
                  <a:pt x="7594600" y="6922558"/>
                  <a:pt x="7611533" y="6960658"/>
                  <a:pt x="7632700" y="6994525"/>
                </a:cubicBezTo>
                <a:cubicBezTo>
                  <a:pt x="7653867" y="7028392"/>
                  <a:pt x="7666567" y="7053792"/>
                  <a:pt x="7683500" y="7083425"/>
                </a:cubicBezTo>
                <a:lnTo>
                  <a:pt x="0" y="7121525"/>
                </a:lnTo>
                <a:cubicBezTo>
                  <a:pt x="48683" y="6971242"/>
                  <a:pt x="160867" y="6492875"/>
                  <a:pt x="304800" y="6219825"/>
                </a:cubicBezTo>
                <a:cubicBezTo>
                  <a:pt x="448733" y="5946775"/>
                  <a:pt x="687917" y="5661025"/>
                  <a:pt x="863600" y="5483225"/>
                </a:cubicBezTo>
                <a:cubicBezTo>
                  <a:pt x="1039283" y="5305425"/>
                  <a:pt x="1172633" y="5260975"/>
                  <a:pt x="1358900" y="5153025"/>
                </a:cubicBezTo>
                <a:cubicBezTo>
                  <a:pt x="1545167" y="5045075"/>
                  <a:pt x="1826683" y="4935008"/>
                  <a:pt x="1981200" y="4835525"/>
                </a:cubicBezTo>
                <a:cubicBezTo>
                  <a:pt x="2135717" y="4736042"/>
                  <a:pt x="2230967" y="4638675"/>
                  <a:pt x="2286000" y="4556125"/>
                </a:cubicBezTo>
                <a:cubicBezTo>
                  <a:pt x="2341033" y="4473575"/>
                  <a:pt x="2300817" y="4407958"/>
                  <a:pt x="2311400" y="4340225"/>
                </a:cubicBezTo>
                <a:cubicBezTo>
                  <a:pt x="2321983" y="4272492"/>
                  <a:pt x="2343150" y="4194175"/>
                  <a:pt x="2349500" y="4149725"/>
                </a:cubicBezTo>
                <a:cubicBezTo>
                  <a:pt x="2355850" y="4105275"/>
                  <a:pt x="2345267" y="4111625"/>
                  <a:pt x="2349500" y="4073525"/>
                </a:cubicBezTo>
                <a:cubicBezTo>
                  <a:pt x="2353733" y="4035425"/>
                  <a:pt x="2396067" y="3948642"/>
                  <a:pt x="2374900" y="3921125"/>
                </a:cubicBezTo>
                <a:cubicBezTo>
                  <a:pt x="2353733" y="3893608"/>
                  <a:pt x="2226733" y="3931708"/>
                  <a:pt x="2222500" y="3908425"/>
                </a:cubicBezTo>
                <a:cubicBezTo>
                  <a:pt x="2218267" y="3885142"/>
                  <a:pt x="2349500" y="3815292"/>
                  <a:pt x="2349500" y="3781425"/>
                </a:cubicBezTo>
                <a:cubicBezTo>
                  <a:pt x="2349500" y="3747558"/>
                  <a:pt x="2226733" y="3724275"/>
                  <a:pt x="2222500" y="3705225"/>
                </a:cubicBezTo>
                <a:cubicBezTo>
                  <a:pt x="2218267" y="3686175"/>
                  <a:pt x="2345266" y="3686175"/>
                  <a:pt x="2324100" y="3667125"/>
                </a:cubicBezTo>
                <a:cubicBezTo>
                  <a:pt x="2302934" y="3648075"/>
                  <a:pt x="2093383" y="3612092"/>
                  <a:pt x="2095500" y="3590925"/>
                </a:cubicBezTo>
                <a:cubicBezTo>
                  <a:pt x="2097617" y="3569758"/>
                  <a:pt x="2324100" y="3567642"/>
                  <a:pt x="2336800" y="3540125"/>
                </a:cubicBezTo>
                <a:cubicBezTo>
                  <a:pt x="2349500" y="3512608"/>
                  <a:pt x="2175933" y="3444875"/>
                  <a:pt x="2171700" y="3425825"/>
                </a:cubicBezTo>
                <a:cubicBezTo>
                  <a:pt x="2167467" y="3406775"/>
                  <a:pt x="2305050" y="3449108"/>
                  <a:pt x="2311400" y="3425825"/>
                </a:cubicBezTo>
                <a:cubicBezTo>
                  <a:pt x="2317750" y="3402542"/>
                  <a:pt x="2205567" y="3305175"/>
                  <a:pt x="2209800" y="3286125"/>
                </a:cubicBezTo>
                <a:cubicBezTo>
                  <a:pt x="2214033" y="3267075"/>
                  <a:pt x="2317750" y="3336925"/>
                  <a:pt x="2336800" y="3311525"/>
                </a:cubicBezTo>
                <a:cubicBezTo>
                  <a:pt x="2355850" y="3286125"/>
                  <a:pt x="2319867" y="3150658"/>
                  <a:pt x="2324100" y="3133725"/>
                </a:cubicBezTo>
                <a:cubicBezTo>
                  <a:pt x="2328333" y="3116792"/>
                  <a:pt x="2336800" y="3195108"/>
                  <a:pt x="2362200" y="3209925"/>
                </a:cubicBezTo>
                <a:cubicBezTo>
                  <a:pt x="2387600" y="3224742"/>
                  <a:pt x="2455334" y="3241675"/>
                  <a:pt x="2476500" y="3222625"/>
                </a:cubicBezTo>
                <a:cubicBezTo>
                  <a:pt x="2497666" y="3203575"/>
                  <a:pt x="2512483" y="3135842"/>
                  <a:pt x="2489200" y="3095625"/>
                </a:cubicBezTo>
                <a:cubicBezTo>
                  <a:pt x="2465917" y="3055408"/>
                  <a:pt x="2324100" y="2989792"/>
                  <a:pt x="2336800" y="2981325"/>
                </a:cubicBezTo>
                <a:cubicBezTo>
                  <a:pt x="2349500" y="2972858"/>
                  <a:pt x="2525183" y="3049058"/>
                  <a:pt x="2565400" y="3044825"/>
                </a:cubicBezTo>
                <a:cubicBezTo>
                  <a:pt x="2605617" y="3040592"/>
                  <a:pt x="2556934" y="2974975"/>
                  <a:pt x="2578100" y="2955925"/>
                </a:cubicBezTo>
                <a:cubicBezTo>
                  <a:pt x="2599266" y="2936875"/>
                  <a:pt x="2654300" y="2943225"/>
                  <a:pt x="2692400" y="2930525"/>
                </a:cubicBezTo>
                <a:cubicBezTo>
                  <a:pt x="2730500" y="2917825"/>
                  <a:pt x="2753783" y="2894542"/>
                  <a:pt x="2806700" y="2879725"/>
                </a:cubicBezTo>
                <a:cubicBezTo>
                  <a:pt x="2850778" y="2867383"/>
                  <a:pt x="2913946" y="2881476"/>
                  <a:pt x="2973443" y="2857567"/>
                </a:cubicBezTo>
                <a:cubicBezTo>
                  <a:pt x="2967751" y="2855417"/>
                  <a:pt x="2963291" y="2851797"/>
                  <a:pt x="2959100" y="2847975"/>
                </a:cubicBezTo>
                <a:cubicBezTo>
                  <a:pt x="2905125" y="2798763"/>
                  <a:pt x="2936875" y="2743200"/>
                  <a:pt x="2911475" y="2714625"/>
                </a:cubicBezTo>
                <a:cubicBezTo>
                  <a:pt x="2886075" y="2686050"/>
                  <a:pt x="2822575" y="2711450"/>
                  <a:pt x="2806700" y="2676525"/>
                </a:cubicBezTo>
                <a:cubicBezTo>
                  <a:pt x="2790825" y="2641600"/>
                  <a:pt x="2814638" y="2565400"/>
                  <a:pt x="2816225" y="2505075"/>
                </a:cubicBezTo>
                <a:cubicBezTo>
                  <a:pt x="2817812" y="2444750"/>
                  <a:pt x="2817812" y="2366962"/>
                  <a:pt x="2816225" y="2314575"/>
                </a:cubicBezTo>
                <a:cubicBezTo>
                  <a:pt x="2814638" y="2262188"/>
                  <a:pt x="2857500" y="2201863"/>
                  <a:pt x="2806700" y="2190750"/>
                </a:cubicBezTo>
                <a:cubicBezTo>
                  <a:pt x="2755900" y="2179638"/>
                  <a:pt x="2590800" y="2247900"/>
                  <a:pt x="2511425" y="2247900"/>
                </a:cubicBezTo>
                <a:cubicBezTo>
                  <a:pt x="2432050" y="2247900"/>
                  <a:pt x="2373312" y="2216150"/>
                  <a:pt x="2330450" y="2190750"/>
                </a:cubicBezTo>
                <a:cubicBezTo>
                  <a:pt x="2287588" y="2165350"/>
                  <a:pt x="2276475" y="2133600"/>
                  <a:pt x="2254250" y="2095500"/>
                </a:cubicBezTo>
                <a:cubicBezTo>
                  <a:pt x="2232025" y="2057400"/>
                  <a:pt x="2200275" y="2014537"/>
                  <a:pt x="2197100" y="1962150"/>
                </a:cubicBezTo>
                <a:cubicBezTo>
                  <a:pt x="2193925" y="1909763"/>
                  <a:pt x="2228850" y="1824037"/>
                  <a:pt x="2235200" y="1781175"/>
                </a:cubicBezTo>
                <a:cubicBezTo>
                  <a:pt x="2241550" y="1738313"/>
                  <a:pt x="2216150" y="1731962"/>
                  <a:pt x="2235200" y="1704975"/>
                </a:cubicBezTo>
                <a:cubicBezTo>
                  <a:pt x="2254250" y="1677988"/>
                  <a:pt x="2311400" y="1625600"/>
                  <a:pt x="2349500" y="1619250"/>
                </a:cubicBezTo>
                <a:cubicBezTo>
                  <a:pt x="2387600" y="1612900"/>
                  <a:pt x="2436813" y="1685925"/>
                  <a:pt x="2463800" y="1666875"/>
                </a:cubicBezTo>
                <a:cubicBezTo>
                  <a:pt x="2490787" y="1647825"/>
                  <a:pt x="2482850" y="1554163"/>
                  <a:pt x="2511425" y="1504950"/>
                </a:cubicBezTo>
                <a:cubicBezTo>
                  <a:pt x="2540000" y="1455738"/>
                  <a:pt x="2620963" y="1414462"/>
                  <a:pt x="2635250" y="1371600"/>
                </a:cubicBezTo>
                <a:cubicBezTo>
                  <a:pt x="2649537" y="1328738"/>
                  <a:pt x="2600325" y="1296987"/>
                  <a:pt x="2597150" y="1247775"/>
                </a:cubicBezTo>
                <a:cubicBezTo>
                  <a:pt x="2593975" y="1198563"/>
                  <a:pt x="2606675" y="1117600"/>
                  <a:pt x="2616200" y="1076325"/>
                </a:cubicBezTo>
                <a:cubicBezTo>
                  <a:pt x="2625725" y="1035050"/>
                  <a:pt x="2636837" y="1039813"/>
                  <a:pt x="2654300" y="1000125"/>
                </a:cubicBezTo>
                <a:cubicBezTo>
                  <a:pt x="2671762" y="960438"/>
                  <a:pt x="2695575" y="898525"/>
                  <a:pt x="2720975" y="838200"/>
                </a:cubicBezTo>
                <a:cubicBezTo>
                  <a:pt x="2746375" y="777875"/>
                  <a:pt x="2768600" y="684212"/>
                  <a:pt x="2806700" y="638175"/>
                </a:cubicBezTo>
                <a:cubicBezTo>
                  <a:pt x="2844800" y="592138"/>
                  <a:pt x="2897188" y="603250"/>
                  <a:pt x="2949575" y="561975"/>
                </a:cubicBezTo>
                <a:cubicBezTo>
                  <a:pt x="3001962" y="520700"/>
                  <a:pt x="3060700" y="438150"/>
                  <a:pt x="3121025" y="390525"/>
                </a:cubicBezTo>
                <a:cubicBezTo>
                  <a:pt x="3181350" y="342900"/>
                  <a:pt x="3249612" y="319088"/>
                  <a:pt x="3311525" y="276225"/>
                </a:cubicBezTo>
                <a:cubicBezTo>
                  <a:pt x="3373437" y="233363"/>
                  <a:pt x="3425825" y="168275"/>
                  <a:pt x="3492500" y="133350"/>
                </a:cubicBezTo>
                <a:cubicBezTo>
                  <a:pt x="3559175" y="98425"/>
                  <a:pt x="3646488" y="84137"/>
                  <a:pt x="3711575" y="66675"/>
                </a:cubicBezTo>
                <a:cubicBezTo>
                  <a:pt x="3776662" y="49213"/>
                  <a:pt x="3840163" y="28575"/>
                  <a:pt x="3883025" y="28575"/>
                </a:cubicBezTo>
                <a:cubicBezTo>
                  <a:pt x="3925887" y="28575"/>
                  <a:pt x="3946525" y="57150"/>
                  <a:pt x="3987800" y="57150"/>
                </a:cubicBezTo>
                <a:cubicBezTo>
                  <a:pt x="4029075" y="57150"/>
                  <a:pt x="4062413" y="38100"/>
                  <a:pt x="4130675" y="28575"/>
                </a:cubicBezTo>
                <a:cubicBezTo>
                  <a:pt x="4198937" y="19050"/>
                  <a:pt x="4314825" y="0"/>
                  <a:pt x="43973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139952" y="507589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accent6">
                    <a:lumMod val="50000"/>
                  </a:schemeClr>
                </a:solidFill>
                <a:latin typeface="华文黑体" pitchFamily="2" charset="-122"/>
                <a:ea typeface="华文黑体" pitchFamily="2" charset="-122"/>
                <a:cs typeface="华文黑体" pitchFamily="2" charset="-122"/>
              </a:rPr>
              <a:t>华盛顿</a:t>
            </a:r>
            <a:endParaRPr lang="en-US" altLang="zh-CN" dirty="0" smtClean="0">
              <a:solidFill>
                <a:schemeClr val="accent6">
                  <a:lumMod val="50000"/>
                </a:schemeClr>
              </a:solidFill>
              <a:latin typeface="华文黑体" pitchFamily="2" charset="-122"/>
              <a:ea typeface="华文黑体" pitchFamily="2" charset="-122"/>
              <a:cs typeface="华文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942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任意多边形 18"/>
          <p:cNvSpPr/>
          <p:nvPr/>
        </p:nvSpPr>
        <p:spPr>
          <a:xfrm>
            <a:off x="1870787" y="548680"/>
            <a:ext cx="4608512" cy="5246254"/>
          </a:xfrm>
          <a:custGeom>
            <a:avLst/>
            <a:gdLst/>
            <a:ahLst/>
            <a:cxnLst/>
            <a:rect l="l" t="t" r="r" b="b"/>
            <a:pathLst>
              <a:path w="12756002" h="14521222">
                <a:moveTo>
                  <a:pt x="11851636" y="9187343"/>
                </a:moveTo>
                <a:cubicBezTo>
                  <a:pt x="11851591" y="9188770"/>
                  <a:pt x="11851346" y="9190157"/>
                  <a:pt x="11851100" y="9191538"/>
                </a:cubicBezTo>
                <a:cubicBezTo>
                  <a:pt x="11822525" y="9351876"/>
                  <a:pt x="11781250" y="9450301"/>
                  <a:pt x="11698700" y="9610638"/>
                </a:cubicBezTo>
                <a:cubicBezTo>
                  <a:pt x="11626081" y="9751687"/>
                  <a:pt x="11531348" y="9932049"/>
                  <a:pt x="11406296" y="10088778"/>
                </a:cubicBezTo>
                <a:cubicBezTo>
                  <a:pt x="11409225" y="10087609"/>
                  <a:pt x="11412054" y="10086293"/>
                  <a:pt x="11414855" y="10084983"/>
                </a:cubicBezTo>
                <a:cubicBezTo>
                  <a:pt x="12001595" y="9810663"/>
                  <a:pt x="11888565" y="9599843"/>
                  <a:pt x="11963495" y="9460143"/>
                </a:cubicBezTo>
                <a:cubicBezTo>
                  <a:pt x="12038425" y="9320443"/>
                  <a:pt x="11884755" y="9315363"/>
                  <a:pt x="11864435" y="9246783"/>
                </a:cubicBezTo>
                <a:cubicBezTo>
                  <a:pt x="11858150" y="9225572"/>
                  <a:pt x="11854052" y="9206304"/>
                  <a:pt x="11851636" y="9187343"/>
                </a:cubicBezTo>
                <a:close/>
                <a:moveTo>
                  <a:pt x="4227375" y="2914013"/>
                </a:moveTo>
                <a:cubicBezTo>
                  <a:pt x="4221179" y="2925796"/>
                  <a:pt x="4215222" y="2936164"/>
                  <a:pt x="4215222" y="2946311"/>
                </a:cubicBezTo>
                <a:cubicBezTo>
                  <a:pt x="4215222" y="2968536"/>
                  <a:pt x="4246972" y="2977003"/>
                  <a:pt x="4240622" y="2997111"/>
                </a:cubicBezTo>
                <a:cubicBezTo>
                  <a:pt x="4234272" y="3017219"/>
                  <a:pt x="4183472" y="3045794"/>
                  <a:pt x="4177122" y="3066961"/>
                </a:cubicBezTo>
                <a:cubicBezTo>
                  <a:pt x="4170772" y="3088128"/>
                  <a:pt x="4210989" y="3107178"/>
                  <a:pt x="4202522" y="3124111"/>
                </a:cubicBezTo>
                <a:cubicBezTo>
                  <a:pt x="4194055" y="3141044"/>
                  <a:pt x="4149605" y="3135753"/>
                  <a:pt x="4126322" y="3168561"/>
                </a:cubicBezTo>
                <a:cubicBezTo>
                  <a:pt x="4103039" y="3201369"/>
                  <a:pt x="4063880" y="3268044"/>
                  <a:pt x="4062822" y="3320961"/>
                </a:cubicBezTo>
                <a:cubicBezTo>
                  <a:pt x="4061764" y="3373878"/>
                  <a:pt x="4097747" y="3439494"/>
                  <a:pt x="4119972" y="3486061"/>
                </a:cubicBezTo>
                <a:cubicBezTo>
                  <a:pt x="4142197" y="3532628"/>
                  <a:pt x="4171830" y="3570728"/>
                  <a:pt x="4196172" y="3600361"/>
                </a:cubicBezTo>
                <a:cubicBezTo>
                  <a:pt x="4220514" y="3629994"/>
                  <a:pt x="4233214" y="3624703"/>
                  <a:pt x="4266022" y="3663861"/>
                </a:cubicBezTo>
                <a:cubicBezTo>
                  <a:pt x="4298830" y="3703019"/>
                  <a:pt x="4359155" y="3780278"/>
                  <a:pt x="4393022" y="3835311"/>
                </a:cubicBezTo>
                <a:cubicBezTo>
                  <a:pt x="4426889" y="3890344"/>
                  <a:pt x="4442764" y="3935853"/>
                  <a:pt x="4469222" y="3994061"/>
                </a:cubicBezTo>
                <a:cubicBezTo>
                  <a:pt x="4495680" y="4052269"/>
                  <a:pt x="4511555" y="4134819"/>
                  <a:pt x="4551772" y="4184561"/>
                </a:cubicBezTo>
                <a:lnTo>
                  <a:pt x="4560934" y="4192578"/>
                </a:lnTo>
                <a:cubicBezTo>
                  <a:pt x="4566662" y="4181340"/>
                  <a:pt x="4573949" y="4171192"/>
                  <a:pt x="4581790" y="4161469"/>
                </a:cubicBezTo>
                <a:cubicBezTo>
                  <a:pt x="4639517" y="4089887"/>
                  <a:pt x="4754972" y="4046014"/>
                  <a:pt x="4789608" y="3981360"/>
                </a:cubicBezTo>
                <a:cubicBezTo>
                  <a:pt x="4824244" y="3916706"/>
                  <a:pt x="4801153" y="3828960"/>
                  <a:pt x="4789608" y="3773542"/>
                </a:cubicBezTo>
                <a:cubicBezTo>
                  <a:pt x="4778063" y="3718124"/>
                  <a:pt x="4729572" y="3692724"/>
                  <a:pt x="4720336" y="3648851"/>
                </a:cubicBezTo>
                <a:cubicBezTo>
                  <a:pt x="4711100" y="3604978"/>
                  <a:pt x="4734190" y="3625759"/>
                  <a:pt x="4734190" y="3510305"/>
                </a:cubicBezTo>
                <a:cubicBezTo>
                  <a:pt x="4734190" y="3443922"/>
                  <a:pt x="4629607" y="3327919"/>
                  <a:pt x="4600480" y="3207785"/>
                </a:cubicBezTo>
                <a:cubicBezTo>
                  <a:pt x="4578344" y="3192839"/>
                  <a:pt x="4549795" y="3177048"/>
                  <a:pt x="4518752" y="3150781"/>
                </a:cubicBezTo>
                <a:cubicBezTo>
                  <a:pt x="4469222" y="3108871"/>
                  <a:pt x="4382862" y="3019971"/>
                  <a:pt x="4335872" y="2983141"/>
                </a:cubicBezTo>
                <a:cubicBezTo>
                  <a:pt x="4288882" y="2946311"/>
                  <a:pt x="4264752" y="2961551"/>
                  <a:pt x="4236812" y="2929801"/>
                </a:cubicBezTo>
                <a:close/>
                <a:moveTo>
                  <a:pt x="3005230" y="149"/>
                </a:moveTo>
                <a:cubicBezTo>
                  <a:pt x="3096670" y="1816"/>
                  <a:pt x="3219542" y="17056"/>
                  <a:pt x="3322412" y="26581"/>
                </a:cubicBezTo>
                <a:cubicBezTo>
                  <a:pt x="3459572" y="39281"/>
                  <a:pt x="3533232" y="27851"/>
                  <a:pt x="3749132" y="79921"/>
                </a:cubicBezTo>
                <a:cubicBezTo>
                  <a:pt x="3965032" y="131991"/>
                  <a:pt x="4424772" y="276771"/>
                  <a:pt x="4617812" y="339001"/>
                </a:cubicBezTo>
                <a:cubicBezTo>
                  <a:pt x="4810852" y="401231"/>
                  <a:pt x="4796882" y="424091"/>
                  <a:pt x="4907372" y="453301"/>
                </a:cubicBezTo>
                <a:cubicBezTo>
                  <a:pt x="5017862" y="482511"/>
                  <a:pt x="5095332" y="430441"/>
                  <a:pt x="5280752" y="514261"/>
                </a:cubicBezTo>
                <a:cubicBezTo>
                  <a:pt x="5466172" y="598081"/>
                  <a:pt x="5753192" y="775881"/>
                  <a:pt x="6019892" y="956221"/>
                </a:cubicBezTo>
                <a:cubicBezTo>
                  <a:pt x="6286592" y="1136561"/>
                  <a:pt x="6880952" y="1596301"/>
                  <a:pt x="6880952" y="1596301"/>
                </a:cubicBezTo>
                <a:cubicBezTo>
                  <a:pt x="7060022" y="1729651"/>
                  <a:pt x="6995252" y="1653451"/>
                  <a:pt x="7094312" y="1756321"/>
                </a:cubicBezTo>
                <a:lnTo>
                  <a:pt x="7106983" y="1770014"/>
                </a:lnTo>
                <a:cubicBezTo>
                  <a:pt x="7102226" y="1761150"/>
                  <a:pt x="7098798" y="1751636"/>
                  <a:pt x="7096956" y="1740970"/>
                </a:cubicBezTo>
                <a:cubicBezTo>
                  <a:pt x="7095187" y="1740806"/>
                  <a:pt x="7093489" y="1740319"/>
                  <a:pt x="7091772" y="1739811"/>
                </a:cubicBezTo>
                <a:cubicBezTo>
                  <a:pt x="7054201" y="1728699"/>
                  <a:pt x="7044676" y="1683190"/>
                  <a:pt x="7031447" y="1660436"/>
                </a:cubicBezTo>
                <a:cubicBezTo>
                  <a:pt x="7018218" y="1637682"/>
                  <a:pt x="7025626" y="1624453"/>
                  <a:pt x="7012397" y="1603286"/>
                </a:cubicBezTo>
                <a:cubicBezTo>
                  <a:pt x="6999168" y="1582119"/>
                  <a:pt x="6970064" y="1549840"/>
                  <a:pt x="6952072" y="1533436"/>
                </a:cubicBezTo>
                <a:cubicBezTo>
                  <a:pt x="6934080" y="1517032"/>
                  <a:pt x="6914501" y="1517032"/>
                  <a:pt x="6904447" y="1504861"/>
                </a:cubicBezTo>
                <a:cubicBezTo>
                  <a:pt x="6894393" y="1492690"/>
                  <a:pt x="6898097" y="1470994"/>
                  <a:pt x="6891747" y="1460411"/>
                </a:cubicBezTo>
                <a:cubicBezTo>
                  <a:pt x="6885397" y="1449828"/>
                  <a:pt x="6883809" y="1460940"/>
                  <a:pt x="6866347" y="1441361"/>
                </a:cubicBezTo>
                <a:cubicBezTo>
                  <a:pt x="6848885" y="1421782"/>
                  <a:pt x="6807080" y="1369924"/>
                  <a:pt x="6786972" y="1342936"/>
                </a:cubicBezTo>
                <a:cubicBezTo>
                  <a:pt x="6766864" y="1315949"/>
                  <a:pt x="6762101" y="1298486"/>
                  <a:pt x="6745697" y="1279436"/>
                </a:cubicBezTo>
                <a:cubicBezTo>
                  <a:pt x="6729293" y="1260386"/>
                  <a:pt x="6701776" y="1247157"/>
                  <a:pt x="6688547" y="1228636"/>
                </a:cubicBezTo>
                <a:cubicBezTo>
                  <a:pt x="6675318" y="1210115"/>
                  <a:pt x="6670555" y="1182069"/>
                  <a:pt x="6666322" y="1168311"/>
                </a:cubicBezTo>
                <a:cubicBezTo>
                  <a:pt x="6662089" y="1154553"/>
                  <a:pt x="6674789" y="1153494"/>
                  <a:pt x="6663147" y="1146086"/>
                </a:cubicBezTo>
                <a:cubicBezTo>
                  <a:pt x="6651505" y="1138678"/>
                  <a:pt x="6614993" y="1139736"/>
                  <a:pt x="6596472" y="1123861"/>
                </a:cubicBezTo>
                <a:cubicBezTo>
                  <a:pt x="6577951" y="1107986"/>
                  <a:pt x="6564722" y="1069357"/>
                  <a:pt x="6552022" y="1050836"/>
                </a:cubicBezTo>
                <a:cubicBezTo>
                  <a:pt x="6539322" y="1032315"/>
                  <a:pt x="6531384" y="1022790"/>
                  <a:pt x="6520272" y="1012736"/>
                </a:cubicBezTo>
                <a:cubicBezTo>
                  <a:pt x="6509160" y="1002682"/>
                  <a:pt x="6497518" y="1001624"/>
                  <a:pt x="6485347" y="990511"/>
                </a:cubicBezTo>
                <a:cubicBezTo>
                  <a:pt x="6473176" y="979398"/>
                  <a:pt x="6468943" y="952411"/>
                  <a:pt x="6447247" y="946061"/>
                </a:cubicBezTo>
                <a:cubicBezTo>
                  <a:pt x="6425551" y="939711"/>
                  <a:pt x="6377926" y="949765"/>
                  <a:pt x="6355172" y="952411"/>
                </a:cubicBezTo>
                <a:cubicBezTo>
                  <a:pt x="6332418" y="955057"/>
                  <a:pt x="6321834" y="967757"/>
                  <a:pt x="6310722" y="961936"/>
                </a:cubicBezTo>
                <a:cubicBezTo>
                  <a:pt x="6299610" y="956115"/>
                  <a:pt x="6287439" y="930715"/>
                  <a:pt x="6288497" y="917486"/>
                </a:cubicBezTo>
                <a:cubicBezTo>
                  <a:pt x="6289555" y="904257"/>
                  <a:pt x="6300668" y="889440"/>
                  <a:pt x="6317072" y="882561"/>
                </a:cubicBezTo>
                <a:cubicBezTo>
                  <a:pt x="6333476" y="875682"/>
                  <a:pt x="6368401" y="877269"/>
                  <a:pt x="6386922" y="876211"/>
                </a:cubicBezTo>
                <a:cubicBezTo>
                  <a:pt x="6405443" y="875153"/>
                  <a:pt x="6424493" y="879386"/>
                  <a:pt x="6428197" y="876211"/>
                </a:cubicBezTo>
                <a:cubicBezTo>
                  <a:pt x="6431901" y="873036"/>
                  <a:pt x="6421318" y="861923"/>
                  <a:pt x="6409147" y="857161"/>
                </a:cubicBezTo>
                <a:cubicBezTo>
                  <a:pt x="6396976" y="852399"/>
                  <a:pt x="6378455" y="843403"/>
                  <a:pt x="6355172" y="847636"/>
                </a:cubicBezTo>
                <a:cubicBezTo>
                  <a:pt x="6331889" y="851869"/>
                  <a:pt x="6290614" y="883619"/>
                  <a:pt x="6269447" y="882561"/>
                </a:cubicBezTo>
                <a:cubicBezTo>
                  <a:pt x="6248280" y="881503"/>
                  <a:pt x="6233464" y="855044"/>
                  <a:pt x="6228172" y="841286"/>
                </a:cubicBezTo>
                <a:cubicBezTo>
                  <a:pt x="6222880" y="827528"/>
                  <a:pt x="6232934" y="814828"/>
                  <a:pt x="6237697" y="800011"/>
                </a:cubicBezTo>
                <a:cubicBezTo>
                  <a:pt x="6242460" y="785194"/>
                  <a:pt x="6236109" y="769319"/>
                  <a:pt x="6256747" y="752386"/>
                </a:cubicBezTo>
                <a:cubicBezTo>
                  <a:pt x="6277384" y="735453"/>
                  <a:pt x="6329243" y="702644"/>
                  <a:pt x="6361522" y="698411"/>
                </a:cubicBezTo>
                <a:cubicBezTo>
                  <a:pt x="6393801" y="694178"/>
                  <a:pt x="6443014" y="730690"/>
                  <a:pt x="6450422" y="726986"/>
                </a:cubicBezTo>
                <a:cubicBezTo>
                  <a:pt x="6457830" y="723282"/>
                  <a:pt x="6421847" y="689415"/>
                  <a:pt x="6405972" y="676186"/>
                </a:cubicBezTo>
                <a:cubicBezTo>
                  <a:pt x="6390097" y="662957"/>
                  <a:pt x="6378985" y="652903"/>
                  <a:pt x="6355172" y="647611"/>
                </a:cubicBezTo>
                <a:cubicBezTo>
                  <a:pt x="6331359" y="642319"/>
                  <a:pt x="6286380" y="643907"/>
                  <a:pt x="6263097" y="644436"/>
                </a:cubicBezTo>
                <a:cubicBezTo>
                  <a:pt x="6239814" y="644965"/>
                  <a:pt x="6228701" y="645494"/>
                  <a:pt x="6215472" y="650786"/>
                </a:cubicBezTo>
                <a:cubicBezTo>
                  <a:pt x="6202243" y="656078"/>
                  <a:pt x="6196422" y="669836"/>
                  <a:pt x="6183722" y="676186"/>
                </a:cubicBezTo>
                <a:cubicBezTo>
                  <a:pt x="6171022" y="682536"/>
                  <a:pt x="6150384" y="694707"/>
                  <a:pt x="6139272" y="688886"/>
                </a:cubicBezTo>
                <a:cubicBezTo>
                  <a:pt x="6128160" y="683065"/>
                  <a:pt x="6109639" y="656078"/>
                  <a:pt x="6117047" y="641261"/>
                </a:cubicBezTo>
                <a:cubicBezTo>
                  <a:pt x="6124455" y="626444"/>
                  <a:pt x="6163614" y="613744"/>
                  <a:pt x="6183722" y="599986"/>
                </a:cubicBezTo>
                <a:cubicBezTo>
                  <a:pt x="6203830" y="586228"/>
                  <a:pt x="6214414" y="568236"/>
                  <a:pt x="6237697" y="558711"/>
                </a:cubicBezTo>
                <a:cubicBezTo>
                  <a:pt x="6260980" y="549186"/>
                  <a:pt x="6309664" y="550244"/>
                  <a:pt x="6323422" y="542836"/>
                </a:cubicBezTo>
                <a:cubicBezTo>
                  <a:pt x="6337180" y="535428"/>
                  <a:pt x="6313897" y="527490"/>
                  <a:pt x="6320247" y="514261"/>
                </a:cubicBezTo>
                <a:cubicBezTo>
                  <a:pt x="6326597" y="501032"/>
                  <a:pt x="6346705" y="465048"/>
                  <a:pt x="6361522" y="463461"/>
                </a:cubicBezTo>
                <a:cubicBezTo>
                  <a:pt x="6376339" y="461874"/>
                  <a:pt x="6402268" y="505794"/>
                  <a:pt x="6409147" y="504736"/>
                </a:cubicBezTo>
                <a:cubicBezTo>
                  <a:pt x="6416026" y="503677"/>
                  <a:pt x="6411793" y="471928"/>
                  <a:pt x="6402797" y="457111"/>
                </a:cubicBezTo>
                <a:cubicBezTo>
                  <a:pt x="6393801" y="442294"/>
                  <a:pt x="6375810" y="429594"/>
                  <a:pt x="6355172" y="415836"/>
                </a:cubicBezTo>
                <a:cubicBezTo>
                  <a:pt x="6334534" y="402078"/>
                  <a:pt x="6294318" y="389378"/>
                  <a:pt x="6278972" y="374561"/>
                </a:cubicBezTo>
                <a:cubicBezTo>
                  <a:pt x="6263626" y="359744"/>
                  <a:pt x="6262568" y="344398"/>
                  <a:pt x="6263097" y="326936"/>
                </a:cubicBezTo>
                <a:cubicBezTo>
                  <a:pt x="6263626" y="309474"/>
                  <a:pt x="6277385" y="278782"/>
                  <a:pt x="6291672" y="272961"/>
                </a:cubicBezTo>
                <a:cubicBezTo>
                  <a:pt x="6305959" y="267140"/>
                  <a:pt x="6317072" y="274019"/>
                  <a:pt x="6348822" y="292011"/>
                </a:cubicBezTo>
                <a:cubicBezTo>
                  <a:pt x="6380572" y="310003"/>
                  <a:pt x="6448305" y="352336"/>
                  <a:pt x="6482172" y="380911"/>
                </a:cubicBezTo>
                <a:cubicBezTo>
                  <a:pt x="6516039" y="409486"/>
                  <a:pt x="6552022" y="463461"/>
                  <a:pt x="6552022" y="463461"/>
                </a:cubicBezTo>
                <a:cubicBezTo>
                  <a:pt x="6582184" y="498915"/>
                  <a:pt x="6630339" y="542307"/>
                  <a:pt x="6663147" y="593636"/>
                </a:cubicBezTo>
                <a:cubicBezTo>
                  <a:pt x="6695955" y="644965"/>
                  <a:pt x="6724001" y="726986"/>
                  <a:pt x="6748872" y="771436"/>
                </a:cubicBezTo>
                <a:cubicBezTo>
                  <a:pt x="6773743" y="815886"/>
                  <a:pt x="6795439" y="832819"/>
                  <a:pt x="6812372" y="860336"/>
                </a:cubicBezTo>
                <a:cubicBezTo>
                  <a:pt x="6829305" y="887853"/>
                  <a:pt x="6839360" y="926482"/>
                  <a:pt x="6850472" y="936536"/>
                </a:cubicBezTo>
                <a:cubicBezTo>
                  <a:pt x="6861584" y="946590"/>
                  <a:pt x="6863172" y="928598"/>
                  <a:pt x="6879047" y="920661"/>
                </a:cubicBezTo>
                <a:cubicBezTo>
                  <a:pt x="6894922" y="912724"/>
                  <a:pt x="6922968" y="891028"/>
                  <a:pt x="6945722" y="888911"/>
                </a:cubicBezTo>
                <a:cubicBezTo>
                  <a:pt x="6968476" y="886794"/>
                  <a:pt x="6991760" y="894732"/>
                  <a:pt x="7015572" y="907961"/>
                </a:cubicBezTo>
                <a:cubicBezTo>
                  <a:pt x="7039384" y="921190"/>
                  <a:pt x="7062139" y="938124"/>
                  <a:pt x="7088597" y="968286"/>
                </a:cubicBezTo>
                <a:cubicBezTo>
                  <a:pt x="7115055" y="998448"/>
                  <a:pt x="7146805" y="1055598"/>
                  <a:pt x="7174322" y="1088936"/>
                </a:cubicBezTo>
                <a:cubicBezTo>
                  <a:pt x="7201839" y="1122274"/>
                  <a:pt x="7230414" y="1142911"/>
                  <a:pt x="7253697" y="1168311"/>
                </a:cubicBezTo>
                <a:cubicBezTo>
                  <a:pt x="7276980" y="1193711"/>
                  <a:pt x="7297618" y="1214349"/>
                  <a:pt x="7314022" y="1241336"/>
                </a:cubicBezTo>
                <a:cubicBezTo>
                  <a:pt x="7330426" y="1268323"/>
                  <a:pt x="7337305" y="1306953"/>
                  <a:pt x="7352122" y="1330236"/>
                </a:cubicBezTo>
                <a:cubicBezTo>
                  <a:pt x="7366939" y="1353519"/>
                  <a:pt x="7391280" y="1368865"/>
                  <a:pt x="7402922" y="1381036"/>
                </a:cubicBezTo>
                <a:cubicBezTo>
                  <a:pt x="7414564" y="1393207"/>
                  <a:pt x="7402922" y="1390561"/>
                  <a:pt x="7421972" y="1403261"/>
                </a:cubicBezTo>
                <a:cubicBezTo>
                  <a:pt x="7441022" y="1415961"/>
                  <a:pt x="7492880" y="1438715"/>
                  <a:pt x="7517222" y="1457236"/>
                </a:cubicBezTo>
                <a:cubicBezTo>
                  <a:pt x="7541564" y="1475757"/>
                  <a:pt x="7545268" y="1496924"/>
                  <a:pt x="7568022" y="1514386"/>
                </a:cubicBezTo>
                <a:cubicBezTo>
                  <a:pt x="7590776" y="1531849"/>
                  <a:pt x="7634168" y="1549311"/>
                  <a:pt x="7653747" y="1562011"/>
                </a:cubicBezTo>
                <a:lnTo>
                  <a:pt x="7655884" y="1562576"/>
                </a:lnTo>
                <a:cubicBezTo>
                  <a:pt x="7658171" y="1555800"/>
                  <a:pt x="7661429" y="1549395"/>
                  <a:pt x="7664860" y="1542961"/>
                </a:cubicBezTo>
                <a:cubicBezTo>
                  <a:pt x="7690260" y="1495336"/>
                  <a:pt x="7721216" y="1450092"/>
                  <a:pt x="7760110" y="1395323"/>
                </a:cubicBezTo>
                <a:cubicBezTo>
                  <a:pt x="7799004" y="1340554"/>
                  <a:pt x="7844247" y="1273879"/>
                  <a:pt x="7898222" y="1214348"/>
                </a:cubicBezTo>
                <a:cubicBezTo>
                  <a:pt x="7952197" y="1154817"/>
                  <a:pt x="8022841" y="1082586"/>
                  <a:pt x="8083960" y="1038136"/>
                </a:cubicBezTo>
                <a:cubicBezTo>
                  <a:pt x="8145079" y="993686"/>
                  <a:pt x="8185560" y="967492"/>
                  <a:pt x="8255410" y="942886"/>
                </a:cubicBezTo>
                <a:cubicBezTo>
                  <a:pt x="8325260" y="918280"/>
                  <a:pt x="8410191" y="904785"/>
                  <a:pt x="8503060" y="890498"/>
                </a:cubicBezTo>
                <a:cubicBezTo>
                  <a:pt x="8595929" y="876211"/>
                  <a:pt x="8692766" y="847636"/>
                  <a:pt x="8812622" y="857161"/>
                </a:cubicBezTo>
                <a:cubicBezTo>
                  <a:pt x="8932478" y="866686"/>
                  <a:pt x="9087260" y="895260"/>
                  <a:pt x="9222197" y="947648"/>
                </a:cubicBezTo>
                <a:cubicBezTo>
                  <a:pt x="9357135" y="1000036"/>
                  <a:pt x="9530966" y="1106399"/>
                  <a:pt x="9622247" y="1171486"/>
                </a:cubicBezTo>
                <a:cubicBezTo>
                  <a:pt x="9713528" y="1236574"/>
                  <a:pt x="9715116" y="1283404"/>
                  <a:pt x="9769885" y="1338173"/>
                </a:cubicBezTo>
                <a:cubicBezTo>
                  <a:pt x="9824654" y="1392942"/>
                  <a:pt x="9896091" y="1461204"/>
                  <a:pt x="9950860" y="1500098"/>
                </a:cubicBezTo>
                <a:cubicBezTo>
                  <a:pt x="10005629" y="1538992"/>
                  <a:pt x="10061985" y="1538992"/>
                  <a:pt x="10098497" y="1571536"/>
                </a:cubicBezTo>
                <a:cubicBezTo>
                  <a:pt x="10135009" y="1604080"/>
                  <a:pt x="10159616" y="1674724"/>
                  <a:pt x="10169935" y="1695361"/>
                </a:cubicBezTo>
                <a:cubicBezTo>
                  <a:pt x="10150885" y="1701711"/>
                  <a:pt x="10150091" y="1708061"/>
                  <a:pt x="10112785" y="1714411"/>
                </a:cubicBezTo>
                <a:cubicBezTo>
                  <a:pt x="10075479" y="1720761"/>
                  <a:pt x="9946097" y="1733461"/>
                  <a:pt x="9946097" y="1733461"/>
                </a:cubicBezTo>
                <a:lnTo>
                  <a:pt x="9612722" y="1766798"/>
                </a:lnTo>
                <a:cubicBezTo>
                  <a:pt x="9497100" y="1780313"/>
                  <a:pt x="9312591" y="1812292"/>
                  <a:pt x="9226442" y="1818165"/>
                </a:cubicBezTo>
                <a:cubicBezTo>
                  <a:pt x="9226505" y="1818589"/>
                  <a:pt x="9226732" y="1818890"/>
                  <a:pt x="9226960" y="1819186"/>
                </a:cubicBezTo>
                <a:cubicBezTo>
                  <a:pt x="9269823" y="1874749"/>
                  <a:pt x="9268235" y="1861254"/>
                  <a:pt x="9260297" y="1890623"/>
                </a:cubicBezTo>
                <a:cubicBezTo>
                  <a:pt x="9252360" y="1919992"/>
                  <a:pt x="9185685" y="1968411"/>
                  <a:pt x="9179335" y="1995398"/>
                </a:cubicBezTo>
                <a:cubicBezTo>
                  <a:pt x="9172985" y="2022385"/>
                  <a:pt x="9219022" y="2038261"/>
                  <a:pt x="9222197" y="2052548"/>
                </a:cubicBezTo>
                <a:cubicBezTo>
                  <a:pt x="9224029" y="2060790"/>
                  <a:pt x="9214766" y="2062692"/>
                  <a:pt x="9207385" y="2066836"/>
                </a:cubicBezTo>
                <a:cubicBezTo>
                  <a:pt x="9226888" y="2064730"/>
                  <a:pt x="9247140" y="2064568"/>
                  <a:pt x="9269822" y="2066836"/>
                </a:cubicBezTo>
                <a:cubicBezTo>
                  <a:pt x="9301572" y="2070011"/>
                  <a:pt x="9290460" y="2079536"/>
                  <a:pt x="9374597" y="2085886"/>
                </a:cubicBezTo>
                <a:cubicBezTo>
                  <a:pt x="9458734" y="2092236"/>
                  <a:pt x="9633359" y="2087473"/>
                  <a:pt x="9774647" y="2104936"/>
                </a:cubicBezTo>
                <a:cubicBezTo>
                  <a:pt x="9915935" y="2122399"/>
                  <a:pt x="10069922" y="2146211"/>
                  <a:pt x="10222322" y="2190661"/>
                </a:cubicBezTo>
                <a:cubicBezTo>
                  <a:pt x="10374722" y="2235111"/>
                  <a:pt x="10568397" y="2311311"/>
                  <a:pt x="10689047" y="2371636"/>
                </a:cubicBezTo>
                <a:cubicBezTo>
                  <a:pt x="10809697" y="2431961"/>
                  <a:pt x="10873197" y="2427199"/>
                  <a:pt x="10946222" y="2552611"/>
                </a:cubicBezTo>
                <a:cubicBezTo>
                  <a:pt x="11019247" y="2678024"/>
                  <a:pt x="11097035" y="3011399"/>
                  <a:pt x="11127197" y="3124111"/>
                </a:cubicBezTo>
                <a:cubicBezTo>
                  <a:pt x="11157359" y="3236823"/>
                  <a:pt x="11108147" y="3198724"/>
                  <a:pt x="11127197" y="3228886"/>
                </a:cubicBezTo>
                <a:cubicBezTo>
                  <a:pt x="11146247" y="3259049"/>
                  <a:pt x="11197047" y="3262224"/>
                  <a:pt x="11241497" y="3305086"/>
                </a:cubicBezTo>
                <a:cubicBezTo>
                  <a:pt x="11285947" y="3347948"/>
                  <a:pt x="11335160" y="3432086"/>
                  <a:pt x="11393897" y="3486061"/>
                </a:cubicBezTo>
                <a:cubicBezTo>
                  <a:pt x="11452635" y="3540036"/>
                  <a:pt x="11590747" y="3559086"/>
                  <a:pt x="11593922" y="3628936"/>
                </a:cubicBezTo>
                <a:cubicBezTo>
                  <a:pt x="11597097" y="3698786"/>
                  <a:pt x="11455809" y="3836899"/>
                  <a:pt x="11412947" y="3905161"/>
                </a:cubicBezTo>
                <a:cubicBezTo>
                  <a:pt x="11370085" y="3973423"/>
                  <a:pt x="11368497" y="4000411"/>
                  <a:pt x="11336747" y="4038511"/>
                </a:cubicBezTo>
                <a:cubicBezTo>
                  <a:pt x="11304997" y="4076611"/>
                  <a:pt x="11246259" y="4106774"/>
                  <a:pt x="11222447" y="4133761"/>
                </a:cubicBezTo>
                <a:cubicBezTo>
                  <a:pt x="11198635" y="4160748"/>
                  <a:pt x="11208159" y="4175036"/>
                  <a:pt x="11193872" y="4200436"/>
                </a:cubicBezTo>
                <a:cubicBezTo>
                  <a:pt x="11179585" y="4225836"/>
                  <a:pt x="11158947" y="4236949"/>
                  <a:pt x="11136722" y="4286161"/>
                </a:cubicBezTo>
                <a:cubicBezTo>
                  <a:pt x="11114497" y="4335373"/>
                  <a:pt x="11135134" y="4413161"/>
                  <a:pt x="11060522" y="4495711"/>
                </a:cubicBezTo>
                <a:cubicBezTo>
                  <a:pt x="10985910" y="4578261"/>
                  <a:pt x="10800172" y="4713199"/>
                  <a:pt x="10689047" y="4781461"/>
                </a:cubicBezTo>
                <a:cubicBezTo>
                  <a:pt x="10595655" y="4838830"/>
                  <a:pt x="10450683" y="4887230"/>
                  <a:pt x="10406785" y="4901188"/>
                </a:cubicBezTo>
                <a:cubicBezTo>
                  <a:pt x="10397850" y="4936086"/>
                  <a:pt x="10321041" y="4959827"/>
                  <a:pt x="10308047" y="4991012"/>
                </a:cubicBezTo>
                <a:cubicBezTo>
                  <a:pt x="10292172" y="5029112"/>
                  <a:pt x="10308047" y="5056099"/>
                  <a:pt x="10288997" y="5105312"/>
                </a:cubicBezTo>
                <a:cubicBezTo>
                  <a:pt x="10269947" y="5154525"/>
                  <a:pt x="10204859" y="5222787"/>
                  <a:pt x="10193747" y="5286287"/>
                </a:cubicBezTo>
                <a:cubicBezTo>
                  <a:pt x="10182634" y="5349787"/>
                  <a:pt x="10222322" y="5424400"/>
                  <a:pt x="10222322" y="5486312"/>
                </a:cubicBezTo>
                <a:cubicBezTo>
                  <a:pt x="10222322" y="5548224"/>
                  <a:pt x="10204859" y="5619662"/>
                  <a:pt x="10193747" y="5657762"/>
                </a:cubicBezTo>
                <a:cubicBezTo>
                  <a:pt x="10182635" y="5695862"/>
                  <a:pt x="10161997" y="5694275"/>
                  <a:pt x="10155647" y="5714912"/>
                </a:cubicBezTo>
                <a:cubicBezTo>
                  <a:pt x="10149297" y="5735549"/>
                  <a:pt x="10185809" y="5718087"/>
                  <a:pt x="10155647" y="5781587"/>
                </a:cubicBezTo>
                <a:cubicBezTo>
                  <a:pt x="10125485" y="5845087"/>
                  <a:pt x="10039759" y="6019712"/>
                  <a:pt x="9974672" y="6095912"/>
                </a:cubicBezTo>
                <a:cubicBezTo>
                  <a:pt x="9909584" y="6172112"/>
                  <a:pt x="9839734" y="6197512"/>
                  <a:pt x="9765122" y="6238787"/>
                </a:cubicBezTo>
                <a:cubicBezTo>
                  <a:pt x="9690510" y="6280062"/>
                  <a:pt x="9526997" y="6343562"/>
                  <a:pt x="9526997" y="6343562"/>
                </a:cubicBezTo>
                <a:cubicBezTo>
                  <a:pt x="9453972" y="6375312"/>
                  <a:pt x="9406347" y="6410237"/>
                  <a:pt x="9326972" y="6429287"/>
                </a:cubicBezTo>
                <a:cubicBezTo>
                  <a:pt x="9247597" y="6448337"/>
                  <a:pt x="9115834" y="6457862"/>
                  <a:pt x="9050747" y="6457862"/>
                </a:cubicBezTo>
                <a:cubicBezTo>
                  <a:pt x="8985660" y="6457862"/>
                  <a:pt x="8936447" y="6429287"/>
                  <a:pt x="8936447" y="6429287"/>
                </a:cubicBezTo>
                <a:cubicBezTo>
                  <a:pt x="8923747" y="6445162"/>
                  <a:pt x="8914222" y="6453100"/>
                  <a:pt x="8898347" y="6476912"/>
                </a:cubicBezTo>
                <a:cubicBezTo>
                  <a:pt x="8882472" y="6500725"/>
                  <a:pt x="8850722" y="6546762"/>
                  <a:pt x="8841197" y="6572162"/>
                </a:cubicBezTo>
                <a:cubicBezTo>
                  <a:pt x="8831672" y="6597562"/>
                  <a:pt x="8871360" y="6603912"/>
                  <a:pt x="8841197" y="6629312"/>
                </a:cubicBezTo>
                <a:cubicBezTo>
                  <a:pt x="8811034" y="6654712"/>
                  <a:pt x="8660222" y="6716625"/>
                  <a:pt x="8660222" y="6724562"/>
                </a:cubicBezTo>
                <a:cubicBezTo>
                  <a:pt x="8660222" y="6732499"/>
                  <a:pt x="8791985" y="6684874"/>
                  <a:pt x="8841197" y="6676937"/>
                </a:cubicBezTo>
                <a:cubicBezTo>
                  <a:pt x="8890409" y="6669000"/>
                  <a:pt x="8942797" y="6657887"/>
                  <a:pt x="8955497" y="6676937"/>
                </a:cubicBezTo>
                <a:cubicBezTo>
                  <a:pt x="8968197" y="6695987"/>
                  <a:pt x="8928509" y="6764250"/>
                  <a:pt x="8917397" y="6791237"/>
                </a:cubicBezTo>
                <a:cubicBezTo>
                  <a:pt x="8906285" y="6818224"/>
                  <a:pt x="8834847" y="6837275"/>
                  <a:pt x="8888822" y="6838862"/>
                </a:cubicBezTo>
                <a:cubicBezTo>
                  <a:pt x="8942797" y="6840450"/>
                  <a:pt x="9165047" y="6821400"/>
                  <a:pt x="9241247" y="6800762"/>
                </a:cubicBezTo>
                <a:cubicBezTo>
                  <a:pt x="9317447" y="6780125"/>
                  <a:pt x="9312685" y="6737262"/>
                  <a:pt x="9346022" y="6715037"/>
                </a:cubicBezTo>
                <a:cubicBezTo>
                  <a:pt x="9379359" y="6692812"/>
                  <a:pt x="9433335" y="6694399"/>
                  <a:pt x="9441272" y="6667412"/>
                </a:cubicBezTo>
                <a:cubicBezTo>
                  <a:pt x="9449209" y="6640425"/>
                  <a:pt x="9390472" y="6586449"/>
                  <a:pt x="9393647" y="6553112"/>
                </a:cubicBezTo>
                <a:cubicBezTo>
                  <a:pt x="9396822" y="6519775"/>
                  <a:pt x="9423809" y="6472150"/>
                  <a:pt x="9460322" y="6467387"/>
                </a:cubicBezTo>
                <a:cubicBezTo>
                  <a:pt x="9496834" y="6462625"/>
                  <a:pt x="9573034" y="6495962"/>
                  <a:pt x="9612722" y="6524537"/>
                </a:cubicBezTo>
                <a:cubicBezTo>
                  <a:pt x="9652409" y="6553112"/>
                  <a:pt x="9679397" y="6586450"/>
                  <a:pt x="9698447" y="6638837"/>
                </a:cubicBezTo>
                <a:cubicBezTo>
                  <a:pt x="9717497" y="6691225"/>
                  <a:pt x="9723847" y="6783300"/>
                  <a:pt x="9727022" y="6838862"/>
                </a:cubicBezTo>
                <a:cubicBezTo>
                  <a:pt x="9730197" y="6894424"/>
                  <a:pt x="9730197" y="6940462"/>
                  <a:pt x="9717497" y="6972212"/>
                </a:cubicBezTo>
                <a:cubicBezTo>
                  <a:pt x="9704797" y="7003962"/>
                  <a:pt x="9673047" y="7013487"/>
                  <a:pt x="9650822" y="7029362"/>
                </a:cubicBezTo>
                <a:cubicBezTo>
                  <a:pt x="9628597" y="7045237"/>
                  <a:pt x="9609547" y="7048412"/>
                  <a:pt x="9584147" y="7067462"/>
                </a:cubicBezTo>
                <a:cubicBezTo>
                  <a:pt x="9569494" y="7078452"/>
                  <a:pt x="9543216" y="7102124"/>
                  <a:pt x="9523632" y="7120217"/>
                </a:cubicBezTo>
                <a:lnTo>
                  <a:pt x="9527000" y="7124613"/>
                </a:lnTo>
                <a:cubicBezTo>
                  <a:pt x="9630187" y="7124613"/>
                  <a:pt x="9617488" y="7118263"/>
                  <a:pt x="9669875" y="7124613"/>
                </a:cubicBezTo>
                <a:cubicBezTo>
                  <a:pt x="9722262" y="7130963"/>
                  <a:pt x="9698450" y="7130963"/>
                  <a:pt x="9822275" y="7153188"/>
                </a:cubicBezTo>
                <a:cubicBezTo>
                  <a:pt x="9946100" y="7175413"/>
                  <a:pt x="10211213" y="7194463"/>
                  <a:pt x="10412825" y="7257963"/>
                </a:cubicBezTo>
                <a:cubicBezTo>
                  <a:pt x="10614437" y="7321463"/>
                  <a:pt x="10863675" y="7432588"/>
                  <a:pt x="11031950" y="7534188"/>
                </a:cubicBezTo>
                <a:cubicBezTo>
                  <a:pt x="11200225" y="7635788"/>
                  <a:pt x="11298650" y="7738976"/>
                  <a:pt x="11422475" y="7867563"/>
                </a:cubicBezTo>
                <a:cubicBezTo>
                  <a:pt x="11546300" y="7996151"/>
                  <a:pt x="11700288" y="8175538"/>
                  <a:pt x="11774900" y="8305713"/>
                </a:cubicBezTo>
                <a:cubicBezTo>
                  <a:pt x="11849512" y="8435888"/>
                  <a:pt x="11857450" y="8500976"/>
                  <a:pt x="11870150" y="8648613"/>
                </a:cubicBezTo>
                <a:cubicBezTo>
                  <a:pt x="11872253" y="8673057"/>
                  <a:pt x="11873920" y="8699894"/>
                  <a:pt x="11874907" y="8728398"/>
                </a:cubicBezTo>
                <a:cubicBezTo>
                  <a:pt x="11915957" y="8713408"/>
                  <a:pt x="11974464" y="8721894"/>
                  <a:pt x="12009215" y="8721003"/>
                </a:cubicBezTo>
                <a:cubicBezTo>
                  <a:pt x="12058745" y="8719733"/>
                  <a:pt x="12042235" y="8722273"/>
                  <a:pt x="12115895" y="8759103"/>
                </a:cubicBezTo>
                <a:cubicBezTo>
                  <a:pt x="12189555" y="8795933"/>
                  <a:pt x="12366085" y="8868323"/>
                  <a:pt x="12451175" y="8941983"/>
                </a:cubicBezTo>
                <a:cubicBezTo>
                  <a:pt x="12536265" y="9015643"/>
                  <a:pt x="12587065" y="9135023"/>
                  <a:pt x="12626435" y="9201063"/>
                </a:cubicBezTo>
                <a:cubicBezTo>
                  <a:pt x="12665805" y="9267103"/>
                  <a:pt x="12674695" y="9277263"/>
                  <a:pt x="12687395" y="9338223"/>
                </a:cubicBezTo>
                <a:cubicBezTo>
                  <a:pt x="12700095" y="9399183"/>
                  <a:pt x="12691205" y="9512213"/>
                  <a:pt x="12702635" y="9566823"/>
                </a:cubicBezTo>
                <a:cubicBezTo>
                  <a:pt x="12714065" y="9621433"/>
                  <a:pt x="12757245" y="9629053"/>
                  <a:pt x="12755975" y="9665883"/>
                </a:cubicBezTo>
                <a:cubicBezTo>
                  <a:pt x="12754705" y="9702713"/>
                  <a:pt x="12703905" y="9748433"/>
                  <a:pt x="12695015" y="9787803"/>
                </a:cubicBezTo>
                <a:cubicBezTo>
                  <a:pt x="12686125" y="9827173"/>
                  <a:pt x="12715335" y="9857653"/>
                  <a:pt x="12702635" y="9902103"/>
                </a:cubicBezTo>
                <a:cubicBezTo>
                  <a:pt x="12689935" y="9946553"/>
                  <a:pt x="12634055" y="9993543"/>
                  <a:pt x="12618815" y="10054503"/>
                </a:cubicBezTo>
                <a:cubicBezTo>
                  <a:pt x="12603575" y="10115463"/>
                  <a:pt x="12627705" y="10189123"/>
                  <a:pt x="12611195" y="10267863"/>
                </a:cubicBezTo>
                <a:cubicBezTo>
                  <a:pt x="12594685" y="10346603"/>
                  <a:pt x="12568015" y="10439313"/>
                  <a:pt x="12519755" y="10526943"/>
                </a:cubicBezTo>
                <a:cubicBezTo>
                  <a:pt x="12471495" y="10614573"/>
                  <a:pt x="12382595" y="10737763"/>
                  <a:pt x="12321635" y="10793643"/>
                </a:cubicBezTo>
                <a:cubicBezTo>
                  <a:pt x="12260675" y="10849523"/>
                  <a:pt x="12216225" y="10816503"/>
                  <a:pt x="12153995" y="10862223"/>
                </a:cubicBezTo>
                <a:cubicBezTo>
                  <a:pt x="12091765" y="10907943"/>
                  <a:pt x="12021915" y="11018433"/>
                  <a:pt x="11948255" y="11067963"/>
                </a:cubicBezTo>
                <a:cubicBezTo>
                  <a:pt x="11874595" y="11117493"/>
                  <a:pt x="11789505" y="11132733"/>
                  <a:pt x="11712035" y="11159403"/>
                </a:cubicBezTo>
                <a:cubicBezTo>
                  <a:pt x="11634565" y="11186073"/>
                  <a:pt x="11560905" y="11173373"/>
                  <a:pt x="11483435" y="11227983"/>
                </a:cubicBezTo>
                <a:cubicBezTo>
                  <a:pt x="11407103" y="11281791"/>
                  <a:pt x="11455300" y="11375054"/>
                  <a:pt x="11256025" y="11481781"/>
                </a:cubicBezTo>
                <a:cubicBezTo>
                  <a:pt x="11281530" y="11548245"/>
                  <a:pt x="11335162" y="11505085"/>
                  <a:pt x="11361515" y="11525163"/>
                </a:cubicBezTo>
                <a:cubicBezTo>
                  <a:pt x="11388185" y="11545483"/>
                  <a:pt x="11365325" y="11546753"/>
                  <a:pt x="11391995" y="11578503"/>
                </a:cubicBezTo>
                <a:cubicBezTo>
                  <a:pt x="11418665" y="11610253"/>
                  <a:pt x="11464385" y="11673753"/>
                  <a:pt x="11521535" y="11715663"/>
                </a:cubicBezTo>
                <a:cubicBezTo>
                  <a:pt x="11578685" y="11757573"/>
                  <a:pt x="11679015" y="11789323"/>
                  <a:pt x="11734895" y="11829963"/>
                </a:cubicBezTo>
                <a:cubicBezTo>
                  <a:pt x="11790775" y="11870603"/>
                  <a:pt x="11842845" y="11899813"/>
                  <a:pt x="11856815" y="11959503"/>
                </a:cubicBezTo>
                <a:cubicBezTo>
                  <a:pt x="11870785" y="12019193"/>
                  <a:pt x="11847925" y="12130953"/>
                  <a:pt x="11818715" y="12188103"/>
                </a:cubicBezTo>
                <a:cubicBezTo>
                  <a:pt x="11789505" y="12245253"/>
                  <a:pt x="11755215" y="12228743"/>
                  <a:pt x="11681555" y="12302403"/>
                </a:cubicBezTo>
                <a:cubicBezTo>
                  <a:pt x="11607895" y="12376063"/>
                  <a:pt x="11444065" y="12560213"/>
                  <a:pt x="11376755" y="12630063"/>
                </a:cubicBezTo>
                <a:cubicBezTo>
                  <a:pt x="11309445" y="12699913"/>
                  <a:pt x="11327225" y="12683403"/>
                  <a:pt x="11277695" y="12721503"/>
                </a:cubicBezTo>
                <a:cubicBezTo>
                  <a:pt x="11228165" y="12759603"/>
                  <a:pt x="11169745" y="12773573"/>
                  <a:pt x="11079575" y="12858663"/>
                </a:cubicBezTo>
                <a:cubicBezTo>
                  <a:pt x="10989405" y="12943753"/>
                  <a:pt x="10835735" y="13121553"/>
                  <a:pt x="10736675" y="13232043"/>
                </a:cubicBezTo>
                <a:cubicBezTo>
                  <a:pt x="10637615" y="13342533"/>
                  <a:pt x="10557605" y="13435243"/>
                  <a:pt x="10485215" y="13521603"/>
                </a:cubicBezTo>
                <a:cubicBezTo>
                  <a:pt x="10412825" y="13607963"/>
                  <a:pt x="10339165" y="13698133"/>
                  <a:pt x="10302335" y="13750203"/>
                </a:cubicBezTo>
                <a:cubicBezTo>
                  <a:pt x="10265505" y="13802273"/>
                  <a:pt x="10290905" y="13803543"/>
                  <a:pt x="10264235" y="13834023"/>
                </a:cubicBezTo>
                <a:cubicBezTo>
                  <a:pt x="10237565" y="13864503"/>
                  <a:pt x="10175335" y="13898793"/>
                  <a:pt x="10142315" y="13933083"/>
                </a:cubicBezTo>
                <a:cubicBezTo>
                  <a:pt x="10109295" y="13967373"/>
                  <a:pt x="10095325" y="14011823"/>
                  <a:pt x="10066115" y="14039763"/>
                </a:cubicBezTo>
                <a:cubicBezTo>
                  <a:pt x="10036905" y="14067703"/>
                  <a:pt x="9989915" y="14084213"/>
                  <a:pt x="9967055" y="14100723"/>
                </a:cubicBezTo>
                <a:cubicBezTo>
                  <a:pt x="9944195" y="14117233"/>
                  <a:pt x="9964515" y="14122313"/>
                  <a:pt x="9928955" y="14138823"/>
                </a:cubicBezTo>
                <a:cubicBezTo>
                  <a:pt x="9893395" y="14155333"/>
                  <a:pt x="9782905" y="14206133"/>
                  <a:pt x="9753695" y="14199783"/>
                </a:cubicBezTo>
                <a:cubicBezTo>
                  <a:pt x="9724485" y="14193433"/>
                  <a:pt x="9775285" y="14107073"/>
                  <a:pt x="9753695" y="14100723"/>
                </a:cubicBezTo>
                <a:cubicBezTo>
                  <a:pt x="9732105" y="14094373"/>
                  <a:pt x="9666065" y="14147713"/>
                  <a:pt x="9624155" y="14161683"/>
                </a:cubicBezTo>
                <a:cubicBezTo>
                  <a:pt x="9591948" y="14172419"/>
                  <a:pt x="9546991" y="14185404"/>
                  <a:pt x="9520390" y="14186477"/>
                </a:cubicBezTo>
                <a:cubicBezTo>
                  <a:pt x="9519869" y="14171140"/>
                  <a:pt x="9518557" y="14156719"/>
                  <a:pt x="9517475" y="14146443"/>
                </a:cubicBezTo>
                <a:cubicBezTo>
                  <a:pt x="9516376" y="14136005"/>
                  <a:pt x="9514327" y="14130320"/>
                  <a:pt x="9511804" y="14125446"/>
                </a:cubicBezTo>
                <a:cubicBezTo>
                  <a:pt x="9515395" y="14119161"/>
                  <a:pt x="9520016" y="14113422"/>
                  <a:pt x="9525095" y="14108343"/>
                </a:cubicBezTo>
                <a:cubicBezTo>
                  <a:pt x="9550495" y="14082943"/>
                  <a:pt x="9660985" y="14048653"/>
                  <a:pt x="9654635" y="14032143"/>
                </a:cubicBezTo>
                <a:cubicBezTo>
                  <a:pt x="9648285" y="14015633"/>
                  <a:pt x="9512395" y="13997853"/>
                  <a:pt x="9486995" y="14009283"/>
                </a:cubicBezTo>
                <a:cubicBezTo>
                  <a:pt x="9461595" y="14020713"/>
                  <a:pt x="9497155" y="14077863"/>
                  <a:pt x="9502235" y="14100723"/>
                </a:cubicBezTo>
                <a:cubicBezTo>
                  <a:pt x="9505118" y="14113694"/>
                  <a:pt x="9508818" y="14118896"/>
                  <a:pt x="9511804" y="14125446"/>
                </a:cubicBezTo>
                <a:cubicBezTo>
                  <a:pt x="9495327" y="14149183"/>
                  <a:pt x="9489026" y="14177431"/>
                  <a:pt x="9502235" y="14184543"/>
                </a:cubicBezTo>
                <a:lnTo>
                  <a:pt x="9520390" y="14186477"/>
                </a:lnTo>
                <a:cubicBezTo>
                  <a:pt x="9521418" y="14207140"/>
                  <a:pt x="9521121" y="14229461"/>
                  <a:pt x="9517475" y="14245503"/>
                </a:cubicBezTo>
                <a:cubicBezTo>
                  <a:pt x="9511125" y="14273443"/>
                  <a:pt x="9545415" y="14292493"/>
                  <a:pt x="9479375" y="14314083"/>
                </a:cubicBezTo>
                <a:cubicBezTo>
                  <a:pt x="9413335" y="14335673"/>
                  <a:pt x="9222835" y="14371233"/>
                  <a:pt x="9121235" y="14375043"/>
                </a:cubicBezTo>
                <a:cubicBezTo>
                  <a:pt x="9019635" y="14378853"/>
                  <a:pt x="8937085" y="14359803"/>
                  <a:pt x="8869775" y="14336943"/>
                </a:cubicBezTo>
                <a:cubicBezTo>
                  <a:pt x="8802465" y="14314083"/>
                  <a:pt x="8749125" y="14265823"/>
                  <a:pt x="8717375" y="14237883"/>
                </a:cubicBezTo>
                <a:cubicBezTo>
                  <a:pt x="8685625" y="14209943"/>
                  <a:pt x="8631015" y="14264553"/>
                  <a:pt x="8679275" y="14169303"/>
                </a:cubicBezTo>
                <a:cubicBezTo>
                  <a:pt x="8727535" y="14074053"/>
                  <a:pt x="8937085" y="13756553"/>
                  <a:pt x="9006935" y="13666383"/>
                </a:cubicBezTo>
                <a:cubicBezTo>
                  <a:pt x="9076785" y="13576213"/>
                  <a:pt x="9069165" y="13628283"/>
                  <a:pt x="9098375" y="13628283"/>
                </a:cubicBezTo>
                <a:cubicBezTo>
                  <a:pt x="9127585" y="13628283"/>
                  <a:pt x="9142825" y="13666383"/>
                  <a:pt x="9182195" y="13666383"/>
                </a:cubicBezTo>
                <a:cubicBezTo>
                  <a:pt x="9221565" y="13666383"/>
                  <a:pt x="9292685" y="13632093"/>
                  <a:pt x="9334595" y="13628283"/>
                </a:cubicBezTo>
                <a:cubicBezTo>
                  <a:pt x="9376505" y="13624473"/>
                  <a:pt x="9386665" y="13654953"/>
                  <a:pt x="9433655" y="13643523"/>
                </a:cubicBezTo>
                <a:cubicBezTo>
                  <a:pt x="9480645" y="13632093"/>
                  <a:pt x="9573355" y="13591453"/>
                  <a:pt x="9616535" y="13559703"/>
                </a:cubicBezTo>
                <a:cubicBezTo>
                  <a:pt x="9659715" y="13527953"/>
                  <a:pt x="9643205" y="13478423"/>
                  <a:pt x="9692735" y="13453023"/>
                </a:cubicBezTo>
                <a:cubicBezTo>
                  <a:pt x="9742265" y="13427623"/>
                  <a:pt x="9810845" y="13475883"/>
                  <a:pt x="9913715" y="13407303"/>
                </a:cubicBezTo>
                <a:cubicBezTo>
                  <a:pt x="10016585" y="13338723"/>
                  <a:pt x="10182955" y="13173623"/>
                  <a:pt x="10309955" y="13041543"/>
                </a:cubicBezTo>
                <a:cubicBezTo>
                  <a:pt x="10436955" y="12909463"/>
                  <a:pt x="10583005" y="12741823"/>
                  <a:pt x="10675715" y="12614823"/>
                </a:cubicBezTo>
                <a:cubicBezTo>
                  <a:pt x="10768425" y="12487823"/>
                  <a:pt x="10844625" y="12365903"/>
                  <a:pt x="10866215" y="12279543"/>
                </a:cubicBezTo>
                <a:cubicBezTo>
                  <a:pt x="10887805" y="12193183"/>
                  <a:pt x="10826845" y="12138573"/>
                  <a:pt x="10805255" y="12096663"/>
                </a:cubicBezTo>
                <a:cubicBezTo>
                  <a:pt x="10783665" y="12054753"/>
                  <a:pt x="10786205" y="12052213"/>
                  <a:pt x="10736675" y="12028083"/>
                </a:cubicBezTo>
                <a:cubicBezTo>
                  <a:pt x="10687145" y="12003953"/>
                  <a:pt x="10508075" y="11951883"/>
                  <a:pt x="10508075" y="11951883"/>
                </a:cubicBezTo>
                <a:cubicBezTo>
                  <a:pt x="10435685" y="11927753"/>
                  <a:pt x="10421715" y="12042053"/>
                  <a:pt x="10302335" y="11883303"/>
                </a:cubicBezTo>
                <a:lnTo>
                  <a:pt x="10284275" y="11858593"/>
                </a:lnTo>
                <a:cubicBezTo>
                  <a:pt x="10261883" y="11867550"/>
                  <a:pt x="10242328" y="11875872"/>
                  <a:pt x="10226135" y="11883303"/>
                </a:cubicBezTo>
                <a:cubicBezTo>
                  <a:pt x="10040715" y="11968393"/>
                  <a:pt x="10200735" y="11969663"/>
                  <a:pt x="10134695" y="11997603"/>
                </a:cubicBezTo>
                <a:cubicBezTo>
                  <a:pt x="10068655" y="12025543"/>
                  <a:pt x="10058495" y="12024273"/>
                  <a:pt x="9829895" y="12050943"/>
                </a:cubicBezTo>
                <a:cubicBezTo>
                  <a:pt x="9804476" y="12053909"/>
                  <a:pt x="9773781" y="12057078"/>
                  <a:pt x="9739042" y="12060383"/>
                </a:cubicBezTo>
                <a:cubicBezTo>
                  <a:pt x="9765998" y="12114640"/>
                  <a:pt x="9790683" y="12166968"/>
                  <a:pt x="9822275" y="12226203"/>
                </a:cubicBezTo>
                <a:cubicBezTo>
                  <a:pt x="9862915" y="12302403"/>
                  <a:pt x="9909905" y="12400193"/>
                  <a:pt x="9959435" y="12470043"/>
                </a:cubicBezTo>
                <a:cubicBezTo>
                  <a:pt x="10008965" y="12539893"/>
                  <a:pt x="10097865" y="12586883"/>
                  <a:pt x="10119455" y="12645303"/>
                </a:cubicBezTo>
                <a:cubicBezTo>
                  <a:pt x="10141045" y="12703723"/>
                  <a:pt x="10114375" y="12771033"/>
                  <a:pt x="10088975" y="12820563"/>
                </a:cubicBezTo>
                <a:cubicBezTo>
                  <a:pt x="10063575" y="12870093"/>
                  <a:pt x="10016585" y="12914543"/>
                  <a:pt x="9967055" y="12942483"/>
                </a:cubicBezTo>
                <a:cubicBezTo>
                  <a:pt x="9917525" y="12970423"/>
                  <a:pt x="9847675" y="12961533"/>
                  <a:pt x="9791795" y="12988203"/>
                </a:cubicBezTo>
                <a:cubicBezTo>
                  <a:pt x="9735915" y="13014873"/>
                  <a:pt x="9686385" y="13064403"/>
                  <a:pt x="9631775" y="13102503"/>
                </a:cubicBezTo>
                <a:cubicBezTo>
                  <a:pt x="9577165" y="13140603"/>
                  <a:pt x="9528905" y="13185053"/>
                  <a:pt x="9464135" y="13216803"/>
                </a:cubicBezTo>
                <a:cubicBezTo>
                  <a:pt x="9399365" y="13248553"/>
                  <a:pt x="9340945" y="13251093"/>
                  <a:pt x="9243155" y="13293003"/>
                </a:cubicBezTo>
                <a:cubicBezTo>
                  <a:pt x="9145365" y="13334913"/>
                  <a:pt x="9014555" y="13388253"/>
                  <a:pt x="8877395" y="13468263"/>
                </a:cubicBezTo>
                <a:cubicBezTo>
                  <a:pt x="8740235" y="13548273"/>
                  <a:pt x="8552275" y="13690513"/>
                  <a:pt x="8420195" y="13773063"/>
                </a:cubicBezTo>
                <a:cubicBezTo>
                  <a:pt x="8288115" y="13855613"/>
                  <a:pt x="8175085" y="13906413"/>
                  <a:pt x="8084915" y="13963563"/>
                </a:cubicBezTo>
                <a:cubicBezTo>
                  <a:pt x="7994745" y="14020713"/>
                  <a:pt x="7936325" y="14068973"/>
                  <a:pt x="7879175" y="14115963"/>
                </a:cubicBezTo>
                <a:cubicBezTo>
                  <a:pt x="7822025" y="14162953"/>
                  <a:pt x="7777575" y="14215023"/>
                  <a:pt x="7742015" y="14245503"/>
                </a:cubicBezTo>
                <a:cubicBezTo>
                  <a:pt x="7706455" y="14275983"/>
                  <a:pt x="7691215" y="14279793"/>
                  <a:pt x="7665815" y="14298843"/>
                </a:cubicBezTo>
                <a:cubicBezTo>
                  <a:pt x="7640415" y="14317893"/>
                  <a:pt x="7603585" y="14357263"/>
                  <a:pt x="7589615" y="14359803"/>
                </a:cubicBezTo>
                <a:cubicBezTo>
                  <a:pt x="7575645" y="14362343"/>
                  <a:pt x="7604855" y="14314083"/>
                  <a:pt x="7581995" y="14314083"/>
                </a:cubicBezTo>
                <a:cubicBezTo>
                  <a:pt x="7559135" y="14314083"/>
                  <a:pt x="7484205" y="14363613"/>
                  <a:pt x="7452455" y="14359803"/>
                </a:cubicBezTo>
                <a:cubicBezTo>
                  <a:pt x="7420705" y="14355993"/>
                  <a:pt x="7378795" y="14330593"/>
                  <a:pt x="7391495" y="14291223"/>
                </a:cubicBezTo>
                <a:cubicBezTo>
                  <a:pt x="7404195" y="14251853"/>
                  <a:pt x="7528655" y="14148983"/>
                  <a:pt x="7528655" y="14123583"/>
                </a:cubicBezTo>
                <a:cubicBezTo>
                  <a:pt x="7528655" y="14098183"/>
                  <a:pt x="7425785" y="14128663"/>
                  <a:pt x="7391495" y="14138823"/>
                </a:cubicBezTo>
                <a:cubicBezTo>
                  <a:pt x="7357205" y="14148983"/>
                  <a:pt x="7330535" y="14159143"/>
                  <a:pt x="7322915" y="14184543"/>
                </a:cubicBezTo>
                <a:cubicBezTo>
                  <a:pt x="7315295" y="14209943"/>
                  <a:pt x="7348315" y="14248043"/>
                  <a:pt x="7345775" y="14291223"/>
                </a:cubicBezTo>
                <a:cubicBezTo>
                  <a:pt x="7343235" y="14334403"/>
                  <a:pt x="7336885" y="14410603"/>
                  <a:pt x="7307675" y="14443623"/>
                </a:cubicBezTo>
                <a:cubicBezTo>
                  <a:pt x="7278465" y="14476643"/>
                  <a:pt x="7230205" y="14476643"/>
                  <a:pt x="7170515" y="14489343"/>
                </a:cubicBezTo>
                <a:cubicBezTo>
                  <a:pt x="7110825" y="14502043"/>
                  <a:pt x="7046055" y="14527443"/>
                  <a:pt x="6949535" y="14519823"/>
                </a:cubicBezTo>
                <a:cubicBezTo>
                  <a:pt x="6853015" y="14512203"/>
                  <a:pt x="6675215" y="14470293"/>
                  <a:pt x="6591395" y="14443623"/>
                </a:cubicBezTo>
                <a:cubicBezTo>
                  <a:pt x="6507575" y="14416953"/>
                  <a:pt x="6478365" y="14389013"/>
                  <a:pt x="6446615" y="14359803"/>
                </a:cubicBezTo>
                <a:cubicBezTo>
                  <a:pt x="6414865" y="14330593"/>
                  <a:pt x="6379305" y="14312813"/>
                  <a:pt x="6400895" y="14268363"/>
                </a:cubicBezTo>
                <a:cubicBezTo>
                  <a:pt x="6422485" y="14223913"/>
                  <a:pt x="6508845" y="14168033"/>
                  <a:pt x="6576155" y="14093103"/>
                </a:cubicBezTo>
                <a:cubicBezTo>
                  <a:pt x="6643465" y="14018173"/>
                  <a:pt x="6748875" y="13875933"/>
                  <a:pt x="6804755" y="13818783"/>
                </a:cubicBezTo>
                <a:cubicBezTo>
                  <a:pt x="6860635" y="13761633"/>
                  <a:pt x="6861905" y="13755283"/>
                  <a:pt x="6911435" y="13750203"/>
                </a:cubicBezTo>
                <a:cubicBezTo>
                  <a:pt x="6960965" y="13745123"/>
                  <a:pt x="7035895" y="13787033"/>
                  <a:pt x="7101935" y="13788303"/>
                </a:cubicBezTo>
                <a:cubicBezTo>
                  <a:pt x="7167975" y="13789573"/>
                  <a:pt x="7260685" y="13771793"/>
                  <a:pt x="7307675" y="13757823"/>
                </a:cubicBezTo>
                <a:cubicBezTo>
                  <a:pt x="7354665" y="13743853"/>
                  <a:pt x="7383875" y="13704483"/>
                  <a:pt x="7383875" y="13704483"/>
                </a:cubicBezTo>
                <a:cubicBezTo>
                  <a:pt x="7409275" y="13686703"/>
                  <a:pt x="7441025" y="13670193"/>
                  <a:pt x="7460075" y="13651143"/>
                </a:cubicBezTo>
                <a:cubicBezTo>
                  <a:pt x="7479125" y="13632093"/>
                  <a:pt x="7452455" y="13607963"/>
                  <a:pt x="7498175" y="13590183"/>
                </a:cubicBezTo>
                <a:cubicBezTo>
                  <a:pt x="7543895" y="13572403"/>
                  <a:pt x="7617555" y="13583833"/>
                  <a:pt x="7734395" y="13544463"/>
                </a:cubicBezTo>
                <a:cubicBezTo>
                  <a:pt x="7851235" y="13505093"/>
                  <a:pt x="8051895" y="13430163"/>
                  <a:pt x="8199215" y="13353963"/>
                </a:cubicBezTo>
                <a:cubicBezTo>
                  <a:pt x="8346535" y="13277763"/>
                  <a:pt x="8488775" y="13176163"/>
                  <a:pt x="8618315" y="13087263"/>
                </a:cubicBezTo>
                <a:cubicBezTo>
                  <a:pt x="8747855" y="12998363"/>
                  <a:pt x="8898985" y="12896763"/>
                  <a:pt x="8976455" y="12820563"/>
                </a:cubicBezTo>
                <a:cubicBezTo>
                  <a:pt x="9053925" y="12744363"/>
                  <a:pt x="9076785" y="12712613"/>
                  <a:pt x="9083135" y="12630063"/>
                </a:cubicBezTo>
                <a:cubicBezTo>
                  <a:pt x="9089485" y="12547513"/>
                  <a:pt x="9038685" y="12384953"/>
                  <a:pt x="9014555" y="12325263"/>
                </a:cubicBezTo>
                <a:cubicBezTo>
                  <a:pt x="8990425" y="12265573"/>
                  <a:pt x="8967565" y="12306213"/>
                  <a:pt x="8938355" y="12271923"/>
                </a:cubicBezTo>
                <a:cubicBezTo>
                  <a:pt x="8911099" y="12239926"/>
                  <a:pt x="8904853" y="12247739"/>
                  <a:pt x="8851622" y="12143622"/>
                </a:cubicBezTo>
                <a:cubicBezTo>
                  <a:pt x="8815948" y="12148355"/>
                  <a:pt x="8785861" y="12153038"/>
                  <a:pt x="8763095" y="12157623"/>
                </a:cubicBezTo>
                <a:cubicBezTo>
                  <a:pt x="8580215" y="12194453"/>
                  <a:pt x="8808815" y="12212233"/>
                  <a:pt x="8732615" y="12271923"/>
                </a:cubicBezTo>
                <a:cubicBezTo>
                  <a:pt x="8656415" y="12331613"/>
                  <a:pt x="8448135" y="12452263"/>
                  <a:pt x="8305895" y="12515763"/>
                </a:cubicBezTo>
                <a:cubicBezTo>
                  <a:pt x="8163655" y="12579263"/>
                  <a:pt x="8077295" y="12649113"/>
                  <a:pt x="7879175" y="12652923"/>
                </a:cubicBezTo>
                <a:cubicBezTo>
                  <a:pt x="7681055" y="12656733"/>
                  <a:pt x="7272115" y="12562753"/>
                  <a:pt x="7117175" y="12538623"/>
                </a:cubicBezTo>
                <a:cubicBezTo>
                  <a:pt x="6962235" y="12514493"/>
                  <a:pt x="6936835" y="12525923"/>
                  <a:pt x="6949535" y="12508143"/>
                </a:cubicBezTo>
                <a:cubicBezTo>
                  <a:pt x="6962235" y="12490363"/>
                  <a:pt x="7156545" y="12452263"/>
                  <a:pt x="7193375" y="12431943"/>
                </a:cubicBezTo>
                <a:cubicBezTo>
                  <a:pt x="7230205" y="12411623"/>
                  <a:pt x="7170515" y="12386223"/>
                  <a:pt x="7170515" y="12386223"/>
                </a:cubicBezTo>
                <a:cubicBezTo>
                  <a:pt x="7156545" y="12358283"/>
                  <a:pt x="7141305" y="12285893"/>
                  <a:pt x="7109555" y="12264303"/>
                </a:cubicBezTo>
                <a:cubicBezTo>
                  <a:pt x="7077805" y="12242713"/>
                  <a:pt x="7040975" y="12245253"/>
                  <a:pt x="6980015" y="12256683"/>
                </a:cubicBezTo>
                <a:cubicBezTo>
                  <a:pt x="6919055" y="12268113"/>
                  <a:pt x="6802215" y="12332883"/>
                  <a:pt x="6743795" y="12332883"/>
                </a:cubicBezTo>
                <a:cubicBezTo>
                  <a:pt x="6685375" y="12332883"/>
                  <a:pt x="6626955" y="12273193"/>
                  <a:pt x="6629495" y="12256683"/>
                </a:cubicBezTo>
                <a:cubicBezTo>
                  <a:pt x="6632035" y="12240173"/>
                  <a:pt x="6727285" y="12251603"/>
                  <a:pt x="6759035" y="12233823"/>
                </a:cubicBezTo>
                <a:cubicBezTo>
                  <a:pt x="6790785" y="12216043"/>
                  <a:pt x="6839045" y="12172863"/>
                  <a:pt x="6819995" y="12150003"/>
                </a:cubicBezTo>
                <a:cubicBezTo>
                  <a:pt x="6800945" y="12127143"/>
                  <a:pt x="6657435" y="12115713"/>
                  <a:pt x="6644735" y="12096663"/>
                </a:cubicBezTo>
                <a:cubicBezTo>
                  <a:pt x="6632035" y="12077613"/>
                  <a:pt x="6759035" y="12053483"/>
                  <a:pt x="6743795" y="12035703"/>
                </a:cubicBezTo>
                <a:cubicBezTo>
                  <a:pt x="6728555" y="12017923"/>
                  <a:pt x="6604095" y="12003953"/>
                  <a:pt x="6553295" y="11989983"/>
                </a:cubicBezTo>
                <a:cubicBezTo>
                  <a:pt x="6502495" y="11976013"/>
                  <a:pt x="6470745" y="11969663"/>
                  <a:pt x="6438995" y="11951883"/>
                </a:cubicBezTo>
                <a:cubicBezTo>
                  <a:pt x="6407245" y="11934103"/>
                  <a:pt x="6385655" y="11916323"/>
                  <a:pt x="6362795" y="11883303"/>
                </a:cubicBezTo>
                <a:cubicBezTo>
                  <a:pt x="6339935" y="11850283"/>
                  <a:pt x="6350095" y="11812183"/>
                  <a:pt x="6301835" y="11753763"/>
                </a:cubicBezTo>
                <a:cubicBezTo>
                  <a:pt x="6253575" y="11695343"/>
                  <a:pt x="6070695" y="11546753"/>
                  <a:pt x="6073235" y="11532783"/>
                </a:cubicBezTo>
                <a:cubicBezTo>
                  <a:pt x="6075775" y="11518813"/>
                  <a:pt x="6249765" y="11649623"/>
                  <a:pt x="6317075" y="11669943"/>
                </a:cubicBezTo>
                <a:cubicBezTo>
                  <a:pt x="6384385" y="11690263"/>
                  <a:pt x="6478365" y="11676293"/>
                  <a:pt x="6477095" y="11654703"/>
                </a:cubicBezTo>
                <a:cubicBezTo>
                  <a:pt x="6475825" y="11633113"/>
                  <a:pt x="6351365" y="11573423"/>
                  <a:pt x="6309455" y="11540403"/>
                </a:cubicBezTo>
                <a:cubicBezTo>
                  <a:pt x="6267545" y="11507383"/>
                  <a:pt x="6220555" y="11471823"/>
                  <a:pt x="6225635" y="11456583"/>
                </a:cubicBezTo>
                <a:cubicBezTo>
                  <a:pt x="6230715" y="11441343"/>
                  <a:pt x="6339935" y="11448963"/>
                  <a:pt x="6339935" y="11448963"/>
                </a:cubicBezTo>
                <a:cubicBezTo>
                  <a:pt x="6386925" y="11446423"/>
                  <a:pt x="6451695" y="11434993"/>
                  <a:pt x="6507575" y="11441343"/>
                </a:cubicBezTo>
                <a:cubicBezTo>
                  <a:pt x="6563455" y="11447693"/>
                  <a:pt x="6629495" y="11462933"/>
                  <a:pt x="6675215" y="11487063"/>
                </a:cubicBezTo>
                <a:cubicBezTo>
                  <a:pt x="6720935" y="11511193"/>
                  <a:pt x="6733635" y="11578503"/>
                  <a:pt x="6781895" y="11586123"/>
                </a:cubicBezTo>
                <a:cubicBezTo>
                  <a:pt x="6830155" y="11593743"/>
                  <a:pt x="6954615" y="11565803"/>
                  <a:pt x="6964775" y="11532783"/>
                </a:cubicBezTo>
                <a:cubicBezTo>
                  <a:pt x="6974935" y="11499763"/>
                  <a:pt x="6889845" y="11429913"/>
                  <a:pt x="6842855" y="11388003"/>
                </a:cubicBezTo>
                <a:cubicBezTo>
                  <a:pt x="6795865" y="11346093"/>
                  <a:pt x="6734905" y="11302913"/>
                  <a:pt x="6682835" y="11281323"/>
                </a:cubicBezTo>
                <a:cubicBezTo>
                  <a:pt x="6630765" y="11259733"/>
                  <a:pt x="6604095" y="11320693"/>
                  <a:pt x="6530435" y="11258463"/>
                </a:cubicBezTo>
                <a:cubicBezTo>
                  <a:pt x="6456775" y="11196233"/>
                  <a:pt x="6280245" y="10970173"/>
                  <a:pt x="6240875" y="10907943"/>
                </a:cubicBezTo>
                <a:cubicBezTo>
                  <a:pt x="6201505" y="10845713"/>
                  <a:pt x="6296755" y="10901593"/>
                  <a:pt x="6294215" y="10885083"/>
                </a:cubicBezTo>
                <a:cubicBezTo>
                  <a:pt x="6291674" y="10868573"/>
                  <a:pt x="6218015" y="10817773"/>
                  <a:pt x="6225635" y="10808883"/>
                </a:cubicBezTo>
                <a:cubicBezTo>
                  <a:pt x="6233255" y="10799993"/>
                  <a:pt x="6286595" y="10843173"/>
                  <a:pt x="6339935" y="10831743"/>
                </a:cubicBezTo>
                <a:cubicBezTo>
                  <a:pt x="6393275" y="10820313"/>
                  <a:pt x="6466935" y="10741573"/>
                  <a:pt x="6545675" y="10740303"/>
                </a:cubicBezTo>
                <a:cubicBezTo>
                  <a:pt x="6624415" y="10739033"/>
                  <a:pt x="6759035" y="10799993"/>
                  <a:pt x="6812375" y="10824123"/>
                </a:cubicBezTo>
                <a:cubicBezTo>
                  <a:pt x="6865715" y="10848253"/>
                  <a:pt x="6825075" y="10893973"/>
                  <a:pt x="6865715" y="10885083"/>
                </a:cubicBezTo>
                <a:cubicBezTo>
                  <a:pt x="6906355" y="10876193"/>
                  <a:pt x="6983825" y="10791103"/>
                  <a:pt x="7056215" y="10770783"/>
                </a:cubicBezTo>
                <a:cubicBezTo>
                  <a:pt x="7128605" y="10750463"/>
                  <a:pt x="7218775" y="10745383"/>
                  <a:pt x="7300055" y="10763163"/>
                </a:cubicBezTo>
                <a:cubicBezTo>
                  <a:pt x="7381335" y="10780943"/>
                  <a:pt x="7460075" y="10858413"/>
                  <a:pt x="7543895" y="10877463"/>
                </a:cubicBezTo>
                <a:cubicBezTo>
                  <a:pt x="7627715" y="10896513"/>
                  <a:pt x="7721695" y="10849523"/>
                  <a:pt x="7802975" y="10877463"/>
                </a:cubicBezTo>
                <a:cubicBezTo>
                  <a:pt x="7884255" y="10905403"/>
                  <a:pt x="7924895" y="11007003"/>
                  <a:pt x="8031575" y="11045103"/>
                </a:cubicBezTo>
                <a:cubicBezTo>
                  <a:pt x="8130471" y="11080423"/>
                  <a:pt x="7915036" y="11240166"/>
                  <a:pt x="8332256" y="11135605"/>
                </a:cubicBezTo>
                <a:cubicBezTo>
                  <a:pt x="8281589" y="11113960"/>
                  <a:pt x="8247444" y="11087591"/>
                  <a:pt x="8212550" y="11067963"/>
                </a:cubicBezTo>
                <a:cubicBezTo>
                  <a:pt x="8161750" y="11039388"/>
                  <a:pt x="8142700" y="11044151"/>
                  <a:pt x="8107775" y="10991763"/>
                </a:cubicBezTo>
                <a:cubicBezTo>
                  <a:pt x="8072850" y="10939376"/>
                  <a:pt x="8031575" y="10828250"/>
                  <a:pt x="8003000" y="10753638"/>
                </a:cubicBezTo>
                <a:cubicBezTo>
                  <a:pt x="7974425" y="10679026"/>
                  <a:pt x="7949025" y="10617113"/>
                  <a:pt x="7936325" y="10544088"/>
                </a:cubicBezTo>
                <a:cubicBezTo>
                  <a:pt x="7923625" y="10471063"/>
                  <a:pt x="7937912" y="10383750"/>
                  <a:pt x="7926800" y="10315488"/>
                </a:cubicBezTo>
                <a:cubicBezTo>
                  <a:pt x="7915863" y="10248299"/>
                  <a:pt x="7878778" y="10379509"/>
                  <a:pt x="7870145" y="10145979"/>
                </a:cubicBezTo>
                <a:cubicBezTo>
                  <a:pt x="7868052" y="10145535"/>
                  <a:pt x="7865998" y="10145724"/>
                  <a:pt x="7863933" y="10145940"/>
                </a:cubicBezTo>
                <a:cubicBezTo>
                  <a:pt x="7693753" y="10163720"/>
                  <a:pt x="7449913" y="10098950"/>
                  <a:pt x="7300053" y="10100220"/>
                </a:cubicBezTo>
                <a:cubicBezTo>
                  <a:pt x="7150193" y="10101490"/>
                  <a:pt x="7071453" y="10111650"/>
                  <a:pt x="6964773" y="10153560"/>
                </a:cubicBezTo>
                <a:cubicBezTo>
                  <a:pt x="6858093" y="10195470"/>
                  <a:pt x="6723473" y="10321200"/>
                  <a:pt x="6659973" y="10351680"/>
                </a:cubicBezTo>
                <a:cubicBezTo>
                  <a:pt x="6596473" y="10382160"/>
                  <a:pt x="6618063" y="10332630"/>
                  <a:pt x="6583773" y="10336440"/>
                </a:cubicBezTo>
                <a:cubicBezTo>
                  <a:pt x="6549483" y="10340250"/>
                  <a:pt x="6479633" y="10380890"/>
                  <a:pt x="6454233" y="10374540"/>
                </a:cubicBezTo>
                <a:cubicBezTo>
                  <a:pt x="6428833" y="10368190"/>
                  <a:pt x="6422483" y="10331360"/>
                  <a:pt x="6431373" y="10298340"/>
                </a:cubicBezTo>
                <a:cubicBezTo>
                  <a:pt x="6440263" y="10265320"/>
                  <a:pt x="6492333" y="10210710"/>
                  <a:pt x="6507573" y="10176420"/>
                </a:cubicBezTo>
                <a:cubicBezTo>
                  <a:pt x="6522813" y="10142130"/>
                  <a:pt x="6512653" y="10124350"/>
                  <a:pt x="6522813" y="10092600"/>
                </a:cubicBezTo>
                <a:cubicBezTo>
                  <a:pt x="6532894" y="10061099"/>
                  <a:pt x="6552975" y="10022098"/>
                  <a:pt x="6568158" y="9986751"/>
                </a:cubicBezTo>
                <a:cubicBezTo>
                  <a:pt x="6560616" y="9986371"/>
                  <a:pt x="6541918" y="9982739"/>
                  <a:pt x="6499953" y="9970680"/>
                </a:cubicBezTo>
                <a:cubicBezTo>
                  <a:pt x="6389463" y="9938930"/>
                  <a:pt x="6063073" y="9855110"/>
                  <a:pt x="5905593" y="9795420"/>
                </a:cubicBezTo>
                <a:cubicBezTo>
                  <a:pt x="5748113" y="9735730"/>
                  <a:pt x="5652863" y="9665880"/>
                  <a:pt x="5555073" y="9612540"/>
                </a:cubicBezTo>
                <a:cubicBezTo>
                  <a:pt x="5457283" y="9559200"/>
                  <a:pt x="5433153" y="9545230"/>
                  <a:pt x="5318853" y="9475380"/>
                </a:cubicBezTo>
                <a:cubicBezTo>
                  <a:pt x="5204553" y="9405530"/>
                  <a:pt x="4995003" y="9284880"/>
                  <a:pt x="4869273" y="9193440"/>
                </a:cubicBezTo>
                <a:cubicBezTo>
                  <a:pt x="4743543" y="9102000"/>
                  <a:pt x="4635593" y="8990240"/>
                  <a:pt x="4564473" y="8926740"/>
                </a:cubicBezTo>
                <a:cubicBezTo>
                  <a:pt x="4493353" y="8863240"/>
                  <a:pt x="4479383" y="8845460"/>
                  <a:pt x="4442553" y="8812440"/>
                </a:cubicBezTo>
                <a:cubicBezTo>
                  <a:pt x="4405723" y="8779420"/>
                  <a:pt x="4371433" y="8754020"/>
                  <a:pt x="4343493" y="8728620"/>
                </a:cubicBezTo>
                <a:cubicBezTo>
                  <a:pt x="4315553" y="8703220"/>
                  <a:pt x="4311743" y="8690520"/>
                  <a:pt x="4274913" y="8660040"/>
                </a:cubicBezTo>
                <a:cubicBezTo>
                  <a:pt x="4238083" y="8629560"/>
                  <a:pt x="4202523" y="8594000"/>
                  <a:pt x="4145373" y="8560980"/>
                </a:cubicBezTo>
                <a:cubicBezTo>
                  <a:pt x="4137974" y="8556705"/>
                  <a:pt x="4126169" y="8555921"/>
                  <a:pt x="4111589" y="8557399"/>
                </a:cubicBezTo>
                <a:cubicBezTo>
                  <a:pt x="4066126" y="8606650"/>
                  <a:pt x="4038022" y="8651701"/>
                  <a:pt x="3977732" y="8667660"/>
                </a:cubicBezTo>
                <a:cubicBezTo>
                  <a:pt x="3891372" y="8690520"/>
                  <a:pt x="3798662" y="8668930"/>
                  <a:pt x="3665312" y="8629560"/>
                </a:cubicBezTo>
                <a:cubicBezTo>
                  <a:pt x="3531962" y="8590190"/>
                  <a:pt x="3341462" y="8492400"/>
                  <a:pt x="3177632" y="8431440"/>
                </a:cubicBezTo>
                <a:cubicBezTo>
                  <a:pt x="3013802" y="8370480"/>
                  <a:pt x="2829652" y="8331110"/>
                  <a:pt x="2682332" y="8263800"/>
                </a:cubicBezTo>
                <a:cubicBezTo>
                  <a:pt x="2535012" y="8196490"/>
                  <a:pt x="2371182" y="8016150"/>
                  <a:pt x="2293712" y="8027580"/>
                </a:cubicBezTo>
                <a:cubicBezTo>
                  <a:pt x="2216242" y="8039010"/>
                  <a:pt x="2242912" y="8266340"/>
                  <a:pt x="2217512" y="8332380"/>
                </a:cubicBezTo>
                <a:cubicBezTo>
                  <a:pt x="2192112" y="8398420"/>
                  <a:pt x="2154012" y="8399690"/>
                  <a:pt x="2141312" y="8423820"/>
                </a:cubicBezTo>
                <a:cubicBezTo>
                  <a:pt x="2128612" y="8447950"/>
                  <a:pt x="2150202" y="8441600"/>
                  <a:pt x="2141312" y="8477160"/>
                </a:cubicBezTo>
                <a:cubicBezTo>
                  <a:pt x="2132422" y="8512720"/>
                  <a:pt x="2107022" y="8602890"/>
                  <a:pt x="2087972" y="8637180"/>
                </a:cubicBezTo>
                <a:cubicBezTo>
                  <a:pt x="2068922" y="8671470"/>
                  <a:pt x="2034632" y="8666390"/>
                  <a:pt x="2027012" y="8682900"/>
                </a:cubicBezTo>
                <a:cubicBezTo>
                  <a:pt x="2019392" y="8699410"/>
                  <a:pt x="2009232" y="8723540"/>
                  <a:pt x="2042252" y="8736240"/>
                </a:cubicBezTo>
                <a:cubicBezTo>
                  <a:pt x="2075272" y="8748940"/>
                  <a:pt x="2184492" y="8731160"/>
                  <a:pt x="2225132" y="8759100"/>
                </a:cubicBezTo>
                <a:cubicBezTo>
                  <a:pt x="2265772" y="8787040"/>
                  <a:pt x="2273392" y="8874670"/>
                  <a:pt x="2286092" y="8903880"/>
                </a:cubicBezTo>
                <a:cubicBezTo>
                  <a:pt x="2295617" y="8925788"/>
                  <a:pt x="2296570" y="8916977"/>
                  <a:pt x="2298594" y="8922454"/>
                </a:cubicBezTo>
                <a:lnTo>
                  <a:pt x="2301332" y="8934360"/>
                </a:lnTo>
                <a:cubicBezTo>
                  <a:pt x="2306412" y="8961030"/>
                  <a:pt x="2357212" y="8971190"/>
                  <a:pt x="2316572" y="9063900"/>
                </a:cubicBezTo>
                <a:cubicBezTo>
                  <a:pt x="2275932" y="9156610"/>
                  <a:pt x="2124802" y="9409340"/>
                  <a:pt x="2057492" y="9490620"/>
                </a:cubicBezTo>
                <a:cubicBezTo>
                  <a:pt x="1990182" y="9571900"/>
                  <a:pt x="1969862" y="9606190"/>
                  <a:pt x="1912712" y="9551580"/>
                </a:cubicBezTo>
                <a:cubicBezTo>
                  <a:pt x="1855562" y="9496970"/>
                  <a:pt x="1760312" y="9239160"/>
                  <a:pt x="1714592" y="9162960"/>
                </a:cubicBezTo>
                <a:cubicBezTo>
                  <a:pt x="1668872" y="9086760"/>
                  <a:pt x="1649822" y="9122320"/>
                  <a:pt x="1638392" y="9094380"/>
                </a:cubicBezTo>
                <a:cubicBezTo>
                  <a:pt x="1626962" y="9066440"/>
                  <a:pt x="1638392" y="9027070"/>
                  <a:pt x="1646012" y="8995320"/>
                </a:cubicBezTo>
                <a:cubicBezTo>
                  <a:pt x="1653632" y="8963570"/>
                  <a:pt x="1684112" y="8940710"/>
                  <a:pt x="1684112" y="8903880"/>
                </a:cubicBezTo>
                <a:cubicBezTo>
                  <a:pt x="1684112" y="8867050"/>
                  <a:pt x="1649822" y="8806090"/>
                  <a:pt x="1646012" y="8774340"/>
                </a:cubicBezTo>
                <a:cubicBezTo>
                  <a:pt x="1642202" y="8742590"/>
                  <a:pt x="1661252" y="8747670"/>
                  <a:pt x="1661252" y="8713380"/>
                </a:cubicBezTo>
                <a:cubicBezTo>
                  <a:pt x="1661252" y="8679090"/>
                  <a:pt x="1654902" y="8625750"/>
                  <a:pt x="1646012" y="8568600"/>
                </a:cubicBezTo>
                <a:cubicBezTo>
                  <a:pt x="1637122" y="8511450"/>
                  <a:pt x="1611722" y="8426360"/>
                  <a:pt x="1607912" y="8370480"/>
                </a:cubicBezTo>
                <a:cubicBezTo>
                  <a:pt x="1604102" y="8314600"/>
                  <a:pt x="1604102" y="8267610"/>
                  <a:pt x="1623152" y="8233320"/>
                </a:cubicBezTo>
                <a:cubicBezTo>
                  <a:pt x="1642202" y="8199030"/>
                  <a:pt x="1691732" y="8204110"/>
                  <a:pt x="1722212" y="8164740"/>
                </a:cubicBezTo>
                <a:cubicBezTo>
                  <a:pt x="1752692" y="8125370"/>
                  <a:pt x="1771742" y="8054250"/>
                  <a:pt x="1806032" y="7997100"/>
                </a:cubicBezTo>
                <a:cubicBezTo>
                  <a:pt x="1840322" y="7939950"/>
                  <a:pt x="1947002" y="7868830"/>
                  <a:pt x="1927952" y="7821840"/>
                </a:cubicBezTo>
                <a:cubicBezTo>
                  <a:pt x="1908902" y="7774850"/>
                  <a:pt x="1770472" y="7725320"/>
                  <a:pt x="1691732" y="7715160"/>
                </a:cubicBezTo>
                <a:cubicBezTo>
                  <a:pt x="1612992" y="7705000"/>
                  <a:pt x="1526632" y="7731670"/>
                  <a:pt x="1455512" y="7760880"/>
                </a:cubicBezTo>
                <a:cubicBezTo>
                  <a:pt x="1384392" y="7790090"/>
                  <a:pt x="1345022" y="7823110"/>
                  <a:pt x="1265012" y="7890420"/>
                </a:cubicBezTo>
                <a:cubicBezTo>
                  <a:pt x="1185002" y="7957730"/>
                  <a:pt x="1059272" y="8069490"/>
                  <a:pt x="975452" y="8164740"/>
                </a:cubicBezTo>
                <a:cubicBezTo>
                  <a:pt x="891632" y="8259990"/>
                  <a:pt x="810352" y="8381910"/>
                  <a:pt x="762092" y="8461920"/>
                </a:cubicBezTo>
                <a:cubicBezTo>
                  <a:pt x="713832" y="8541930"/>
                  <a:pt x="712562" y="8597810"/>
                  <a:pt x="685892" y="8644800"/>
                </a:cubicBezTo>
                <a:cubicBezTo>
                  <a:pt x="659222" y="8691790"/>
                  <a:pt x="618582" y="8717190"/>
                  <a:pt x="602072" y="8743860"/>
                </a:cubicBezTo>
                <a:cubicBezTo>
                  <a:pt x="585562" y="8770530"/>
                  <a:pt x="598262" y="8767990"/>
                  <a:pt x="586832" y="8804820"/>
                </a:cubicBezTo>
                <a:cubicBezTo>
                  <a:pt x="575402" y="8841650"/>
                  <a:pt x="553812" y="8950870"/>
                  <a:pt x="533492" y="8964840"/>
                </a:cubicBezTo>
                <a:cubicBezTo>
                  <a:pt x="513172" y="8978810"/>
                  <a:pt x="477612" y="8892451"/>
                  <a:pt x="464912" y="8888640"/>
                </a:cubicBezTo>
                <a:cubicBezTo>
                  <a:pt x="452212" y="8884830"/>
                  <a:pt x="429352" y="8916580"/>
                  <a:pt x="457292" y="8941980"/>
                </a:cubicBezTo>
                <a:cubicBezTo>
                  <a:pt x="485232" y="8967380"/>
                  <a:pt x="602072" y="9001670"/>
                  <a:pt x="632552" y="9041040"/>
                </a:cubicBezTo>
                <a:cubicBezTo>
                  <a:pt x="663032" y="9080410"/>
                  <a:pt x="630012" y="9143910"/>
                  <a:pt x="640172" y="9178200"/>
                </a:cubicBezTo>
                <a:cubicBezTo>
                  <a:pt x="650332" y="9212490"/>
                  <a:pt x="722722" y="9169310"/>
                  <a:pt x="693512" y="9246780"/>
                </a:cubicBezTo>
                <a:cubicBezTo>
                  <a:pt x="664302" y="9324250"/>
                  <a:pt x="541112" y="9543960"/>
                  <a:pt x="464912" y="9643020"/>
                </a:cubicBezTo>
                <a:cubicBezTo>
                  <a:pt x="388712" y="9742080"/>
                  <a:pt x="302352" y="9897020"/>
                  <a:pt x="236312" y="9841140"/>
                </a:cubicBezTo>
                <a:cubicBezTo>
                  <a:pt x="170272" y="9785260"/>
                  <a:pt x="108042" y="9425850"/>
                  <a:pt x="68672" y="9307740"/>
                </a:cubicBezTo>
                <a:cubicBezTo>
                  <a:pt x="29302" y="9189630"/>
                  <a:pt x="2632" y="9175660"/>
                  <a:pt x="92" y="9132480"/>
                </a:cubicBezTo>
                <a:cubicBezTo>
                  <a:pt x="-2448" y="9089300"/>
                  <a:pt x="48352" y="9068980"/>
                  <a:pt x="53432" y="9048660"/>
                </a:cubicBezTo>
                <a:cubicBezTo>
                  <a:pt x="58512" y="9028340"/>
                  <a:pt x="21682" y="9061360"/>
                  <a:pt x="30572" y="9010560"/>
                </a:cubicBezTo>
                <a:cubicBezTo>
                  <a:pt x="39462" y="8959760"/>
                  <a:pt x="95342" y="8808630"/>
                  <a:pt x="106772" y="8743860"/>
                </a:cubicBezTo>
                <a:cubicBezTo>
                  <a:pt x="118202" y="8679090"/>
                  <a:pt x="92802" y="8684170"/>
                  <a:pt x="99152" y="8621940"/>
                </a:cubicBezTo>
                <a:cubicBezTo>
                  <a:pt x="105502" y="8559710"/>
                  <a:pt x="106772" y="8433980"/>
                  <a:pt x="144872" y="8370480"/>
                </a:cubicBezTo>
                <a:cubicBezTo>
                  <a:pt x="182972" y="8306980"/>
                  <a:pt x="236312" y="8317140"/>
                  <a:pt x="327752" y="8240940"/>
                </a:cubicBezTo>
                <a:cubicBezTo>
                  <a:pt x="419192" y="8164740"/>
                  <a:pt x="599532" y="7997100"/>
                  <a:pt x="693512" y="7913280"/>
                </a:cubicBezTo>
                <a:cubicBezTo>
                  <a:pt x="693631" y="7913183"/>
                  <a:pt x="835775" y="7795148"/>
                  <a:pt x="891632" y="7738020"/>
                </a:cubicBezTo>
                <a:cubicBezTo>
                  <a:pt x="947512" y="7680870"/>
                  <a:pt x="986882" y="7623720"/>
                  <a:pt x="1028792" y="7570380"/>
                </a:cubicBezTo>
                <a:cubicBezTo>
                  <a:pt x="1070702" y="7517040"/>
                  <a:pt x="1103722" y="7473860"/>
                  <a:pt x="1143092" y="7417980"/>
                </a:cubicBezTo>
                <a:cubicBezTo>
                  <a:pt x="1182462" y="7362100"/>
                  <a:pt x="1191352" y="7285900"/>
                  <a:pt x="1265012" y="7235100"/>
                </a:cubicBezTo>
                <a:cubicBezTo>
                  <a:pt x="1338672" y="7184300"/>
                  <a:pt x="1493612" y="7136040"/>
                  <a:pt x="1585052" y="7113180"/>
                </a:cubicBezTo>
                <a:cubicBezTo>
                  <a:pt x="1676492" y="7090320"/>
                  <a:pt x="1757772" y="7091590"/>
                  <a:pt x="1813652" y="7097940"/>
                </a:cubicBezTo>
                <a:cubicBezTo>
                  <a:pt x="1869532" y="7104290"/>
                  <a:pt x="1882232" y="7134770"/>
                  <a:pt x="1920332" y="7151280"/>
                </a:cubicBezTo>
                <a:cubicBezTo>
                  <a:pt x="1958432" y="7167790"/>
                  <a:pt x="1988912" y="7172870"/>
                  <a:pt x="2042252" y="7197000"/>
                </a:cubicBezTo>
                <a:cubicBezTo>
                  <a:pt x="2095592" y="7221130"/>
                  <a:pt x="2197192" y="7299870"/>
                  <a:pt x="2240372" y="7296060"/>
                </a:cubicBezTo>
                <a:cubicBezTo>
                  <a:pt x="2283552" y="7292250"/>
                  <a:pt x="2283552" y="7228750"/>
                  <a:pt x="2301332" y="7174140"/>
                </a:cubicBezTo>
                <a:cubicBezTo>
                  <a:pt x="2319112" y="7119530"/>
                  <a:pt x="2320382" y="7023010"/>
                  <a:pt x="2347052" y="6968400"/>
                </a:cubicBezTo>
                <a:cubicBezTo>
                  <a:pt x="2373722" y="6913790"/>
                  <a:pt x="2425792" y="6868070"/>
                  <a:pt x="2461352" y="6846480"/>
                </a:cubicBezTo>
                <a:cubicBezTo>
                  <a:pt x="2496912" y="6824890"/>
                  <a:pt x="2523582" y="6856640"/>
                  <a:pt x="2560412" y="6838860"/>
                </a:cubicBezTo>
                <a:cubicBezTo>
                  <a:pt x="2597242" y="6821080"/>
                  <a:pt x="2627722" y="6757580"/>
                  <a:pt x="2682332" y="6739800"/>
                </a:cubicBezTo>
                <a:cubicBezTo>
                  <a:pt x="2736942" y="6722020"/>
                  <a:pt x="2841082" y="6725830"/>
                  <a:pt x="2888072" y="6732180"/>
                </a:cubicBezTo>
                <a:cubicBezTo>
                  <a:pt x="2935062" y="6738530"/>
                  <a:pt x="2946492" y="6765200"/>
                  <a:pt x="2964272" y="6777900"/>
                </a:cubicBezTo>
                <a:lnTo>
                  <a:pt x="2984600" y="6794680"/>
                </a:lnTo>
                <a:cubicBezTo>
                  <a:pt x="2977959" y="6800099"/>
                  <a:pt x="2995125" y="6800462"/>
                  <a:pt x="3001657" y="6800516"/>
                </a:cubicBezTo>
                <a:lnTo>
                  <a:pt x="2984600" y="6794680"/>
                </a:lnTo>
                <a:cubicBezTo>
                  <a:pt x="2987515" y="6791811"/>
                  <a:pt x="2995967" y="6787944"/>
                  <a:pt x="3013517" y="6782420"/>
                </a:cubicBezTo>
                <a:cubicBezTo>
                  <a:pt x="3028547" y="6740648"/>
                  <a:pt x="3044633" y="6698745"/>
                  <a:pt x="3057790" y="6669142"/>
                </a:cubicBezTo>
                <a:cubicBezTo>
                  <a:pt x="3094735" y="6586015"/>
                  <a:pt x="3157081" y="6502888"/>
                  <a:pt x="3182481" y="6433615"/>
                </a:cubicBezTo>
                <a:cubicBezTo>
                  <a:pt x="3207881" y="6364342"/>
                  <a:pt x="3177863" y="6343560"/>
                  <a:pt x="3210190" y="6253505"/>
                </a:cubicBezTo>
                <a:cubicBezTo>
                  <a:pt x="3242517" y="6163450"/>
                  <a:pt x="3330263" y="5981032"/>
                  <a:pt x="3376445" y="5893287"/>
                </a:cubicBezTo>
                <a:cubicBezTo>
                  <a:pt x="3422627" y="5805542"/>
                  <a:pt x="3418008" y="5791688"/>
                  <a:pt x="3487281" y="5727033"/>
                </a:cubicBezTo>
                <a:cubicBezTo>
                  <a:pt x="3554854" y="5663965"/>
                  <a:pt x="3679554" y="5618473"/>
                  <a:pt x="3783596" y="5512779"/>
                </a:cubicBezTo>
                <a:cubicBezTo>
                  <a:pt x="3779720" y="5498475"/>
                  <a:pt x="3774798" y="5487152"/>
                  <a:pt x="3767549" y="5483137"/>
                </a:cubicBezTo>
                <a:cubicBezTo>
                  <a:pt x="3733153" y="5464087"/>
                  <a:pt x="3706166" y="5455620"/>
                  <a:pt x="3684999" y="5445037"/>
                </a:cubicBezTo>
                <a:cubicBezTo>
                  <a:pt x="3663832" y="5434454"/>
                  <a:pt x="3661186" y="5430749"/>
                  <a:pt x="3640549" y="5419637"/>
                </a:cubicBezTo>
                <a:cubicBezTo>
                  <a:pt x="3619912" y="5408525"/>
                  <a:pt x="3598216" y="5382066"/>
                  <a:pt x="3561174" y="5378362"/>
                </a:cubicBezTo>
                <a:cubicBezTo>
                  <a:pt x="3524132" y="5374658"/>
                  <a:pt x="3447932" y="5394766"/>
                  <a:pt x="3418299" y="5397412"/>
                </a:cubicBezTo>
                <a:cubicBezTo>
                  <a:pt x="3388666" y="5400058"/>
                  <a:pt x="3366441" y="5402704"/>
                  <a:pt x="3383374" y="5394237"/>
                </a:cubicBezTo>
                <a:cubicBezTo>
                  <a:pt x="3400307" y="5385770"/>
                  <a:pt x="3483387" y="5352962"/>
                  <a:pt x="3519899" y="5346612"/>
                </a:cubicBezTo>
                <a:cubicBezTo>
                  <a:pt x="3556411" y="5340262"/>
                  <a:pt x="3573345" y="5347670"/>
                  <a:pt x="3602449" y="5356137"/>
                </a:cubicBezTo>
                <a:cubicBezTo>
                  <a:pt x="3631553" y="5364604"/>
                  <a:pt x="3661716" y="5386829"/>
                  <a:pt x="3694524" y="5397412"/>
                </a:cubicBezTo>
                <a:cubicBezTo>
                  <a:pt x="3727332" y="5407995"/>
                  <a:pt x="3774428" y="5422283"/>
                  <a:pt x="3799299" y="5419637"/>
                </a:cubicBezTo>
                <a:cubicBezTo>
                  <a:pt x="3824170" y="5416991"/>
                  <a:pt x="3866503" y="5398999"/>
                  <a:pt x="3843749" y="5381537"/>
                </a:cubicBezTo>
                <a:cubicBezTo>
                  <a:pt x="3820995" y="5364074"/>
                  <a:pt x="3700874" y="5337087"/>
                  <a:pt x="3662774" y="5314862"/>
                </a:cubicBezTo>
                <a:cubicBezTo>
                  <a:pt x="3624674" y="5292637"/>
                  <a:pt x="3634728" y="5275174"/>
                  <a:pt x="3615149" y="5248187"/>
                </a:cubicBezTo>
                <a:cubicBezTo>
                  <a:pt x="3595570" y="5221200"/>
                  <a:pt x="3531012" y="5153995"/>
                  <a:pt x="3545299" y="5152937"/>
                </a:cubicBezTo>
                <a:cubicBezTo>
                  <a:pt x="3559586" y="5151879"/>
                  <a:pt x="3645311" y="5231254"/>
                  <a:pt x="3700874" y="5241837"/>
                </a:cubicBezTo>
                <a:cubicBezTo>
                  <a:pt x="3756436" y="5252420"/>
                  <a:pt x="3856449" y="5232312"/>
                  <a:pt x="3878674" y="5216437"/>
                </a:cubicBezTo>
                <a:cubicBezTo>
                  <a:pt x="3900899" y="5200562"/>
                  <a:pt x="3857507" y="5164049"/>
                  <a:pt x="3834224" y="5146587"/>
                </a:cubicBezTo>
                <a:cubicBezTo>
                  <a:pt x="3810941" y="5129124"/>
                  <a:pt x="3768078" y="5124362"/>
                  <a:pt x="3738974" y="5111662"/>
                </a:cubicBezTo>
                <a:cubicBezTo>
                  <a:pt x="3709870" y="5098962"/>
                  <a:pt x="3681295" y="5096845"/>
                  <a:pt x="3659599" y="5070387"/>
                </a:cubicBezTo>
                <a:cubicBezTo>
                  <a:pt x="3637903" y="5043929"/>
                  <a:pt x="3628907" y="4982016"/>
                  <a:pt x="3608799" y="4952912"/>
                </a:cubicBezTo>
                <a:cubicBezTo>
                  <a:pt x="3588691" y="4923808"/>
                  <a:pt x="3563820" y="4923279"/>
                  <a:pt x="3538949" y="4895762"/>
                </a:cubicBezTo>
                <a:cubicBezTo>
                  <a:pt x="3514078" y="4868245"/>
                  <a:pt x="3451636" y="4792574"/>
                  <a:pt x="3459574" y="4787812"/>
                </a:cubicBezTo>
                <a:cubicBezTo>
                  <a:pt x="3467511" y="4783049"/>
                  <a:pt x="3544241" y="4852370"/>
                  <a:pt x="3586574" y="4867187"/>
                </a:cubicBezTo>
                <a:cubicBezTo>
                  <a:pt x="3628907" y="4882004"/>
                  <a:pt x="3711457" y="4884120"/>
                  <a:pt x="3713574" y="4876712"/>
                </a:cubicBezTo>
                <a:cubicBezTo>
                  <a:pt x="3715690" y="4869304"/>
                  <a:pt x="3631024" y="4851312"/>
                  <a:pt x="3599274" y="4822737"/>
                </a:cubicBezTo>
                <a:cubicBezTo>
                  <a:pt x="3567524" y="4794162"/>
                  <a:pt x="3517782" y="4711612"/>
                  <a:pt x="3523074" y="4705262"/>
                </a:cubicBezTo>
                <a:cubicBezTo>
                  <a:pt x="3528366" y="4698912"/>
                  <a:pt x="3597686" y="4769820"/>
                  <a:pt x="3631024" y="4784637"/>
                </a:cubicBezTo>
                <a:cubicBezTo>
                  <a:pt x="3664361" y="4799454"/>
                  <a:pt x="3713045" y="4803158"/>
                  <a:pt x="3723099" y="4794162"/>
                </a:cubicBezTo>
                <a:cubicBezTo>
                  <a:pt x="3733152" y="4785165"/>
                  <a:pt x="3688703" y="4737541"/>
                  <a:pt x="3691349" y="4730662"/>
                </a:cubicBezTo>
                <a:cubicBezTo>
                  <a:pt x="3693995" y="4723783"/>
                  <a:pt x="3740032" y="4762941"/>
                  <a:pt x="3738974" y="4752887"/>
                </a:cubicBezTo>
                <a:cubicBezTo>
                  <a:pt x="3737916" y="4742833"/>
                  <a:pt x="3696641" y="4688858"/>
                  <a:pt x="3684999" y="4670337"/>
                </a:cubicBezTo>
                <a:cubicBezTo>
                  <a:pt x="3673357" y="4651816"/>
                  <a:pt x="3687116" y="4659224"/>
                  <a:pt x="3669124" y="4641762"/>
                </a:cubicBezTo>
                <a:cubicBezTo>
                  <a:pt x="3651132" y="4624300"/>
                  <a:pt x="3568582" y="4566620"/>
                  <a:pt x="3577049" y="4565562"/>
                </a:cubicBezTo>
                <a:cubicBezTo>
                  <a:pt x="3585516" y="4564504"/>
                  <a:pt x="3680236" y="4615304"/>
                  <a:pt x="3719924" y="4635412"/>
                </a:cubicBezTo>
                <a:cubicBezTo>
                  <a:pt x="3759612" y="4655520"/>
                  <a:pt x="3789774" y="4679333"/>
                  <a:pt x="3815174" y="4686212"/>
                </a:cubicBezTo>
                <a:cubicBezTo>
                  <a:pt x="3840574" y="4693091"/>
                  <a:pt x="3856978" y="4684095"/>
                  <a:pt x="3872324" y="4676687"/>
                </a:cubicBezTo>
                <a:cubicBezTo>
                  <a:pt x="3887670" y="4669279"/>
                  <a:pt x="3881849" y="4653404"/>
                  <a:pt x="3907249" y="4641762"/>
                </a:cubicBezTo>
                <a:cubicBezTo>
                  <a:pt x="3928893" y="4631842"/>
                  <a:pt x="3938242" y="4603478"/>
                  <a:pt x="3992255" y="4605550"/>
                </a:cubicBezTo>
                <a:cubicBezTo>
                  <a:pt x="3978154" y="4596605"/>
                  <a:pt x="3965707" y="4587228"/>
                  <a:pt x="3954872" y="4578261"/>
                </a:cubicBezTo>
                <a:cubicBezTo>
                  <a:pt x="3862797" y="4502061"/>
                  <a:pt x="3832105" y="4399403"/>
                  <a:pt x="3770722" y="4324261"/>
                </a:cubicBezTo>
                <a:cubicBezTo>
                  <a:pt x="3709339" y="4249119"/>
                  <a:pt x="3647955" y="4168686"/>
                  <a:pt x="3586572" y="4127411"/>
                </a:cubicBezTo>
                <a:cubicBezTo>
                  <a:pt x="3525189" y="4086136"/>
                  <a:pt x="3448989" y="4096719"/>
                  <a:pt x="3402422" y="4076611"/>
                </a:cubicBezTo>
                <a:cubicBezTo>
                  <a:pt x="3355855" y="4056503"/>
                  <a:pt x="3342097" y="4056503"/>
                  <a:pt x="3307172" y="4006761"/>
                </a:cubicBezTo>
                <a:cubicBezTo>
                  <a:pt x="3272247" y="3957019"/>
                  <a:pt x="3198164" y="3857536"/>
                  <a:pt x="3192872" y="3778161"/>
                </a:cubicBezTo>
                <a:cubicBezTo>
                  <a:pt x="3187580" y="3698786"/>
                  <a:pt x="3233089" y="3602478"/>
                  <a:pt x="3275422" y="3530511"/>
                </a:cubicBezTo>
                <a:cubicBezTo>
                  <a:pt x="3317755" y="3458544"/>
                  <a:pt x="3389722" y="3388694"/>
                  <a:pt x="3446872" y="3346361"/>
                </a:cubicBezTo>
                <a:cubicBezTo>
                  <a:pt x="3504022" y="3304028"/>
                  <a:pt x="3557997" y="3311436"/>
                  <a:pt x="3618322" y="3276511"/>
                </a:cubicBezTo>
                <a:cubicBezTo>
                  <a:pt x="3678647" y="3241586"/>
                  <a:pt x="3769664" y="3172794"/>
                  <a:pt x="3808822" y="3136811"/>
                </a:cubicBezTo>
                <a:cubicBezTo>
                  <a:pt x="3847980" y="3100828"/>
                  <a:pt x="3845864" y="3080719"/>
                  <a:pt x="3853272" y="3060611"/>
                </a:cubicBezTo>
                <a:cubicBezTo>
                  <a:pt x="3860680" y="3040503"/>
                  <a:pt x="3849039" y="3037328"/>
                  <a:pt x="3853272" y="3016161"/>
                </a:cubicBezTo>
                <a:cubicBezTo>
                  <a:pt x="3857505" y="2994994"/>
                  <a:pt x="3880789" y="2962186"/>
                  <a:pt x="3878672" y="2933611"/>
                </a:cubicBezTo>
                <a:cubicBezTo>
                  <a:pt x="3876555" y="2905036"/>
                  <a:pt x="3831047" y="2876461"/>
                  <a:pt x="3840572" y="2844711"/>
                </a:cubicBezTo>
                <a:cubicBezTo>
                  <a:pt x="3850097" y="2812961"/>
                  <a:pt x="3911480" y="2743111"/>
                  <a:pt x="3935822" y="2743111"/>
                </a:cubicBezTo>
                <a:cubicBezTo>
                  <a:pt x="3960164" y="2743111"/>
                  <a:pt x="3986622" y="2812961"/>
                  <a:pt x="3986622" y="2844711"/>
                </a:cubicBezTo>
                <a:cubicBezTo>
                  <a:pt x="3986622" y="2876461"/>
                  <a:pt x="3944289" y="2884928"/>
                  <a:pt x="3942172" y="2908211"/>
                </a:cubicBezTo>
                <a:cubicBezTo>
                  <a:pt x="3940055" y="2931494"/>
                  <a:pt x="3968630" y="2965361"/>
                  <a:pt x="3973922" y="2984411"/>
                </a:cubicBezTo>
                <a:cubicBezTo>
                  <a:pt x="3979214" y="3003461"/>
                  <a:pt x="3977097" y="2996053"/>
                  <a:pt x="3973922" y="3022511"/>
                </a:cubicBezTo>
                <a:cubicBezTo>
                  <a:pt x="3970747" y="3048969"/>
                  <a:pt x="3978155" y="3100828"/>
                  <a:pt x="3954872" y="3143161"/>
                </a:cubicBezTo>
                <a:cubicBezTo>
                  <a:pt x="3931589" y="3185494"/>
                  <a:pt x="3897722" y="3232061"/>
                  <a:pt x="3834222" y="3276511"/>
                </a:cubicBezTo>
                <a:cubicBezTo>
                  <a:pt x="3770722" y="3320961"/>
                  <a:pt x="3641605" y="3374936"/>
                  <a:pt x="3573872" y="3409861"/>
                </a:cubicBezTo>
                <a:cubicBezTo>
                  <a:pt x="3573838" y="3409867"/>
                  <a:pt x="3468033" y="3428920"/>
                  <a:pt x="3427822" y="3486061"/>
                </a:cubicBezTo>
                <a:cubicBezTo>
                  <a:pt x="3387605" y="3543211"/>
                  <a:pt x="3343155" y="3679736"/>
                  <a:pt x="3332572" y="3752761"/>
                </a:cubicBezTo>
                <a:cubicBezTo>
                  <a:pt x="3321989" y="3825786"/>
                  <a:pt x="3338922" y="3889286"/>
                  <a:pt x="3364322" y="3924211"/>
                </a:cubicBezTo>
                <a:cubicBezTo>
                  <a:pt x="3389722" y="3959136"/>
                  <a:pt x="3424647" y="3934794"/>
                  <a:pt x="3484972" y="3962311"/>
                </a:cubicBezTo>
                <a:cubicBezTo>
                  <a:pt x="3545297" y="3989828"/>
                  <a:pt x="3671239" y="4045919"/>
                  <a:pt x="3726272" y="4089311"/>
                </a:cubicBezTo>
                <a:cubicBezTo>
                  <a:pt x="3781305" y="4132703"/>
                  <a:pt x="3773897" y="4164453"/>
                  <a:pt x="3815172" y="4222661"/>
                </a:cubicBezTo>
                <a:cubicBezTo>
                  <a:pt x="3856447" y="4280869"/>
                  <a:pt x="3918889" y="4377178"/>
                  <a:pt x="3973922" y="4438561"/>
                </a:cubicBezTo>
                <a:cubicBezTo>
                  <a:pt x="4028955" y="4499944"/>
                  <a:pt x="4096689" y="4557094"/>
                  <a:pt x="4145372" y="4590961"/>
                </a:cubicBezTo>
                <a:lnTo>
                  <a:pt x="4175807" y="4608290"/>
                </a:lnTo>
                <a:cubicBezTo>
                  <a:pt x="4214167" y="4608176"/>
                  <a:pt x="4254089" y="4609618"/>
                  <a:pt x="4289689" y="4616396"/>
                </a:cubicBezTo>
                <a:cubicBezTo>
                  <a:pt x="4337568" y="4534143"/>
                  <a:pt x="4397961" y="4481730"/>
                  <a:pt x="4443245" y="4410851"/>
                </a:cubicBezTo>
                <a:cubicBezTo>
                  <a:pt x="4467118" y="4373484"/>
                  <a:pt x="4485859" y="4333785"/>
                  <a:pt x="4504449" y="4294873"/>
                </a:cubicBezTo>
                <a:cubicBezTo>
                  <a:pt x="4445741" y="4223255"/>
                  <a:pt x="4381616" y="4034860"/>
                  <a:pt x="4335872" y="3949611"/>
                </a:cubicBezTo>
                <a:cubicBezTo>
                  <a:pt x="4289305" y="3862828"/>
                  <a:pt x="4272372" y="3835311"/>
                  <a:pt x="4227922" y="3778161"/>
                </a:cubicBezTo>
                <a:cubicBezTo>
                  <a:pt x="4183472" y="3721011"/>
                  <a:pt x="4107272" y="3668094"/>
                  <a:pt x="4069172" y="3606711"/>
                </a:cubicBezTo>
                <a:cubicBezTo>
                  <a:pt x="4031072" y="3545328"/>
                  <a:pt x="4014139" y="3469128"/>
                  <a:pt x="3999322" y="3409861"/>
                </a:cubicBezTo>
                <a:cubicBezTo>
                  <a:pt x="3984505" y="3350594"/>
                  <a:pt x="3973922" y="3301911"/>
                  <a:pt x="3980272" y="3251111"/>
                </a:cubicBezTo>
                <a:cubicBezTo>
                  <a:pt x="3986622" y="3200311"/>
                  <a:pt x="4018372" y="3146336"/>
                  <a:pt x="4037422" y="3105061"/>
                </a:cubicBezTo>
                <a:cubicBezTo>
                  <a:pt x="4056472" y="3063786"/>
                  <a:pt x="4081872" y="3032036"/>
                  <a:pt x="4094572" y="3003461"/>
                </a:cubicBezTo>
                <a:cubicBezTo>
                  <a:pt x="4107272" y="2974886"/>
                  <a:pt x="4117855" y="2952661"/>
                  <a:pt x="4113622" y="2933611"/>
                </a:cubicBezTo>
                <a:cubicBezTo>
                  <a:pt x="4109389" y="2914561"/>
                  <a:pt x="4070230" y="2907152"/>
                  <a:pt x="4069172" y="2889161"/>
                </a:cubicBezTo>
                <a:cubicBezTo>
                  <a:pt x="4068114" y="2871170"/>
                  <a:pt x="4086105" y="2853178"/>
                  <a:pt x="4107272" y="2825661"/>
                </a:cubicBezTo>
                <a:cubicBezTo>
                  <a:pt x="4115489" y="2814979"/>
                  <a:pt x="4127055" y="2796483"/>
                  <a:pt x="4139761" y="2778299"/>
                </a:cubicBezTo>
                <a:cubicBezTo>
                  <a:pt x="4119041" y="2773023"/>
                  <a:pt x="4095857" y="2777528"/>
                  <a:pt x="4069172" y="2769781"/>
                </a:cubicBezTo>
                <a:cubicBezTo>
                  <a:pt x="4029802" y="2758351"/>
                  <a:pt x="3970112" y="2748191"/>
                  <a:pt x="3932012" y="2724061"/>
                </a:cubicBezTo>
                <a:cubicBezTo>
                  <a:pt x="3893912" y="2699931"/>
                  <a:pt x="3854542" y="2655481"/>
                  <a:pt x="3840572" y="2625001"/>
                </a:cubicBezTo>
                <a:cubicBezTo>
                  <a:pt x="3826602" y="2594521"/>
                  <a:pt x="3843112" y="2562771"/>
                  <a:pt x="3848192" y="2541181"/>
                </a:cubicBezTo>
                <a:cubicBezTo>
                  <a:pt x="3853272" y="2519591"/>
                  <a:pt x="3877402" y="2519591"/>
                  <a:pt x="3871052" y="2495461"/>
                </a:cubicBezTo>
                <a:cubicBezTo>
                  <a:pt x="3864702" y="2471331"/>
                  <a:pt x="3849462" y="2433231"/>
                  <a:pt x="3810092" y="2396401"/>
                </a:cubicBezTo>
                <a:cubicBezTo>
                  <a:pt x="3770722" y="2359571"/>
                  <a:pt x="3672932" y="2327821"/>
                  <a:pt x="3634832" y="2274481"/>
                </a:cubicBezTo>
                <a:cubicBezTo>
                  <a:pt x="3596732" y="2221141"/>
                  <a:pt x="3599272" y="2130971"/>
                  <a:pt x="3581492" y="2076361"/>
                </a:cubicBezTo>
                <a:cubicBezTo>
                  <a:pt x="3563712" y="2021751"/>
                  <a:pt x="3548472" y="1984921"/>
                  <a:pt x="3528152" y="1946821"/>
                </a:cubicBezTo>
                <a:cubicBezTo>
                  <a:pt x="3507832" y="1908721"/>
                  <a:pt x="3478622" y="1888401"/>
                  <a:pt x="3459572" y="1847761"/>
                </a:cubicBezTo>
                <a:cubicBezTo>
                  <a:pt x="3440522" y="1807121"/>
                  <a:pt x="3418932" y="1794421"/>
                  <a:pt x="3413852" y="1702981"/>
                </a:cubicBezTo>
                <a:cubicBezTo>
                  <a:pt x="3408772" y="1611541"/>
                  <a:pt x="3420202" y="1385481"/>
                  <a:pt x="3429092" y="1299121"/>
                </a:cubicBezTo>
                <a:cubicBezTo>
                  <a:pt x="3437982" y="1212761"/>
                  <a:pt x="3478622" y="1217841"/>
                  <a:pt x="3467192" y="1184821"/>
                </a:cubicBezTo>
                <a:cubicBezTo>
                  <a:pt x="3455762" y="1151801"/>
                  <a:pt x="3384642" y="1139101"/>
                  <a:pt x="3360512" y="1101001"/>
                </a:cubicBezTo>
                <a:cubicBezTo>
                  <a:pt x="3336382" y="1062901"/>
                  <a:pt x="3317332" y="999401"/>
                  <a:pt x="3322412" y="956221"/>
                </a:cubicBezTo>
                <a:cubicBezTo>
                  <a:pt x="3327492" y="913041"/>
                  <a:pt x="3421472" y="859701"/>
                  <a:pt x="3390992" y="841921"/>
                </a:cubicBezTo>
                <a:cubicBezTo>
                  <a:pt x="3360512" y="824141"/>
                  <a:pt x="3224622" y="838111"/>
                  <a:pt x="3139532" y="849541"/>
                </a:cubicBezTo>
                <a:cubicBezTo>
                  <a:pt x="3054442" y="860971"/>
                  <a:pt x="2919822" y="933361"/>
                  <a:pt x="2880452" y="910501"/>
                </a:cubicBezTo>
                <a:cubicBezTo>
                  <a:pt x="2841082" y="887641"/>
                  <a:pt x="2888072" y="763181"/>
                  <a:pt x="2903312" y="712381"/>
                </a:cubicBezTo>
                <a:cubicBezTo>
                  <a:pt x="2918552" y="661581"/>
                  <a:pt x="2978242" y="647611"/>
                  <a:pt x="2971892" y="605701"/>
                </a:cubicBezTo>
                <a:cubicBezTo>
                  <a:pt x="2965542" y="563791"/>
                  <a:pt x="2902042" y="504101"/>
                  <a:pt x="2865212" y="460921"/>
                </a:cubicBezTo>
                <a:cubicBezTo>
                  <a:pt x="2828382" y="417741"/>
                  <a:pt x="2761072" y="406311"/>
                  <a:pt x="2750912" y="346621"/>
                </a:cubicBezTo>
                <a:cubicBezTo>
                  <a:pt x="2740752" y="286931"/>
                  <a:pt x="2781392" y="159931"/>
                  <a:pt x="2804252" y="102781"/>
                </a:cubicBezTo>
                <a:cubicBezTo>
                  <a:pt x="2827112" y="45631"/>
                  <a:pt x="2839812" y="16421"/>
                  <a:pt x="2926172" y="3721"/>
                </a:cubicBezTo>
                <a:cubicBezTo>
                  <a:pt x="2947762" y="546"/>
                  <a:pt x="2974750" y="-407"/>
                  <a:pt x="3005230" y="1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4175043" y="594928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accent6">
                    <a:lumMod val="50000"/>
                  </a:schemeClr>
                </a:solidFill>
                <a:latin typeface="华文黑体" pitchFamily="2" charset="-122"/>
                <a:ea typeface="华文黑体" pitchFamily="2" charset="-122"/>
                <a:cs typeface="华文黑体" pitchFamily="2" charset="-122"/>
              </a:rPr>
              <a:t>拿破仑</a:t>
            </a:r>
            <a:endParaRPr lang="en-US" altLang="zh-CN" dirty="0" smtClean="0">
              <a:solidFill>
                <a:schemeClr val="accent6">
                  <a:lumMod val="50000"/>
                </a:schemeClr>
              </a:solidFill>
              <a:latin typeface="华文黑体" pitchFamily="2" charset="-122"/>
              <a:ea typeface="华文黑体" pitchFamily="2" charset="-122"/>
              <a:cs typeface="华文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759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/>
        </p:nvSpPr>
        <p:spPr>
          <a:xfrm>
            <a:off x="3180303" y="836712"/>
            <a:ext cx="2783393" cy="4010525"/>
          </a:xfrm>
          <a:custGeom>
            <a:avLst/>
            <a:gdLst/>
            <a:ahLst/>
            <a:cxnLst/>
            <a:rect l="l" t="t" r="r" b="b"/>
            <a:pathLst>
              <a:path w="4391876" h="6328150">
                <a:moveTo>
                  <a:pt x="1158081" y="176"/>
                </a:moveTo>
                <a:cubicBezTo>
                  <a:pt x="1160529" y="639"/>
                  <a:pt x="1163902" y="1962"/>
                  <a:pt x="1168400" y="3550"/>
                </a:cubicBezTo>
                <a:cubicBezTo>
                  <a:pt x="1186392" y="9900"/>
                  <a:pt x="1199092" y="9900"/>
                  <a:pt x="1250950" y="67050"/>
                </a:cubicBezTo>
                <a:cubicBezTo>
                  <a:pt x="1302808" y="124200"/>
                  <a:pt x="1417108" y="257550"/>
                  <a:pt x="1479550" y="346450"/>
                </a:cubicBezTo>
                <a:cubicBezTo>
                  <a:pt x="1541992" y="435350"/>
                  <a:pt x="1595967" y="558117"/>
                  <a:pt x="1625600" y="600450"/>
                </a:cubicBezTo>
                <a:cubicBezTo>
                  <a:pt x="1646767" y="604683"/>
                  <a:pt x="1659467" y="605742"/>
                  <a:pt x="1689100" y="613150"/>
                </a:cubicBezTo>
                <a:cubicBezTo>
                  <a:pt x="1718733" y="620558"/>
                  <a:pt x="1782233" y="618442"/>
                  <a:pt x="1803400" y="644900"/>
                </a:cubicBezTo>
                <a:cubicBezTo>
                  <a:pt x="1824567" y="671358"/>
                  <a:pt x="1822450" y="742267"/>
                  <a:pt x="1816100" y="771900"/>
                </a:cubicBezTo>
                <a:cubicBezTo>
                  <a:pt x="1809750" y="801533"/>
                  <a:pt x="1762125" y="798358"/>
                  <a:pt x="1765300" y="822700"/>
                </a:cubicBezTo>
                <a:cubicBezTo>
                  <a:pt x="1768475" y="847042"/>
                  <a:pt x="1810808" y="865033"/>
                  <a:pt x="1835150" y="917950"/>
                </a:cubicBezTo>
                <a:cubicBezTo>
                  <a:pt x="1859492" y="970867"/>
                  <a:pt x="1875367" y="1108450"/>
                  <a:pt x="1911350" y="1140200"/>
                </a:cubicBezTo>
                <a:lnTo>
                  <a:pt x="2063750" y="1121150"/>
                </a:lnTo>
                <a:lnTo>
                  <a:pt x="2073833" y="1128860"/>
                </a:lnTo>
                <a:cubicBezTo>
                  <a:pt x="2091826" y="1123661"/>
                  <a:pt x="2107706" y="1118947"/>
                  <a:pt x="2120900" y="1114800"/>
                </a:cubicBezTo>
                <a:cubicBezTo>
                  <a:pt x="2232025" y="1079875"/>
                  <a:pt x="2183342" y="1098925"/>
                  <a:pt x="2235200" y="1095750"/>
                </a:cubicBezTo>
                <a:cubicBezTo>
                  <a:pt x="2287058" y="1092575"/>
                  <a:pt x="2336800" y="1086225"/>
                  <a:pt x="2432050" y="1095750"/>
                </a:cubicBezTo>
                <a:cubicBezTo>
                  <a:pt x="2527300" y="1105275"/>
                  <a:pt x="2665942" y="1101042"/>
                  <a:pt x="2806700" y="1152900"/>
                </a:cubicBezTo>
                <a:cubicBezTo>
                  <a:pt x="2947458" y="1204758"/>
                  <a:pt x="3153833" y="1319058"/>
                  <a:pt x="3276600" y="1406900"/>
                </a:cubicBezTo>
                <a:cubicBezTo>
                  <a:pt x="3399367" y="1494742"/>
                  <a:pt x="3481917" y="1610100"/>
                  <a:pt x="3543300" y="1679950"/>
                </a:cubicBezTo>
                <a:cubicBezTo>
                  <a:pt x="3604683" y="1749800"/>
                  <a:pt x="3609975" y="1804833"/>
                  <a:pt x="3644900" y="1826000"/>
                </a:cubicBezTo>
                <a:cubicBezTo>
                  <a:pt x="3679825" y="1847167"/>
                  <a:pt x="3718983" y="1780492"/>
                  <a:pt x="3752850" y="1806950"/>
                </a:cubicBezTo>
                <a:cubicBezTo>
                  <a:pt x="3786717" y="1833408"/>
                  <a:pt x="3832225" y="1941358"/>
                  <a:pt x="3848100" y="1984750"/>
                </a:cubicBezTo>
                <a:cubicBezTo>
                  <a:pt x="3863975" y="2028142"/>
                  <a:pt x="3840692" y="2052483"/>
                  <a:pt x="3848100" y="2067300"/>
                </a:cubicBezTo>
                <a:cubicBezTo>
                  <a:pt x="3855508" y="2082117"/>
                  <a:pt x="3865033" y="2054600"/>
                  <a:pt x="3892550" y="2073650"/>
                </a:cubicBezTo>
                <a:cubicBezTo>
                  <a:pt x="3920067" y="2092700"/>
                  <a:pt x="3958167" y="2163608"/>
                  <a:pt x="4013200" y="2181600"/>
                </a:cubicBezTo>
                <a:cubicBezTo>
                  <a:pt x="4068233" y="2199592"/>
                  <a:pt x="4161367" y="2171017"/>
                  <a:pt x="4222750" y="2181600"/>
                </a:cubicBezTo>
                <a:cubicBezTo>
                  <a:pt x="4284133" y="2192183"/>
                  <a:pt x="4358217" y="2214408"/>
                  <a:pt x="4381500" y="2245100"/>
                </a:cubicBezTo>
                <a:cubicBezTo>
                  <a:pt x="4404783" y="2275792"/>
                  <a:pt x="4384675" y="2322358"/>
                  <a:pt x="4362450" y="2365750"/>
                </a:cubicBezTo>
                <a:cubicBezTo>
                  <a:pt x="4340225" y="2409142"/>
                  <a:pt x="4277783" y="2467350"/>
                  <a:pt x="4248150" y="2505450"/>
                </a:cubicBezTo>
                <a:cubicBezTo>
                  <a:pt x="4218517" y="2543550"/>
                  <a:pt x="4212167" y="2577417"/>
                  <a:pt x="4184650" y="2594350"/>
                </a:cubicBezTo>
                <a:cubicBezTo>
                  <a:pt x="4157133" y="2611283"/>
                  <a:pt x="4140200" y="2603875"/>
                  <a:pt x="4083050" y="2607050"/>
                </a:cubicBezTo>
                <a:cubicBezTo>
                  <a:pt x="4025900" y="2610225"/>
                  <a:pt x="3884083" y="2591175"/>
                  <a:pt x="3841750" y="2613400"/>
                </a:cubicBezTo>
                <a:cubicBezTo>
                  <a:pt x="3799417" y="2635625"/>
                  <a:pt x="3848100" y="2698067"/>
                  <a:pt x="3829050" y="2740400"/>
                </a:cubicBezTo>
                <a:cubicBezTo>
                  <a:pt x="3810000" y="2782733"/>
                  <a:pt x="3744383" y="2842000"/>
                  <a:pt x="3727450" y="2867400"/>
                </a:cubicBezTo>
                <a:lnTo>
                  <a:pt x="3721051" y="2878810"/>
                </a:lnTo>
                <a:cubicBezTo>
                  <a:pt x="3719910" y="2884069"/>
                  <a:pt x="3731419" y="2875338"/>
                  <a:pt x="3727450" y="2892800"/>
                </a:cubicBezTo>
                <a:cubicBezTo>
                  <a:pt x="3723924" y="2908317"/>
                  <a:pt x="3710996" y="2953916"/>
                  <a:pt x="3702750" y="2982606"/>
                </a:cubicBezTo>
                <a:cubicBezTo>
                  <a:pt x="3761063" y="3068512"/>
                  <a:pt x="3813566" y="3190805"/>
                  <a:pt x="3822700" y="3254750"/>
                </a:cubicBezTo>
                <a:cubicBezTo>
                  <a:pt x="3833283" y="3328833"/>
                  <a:pt x="3748617" y="3341533"/>
                  <a:pt x="3740150" y="3388100"/>
                </a:cubicBezTo>
                <a:cubicBezTo>
                  <a:pt x="3733266" y="3425961"/>
                  <a:pt x="3757865" y="3447031"/>
                  <a:pt x="3766783" y="3495901"/>
                </a:cubicBezTo>
                <a:cubicBezTo>
                  <a:pt x="3799149" y="3482939"/>
                  <a:pt x="3833739" y="3511202"/>
                  <a:pt x="3873500" y="3540500"/>
                </a:cubicBezTo>
                <a:cubicBezTo>
                  <a:pt x="3913716" y="3570133"/>
                  <a:pt x="3976158" y="3629400"/>
                  <a:pt x="4006850" y="3673850"/>
                </a:cubicBezTo>
                <a:cubicBezTo>
                  <a:pt x="4037542" y="3718300"/>
                  <a:pt x="4053417" y="3759575"/>
                  <a:pt x="4057650" y="3807200"/>
                </a:cubicBezTo>
                <a:cubicBezTo>
                  <a:pt x="4061883" y="3854825"/>
                  <a:pt x="4052358" y="3907742"/>
                  <a:pt x="4032250" y="3959600"/>
                </a:cubicBezTo>
                <a:cubicBezTo>
                  <a:pt x="4012142" y="4011458"/>
                  <a:pt x="3975100" y="4089775"/>
                  <a:pt x="3937000" y="4118350"/>
                </a:cubicBezTo>
                <a:cubicBezTo>
                  <a:pt x="3898900" y="4146925"/>
                  <a:pt x="3837517" y="4135283"/>
                  <a:pt x="3803650" y="4131050"/>
                </a:cubicBezTo>
                <a:cubicBezTo>
                  <a:pt x="3769783" y="4126817"/>
                  <a:pt x="3745442" y="4100358"/>
                  <a:pt x="3733800" y="4092950"/>
                </a:cubicBezTo>
                <a:cubicBezTo>
                  <a:pt x="3763433" y="4071783"/>
                  <a:pt x="3802592" y="4052733"/>
                  <a:pt x="3822700" y="4029450"/>
                </a:cubicBezTo>
                <a:cubicBezTo>
                  <a:pt x="3842808" y="4006167"/>
                  <a:pt x="3859742" y="3975475"/>
                  <a:pt x="3854450" y="3953250"/>
                </a:cubicBezTo>
                <a:cubicBezTo>
                  <a:pt x="3849158" y="3931025"/>
                  <a:pt x="3806825" y="3915150"/>
                  <a:pt x="3790950" y="3896100"/>
                </a:cubicBezTo>
                <a:cubicBezTo>
                  <a:pt x="3775075" y="3877050"/>
                  <a:pt x="3777192" y="3883400"/>
                  <a:pt x="3759200" y="3838950"/>
                </a:cubicBezTo>
                <a:lnTo>
                  <a:pt x="3750044" y="3818696"/>
                </a:lnTo>
                <a:cubicBezTo>
                  <a:pt x="3748557" y="3833975"/>
                  <a:pt x="3747332" y="3847349"/>
                  <a:pt x="3746500" y="3858000"/>
                </a:cubicBezTo>
                <a:cubicBezTo>
                  <a:pt x="3741208" y="3925733"/>
                  <a:pt x="3747558" y="3910917"/>
                  <a:pt x="3740150" y="3940550"/>
                </a:cubicBezTo>
                <a:cubicBezTo>
                  <a:pt x="3732742" y="3970183"/>
                  <a:pt x="3706283" y="4004050"/>
                  <a:pt x="3702050" y="4035800"/>
                </a:cubicBezTo>
                <a:cubicBezTo>
                  <a:pt x="3697817" y="4067550"/>
                  <a:pt x="3716867" y="4079192"/>
                  <a:pt x="3714750" y="4131050"/>
                </a:cubicBezTo>
                <a:cubicBezTo>
                  <a:pt x="3712633" y="4182908"/>
                  <a:pt x="3715808" y="4294033"/>
                  <a:pt x="3689350" y="4346950"/>
                </a:cubicBezTo>
                <a:cubicBezTo>
                  <a:pt x="3662892" y="4399867"/>
                  <a:pt x="3601508" y="4426325"/>
                  <a:pt x="3556000" y="4448550"/>
                </a:cubicBezTo>
                <a:cubicBezTo>
                  <a:pt x="3510492" y="4470775"/>
                  <a:pt x="3448050" y="4462308"/>
                  <a:pt x="3416300" y="4480300"/>
                </a:cubicBezTo>
                <a:cubicBezTo>
                  <a:pt x="3384550" y="4498292"/>
                  <a:pt x="3369733" y="4524750"/>
                  <a:pt x="3365500" y="4556500"/>
                </a:cubicBezTo>
                <a:cubicBezTo>
                  <a:pt x="3361267" y="4588250"/>
                  <a:pt x="3398308" y="4632700"/>
                  <a:pt x="3390900" y="4670800"/>
                </a:cubicBezTo>
                <a:cubicBezTo>
                  <a:pt x="3383492" y="4708900"/>
                  <a:pt x="3331633" y="4750175"/>
                  <a:pt x="3321050" y="4785100"/>
                </a:cubicBezTo>
                <a:cubicBezTo>
                  <a:pt x="3310467" y="4820025"/>
                  <a:pt x="3314700" y="4847542"/>
                  <a:pt x="3327400" y="4880350"/>
                </a:cubicBezTo>
                <a:cubicBezTo>
                  <a:pt x="3340100" y="4913158"/>
                  <a:pt x="3387725" y="4951258"/>
                  <a:pt x="3397250" y="4981950"/>
                </a:cubicBezTo>
                <a:cubicBezTo>
                  <a:pt x="3406775" y="5012642"/>
                  <a:pt x="3382433" y="5041217"/>
                  <a:pt x="3384550" y="5064500"/>
                </a:cubicBezTo>
                <a:cubicBezTo>
                  <a:pt x="3386667" y="5087783"/>
                  <a:pt x="3372908" y="5101542"/>
                  <a:pt x="3409950" y="5121650"/>
                </a:cubicBezTo>
                <a:cubicBezTo>
                  <a:pt x="3446992" y="5141758"/>
                  <a:pt x="3570817" y="5163983"/>
                  <a:pt x="3606800" y="5185150"/>
                </a:cubicBezTo>
                <a:cubicBezTo>
                  <a:pt x="3641666" y="5205660"/>
                  <a:pt x="3620889" y="5226169"/>
                  <a:pt x="3625773" y="5246586"/>
                </a:cubicBezTo>
                <a:cubicBezTo>
                  <a:pt x="3653384" y="5248813"/>
                  <a:pt x="3678313" y="5254486"/>
                  <a:pt x="3695700" y="5267700"/>
                </a:cubicBezTo>
                <a:cubicBezTo>
                  <a:pt x="3722158" y="5287808"/>
                  <a:pt x="3713692" y="5337550"/>
                  <a:pt x="3740150" y="5362950"/>
                </a:cubicBezTo>
                <a:cubicBezTo>
                  <a:pt x="3766608" y="5388350"/>
                  <a:pt x="3825875" y="5388350"/>
                  <a:pt x="3854450" y="5420100"/>
                </a:cubicBezTo>
                <a:cubicBezTo>
                  <a:pt x="3883025" y="5451850"/>
                  <a:pt x="3891492" y="5497358"/>
                  <a:pt x="3911600" y="5553450"/>
                </a:cubicBezTo>
                <a:cubicBezTo>
                  <a:pt x="3931708" y="5609542"/>
                  <a:pt x="3951817" y="5694208"/>
                  <a:pt x="3975100" y="5756650"/>
                </a:cubicBezTo>
                <a:cubicBezTo>
                  <a:pt x="3998383" y="5819092"/>
                  <a:pt x="4023783" y="5848725"/>
                  <a:pt x="4051300" y="5928100"/>
                </a:cubicBezTo>
                <a:cubicBezTo>
                  <a:pt x="4078817" y="6007475"/>
                  <a:pt x="4117975" y="6166225"/>
                  <a:pt x="4140200" y="6232900"/>
                </a:cubicBezTo>
                <a:cubicBezTo>
                  <a:pt x="4162425" y="6299575"/>
                  <a:pt x="4169833" y="6296400"/>
                  <a:pt x="4184650" y="6328150"/>
                </a:cubicBezTo>
                <a:lnTo>
                  <a:pt x="6350" y="6328150"/>
                </a:lnTo>
                <a:cubicBezTo>
                  <a:pt x="4233" y="6069917"/>
                  <a:pt x="2117" y="5811683"/>
                  <a:pt x="0" y="5553450"/>
                </a:cubicBezTo>
                <a:cubicBezTo>
                  <a:pt x="23283" y="5397875"/>
                  <a:pt x="53975" y="5481483"/>
                  <a:pt x="146050" y="5394700"/>
                </a:cubicBezTo>
                <a:cubicBezTo>
                  <a:pt x="238125" y="5307917"/>
                  <a:pt x="420158" y="5155517"/>
                  <a:pt x="552450" y="5032750"/>
                </a:cubicBezTo>
                <a:cubicBezTo>
                  <a:pt x="684742" y="4909983"/>
                  <a:pt x="857250" y="4724775"/>
                  <a:pt x="939800" y="4658100"/>
                </a:cubicBezTo>
                <a:cubicBezTo>
                  <a:pt x="1022350" y="4591425"/>
                  <a:pt x="1001183" y="4669742"/>
                  <a:pt x="1047750" y="4632700"/>
                </a:cubicBezTo>
                <a:cubicBezTo>
                  <a:pt x="1094317" y="4595658"/>
                  <a:pt x="1177925" y="4471833"/>
                  <a:pt x="1219200" y="4435850"/>
                </a:cubicBezTo>
                <a:cubicBezTo>
                  <a:pt x="1260475" y="4399867"/>
                  <a:pt x="1281642" y="4433733"/>
                  <a:pt x="1295400" y="4416800"/>
                </a:cubicBezTo>
                <a:cubicBezTo>
                  <a:pt x="1309158" y="4399867"/>
                  <a:pt x="1303867" y="4366000"/>
                  <a:pt x="1308100" y="4340600"/>
                </a:cubicBezTo>
                <a:lnTo>
                  <a:pt x="1321973" y="4389154"/>
                </a:lnTo>
                <a:cubicBezTo>
                  <a:pt x="1320281" y="4362393"/>
                  <a:pt x="1315182" y="4329184"/>
                  <a:pt x="1320800" y="4302500"/>
                </a:cubicBezTo>
                <a:cubicBezTo>
                  <a:pt x="1329267" y="4262284"/>
                  <a:pt x="1397000" y="4195608"/>
                  <a:pt x="1371600" y="4181850"/>
                </a:cubicBezTo>
                <a:cubicBezTo>
                  <a:pt x="1346200" y="4168092"/>
                  <a:pt x="1226608" y="4190317"/>
                  <a:pt x="1168400" y="4219950"/>
                </a:cubicBezTo>
                <a:cubicBezTo>
                  <a:pt x="1110192" y="4249583"/>
                  <a:pt x="1075267" y="4331075"/>
                  <a:pt x="1022350" y="4359650"/>
                </a:cubicBezTo>
                <a:cubicBezTo>
                  <a:pt x="969433" y="4388225"/>
                  <a:pt x="876300" y="4397750"/>
                  <a:pt x="850900" y="4391400"/>
                </a:cubicBezTo>
                <a:cubicBezTo>
                  <a:pt x="825500" y="4385050"/>
                  <a:pt x="826558" y="4385050"/>
                  <a:pt x="869950" y="4321550"/>
                </a:cubicBezTo>
                <a:cubicBezTo>
                  <a:pt x="913342" y="4258050"/>
                  <a:pt x="1058333" y="4105650"/>
                  <a:pt x="1111250" y="4010400"/>
                </a:cubicBezTo>
                <a:cubicBezTo>
                  <a:pt x="1164167" y="3915150"/>
                  <a:pt x="1173692" y="3833658"/>
                  <a:pt x="1187450" y="3750050"/>
                </a:cubicBezTo>
                <a:cubicBezTo>
                  <a:pt x="1201208" y="3666442"/>
                  <a:pt x="1192742" y="3561667"/>
                  <a:pt x="1193800" y="3508750"/>
                </a:cubicBezTo>
                <a:cubicBezTo>
                  <a:pt x="1194858" y="3455833"/>
                  <a:pt x="1194858" y="3463242"/>
                  <a:pt x="1193800" y="3432550"/>
                </a:cubicBezTo>
                <a:cubicBezTo>
                  <a:pt x="1192742" y="3401858"/>
                  <a:pt x="1176867" y="3395508"/>
                  <a:pt x="1187450" y="3324600"/>
                </a:cubicBezTo>
                <a:cubicBezTo>
                  <a:pt x="1187600" y="3323595"/>
                  <a:pt x="1187737" y="3322568"/>
                  <a:pt x="1187594" y="3321488"/>
                </a:cubicBezTo>
                <a:lnTo>
                  <a:pt x="1168400" y="3324600"/>
                </a:lnTo>
                <a:cubicBezTo>
                  <a:pt x="1155700" y="3290733"/>
                  <a:pt x="1149350" y="3284383"/>
                  <a:pt x="1130300" y="3223000"/>
                </a:cubicBezTo>
                <a:cubicBezTo>
                  <a:pt x="1111250" y="3161617"/>
                  <a:pt x="1082675" y="3055783"/>
                  <a:pt x="1054100" y="2956300"/>
                </a:cubicBezTo>
                <a:cubicBezTo>
                  <a:pt x="1025525" y="2856817"/>
                  <a:pt x="974725" y="2756275"/>
                  <a:pt x="958850" y="2626100"/>
                </a:cubicBezTo>
                <a:cubicBezTo>
                  <a:pt x="942975" y="2495925"/>
                  <a:pt x="938742" y="2300133"/>
                  <a:pt x="958850" y="2175250"/>
                </a:cubicBezTo>
                <a:cubicBezTo>
                  <a:pt x="978958" y="2050367"/>
                  <a:pt x="1031875" y="1973108"/>
                  <a:pt x="1079500" y="1876800"/>
                </a:cubicBezTo>
                <a:cubicBezTo>
                  <a:pt x="1127125" y="1780492"/>
                  <a:pt x="1164167" y="1692650"/>
                  <a:pt x="1244600" y="1597400"/>
                </a:cubicBezTo>
                <a:cubicBezTo>
                  <a:pt x="1324118" y="1503234"/>
                  <a:pt x="1413981" y="1388379"/>
                  <a:pt x="1557353" y="1308444"/>
                </a:cubicBezTo>
                <a:lnTo>
                  <a:pt x="1562100" y="1298950"/>
                </a:lnTo>
                <a:lnTo>
                  <a:pt x="1524000" y="1171950"/>
                </a:lnTo>
                <a:lnTo>
                  <a:pt x="1479550" y="1133850"/>
                </a:lnTo>
                <a:lnTo>
                  <a:pt x="1447800" y="1044950"/>
                </a:lnTo>
                <a:lnTo>
                  <a:pt x="1409700" y="994150"/>
                </a:lnTo>
                <a:lnTo>
                  <a:pt x="1301750" y="956050"/>
                </a:lnTo>
                <a:cubicBezTo>
                  <a:pt x="1293283" y="926417"/>
                  <a:pt x="1270000" y="897842"/>
                  <a:pt x="1276350" y="867150"/>
                </a:cubicBezTo>
                <a:cubicBezTo>
                  <a:pt x="1282700" y="836458"/>
                  <a:pt x="1338792" y="821642"/>
                  <a:pt x="1339850" y="771900"/>
                </a:cubicBezTo>
                <a:cubicBezTo>
                  <a:pt x="1340908" y="722158"/>
                  <a:pt x="1305983" y="656542"/>
                  <a:pt x="1282700" y="568700"/>
                </a:cubicBezTo>
                <a:cubicBezTo>
                  <a:pt x="1259417" y="480858"/>
                  <a:pt x="1221317" y="333750"/>
                  <a:pt x="1200150" y="244850"/>
                </a:cubicBezTo>
                <a:cubicBezTo>
                  <a:pt x="1178983" y="155950"/>
                  <a:pt x="1160992" y="75517"/>
                  <a:pt x="1155700" y="35300"/>
                </a:cubicBezTo>
                <a:cubicBezTo>
                  <a:pt x="1151731" y="5137"/>
                  <a:pt x="1150739" y="-1213"/>
                  <a:pt x="1158081" y="1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175043" y="594928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accent6">
                    <a:lumMod val="50000"/>
                  </a:schemeClr>
                </a:solidFill>
                <a:latin typeface="华文黑体" pitchFamily="2" charset="-122"/>
                <a:ea typeface="华文黑体" pitchFamily="2" charset="-122"/>
                <a:cs typeface="华文黑体" pitchFamily="2" charset="-122"/>
              </a:rPr>
              <a:t>俾斯麦</a:t>
            </a:r>
            <a:endParaRPr lang="en-US" altLang="zh-CN" dirty="0" smtClean="0">
              <a:solidFill>
                <a:schemeClr val="accent6">
                  <a:lumMod val="50000"/>
                </a:schemeClr>
              </a:solidFill>
              <a:latin typeface="华文黑体" pitchFamily="2" charset="-122"/>
              <a:ea typeface="华文黑体" pitchFamily="2" charset="-122"/>
              <a:cs typeface="华文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346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339751" y="1484784"/>
            <a:ext cx="4363717" cy="3456384"/>
          </a:xfrm>
          <a:custGeom>
            <a:avLst/>
            <a:gdLst/>
            <a:ahLst/>
            <a:cxnLst/>
            <a:rect l="l" t="t" r="r" b="b"/>
            <a:pathLst>
              <a:path w="7066022" h="5596807">
                <a:moveTo>
                  <a:pt x="4177090" y="76"/>
                </a:moveTo>
                <a:cubicBezTo>
                  <a:pt x="4248792" y="605"/>
                  <a:pt x="4326315" y="4044"/>
                  <a:pt x="4410452" y="15157"/>
                </a:cubicBezTo>
                <a:cubicBezTo>
                  <a:pt x="4578727" y="37382"/>
                  <a:pt x="4824260" y="81832"/>
                  <a:pt x="4988302" y="135807"/>
                </a:cubicBezTo>
                <a:cubicBezTo>
                  <a:pt x="5152344" y="189782"/>
                  <a:pt x="5280402" y="261749"/>
                  <a:pt x="5394702" y="339007"/>
                </a:cubicBezTo>
                <a:cubicBezTo>
                  <a:pt x="5509002" y="416265"/>
                  <a:pt x="5601077" y="509399"/>
                  <a:pt x="5674102" y="599357"/>
                </a:cubicBezTo>
                <a:cubicBezTo>
                  <a:pt x="5747127" y="689315"/>
                  <a:pt x="5806394" y="777157"/>
                  <a:pt x="5832852" y="878757"/>
                </a:cubicBezTo>
                <a:cubicBezTo>
                  <a:pt x="5859310" y="980357"/>
                  <a:pt x="5846610" y="1110532"/>
                  <a:pt x="5832852" y="1208957"/>
                </a:cubicBezTo>
                <a:cubicBezTo>
                  <a:pt x="5819094" y="1307382"/>
                  <a:pt x="5794752" y="1394165"/>
                  <a:pt x="5750302" y="1469307"/>
                </a:cubicBezTo>
                <a:cubicBezTo>
                  <a:pt x="5705852" y="1544449"/>
                  <a:pt x="5624360" y="1611124"/>
                  <a:pt x="5566152" y="1659807"/>
                </a:cubicBezTo>
                <a:cubicBezTo>
                  <a:pt x="5507944" y="1708490"/>
                  <a:pt x="5440210" y="1736007"/>
                  <a:pt x="5401052" y="1761407"/>
                </a:cubicBezTo>
                <a:cubicBezTo>
                  <a:pt x="5361894" y="1786807"/>
                  <a:pt x="5333319" y="1785749"/>
                  <a:pt x="5331202" y="1812207"/>
                </a:cubicBezTo>
                <a:cubicBezTo>
                  <a:pt x="5329085" y="1838665"/>
                  <a:pt x="5391527" y="1875707"/>
                  <a:pt x="5388352" y="1920157"/>
                </a:cubicBezTo>
                <a:cubicBezTo>
                  <a:pt x="5385177" y="1964607"/>
                  <a:pt x="5318502" y="2035515"/>
                  <a:pt x="5312152" y="2078907"/>
                </a:cubicBezTo>
                <a:cubicBezTo>
                  <a:pt x="5305802" y="2122299"/>
                  <a:pt x="5349194" y="2119124"/>
                  <a:pt x="5350252" y="2180507"/>
                </a:cubicBezTo>
                <a:cubicBezTo>
                  <a:pt x="5351310" y="2241890"/>
                  <a:pt x="5341785" y="2369949"/>
                  <a:pt x="5318502" y="2447207"/>
                </a:cubicBezTo>
                <a:cubicBezTo>
                  <a:pt x="5295219" y="2524465"/>
                  <a:pt x="5246535" y="2589024"/>
                  <a:pt x="5210552" y="2644057"/>
                </a:cubicBezTo>
                <a:cubicBezTo>
                  <a:pt x="5174569" y="2699090"/>
                  <a:pt x="5132235" y="2746715"/>
                  <a:pt x="5102602" y="2777407"/>
                </a:cubicBezTo>
                <a:cubicBezTo>
                  <a:pt x="5072969" y="2808099"/>
                  <a:pt x="5053919" y="2831382"/>
                  <a:pt x="5032752" y="2828207"/>
                </a:cubicBezTo>
                <a:cubicBezTo>
                  <a:pt x="5011585" y="2825032"/>
                  <a:pt x="4997827" y="2748832"/>
                  <a:pt x="4975602" y="2758357"/>
                </a:cubicBezTo>
                <a:cubicBezTo>
                  <a:pt x="4953377" y="2767882"/>
                  <a:pt x="4927977" y="2826090"/>
                  <a:pt x="4899402" y="2885357"/>
                </a:cubicBezTo>
                <a:cubicBezTo>
                  <a:pt x="4870827" y="2944624"/>
                  <a:pt x="4817910" y="3057865"/>
                  <a:pt x="4804152" y="3113957"/>
                </a:cubicBezTo>
                <a:cubicBezTo>
                  <a:pt x="4790394" y="3170049"/>
                  <a:pt x="4805210" y="3193332"/>
                  <a:pt x="4816852" y="3221907"/>
                </a:cubicBezTo>
                <a:cubicBezTo>
                  <a:pt x="4821732" y="3233886"/>
                  <a:pt x="4831076" y="3244934"/>
                  <a:pt x="4841152" y="3254335"/>
                </a:cubicBezTo>
                <a:cubicBezTo>
                  <a:pt x="4851326" y="3257498"/>
                  <a:pt x="4861394" y="3262639"/>
                  <a:pt x="4871462" y="3272707"/>
                </a:cubicBezTo>
                <a:cubicBezTo>
                  <a:pt x="4894322" y="3295567"/>
                  <a:pt x="4923532" y="3351447"/>
                  <a:pt x="4940042" y="3379387"/>
                </a:cubicBezTo>
                <a:cubicBezTo>
                  <a:pt x="4956552" y="3407327"/>
                  <a:pt x="4947662" y="3422567"/>
                  <a:pt x="4970522" y="3440347"/>
                </a:cubicBezTo>
                <a:cubicBezTo>
                  <a:pt x="4993382" y="3458127"/>
                  <a:pt x="5023862" y="3450507"/>
                  <a:pt x="5077202" y="3486067"/>
                </a:cubicBezTo>
                <a:cubicBezTo>
                  <a:pt x="5130542" y="3521627"/>
                  <a:pt x="5149592" y="3581317"/>
                  <a:pt x="5290562" y="3653707"/>
                </a:cubicBezTo>
                <a:cubicBezTo>
                  <a:pt x="5431532" y="3726097"/>
                  <a:pt x="5702042" y="3822617"/>
                  <a:pt x="5923022" y="3920407"/>
                </a:cubicBezTo>
                <a:cubicBezTo>
                  <a:pt x="6144002" y="4018197"/>
                  <a:pt x="6486902" y="4178217"/>
                  <a:pt x="6616442" y="4240447"/>
                </a:cubicBezTo>
                <a:cubicBezTo>
                  <a:pt x="6745982" y="4302677"/>
                  <a:pt x="6702802" y="4272197"/>
                  <a:pt x="6700262" y="4293787"/>
                </a:cubicBezTo>
                <a:cubicBezTo>
                  <a:pt x="6697722" y="4315377"/>
                  <a:pt x="6591042" y="4339507"/>
                  <a:pt x="6601202" y="4369987"/>
                </a:cubicBezTo>
                <a:cubicBezTo>
                  <a:pt x="6611362" y="4400467"/>
                  <a:pt x="6692642" y="4314107"/>
                  <a:pt x="6761222" y="4476667"/>
                </a:cubicBezTo>
                <a:cubicBezTo>
                  <a:pt x="6829802" y="4639227"/>
                  <a:pt x="6961882" y="5163737"/>
                  <a:pt x="7012682" y="5345347"/>
                </a:cubicBezTo>
                <a:cubicBezTo>
                  <a:pt x="7063482" y="5526957"/>
                  <a:pt x="7064752" y="5546642"/>
                  <a:pt x="7066022" y="5566327"/>
                </a:cubicBezTo>
                <a:lnTo>
                  <a:pt x="1305302" y="5596807"/>
                </a:lnTo>
                <a:lnTo>
                  <a:pt x="1315029" y="5523855"/>
                </a:lnTo>
                <a:cubicBezTo>
                  <a:pt x="1301365" y="5521179"/>
                  <a:pt x="1268986" y="5506163"/>
                  <a:pt x="1191002" y="5463457"/>
                </a:cubicBezTo>
                <a:cubicBezTo>
                  <a:pt x="1057652" y="5390432"/>
                  <a:pt x="692527" y="5204695"/>
                  <a:pt x="524252" y="5082457"/>
                </a:cubicBezTo>
                <a:cubicBezTo>
                  <a:pt x="355977" y="4960219"/>
                  <a:pt x="257552" y="4871320"/>
                  <a:pt x="181352" y="4730032"/>
                </a:cubicBezTo>
                <a:cubicBezTo>
                  <a:pt x="105152" y="4588744"/>
                  <a:pt x="97214" y="4344269"/>
                  <a:pt x="67052" y="4234732"/>
                </a:cubicBezTo>
                <a:cubicBezTo>
                  <a:pt x="36890" y="4125195"/>
                  <a:pt x="-4385" y="4120432"/>
                  <a:pt x="377" y="4072807"/>
                </a:cubicBezTo>
                <a:cubicBezTo>
                  <a:pt x="5139" y="4025182"/>
                  <a:pt x="82927" y="4031532"/>
                  <a:pt x="95627" y="3948982"/>
                </a:cubicBezTo>
                <a:cubicBezTo>
                  <a:pt x="108327" y="3866432"/>
                  <a:pt x="41652" y="3693395"/>
                  <a:pt x="76577" y="3577507"/>
                </a:cubicBezTo>
                <a:cubicBezTo>
                  <a:pt x="111502" y="3461620"/>
                  <a:pt x="255965" y="3333032"/>
                  <a:pt x="305177" y="3253657"/>
                </a:cubicBezTo>
                <a:cubicBezTo>
                  <a:pt x="354389" y="3174282"/>
                  <a:pt x="328989" y="3171107"/>
                  <a:pt x="371852" y="3101257"/>
                </a:cubicBezTo>
                <a:cubicBezTo>
                  <a:pt x="414715" y="3031407"/>
                  <a:pt x="522664" y="2886945"/>
                  <a:pt x="562352" y="2834557"/>
                </a:cubicBezTo>
                <a:cubicBezTo>
                  <a:pt x="602039" y="2782170"/>
                  <a:pt x="584577" y="2825032"/>
                  <a:pt x="609977" y="2786932"/>
                </a:cubicBezTo>
                <a:cubicBezTo>
                  <a:pt x="635377" y="2748832"/>
                  <a:pt x="679827" y="2645644"/>
                  <a:pt x="714752" y="2605957"/>
                </a:cubicBezTo>
                <a:cubicBezTo>
                  <a:pt x="749677" y="2566270"/>
                  <a:pt x="797302" y="2569444"/>
                  <a:pt x="819527" y="2548807"/>
                </a:cubicBezTo>
                <a:cubicBezTo>
                  <a:pt x="841752" y="2528170"/>
                  <a:pt x="814764" y="2518645"/>
                  <a:pt x="848102" y="2482132"/>
                </a:cubicBezTo>
                <a:cubicBezTo>
                  <a:pt x="881439" y="2445620"/>
                  <a:pt x="981452" y="2364657"/>
                  <a:pt x="1019552" y="2329732"/>
                </a:cubicBezTo>
                <a:cubicBezTo>
                  <a:pt x="1057652" y="2294807"/>
                  <a:pt x="1059240" y="2291632"/>
                  <a:pt x="1076702" y="2272582"/>
                </a:cubicBezTo>
                <a:cubicBezTo>
                  <a:pt x="1094164" y="2253532"/>
                  <a:pt x="1110040" y="2207494"/>
                  <a:pt x="1133852" y="2186857"/>
                </a:cubicBezTo>
                <a:cubicBezTo>
                  <a:pt x="1157664" y="2166220"/>
                  <a:pt x="1191002" y="2161457"/>
                  <a:pt x="1219577" y="2148757"/>
                </a:cubicBezTo>
                <a:lnTo>
                  <a:pt x="1254965" y="2143702"/>
                </a:lnTo>
                <a:cubicBezTo>
                  <a:pt x="1258134" y="2127629"/>
                  <a:pt x="1263480" y="2111843"/>
                  <a:pt x="1271965" y="2096370"/>
                </a:cubicBezTo>
                <a:cubicBezTo>
                  <a:pt x="1298952" y="2047158"/>
                  <a:pt x="1368802" y="1995564"/>
                  <a:pt x="1400552" y="1953495"/>
                </a:cubicBezTo>
                <a:cubicBezTo>
                  <a:pt x="1432302" y="1911426"/>
                  <a:pt x="1437859" y="1881263"/>
                  <a:pt x="1462465" y="1843957"/>
                </a:cubicBezTo>
                <a:cubicBezTo>
                  <a:pt x="1487071" y="1806651"/>
                  <a:pt x="1534696" y="1770138"/>
                  <a:pt x="1548190" y="1729657"/>
                </a:cubicBezTo>
                <a:cubicBezTo>
                  <a:pt x="1561684" y="1689176"/>
                  <a:pt x="1546602" y="1655045"/>
                  <a:pt x="1543427" y="1601070"/>
                </a:cubicBezTo>
                <a:cubicBezTo>
                  <a:pt x="1540252" y="1547095"/>
                  <a:pt x="1526759" y="1468513"/>
                  <a:pt x="1529140" y="1405807"/>
                </a:cubicBezTo>
                <a:cubicBezTo>
                  <a:pt x="1531521" y="1343101"/>
                  <a:pt x="1524377" y="1290713"/>
                  <a:pt x="1557715" y="1224832"/>
                </a:cubicBezTo>
                <a:cubicBezTo>
                  <a:pt x="1591052" y="1158951"/>
                  <a:pt x="1684715" y="1058939"/>
                  <a:pt x="1729165" y="1010520"/>
                </a:cubicBezTo>
                <a:cubicBezTo>
                  <a:pt x="1773615" y="962101"/>
                  <a:pt x="1796634" y="946226"/>
                  <a:pt x="1824415" y="934320"/>
                </a:cubicBezTo>
                <a:cubicBezTo>
                  <a:pt x="1852196" y="922414"/>
                  <a:pt x="1869658" y="946226"/>
                  <a:pt x="1895852" y="939082"/>
                </a:cubicBezTo>
                <a:cubicBezTo>
                  <a:pt x="1922046" y="931938"/>
                  <a:pt x="1960146" y="906538"/>
                  <a:pt x="1981577" y="891457"/>
                </a:cubicBezTo>
                <a:cubicBezTo>
                  <a:pt x="2003008" y="876376"/>
                  <a:pt x="1998246" y="854151"/>
                  <a:pt x="2024440" y="848595"/>
                </a:cubicBezTo>
                <a:cubicBezTo>
                  <a:pt x="2050634" y="843039"/>
                  <a:pt x="2110165" y="862882"/>
                  <a:pt x="2138740" y="858120"/>
                </a:cubicBezTo>
                <a:cubicBezTo>
                  <a:pt x="2167315" y="853358"/>
                  <a:pt x="2187953" y="845420"/>
                  <a:pt x="2195890" y="820020"/>
                </a:cubicBezTo>
                <a:cubicBezTo>
                  <a:pt x="2203827" y="794620"/>
                  <a:pt x="2187952" y="739057"/>
                  <a:pt x="2186365" y="705720"/>
                </a:cubicBezTo>
                <a:cubicBezTo>
                  <a:pt x="2184778" y="672383"/>
                  <a:pt x="2172871" y="657301"/>
                  <a:pt x="2186365" y="619995"/>
                </a:cubicBezTo>
                <a:cubicBezTo>
                  <a:pt x="2199859" y="582689"/>
                  <a:pt x="2239546" y="508869"/>
                  <a:pt x="2267327" y="481882"/>
                </a:cubicBezTo>
                <a:cubicBezTo>
                  <a:pt x="2295108" y="454895"/>
                  <a:pt x="2329240" y="458864"/>
                  <a:pt x="2353052" y="458070"/>
                </a:cubicBezTo>
                <a:cubicBezTo>
                  <a:pt x="2359005" y="457871"/>
                  <a:pt x="2363668" y="457326"/>
                  <a:pt x="2367712" y="457102"/>
                </a:cubicBezTo>
                <a:cubicBezTo>
                  <a:pt x="2379841" y="456433"/>
                  <a:pt x="2386390" y="458665"/>
                  <a:pt x="2405440" y="481882"/>
                </a:cubicBezTo>
                <a:cubicBezTo>
                  <a:pt x="2430840" y="512838"/>
                  <a:pt x="2478465" y="573163"/>
                  <a:pt x="2505452" y="643807"/>
                </a:cubicBezTo>
                <a:cubicBezTo>
                  <a:pt x="2532439" y="714451"/>
                  <a:pt x="2551490" y="831926"/>
                  <a:pt x="2567365" y="905745"/>
                </a:cubicBezTo>
                <a:cubicBezTo>
                  <a:pt x="2583240" y="979564"/>
                  <a:pt x="2591177" y="1040683"/>
                  <a:pt x="2600702" y="1086720"/>
                </a:cubicBezTo>
                <a:cubicBezTo>
                  <a:pt x="2610227" y="1132758"/>
                  <a:pt x="2617371" y="1160539"/>
                  <a:pt x="2624515" y="1181970"/>
                </a:cubicBezTo>
                <a:cubicBezTo>
                  <a:pt x="2631659" y="1203401"/>
                  <a:pt x="2636421" y="1196257"/>
                  <a:pt x="2643565" y="1215307"/>
                </a:cubicBezTo>
                <a:cubicBezTo>
                  <a:pt x="2650709" y="1234357"/>
                  <a:pt x="2647533" y="1269282"/>
                  <a:pt x="2667377" y="1296270"/>
                </a:cubicBezTo>
                <a:cubicBezTo>
                  <a:pt x="2687221" y="1323258"/>
                  <a:pt x="2745165" y="1348657"/>
                  <a:pt x="2762627" y="1377232"/>
                </a:cubicBezTo>
                <a:cubicBezTo>
                  <a:pt x="2780089" y="1405807"/>
                  <a:pt x="2772152" y="1414539"/>
                  <a:pt x="2772152" y="1467720"/>
                </a:cubicBezTo>
                <a:cubicBezTo>
                  <a:pt x="2772152" y="1520901"/>
                  <a:pt x="2772152" y="1649489"/>
                  <a:pt x="2762627" y="1696320"/>
                </a:cubicBezTo>
                <a:cubicBezTo>
                  <a:pt x="2753102" y="1743151"/>
                  <a:pt x="2730877" y="1742357"/>
                  <a:pt x="2715002" y="1748707"/>
                </a:cubicBezTo>
                <a:cubicBezTo>
                  <a:pt x="2699127" y="1755057"/>
                  <a:pt x="2674520" y="1730451"/>
                  <a:pt x="2667377" y="1734420"/>
                </a:cubicBezTo>
                <a:cubicBezTo>
                  <a:pt x="2660234" y="1738389"/>
                  <a:pt x="2684840" y="1747120"/>
                  <a:pt x="2672140" y="1772520"/>
                </a:cubicBezTo>
                <a:cubicBezTo>
                  <a:pt x="2659440" y="1797920"/>
                  <a:pt x="2621339" y="1856658"/>
                  <a:pt x="2591177" y="1886820"/>
                </a:cubicBezTo>
                <a:cubicBezTo>
                  <a:pt x="2561015" y="1916982"/>
                  <a:pt x="2531646" y="1932858"/>
                  <a:pt x="2491165" y="1953495"/>
                </a:cubicBezTo>
                <a:cubicBezTo>
                  <a:pt x="2450684" y="1974132"/>
                  <a:pt x="2381627" y="2002708"/>
                  <a:pt x="2348290" y="2010645"/>
                </a:cubicBezTo>
                <a:cubicBezTo>
                  <a:pt x="2314953" y="2018582"/>
                  <a:pt x="2318921" y="1988420"/>
                  <a:pt x="2291140" y="2001120"/>
                </a:cubicBezTo>
                <a:cubicBezTo>
                  <a:pt x="2263359" y="2013820"/>
                  <a:pt x="2207002" y="2072558"/>
                  <a:pt x="2181602" y="2086845"/>
                </a:cubicBezTo>
                <a:cubicBezTo>
                  <a:pt x="2156202" y="2101132"/>
                  <a:pt x="2145090" y="2065414"/>
                  <a:pt x="2138740" y="2086845"/>
                </a:cubicBezTo>
                <a:cubicBezTo>
                  <a:pt x="2132390" y="2108276"/>
                  <a:pt x="2154614" y="2174951"/>
                  <a:pt x="2143502" y="2215432"/>
                </a:cubicBezTo>
                <a:cubicBezTo>
                  <a:pt x="2132390" y="2255913"/>
                  <a:pt x="2086352" y="2310682"/>
                  <a:pt x="2072065" y="2329732"/>
                </a:cubicBezTo>
                <a:lnTo>
                  <a:pt x="2056769" y="2328246"/>
                </a:lnTo>
                <a:cubicBezTo>
                  <a:pt x="2051007" y="2391625"/>
                  <a:pt x="2031700" y="2469551"/>
                  <a:pt x="2019677" y="2539282"/>
                </a:cubicBezTo>
                <a:cubicBezTo>
                  <a:pt x="2003802" y="2631357"/>
                  <a:pt x="1989515" y="2699620"/>
                  <a:pt x="1962527" y="2825032"/>
                </a:cubicBezTo>
                <a:cubicBezTo>
                  <a:pt x="1935540" y="2950445"/>
                  <a:pt x="1865689" y="3210795"/>
                  <a:pt x="1857752" y="3291757"/>
                </a:cubicBezTo>
                <a:cubicBezTo>
                  <a:pt x="1849815" y="3372719"/>
                  <a:pt x="1892677" y="3302870"/>
                  <a:pt x="1914902" y="3310807"/>
                </a:cubicBezTo>
                <a:cubicBezTo>
                  <a:pt x="1937127" y="3318745"/>
                  <a:pt x="1959352" y="3329857"/>
                  <a:pt x="1991102" y="3339382"/>
                </a:cubicBezTo>
                <a:cubicBezTo>
                  <a:pt x="2022852" y="3348907"/>
                  <a:pt x="2065715" y="3360020"/>
                  <a:pt x="2105402" y="3367957"/>
                </a:cubicBezTo>
                <a:cubicBezTo>
                  <a:pt x="2145089" y="3375894"/>
                  <a:pt x="2187952" y="3380657"/>
                  <a:pt x="2229227" y="3387007"/>
                </a:cubicBezTo>
                <a:lnTo>
                  <a:pt x="2228683" y="3394627"/>
                </a:lnTo>
                <a:lnTo>
                  <a:pt x="2326382" y="3394627"/>
                </a:lnTo>
                <a:cubicBezTo>
                  <a:pt x="2368927" y="3397802"/>
                  <a:pt x="2411472" y="3400977"/>
                  <a:pt x="2478782" y="3402247"/>
                </a:cubicBezTo>
                <a:cubicBezTo>
                  <a:pt x="2546092" y="3403517"/>
                  <a:pt x="2626102" y="3413677"/>
                  <a:pt x="2730242" y="3402247"/>
                </a:cubicBezTo>
                <a:cubicBezTo>
                  <a:pt x="2834382" y="3390817"/>
                  <a:pt x="3018532" y="3366687"/>
                  <a:pt x="3103622" y="3333667"/>
                </a:cubicBezTo>
                <a:cubicBezTo>
                  <a:pt x="3141160" y="3319100"/>
                  <a:pt x="3162138" y="3296129"/>
                  <a:pt x="3177608" y="3272747"/>
                </a:cubicBezTo>
                <a:lnTo>
                  <a:pt x="3172202" y="3272707"/>
                </a:lnTo>
                <a:lnTo>
                  <a:pt x="3188842" y="3257974"/>
                </a:lnTo>
                <a:cubicBezTo>
                  <a:pt x="3203938" y="3234576"/>
                  <a:pt x="3216869" y="3213459"/>
                  <a:pt x="3240782" y="3204127"/>
                </a:cubicBezTo>
                <a:lnTo>
                  <a:pt x="3240930" y="3204134"/>
                </a:lnTo>
                <a:cubicBezTo>
                  <a:pt x="3241504" y="3203824"/>
                  <a:pt x="3241781" y="3203342"/>
                  <a:pt x="3242052" y="3202857"/>
                </a:cubicBezTo>
                <a:cubicBezTo>
                  <a:pt x="3256869" y="3176399"/>
                  <a:pt x="3245227" y="3135124"/>
                  <a:pt x="3261102" y="3113957"/>
                </a:cubicBezTo>
                <a:cubicBezTo>
                  <a:pt x="3276977" y="3092790"/>
                  <a:pt x="3336244" y="3104432"/>
                  <a:pt x="3337302" y="3075857"/>
                </a:cubicBezTo>
                <a:cubicBezTo>
                  <a:pt x="3338360" y="3047282"/>
                  <a:pt x="3289677" y="2989074"/>
                  <a:pt x="3267452" y="2942507"/>
                </a:cubicBezTo>
                <a:cubicBezTo>
                  <a:pt x="3245227" y="2895940"/>
                  <a:pt x="3216652" y="2858899"/>
                  <a:pt x="3203952" y="2796457"/>
                </a:cubicBezTo>
                <a:cubicBezTo>
                  <a:pt x="3191252" y="2734015"/>
                  <a:pt x="3203952" y="2609132"/>
                  <a:pt x="3191252" y="2567857"/>
                </a:cubicBezTo>
                <a:cubicBezTo>
                  <a:pt x="3178552" y="2526582"/>
                  <a:pt x="3148919" y="2568915"/>
                  <a:pt x="3127752" y="2548807"/>
                </a:cubicBezTo>
                <a:cubicBezTo>
                  <a:pt x="3106585" y="2528699"/>
                  <a:pt x="3071660" y="2491657"/>
                  <a:pt x="3064252" y="2447207"/>
                </a:cubicBezTo>
                <a:cubicBezTo>
                  <a:pt x="3056844" y="2402757"/>
                  <a:pt x="3081185" y="2349840"/>
                  <a:pt x="3083302" y="2282107"/>
                </a:cubicBezTo>
                <a:cubicBezTo>
                  <a:pt x="3085419" y="2214374"/>
                  <a:pt x="3073777" y="2102190"/>
                  <a:pt x="3076952" y="2040807"/>
                </a:cubicBezTo>
                <a:cubicBezTo>
                  <a:pt x="3080127" y="1979424"/>
                  <a:pt x="3084360" y="1962490"/>
                  <a:pt x="3102352" y="1913807"/>
                </a:cubicBezTo>
                <a:cubicBezTo>
                  <a:pt x="3120344" y="1865124"/>
                  <a:pt x="3164794" y="1779399"/>
                  <a:pt x="3184902" y="1748707"/>
                </a:cubicBezTo>
                <a:cubicBezTo>
                  <a:pt x="3205010" y="1718015"/>
                  <a:pt x="3217710" y="1757174"/>
                  <a:pt x="3223002" y="1729657"/>
                </a:cubicBezTo>
                <a:cubicBezTo>
                  <a:pt x="3228294" y="1702140"/>
                  <a:pt x="3221944" y="1638640"/>
                  <a:pt x="3216652" y="1583607"/>
                </a:cubicBezTo>
                <a:cubicBezTo>
                  <a:pt x="3211360" y="1528574"/>
                  <a:pt x="3213477" y="1454490"/>
                  <a:pt x="3191252" y="1399457"/>
                </a:cubicBezTo>
                <a:cubicBezTo>
                  <a:pt x="3169027" y="1344424"/>
                  <a:pt x="3112935" y="1313732"/>
                  <a:pt x="3083302" y="1253407"/>
                </a:cubicBezTo>
                <a:cubicBezTo>
                  <a:pt x="3053669" y="1193082"/>
                  <a:pt x="3030385" y="1121115"/>
                  <a:pt x="3013452" y="1037507"/>
                </a:cubicBezTo>
                <a:cubicBezTo>
                  <a:pt x="2996519" y="953899"/>
                  <a:pt x="2975352" y="849124"/>
                  <a:pt x="2981702" y="751757"/>
                </a:cubicBezTo>
                <a:cubicBezTo>
                  <a:pt x="2988052" y="654390"/>
                  <a:pt x="3017685" y="542207"/>
                  <a:pt x="3051552" y="453307"/>
                </a:cubicBezTo>
                <a:cubicBezTo>
                  <a:pt x="3085419" y="364407"/>
                  <a:pt x="3127752" y="276565"/>
                  <a:pt x="3184902" y="218357"/>
                </a:cubicBezTo>
                <a:cubicBezTo>
                  <a:pt x="3242052" y="160149"/>
                  <a:pt x="3286502" y="136865"/>
                  <a:pt x="3369052" y="104057"/>
                </a:cubicBezTo>
                <a:cubicBezTo>
                  <a:pt x="3451602" y="71249"/>
                  <a:pt x="3578602" y="38440"/>
                  <a:pt x="3680202" y="21507"/>
                </a:cubicBezTo>
                <a:cubicBezTo>
                  <a:pt x="3781802" y="4574"/>
                  <a:pt x="3856944" y="3515"/>
                  <a:pt x="3978652" y="2457"/>
                </a:cubicBezTo>
                <a:cubicBezTo>
                  <a:pt x="4039506" y="1928"/>
                  <a:pt x="4105387" y="-453"/>
                  <a:pt x="4177090" y="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175043" y="594928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accent6">
                    <a:lumMod val="50000"/>
                  </a:schemeClr>
                </a:solidFill>
                <a:latin typeface="华文黑体" pitchFamily="2" charset="-122"/>
                <a:ea typeface="华文黑体" pitchFamily="2" charset="-122"/>
                <a:cs typeface="华文黑体" pitchFamily="2" charset="-122"/>
              </a:rPr>
              <a:t>斯大林</a:t>
            </a:r>
            <a:endParaRPr lang="en-US" altLang="zh-CN" dirty="0" smtClean="0">
              <a:solidFill>
                <a:schemeClr val="accent6">
                  <a:lumMod val="50000"/>
                </a:schemeClr>
              </a:solidFill>
              <a:latin typeface="华文黑体" pitchFamily="2" charset="-122"/>
              <a:ea typeface="华文黑体" pitchFamily="2" charset="-122"/>
              <a:cs typeface="华文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130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3"/>
          <p:cNvSpPr/>
          <p:nvPr/>
        </p:nvSpPr>
        <p:spPr>
          <a:xfrm>
            <a:off x="3033874" y="764704"/>
            <a:ext cx="3076252" cy="4176464"/>
          </a:xfrm>
          <a:custGeom>
            <a:avLst/>
            <a:gdLst/>
            <a:ahLst/>
            <a:cxnLst/>
            <a:rect l="l" t="t" r="r" b="b"/>
            <a:pathLst>
              <a:path w="2827021" h="3838096">
                <a:moveTo>
                  <a:pt x="971194" y="1936704"/>
                </a:moveTo>
                <a:lnTo>
                  <a:pt x="972230" y="1936795"/>
                </a:lnTo>
                <a:cubicBezTo>
                  <a:pt x="971102" y="1937098"/>
                  <a:pt x="970353" y="1937742"/>
                  <a:pt x="969843" y="1938507"/>
                </a:cubicBezTo>
                <a:cubicBezTo>
                  <a:pt x="969430" y="1938507"/>
                  <a:pt x="970219" y="1937380"/>
                  <a:pt x="971194" y="1936704"/>
                </a:cubicBezTo>
                <a:close/>
                <a:moveTo>
                  <a:pt x="1552226" y="35"/>
                </a:moveTo>
                <a:cubicBezTo>
                  <a:pt x="1558469" y="213"/>
                  <a:pt x="1563988" y="1077"/>
                  <a:pt x="1568193" y="2880"/>
                </a:cubicBezTo>
                <a:cubicBezTo>
                  <a:pt x="1585014" y="10089"/>
                  <a:pt x="1587417" y="38324"/>
                  <a:pt x="1593425" y="53343"/>
                </a:cubicBezTo>
                <a:cubicBezTo>
                  <a:pt x="1599432" y="68362"/>
                  <a:pt x="1595227" y="89989"/>
                  <a:pt x="1604238" y="92993"/>
                </a:cubicBezTo>
                <a:cubicBezTo>
                  <a:pt x="1613249" y="95997"/>
                  <a:pt x="1636679" y="80377"/>
                  <a:pt x="1647492" y="71366"/>
                </a:cubicBezTo>
                <a:cubicBezTo>
                  <a:pt x="1658306" y="62354"/>
                  <a:pt x="1663112" y="49738"/>
                  <a:pt x="1669120" y="38925"/>
                </a:cubicBezTo>
                <a:cubicBezTo>
                  <a:pt x="1675127" y="28111"/>
                  <a:pt x="1667918" y="10689"/>
                  <a:pt x="1683538" y="6484"/>
                </a:cubicBezTo>
                <a:cubicBezTo>
                  <a:pt x="1699157" y="2279"/>
                  <a:pt x="1739408" y="4081"/>
                  <a:pt x="1762837" y="13693"/>
                </a:cubicBezTo>
                <a:cubicBezTo>
                  <a:pt x="1786266" y="23305"/>
                  <a:pt x="1808494" y="50940"/>
                  <a:pt x="1824114" y="64157"/>
                </a:cubicBezTo>
                <a:cubicBezTo>
                  <a:pt x="1839734" y="77373"/>
                  <a:pt x="1843939" y="88788"/>
                  <a:pt x="1856555" y="92993"/>
                </a:cubicBezTo>
                <a:cubicBezTo>
                  <a:pt x="1869170" y="97198"/>
                  <a:pt x="1882988" y="88186"/>
                  <a:pt x="1899809" y="89388"/>
                </a:cubicBezTo>
                <a:cubicBezTo>
                  <a:pt x="1916630" y="90590"/>
                  <a:pt x="1938257" y="90590"/>
                  <a:pt x="1957481" y="100202"/>
                </a:cubicBezTo>
                <a:cubicBezTo>
                  <a:pt x="1976705" y="109814"/>
                  <a:pt x="2004340" y="135046"/>
                  <a:pt x="2015153" y="147060"/>
                </a:cubicBezTo>
                <a:cubicBezTo>
                  <a:pt x="2025967" y="159075"/>
                  <a:pt x="2012751" y="164483"/>
                  <a:pt x="2022362" y="172292"/>
                </a:cubicBezTo>
                <a:cubicBezTo>
                  <a:pt x="2031974" y="180102"/>
                  <a:pt x="2060210" y="185508"/>
                  <a:pt x="2072826" y="193919"/>
                </a:cubicBezTo>
                <a:cubicBezTo>
                  <a:pt x="2085441" y="202330"/>
                  <a:pt x="2092651" y="209539"/>
                  <a:pt x="2098057" y="222755"/>
                </a:cubicBezTo>
                <a:cubicBezTo>
                  <a:pt x="2103464" y="235972"/>
                  <a:pt x="2092050" y="263006"/>
                  <a:pt x="2105266" y="273219"/>
                </a:cubicBezTo>
                <a:cubicBezTo>
                  <a:pt x="2118483" y="283432"/>
                  <a:pt x="2161136" y="277424"/>
                  <a:pt x="2177357" y="284032"/>
                </a:cubicBezTo>
                <a:cubicBezTo>
                  <a:pt x="2193577" y="290641"/>
                  <a:pt x="2196581" y="300253"/>
                  <a:pt x="2202588" y="312868"/>
                </a:cubicBezTo>
                <a:cubicBezTo>
                  <a:pt x="2208596" y="325484"/>
                  <a:pt x="2213402" y="344107"/>
                  <a:pt x="2213402" y="359727"/>
                </a:cubicBezTo>
                <a:cubicBezTo>
                  <a:pt x="2213402" y="375347"/>
                  <a:pt x="2208596" y="395172"/>
                  <a:pt x="2202588" y="406586"/>
                </a:cubicBezTo>
                <a:cubicBezTo>
                  <a:pt x="2196581" y="418000"/>
                  <a:pt x="2176155" y="422206"/>
                  <a:pt x="2177357" y="428213"/>
                </a:cubicBezTo>
                <a:cubicBezTo>
                  <a:pt x="2178558" y="434220"/>
                  <a:pt x="2199584" y="436023"/>
                  <a:pt x="2209797" y="442631"/>
                </a:cubicBezTo>
                <a:cubicBezTo>
                  <a:pt x="2220010" y="449240"/>
                  <a:pt x="2233227" y="457650"/>
                  <a:pt x="2238633" y="467863"/>
                </a:cubicBezTo>
                <a:cubicBezTo>
                  <a:pt x="2244040" y="478076"/>
                  <a:pt x="2245242" y="494296"/>
                  <a:pt x="2242238" y="503908"/>
                </a:cubicBezTo>
                <a:cubicBezTo>
                  <a:pt x="2239234" y="513520"/>
                  <a:pt x="2226018" y="518926"/>
                  <a:pt x="2220611" y="525535"/>
                </a:cubicBezTo>
                <a:cubicBezTo>
                  <a:pt x="2215204" y="532143"/>
                  <a:pt x="2204391" y="539352"/>
                  <a:pt x="2209797" y="543558"/>
                </a:cubicBezTo>
                <a:cubicBezTo>
                  <a:pt x="2215204" y="547763"/>
                  <a:pt x="2241036" y="544158"/>
                  <a:pt x="2253052" y="550767"/>
                </a:cubicBezTo>
                <a:cubicBezTo>
                  <a:pt x="2265067" y="557375"/>
                  <a:pt x="2274679" y="572394"/>
                  <a:pt x="2281888" y="583207"/>
                </a:cubicBezTo>
                <a:cubicBezTo>
                  <a:pt x="2289097" y="594021"/>
                  <a:pt x="2295104" y="604234"/>
                  <a:pt x="2296306" y="615648"/>
                </a:cubicBezTo>
                <a:cubicBezTo>
                  <a:pt x="2297507" y="627062"/>
                  <a:pt x="2292701" y="640279"/>
                  <a:pt x="2289097" y="651693"/>
                </a:cubicBezTo>
                <a:cubicBezTo>
                  <a:pt x="2285492" y="663107"/>
                  <a:pt x="2283690" y="676925"/>
                  <a:pt x="2274679" y="684134"/>
                </a:cubicBezTo>
                <a:cubicBezTo>
                  <a:pt x="2265667" y="691343"/>
                  <a:pt x="2233827" y="687738"/>
                  <a:pt x="2235029" y="694947"/>
                </a:cubicBezTo>
                <a:cubicBezTo>
                  <a:pt x="2236231" y="702156"/>
                  <a:pt x="2273477" y="714172"/>
                  <a:pt x="2281888" y="727388"/>
                </a:cubicBezTo>
                <a:cubicBezTo>
                  <a:pt x="2290298" y="740604"/>
                  <a:pt x="2282488" y="762833"/>
                  <a:pt x="2285492" y="774247"/>
                </a:cubicBezTo>
                <a:cubicBezTo>
                  <a:pt x="2288496" y="785661"/>
                  <a:pt x="2298709" y="787463"/>
                  <a:pt x="2299910" y="795874"/>
                </a:cubicBezTo>
                <a:cubicBezTo>
                  <a:pt x="2301112" y="804285"/>
                  <a:pt x="2291500" y="816900"/>
                  <a:pt x="2292701" y="824710"/>
                </a:cubicBezTo>
                <a:cubicBezTo>
                  <a:pt x="2293903" y="832520"/>
                  <a:pt x="2304115" y="834322"/>
                  <a:pt x="2307119" y="842733"/>
                </a:cubicBezTo>
                <a:cubicBezTo>
                  <a:pt x="2310123" y="851143"/>
                  <a:pt x="2308321" y="865562"/>
                  <a:pt x="2310724" y="875173"/>
                </a:cubicBezTo>
                <a:cubicBezTo>
                  <a:pt x="2313127" y="884785"/>
                  <a:pt x="2321537" y="891394"/>
                  <a:pt x="2321537" y="900405"/>
                </a:cubicBezTo>
                <a:cubicBezTo>
                  <a:pt x="2321537" y="909416"/>
                  <a:pt x="2311324" y="920830"/>
                  <a:pt x="2310724" y="929241"/>
                </a:cubicBezTo>
                <a:cubicBezTo>
                  <a:pt x="2310123" y="937652"/>
                  <a:pt x="2322138" y="941857"/>
                  <a:pt x="2317933" y="950868"/>
                </a:cubicBezTo>
                <a:cubicBezTo>
                  <a:pt x="2313728" y="959880"/>
                  <a:pt x="2289697" y="974898"/>
                  <a:pt x="2285492" y="983309"/>
                </a:cubicBezTo>
                <a:cubicBezTo>
                  <a:pt x="2281287" y="991720"/>
                  <a:pt x="2294504" y="992921"/>
                  <a:pt x="2292701" y="1001332"/>
                </a:cubicBezTo>
                <a:cubicBezTo>
                  <a:pt x="2290899" y="1009742"/>
                  <a:pt x="2274078" y="1024761"/>
                  <a:pt x="2274679" y="1033772"/>
                </a:cubicBezTo>
                <a:cubicBezTo>
                  <a:pt x="2275279" y="1042784"/>
                  <a:pt x="2289697" y="1052997"/>
                  <a:pt x="2296306" y="1055399"/>
                </a:cubicBezTo>
                <a:cubicBezTo>
                  <a:pt x="2302914" y="1057802"/>
                  <a:pt x="2303515" y="1043384"/>
                  <a:pt x="2314328" y="1048190"/>
                </a:cubicBezTo>
                <a:cubicBezTo>
                  <a:pt x="2325142" y="1052997"/>
                  <a:pt x="2354579" y="1076426"/>
                  <a:pt x="2361187" y="1084236"/>
                </a:cubicBezTo>
                <a:cubicBezTo>
                  <a:pt x="2367796" y="1092045"/>
                  <a:pt x="2353377" y="1090243"/>
                  <a:pt x="2353978" y="1095049"/>
                </a:cubicBezTo>
                <a:cubicBezTo>
                  <a:pt x="2354579" y="1099855"/>
                  <a:pt x="2368396" y="1104060"/>
                  <a:pt x="2364792" y="1113072"/>
                </a:cubicBezTo>
                <a:cubicBezTo>
                  <a:pt x="2361187" y="1122083"/>
                  <a:pt x="2337157" y="1135900"/>
                  <a:pt x="2332351" y="1149117"/>
                </a:cubicBezTo>
                <a:cubicBezTo>
                  <a:pt x="2327545" y="1162333"/>
                  <a:pt x="2331750" y="1181558"/>
                  <a:pt x="2335955" y="1192371"/>
                </a:cubicBezTo>
                <a:cubicBezTo>
                  <a:pt x="2340161" y="1203185"/>
                  <a:pt x="2352776" y="1205587"/>
                  <a:pt x="2357583" y="1213998"/>
                </a:cubicBezTo>
                <a:cubicBezTo>
                  <a:pt x="2362389" y="1222409"/>
                  <a:pt x="2366594" y="1231420"/>
                  <a:pt x="2364792" y="1242834"/>
                </a:cubicBezTo>
                <a:cubicBezTo>
                  <a:pt x="2362989" y="1254248"/>
                  <a:pt x="2346168" y="1271070"/>
                  <a:pt x="2346769" y="1282484"/>
                </a:cubicBezTo>
                <a:cubicBezTo>
                  <a:pt x="2347370" y="1293898"/>
                  <a:pt x="2369598" y="1296302"/>
                  <a:pt x="2368396" y="1311320"/>
                </a:cubicBezTo>
                <a:cubicBezTo>
                  <a:pt x="2367194" y="1326339"/>
                  <a:pt x="2343165" y="1355776"/>
                  <a:pt x="2339560" y="1372597"/>
                </a:cubicBezTo>
                <a:cubicBezTo>
                  <a:pt x="2335955" y="1389418"/>
                  <a:pt x="2334754" y="1403235"/>
                  <a:pt x="2346769" y="1412247"/>
                </a:cubicBezTo>
                <a:cubicBezTo>
                  <a:pt x="2358784" y="1421258"/>
                  <a:pt x="2397833" y="1418855"/>
                  <a:pt x="2411650" y="1426665"/>
                </a:cubicBezTo>
                <a:cubicBezTo>
                  <a:pt x="2425468" y="1434474"/>
                  <a:pt x="2412251" y="1446490"/>
                  <a:pt x="2429673" y="1459105"/>
                </a:cubicBezTo>
                <a:cubicBezTo>
                  <a:pt x="2447095" y="1471721"/>
                  <a:pt x="2508972" y="1481333"/>
                  <a:pt x="2516181" y="1502360"/>
                </a:cubicBezTo>
                <a:cubicBezTo>
                  <a:pt x="2523390" y="1523386"/>
                  <a:pt x="2473528" y="1569644"/>
                  <a:pt x="2472927" y="1585264"/>
                </a:cubicBezTo>
                <a:cubicBezTo>
                  <a:pt x="2472327" y="1600883"/>
                  <a:pt x="2501763" y="1578655"/>
                  <a:pt x="2512577" y="1596077"/>
                </a:cubicBezTo>
                <a:cubicBezTo>
                  <a:pt x="2523390" y="1613499"/>
                  <a:pt x="2535406" y="1674175"/>
                  <a:pt x="2537809" y="1689795"/>
                </a:cubicBezTo>
                <a:lnTo>
                  <a:pt x="2537230" y="1689855"/>
                </a:lnTo>
                <a:cubicBezTo>
                  <a:pt x="2571233" y="1709152"/>
                  <a:pt x="2603033" y="1728602"/>
                  <a:pt x="2624317" y="1747467"/>
                </a:cubicBezTo>
                <a:cubicBezTo>
                  <a:pt x="2650750" y="1770896"/>
                  <a:pt x="2664567" y="1791322"/>
                  <a:pt x="2671176" y="1815953"/>
                </a:cubicBezTo>
                <a:cubicBezTo>
                  <a:pt x="2677784" y="1840584"/>
                  <a:pt x="2662164" y="1877230"/>
                  <a:pt x="2663967" y="1895252"/>
                </a:cubicBezTo>
                <a:cubicBezTo>
                  <a:pt x="2665769" y="1913275"/>
                  <a:pt x="2673579" y="1912073"/>
                  <a:pt x="2681989" y="1924088"/>
                </a:cubicBezTo>
                <a:cubicBezTo>
                  <a:pt x="2690400" y="1936104"/>
                  <a:pt x="2710825" y="1952925"/>
                  <a:pt x="2714430" y="1967343"/>
                </a:cubicBezTo>
                <a:cubicBezTo>
                  <a:pt x="2718034" y="1981761"/>
                  <a:pt x="2691601" y="1994377"/>
                  <a:pt x="2703616" y="2010597"/>
                </a:cubicBezTo>
                <a:cubicBezTo>
                  <a:pt x="2715632" y="2026817"/>
                  <a:pt x="2770300" y="2047844"/>
                  <a:pt x="2786520" y="2064665"/>
                </a:cubicBezTo>
                <a:cubicBezTo>
                  <a:pt x="2802741" y="2081486"/>
                  <a:pt x="2799136" y="2094703"/>
                  <a:pt x="2800938" y="2111523"/>
                </a:cubicBezTo>
                <a:cubicBezTo>
                  <a:pt x="2802741" y="2128344"/>
                  <a:pt x="2806946" y="2146367"/>
                  <a:pt x="2797334" y="2165591"/>
                </a:cubicBezTo>
                <a:cubicBezTo>
                  <a:pt x="2787722" y="2184815"/>
                  <a:pt x="2749273" y="2211248"/>
                  <a:pt x="2743266" y="2226868"/>
                </a:cubicBezTo>
                <a:cubicBezTo>
                  <a:pt x="2737259" y="2242488"/>
                  <a:pt x="2757684" y="2245491"/>
                  <a:pt x="2761289" y="2259309"/>
                </a:cubicBezTo>
                <a:cubicBezTo>
                  <a:pt x="2764893" y="2273126"/>
                  <a:pt x="2769098" y="2297757"/>
                  <a:pt x="2764893" y="2309772"/>
                </a:cubicBezTo>
                <a:cubicBezTo>
                  <a:pt x="2760688" y="2321787"/>
                  <a:pt x="2736658" y="2320585"/>
                  <a:pt x="2736057" y="2331399"/>
                </a:cubicBezTo>
                <a:cubicBezTo>
                  <a:pt x="2735457" y="2342213"/>
                  <a:pt x="2752277" y="2367444"/>
                  <a:pt x="2761289" y="2374653"/>
                </a:cubicBezTo>
                <a:cubicBezTo>
                  <a:pt x="2770300" y="2381862"/>
                  <a:pt x="2779311" y="2366243"/>
                  <a:pt x="2790125" y="2374653"/>
                </a:cubicBezTo>
                <a:cubicBezTo>
                  <a:pt x="2800938" y="2383064"/>
                  <a:pt x="2822566" y="2403489"/>
                  <a:pt x="2826170" y="2425117"/>
                </a:cubicBezTo>
                <a:cubicBezTo>
                  <a:pt x="2829775" y="2446744"/>
                  <a:pt x="2821364" y="2483991"/>
                  <a:pt x="2811752" y="2504416"/>
                </a:cubicBezTo>
                <a:cubicBezTo>
                  <a:pt x="2802140" y="2524841"/>
                  <a:pt x="2775106" y="2530849"/>
                  <a:pt x="2768498" y="2547670"/>
                </a:cubicBezTo>
                <a:cubicBezTo>
                  <a:pt x="2761889" y="2564491"/>
                  <a:pt x="2781714" y="2587320"/>
                  <a:pt x="2772102" y="2605342"/>
                </a:cubicBezTo>
                <a:cubicBezTo>
                  <a:pt x="2762490" y="2623365"/>
                  <a:pt x="2737859" y="2650399"/>
                  <a:pt x="2710825" y="2655806"/>
                </a:cubicBezTo>
                <a:cubicBezTo>
                  <a:pt x="2683792" y="2661213"/>
                  <a:pt x="2632728" y="2637783"/>
                  <a:pt x="2609899" y="2637783"/>
                </a:cubicBezTo>
                <a:cubicBezTo>
                  <a:pt x="2587070" y="2637783"/>
                  <a:pt x="2575055" y="2651601"/>
                  <a:pt x="2573854" y="2655806"/>
                </a:cubicBezTo>
                <a:cubicBezTo>
                  <a:pt x="2572652" y="2660011"/>
                  <a:pt x="2599686" y="2657007"/>
                  <a:pt x="2602690" y="2663015"/>
                </a:cubicBezTo>
                <a:cubicBezTo>
                  <a:pt x="2605694" y="2669022"/>
                  <a:pt x="2598485" y="2686444"/>
                  <a:pt x="2591876" y="2691851"/>
                </a:cubicBezTo>
                <a:cubicBezTo>
                  <a:pt x="2585268" y="2697258"/>
                  <a:pt x="2576257" y="2685242"/>
                  <a:pt x="2563040" y="2695455"/>
                </a:cubicBezTo>
                <a:cubicBezTo>
                  <a:pt x="2549824" y="2705668"/>
                  <a:pt x="2520386" y="2742314"/>
                  <a:pt x="2512577" y="2753128"/>
                </a:cubicBezTo>
                <a:lnTo>
                  <a:pt x="2510015" y="2757633"/>
                </a:lnTo>
                <a:cubicBezTo>
                  <a:pt x="2510212" y="2759210"/>
                  <a:pt x="2517083" y="2754029"/>
                  <a:pt x="2516181" y="2760337"/>
                </a:cubicBezTo>
                <a:cubicBezTo>
                  <a:pt x="2514980" y="2768748"/>
                  <a:pt x="2514379" y="2789173"/>
                  <a:pt x="2505368" y="2803591"/>
                </a:cubicBezTo>
                <a:cubicBezTo>
                  <a:pt x="2496357" y="2818009"/>
                  <a:pt x="2464516" y="2831225"/>
                  <a:pt x="2462114" y="2846845"/>
                </a:cubicBezTo>
                <a:cubicBezTo>
                  <a:pt x="2459711" y="2862465"/>
                  <a:pt x="2487345" y="2882290"/>
                  <a:pt x="2490950" y="2897308"/>
                </a:cubicBezTo>
                <a:cubicBezTo>
                  <a:pt x="2494554" y="2912327"/>
                  <a:pt x="2493353" y="2919536"/>
                  <a:pt x="2483741" y="2936958"/>
                </a:cubicBezTo>
                <a:cubicBezTo>
                  <a:pt x="2474129" y="2954380"/>
                  <a:pt x="2451300" y="2992228"/>
                  <a:pt x="2433277" y="3001840"/>
                </a:cubicBezTo>
                <a:cubicBezTo>
                  <a:pt x="2415255" y="3011451"/>
                  <a:pt x="2390023" y="3000037"/>
                  <a:pt x="2375605" y="2994631"/>
                </a:cubicBezTo>
                <a:cubicBezTo>
                  <a:pt x="2361187" y="2989224"/>
                  <a:pt x="2356381" y="2977810"/>
                  <a:pt x="2346769" y="2969399"/>
                </a:cubicBezTo>
                <a:cubicBezTo>
                  <a:pt x="2342328" y="2979597"/>
                  <a:pt x="2337618" y="2996819"/>
                  <a:pt x="2332811" y="3018196"/>
                </a:cubicBezTo>
                <a:lnTo>
                  <a:pt x="2339560" y="3023467"/>
                </a:lnTo>
                <a:cubicBezTo>
                  <a:pt x="2353710" y="3032058"/>
                  <a:pt x="2364034" y="3037248"/>
                  <a:pt x="2388804" y="3044282"/>
                </a:cubicBezTo>
                <a:cubicBezTo>
                  <a:pt x="2364502" y="3206781"/>
                  <a:pt x="2341002" y="3369045"/>
                  <a:pt x="2349787" y="3518394"/>
                </a:cubicBezTo>
                <a:cubicBezTo>
                  <a:pt x="2354920" y="3605651"/>
                  <a:pt x="2385032" y="3734050"/>
                  <a:pt x="2409964" y="3827842"/>
                </a:cubicBezTo>
                <a:cubicBezTo>
                  <a:pt x="2271757" y="3819293"/>
                  <a:pt x="2130393" y="3808795"/>
                  <a:pt x="2011549" y="3809252"/>
                </a:cubicBezTo>
                <a:cubicBezTo>
                  <a:pt x="1962287" y="3799640"/>
                  <a:pt x="1896204" y="3725747"/>
                  <a:pt x="1831323" y="3715534"/>
                </a:cubicBezTo>
                <a:cubicBezTo>
                  <a:pt x="1766442" y="3705321"/>
                  <a:pt x="1699758" y="3741968"/>
                  <a:pt x="1622261" y="3747975"/>
                </a:cubicBezTo>
                <a:cubicBezTo>
                  <a:pt x="1544764" y="3753982"/>
                  <a:pt x="1442635" y="3744971"/>
                  <a:pt x="1366340" y="3751579"/>
                </a:cubicBezTo>
                <a:cubicBezTo>
                  <a:pt x="1290044" y="3758188"/>
                  <a:pt x="1235977" y="3773207"/>
                  <a:pt x="1164487" y="3787625"/>
                </a:cubicBezTo>
                <a:cubicBezTo>
                  <a:pt x="1092997" y="3802043"/>
                  <a:pt x="1001683" y="3837487"/>
                  <a:pt x="937402" y="3838088"/>
                </a:cubicBezTo>
                <a:cubicBezTo>
                  <a:pt x="873121" y="3838689"/>
                  <a:pt x="819655" y="3806849"/>
                  <a:pt x="778803" y="3791229"/>
                </a:cubicBezTo>
                <a:cubicBezTo>
                  <a:pt x="737952" y="3775609"/>
                  <a:pt x="719329" y="3749777"/>
                  <a:pt x="692295" y="3744370"/>
                </a:cubicBezTo>
                <a:cubicBezTo>
                  <a:pt x="665261" y="3738964"/>
                  <a:pt x="661056" y="3765397"/>
                  <a:pt x="616600" y="3758789"/>
                </a:cubicBezTo>
                <a:cubicBezTo>
                  <a:pt x="572144" y="3752180"/>
                  <a:pt x="475423" y="3713732"/>
                  <a:pt x="425560" y="3704721"/>
                </a:cubicBezTo>
                <a:cubicBezTo>
                  <a:pt x="375698" y="3695709"/>
                  <a:pt x="357675" y="3698713"/>
                  <a:pt x="317425" y="3704721"/>
                </a:cubicBezTo>
                <a:cubicBezTo>
                  <a:pt x="277175" y="3710728"/>
                  <a:pt x="224308" y="3737762"/>
                  <a:pt x="184058" y="3740766"/>
                </a:cubicBezTo>
                <a:cubicBezTo>
                  <a:pt x="143807" y="3743770"/>
                  <a:pt x="85534" y="3729952"/>
                  <a:pt x="75922" y="3722743"/>
                </a:cubicBezTo>
                <a:cubicBezTo>
                  <a:pt x="66310" y="3715534"/>
                  <a:pt x="101754" y="3706523"/>
                  <a:pt x="126385" y="3697512"/>
                </a:cubicBezTo>
                <a:cubicBezTo>
                  <a:pt x="151016" y="3688500"/>
                  <a:pt x="190666" y="3682493"/>
                  <a:pt x="223707" y="3668676"/>
                </a:cubicBezTo>
                <a:cubicBezTo>
                  <a:pt x="256749" y="3654858"/>
                  <a:pt x="335447" y="3622417"/>
                  <a:pt x="324634" y="3614608"/>
                </a:cubicBezTo>
                <a:cubicBezTo>
                  <a:pt x="313820" y="3606798"/>
                  <a:pt x="201480" y="3616410"/>
                  <a:pt x="158826" y="3621817"/>
                </a:cubicBezTo>
                <a:cubicBezTo>
                  <a:pt x="116172" y="3627224"/>
                  <a:pt x="95146" y="3648250"/>
                  <a:pt x="68713" y="3647048"/>
                </a:cubicBezTo>
                <a:cubicBezTo>
                  <a:pt x="42280" y="3645847"/>
                  <a:pt x="3832" y="3623018"/>
                  <a:pt x="227" y="3614608"/>
                </a:cubicBezTo>
                <a:cubicBezTo>
                  <a:pt x="-3378" y="3606197"/>
                  <a:pt x="36873" y="3603194"/>
                  <a:pt x="47086" y="3596585"/>
                </a:cubicBezTo>
                <a:cubicBezTo>
                  <a:pt x="57299" y="3589977"/>
                  <a:pt x="47686" y="3588174"/>
                  <a:pt x="61504" y="3574958"/>
                </a:cubicBezTo>
                <a:cubicBezTo>
                  <a:pt x="75322" y="3561742"/>
                  <a:pt x="107762" y="3530502"/>
                  <a:pt x="129990" y="3517286"/>
                </a:cubicBezTo>
                <a:cubicBezTo>
                  <a:pt x="152218" y="3504069"/>
                  <a:pt x="182856" y="3507073"/>
                  <a:pt x="194871" y="3495659"/>
                </a:cubicBezTo>
                <a:cubicBezTo>
                  <a:pt x="206886" y="3484245"/>
                  <a:pt x="184058" y="3462016"/>
                  <a:pt x="202080" y="3448800"/>
                </a:cubicBezTo>
                <a:cubicBezTo>
                  <a:pt x="220103" y="3435584"/>
                  <a:pt x="274171" y="3421766"/>
                  <a:pt x="303007" y="3416359"/>
                </a:cubicBezTo>
                <a:cubicBezTo>
                  <a:pt x="331843" y="3410952"/>
                  <a:pt x="350466" y="3419363"/>
                  <a:pt x="375097" y="3416359"/>
                </a:cubicBezTo>
                <a:cubicBezTo>
                  <a:pt x="399728" y="3413355"/>
                  <a:pt x="429165" y="3395934"/>
                  <a:pt x="450792" y="3398337"/>
                </a:cubicBezTo>
                <a:cubicBezTo>
                  <a:pt x="472419" y="3400739"/>
                  <a:pt x="480830" y="3422367"/>
                  <a:pt x="504860" y="3430777"/>
                </a:cubicBezTo>
                <a:cubicBezTo>
                  <a:pt x="528890" y="3439188"/>
                  <a:pt x="567338" y="3439789"/>
                  <a:pt x="594973" y="3448800"/>
                </a:cubicBezTo>
                <a:cubicBezTo>
                  <a:pt x="622607" y="3457811"/>
                  <a:pt x="656250" y="3486647"/>
                  <a:pt x="670668" y="3484845"/>
                </a:cubicBezTo>
                <a:cubicBezTo>
                  <a:pt x="685086" y="3483043"/>
                  <a:pt x="675474" y="3446998"/>
                  <a:pt x="681481" y="3437986"/>
                </a:cubicBezTo>
                <a:cubicBezTo>
                  <a:pt x="687489" y="3428975"/>
                  <a:pt x="703709" y="3441591"/>
                  <a:pt x="706713" y="3430777"/>
                </a:cubicBezTo>
                <a:cubicBezTo>
                  <a:pt x="709717" y="3419964"/>
                  <a:pt x="698903" y="3387523"/>
                  <a:pt x="699504" y="3373105"/>
                </a:cubicBezTo>
                <a:cubicBezTo>
                  <a:pt x="700104" y="3358687"/>
                  <a:pt x="703709" y="3357485"/>
                  <a:pt x="710317" y="3344269"/>
                </a:cubicBezTo>
                <a:cubicBezTo>
                  <a:pt x="716926" y="3331052"/>
                  <a:pt x="742758" y="3316634"/>
                  <a:pt x="749967" y="3304619"/>
                </a:cubicBezTo>
                <a:cubicBezTo>
                  <a:pt x="757176" y="3292604"/>
                  <a:pt x="744560" y="3283593"/>
                  <a:pt x="753572" y="3272178"/>
                </a:cubicBezTo>
                <a:cubicBezTo>
                  <a:pt x="762583" y="3260764"/>
                  <a:pt x="760781" y="3274581"/>
                  <a:pt x="804035" y="3236133"/>
                </a:cubicBezTo>
                <a:cubicBezTo>
                  <a:pt x="809798" y="3231011"/>
                  <a:pt x="816499" y="3224950"/>
                  <a:pt x="823947" y="3218133"/>
                </a:cubicBezTo>
                <a:lnTo>
                  <a:pt x="814848" y="3218111"/>
                </a:lnTo>
                <a:cubicBezTo>
                  <a:pt x="814844" y="3218068"/>
                  <a:pt x="811242" y="3181436"/>
                  <a:pt x="807639" y="3131602"/>
                </a:cubicBezTo>
                <a:cubicBezTo>
                  <a:pt x="804035" y="3081740"/>
                  <a:pt x="794423" y="2969999"/>
                  <a:pt x="793221" y="2918936"/>
                </a:cubicBezTo>
                <a:cubicBezTo>
                  <a:pt x="792020" y="2867872"/>
                  <a:pt x="799830" y="2858259"/>
                  <a:pt x="800430" y="2825218"/>
                </a:cubicBezTo>
                <a:cubicBezTo>
                  <a:pt x="801031" y="2792177"/>
                  <a:pt x="795624" y="2753728"/>
                  <a:pt x="796826" y="2720687"/>
                </a:cubicBezTo>
                <a:cubicBezTo>
                  <a:pt x="798028" y="2687646"/>
                  <a:pt x="792621" y="2662414"/>
                  <a:pt x="807639" y="2626970"/>
                </a:cubicBezTo>
                <a:cubicBezTo>
                  <a:pt x="822658" y="2591525"/>
                  <a:pt x="876726" y="2533853"/>
                  <a:pt x="886939" y="2508020"/>
                </a:cubicBezTo>
                <a:cubicBezTo>
                  <a:pt x="897152" y="2482188"/>
                  <a:pt x="870118" y="2483991"/>
                  <a:pt x="868916" y="2471975"/>
                </a:cubicBezTo>
                <a:cubicBezTo>
                  <a:pt x="867715" y="2459960"/>
                  <a:pt x="869517" y="2445542"/>
                  <a:pt x="879730" y="2435930"/>
                </a:cubicBezTo>
                <a:cubicBezTo>
                  <a:pt x="889943" y="2426318"/>
                  <a:pt x="921182" y="2431725"/>
                  <a:pt x="930193" y="2414303"/>
                </a:cubicBezTo>
                <a:cubicBezTo>
                  <a:pt x="939204" y="2396881"/>
                  <a:pt x="930193" y="2350022"/>
                  <a:pt x="933798" y="2331399"/>
                </a:cubicBezTo>
                <a:cubicBezTo>
                  <a:pt x="937402" y="2312776"/>
                  <a:pt x="949417" y="2315179"/>
                  <a:pt x="951820" y="2302563"/>
                </a:cubicBezTo>
                <a:cubicBezTo>
                  <a:pt x="954223" y="2289947"/>
                  <a:pt x="942809" y="2267118"/>
                  <a:pt x="948216" y="2255704"/>
                </a:cubicBezTo>
                <a:cubicBezTo>
                  <a:pt x="953622" y="2244290"/>
                  <a:pt x="975850" y="2246693"/>
                  <a:pt x="984261" y="2234077"/>
                </a:cubicBezTo>
                <a:cubicBezTo>
                  <a:pt x="992672" y="2221461"/>
                  <a:pt x="1001683" y="2199234"/>
                  <a:pt x="998679" y="2180009"/>
                </a:cubicBezTo>
                <a:cubicBezTo>
                  <a:pt x="995675" y="2160785"/>
                  <a:pt x="968641" y="2139158"/>
                  <a:pt x="966238" y="2118732"/>
                </a:cubicBezTo>
                <a:cubicBezTo>
                  <a:pt x="963835" y="2098307"/>
                  <a:pt x="982459" y="2086292"/>
                  <a:pt x="984261" y="2057456"/>
                </a:cubicBezTo>
                <a:cubicBezTo>
                  <a:pt x="986063" y="2028619"/>
                  <a:pt x="979455" y="1965540"/>
                  <a:pt x="977052" y="1945716"/>
                </a:cubicBezTo>
                <a:lnTo>
                  <a:pt x="974872" y="1937637"/>
                </a:lnTo>
                <a:cubicBezTo>
                  <a:pt x="974001" y="1936331"/>
                  <a:pt x="973054" y="1936230"/>
                  <a:pt x="972230" y="1936795"/>
                </a:cubicBezTo>
                <a:cubicBezTo>
                  <a:pt x="977742" y="1932849"/>
                  <a:pt x="990425" y="1930814"/>
                  <a:pt x="998679" y="1913275"/>
                </a:cubicBezTo>
                <a:cubicBezTo>
                  <a:pt x="1008291" y="1892849"/>
                  <a:pt x="1006489" y="1843587"/>
                  <a:pt x="1027515" y="1815953"/>
                </a:cubicBezTo>
                <a:cubicBezTo>
                  <a:pt x="1048542" y="1788318"/>
                  <a:pt x="1103811" y="1767892"/>
                  <a:pt x="1124837" y="1747467"/>
                </a:cubicBezTo>
                <a:cubicBezTo>
                  <a:pt x="1145864" y="1727042"/>
                  <a:pt x="1143460" y="1707217"/>
                  <a:pt x="1153673" y="1693399"/>
                </a:cubicBezTo>
                <a:cubicBezTo>
                  <a:pt x="1163886" y="1679582"/>
                  <a:pt x="1170494" y="1675977"/>
                  <a:pt x="1186114" y="1664563"/>
                </a:cubicBezTo>
                <a:cubicBezTo>
                  <a:pt x="1201734" y="1653149"/>
                  <a:pt x="1224562" y="1647742"/>
                  <a:pt x="1243786" y="1632122"/>
                </a:cubicBezTo>
                <a:cubicBezTo>
                  <a:pt x="1248452" y="1628332"/>
                  <a:pt x="1253117" y="1623975"/>
                  <a:pt x="1257213" y="1618695"/>
                </a:cubicBezTo>
                <a:lnTo>
                  <a:pt x="1254600" y="1617704"/>
                </a:lnTo>
                <a:cubicBezTo>
                  <a:pt x="1238380" y="1620407"/>
                  <a:pt x="1222159" y="1623111"/>
                  <a:pt x="1211346" y="1621309"/>
                </a:cubicBezTo>
                <a:cubicBezTo>
                  <a:pt x="1200532" y="1619507"/>
                  <a:pt x="1193924" y="1615302"/>
                  <a:pt x="1189719" y="1606891"/>
                </a:cubicBezTo>
                <a:cubicBezTo>
                  <a:pt x="1185513" y="1598480"/>
                  <a:pt x="1192121" y="1576853"/>
                  <a:pt x="1186114" y="1570846"/>
                </a:cubicBezTo>
                <a:cubicBezTo>
                  <a:pt x="1180107" y="1564838"/>
                  <a:pt x="1163886" y="1576252"/>
                  <a:pt x="1153673" y="1570846"/>
                </a:cubicBezTo>
                <a:cubicBezTo>
                  <a:pt x="1143460" y="1565439"/>
                  <a:pt x="1131446" y="1550420"/>
                  <a:pt x="1124837" y="1538405"/>
                </a:cubicBezTo>
                <a:cubicBezTo>
                  <a:pt x="1118229" y="1526390"/>
                  <a:pt x="1114624" y="1511371"/>
                  <a:pt x="1114024" y="1498755"/>
                </a:cubicBezTo>
                <a:cubicBezTo>
                  <a:pt x="1113423" y="1486139"/>
                  <a:pt x="1126039" y="1468717"/>
                  <a:pt x="1121233" y="1462710"/>
                </a:cubicBezTo>
                <a:cubicBezTo>
                  <a:pt x="1116426" y="1456703"/>
                  <a:pt x="1096001" y="1467516"/>
                  <a:pt x="1085187" y="1462710"/>
                </a:cubicBezTo>
                <a:cubicBezTo>
                  <a:pt x="1074374" y="1457904"/>
                  <a:pt x="1062359" y="1444687"/>
                  <a:pt x="1056351" y="1433874"/>
                </a:cubicBezTo>
                <a:cubicBezTo>
                  <a:pt x="1050344" y="1423060"/>
                  <a:pt x="1047340" y="1409844"/>
                  <a:pt x="1049142" y="1397829"/>
                </a:cubicBezTo>
                <a:cubicBezTo>
                  <a:pt x="1050945" y="1385813"/>
                  <a:pt x="1068367" y="1370194"/>
                  <a:pt x="1067165" y="1361783"/>
                </a:cubicBezTo>
                <a:cubicBezTo>
                  <a:pt x="1065963" y="1353373"/>
                  <a:pt x="1052146" y="1352772"/>
                  <a:pt x="1041933" y="1347365"/>
                </a:cubicBezTo>
                <a:cubicBezTo>
                  <a:pt x="1031720" y="1341959"/>
                  <a:pt x="1014899" y="1340156"/>
                  <a:pt x="1005888" y="1329343"/>
                </a:cubicBezTo>
                <a:cubicBezTo>
                  <a:pt x="996877" y="1318529"/>
                  <a:pt x="993272" y="1295100"/>
                  <a:pt x="987865" y="1282484"/>
                </a:cubicBezTo>
                <a:cubicBezTo>
                  <a:pt x="982459" y="1269868"/>
                  <a:pt x="971645" y="1264461"/>
                  <a:pt x="973447" y="1253648"/>
                </a:cubicBezTo>
                <a:cubicBezTo>
                  <a:pt x="975250" y="1242834"/>
                  <a:pt x="1000481" y="1229017"/>
                  <a:pt x="998679" y="1217603"/>
                </a:cubicBezTo>
                <a:cubicBezTo>
                  <a:pt x="996877" y="1206189"/>
                  <a:pt x="967440" y="1197177"/>
                  <a:pt x="962634" y="1185162"/>
                </a:cubicBezTo>
                <a:cubicBezTo>
                  <a:pt x="957828" y="1173147"/>
                  <a:pt x="972847" y="1159330"/>
                  <a:pt x="969843" y="1145512"/>
                </a:cubicBezTo>
                <a:cubicBezTo>
                  <a:pt x="966839" y="1131695"/>
                  <a:pt x="944611" y="1117878"/>
                  <a:pt x="944611" y="1102258"/>
                </a:cubicBezTo>
                <a:cubicBezTo>
                  <a:pt x="944611" y="1086638"/>
                  <a:pt x="964436" y="1068015"/>
                  <a:pt x="969843" y="1051795"/>
                </a:cubicBezTo>
                <a:cubicBezTo>
                  <a:pt x="975250" y="1035574"/>
                  <a:pt x="975850" y="1022959"/>
                  <a:pt x="977052" y="1004936"/>
                </a:cubicBezTo>
                <a:cubicBezTo>
                  <a:pt x="978254" y="986913"/>
                  <a:pt x="981257" y="958077"/>
                  <a:pt x="977052" y="943659"/>
                </a:cubicBezTo>
                <a:cubicBezTo>
                  <a:pt x="972847" y="929241"/>
                  <a:pt x="957227" y="926237"/>
                  <a:pt x="951820" y="918428"/>
                </a:cubicBezTo>
                <a:cubicBezTo>
                  <a:pt x="946413" y="910618"/>
                  <a:pt x="946413" y="902808"/>
                  <a:pt x="944611" y="896801"/>
                </a:cubicBezTo>
                <a:cubicBezTo>
                  <a:pt x="942809" y="890793"/>
                  <a:pt x="938604" y="889591"/>
                  <a:pt x="941007" y="882382"/>
                </a:cubicBezTo>
                <a:cubicBezTo>
                  <a:pt x="943409" y="875173"/>
                  <a:pt x="959630" y="864360"/>
                  <a:pt x="959029" y="853546"/>
                </a:cubicBezTo>
                <a:cubicBezTo>
                  <a:pt x="958429" y="842733"/>
                  <a:pt x="942809" y="827113"/>
                  <a:pt x="937402" y="817501"/>
                </a:cubicBezTo>
                <a:cubicBezTo>
                  <a:pt x="931995" y="807889"/>
                  <a:pt x="921782" y="805486"/>
                  <a:pt x="926589" y="795874"/>
                </a:cubicBezTo>
                <a:cubicBezTo>
                  <a:pt x="931395" y="786262"/>
                  <a:pt x="961432" y="769441"/>
                  <a:pt x="966238" y="759829"/>
                </a:cubicBezTo>
                <a:cubicBezTo>
                  <a:pt x="971045" y="750217"/>
                  <a:pt x="953022" y="744810"/>
                  <a:pt x="955425" y="738202"/>
                </a:cubicBezTo>
                <a:cubicBezTo>
                  <a:pt x="957828" y="731593"/>
                  <a:pt x="980056" y="730391"/>
                  <a:pt x="980656" y="720179"/>
                </a:cubicBezTo>
                <a:cubicBezTo>
                  <a:pt x="981257" y="709967"/>
                  <a:pt x="958429" y="693145"/>
                  <a:pt x="959029" y="676925"/>
                </a:cubicBezTo>
                <a:cubicBezTo>
                  <a:pt x="959630" y="660704"/>
                  <a:pt x="982459" y="639077"/>
                  <a:pt x="984261" y="622857"/>
                </a:cubicBezTo>
                <a:cubicBezTo>
                  <a:pt x="986063" y="606637"/>
                  <a:pt x="970443" y="598827"/>
                  <a:pt x="969843" y="579603"/>
                </a:cubicBezTo>
                <a:cubicBezTo>
                  <a:pt x="969242" y="560378"/>
                  <a:pt x="971645" y="526136"/>
                  <a:pt x="980656" y="507512"/>
                </a:cubicBezTo>
                <a:cubicBezTo>
                  <a:pt x="989668" y="488889"/>
                  <a:pt x="1007090" y="473870"/>
                  <a:pt x="1023911" y="467863"/>
                </a:cubicBezTo>
                <a:cubicBezTo>
                  <a:pt x="1040732" y="461855"/>
                  <a:pt x="1071971" y="476273"/>
                  <a:pt x="1081583" y="471467"/>
                </a:cubicBezTo>
                <a:cubicBezTo>
                  <a:pt x="1091195" y="466661"/>
                  <a:pt x="1079781" y="448038"/>
                  <a:pt x="1081583" y="439027"/>
                </a:cubicBezTo>
                <a:cubicBezTo>
                  <a:pt x="1083385" y="430015"/>
                  <a:pt x="1096602" y="423407"/>
                  <a:pt x="1092396" y="417399"/>
                </a:cubicBezTo>
                <a:cubicBezTo>
                  <a:pt x="1088191" y="411392"/>
                  <a:pt x="1064161" y="410791"/>
                  <a:pt x="1056351" y="402981"/>
                </a:cubicBezTo>
                <a:cubicBezTo>
                  <a:pt x="1048542" y="395172"/>
                  <a:pt x="1045538" y="385559"/>
                  <a:pt x="1045538" y="370541"/>
                </a:cubicBezTo>
                <a:cubicBezTo>
                  <a:pt x="1045538" y="355522"/>
                  <a:pt x="1052747" y="326085"/>
                  <a:pt x="1056351" y="312868"/>
                </a:cubicBezTo>
                <a:cubicBezTo>
                  <a:pt x="1059956" y="299652"/>
                  <a:pt x="1058754" y="300253"/>
                  <a:pt x="1067165" y="291241"/>
                </a:cubicBezTo>
                <a:cubicBezTo>
                  <a:pt x="1075576" y="282230"/>
                  <a:pt x="1099606" y="268412"/>
                  <a:pt x="1106815" y="258801"/>
                </a:cubicBezTo>
                <a:cubicBezTo>
                  <a:pt x="1114024" y="249189"/>
                  <a:pt x="1106815" y="245584"/>
                  <a:pt x="1110419" y="233569"/>
                </a:cubicBezTo>
                <a:cubicBezTo>
                  <a:pt x="1114024" y="221554"/>
                  <a:pt x="1117028" y="195721"/>
                  <a:pt x="1128442" y="186710"/>
                </a:cubicBezTo>
                <a:cubicBezTo>
                  <a:pt x="1139856" y="177699"/>
                  <a:pt x="1165087" y="178299"/>
                  <a:pt x="1178905" y="179501"/>
                </a:cubicBezTo>
                <a:cubicBezTo>
                  <a:pt x="1192722" y="180703"/>
                  <a:pt x="1201734" y="195121"/>
                  <a:pt x="1211346" y="193919"/>
                </a:cubicBezTo>
                <a:cubicBezTo>
                  <a:pt x="1220957" y="192718"/>
                  <a:pt x="1231170" y="178299"/>
                  <a:pt x="1236577" y="172292"/>
                </a:cubicBezTo>
                <a:cubicBezTo>
                  <a:pt x="1241984" y="166285"/>
                  <a:pt x="1231771" y="161479"/>
                  <a:pt x="1243786" y="157874"/>
                </a:cubicBezTo>
                <a:cubicBezTo>
                  <a:pt x="1255802" y="154270"/>
                  <a:pt x="1297254" y="159076"/>
                  <a:pt x="1308668" y="150665"/>
                </a:cubicBezTo>
                <a:cubicBezTo>
                  <a:pt x="1320082" y="142254"/>
                  <a:pt x="1306265" y="124232"/>
                  <a:pt x="1312272" y="107411"/>
                </a:cubicBezTo>
                <a:cubicBezTo>
                  <a:pt x="1318279" y="90590"/>
                  <a:pt x="1330295" y="55746"/>
                  <a:pt x="1344713" y="49738"/>
                </a:cubicBezTo>
                <a:cubicBezTo>
                  <a:pt x="1359131" y="43731"/>
                  <a:pt x="1382560" y="72567"/>
                  <a:pt x="1398781" y="71366"/>
                </a:cubicBezTo>
                <a:cubicBezTo>
                  <a:pt x="1415001" y="70164"/>
                  <a:pt x="1426415" y="52742"/>
                  <a:pt x="1442035" y="42529"/>
                </a:cubicBezTo>
                <a:cubicBezTo>
                  <a:pt x="1457655" y="32316"/>
                  <a:pt x="1471472" y="16697"/>
                  <a:pt x="1492498" y="10089"/>
                </a:cubicBezTo>
                <a:cubicBezTo>
                  <a:pt x="1508268" y="5132"/>
                  <a:pt x="1533500" y="-500"/>
                  <a:pt x="1552226" y="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167943" y="537321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accent6">
                    <a:lumMod val="50000"/>
                  </a:schemeClr>
                </a:solidFill>
                <a:latin typeface="华文黑体" pitchFamily="2" charset="-122"/>
                <a:ea typeface="华文黑体" pitchFamily="2" charset="-122"/>
                <a:cs typeface="华文黑体" pitchFamily="2" charset="-122"/>
              </a:rPr>
              <a:t>沃波尔</a:t>
            </a:r>
            <a:endParaRPr lang="en-US" altLang="zh-CN" dirty="0" smtClean="0">
              <a:solidFill>
                <a:schemeClr val="accent6">
                  <a:lumMod val="50000"/>
                </a:schemeClr>
              </a:solidFill>
              <a:latin typeface="华文黑体" pitchFamily="2" charset="-122"/>
              <a:ea typeface="华文黑体" pitchFamily="2" charset="-122"/>
              <a:cs typeface="华文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156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3"/>
          <p:cNvSpPr/>
          <p:nvPr/>
        </p:nvSpPr>
        <p:spPr>
          <a:xfrm>
            <a:off x="2267744" y="692696"/>
            <a:ext cx="3965702" cy="3816424"/>
          </a:xfrm>
          <a:custGeom>
            <a:avLst/>
            <a:gdLst/>
            <a:ahLst/>
            <a:cxnLst/>
            <a:rect l="l" t="t" r="r" b="b"/>
            <a:pathLst>
              <a:path w="5974306" h="5749420">
                <a:moveTo>
                  <a:pt x="648104" y="716"/>
                </a:moveTo>
                <a:cubicBezTo>
                  <a:pt x="650824" y="-259"/>
                  <a:pt x="653961" y="-322"/>
                  <a:pt x="657970" y="1045"/>
                </a:cubicBezTo>
                <a:cubicBezTo>
                  <a:pt x="663315" y="2868"/>
                  <a:pt x="670211" y="7234"/>
                  <a:pt x="679736" y="15370"/>
                </a:cubicBezTo>
                <a:cubicBezTo>
                  <a:pt x="717836" y="47914"/>
                  <a:pt x="810705" y="159039"/>
                  <a:pt x="851186" y="215395"/>
                </a:cubicBezTo>
                <a:cubicBezTo>
                  <a:pt x="891667" y="271751"/>
                  <a:pt x="893254" y="307471"/>
                  <a:pt x="922623" y="353508"/>
                </a:cubicBezTo>
                <a:cubicBezTo>
                  <a:pt x="951992" y="399545"/>
                  <a:pt x="993267" y="450345"/>
                  <a:pt x="1027398" y="491620"/>
                </a:cubicBezTo>
                <a:cubicBezTo>
                  <a:pt x="1061529" y="532895"/>
                  <a:pt x="1103598" y="557502"/>
                  <a:pt x="1127411" y="601158"/>
                </a:cubicBezTo>
                <a:cubicBezTo>
                  <a:pt x="1151224" y="644814"/>
                  <a:pt x="1149636" y="705933"/>
                  <a:pt x="1170273" y="753558"/>
                </a:cubicBezTo>
                <a:cubicBezTo>
                  <a:pt x="1190911" y="801183"/>
                  <a:pt x="1225836" y="859921"/>
                  <a:pt x="1251236" y="886908"/>
                </a:cubicBezTo>
                <a:cubicBezTo>
                  <a:pt x="1276636" y="913896"/>
                  <a:pt x="1311561" y="921039"/>
                  <a:pt x="1322673" y="915483"/>
                </a:cubicBezTo>
                <a:cubicBezTo>
                  <a:pt x="1333786" y="909927"/>
                  <a:pt x="1324261" y="888495"/>
                  <a:pt x="1317911" y="853570"/>
                </a:cubicBezTo>
                <a:cubicBezTo>
                  <a:pt x="1311561" y="818645"/>
                  <a:pt x="1294892" y="757527"/>
                  <a:pt x="1284573" y="705933"/>
                </a:cubicBezTo>
                <a:cubicBezTo>
                  <a:pt x="1274254" y="654339"/>
                  <a:pt x="1260761" y="581314"/>
                  <a:pt x="1255998" y="544008"/>
                </a:cubicBezTo>
                <a:cubicBezTo>
                  <a:pt x="1251236" y="506702"/>
                  <a:pt x="1261554" y="500351"/>
                  <a:pt x="1255998" y="482095"/>
                </a:cubicBezTo>
                <a:cubicBezTo>
                  <a:pt x="1250442" y="463839"/>
                  <a:pt x="1228217" y="446376"/>
                  <a:pt x="1222661" y="434470"/>
                </a:cubicBezTo>
                <a:cubicBezTo>
                  <a:pt x="1217105" y="422564"/>
                  <a:pt x="1225042" y="417008"/>
                  <a:pt x="1222661" y="410658"/>
                </a:cubicBezTo>
                <a:cubicBezTo>
                  <a:pt x="1220875" y="405896"/>
                  <a:pt x="1218642" y="417206"/>
                  <a:pt x="1213954" y="410434"/>
                </a:cubicBezTo>
                <a:lnTo>
                  <a:pt x="1208373" y="396370"/>
                </a:lnTo>
                <a:cubicBezTo>
                  <a:pt x="1199642" y="366208"/>
                  <a:pt x="1176623" y="273339"/>
                  <a:pt x="1170273" y="229683"/>
                </a:cubicBezTo>
                <a:cubicBezTo>
                  <a:pt x="1163923" y="186027"/>
                  <a:pt x="1164717" y="159833"/>
                  <a:pt x="1170273" y="134433"/>
                </a:cubicBezTo>
                <a:cubicBezTo>
                  <a:pt x="1175829" y="109033"/>
                  <a:pt x="1186942" y="88395"/>
                  <a:pt x="1203611" y="77283"/>
                </a:cubicBezTo>
                <a:cubicBezTo>
                  <a:pt x="1220280" y="66171"/>
                  <a:pt x="1248855" y="64583"/>
                  <a:pt x="1270286" y="67758"/>
                </a:cubicBezTo>
                <a:cubicBezTo>
                  <a:pt x="1291717" y="70933"/>
                  <a:pt x="1316323" y="80458"/>
                  <a:pt x="1332198" y="96333"/>
                </a:cubicBezTo>
                <a:cubicBezTo>
                  <a:pt x="1348073" y="112208"/>
                  <a:pt x="1348867" y="122527"/>
                  <a:pt x="1365536" y="163008"/>
                </a:cubicBezTo>
                <a:cubicBezTo>
                  <a:pt x="1382205" y="203489"/>
                  <a:pt x="1408398" y="281276"/>
                  <a:pt x="1432211" y="339220"/>
                </a:cubicBezTo>
                <a:cubicBezTo>
                  <a:pt x="1456024" y="397164"/>
                  <a:pt x="1486186" y="466220"/>
                  <a:pt x="1508411" y="510670"/>
                </a:cubicBezTo>
                <a:cubicBezTo>
                  <a:pt x="1530636" y="555120"/>
                  <a:pt x="1549686" y="563851"/>
                  <a:pt x="1565561" y="605920"/>
                </a:cubicBezTo>
                <a:cubicBezTo>
                  <a:pt x="1581436" y="647989"/>
                  <a:pt x="1590961" y="714664"/>
                  <a:pt x="1603661" y="763083"/>
                </a:cubicBezTo>
                <a:cubicBezTo>
                  <a:pt x="1616361" y="811502"/>
                  <a:pt x="1625886" y="855952"/>
                  <a:pt x="1641761" y="896433"/>
                </a:cubicBezTo>
                <a:cubicBezTo>
                  <a:pt x="1657636" y="936914"/>
                  <a:pt x="1683036" y="964695"/>
                  <a:pt x="1698911" y="1005970"/>
                </a:cubicBezTo>
                <a:cubicBezTo>
                  <a:pt x="1714786" y="1047245"/>
                  <a:pt x="1721136" y="1106777"/>
                  <a:pt x="1737011" y="1144083"/>
                </a:cubicBezTo>
                <a:cubicBezTo>
                  <a:pt x="1752886" y="1181389"/>
                  <a:pt x="1769555" y="1193296"/>
                  <a:pt x="1794161" y="1229808"/>
                </a:cubicBezTo>
                <a:cubicBezTo>
                  <a:pt x="1818767" y="1266320"/>
                  <a:pt x="1858454" y="1325852"/>
                  <a:pt x="1884648" y="1363158"/>
                </a:cubicBezTo>
                <a:cubicBezTo>
                  <a:pt x="1910842" y="1400464"/>
                  <a:pt x="1931479" y="1446501"/>
                  <a:pt x="1951323" y="1453645"/>
                </a:cubicBezTo>
                <a:cubicBezTo>
                  <a:pt x="1971167" y="1460789"/>
                  <a:pt x="1986249" y="1429832"/>
                  <a:pt x="2003711" y="1406020"/>
                </a:cubicBezTo>
                <a:cubicBezTo>
                  <a:pt x="2021173" y="1382208"/>
                  <a:pt x="2031492" y="1340933"/>
                  <a:pt x="2056098" y="1310770"/>
                </a:cubicBezTo>
                <a:cubicBezTo>
                  <a:pt x="2080704" y="1280608"/>
                  <a:pt x="2111660" y="1252826"/>
                  <a:pt x="2151348" y="1225045"/>
                </a:cubicBezTo>
                <a:cubicBezTo>
                  <a:pt x="2191036" y="1197264"/>
                  <a:pt x="2253742" y="1157577"/>
                  <a:pt x="2294223" y="1144083"/>
                </a:cubicBezTo>
                <a:cubicBezTo>
                  <a:pt x="2334704" y="1130589"/>
                  <a:pt x="2364074" y="1134558"/>
                  <a:pt x="2394236" y="1144083"/>
                </a:cubicBezTo>
                <a:cubicBezTo>
                  <a:pt x="2424398" y="1153608"/>
                  <a:pt x="2463292" y="1179802"/>
                  <a:pt x="2475198" y="1201233"/>
                </a:cubicBezTo>
                <a:cubicBezTo>
                  <a:pt x="2487104" y="1222664"/>
                  <a:pt x="2475198" y="1248858"/>
                  <a:pt x="2465673" y="1272670"/>
                </a:cubicBezTo>
                <a:cubicBezTo>
                  <a:pt x="2456148" y="1296483"/>
                  <a:pt x="2445036" y="1313152"/>
                  <a:pt x="2418048" y="1344108"/>
                </a:cubicBezTo>
                <a:cubicBezTo>
                  <a:pt x="2391060" y="1375064"/>
                  <a:pt x="2331529" y="1429833"/>
                  <a:pt x="2303748" y="1458408"/>
                </a:cubicBezTo>
                <a:cubicBezTo>
                  <a:pt x="2275967" y="1486983"/>
                  <a:pt x="2269617" y="1490158"/>
                  <a:pt x="2251361" y="1515558"/>
                </a:cubicBezTo>
                <a:cubicBezTo>
                  <a:pt x="2233105" y="1540958"/>
                  <a:pt x="2211673" y="1572708"/>
                  <a:pt x="2194211" y="1610808"/>
                </a:cubicBezTo>
                <a:cubicBezTo>
                  <a:pt x="2176749" y="1648908"/>
                  <a:pt x="2173573" y="1698914"/>
                  <a:pt x="2146586" y="1744158"/>
                </a:cubicBezTo>
                <a:cubicBezTo>
                  <a:pt x="2119599" y="1789402"/>
                  <a:pt x="2075942" y="1836233"/>
                  <a:pt x="2032286" y="1882270"/>
                </a:cubicBezTo>
                <a:cubicBezTo>
                  <a:pt x="1988630" y="1928307"/>
                  <a:pt x="1941004" y="1981489"/>
                  <a:pt x="1884648" y="2020383"/>
                </a:cubicBezTo>
                <a:lnTo>
                  <a:pt x="1835311" y="2049415"/>
                </a:lnTo>
                <a:cubicBezTo>
                  <a:pt x="1871526" y="2109370"/>
                  <a:pt x="1902149" y="2172645"/>
                  <a:pt x="1918938" y="2244220"/>
                </a:cubicBezTo>
                <a:cubicBezTo>
                  <a:pt x="1943068" y="2347090"/>
                  <a:pt x="1934178" y="2514730"/>
                  <a:pt x="1934178" y="2587120"/>
                </a:cubicBezTo>
                <a:cubicBezTo>
                  <a:pt x="1934178" y="2659510"/>
                  <a:pt x="1910048" y="2616330"/>
                  <a:pt x="1918938" y="2678560"/>
                </a:cubicBezTo>
                <a:cubicBezTo>
                  <a:pt x="1927828" y="2740790"/>
                  <a:pt x="1971008" y="2891920"/>
                  <a:pt x="1987518" y="2960500"/>
                </a:cubicBezTo>
                <a:cubicBezTo>
                  <a:pt x="2004028" y="3029080"/>
                  <a:pt x="2006568" y="3036700"/>
                  <a:pt x="2017998" y="3090040"/>
                </a:cubicBezTo>
                <a:cubicBezTo>
                  <a:pt x="2029428" y="3143380"/>
                  <a:pt x="2028158" y="3253870"/>
                  <a:pt x="2056098" y="3280540"/>
                </a:cubicBezTo>
                <a:cubicBezTo>
                  <a:pt x="2084038" y="3307210"/>
                  <a:pt x="2103088" y="3260220"/>
                  <a:pt x="2185638" y="3250060"/>
                </a:cubicBezTo>
                <a:cubicBezTo>
                  <a:pt x="2268188" y="3239900"/>
                  <a:pt x="2449798" y="3214500"/>
                  <a:pt x="2551398" y="3219580"/>
                </a:cubicBezTo>
                <a:cubicBezTo>
                  <a:pt x="2652998" y="3224660"/>
                  <a:pt x="2736818" y="3264030"/>
                  <a:pt x="2795238" y="3280540"/>
                </a:cubicBezTo>
                <a:cubicBezTo>
                  <a:pt x="2853658" y="3297050"/>
                  <a:pt x="2866358" y="3307210"/>
                  <a:pt x="2901918" y="3318640"/>
                </a:cubicBezTo>
                <a:cubicBezTo>
                  <a:pt x="2937478" y="3330070"/>
                  <a:pt x="2934938" y="3375790"/>
                  <a:pt x="3008598" y="3349120"/>
                </a:cubicBezTo>
                <a:cubicBezTo>
                  <a:pt x="3082258" y="3322450"/>
                  <a:pt x="3267678" y="3196720"/>
                  <a:pt x="3343878" y="3158620"/>
                </a:cubicBezTo>
                <a:cubicBezTo>
                  <a:pt x="3420078" y="3120520"/>
                  <a:pt x="3425158" y="3133220"/>
                  <a:pt x="3465798" y="3120520"/>
                </a:cubicBezTo>
                <a:cubicBezTo>
                  <a:pt x="3521678" y="3120520"/>
                  <a:pt x="3511518" y="3161160"/>
                  <a:pt x="3534378" y="3181480"/>
                </a:cubicBezTo>
                <a:lnTo>
                  <a:pt x="3535003" y="3178980"/>
                </a:lnTo>
                <a:cubicBezTo>
                  <a:pt x="3534277" y="3168459"/>
                  <a:pt x="3534014" y="3156860"/>
                  <a:pt x="3534378" y="3143380"/>
                </a:cubicBezTo>
                <a:cubicBezTo>
                  <a:pt x="3535648" y="3096390"/>
                  <a:pt x="3543268" y="3007490"/>
                  <a:pt x="3549618" y="2968120"/>
                </a:cubicBezTo>
                <a:cubicBezTo>
                  <a:pt x="3555968" y="2928750"/>
                  <a:pt x="3581368" y="2933830"/>
                  <a:pt x="3572478" y="2907160"/>
                </a:cubicBezTo>
                <a:cubicBezTo>
                  <a:pt x="3563588" y="2880490"/>
                  <a:pt x="3526758" y="2861440"/>
                  <a:pt x="3496278" y="2808100"/>
                </a:cubicBezTo>
                <a:cubicBezTo>
                  <a:pt x="3465798" y="2754760"/>
                  <a:pt x="3414998" y="2686180"/>
                  <a:pt x="3389598" y="2587120"/>
                </a:cubicBezTo>
                <a:cubicBezTo>
                  <a:pt x="3364198" y="2488060"/>
                  <a:pt x="3327368" y="2316610"/>
                  <a:pt x="3343878" y="2213740"/>
                </a:cubicBezTo>
                <a:cubicBezTo>
                  <a:pt x="3360388" y="2110870"/>
                  <a:pt x="3442938" y="2001650"/>
                  <a:pt x="3488658" y="1969900"/>
                </a:cubicBezTo>
                <a:cubicBezTo>
                  <a:pt x="3534378" y="1938150"/>
                  <a:pt x="3592798" y="2044830"/>
                  <a:pt x="3618198" y="2023240"/>
                </a:cubicBezTo>
                <a:cubicBezTo>
                  <a:pt x="3643598" y="2001650"/>
                  <a:pt x="3630898" y="1916560"/>
                  <a:pt x="3641058" y="1840360"/>
                </a:cubicBezTo>
                <a:cubicBezTo>
                  <a:pt x="3651218" y="1764160"/>
                  <a:pt x="3653758" y="1673990"/>
                  <a:pt x="3679158" y="1566040"/>
                </a:cubicBezTo>
                <a:cubicBezTo>
                  <a:pt x="3704558" y="1458090"/>
                  <a:pt x="3717258" y="1299340"/>
                  <a:pt x="3793458" y="1192660"/>
                </a:cubicBezTo>
                <a:cubicBezTo>
                  <a:pt x="3869658" y="1085980"/>
                  <a:pt x="4025868" y="997080"/>
                  <a:pt x="4136358" y="925960"/>
                </a:cubicBezTo>
                <a:cubicBezTo>
                  <a:pt x="4246848" y="854840"/>
                  <a:pt x="4347178" y="795150"/>
                  <a:pt x="4456398" y="765940"/>
                </a:cubicBezTo>
                <a:cubicBezTo>
                  <a:pt x="4511008" y="751335"/>
                  <a:pt x="4569746" y="746890"/>
                  <a:pt x="4627372" y="746414"/>
                </a:cubicBezTo>
                <a:cubicBezTo>
                  <a:pt x="4684998" y="745938"/>
                  <a:pt x="4741513" y="749430"/>
                  <a:pt x="4791678" y="750700"/>
                </a:cubicBezTo>
                <a:cubicBezTo>
                  <a:pt x="4892008" y="753240"/>
                  <a:pt x="4994878" y="773560"/>
                  <a:pt x="5058378" y="781180"/>
                </a:cubicBezTo>
                <a:cubicBezTo>
                  <a:pt x="5121878" y="788800"/>
                  <a:pt x="5091398" y="778640"/>
                  <a:pt x="5149818" y="796420"/>
                </a:cubicBezTo>
                <a:cubicBezTo>
                  <a:pt x="5208238" y="814200"/>
                  <a:pt x="5327618" y="834520"/>
                  <a:pt x="5408898" y="887860"/>
                </a:cubicBezTo>
                <a:cubicBezTo>
                  <a:pt x="5490178" y="941200"/>
                  <a:pt x="5565108" y="1032640"/>
                  <a:pt x="5637498" y="1116460"/>
                </a:cubicBezTo>
                <a:cubicBezTo>
                  <a:pt x="5709888" y="1200280"/>
                  <a:pt x="5787358" y="1268860"/>
                  <a:pt x="5843238" y="1390780"/>
                </a:cubicBezTo>
                <a:cubicBezTo>
                  <a:pt x="5899118" y="1512700"/>
                  <a:pt x="5961348" y="1699390"/>
                  <a:pt x="5972778" y="1847980"/>
                </a:cubicBezTo>
                <a:cubicBezTo>
                  <a:pt x="5984208" y="1996570"/>
                  <a:pt x="5928328" y="2175640"/>
                  <a:pt x="5911818" y="2282320"/>
                </a:cubicBezTo>
                <a:cubicBezTo>
                  <a:pt x="5895308" y="2389000"/>
                  <a:pt x="5874988" y="2449960"/>
                  <a:pt x="5873718" y="2488060"/>
                </a:cubicBezTo>
                <a:cubicBezTo>
                  <a:pt x="5872448" y="2526160"/>
                  <a:pt x="5908008" y="2486790"/>
                  <a:pt x="5904198" y="2510920"/>
                </a:cubicBezTo>
                <a:cubicBezTo>
                  <a:pt x="5900388" y="2535050"/>
                  <a:pt x="5858478" y="2592200"/>
                  <a:pt x="5850858" y="2632840"/>
                </a:cubicBezTo>
                <a:cubicBezTo>
                  <a:pt x="5843238" y="2673480"/>
                  <a:pt x="5868638" y="2730630"/>
                  <a:pt x="5858478" y="2754760"/>
                </a:cubicBezTo>
                <a:cubicBezTo>
                  <a:pt x="5848318" y="2778890"/>
                  <a:pt x="5803868" y="2757300"/>
                  <a:pt x="5789898" y="2777620"/>
                </a:cubicBezTo>
                <a:cubicBezTo>
                  <a:pt x="5775928" y="2797940"/>
                  <a:pt x="5791168" y="2833500"/>
                  <a:pt x="5774658" y="2876680"/>
                </a:cubicBezTo>
                <a:cubicBezTo>
                  <a:pt x="5758148" y="2919860"/>
                  <a:pt x="5716238" y="2965580"/>
                  <a:pt x="5690838" y="3036700"/>
                </a:cubicBezTo>
                <a:cubicBezTo>
                  <a:pt x="5665438" y="3107820"/>
                  <a:pt x="5657818" y="3213230"/>
                  <a:pt x="5622258" y="3303400"/>
                </a:cubicBezTo>
                <a:cubicBezTo>
                  <a:pt x="5586698" y="3393570"/>
                  <a:pt x="5528278" y="3511680"/>
                  <a:pt x="5477478" y="3577720"/>
                </a:cubicBezTo>
                <a:cubicBezTo>
                  <a:pt x="5426678" y="3643760"/>
                  <a:pt x="5366988" y="3648840"/>
                  <a:pt x="5317458" y="3699640"/>
                </a:cubicBezTo>
                <a:cubicBezTo>
                  <a:pt x="5267928" y="3750440"/>
                  <a:pt x="5224748" y="3820290"/>
                  <a:pt x="5180298" y="3882520"/>
                </a:cubicBezTo>
                <a:cubicBezTo>
                  <a:pt x="5135848" y="3944750"/>
                  <a:pt x="5081238" y="4027300"/>
                  <a:pt x="5050758" y="4073020"/>
                </a:cubicBezTo>
                <a:cubicBezTo>
                  <a:pt x="5020278" y="4118740"/>
                  <a:pt x="5022818" y="4141600"/>
                  <a:pt x="4997418" y="4156840"/>
                </a:cubicBezTo>
                <a:cubicBezTo>
                  <a:pt x="4977049" y="4169062"/>
                  <a:pt x="4969748" y="4169849"/>
                  <a:pt x="4932289" y="4167032"/>
                </a:cubicBezTo>
                <a:cubicBezTo>
                  <a:pt x="5050577" y="4272130"/>
                  <a:pt x="4872100" y="4164868"/>
                  <a:pt x="4875498" y="4210180"/>
                </a:cubicBezTo>
                <a:cubicBezTo>
                  <a:pt x="4879308" y="4260980"/>
                  <a:pt x="4880578" y="4367660"/>
                  <a:pt x="4898358" y="4423540"/>
                </a:cubicBezTo>
                <a:cubicBezTo>
                  <a:pt x="4916138" y="4479420"/>
                  <a:pt x="4956778" y="4492120"/>
                  <a:pt x="4982178" y="4545460"/>
                </a:cubicBezTo>
                <a:cubicBezTo>
                  <a:pt x="5007578" y="4598800"/>
                  <a:pt x="5001228" y="4658490"/>
                  <a:pt x="5050758" y="4743580"/>
                </a:cubicBezTo>
                <a:cubicBezTo>
                  <a:pt x="5100288" y="4828670"/>
                  <a:pt x="5212048" y="4964560"/>
                  <a:pt x="5279358" y="5056000"/>
                </a:cubicBezTo>
                <a:cubicBezTo>
                  <a:pt x="5279358" y="5056000"/>
                  <a:pt x="5405088" y="5208400"/>
                  <a:pt x="5454618" y="5292220"/>
                </a:cubicBezTo>
                <a:cubicBezTo>
                  <a:pt x="5504148" y="5376040"/>
                  <a:pt x="5533358" y="5482720"/>
                  <a:pt x="5576538" y="5558920"/>
                </a:cubicBezTo>
                <a:cubicBezTo>
                  <a:pt x="5619718" y="5635120"/>
                  <a:pt x="5667978" y="5685920"/>
                  <a:pt x="5713698" y="5749420"/>
                </a:cubicBezTo>
                <a:lnTo>
                  <a:pt x="1522698" y="5749420"/>
                </a:lnTo>
                <a:cubicBezTo>
                  <a:pt x="1527143" y="5693540"/>
                  <a:pt x="1531588" y="5637660"/>
                  <a:pt x="1515078" y="5558920"/>
                </a:cubicBezTo>
                <a:cubicBezTo>
                  <a:pt x="1498568" y="5480180"/>
                  <a:pt x="1480788" y="5370960"/>
                  <a:pt x="1423638" y="5276980"/>
                </a:cubicBezTo>
                <a:cubicBezTo>
                  <a:pt x="1366488" y="5183000"/>
                  <a:pt x="1257268" y="5101720"/>
                  <a:pt x="1172178" y="4995040"/>
                </a:cubicBezTo>
                <a:cubicBezTo>
                  <a:pt x="1087088" y="4888360"/>
                  <a:pt x="972788" y="4735960"/>
                  <a:pt x="913098" y="4636900"/>
                </a:cubicBezTo>
                <a:cubicBezTo>
                  <a:pt x="853408" y="4537840"/>
                  <a:pt x="852138" y="4457830"/>
                  <a:pt x="814038" y="4400680"/>
                </a:cubicBezTo>
                <a:cubicBezTo>
                  <a:pt x="775938" y="4343530"/>
                  <a:pt x="709898" y="4335910"/>
                  <a:pt x="684498" y="4294000"/>
                </a:cubicBezTo>
                <a:cubicBezTo>
                  <a:pt x="659098" y="4252090"/>
                  <a:pt x="671798" y="4227960"/>
                  <a:pt x="661638" y="4149220"/>
                </a:cubicBezTo>
                <a:cubicBezTo>
                  <a:pt x="651478" y="4070480"/>
                  <a:pt x="627348" y="3892680"/>
                  <a:pt x="623538" y="3821560"/>
                </a:cubicBezTo>
                <a:cubicBezTo>
                  <a:pt x="619728" y="3750440"/>
                  <a:pt x="650208" y="3778380"/>
                  <a:pt x="638778" y="3722500"/>
                </a:cubicBezTo>
                <a:cubicBezTo>
                  <a:pt x="627348" y="3666620"/>
                  <a:pt x="570198" y="3567560"/>
                  <a:pt x="554958" y="3486280"/>
                </a:cubicBezTo>
                <a:cubicBezTo>
                  <a:pt x="539718" y="3405000"/>
                  <a:pt x="556228" y="3313560"/>
                  <a:pt x="547338" y="3234820"/>
                </a:cubicBezTo>
                <a:cubicBezTo>
                  <a:pt x="538448" y="3156080"/>
                  <a:pt x="509238" y="3109090"/>
                  <a:pt x="501618" y="3013840"/>
                </a:cubicBezTo>
                <a:cubicBezTo>
                  <a:pt x="493998" y="2918590"/>
                  <a:pt x="506698" y="2736980"/>
                  <a:pt x="501618" y="2663320"/>
                </a:cubicBezTo>
                <a:cubicBezTo>
                  <a:pt x="496538" y="2589660"/>
                  <a:pt x="436848" y="2622680"/>
                  <a:pt x="471138" y="2571880"/>
                </a:cubicBezTo>
                <a:cubicBezTo>
                  <a:pt x="505428" y="2521080"/>
                  <a:pt x="661638" y="2411860"/>
                  <a:pt x="707358" y="2358520"/>
                </a:cubicBezTo>
                <a:cubicBezTo>
                  <a:pt x="753078" y="2305180"/>
                  <a:pt x="709898" y="2292480"/>
                  <a:pt x="745458" y="2251840"/>
                </a:cubicBezTo>
                <a:cubicBezTo>
                  <a:pt x="781018" y="2211200"/>
                  <a:pt x="850868" y="2162940"/>
                  <a:pt x="920718" y="2114680"/>
                </a:cubicBezTo>
                <a:lnTo>
                  <a:pt x="981678" y="2091820"/>
                </a:lnTo>
                <a:lnTo>
                  <a:pt x="1041220" y="2053930"/>
                </a:lnTo>
                <a:cubicBezTo>
                  <a:pt x="985551" y="2004037"/>
                  <a:pt x="935475" y="1933067"/>
                  <a:pt x="894048" y="1872745"/>
                </a:cubicBezTo>
                <a:cubicBezTo>
                  <a:pt x="848804" y="1806864"/>
                  <a:pt x="812292" y="1729076"/>
                  <a:pt x="784511" y="1672720"/>
                </a:cubicBezTo>
                <a:cubicBezTo>
                  <a:pt x="756730" y="1616364"/>
                  <a:pt x="746411" y="1569533"/>
                  <a:pt x="727361" y="1534608"/>
                </a:cubicBezTo>
                <a:cubicBezTo>
                  <a:pt x="708311" y="1499683"/>
                  <a:pt x="692436" y="1499682"/>
                  <a:pt x="670211" y="1463170"/>
                </a:cubicBezTo>
                <a:cubicBezTo>
                  <a:pt x="647986" y="1426658"/>
                  <a:pt x="629730" y="1359189"/>
                  <a:pt x="594011" y="1315533"/>
                </a:cubicBezTo>
                <a:cubicBezTo>
                  <a:pt x="558292" y="1271877"/>
                  <a:pt x="496379" y="1233777"/>
                  <a:pt x="455898" y="1201233"/>
                </a:cubicBezTo>
                <a:cubicBezTo>
                  <a:pt x="415417" y="1168689"/>
                  <a:pt x="387636" y="1144876"/>
                  <a:pt x="351123" y="1120270"/>
                </a:cubicBezTo>
                <a:cubicBezTo>
                  <a:pt x="314611" y="1095664"/>
                  <a:pt x="266192" y="1075026"/>
                  <a:pt x="236823" y="1053595"/>
                </a:cubicBezTo>
                <a:cubicBezTo>
                  <a:pt x="207454" y="1032164"/>
                  <a:pt x="201899" y="1012321"/>
                  <a:pt x="174911" y="991683"/>
                </a:cubicBezTo>
                <a:cubicBezTo>
                  <a:pt x="147923" y="971045"/>
                  <a:pt x="101092" y="958345"/>
                  <a:pt x="74898" y="929770"/>
                </a:cubicBezTo>
                <a:cubicBezTo>
                  <a:pt x="48704" y="901195"/>
                  <a:pt x="29654" y="850395"/>
                  <a:pt x="17748" y="820233"/>
                </a:cubicBezTo>
                <a:cubicBezTo>
                  <a:pt x="5842" y="790071"/>
                  <a:pt x="-6064" y="767845"/>
                  <a:pt x="3461" y="748795"/>
                </a:cubicBezTo>
                <a:cubicBezTo>
                  <a:pt x="12986" y="729745"/>
                  <a:pt x="51879" y="714664"/>
                  <a:pt x="74898" y="710695"/>
                </a:cubicBezTo>
                <a:cubicBezTo>
                  <a:pt x="97917" y="706726"/>
                  <a:pt x="101886" y="709902"/>
                  <a:pt x="141573" y="724983"/>
                </a:cubicBezTo>
                <a:cubicBezTo>
                  <a:pt x="181260" y="740064"/>
                  <a:pt x="251111" y="770227"/>
                  <a:pt x="313023" y="801183"/>
                </a:cubicBezTo>
                <a:cubicBezTo>
                  <a:pt x="374936" y="832139"/>
                  <a:pt x="459073" y="875001"/>
                  <a:pt x="513048" y="910720"/>
                </a:cubicBezTo>
                <a:cubicBezTo>
                  <a:pt x="567023" y="946439"/>
                  <a:pt x="601948" y="980570"/>
                  <a:pt x="636873" y="1015495"/>
                </a:cubicBezTo>
                <a:cubicBezTo>
                  <a:pt x="671798" y="1050420"/>
                  <a:pt x="701961" y="1118683"/>
                  <a:pt x="722598" y="1120270"/>
                </a:cubicBezTo>
                <a:cubicBezTo>
                  <a:pt x="743235" y="1121857"/>
                  <a:pt x="764667" y="1052801"/>
                  <a:pt x="760698" y="1025020"/>
                </a:cubicBezTo>
                <a:cubicBezTo>
                  <a:pt x="756729" y="997239"/>
                  <a:pt x="724980" y="988508"/>
                  <a:pt x="698786" y="953583"/>
                </a:cubicBezTo>
                <a:cubicBezTo>
                  <a:pt x="672592" y="918658"/>
                  <a:pt x="628936" y="856745"/>
                  <a:pt x="603536" y="815470"/>
                </a:cubicBezTo>
                <a:cubicBezTo>
                  <a:pt x="578136" y="774195"/>
                  <a:pt x="579723" y="748795"/>
                  <a:pt x="546386" y="705933"/>
                </a:cubicBezTo>
                <a:cubicBezTo>
                  <a:pt x="513049" y="663071"/>
                  <a:pt x="447167" y="617032"/>
                  <a:pt x="403511" y="558295"/>
                </a:cubicBezTo>
                <a:cubicBezTo>
                  <a:pt x="359855" y="499558"/>
                  <a:pt x="304292" y="409070"/>
                  <a:pt x="284448" y="353508"/>
                </a:cubicBezTo>
                <a:cubicBezTo>
                  <a:pt x="264604" y="297946"/>
                  <a:pt x="272542" y="255876"/>
                  <a:pt x="284448" y="224920"/>
                </a:cubicBezTo>
                <a:cubicBezTo>
                  <a:pt x="296354" y="193964"/>
                  <a:pt x="332867" y="177295"/>
                  <a:pt x="355886" y="167770"/>
                </a:cubicBezTo>
                <a:cubicBezTo>
                  <a:pt x="378905" y="158245"/>
                  <a:pt x="403511" y="156658"/>
                  <a:pt x="422561" y="167770"/>
                </a:cubicBezTo>
                <a:cubicBezTo>
                  <a:pt x="441611" y="178882"/>
                  <a:pt x="450342" y="204283"/>
                  <a:pt x="470186" y="234445"/>
                </a:cubicBezTo>
                <a:cubicBezTo>
                  <a:pt x="490030" y="264607"/>
                  <a:pt x="509873" y="305089"/>
                  <a:pt x="541623" y="348745"/>
                </a:cubicBezTo>
                <a:cubicBezTo>
                  <a:pt x="573373" y="392401"/>
                  <a:pt x="628936" y="453521"/>
                  <a:pt x="660686" y="496383"/>
                </a:cubicBezTo>
                <a:cubicBezTo>
                  <a:pt x="692436" y="539245"/>
                  <a:pt x="701167" y="565439"/>
                  <a:pt x="732123" y="605920"/>
                </a:cubicBezTo>
                <a:cubicBezTo>
                  <a:pt x="763079" y="646401"/>
                  <a:pt x="837692" y="736095"/>
                  <a:pt x="846423" y="739270"/>
                </a:cubicBezTo>
                <a:cubicBezTo>
                  <a:pt x="855154" y="742445"/>
                  <a:pt x="803561" y="658307"/>
                  <a:pt x="784511" y="624970"/>
                </a:cubicBezTo>
                <a:cubicBezTo>
                  <a:pt x="765461" y="591632"/>
                  <a:pt x="747204" y="569407"/>
                  <a:pt x="732123" y="539245"/>
                </a:cubicBezTo>
                <a:cubicBezTo>
                  <a:pt x="717042" y="509083"/>
                  <a:pt x="713867" y="482889"/>
                  <a:pt x="694023" y="443995"/>
                </a:cubicBezTo>
                <a:cubicBezTo>
                  <a:pt x="674179" y="405101"/>
                  <a:pt x="638461" y="348745"/>
                  <a:pt x="613061" y="305883"/>
                </a:cubicBezTo>
                <a:cubicBezTo>
                  <a:pt x="587661" y="263021"/>
                  <a:pt x="553529" y="225714"/>
                  <a:pt x="541623" y="186820"/>
                </a:cubicBezTo>
                <a:cubicBezTo>
                  <a:pt x="529717" y="147926"/>
                  <a:pt x="528129" y="100301"/>
                  <a:pt x="541623" y="72520"/>
                </a:cubicBezTo>
                <a:cubicBezTo>
                  <a:pt x="555117" y="44739"/>
                  <a:pt x="599567" y="29658"/>
                  <a:pt x="622586" y="20133"/>
                </a:cubicBezTo>
                <a:cubicBezTo>
                  <a:pt x="635534" y="14775"/>
                  <a:pt x="639943" y="3641"/>
                  <a:pt x="648104" y="7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4167943" y="518855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accent6">
                    <a:lumMod val="50000"/>
                  </a:schemeClr>
                </a:solidFill>
                <a:latin typeface="华文黑体" pitchFamily="2" charset="-122"/>
                <a:ea typeface="华文黑体" pitchFamily="2" charset="-122"/>
                <a:cs typeface="华文黑体" pitchFamily="2" charset="-122"/>
              </a:rPr>
              <a:t>奥巴马</a:t>
            </a:r>
            <a:endParaRPr lang="en-US" altLang="zh-CN" dirty="0" smtClean="0">
              <a:solidFill>
                <a:schemeClr val="accent6">
                  <a:lumMod val="50000"/>
                </a:schemeClr>
              </a:solidFill>
              <a:latin typeface="华文黑体" pitchFamily="2" charset="-122"/>
              <a:ea typeface="华文黑体" pitchFamily="2" charset="-122"/>
              <a:cs typeface="华文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119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 8"/>
          <p:cNvSpPr/>
          <p:nvPr/>
        </p:nvSpPr>
        <p:spPr>
          <a:xfrm>
            <a:off x="3512989" y="836712"/>
            <a:ext cx="2118022" cy="4062792"/>
          </a:xfrm>
          <a:custGeom>
            <a:avLst/>
            <a:gdLst/>
            <a:ahLst/>
            <a:cxnLst/>
            <a:rect l="l" t="t" r="r" b="b"/>
            <a:pathLst>
              <a:path w="4020690" h="7712493">
                <a:moveTo>
                  <a:pt x="1840615" y="647527"/>
                </a:moveTo>
                <a:cubicBezTo>
                  <a:pt x="1827737" y="654636"/>
                  <a:pt x="1813194" y="662626"/>
                  <a:pt x="1802606" y="671520"/>
                </a:cubicBezTo>
                <a:cubicBezTo>
                  <a:pt x="1782762" y="688189"/>
                  <a:pt x="1765697" y="702079"/>
                  <a:pt x="1747838" y="731051"/>
                </a:cubicBezTo>
                <a:cubicBezTo>
                  <a:pt x="1729979" y="760023"/>
                  <a:pt x="1707356" y="798917"/>
                  <a:pt x="1695450" y="845351"/>
                </a:cubicBezTo>
                <a:cubicBezTo>
                  <a:pt x="1683544" y="891785"/>
                  <a:pt x="1676797" y="971161"/>
                  <a:pt x="1676400" y="1009658"/>
                </a:cubicBezTo>
                <a:lnTo>
                  <a:pt x="1688743" y="1059031"/>
                </a:lnTo>
                <a:lnTo>
                  <a:pt x="1689100" y="1058870"/>
                </a:lnTo>
                <a:lnTo>
                  <a:pt x="1784091" y="1005437"/>
                </a:lnTo>
                <a:cubicBezTo>
                  <a:pt x="1788987" y="998348"/>
                  <a:pt x="1793930" y="991260"/>
                  <a:pt x="1797844" y="981083"/>
                </a:cubicBezTo>
                <a:cubicBezTo>
                  <a:pt x="1803797" y="965605"/>
                  <a:pt x="1807369" y="936236"/>
                  <a:pt x="1812131" y="923933"/>
                </a:cubicBezTo>
                <a:cubicBezTo>
                  <a:pt x="1816893" y="911630"/>
                  <a:pt x="1825625" y="915995"/>
                  <a:pt x="1826419" y="907264"/>
                </a:cubicBezTo>
                <a:cubicBezTo>
                  <a:pt x="1827213" y="898533"/>
                  <a:pt x="1812925" y="885832"/>
                  <a:pt x="1816894" y="871545"/>
                </a:cubicBezTo>
                <a:cubicBezTo>
                  <a:pt x="1820863" y="857258"/>
                  <a:pt x="1842294" y="832652"/>
                  <a:pt x="1850231" y="821539"/>
                </a:cubicBezTo>
                <a:cubicBezTo>
                  <a:pt x="1858169" y="810427"/>
                  <a:pt x="1864122" y="815189"/>
                  <a:pt x="1864519" y="804870"/>
                </a:cubicBezTo>
                <a:cubicBezTo>
                  <a:pt x="1864916" y="794551"/>
                  <a:pt x="1858566" y="776295"/>
                  <a:pt x="1852613" y="759626"/>
                </a:cubicBezTo>
                <a:cubicBezTo>
                  <a:pt x="1846660" y="742957"/>
                  <a:pt x="1830785" y="723511"/>
                  <a:pt x="1828800" y="704858"/>
                </a:cubicBezTo>
                <a:cubicBezTo>
                  <a:pt x="1826816" y="686205"/>
                  <a:pt x="1843484" y="665964"/>
                  <a:pt x="1840706" y="647708"/>
                </a:cubicBezTo>
                <a:close/>
                <a:moveTo>
                  <a:pt x="2127200" y="603"/>
                </a:moveTo>
                <a:cubicBezTo>
                  <a:pt x="2138065" y="-389"/>
                  <a:pt x="2149475" y="-389"/>
                  <a:pt x="2162175" y="2389"/>
                </a:cubicBezTo>
                <a:cubicBezTo>
                  <a:pt x="2187575" y="7945"/>
                  <a:pt x="2228850" y="20646"/>
                  <a:pt x="2247900" y="38108"/>
                </a:cubicBezTo>
                <a:cubicBezTo>
                  <a:pt x="2266950" y="55570"/>
                  <a:pt x="2261791" y="90892"/>
                  <a:pt x="2276475" y="107164"/>
                </a:cubicBezTo>
                <a:cubicBezTo>
                  <a:pt x="2291159" y="123436"/>
                  <a:pt x="2319337" y="125420"/>
                  <a:pt x="2336006" y="135739"/>
                </a:cubicBezTo>
                <a:cubicBezTo>
                  <a:pt x="2352675" y="146058"/>
                  <a:pt x="2356644" y="159154"/>
                  <a:pt x="2376488" y="169076"/>
                </a:cubicBezTo>
                <a:cubicBezTo>
                  <a:pt x="2396332" y="178998"/>
                  <a:pt x="2426891" y="178601"/>
                  <a:pt x="2455069" y="195270"/>
                </a:cubicBezTo>
                <a:cubicBezTo>
                  <a:pt x="2483247" y="211939"/>
                  <a:pt x="2527300" y="250436"/>
                  <a:pt x="2545556" y="269089"/>
                </a:cubicBezTo>
                <a:cubicBezTo>
                  <a:pt x="2563812" y="287742"/>
                  <a:pt x="2557462" y="286552"/>
                  <a:pt x="2564606" y="307189"/>
                </a:cubicBezTo>
                <a:cubicBezTo>
                  <a:pt x="2571750" y="327826"/>
                  <a:pt x="2582466" y="364339"/>
                  <a:pt x="2588419" y="392914"/>
                </a:cubicBezTo>
                <a:cubicBezTo>
                  <a:pt x="2594372" y="421489"/>
                  <a:pt x="2595166" y="459589"/>
                  <a:pt x="2600325" y="478639"/>
                </a:cubicBezTo>
                <a:cubicBezTo>
                  <a:pt x="2605484" y="497689"/>
                  <a:pt x="2616200" y="490148"/>
                  <a:pt x="2619375" y="507214"/>
                </a:cubicBezTo>
                <a:cubicBezTo>
                  <a:pt x="2622550" y="524280"/>
                  <a:pt x="2616994" y="562380"/>
                  <a:pt x="2619375" y="581033"/>
                </a:cubicBezTo>
                <a:cubicBezTo>
                  <a:pt x="2621756" y="599686"/>
                  <a:pt x="2629297" y="602861"/>
                  <a:pt x="2633663" y="619133"/>
                </a:cubicBezTo>
                <a:cubicBezTo>
                  <a:pt x="2638029" y="635405"/>
                  <a:pt x="2638822" y="644136"/>
                  <a:pt x="2645569" y="678664"/>
                </a:cubicBezTo>
                <a:cubicBezTo>
                  <a:pt x="2652316" y="713192"/>
                  <a:pt x="2671366" y="777088"/>
                  <a:pt x="2674144" y="826301"/>
                </a:cubicBezTo>
                <a:cubicBezTo>
                  <a:pt x="2676922" y="875514"/>
                  <a:pt x="2671366" y="934252"/>
                  <a:pt x="2662238" y="973939"/>
                </a:cubicBezTo>
                <a:cubicBezTo>
                  <a:pt x="2653110" y="1013627"/>
                  <a:pt x="2632075" y="1043392"/>
                  <a:pt x="2619375" y="1064426"/>
                </a:cubicBezTo>
                <a:lnTo>
                  <a:pt x="2610263" y="1076606"/>
                </a:lnTo>
                <a:cubicBezTo>
                  <a:pt x="2623570" y="1083623"/>
                  <a:pt x="2640023" y="1090297"/>
                  <a:pt x="2660650" y="1096970"/>
                </a:cubicBezTo>
                <a:cubicBezTo>
                  <a:pt x="2732617" y="1120253"/>
                  <a:pt x="2879725" y="1130837"/>
                  <a:pt x="2978150" y="1166820"/>
                </a:cubicBezTo>
                <a:cubicBezTo>
                  <a:pt x="3076575" y="1202803"/>
                  <a:pt x="3166533" y="1252545"/>
                  <a:pt x="3251200" y="1312870"/>
                </a:cubicBezTo>
                <a:cubicBezTo>
                  <a:pt x="3335867" y="1373195"/>
                  <a:pt x="3400425" y="1422937"/>
                  <a:pt x="3486150" y="1528770"/>
                </a:cubicBezTo>
                <a:cubicBezTo>
                  <a:pt x="3571875" y="1634603"/>
                  <a:pt x="3693583" y="1828278"/>
                  <a:pt x="3765550" y="1947870"/>
                </a:cubicBezTo>
                <a:cubicBezTo>
                  <a:pt x="3837517" y="2067462"/>
                  <a:pt x="3880908" y="2188112"/>
                  <a:pt x="3917950" y="2246320"/>
                </a:cubicBezTo>
                <a:cubicBezTo>
                  <a:pt x="3954992" y="2304528"/>
                  <a:pt x="3977217" y="2255845"/>
                  <a:pt x="3987800" y="2297120"/>
                </a:cubicBezTo>
                <a:cubicBezTo>
                  <a:pt x="3998383" y="2338395"/>
                  <a:pt x="3976158" y="2442112"/>
                  <a:pt x="3981450" y="2493970"/>
                </a:cubicBezTo>
                <a:cubicBezTo>
                  <a:pt x="3986742" y="2545828"/>
                  <a:pt x="4028017" y="2556412"/>
                  <a:pt x="4019550" y="2608270"/>
                </a:cubicBezTo>
                <a:cubicBezTo>
                  <a:pt x="4011083" y="2660128"/>
                  <a:pt x="3944408" y="2752203"/>
                  <a:pt x="3930650" y="2805120"/>
                </a:cubicBezTo>
                <a:cubicBezTo>
                  <a:pt x="3916892" y="2858037"/>
                  <a:pt x="3953933" y="2874970"/>
                  <a:pt x="3937000" y="2925770"/>
                </a:cubicBezTo>
                <a:cubicBezTo>
                  <a:pt x="3920067" y="2976570"/>
                  <a:pt x="3848100" y="3063353"/>
                  <a:pt x="3829050" y="3109920"/>
                </a:cubicBezTo>
                <a:cubicBezTo>
                  <a:pt x="3810000" y="3156487"/>
                  <a:pt x="3848100" y="3166012"/>
                  <a:pt x="3822700" y="3205170"/>
                </a:cubicBezTo>
                <a:cubicBezTo>
                  <a:pt x="3797300" y="3244328"/>
                  <a:pt x="3716867" y="3291953"/>
                  <a:pt x="3676650" y="3344870"/>
                </a:cubicBezTo>
                <a:cubicBezTo>
                  <a:pt x="3636433" y="3397787"/>
                  <a:pt x="3601508" y="3495153"/>
                  <a:pt x="3581400" y="3522670"/>
                </a:cubicBezTo>
                <a:lnTo>
                  <a:pt x="3570437" y="3531699"/>
                </a:lnTo>
                <a:cubicBezTo>
                  <a:pt x="3562946" y="3531005"/>
                  <a:pt x="3563937" y="3506795"/>
                  <a:pt x="3556000" y="3509970"/>
                </a:cubicBezTo>
                <a:cubicBezTo>
                  <a:pt x="3545417" y="3514203"/>
                  <a:pt x="3534833" y="3541720"/>
                  <a:pt x="3517900" y="3548070"/>
                </a:cubicBezTo>
                <a:cubicBezTo>
                  <a:pt x="3500967" y="3554420"/>
                  <a:pt x="3475567" y="3548070"/>
                  <a:pt x="3454400" y="3548070"/>
                </a:cubicBezTo>
                <a:lnTo>
                  <a:pt x="3421210" y="3568814"/>
                </a:lnTo>
                <a:cubicBezTo>
                  <a:pt x="3473436" y="3728403"/>
                  <a:pt x="3519736" y="3886209"/>
                  <a:pt x="3543300" y="4037020"/>
                </a:cubicBezTo>
                <a:cubicBezTo>
                  <a:pt x="3575050" y="4240220"/>
                  <a:pt x="3549650" y="4449770"/>
                  <a:pt x="3556000" y="4621220"/>
                </a:cubicBezTo>
                <a:cubicBezTo>
                  <a:pt x="3562350" y="4792670"/>
                  <a:pt x="3579283" y="4879453"/>
                  <a:pt x="3581400" y="5065720"/>
                </a:cubicBezTo>
                <a:cubicBezTo>
                  <a:pt x="3583517" y="5251987"/>
                  <a:pt x="3560233" y="5537737"/>
                  <a:pt x="3568700" y="5738820"/>
                </a:cubicBezTo>
                <a:cubicBezTo>
                  <a:pt x="3577167" y="5939903"/>
                  <a:pt x="3613150" y="6109237"/>
                  <a:pt x="3632200" y="6272220"/>
                </a:cubicBezTo>
                <a:cubicBezTo>
                  <a:pt x="3651250" y="6435203"/>
                  <a:pt x="3661833" y="6619353"/>
                  <a:pt x="3683000" y="6716720"/>
                </a:cubicBezTo>
                <a:cubicBezTo>
                  <a:pt x="3704167" y="6814087"/>
                  <a:pt x="3761317" y="6831020"/>
                  <a:pt x="3759200" y="6856420"/>
                </a:cubicBezTo>
                <a:lnTo>
                  <a:pt x="3670300" y="6869120"/>
                </a:lnTo>
                <a:lnTo>
                  <a:pt x="3657600" y="6907220"/>
                </a:lnTo>
                <a:lnTo>
                  <a:pt x="3543300" y="6970720"/>
                </a:lnTo>
                <a:lnTo>
                  <a:pt x="3568700" y="7110420"/>
                </a:lnTo>
                <a:lnTo>
                  <a:pt x="3924300" y="7326320"/>
                </a:lnTo>
                <a:cubicBezTo>
                  <a:pt x="3921125" y="7387703"/>
                  <a:pt x="3917950" y="7449087"/>
                  <a:pt x="3873500" y="7478720"/>
                </a:cubicBezTo>
                <a:cubicBezTo>
                  <a:pt x="3829050" y="7508353"/>
                  <a:pt x="3748617" y="7512587"/>
                  <a:pt x="3657600" y="7504120"/>
                </a:cubicBezTo>
                <a:cubicBezTo>
                  <a:pt x="3566583" y="7495653"/>
                  <a:pt x="3422650" y="7444853"/>
                  <a:pt x="3327400" y="7427920"/>
                </a:cubicBezTo>
                <a:cubicBezTo>
                  <a:pt x="3232150" y="7410987"/>
                  <a:pt x="3147483" y="7413103"/>
                  <a:pt x="3086100" y="7402520"/>
                </a:cubicBezTo>
                <a:cubicBezTo>
                  <a:pt x="3024717" y="7391937"/>
                  <a:pt x="3001433" y="7377120"/>
                  <a:pt x="2959100" y="7364420"/>
                </a:cubicBezTo>
                <a:lnTo>
                  <a:pt x="2971800" y="7237420"/>
                </a:lnTo>
                <a:lnTo>
                  <a:pt x="2984500" y="7085020"/>
                </a:lnTo>
                <a:cubicBezTo>
                  <a:pt x="2874433" y="7108303"/>
                  <a:pt x="2764367" y="7131587"/>
                  <a:pt x="2679700" y="7135820"/>
                </a:cubicBezTo>
                <a:cubicBezTo>
                  <a:pt x="2595033" y="7140053"/>
                  <a:pt x="2561167" y="7097720"/>
                  <a:pt x="2476500" y="7110420"/>
                </a:cubicBezTo>
                <a:cubicBezTo>
                  <a:pt x="2391833" y="7123120"/>
                  <a:pt x="2281767" y="7190853"/>
                  <a:pt x="2171700" y="7212020"/>
                </a:cubicBezTo>
                <a:cubicBezTo>
                  <a:pt x="2061633" y="7233187"/>
                  <a:pt x="1913467" y="7241653"/>
                  <a:pt x="1816100" y="7237420"/>
                </a:cubicBezTo>
                <a:cubicBezTo>
                  <a:pt x="1718733" y="7233187"/>
                  <a:pt x="1640417" y="7201437"/>
                  <a:pt x="1587500" y="7186620"/>
                </a:cubicBezTo>
                <a:cubicBezTo>
                  <a:pt x="1534583" y="7171803"/>
                  <a:pt x="1517650" y="7142170"/>
                  <a:pt x="1498600" y="7148520"/>
                </a:cubicBezTo>
                <a:cubicBezTo>
                  <a:pt x="1479550" y="7154870"/>
                  <a:pt x="1466850" y="7182387"/>
                  <a:pt x="1473200" y="7224720"/>
                </a:cubicBezTo>
                <a:cubicBezTo>
                  <a:pt x="1479550" y="7267053"/>
                  <a:pt x="1519767" y="7334787"/>
                  <a:pt x="1536700" y="7402520"/>
                </a:cubicBezTo>
                <a:cubicBezTo>
                  <a:pt x="1553633" y="7470253"/>
                  <a:pt x="1595967" y="7580320"/>
                  <a:pt x="1574800" y="7631120"/>
                </a:cubicBezTo>
                <a:cubicBezTo>
                  <a:pt x="1553633" y="7681920"/>
                  <a:pt x="1462617" y="7696737"/>
                  <a:pt x="1409700" y="7707320"/>
                </a:cubicBezTo>
                <a:cubicBezTo>
                  <a:pt x="1356783" y="7717903"/>
                  <a:pt x="1308100" y="7711553"/>
                  <a:pt x="1257300" y="7694620"/>
                </a:cubicBezTo>
                <a:cubicBezTo>
                  <a:pt x="1206500" y="7677687"/>
                  <a:pt x="1145117" y="7643820"/>
                  <a:pt x="1104900" y="7605720"/>
                </a:cubicBezTo>
                <a:cubicBezTo>
                  <a:pt x="1064683" y="7567620"/>
                  <a:pt x="1047750" y="7506237"/>
                  <a:pt x="1016000" y="7466020"/>
                </a:cubicBezTo>
                <a:cubicBezTo>
                  <a:pt x="984250" y="7425803"/>
                  <a:pt x="933450" y="7410987"/>
                  <a:pt x="914400" y="7364420"/>
                </a:cubicBezTo>
                <a:cubicBezTo>
                  <a:pt x="895350" y="7317853"/>
                  <a:pt x="893233" y="7231070"/>
                  <a:pt x="901700" y="7186620"/>
                </a:cubicBezTo>
                <a:cubicBezTo>
                  <a:pt x="910167" y="7142170"/>
                  <a:pt x="944033" y="7127353"/>
                  <a:pt x="965200" y="7097720"/>
                </a:cubicBezTo>
                <a:cubicBezTo>
                  <a:pt x="920750" y="7087137"/>
                  <a:pt x="753533" y="7106187"/>
                  <a:pt x="660400" y="7097720"/>
                </a:cubicBezTo>
                <a:cubicBezTo>
                  <a:pt x="567267" y="7089253"/>
                  <a:pt x="491067" y="7063853"/>
                  <a:pt x="406400" y="7046920"/>
                </a:cubicBezTo>
                <a:lnTo>
                  <a:pt x="317500" y="7123120"/>
                </a:lnTo>
                <a:lnTo>
                  <a:pt x="101600" y="7021520"/>
                </a:lnTo>
                <a:lnTo>
                  <a:pt x="0" y="6958020"/>
                </a:lnTo>
                <a:cubicBezTo>
                  <a:pt x="80433" y="6897695"/>
                  <a:pt x="160867" y="6837370"/>
                  <a:pt x="228600" y="6742120"/>
                </a:cubicBezTo>
                <a:cubicBezTo>
                  <a:pt x="296333" y="6646870"/>
                  <a:pt x="349250" y="6502937"/>
                  <a:pt x="406400" y="6386520"/>
                </a:cubicBezTo>
                <a:cubicBezTo>
                  <a:pt x="463550" y="6270103"/>
                  <a:pt x="514350" y="6225653"/>
                  <a:pt x="571500" y="6043620"/>
                </a:cubicBezTo>
                <a:cubicBezTo>
                  <a:pt x="628650" y="5861587"/>
                  <a:pt x="706967" y="5474237"/>
                  <a:pt x="749300" y="5294320"/>
                </a:cubicBezTo>
                <a:cubicBezTo>
                  <a:pt x="791633" y="5114403"/>
                  <a:pt x="795867" y="5082653"/>
                  <a:pt x="825500" y="4964120"/>
                </a:cubicBezTo>
                <a:cubicBezTo>
                  <a:pt x="855133" y="4845587"/>
                  <a:pt x="889000" y="4710120"/>
                  <a:pt x="927100" y="4583120"/>
                </a:cubicBezTo>
                <a:cubicBezTo>
                  <a:pt x="965200" y="4456120"/>
                  <a:pt x="1001183" y="4327003"/>
                  <a:pt x="1054100" y="4202120"/>
                </a:cubicBezTo>
                <a:cubicBezTo>
                  <a:pt x="1107017" y="4077237"/>
                  <a:pt x="1198033" y="3926953"/>
                  <a:pt x="1244600" y="3833820"/>
                </a:cubicBezTo>
                <a:cubicBezTo>
                  <a:pt x="1291167" y="3740687"/>
                  <a:pt x="1312333" y="3715287"/>
                  <a:pt x="1346200" y="3656020"/>
                </a:cubicBezTo>
                <a:lnTo>
                  <a:pt x="1404632" y="3590846"/>
                </a:lnTo>
                <a:cubicBezTo>
                  <a:pt x="1393731" y="3590854"/>
                  <a:pt x="1384406" y="3589086"/>
                  <a:pt x="1377950" y="3586170"/>
                </a:cubicBezTo>
                <a:cubicBezTo>
                  <a:pt x="1345142" y="3571353"/>
                  <a:pt x="1349375" y="3522670"/>
                  <a:pt x="1320800" y="3497270"/>
                </a:cubicBezTo>
                <a:cubicBezTo>
                  <a:pt x="1292225" y="3471870"/>
                  <a:pt x="1230842" y="3453878"/>
                  <a:pt x="1206500" y="3433770"/>
                </a:cubicBezTo>
                <a:cubicBezTo>
                  <a:pt x="1182158" y="3413662"/>
                  <a:pt x="1202267" y="3395670"/>
                  <a:pt x="1174750" y="3376620"/>
                </a:cubicBezTo>
                <a:cubicBezTo>
                  <a:pt x="1147233" y="3357570"/>
                  <a:pt x="1071033" y="3342753"/>
                  <a:pt x="1041400" y="3319470"/>
                </a:cubicBezTo>
                <a:cubicBezTo>
                  <a:pt x="1011767" y="3296187"/>
                  <a:pt x="1027642" y="3284545"/>
                  <a:pt x="996950" y="3236920"/>
                </a:cubicBezTo>
                <a:cubicBezTo>
                  <a:pt x="966258" y="3189295"/>
                  <a:pt x="878417" y="3074995"/>
                  <a:pt x="857250" y="3033720"/>
                </a:cubicBezTo>
                <a:lnTo>
                  <a:pt x="851741" y="3017737"/>
                </a:lnTo>
                <a:cubicBezTo>
                  <a:pt x="851771" y="3007964"/>
                  <a:pt x="865845" y="3013740"/>
                  <a:pt x="870793" y="3007378"/>
                </a:cubicBezTo>
                <a:lnTo>
                  <a:pt x="869950" y="2989270"/>
                </a:lnTo>
                <a:cubicBezTo>
                  <a:pt x="856192" y="2949053"/>
                  <a:pt x="785283" y="2849570"/>
                  <a:pt x="774700" y="2792420"/>
                </a:cubicBezTo>
                <a:cubicBezTo>
                  <a:pt x="764117" y="2735270"/>
                  <a:pt x="796925" y="2715162"/>
                  <a:pt x="806450" y="2646370"/>
                </a:cubicBezTo>
                <a:cubicBezTo>
                  <a:pt x="815975" y="2577578"/>
                  <a:pt x="823383" y="2460103"/>
                  <a:pt x="831850" y="2379670"/>
                </a:cubicBezTo>
                <a:cubicBezTo>
                  <a:pt x="840317" y="2299237"/>
                  <a:pt x="831850" y="2279128"/>
                  <a:pt x="857250" y="2163770"/>
                </a:cubicBezTo>
                <a:cubicBezTo>
                  <a:pt x="882650" y="2048412"/>
                  <a:pt x="941917" y="1810287"/>
                  <a:pt x="984250" y="1687520"/>
                </a:cubicBezTo>
                <a:cubicBezTo>
                  <a:pt x="1026583" y="1564753"/>
                  <a:pt x="1062567" y="1500195"/>
                  <a:pt x="1111250" y="1427170"/>
                </a:cubicBezTo>
                <a:cubicBezTo>
                  <a:pt x="1159933" y="1354145"/>
                  <a:pt x="1236133" y="1287470"/>
                  <a:pt x="1276350" y="1249370"/>
                </a:cubicBezTo>
                <a:cubicBezTo>
                  <a:pt x="1316567" y="1211270"/>
                  <a:pt x="1323975" y="1213387"/>
                  <a:pt x="1352550" y="1198570"/>
                </a:cubicBezTo>
                <a:cubicBezTo>
                  <a:pt x="1381125" y="1183753"/>
                  <a:pt x="1426633" y="1164703"/>
                  <a:pt x="1454150" y="1154120"/>
                </a:cubicBezTo>
                <a:cubicBezTo>
                  <a:pt x="1481667" y="1143537"/>
                  <a:pt x="1478492" y="1150945"/>
                  <a:pt x="1517650" y="1135070"/>
                </a:cubicBezTo>
                <a:cubicBezTo>
                  <a:pt x="1524287" y="1132379"/>
                  <a:pt x="1531958" y="1129141"/>
                  <a:pt x="1540356" y="1125394"/>
                </a:cubicBezTo>
                <a:cubicBezTo>
                  <a:pt x="1543243" y="1110340"/>
                  <a:pt x="1545809" y="1094367"/>
                  <a:pt x="1547813" y="1076333"/>
                </a:cubicBezTo>
                <a:cubicBezTo>
                  <a:pt x="1551385" y="1044186"/>
                  <a:pt x="1550194" y="998148"/>
                  <a:pt x="1554956" y="966795"/>
                </a:cubicBezTo>
                <a:cubicBezTo>
                  <a:pt x="1559718" y="935442"/>
                  <a:pt x="1565672" y="918773"/>
                  <a:pt x="1576388" y="888214"/>
                </a:cubicBezTo>
                <a:cubicBezTo>
                  <a:pt x="1587104" y="857655"/>
                  <a:pt x="1606153" y="809236"/>
                  <a:pt x="1619250" y="783439"/>
                </a:cubicBezTo>
                <a:cubicBezTo>
                  <a:pt x="1632347" y="757642"/>
                  <a:pt x="1631950" y="757245"/>
                  <a:pt x="1654969" y="733433"/>
                </a:cubicBezTo>
                <a:cubicBezTo>
                  <a:pt x="1677988" y="709621"/>
                  <a:pt x="1717675" y="675092"/>
                  <a:pt x="1757363" y="640564"/>
                </a:cubicBezTo>
                <a:lnTo>
                  <a:pt x="1813387" y="597468"/>
                </a:lnTo>
                <a:cubicBezTo>
                  <a:pt x="1812677" y="596870"/>
                  <a:pt x="1812396" y="596100"/>
                  <a:pt x="1812131" y="595320"/>
                </a:cubicBezTo>
                <a:cubicBezTo>
                  <a:pt x="1804987" y="574286"/>
                  <a:pt x="1803400" y="541742"/>
                  <a:pt x="1797844" y="521501"/>
                </a:cubicBezTo>
                <a:cubicBezTo>
                  <a:pt x="1792288" y="501260"/>
                  <a:pt x="1780381" y="502054"/>
                  <a:pt x="1778794" y="473876"/>
                </a:cubicBezTo>
                <a:cubicBezTo>
                  <a:pt x="1777206" y="445698"/>
                  <a:pt x="1788716" y="379420"/>
                  <a:pt x="1788319" y="352433"/>
                </a:cubicBezTo>
                <a:cubicBezTo>
                  <a:pt x="1787922" y="325446"/>
                  <a:pt x="1776413" y="327429"/>
                  <a:pt x="1776413" y="311951"/>
                </a:cubicBezTo>
                <a:cubicBezTo>
                  <a:pt x="1776413" y="296473"/>
                  <a:pt x="1786732" y="279011"/>
                  <a:pt x="1788319" y="259564"/>
                </a:cubicBezTo>
                <a:cubicBezTo>
                  <a:pt x="1789906" y="240117"/>
                  <a:pt x="1779191" y="219479"/>
                  <a:pt x="1785938" y="195270"/>
                </a:cubicBezTo>
                <a:cubicBezTo>
                  <a:pt x="1792685" y="171061"/>
                  <a:pt x="1806179" y="138120"/>
                  <a:pt x="1824038" y="111926"/>
                </a:cubicBezTo>
                <a:cubicBezTo>
                  <a:pt x="1841897" y="85732"/>
                  <a:pt x="1870472" y="54777"/>
                  <a:pt x="1893094" y="38108"/>
                </a:cubicBezTo>
                <a:cubicBezTo>
                  <a:pt x="1915716" y="21439"/>
                  <a:pt x="1935957" y="15486"/>
                  <a:pt x="1959769" y="11914"/>
                </a:cubicBezTo>
                <a:cubicBezTo>
                  <a:pt x="1983581" y="8342"/>
                  <a:pt x="2013347" y="17867"/>
                  <a:pt x="2035969" y="16676"/>
                </a:cubicBezTo>
                <a:cubicBezTo>
                  <a:pt x="2058591" y="15485"/>
                  <a:pt x="2074466" y="7151"/>
                  <a:pt x="2095500" y="4770"/>
                </a:cubicBezTo>
                <a:cubicBezTo>
                  <a:pt x="2106017" y="3580"/>
                  <a:pt x="2116336" y="1595"/>
                  <a:pt x="2127200" y="60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4167943" y="518855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accent6">
                    <a:lumMod val="50000"/>
                  </a:schemeClr>
                </a:solidFill>
                <a:latin typeface="华文黑体" pitchFamily="2" charset="-122"/>
                <a:ea typeface="华文黑体" pitchFamily="2" charset="-122"/>
                <a:cs typeface="华文黑体" pitchFamily="2" charset="-122"/>
              </a:rPr>
              <a:t>唐太宗</a:t>
            </a:r>
            <a:endParaRPr lang="en-US" altLang="zh-CN" dirty="0" smtClean="0">
              <a:solidFill>
                <a:schemeClr val="accent6">
                  <a:lumMod val="50000"/>
                </a:schemeClr>
              </a:solidFill>
              <a:latin typeface="华文黑体" pitchFamily="2" charset="-122"/>
              <a:ea typeface="华文黑体" pitchFamily="2" charset="-122"/>
              <a:cs typeface="华文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562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1835696" y="1412776"/>
            <a:ext cx="2503323" cy="2339073"/>
          </a:xfrm>
          <a:custGeom>
            <a:avLst/>
            <a:gdLst/>
            <a:ahLst/>
            <a:cxnLst/>
            <a:rect l="l" t="t" r="r" b="b"/>
            <a:pathLst>
              <a:path w="6886187" h="6434365">
                <a:moveTo>
                  <a:pt x="3364178" y="1628"/>
                </a:moveTo>
                <a:cubicBezTo>
                  <a:pt x="3553090" y="-9484"/>
                  <a:pt x="3673740" y="38140"/>
                  <a:pt x="3811853" y="87353"/>
                </a:cubicBezTo>
                <a:cubicBezTo>
                  <a:pt x="3949966" y="136566"/>
                  <a:pt x="4135703" y="242928"/>
                  <a:pt x="4192853" y="296903"/>
                </a:cubicBezTo>
                <a:cubicBezTo>
                  <a:pt x="4250003" y="350878"/>
                  <a:pt x="4113478" y="341353"/>
                  <a:pt x="4154753" y="411203"/>
                </a:cubicBezTo>
                <a:cubicBezTo>
                  <a:pt x="4196028" y="481053"/>
                  <a:pt x="4323028" y="576303"/>
                  <a:pt x="4440503" y="716003"/>
                </a:cubicBezTo>
                <a:cubicBezTo>
                  <a:pt x="4557978" y="855703"/>
                  <a:pt x="4783403" y="1123991"/>
                  <a:pt x="4859603" y="1249403"/>
                </a:cubicBezTo>
                <a:cubicBezTo>
                  <a:pt x="4935803" y="1374815"/>
                  <a:pt x="4872303" y="1395453"/>
                  <a:pt x="4897703" y="1468478"/>
                </a:cubicBezTo>
                <a:cubicBezTo>
                  <a:pt x="4923103" y="1541503"/>
                  <a:pt x="4940566" y="1568491"/>
                  <a:pt x="5012003" y="1687553"/>
                </a:cubicBezTo>
                <a:cubicBezTo>
                  <a:pt x="5083440" y="1806615"/>
                  <a:pt x="5262828" y="2057441"/>
                  <a:pt x="5326328" y="2182853"/>
                </a:cubicBezTo>
                <a:cubicBezTo>
                  <a:pt x="5389828" y="2308265"/>
                  <a:pt x="5388241" y="2347953"/>
                  <a:pt x="5393003" y="2440028"/>
                </a:cubicBezTo>
                <a:cubicBezTo>
                  <a:pt x="5397765" y="2532103"/>
                  <a:pt x="5419990" y="2567028"/>
                  <a:pt x="5354903" y="2735303"/>
                </a:cubicBezTo>
                <a:cubicBezTo>
                  <a:pt x="5289816" y="2903578"/>
                  <a:pt x="5102490" y="3254416"/>
                  <a:pt x="5002478" y="3449678"/>
                </a:cubicBezTo>
                <a:cubicBezTo>
                  <a:pt x="4905445" y="3639125"/>
                  <a:pt x="4917498" y="3713508"/>
                  <a:pt x="4768562" y="3889963"/>
                </a:cubicBezTo>
                <a:lnTo>
                  <a:pt x="5043940" y="3946659"/>
                </a:lnTo>
                <a:cubicBezTo>
                  <a:pt x="5194099" y="3980277"/>
                  <a:pt x="5377876" y="3995965"/>
                  <a:pt x="5487693" y="4054235"/>
                </a:cubicBezTo>
                <a:cubicBezTo>
                  <a:pt x="5597510" y="4112505"/>
                  <a:pt x="5658022" y="4217841"/>
                  <a:pt x="5702846" y="4296282"/>
                </a:cubicBezTo>
                <a:cubicBezTo>
                  <a:pt x="5747670" y="4374723"/>
                  <a:pt x="5711811" y="4432994"/>
                  <a:pt x="5756634" y="4524882"/>
                </a:cubicBezTo>
                <a:cubicBezTo>
                  <a:pt x="5801457" y="4616770"/>
                  <a:pt x="5906793" y="4755724"/>
                  <a:pt x="5971787" y="4847612"/>
                </a:cubicBezTo>
                <a:cubicBezTo>
                  <a:pt x="6036781" y="4939500"/>
                  <a:pt x="6101776" y="4991047"/>
                  <a:pt x="6146599" y="5076212"/>
                </a:cubicBezTo>
                <a:cubicBezTo>
                  <a:pt x="6191423" y="5161377"/>
                  <a:pt x="6209352" y="5289124"/>
                  <a:pt x="6240728" y="5358600"/>
                </a:cubicBezTo>
                <a:cubicBezTo>
                  <a:pt x="6272104" y="5428077"/>
                  <a:pt x="6287792" y="5419112"/>
                  <a:pt x="6334857" y="5493071"/>
                </a:cubicBezTo>
                <a:cubicBezTo>
                  <a:pt x="6381922" y="5567030"/>
                  <a:pt x="6476051" y="5701500"/>
                  <a:pt x="6523116" y="5802353"/>
                </a:cubicBezTo>
                <a:cubicBezTo>
                  <a:pt x="6570181" y="5903206"/>
                  <a:pt x="6581387" y="6024229"/>
                  <a:pt x="6617246" y="6098188"/>
                </a:cubicBezTo>
                <a:cubicBezTo>
                  <a:pt x="6653105" y="6172147"/>
                  <a:pt x="6693446" y="6190077"/>
                  <a:pt x="6738269" y="6246106"/>
                </a:cubicBezTo>
                <a:lnTo>
                  <a:pt x="6886187" y="6434365"/>
                </a:lnTo>
                <a:lnTo>
                  <a:pt x="1293" y="6434365"/>
                </a:lnTo>
                <a:cubicBezTo>
                  <a:pt x="172" y="6357044"/>
                  <a:pt x="-948" y="6279723"/>
                  <a:pt x="1293" y="6084741"/>
                </a:cubicBezTo>
                <a:cubicBezTo>
                  <a:pt x="3534" y="5889759"/>
                  <a:pt x="5775" y="5463936"/>
                  <a:pt x="14740" y="5264471"/>
                </a:cubicBezTo>
                <a:cubicBezTo>
                  <a:pt x="23705" y="5065006"/>
                  <a:pt x="30428" y="4968635"/>
                  <a:pt x="55081" y="4887953"/>
                </a:cubicBezTo>
                <a:cubicBezTo>
                  <a:pt x="79734" y="4807271"/>
                  <a:pt x="135763" y="4813995"/>
                  <a:pt x="162657" y="4780377"/>
                </a:cubicBezTo>
                <a:cubicBezTo>
                  <a:pt x="189551" y="4746759"/>
                  <a:pt x="229893" y="4724347"/>
                  <a:pt x="243340" y="4699694"/>
                </a:cubicBezTo>
                <a:cubicBezTo>
                  <a:pt x="256787" y="4675041"/>
                  <a:pt x="220928" y="4663836"/>
                  <a:pt x="243340" y="4632459"/>
                </a:cubicBezTo>
                <a:cubicBezTo>
                  <a:pt x="265752" y="4601082"/>
                  <a:pt x="326263" y="4565223"/>
                  <a:pt x="377810" y="4511435"/>
                </a:cubicBezTo>
                <a:cubicBezTo>
                  <a:pt x="429357" y="4457647"/>
                  <a:pt x="462975" y="4370241"/>
                  <a:pt x="552622" y="4309729"/>
                </a:cubicBezTo>
                <a:cubicBezTo>
                  <a:pt x="642269" y="4249217"/>
                  <a:pt x="835011" y="4199912"/>
                  <a:pt x="915693" y="4148365"/>
                </a:cubicBezTo>
                <a:cubicBezTo>
                  <a:pt x="996375" y="4096818"/>
                  <a:pt x="960516" y="4036306"/>
                  <a:pt x="1036716" y="4000447"/>
                </a:cubicBezTo>
                <a:cubicBezTo>
                  <a:pt x="1112916" y="3964588"/>
                  <a:pt x="1231699" y="3962347"/>
                  <a:pt x="1372893" y="3933212"/>
                </a:cubicBezTo>
                <a:lnTo>
                  <a:pt x="1495109" y="3907482"/>
                </a:lnTo>
                <a:cubicBezTo>
                  <a:pt x="1444402" y="3829509"/>
                  <a:pt x="1397612" y="3750513"/>
                  <a:pt x="1402028" y="3659228"/>
                </a:cubicBezTo>
                <a:cubicBezTo>
                  <a:pt x="1406790" y="3560803"/>
                  <a:pt x="1551253" y="3424278"/>
                  <a:pt x="1535378" y="3335378"/>
                </a:cubicBezTo>
                <a:cubicBezTo>
                  <a:pt x="1519503" y="3246478"/>
                  <a:pt x="1402028" y="3225840"/>
                  <a:pt x="1306778" y="3125828"/>
                </a:cubicBezTo>
                <a:cubicBezTo>
                  <a:pt x="1211528" y="3025816"/>
                  <a:pt x="1036903" y="2851190"/>
                  <a:pt x="963878" y="2735303"/>
                </a:cubicBezTo>
                <a:cubicBezTo>
                  <a:pt x="890853" y="2619416"/>
                  <a:pt x="892440" y="2544803"/>
                  <a:pt x="868628" y="2430503"/>
                </a:cubicBezTo>
                <a:cubicBezTo>
                  <a:pt x="844816" y="2316203"/>
                  <a:pt x="806716" y="2157453"/>
                  <a:pt x="821003" y="2049503"/>
                </a:cubicBezTo>
                <a:cubicBezTo>
                  <a:pt x="835290" y="1941553"/>
                  <a:pt x="889266" y="1873290"/>
                  <a:pt x="954353" y="1782803"/>
                </a:cubicBezTo>
                <a:cubicBezTo>
                  <a:pt x="1019440" y="1692316"/>
                  <a:pt x="1119453" y="1597066"/>
                  <a:pt x="1211528" y="1506578"/>
                </a:cubicBezTo>
                <a:cubicBezTo>
                  <a:pt x="1303603" y="1416091"/>
                  <a:pt x="1424253" y="1312903"/>
                  <a:pt x="1506803" y="1239878"/>
                </a:cubicBezTo>
                <a:cubicBezTo>
                  <a:pt x="1589353" y="1166853"/>
                  <a:pt x="1665553" y="1139865"/>
                  <a:pt x="1706828" y="1068428"/>
                </a:cubicBezTo>
                <a:cubicBezTo>
                  <a:pt x="1748103" y="996991"/>
                  <a:pt x="1717941" y="908090"/>
                  <a:pt x="1754453" y="830303"/>
                </a:cubicBezTo>
                <a:cubicBezTo>
                  <a:pt x="1790965" y="752516"/>
                  <a:pt x="1870341" y="685840"/>
                  <a:pt x="1925903" y="601703"/>
                </a:cubicBezTo>
                <a:cubicBezTo>
                  <a:pt x="1981465" y="517566"/>
                  <a:pt x="2024328" y="388978"/>
                  <a:pt x="2087828" y="325478"/>
                </a:cubicBezTo>
                <a:cubicBezTo>
                  <a:pt x="2151328" y="261978"/>
                  <a:pt x="2208478" y="249278"/>
                  <a:pt x="2306903" y="220703"/>
                </a:cubicBezTo>
                <a:cubicBezTo>
                  <a:pt x="2405328" y="192128"/>
                  <a:pt x="2502166" y="190540"/>
                  <a:pt x="2678378" y="154028"/>
                </a:cubicBezTo>
                <a:cubicBezTo>
                  <a:pt x="2854590" y="117516"/>
                  <a:pt x="3175266" y="12740"/>
                  <a:pt x="3364178" y="16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 7"/>
          <p:cNvSpPr/>
          <p:nvPr/>
        </p:nvSpPr>
        <p:spPr>
          <a:xfrm>
            <a:off x="5220072" y="1160748"/>
            <a:ext cx="3169233" cy="4536504"/>
          </a:xfrm>
          <a:custGeom>
            <a:avLst/>
            <a:gdLst/>
            <a:ahLst/>
            <a:cxnLst/>
            <a:rect l="l" t="t" r="r" b="b"/>
            <a:pathLst>
              <a:path w="9944100" h="14234183">
                <a:moveTo>
                  <a:pt x="6687741" y="261"/>
                </a:moveTo>
                <a:cubicBezTo>
                  <a:pt x="6760766" y="1452"/>
                  <a:pt x="6836569" y="7008"/>
                  <a:pt x="6915150" y="22883"/>
                </a:cubicBezTo>
                <a:cubicBezTo>
                  <a:pt x="7072312" y="54633"/>
                  <a:pt x="7419975" y="194333"/>
                  <a:pt x="7419975" y="194333"/>
                </a:cubicBezTo>
                <a:cubicBezTo>
                  <a:pt x="7564438" y="243546"/>
                  <a:pt x="7685087" y="238783"/>
                  <a:pt x="7781925" y="318158"/>
                </a:cubicBezTo>
                <a:cubicBezTo>
                  <a:pt x="7878763" y="397533"/>
                  <a:pt x="7931150" y="535646"/>
                  <a:pt x="8001000" y="670583"/>
                </a:cubicBezTo>
                <a:cubicBezTo>
                  <a:pt x="8070850" y="805520"/>
                  <a:pt x="8142288" y="1013483"/>
                  <a:pt x="8201025" y="1127783"/>
                </a:cubicBezTo>
                <a:cubicBezTo>
                  <a:pt x="8259762" y="1242083"/>
                  <a:pt x="8275638" y="1281771"/>
                  <a:pt x="8353425" y="1356383"/>
                </a:cubicBezTo>
                <a:cubicBezTo>
                  <a:pt x="8431212" y="1430995"/>
                  <a:pt x="8580438" y="1480208"/>
                  <a:pt x="8667750" y="1575458"/>
                </a:cubicBezTo>
                <a:cubicBezTo>
                  <a:pt x="8755062" y="1670708"/>
                  <a:pt x="8831263" y="1780246"/>
                  <a:pt x="8877300" y="1927883"/>
                </a:cubicBezTo>
                <a:cubicBezTo>
                  <a:pt x="8923337" y="2075520"/>
                  <a:pt x="8961438" y="2302533"/>
                  <a:pt x="8943975" y="2461283"/>
                </a:cubicBezTo>
                <a:cubicBezTo>
                  <a:pt x="8926513" y="2620033"/>
                  <a:pt x="8867775" y="2758146"/>
                  <a:pt x="8772525" y="2880383"/>
                </a:cubicBezTo>
                <a:cubicBezTo>
                  <a:pt x="8677275" y="3002621"/>
                  <a:pt x="8475662" y="3120096"/>
                  <a:pt x="8372475" y="3194708"/>
                </a:cubicBezTo>
                <a:cubicBezTo>
                  <a:pt x="8269288" y="3269320"/>
                  <a:pt x="8183562" y="3261383"/>
                  <a:pt x="8153400" y="3328058"/>
                </a:cubicBezTo>
                <a:cubicBezTo>
                  <a:pt x="8123238" y="3394733"/>
                  <a:pt x="8169275" y="3516971"/>
                  <a:pt x="8191500" y="3594758"/>
                </a:cubicBezTo>
                <a:cubicBezTo>
                  <a:pt x="8213725" y="3672545"/>
                  <a:pt x="8304212" y="3721758"/>
                  <a:pt x="8286750" y="3794783"/>
                </a:cubicBezTo>
                <a:cubicBezTo>
                  <a:pt x="8270069" y="3864543"/>
                  <a:pt x="8202680" y="3947343"/>
                  <a:pt x="8100711" y="4021767"/>
                </a:cubicBezTo>
                <a:lnTo>
                  <a:pt x="8153400" y="4023383"/>
                </a:lnTo>
                <a:cubicBezTo>
                  <a:pt x="8188325" y="4013858"/>
                  <a:pt x="8220075" y="3993220"/>
                  <a:pt x="8258175" y="3994808"/>
                </a:cubicBezTo>
                <a:cubicBezTo>
                  <a:pt x="8296275" y="3996396"/>
                  <a:pt x="8351837" y="4013858"/>
                  <a:pt x="8382000" y="4032908"/>
                </a:cubicBezTo>
                <a:cubicBezTo>
                  <a:pt x="8412162" y="4051958"/>
                  <a:pt x="8397875" y="4074183"/>
                  <a:pt x="8429625" y="4099583"/>
                </a:cubicBezTo>
                <a:cubicBezTo>
                  <a:pt x="8461375" y="4124983"/>
                  <a:pt x="8486775" y="4147208"/>
                  <a:pt x="8572500" y="4185308"/>
                </a:cubicBezTo>
                <a:cubicBezTo>
                  <a:pt x="8658225" y="4223408"/>
                  <a:pt x="8859838" y="4291671"/>
                  <a:pt x="8943975" y="4328183"/>
                </a:cubicBezTo>
                <a:cubicBezTo>
                  <a:pt x="9028112" y="4364695"/>
                  <a:pt x="9028113" y="4345646"/>
                  <a:pt x="9077325" y="4404383"/>
                </a:cubicBezTo>
                <a:cubicBezTo>
                  <a:pt x="9126538" y="4463121"/>
                  <a:pt x="9183688" y="4615521"/>
                  <a:pt x="9239250" y="4680608"/>
                </a:cubicBezTo>
                <a:cubicBezTo>
                  <a:pt x="9294812" y="4745695"/>
                  <a:pt x="9356725" y="4715533"/>
                  <a:pt x="9410700" y="4794908"/>
                </a:cubicBezTo>
                <a:cubicBezTo>
                  <a:pt x="9464675" y="4874283"/>
                  <a:pt x="9539288" y="4958421"/>
                  <a:pt x="9563100" y="5156858"/>
                </a:cubicBezTo>
                <a:cubicBezTo>
                  <a:pt x="9580452" y="5301464"/>
                  <a:pt x="9569986" y="5555663"/>
                  <a:pt x="9561177" y="5770173"/>
                </a:cubicBezTo>
                <a:lnTo>
                  <a:pt x="9620250" y="5775983"/>
                </a:lnTo>
                <a:lnTo>
                  <a:pt x="9791700" y="5795033"/>
                </a:lnTo>
                <a:lnTo>
                  <a:pt x="9944100" y="5833133"/>
                </a:lnTo>
                <a:lnTo>
                  <a:pt x="9829800" y="6442733"/>
                </a:lnTo>
                <a:lnTo>
                  <a:pt x="9696450" y="7566683"/>
                </a:lnTo>
                <a:cubicBezTo>
                  <a:pt x="9645650" y="7865133"/>
                  <a:pt x="9566275" y="8249308"/>
                  <a:pt x="9544050" y="8462033"/>
                </a:cubicBezTo>
                <a:cubicBezTo>
                  <a:pt x="9521825" y="8674758"/>
                  <a:pt x="9588500" y="8668408"/>
                  <a:pt x="9563100" y="8843033"/>
                </a:cubicBezTo>
                <a:cubicBezTo>
                  <a:pt x="9537700" y="9017658"/>
                  <a:pt x="9439275" y="9347858"/>
                  <a:pt x="9391650" y="9509783"/>
                </a:cubicBezTo>
                <a:cubicBezTo>
                  <a:pt x="9344025" y="9671708"/>
                  <a:pt x="9310687" y="9743145"/>
                  <a:pt x="9277350" y="9814583"/>
                </a:cubicBezTo>
                <a:lnTo>
                  <a:pt x="9220200" y="10728983"/>
                </a:lnTo>
                <a:lnTo>
                  <a:pt x="9144000" y="12576833"/>
                </a:lnTo>
                <a:lnTo>
                  <a:pt x="9105900" y="13415033"/>
                </a:lnTo>
                <a:lnTo>
                  <a:pt x="9124950" y="14234183"/>
                </a:lnTo>
                <a:lnTo>
                  <a:pt x="0" y="14215133"/>
                </a:lnTo>
                <a:lnTo>
                  <a:pt x="19050" y="10614683"/>
                </a:lnTo>
                <a:cubicBezTo>
                  <a:pt x="114300" y="10563883"/>
                  <a:pt x="225425" y="10497208"/>
                  <a:pt x="304800" y="10462283"/>
                </a:cubicBezTo>
                <a:cubicBezTo>
                  <a:pt x="384175" y="10427358"/>
                  <a:pt x="460375" y="10490858"/>
                  <a:pt x="495300" y="10405133"/>
                </a:cubicBezTo>
                <a:lnTo>
                  <a:pt x="495300" y="9776483"/>
                </a:lnTo>
                <a:lnTo>
                  <a:pt x="323850" y="9757433"/>
                </a:lnTo>
                <a:lnTo>
                  <a:pt x="228600" y="9052583"/>
                </a:lnTo>
                <a:lnTo>
                  <a:pt x="990600" y="8881133"/>
                </a:lnTo>
                <a:lnTo>
                  <a:pt x="1333500" y="8728733"/>
                </a:lnTo>
                <a:cubicBezTo>
                  <a:pt x="1390650" y="8684283"/>
                  <a:pt x="1416050" y="8617608"/>
                  <a:pt x="1504950" y="8595383"/>
                </a:cubicBezTo>
                <a:cubicBezTo>
                  <a:pt x="1593850" y="8573158"/>
                  <a:pt x="1701800" y="8623958"/>
                  <a:pt x="1866900" y="8595383"/>
                </a:cubicBezTo>
                <a:cubicBezTo>
                  <a:pt x="2028529" y="8567409"/>
                  <a:pt x="2278403" y="8472490"/>
                  <a:pt x="2482570" y="8427259"/>
                </a:cubicBezTo>
                <a:cubicBezTo>
                  <a:pt x="2480561" y="8426360"/>
                  <a:pt x="2478582" y="8425182"/>
                  <a:pt x="2476500" y="8423933"/>
                </a:cubicBezTo>
                <a:cubicBezTo>
                  <a:pt x="2420937" y="8390596"/>
                  <a:pt x="2292350" y="8296933"/>
                  <a:pt x="2238375" y="8242958"/>
                </a:cubicBezTo>
                <a:cubicBezTo>
                  <a:pt x="2184400" y="8188983"/>
                  <a:pt x="2190750" y="8147708"/>
                  <a:pt x="2152650" y="8100083"/>
                </a:cubicBezTo>
                <a:cubicBezTo>
                  <a:pt x="2114550" y="8052458"/>
                  <a:pt x="2062162" y="8034996"/>
                  <a:pt x="2009775" y="7957208"/>
                </a:cubicBezTo>
                <a:cubicBezTo>
                  <a:pt x="1957387" y="7879421"/>
                  <a:pt x="1865312" y="7742895"/>
                  <a:pt x="1838325" y="7633358"/>
                </a:cubicBezTo>
                <a:cubicBezTo>
                  <a:pt x="1811338" y="7523821"/>
                  <a:pt x="1833563" y="7406345"/>
                  <a:pt x="1847850" y="7299983"/>
                </a:cubicBezTo>
                <a:cubicBezTo>
                  <a:pt x="1862137" y="7193621"/>
                  <a:pt x="1881187" y="7103133"/>
                  <a:pt x="1924050" y="6995183"/>
                </a:cubicBezTo>
                <a:cubicBezTo>
                  <a:pt x="1966912" y="6887233"/>
                  <a:pt x="2024062" y="6774521"/>
                  <a:pt x="2105025" y="6652283"/>
                </a:cubicBezTo>
                <a:cubicBezTo>
                  <a:pt x="2185987" y="6530046"/>
                  <a:pt x="2308225" y="6383996"/>
                  <a:pt x="2409825" y="6261758"/>
                </a:cubicBezTo>
                <a:cubicBezTo>
                  <a:pt x="2511425" y="6139521"/>
                  <a:pt x="2611438" y="6004583"/>
                  <a:pt x="2714625" y="5918858"/>
                </a:cubicBezTo>
                <a:cubicBezTo>
                  <a:pt x="2817812" y="5833133"/>
                  <a:pt x="2952750" y="5823608"/>
                  <a:pt x="3028950" y="5747408"/>
                </a:cubicBezTo>
                <a:cubicBezTo>
                  <a:pt x="3105150" y="5671208"/>
                  <a:pt x="3114675" y="5566433"/>
                  <a:pt x="3171825" y="5461658"/>
                </a:cubicBezTo>
                <a:cubicBezTo>
                  <a:pt x="3228975" y="5356883"/>
                  <a:pt x="3309938" y="5228295"/>
                  <a:pt x="3371850" y="5118758"/>
                </a:cubicBezTo>
                <a:cubicBezTo>
                  <a:pt x="3433762" y="5009221"/>
                  <a:pt x="3468688" y="4906033"/>
                  <a:pt x="3543300" y="4804433"/>
                </a:cubicBezTo>
                <a:cubicBezTo>
                  <a:pt x="3617912" y="4702833"/>
                  <a:pt x="3751263" y="4574245"/>
                  <a:pt x="3819525" y="4509158"/>
                </a:cubicBezTo>
                <a:cubicBezTo>
                  <a:pt x="3887787" y="4444071"/>
                  <a:pt x="3929063" y="4452008"/>
                  <a:pt x="3952875" y="4413908"/>
                </a:cubicBezTo>
                <a:cubicBezTo>
                  <a:pt x="3976687" y="4375808"/>
                  <a:pt x="3946525" y="4325008"/>
                  <a:pt x="3962400" y="4280558"/>
                </a:cubicBezTo>
                <a:cubicBezTo>
                  <a:pt x="3978275" y="4236108"/>
                  <a:pt x="4019550" y="4194833"/>
                  <a:pt x="4048125" y="4147208"/>
                </a:cubicBezTo>
                <a:cubicBezTo>
                  <a:pt x="4076700" y="4099583"/>
                  <a:pt x="4084638" y="4039258"/>
                  <a:pt x="4133850" y="3994808"/>
                </a:cubicBezTo>
                <a:cubicBezTo>
                  <a:pt x="4183062" y="3950358"/>
                  <a:pt x="4279900" y="3904320"/>
                  <a:pt x="4343400" y="3880508"/>
                </a:cubicBezTo>
                <a:cubicBezTo>
                  <a:pt x="4406900" y="3856696"/>
                  <a:pt x="4451350" y="3859870"/>
                  <a:pt x="4514850" y="3851933"/>
                </a:cubicBezTo>
                <a:cubicBezTo>
                  <a:pt x="4578350" y="3843996"/>
                  <a:pt x="4667250" y="3842408"/>
                  <a:pt x="4724400" y="3832883"/>
                </a:cubicBezTo>
                <a:cubicBezTo>
                  <a:pt x="4778253" y="3823908"/>
                  <a:pt x="4809552" y="3809294"/>
                  <a:pt x="4850244" y="3797237"/>
                </a:cubicBezTo>
                <a:cubicBezTo>
                  <a:pt x="4824027" y="3707647"/>
                  <a:pt x="4791279" y="3570515"/>
                  <a:pt x="4772025" y="3461408"/>
                </a:cubicBezTo>
                <a:cubicBezTo>
                  <a:pt x="4748213" y="3326471"/>
                  <a:pt x="4759325" y="3155021"/>
                  <a:pt x="4724400" y="3042308"/>
                </a:cubicBezTo>
                <a:cubicBezTo>
                  <a:pt x="4689475" y="2929596"/>
                  <a:pt x="4606925" y="2883558"/>
                  <a:pt x="4562475" y="2785133"/>
                </a:cubicBezTo>
                <a:cubicBezTo>
                  <a:pt x="4518025" y="2686708"/>
                  <a:pt x="4460875" y="2564470"/>
                  <a:pt x="4457700" y="2451758"/>
                </a:cubicBezTo>
                <a:cubicBezTo>
                  <a:pt x="4454525" y="2339046"/>
                  <a:pt x="4489450" y="2232683"/>
                  <a:pt x="4543425" y="2108858"/>
                </a:cubicBezTo>
                <a:cubicBezTo>
                  <a:pt x="4597400" y="1985033"/>
                  <a:pt x="4716463" y="1829458"/>
                  <a:pt x="4781550" y="1708808"/>
                </a:cubicBezTo>
                <a:cubicBezTo>
                  <a:pt x="4846637" y="1588158"/>
                  <a:pt x="4881563" y="1497670"/>
                  <a:pt x="4933950" y="1384958"/>
                </a:cubicBezTo>
                <a:cubicBezTo>
                  <a:pt x="4986337" y="1272246"/>
                  <a:pt x="5016500" y="1165883"/>
                  <a:pt x="5095875" y="1032533"/>
                </a:cubicBezTo>
                <a:cubicBezTo>
                  <a:pt x="5175250" y="899183"/>
                  <a:pt x="5289550" y="715033"/>
                  <a:pt x="5410200" y="584858"/>
                </a:cubicBezTo>
                <a:cubicBezTo>
                  <a:pt x="5530850" y="454683"/>
                  <a:pt x="5703888" y="341970"/>
                  <a:pt x="5819775" y="251483"/>
                </a:cubicBezTo>
                <a:cubicBezTo>
                  <a:pt x="5935662" y="160996"/>
                  <a:pt x="5994400" y="83208"/>
                  <a:pt x="6105525" y="41933"/>
                </a:cubicBezTo>
                <a:cubicBezTo>
                  <a:pt x="6216650" y="658"/>
                  <a:pt x="6342063" y="7008"/>
                  <a:pt x="6477000" y="3833"/>
                </a:cubicBezTo>
                <a:cubicBezTo>
                  <a:pt x="6544469" y="2245"/>
                  <a:pt x="6614716" y="-930"/>
                  <a:pt x="6687741" y="2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2648775" y="504633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accent6">
                    <a:lumMod val="50000"/>
                  </a:schemeClr>
                </a:solidFill>
                <a:latin typeface="华文黑体" pitchFamily="2" charset="-122"/>
                <a:ea typeface="华文黑体" pitchFamily="2" charset="-122"/>
                <a:cs typeface="华文黑体" pitchFamily="2" charset="-122"/>
              </a:rPr>
              <a:t>马克思</a:t>
            </a:r>
            <a:endParaRPr lang="en-US" altLang="zh-CN" dirty="0" smtClean="0">
              <a:solidFill>
                <a:schemeClr val="accent6">
                  <a:lumMod val="50000"/>
                </a:schemeClr>
              </a:solidFill>
              <a:latin typeface="华文黑体" pitchFamily="2" charset="-122"/>
              <a:ea typeface="华文黑体" pitchFamily="2" charset="-122"/>
              <a:cs typeface="华文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572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3131840" y="333276"/>
            <a:ext cx="2880320" cy="5899511"/>
          </a:xfrm>
          <a:custGeom>
            <a:avLst/>
            <a:gdLst/>
            <a:ahLst/>
            <a:cxnLst/>
            <a:rect l="l" t="t" r="r" b="b"/>
            <a:pathLst>
              <a:path w="3556000" h="7283450">
                <a:moveTo>
                  <a:pt x="1517649" y="0"/>
                </a:moveTo>
                <a:cubicBezTo>
                  <a:pt x="1575196" y="7540"/>
                  <a:pt x="1632743" y="15081"/>
                  <a:pt x="1717674" y="19050"/>
                </a:cubicBezTo>
                <a:cubicBezTo>
                  <a:pt x="1802605" y="23019"/>
                  <a:pt x="1974056" y="23019"/>
                  <a:pt x="2027237" y="23813"/>
                </a:cubicBezTo>
                <a:lnTo>
                  <a:pt x="2108199" y="85725"/>
                </a:lnTo>
                <a:cubicBezTo>
                  <a:pt x="2097087" y="107950"/>
                  <a:pt x="2074068" y="139700"/>
                  <a:pt x="2074862" y="152400"/>
                </a:cubicBezTo>
                <a:cubicBezTo>
                  <a:pt x="2075656" y="165100"/>
                  <a:pt x="2094309" y="163512"/>
                  <a:pt x="2112962" y="161925"/>
                </a:cubicBezTo>
                <a:lnTo>
                  <a:pt x="2217737" y="295275"/>
                </a:lnTo>
                <a:cubicBezTo>
                  <a:pt x="2203449" y="315913"/>
                  <a:pt x="2198687" y="314326"/>
                  <a:pt x="2174874" y="357188"/>
                </a:cubicBezTo>
                <a:cubicBezTo>
                  <a:pt x="2151062" y="400051"/>
                  <a:pt x="2097087" y="507206"/>
                  <a:pt x="2074862" y="552450"/>
                </a:cubicBezTo>
                <a:cubicBezTo>
                  <a:pt x="2052637" y="597694"/>
                  <a:pt x="2032793" y="611981"/>
                  <a:pt x="2041524" y="628650"/>
                </a:cubicBezTo>
                <a:cubicBezTo>
                  <a:pt x="2050255" y="645319"/>
                  <a:pt x="2056605" y="646907"/>
                  <a:pt x="2127249" y="652463"/>
                </a:cubicBezTo>
                <a:lnTo>
                  <a:pt x="3065462" y="671513"/>
                </a:lnTo>
                <a:lnTo>
                  <a:pt x="3065462" y="752475"/>
                </a:lnTo>
                <a:lnTo>
                  <a:pt x="2055812" y="705295"/>
                </a:lnTo>
                <a:lnTo>
                  <a:pt x="2055812" y="762000"/>
                </a:lnTo>
                <a:lnTo>
                  <a:pt x="2070099" y="785813"/>
                </a:lnTo>
                <a:lnTo>
                  <a:pt x="2051049" y="823913"/>
                </a:lnTo>
                <a:lnTo>
                  <a:pt x="2074862" y="928688"/>
                </a:lnTo>
                <a:lnTo>
                  <a:pt x="2074777" y="928825"/>
                </a:lnTo>
                <a:lnTo>
                  <a:pt x="2170113" y="1028700"/>
                </a:lnTo>
                <a:lnTo>
                  <a:pt x="2408238" y="1100138"/>
                </a:lnTo>
                <a:cubicBezTo>
                  <a:pt x="2518966" y="1142603"/>
                  <a:pt x="2629694" y="1185069"/>
                  <a:pt x="2717800" y="1252538"/>
                </a:cubicBezTo>
                <a:cubicBezTo>
                  <a:pt x="2805906" y="1320007"/>
                  <a:pt x="2871788" y="1403350"/>
                  <a:pt x="2936875" y="1504950"/>
                </a:cubicBezTo>
                <a:cubicBezTo>
                  <a:pt x="3001963" y="1606550"/>
                  <a:pt x="3055937" y="1745457"/>
                  <a:pt x="3108325" y="1862138"/>
                </a:cubicBezTo>
                <a:cubicBezTo>
                  <a:pt x="3160713" y="1978819"/>
                  <a:pt x="3219450" y="2123282"/>
                  <a:pt x="3251200" y="2205038"/>
                </a:cubicBezTo>
                <a:cubicBezTo>
                  <a:pt x="3282950" y="2286794"/>
                  <a:pt x="3279775" y="2314575"/>
                  <a:pt x="3298825" y="2352675"/>
                </a:cubicBezTo>
                <a:cubicBezTo>
                  <a:pt x="3317875" y="2390775"/>
                  <a:pt x="3353594" y="2370138"/>
                  <a:pt x="3365500" y="2433638"/>
                </a:cubicBezTo>
                <a:cubicBezTo>
                  <a:pt x="3377406" y="2497138"/>
                  <a:pt x="3367882" y="2671763"/>
                  <a:pt x="3370263" y="2733675"/>
                </a:cubicBezTo>
                <a:cubicBezTo>
                  <a:pt x="3372644" y="2795587"/>
                  <a:pt x="3383757" y="2778126"/>
                  <a:pt x="3379788" y="2805113"/>
                </a:cubicBezTo>
                <a:cubicBezTo>
                  <a:pt x="3375819" y="2832101"/>
                  <a:pt x="3367087" y="2867025"/>
                  <a:pt x="3346450" y="2895600"/>
                </a:cubicBezTo>
                <a:cubicBezTo>
                  <a:pt x="3325813" y="2924175"/>
                  <a:pt x="3309938" y="2940844"/>
                  <a:pt x="3255963" y="2976563"/>
                </a:cubicBezTo>
                <a:cubicBezTo>
                  <a:pt x="3201988" y="3012282"/>
                  <a:pt x="3086100" y="3102769"/>
                  <a:pt x="3022600" y="3109913"/>
                </a:cubicBezTo>
                <a:cubicBezTo>
                  <a:pt x="2959100" y="3117057"/>
                  <a:pt x="2910682" y="3028156"/>
                  <a:pt x="2874963" y="3019425"/>
                </a:cubicBezTo>
                <a:cubicBezTo>
                  <a:pt x="2839244" y="3010694"/>
                  <a:pt x="2848769" y="3073400"/>
                  <a:pt x="2808288" y="3057525"/>
                </a:cubicBezTo>
                <a:cubicBezTo>
                  <a:pt x="2767807" y="3041650"/>
                  <a:pt x="2678113" y="2947988"/>
                  <a:pt x="2632075" y="2924175"/>
                </a:cubicBezTo>
                <a:cubicBezTo>
                  <a:pt x="2586038" y="2900363"/>
                  <a:pt x="2554288" y="2923381"/>
                  <a:pt x="2532063" y="2914650"/>
                </a:cubicBezTo>
                <a:cubicBezTo>
                  <a:pt x="2509838" y="2905919"/>
                  <a:pt x="2504281" y="2888853"/>
                  <a:pt x="2498725" y="2871788"/>
                </a:cubicBezTo>
                <a:lnTo>
                  <a:pt x="2491282" y="2871817"/>
                </a:lnTo>
                <a:cubicBezTo>
                  <a:pt x="2516558" y="2941508"/>
                  <a:pt x="2544041" y="3021561"/>
                  <a:pt x="2578100" y="3130550"/>
                </a:cubicBezTo>
                <a:cubicBezTo>
                  <a:pt x="2631017" y="3299883"/>
                  <a:pt x="2722033" y="3596217"/>
                  <a:pt x="2768600" y="3778250"/>
                </a:cubicBezTo>
                <a:cubicBezTo>
                  <a:pt x="2815167" y="3960283"/>
                  <a:pt x="2825750" y="4038600"/>
                  <a:pt x="2857500" y="4222750"/>
                </a:cubicBezTo>
                <a:cubicBezTo>
                  <a:pt x="2889250" y="4406900"/>
                  <a:pt x="2942167" y="4720167"/>
                  <a:pt x="2959100" y="4883150"/>
                </a:cubicBezTo>
                <a:cubicBezTo>
                  <a:pt x="2976033" y="5046133"/>
                  <a:pt x="2940050" y="5077883"/>
                  <a:pt x="2959100" y="5200650"/>
                </a:cubicBezTo>
                <a:cubicBezTo>
                  <a:pt x="2978150" y="5323417"/>
                  <a:pt x="3037417" y="5477933"/>
                  <a:pt x="3073400" y="5619750"/>
                </a:cubicBezTo>
                <a:cubicBezTo>
                  <a:pt x="3109383" y="5761567"/>
                  <a:pt x="3134783" y="5933017"/>
                  <a:pt x="3175000" y="6051550"/>
                </a:cubicBezTo>
                <a:cubicBezTo>
                  <a:pt x="3215217" y="6170083"/>
                  <a:pt x="3272367" y="6248400"/>
                  <a:pt x="3314700" y="6330950"/>
                </a:cubicBezTo>
                <a:cubicBezTo>
                  <a:pt x="3357033" y="6413500"/>
                  <a:pt x="3390900" y="6483350"/>
                  <a:pt x="3429000" y="6546850"/>
                </a:cubicBezTo>
                <a:cubicBezTo>
                  <a:pt x="3467100" y="6610350"/>
                  <a:pt x="3522133" y="6663267"/>
                  <a:pt x="3543300" y="6711950"/>
                </a:cubicBezTo>
                <a:cubicBezTo>
                  <a:pt x="3564467" y="6760633"/>
                  <a:pt x="3551767" y="6796617"/>
                  <a:pt x="3556000" y="6838950"/>
                </a:cubicBezTo>
                <a:lnTo>
                  <a:pt x="3530600" y="6826250"/>
                </a:lnTo>
                <a:cubicBezTo>
                  <a:pt x="3479800" y="6832600"/>
                  <a:pt x="3335867" y="6853767"/>
                  <a:pt x="3251200" y="6864350"/>
                </a:cubicBezTo>
                <a:cubicBezTo>
                  <a:pt x="3166533" y="6874933"/>
                  <a:pt x="3075517" y="6898217"/>
                  <a:pt x="3022600" y="6889750"/>
                </a:cubicBezTo>
                <a:cubicBezTo>
                  <a:pt x="2969683" y="6881283"/>
                  <a:pt x="2973917" y="6828367"/>
                  <a:pt x="2933700" y="6813550"/>
                </a:cubicBezTo>
                <a:cubicBezTo>
                  <a:pt x="2893483" y="6798733"/>
                  <a:pt x="2800350" y="6779684"/>
                  <a:pt x="2781300" y="6800850"/>
                </a:cubicBezTo>
                <a:cubicBezTo>
                  <a:pt x="2762250" y="6822016"/>
                  <a:pt x="2840567" y="6891867"/>
                  <a:pt x="2819400" y="6940550"/>
                </a:cubicBezTo>
                <a:cubicBezTo>
                  <a:pt x="2798233" y="6989233"/>
                  <a:pt x="2705100" y="7040033"/>
                  <a:pt x="2654300" y="7092950"/>
                </a:cubicBezTo>
                <a:cubicBezTo>
                  <a:pt x="2603500" y="7145867"/>
                  <a:pt x="2578100" y="7226300"/>
                  <a:pt x="2514600" y="7258050"/>
                </a:cubicBezTo>
                <a:cubicBezTo>
                  <a:pt x="2451100" y="7289800"/>
                  <a:pt x="2353733" y="7274983"/>
                  <a:pt x="2273300" y="7283450"/>
                </a:cubicBezTo>
                <a:lnTo>
                  <a:pt x="2133600" y="7207250"/>
                </a:lnTo>
                <a:lnTo>
                  <a:pt x="2146300" y="7029450"/>
                </a:lnTo>
                <a:lnTo>
                  <a:pt x="2197100" y="6826250"/>
                </a:lnTo>
                <a:cubicBezTo>
                  <a:pt x="2184400" y="6832600"/>
                  <a:pt x="2197100" y="6864350"/>
                  <a:pt x="2108200" y="6889750"/>
                </a:cubicBezTo>
                <a:cubicBezTo>
                  <a:pt x="2019300" y="6915150"/>
                  <a:pt x="1799167" y="6972300"/>
                  <a:pt x="1663700" y="6978650"/>
                </a:cubicBezTo>
                <a:cubicBezTo>
                  <a:pt x="1528233" y="6985000"/>
                  <a:pt x="1380067" y="6953250"/>
                  <a:pt x="1295400" y="6927850"/>
                </a:cubicBezTo>
                <a:cubicBezTo>
                  <a:pt x="1210733" y="6902450"/>
                  <a:pt x="1202267" y="6860117"/>
                  <a:pt x="1155700" y="6826250"/>
                </a:cubicBezTo>
                <a:lnTo>
                  <a:pt x="965200" y="6750050"/>
                </a:lnTo>
                <a:lnTo>
                  <a:pt x="977900" y="7004050"/>
                </a:lnTo>
                <a:cubicBezTo>
                  <a:pt x="895350" y="7016750"/>
                  <a:pt x="613833" y="7029450"/>
                  <a:pt x="482600" y="7042150"/>
                </a:cubicBezTo>
                <a:cubicBezTo>
                  <a:pt x="351367" y="7054850"/>
                  <a:pt x="262467" y="7078133"/>
                  <a:pt x="190500" y="7080250"/>
                </a:cubicBezTo>
                <a:cubicBezTo>
                  <a:pt x="118533" y="7082367"/>
                  <a:pt x="80433" y="7071783"/>
                  <a:pt x="50800" y="7054850"/>
                </a:cubicBezTo>
                <a:cubicBezTo>
                  <a:pt x="21167" y="7037917"/>
                  <a:pt x="21167" y="7006167"/>
                  <a:pt x="12700" y="6978650"/>
                </a:cubicBezTo>
                <a:lnTo>
                  <a:pt x="0" y="6889750"/>
                </a:lnTo>
                <a:cubicBezTo>
                  <a:pt x="57150" y="6851650"/>
                  <a:pt x="302683" y="6731000"/>
                  <a:pt x="342900" y="6686550"/>
                </a:cubicBezTo>
                <a:cubicBezTo>
                  <a:pt x="383117" y="6642100"/>
                  <a:pt x="275167" y="6644217"/>
                  <a:pt x="241300" y="6623050"/>
                </a:cubicBezTo>
                <a:lnTo>
                  <a:pt x="254000" y="6572250"/>
                </a:lnTo>
                <a:lnTo>
                  <a:pt x="114300" y="6521450"/>
                </a:lnTo>
                <a:cubicBezTo>
                  <a:pt x="122767" y="6457950"/>
                  <a:pt x="211667" y="6250517"/>
                  <a:pt x="241300" y="6165850"/>
                </a:cubicBezTo>
                <a:cubicBezTo>
                  <a:pt x="270933" y="6081183"/>
                  <a:pt x="275167" y="6064250"/>
                  <a:pt x="292100" y="6013450"/>
                </a:cubicBezTo>
                <a:cubicBezTo>
                  <a:pt x="255058" y="6007100"/>
                  <a:pt x="218017" y="6000750"/>
                  <a:pt x="190500" y="5988050"/>
                </a:cubicBezTo>
                <a:cubicBezTo>
                  <a:pt x="162983" y="5975350"/>
                  <a:pt x="150283" y="5960533"/>
                  <a:pt x="127000" y="5937250"/>
                </a:cubicBezTo>
                <a:cubicBezTo>
                  <a:pt x="103717" y="5913967"/>
                  <a:pt x="65617" y="5920317"/>
                  <a:pt x="50800" y="5848350"/>
                </a:cubicBezTo>
                <a:cubicBezTo>
                  <a:pt x="35983" y="5776383"/>
                  <a:pt x="38100" y="5708650"/>
                  <a:pt x="38100" y="5505450"/>
                </a:cubicBezTo>
                <a:cubicBezTo>
                  <a:pt x="38100" y="5302250"/>
                  <a:pt x="44450" y="4823883"/>
                  <a:pt x="50800" y="4629150"/>
                </a:cubicBezTo>
                <a:cubicBezTo>
                  <a:pt x="57150" y="4434417"/>
                  <a:pt x="80433" y="4468283"/>
                  <a:pt x="76200" y="4337050"/>
                </a:cubicBezTo>
                <a:cubicBezTo>
                  <a:pt x="71967" y="4205817"/>
                  <a:pt x="35983" y="4006850"/>
                  <a:pt x="25400" y="3841750"/>
                </a:cubicBezTo>
                <a:cubicBezTo>
                  <a:pt x="14817" y="3676650"/>
                  <a:pt x="14817" y="3473450"/>
                  <a:pt x="12700" y="3346450"/>
                </a:cubicBezTo>
                <a:cubicBezTo>
                  <a:pt x="10583" y="3219450"/>
                  <a:pt x="10583" y="3151717"/>
                  <a:pt x="12700" y="3079750"/>
                </a:cubicBezTo>
                <a:cubicBezTo>
                  <a:pt x="14817" y="3007783"/>
                  <a:pt x="27517" y="3007783"/>
                  <a:pt x="38100" y="2940050"/>
                </a:cubicBezTo>
                <a:cubicBezTo>
                  <a:pt x="42970" y="2908884"/>
                  <a:pt x="48736" y="2868755"/>
                  <a:pt x="54762" y="2825847"/>
                </a:cubicBezTo>
                <a:lnTo>
                  <a:pt x="60325" y="2747963"/>
                </a:lnTo>
                <a:cubicBezTo>
                  <a:pt x="79375" y="2656682"/>
                  <a:pt x="107950" y="2500312"/>
                  <a:pt x="165100" y="2333625"/>
                </a:cubicBezTo>
                <a:cubicBezTo>
                  <a:pt x="222250" y="2166938"/>
                  <a:pt x="326231" y="1908175"/>
                  <a:pt x="403225" y="1747838"/>
                </a:cubicBezTo>
                <a:cubicBezTo>
                  <a:pt x="480219" y="1587501"/>
                  <a:pt x="559594" y="1462881"/>
                  <a:pt x="627063" y="1371600"/>
                </a:cubicBezTo>
                <a:cubicBezTo>
                  <a:pt x="694532" y="1280319"/>
                  <a:pt x="733425" y="1250156"/>
                  <a:pt x="808038" y="1200150"/>
                </a:cubicBezTo>
                <a:cubicBezTo>
                  <a:pt x="882650" y="1150144"/>
                  <a:pt x="986632" y="1101726"/>
                  <a:pt x="1074738" y="1071563"/>
                </a:cubicBezTo>
                <a:cubicBezTo>
                  <a:pt x="1147566" y="1046631"/>
                  <a:pt x="1165618" y="1043934"/>
                  <a:pt x="1263382" y="1029856"/>
                </a:cubicBezTo>
                <a:cubicBezTo>
                  <a:pt x="1249162" y="981960"/>
                  <a:pt x="1254212" y="921071"/>
                  <a:pt x="1255712" y="871538"/>
                </a:cubicBezTo>
                <a:cubicBezTo>
                  <a:pt x="1257299" y="819151"/>
                  <a:pt x="1270000" y="759619"/>
                  <a:pt x="1274762" y="723900"/>
                </a:cubicBezTo>
                <a:cubicBezTo>
                  <a:pt x="1279524" y="688181"/>
                  <a:pt x="1283493" y="677862"/>
                  <a:pt x="1284287" y="657225"/>
                </a:cubicBezTo>
                <a:cubicBezTo>
                  <a:pt x="1284866" y="642181"/>
                  <a:pt x="1284601" y="632198"/>
                  <a:pt x="1284451" y="621741"/>
                </a:cubicBezTo>
                <a:lnTo>
                  <a:pt x="1260474" y="619125"/>
                </a:lnTo>
                <a:lnTo>
                  <a:pt x="441324" y="647700"/>
                </a:lnTo>
                <a:lnTo>
                  <a:pt x="450849" y="566738"/>
                </a:lnTo>
                <a:lnTo>
                  <a:pt x="1308099" y="566738"/>
                </a:lnTo>
                <a:cubicBezTo>
                  <a:pt x="1304924" y="558800"/>
                  <a:pt x="1297780" y="555625"/>
                  <a:pt x="1298574" y="542925"/>
                </a:cubicBezTo>
                <a:cubicBezTo>
                  <a:pt x="1299368" y="530225"/>
                  <a:pt x="1319212" y="552451"/>
                  <a:pt x="1312862" y="490538"/>
                </a:cubicBezTo>
                <a:cubicBezTo>
                  <a:pt x="1306512" y="428626"/>
                  <a:pt x="1268411" y="225425"/>
                  <a:pt x="1260474" y="171450"/>
                </a:cubicBezTo>
                <a:lnTo>
                  <a:pt x="1322387" y="114300"/>
                </a:lnTo>
                <a:lnTo>
                  <a:pt x="1484312" y="1190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6732240" y="466977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accent6">
                    <a:lumMod val="50000"/>
                  </a:schemeClr>
                </a:solidFill>
                <a:latin typeface="华文黑体" pitchFamily="2" charset="-122"/>
                <a:ea typeface="华文黑体" pitchFamily="2" charset="-122"/>
                <a:cs typeface="华文黑体" pitchFamily="2" charset="-122"/>
              </a:rPr>
              <a:t>赵匡胤</a:t>
            </a:r>
            <a:endParaRPr lang="en-US" altLang="zh-CN" dirty="0" smtClean="0">
              <a:solidFill>
                <a:schemeClr val="accent6">
                  <a:lumMod val="50000"/>
                </a:schemeClr>
              </a:solidFill>
              <a:latin typeface="华文黑体" pitchFamily="2" charset="-122"/>
              <a:ea typeface="华文黑体" pitchFamily="2" charset="-122"/>
              <a:cs typeface="华文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0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3275856" y="2142148"/>
            <a:ext cx="3142373" cy="2472174"/>
          </a:xfrm>
          <a:custGeom>
            <a:avLst/>
            <a:gdLst>
              <a:gd name="connsiteX0" fmla="*/ 1600551 w 6058352"/>
              <a:gd name="connsiteY0" fmla="*/ 651879 h 4766239"/>
              <a:gd name="connsiteX1" fmla="*/ 1324326 w 6058352"/>
              <a:gd name="connsiteY1" fmla="*/ 785229 h 4766239"/>
              <a:gd name="connsiteX2" fmla="*/ 1143351 w 6058352"/>
              <a:gd name="connsiteY2" fmla="*/ 1004304 h 4766239"/>
              <a:gd name="connsiteX3" fmla="*/ 1114776 w 6058352"/>
              <a:gd name="connsiteY3" fmla="*/ 1156704 h 4766239"/>
              <a:gd name="connsiteX4" fmla="*/ 1086201 w 6058352"/>
              <a:gd name="connsiteY4" fmla="*/ 1461504 h 4766239"/>
              <a:gd name="connsiteX5" fmla="*/ 1295751 w 6058352"/>
              <a:gd name="connsiteY5" fmla="*/ 1804404 h 4766239"/>
              <a:gd name="connsiteX6" fmla="*/ 1381476 w 6058352"/>
              <a:gd name="connsiteY6" fmla="*/ 1899654 h 4766239"/>
              <a:gd name="connsiteX7" fmla="*/ 1324326 w 6058352"/>
              <a:gd name="connsiteY7" fmla="*/ 2013954 h 4766239"/>
              <a:gd name="connsiteX8" fmla="*/ 1257651 w 6058352"/>
              <a:gd name="connsiteY8" fmla="*/ 2118729 h 4766239"/>
              <a:gd name="connsiteX9" fmla="*/ 1057626 w 6058352"/>
              <a:gd name="connsiteY9" fmla="*/ 2280654 h 4766239"/>
              <a:gd name="connsiteX10" fmla="*/ 800451 w 6058352"/>
              <a:gd name="connsiteY10" fmla="*/ 2423529 h 4766239"/>
              <a:gd name="connsiteX11" fmla="*/ 667101 w 6058352"/>
              <a:gd name="connsiteY11" fmla="*/ 2480679 h 4766239"/>
              <a:gd name="connsiteX12" fmla="*/ 505176 w 6058352"/>
              <a:gd name="connsiteY12" fmla="*/ 2718804 h 4766239"/>
              <a:gd name="connsiteX13" fmla="*/ 495651 w 6058352"/>
              <a:gd name="connsiteY13" fmla="*/ 2880729 h 4766239"/>
              <a:gd name="connsiteX14" fmla="*/ 428976 w 6058352"/>
              <a:gd name="connsiteY14" fmla="*/ 3071229 h 4766239"/>
              <a:gd name="connsiteX15" fmla="*/ 428976 w 6058352"/>
              <a:gd name="connsiteY15" fmla="*/ 3147429 h 4766239"/>
              <a:gd name="connsiteX16" fmla="*/ 362301 w 6058352"/>
              <a:gd name="connsiteY16" fmla="*/ 3261729 h 4766239"/>
              <a:gd name="connsiteX17" fmla="*/ 343251 w 6058352"/>
              <a:gd name="connsiteY17" fmla="*/ 3423654 h 4766239"/>
              <a:gd name="connsiteX18" fmla="*/ 276576 w 6058352"/>
              <a:gd name="connsiteY18" fmla="*/ 3461754 h 4766239"/>
              <a:gd name="connsiteX19" fmla="*/ 86076 w 6058352"/>
              <a:gd name="connsiteY19" fmla="*/ 3757029 h 4766239"/>
              <a:gd name="connsiteX20" fmla="*/ 351 w 6058352"/>
              <a:gd name="connsiteY20" fmla="*/ 4071354 h 4766239"/>
              <a:gd name="connsiteX21" fmla="*/ 114651 w 6058352"/>
              <a:gd name="connsiteY21" fmla="*/ 4328529 h 4766239"/>
              <a:gd name="connsiteX22" fmla="*/ 267051 w 6058352"/>
              <a:gd name="connsiteY22" fmla="*/ 4557129 h 4766239"/>
              <a:gd name="connsiteX23" fmla="*/ 695676 w 6058352"/>
              <a:gd name="connsiteY23" fmla="*/ 4519029 h 4766239"/>
              <a:gd name="connsiteX24" fmla="*/ 962376 w 6058352"/>
              <a:gd name="connsiteY24" fmla="*/ 4442829 h 4766239"/>
              <a:gd name="connsiteX25" fmla="*/ 1057626 w 6058352"/>
              <a:gd name="connsiteY25" fmla="*/ 4118979 h 4766239"/>
              <a:gd name="connsiteX26" fmla="*/ 1000476 w 6058352"/>
              <a:gd name="connsiteY26" fmla="*/ 4480929 h 4766239"/>
              <a:gd name="connsiteX27" fmla="*/ 971901 w 6058352"/>
              <a:gd name="connsiteY27" fmla="*/ 4604754 h 4766239"/>
              <a:gd name="connsiteX28" fmla="*/ 914751 w 6058352"/>
              <a:gd name="connsiteY28" fmla="*/ 4747629 h 4766239"/>
              <a:gd name="connsiteX29" fmla="*/ 3743676 w 6058352"/>
              <a:gd name="connsiteY29" fmla="*/ 4757154 h 4766239"/>
              <a:gd name="connsiteX30" fmla="*/ 3734151 w 6058352"/>
              <a:gd name="connsiteY30" fmla="*/ 4700004 h 4766239"/>
              <a:gd name="connsiteX31" fmla="*/ 3610326 w 6058352"/>
              <a:gd name="connsiteY31" fmla="*/ 4509504 h 4766239"/>
              <a:gd name="connsiteX32" fmla="*/ 3419826 w 6058352"/>
              <a:gd name="connsiteY32" fmla="*/ 4338054 h 4766239"/>
              <a:gd name="connsiteX33" fmla="*/ 3305526 w 6058352"/>
              <a:gd name="connsiteY33" fmla="*/ 4214229 h 4766239"/>
              <a:gd name="connsiteX34" fmla="*/ 3238851 w 6058352"/>
              <a:gd name="connsiteY34" fmla="*/ 3909429 h 4766239"/>
              <a:gd name="connsiteX35" fmla="*/ 3267426 w 6058352"/>
              <a:gd name="connsiteY35" fmla="*/ 3328404 h 4766239"/>
              <a:gd name="connsiteX36" fmla="*/ 3296001 w 6058352"/>
              <a:gd name="connsiteY36" fmla="*/ 2852154 h 4766239"/>
              <a:gd name="connsiteX37" fmla="*/ 3686526 w 6058352"/>
              <a:gd name="connsiteY37" fmla="*/ 2518779 h 4766239"/>
              <a:gd name="connsiteX38" fmla="*/ 3848451 w 6058352"/>
              <a:gd name="connsiteY38" fmla="*/ 2433054 h 4766239"/>
              <a:gd name="connsiteX39" fmla="*/ 4258026 w 6058352"/>
              <a:gd name="connsiteY39" fmla="*/ 2137779 h 4766239"/>
              <a:gd name="connsiteX40" fmla="*/ 4496151 w 6058352"/>
              <a:gd name="connsiteY40" fmla="*/ 1947279 h 4766239"/>
              <a:gd name="connsiteX41" fmla="*/ 4800951 w 6058352"/>
              <a:gd name="connsiteY41" fmla="*/ 1671054 h 4766239"/>
              <a:gd name="connsiteX42" fmla="*/ 4991451 w 6058352"/>
              <a:gd name="connsiteY42" fmla="*/ 1471029 h 4766239"/>
              <a:gd name="connsiteX43" fmla="*/ 5334351 w 6058352"/>
              <a:gd name="connsiteY43" fmla="*/ 1156704 h 4766239"/>
              <a:gd name="connsiteX44" fmla="*/ 5277201 w 6058352"/>
              <a:gd name="connsiteY44" fmla="*/ 1051929 h 4766239"/>
              <a:gd name="connsiteX45" fmla="*/ 5248626 w 6058352"/>
              <a:gd name="connsiteY45" fmla="*/ 947154 h 4766239"/>
              <a:gd name="connsiteX46" fmla="*/ 5343876 w 6058352"/>
              <a:gd name="connsiteY46" fmla="*/ 842379 h 4766239"/>
              <a:gd name="connsiteX47" fmla="*/ 5458176 w 6058352"/>
              <a:gd name="connsiteY47" fmla="*/ 785229 h 4766239"/>
              <a:gd name="connsiteX48" fmla="*/ 5658201 w 6058352"/>
              <a:gd name="connsiteY48" fmla="*/ 642354 h 4766239"/>
              <a:gd name="connsiteX49" fmla="*/ 5943951 w 6058352"/>
              <a:gd name="connsiteY49" fmla="*/ 385179 h 4766239"/>
              <a:gd name="connsiteX50" fmla="*/ 6029676 w 6058352"/>
              <a:gd name="connsiteY50" fmla="*/ 289929 h 4766239"/>
              <a:gd name="connsiteX51" fmla="*/ 6058251 w 6058352"/>
              <a:gd name="connsiteY51" fmla="*/ 204204 h 4766239"/>
              <a:gd name="connsiteX52" fmla="*/ 6039201 w 6058352"/>
              <a:gd name="connsiteY52" fmla="*/ 185154 h 4766239"/>
              <a:gd name="connsiteX53" fmla="*/ 6039201 w 6058352"/>
              <a:gd name="connsiteY53" fmla="*/ 147054 h 4766239"/>
              <a:gd name="connsiteX54" fmla="*/ 5982051 w 6058352"/>
              <a:gd name="connsiteY54" fmla="*/ 147054 h 4766239"/>
              <a:gd name="connsiteX55" fmla="*/ 5963001 w 6058352"/>
              <a:gd name="connsiteY55" fmla="*/ 118479 h 4766239"/>
              <a:gd name="connsiteX56" fmla="*/ 5905851 w 6058352"/>
              <a:gd name="connsiteY56" fmla="*/ 99429 h 4766239"/>
              <a:gd name="connsiteX57" fmla="*/ 5858226 w 6058352"/>
              <a:gd name="connsiteY57" fmla="*/ 108954 h 4766239"/>
              <a:gd name="connsiteX58" fmla="*/ 5648676 w 6058352"/>
              <a:gd name="connsiteY58" fmla="*/ 156579 h 4766239"/>
              <a:gd name="connsiteX59" fmla="*/ 5505801 w 6058352"/>
              <a:gd name="connsiteY59" fmla="*/ 194679 h 4766239"/>
              <a:gd name="connsiteX60" fmla="*/ 5372451 w 6058352"/>
              <a:gd name="connsiteY60" fmla="*/ 242304 h 4766239"/>
              <a:gd name="connsiteX61" fmla="*/ 5343876 w 6058352"/>
              <a:gd name="connsiteY61" fmla="*/ 156579 h 4766239"/>
              <a:gd name="connsiteX62" fmla="*/ 5334351 w 6058352"/>
              <a:gd name="connsiteY62" fmla="*/ 61329 h 4766239"/>
              <a:gd name="connsiteX63" fmla="*/ 5258151 w 6058352"/>
              <a:gd name="connsiteY63" fmla="*/ 4179 h 4766239"/>
              <a:gd name="connsiteX64" fmla="*/ 5201001 w 6058352"/>
              <a:gd name="connsiteY64" fmla="*/ 175629 h 4766239"/>
              <a:gd name="connsiteX65" fmla="*/ 5086701 w 6058352"/>
              <a:gd name="connsiteY65" fmla="*/ 318504 h 4766239"/>
              <a:gd name="connsiteX66" fmla="*/ 5048601 w 6058352"/>
              <a:gd name="connsiteY66" fmla="*/ 413754 h 4766239"/>
              <a:gd name="connsiteX67" fmla="*/ 5020026 w 6058352"/>
              <a:gd name="connsiteY67" fmla="*/ 613779 h 4766239"/>
              <a:gd name="connsiteX68" fmla="*/ 4953351 w 6058352"/>
              <a:gd name="connsiteY68" fmla="*/ 604254 h 4766239"/>
              <a:gd name="connsiteX69" fmla="*/ 4924776 w 6058352"/>
              <a:gd name="connsiteY69" fmla="*/ 585204 h 4766239"/>
              <a:gd name="connsiteX70" fmla="*/ 4258026 w 6058352"/>
              <a:gd name="connsiteY70" fmla="*/ 1070979 h 4766239"/>
              <a:gd name="connsiteX71" fmla="*/ 3877026 w 6058352"/>
              <a:gd name="connsiteY71" fmla="*/ 1337679 h 4766239"/>
              <a:gd name="connsiteX72" fmla="*/ 3810351 w 6058352"/>
              <a:gd name="connsiteY72" fmla="*/ 1375779 h 4766239"/>
              <a:gd name="connsiteX73" fmla="*/ 3753201 w 6058352"/>
              <a:gd name="connsiteY73" fmla="*/ 1480554 h 4766239"/>
              <a:gd name="connsiteX74" fmla="*/ 3476976 w 6058352"/>
              <a:gd name="connsiteY74" fmla="*/ 1652004 h 4766239"/>
              <a:gd name="connsiteX75" fmla="*/ 3315051 w 6058352"/>
              <a:gd name="connsiteY75" fmla="*/ 1671054 h 4766239"/>
              <a:gd name="connsiteX76" fmla="*/ 3267426 w 6058352"/>
              <a:gd name="connsiteY76" fmla="*/ 1775829 h 4766239"/>
              <a:gd name="connsiteX77" fmla="*/ 3115026 w 6058352"/>
              <a:gd name="connsiteY77" fmla="*/ 1804404 h 4766239"/>
              <a:gd name="connsiteX78" fmla="*/ 3010251 w 6058352"/>
              <a:gd name="connsiteY78" fmla="*/ 1832979 h 4766239"/>
              <a:gd name="connsiteX79" fmla="*/ 2934051 w 6058352"/>
              <a:gd name="connsiteY79" fmla="*/ 1794879 h 4766239"/>
              <a:gd name="connsiteX80" fmla="*/ 2591151 w 6058352"/>
              <a:gd name="connsiteY80" fmla="*/ 1852029 h 4766239"/>
              <a:gd name="connsiteX81" fmla="*/ 2333976 w 6058352"/>
              <a:gd name="connsiteY81" fmla="*/ 1918704 h 4766239"/>
              <a:gd name="connsiteX82" fmla="*/ 2200626 w 6058352"/>
              <a:gd name="connsiteY82" fmla="*/ 1861554 h 4766239"/>
              <a:gd name="connsiteX83" fmla="*/ 2343501 w 6058352"/>
              <a:gd name="connsiteY83" fmla="*/ 1804404 h 4766239"/>
              <a:gd name="connsiteX84" fmla="*/ 2324451 w 6058352"/>
              <a:gd name="connsiteY84" fmla="*/ 1728204 h 4766239"/>
              <a:gd name="connsiteX85" fmla="*/ 2305401 w 6058352"/>
              <a:gd name="connsiteY85" fmla="*/ 1680579 h 4766239"/>
              <a:gd name="connsiteX86" fmla="*/ 2238726 w 6058352"/>
              <a:gd name="connsiteY86" fmla="*/ 1661529 h 4766239"/>
              <a:gd name="connsiteX87" fmla="*/ 2267301 w 6058352"/>
              <a:gd name="connsiteY87" fmla="*/ 1575804 h 4766239"/>
              <a:gd name="connsiteX88" fmla="*/ 2267301 w 6058352"/>
              <a:gd name="connsiteY88" fmla="*/ 1528179 h 4766239"/>
              <a:gd name="connsiteX89" fmla="*/ 2314926 w 6058352"/>
              <a:gd name="connsiteY89" fmla="*/ 1471029 h 4766239"/>
              <a:gd name="connsiteX90" fmla="*/ 2248251 w 6058352"/>
              <a:gd name="connsiteY90" fmla="*/ 1394829 h 4766239"/>
              <a:gd name="connsiteX91" fmla="*/ 2295876 w 6058352"/>
              <a:gd name="connsiteY91" fmla="*/ 1318629 h 4766239"/>
              <a:gd name="connsiteX92" fmla="*/ 2219676 w 6058352"/>
              <a:gd name="connsiteY92" fmla="*/ 1194804 h 4766239"/>
              <a:gd name="connsiteX93" fmla="*/ 2257776 w 6058352"/>
              <a:gd name="connsiteY93" fmla="*/ 1090029 h 4766239"/>
              <a:gd name="connsiteX94" fmla="*/ 2191101 w 6058352"/>
              <a:gd name="connsiteY94" fmla="*/ 1051929 h 4766239"/>
              <a:gd name="connsiteX95" fmla="*/ 2143476 w 6058352"/>
              <a:gd name="connsiteY95" fmla="*/ 947154 h 4766239"/>
              <a:gd name="connsiteX96" fmla="*/ 2057751 w 6058352"/>
              <a:gd name="connsiteY96" fmla="*/ 813804 h 4766239"/>
              <a:gd name="connsiteX97" fmla="*/ 1886301 w 6058352"/>
              <a:gd name="connsiteY97" fmla="*/ 699504 h 4766239"/>
              <a:gd name="connsiteX98" fmla="*/ 1695801 w 6058352"/>
              <a:gd name="connsiteY98" fmla="*/ 651879 h 4766239"/>
              <a:gd name="connsiteX99" fmla="*/ 1600551 w 6058352"/>
              <a:gd name="connsiteY99" fmla="*/ 651879 h 4766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6058352" h="4766239">
                <a:moveTo>
                  <a:pt x="1600551" y="651879"/>
                </a:moveTo>
                <a:cubicBezTo>
                  <a:pt x="1538638" y="674104"/>
                  <a:pt x="1400526" y="726492"/>
                  <a:pt x="1324326" y="785229"/>
                </a:cubicBezTo>
                <a:cubicBezTo>
                  <a:pt x="1248126" y="843966"/>
                  <a:pt x="1178276" y="942392"/>
                  <a:pt x="1143351" y="1004304"/>
                </a:cubicBezTo>
                <a:cubicBezTo>
                  <a:pt x="1108426" y="1066217"/>
                  <a:pt x="1124301" y="1080504"/>
                  <a:pt x="1114776" y="1156704"/>
                </a:cubicBezTo>
                <a:cubicBezTo>
                  <a:pt x="1105251" y="1232904"/>
                  <a:pt x="1056039" y="1353554"/>
                  <a:pt x="1086201" y="1461504"/>
                </a:cubicBezTo>
                <a:cubicBezTo>
                  <a:pt x="1116363" y="1569454"/>
                  <a:pt x="1246539" y="1731379"/>
                  <a:pt x="1295751" y="1804404"/>
                </a:cubicBezTo>
                <a:cubicBezTo>
                  <a:pt x="1344963" y="1877429"/>
                  <a:pt x="1376713" y="1864729"/>
                  <a:pt x="1381476" y="1899654"/>
                </a:cubicBezTo>
                <a:cubicBezTo>
                  <a:pt x="1386238" y="1934579"/>
                  <a:pt x="1344963" y="1977442"/>
                  <a:pt x="1324326" y="2013954"/>
                </a:cubicBezTo>
                <a:cubicBezTo>
                  <a:pt x="1303688" y="2050467"/>
                  <a:pt x="1302101" y="2074279"/>
                  <a:pt x="1257651" y="2118729"/>
                </a:cubicBezTo>
                <a:cubicBezTo>
                  <a:pt x="1213201" y="2163179"/>
                  <a:pt x="1133826" y="2229854"/>
                  <a:pt x="1057626" y="2280654"/>
                </a:cubicBezTo>
                <a:cubicBezTo>
                  <a:pt x="981426" y="2331454"/>
                  <a:pt x="865539" y="2390191"/>
                  <a:pt x="800451" y="2423529"/>
                </a:cubicBezTo>
                <a:cubicBezTo>
                  <a:pt x="735363" y="2456867"/>
                  <a:pt x="716313" y="2431467"/>
                  <a:pt x="667101" y="2480679"/>
                </a:cubicBezTo>
                <a:cubicBezTo>
                  <a:pt x="617889" y="2529891"/>
                  <a:pt x="533751" y="2652129"/>
                  <a:pt x="505176" y="2718804"/>
                </a:cubicBezTo>
                <a:cubicBezTo>
                  <a:pt x="476601" y="2785479"/>
                  <a:pt x="508351" y="2821992"/>
                  <a:pt x="495651" y="2880729"/>
                </a:cubicBezTo>
                <a:cubicBezTo>
                  <a:pt x="482951" y="2939467"/>
                  <a:pt x="440089" y="3026779"/>
                  <a:pt x="428976" y="3071229"/>
                </a:cubicBezTo>
                <a:cubicBezTo>
                  <a:pt x="417863" y="3115679"/>
                  <a:pt x="440088" y="3115679"/>
                  <a:pt x="428976" y="3147429"/>
                </a:cubicBezTo>
                <a:cubicBezTo>
                  <a:pt x="417864" y="3179179"/>
                  <a:pt x="376588" y="3215692"/>
                  <a:pt x="362301" y="3261729"/>
                </a:cubicBezTo>
                <a:cubicBezTo>
                  <a:pt x="348014" y="3307766"/>
                  <a:pt x="357538" y="3390317"/>
                  <a:pt x="343251" y="3423654"/>
                </a:cubicBezTo>
                <a:cubicBezTo>
                  <a:pt x="328964" y="3456991"/>
                  <a:pt x="319438" y="3406192"/>
                  <a:pt x="276576" y="3461754"/>
                </a:cubicBezTo>
                <a:cubicBezTo>
                  <a:pt x="233713" y="3517317"/>
                  <a:pt x="132113" y="3655429"/>
                  <a:pt x="86076" y="3757029"/>
                </a:cubicBezTo>
                <a:cubicBezTo>
                  <a:pt x="40039" y="3858629"/>
                  <a:pt x="-4411" y="3976104"/>
                  <a:pt x="351" y="4071354"/>
                </a:cubicBezTo>
                <a:cubicBezTo>
                  <a:pt x="5113" y="4166604"/>
                  <a:pt x="70201" y="4247567"/>
                  <a:pt x="114651" y="4328529"/>
                </a:cubicBezTo>
                <a:cubicBezTo>
                  <a:pt x="159101" y="4409492"/>
                  <a:pt x="170214" y="4525379"/>
                  <a:pt x="267051" y="4557129"/>
                </a:cubicBezTo>
                <a:cubicBezTo>
                  <a:pt x="363888" y="4588879"/>
                  <a:pt x="579788" y="4538079"/>
                  <a:pt x="695676" y="4519029"/>
                </a:cubicBezTo>
                <a:cubicBezTo>
                  <a:pt x="811563" y="4499979"/>
                  <a:pt x="902051" y="4509504"/>
                  <a:pt x="962376" y="4442829"/>
                </a:cubicBezTo>
                <a:cubicBezTo>
                  <a:pt x="1022701" y="4376154"/>
                  <a:pt x="1051276" y="4112629"/>
                  <a:pt x="1057626" y="4118979"/>
                </a:cubicBezTo>
                <a:cubicBezTo>
                  <a:pt x="1063976" y="4125329"/>
                  <a:pt x="1014763" y="4399967"/>
                  <a:pt x="1000476" y="4480929"/>
                </a:cubicBezTo>
                <a:cubicBezTo>
                  <a:pt x="986188" y="4561892"/>
                  <a:pt x="986188" y="4560304"/>
                  <a:pt x="971901" y="4604754"/>
                </a:cubicBezTo>
                <a:cubicBezTo>
                  <a:pt x="957614" y="4649204"/>
                  <a:pt x="936182" y="4698416"/>
                  <a:pt x="914751" y="4747629"/>
                </a:cubicBezTo>
                <a:cubicBezTo>
                  <a:pt x="1857726" y="4750804"/>
                  <a:pt x="3284888" y="4780967"/>
                  <a:pt x="3743676" y="4757154"/>
                </a:cubicBezTo>
                <a:cubicBezTo>
                  <a:pt x="3740501" y="4738104"/>
                  <a:pt x="3756376" y="4741279"/>
                  <a:pt x="3734151" y="4700004"/>
                </a:cubicBezTo>
                <a:cubicBezTo>
                  <a:pt x="3711926" y="4658729"/>
                  <a:pt x="3662713" y="4569829"/>
                  <a:pt x="3610326" y="4509504"/>
                </a:cubicBezTo>
                <a:cubicBezTo>
                  <a:pt x="3557939" y="4449179"/>
                  <a:pt x="3470626" y="4387267"/>
                  <a:pt x="3419826" y="4338054"/>
                </a:cubicBezTo>
                <a:cubicBezTo>
                  <a:pt x="3369026" y="4288842"/>
                  <a:pt x="3335689" y="4285667"/>
                  <a:pt x="3305526" y="4214229"/>
                </a:cubicBezTo>
                <a:cubicBezTo>
                  <a:pt x="3275364" y="4142792"/>
                  <a:pt x="3245201" y="4057066"/>
                  <a:pt x="3238851" y="3909429"/>
                </a:cubicBezTo>
                <a:cubicBezTo>
                  <a:pt x="3232501" y="3761792"/>
                  <a:pt x="3257901" y="3504617"/>
                  <a:pt x="3267426" y="3328404"/>
                </a:cubicBezTo>
                <a:cubicBezTo>
                  <a:pt x="3276951" y="3152192"/>
                  <a:pt x="3226151" y="2987091"/>
                  <a:pt x="3296001" y="2852154"/>
                </a:cubicBezTo>
                <a:cubicBezTo>
                  <a:pt x="3365851" y="2717217"/>
                  <a:pt x="3594451" y="2588629"/>
                  <a:pt x="3686526" y="2518779"/>
                </a:cubicBezTo>
                <a:cubicBezTo>
                  <a:pt x="3778601" y="2448929"/>
                  <a:pt x="3753201" y="2496554"/>
                  <a:pt x="3848451" y="2433054"/>
                </a:cubicBezTo>
                <a:cubicBezTo>
                  <a:pt x="3943701" y="2369554"/>
                  <a:pt x="4150076" y="2218741"/>
                  <a:pt x="4258026" y="2137779"/>
                </a:cubicBezTo>
                <a:cubicBezTo>
                  <a:pt x="4365976" y="2056817"/>
                  <a:pt x="4405664" y="2025066"/>
                  <a:pt x="4496151" y="1947279"/>
                </a:cubicBezTo>
                <a:cubicBezTo>
                  <a:pt x="4586638" y="1869492"/>
                  <a:pt x="4718401" y="1750429"/>
                  <a:pt x="4800951" y="1671054"/>
                </a:cubicBezTo>
                <a:cubicBezTo>
                  <a:pt x="4883501" y="1591679"/>
                  <a:pt x="4902551" y="1556754"/>
                  <a:pt x="4991451" y="1471029"/>
                </a:cubicBezTo>
                <a:cubicBezTo>
                  <a:pt x="5080351" y="1385304"/>
                  <a:pt x="5285139" y="1224967"/>
                  <a:pt x="5334351" y="1156704"/>
                </a:cubicBezTo>
                <a:cubicBezTo>
                  <a:pt x="5315301" y="1121779"/>
                  <a:pt x="5291489" y="1086854"/>
                  <a:pt x="5277201" y="1051929"/>
                </a:cubicBezTo>
                <a:cubicBezTo>
                  <a:pt x="5277201" y="1051929"/>
                  <a:pt x="5237514" y="982079"/>
                  <a:pt x="5248626" y="947154"/>
                </a:cubicBezTo>
                <a:cubicBezTo>
                  <a:pt x="5248626" y="947154"/>
                  <a:pt x="5308951" y="869367"/>
                  <a:pt x="5343876" y="842379"/>
                </a:cubicBezTo>
                <a:cubicBezTo>
                  <a:pt x="5378801" y="815392"/>
                  <a:pt x="5405788" y="818567"/>
                  <a:pt x="5458176" y="785229"/>
                </a:cubicBezTo>
                <a:cubicBezTo>
                  <a:pt x="5510564" y="751891"/>
                  <a:pt x="5577239" y="709029"/>
                  <a:pt x="5658201" y="642354"/>
                </a:cubicBezTo>
                <a:cubicBezTo>
                  <a:pt x="5739164" y="575679"/>
                  <a:pt x="5882039" y="443916"/>
                  <a:pt x="5943951" y="385179"/>
                </a:cubicBezTo>
                <a:cubicBezTo>
                  <a:pt x="6005863" y="326442"/>
                  <a:pt x="6010626" y="320091"/>
                  <a:pt x="6029676" y="289929"/>
                </a:cubicBezTo>
                <a:cubicBezTo>
                  <a:pt x="6048726" y="259766"/>
                  <a:pt x="6056664" y="221666"/>
                  <a:pt x="6058251" y="204204"/>
                </a:cubicBezTo>
                <a:cubicBezTo>
                  <a:pt x="6059838" y="186742"/>
                  <a:pt x="6042376" y="194679"/>
                  <a:pt x="6039201" y="185154"/>
                </a:cubicBezTo>
                <a:cubicBezTo>
                  <a:pt x="6036026" y="175629"/>
                  <a:pt x="6048726" y="153404"/>
                  <a:pt x="6039201" y="147054"/>
                </a:cubicBezTo>
                <a:cubicBezTo>
                  <a:pt x="6029676" y="140704"/>
                  <a:pt x="5994751" y="151817"/>
                  <a:pt x="5982051" y="147054"/>
                </a:cubicBezTo>
                <a:cubicBezTo>
                  <a:pt x="5969351" y="142291"/>
                  <a:pt x="5975701" y="126416"/>
                  <a:pt x="5963001" y="118479"/>
                </a:cubicBezTo>
                <a:cubicBezTo>
                  <a:pt x="5950301" y="110542"/>
                  <a:pt x="5923313" y="101016"/>
                  <a:pt x="5905851" y="99429"/>
                </a:cubicBezTo>
                <a:cubicBezTo>
                  <a:pt x="5888389" y="97842"/>
                  <a:pt x="5858226" y="108954"/>
                  <a:pt x="5858226" y="108954"/>
                </a:cubicBezTo>
                <a:lnTo>
                  <a:pt x="5648676" y="156579"/>
                </a:lnTo>
                <a:cubicBezTo>
                  <a:pt x="5589939" y="170866"/>
                  <a:pt x="5551838" y="180392"/>
                  <a:pt x="5505801" y="194679"/>
                </a:cubicBezTo>
                <a:cubicBezTo>
                  <a:pt x="5459764" y="208966"/>
                  <a:pt x="5399438" y="248654"/>
                  <a:pt x="5372451" y="242304"/>
                </a:cubicBezTo>
                <a:cubicBezTo>
                  <a:pt x="5345464" y="235954"/>
                  <a:pt x="5350226" y="186741"/>
                  <a:pt x="5343876" y="156579"/>
                </a:cubicBezTo>
                <a:cubicBezTo>
                  <a:pt x="5337526" y="126417"/>
                  <a:pt x="5348638" y="86729"/>
                  <a:pt x="5334351" y="61329"/>
                </a:cubicBezTo>
                <a:cubicBezTo>
                  <a:pt x="5320064" y="35929"/>
                  <a:pt x="5280376" y="-14871"/>
                  <a:pt x="5258151" y="4179"/>
                </a:cubicBezTo>
                <a:cubicBezTo>
                  <a:pt x="5235926" y="23229"/>
                  <a:pt x="5229576" y="123242"/>
                  <a:pt x="5201001" y="175629"/>
                </a:cubicBezTo>
                <a:cubicBezTo>
                  <a:pt x="5172426" y="228016"/>
                  <a:pt x="5112101" y="278816"/>
                  <a:pt x="5086701" y="318504"/>
                </a:cubicBezTo>
                <a:cubicBezTo>
                  <a:pt x="5061301" y="358191"/>
                  <a:pt x="5059713" y="364542"/>
                  <a:pt x="5048601" y="413754"/>
                </a:cubicBezTo>
                <a:cubicBezTo>
                  <a:pt x="5037489" y="462966"/>
                  <a:pt x="5035901" y="582029"/>
                  <a:pt x="5020026" y="613779"/>
                </a:cubicBezTo>
                <a:cubicBezTo>
                  <a:pt x="5004151" y="645529"/>
                  <a:pt x="4969226" y="609016"/>
                  <a:pt x="4953351" y="604254"/>
                </a:cubicBezTo>
                <a:cubicBezTo>
                  <a:pt x="4937476" y="599492"/>
                  <a:pt x="5040663" y="507417"/>
                  <a:pt x="4924776" y="585204"/>
                </a:cubicBezTo>
                <a:cubicBezTo>
                  <a:pt x="4808889" y="662991"/>
                  <a:pt x="4432651" y="945567"/>
                  <a:pt x="4258026" y="1070979"/>
                </a:cubicBezTo>
                <a:cubicBezTo>
                  <a:pt x="4083401" y="1196391"/>
                  <a:pt x="3951638" y="1286879"/>
                  <a:pt x="3877026" y="1337679"/>
                </a:cubicBezTo>
                <a:cubicBezTo>
                  <a:pt x="3802414" y="1388479"/>
                  <a:pt x="3830988" y="1351967"/>
                  <a:pt x="3810351" y="1375779"/>
                </a:cubicBezTo>
                <a:cubicBezTo>
                  <a:pt x="3789714" y="1399591"/>
                  <a:pt x="3808763" y="1434517"/>
                  <a:pt x="3753201" y="1480554"/>
                </a:cubicBezTo>
                <a:cubicBezTo>
                  <a:pt x="3697639" y="1526591"/>
                  <a:pt x="3550001" y="1620254"/>
                  <a:pt x="3476976" y="1652004"/>
                </a:cubicBezTo>
                <a:cubicBezTo>
                  <a:pt x="3403951" y="1683754"/>
                  <a:pt x="3349976" y="1650416"/>
                  <a:pt x="3315051" y="1671054"/>
                </a:cubicBezTo>
                <a:cubicBezTo>
                  <a:pt x="3280126" y="1691692"/>
                  <a:pt x="3300763" y="1753604"/>
                  <a:pt x="3267426" y="1775829"/>
                </a:cubicBezTo>
                <a:cubicBezTo>
                  <a:pt x="3234089" y="1798054"/>
                  <a:pt x="3157888" y="1794879"/>
                  <a:pt x="3115026" y="1804404"/>
                </a:cubicBezTo>
                <a:cubicBezTo>
                  <a:pt x="3072164" y="1813929"/>
                  <a:pt x="3040413" y="1834566"/>
                  <a:pt x="3010251" y="1832979"/>
                </a:cubicBezTo>
                <a:cubicBezTo>
                  <a:pt x="2980089" y="1831392"/>
                  <a:pt x="3003901" y="1791704"/>
                  <a:pt x="2934051" y="1794879"/>
                </a:cubicBezTo>
                <a:cubicBezTo>
                  <a:pt x="2864201" y="1798054"/>
                  <a:pt x="2691163" y="1831392"/>
                  <a:pt x="2591151" y="1852029"/>
                </a:cubicBezTo>
                <a:cubicBezTo>
                  <a:pt x="2491139" y="1872666"/>
                  <a:pt x="2399063" y="1917117"/>
                  <a:pt x="2333976" y="1918704"/>
                </a:cubicBezTo>
                <a:cubicBezTo>
                  <a:pt x="2268889" y="1920291"/>
                  <a:pt x="2199039" y="1880604"/>
                  <a:pt x="2200626" y="1861554"/>
                </a:cubicBezTo>
                <a:cubicBezTo>
                  <a:pt x="2202213" y="1842504"/>
                  <a:pt x="2322864" y="1826629"/>
                  <a:pt x="2343501" y="1804404"/>
                </a:cubicBezTo>
                <a:cubicBezTo>
                  <a:pt x="2364138" y="1782179"/>
                  <a:pt x="2330801" y="1748841"/>
                  <a:pt x="2324451" y="1728204"/>
                </a:cubicBezTo>
                <a:cubicBezTo>
                  <a:pt x="2318101" y="1707567"/>
                  <a:pt x="2319689" y="1691692"/>
                  <a:pt x="2305401" y="1680579"/>
                </a:cubicBezTo>
                <a:cubicBezTo>
                  <a:pt x="2291114" y="1669467"/>
                  <a:pt x="2245076" y="1678991"/>
                  <a:pt x="2238726" y="1661529"/>
                </a:cubicBezTo>
                <a:cubicBezTo>
                  <a:pt x="2232376" y="1644067"/>
                  <a:pt x="2262539" y="1598029"/>
                  <a:pt x="2267301" y="1575804"/>
                </a:cubicBezTo>
                <a:cubicBezTo>
                  <a:pt x="2272064" y="1553579"/>
                  <a:pt x="2259364" y="1545641"/>
                  <a:pt x="2267301" y="1528179"/>
                </a:cubicBezTo>
                <a:cubicBezTo>
                  <a:pt x="2275238" y="1510717"/>
                  <a:pt x="2318101" y="1493254"/>
                  <a:pt x="2314926" y="1471029"/>
                </a:cubicBezTo>
                <a:cubicBezTo>
                  <a:pt x="2311751" y="1448804"/>
                  <a:pt x="2251426" y="1420229"/>
                  <a:pt x="2248251" y="1394829"/>
                </a:cubicBezTo>
                <a:cubicBezTo>
                  <a:pt x="2245076" y="1369429"/>
                  <a:pt x="2300638" y="1351966"/>
                  <a:pt x="2295876" y="1318629"/>
                </a:cubicBezTo>
                <a:cubicBezTo>
                  <a:pt x="2291114" y="1285292"/>
                  <a:pt x="2226026" y="1232904"/>
                  <a:pt x="2219676" y="1194804"/>
                </a:cubicBezTo>
                <a:cubicBezTo>
                  <a:pt x="2213326" y="1156704"/>
                  <a:pt x="2262538" y="1113841"/>
                  <a:pt x="2257776" y="1090029"/>
                </a:cubicBezTo>
                <a:cubicBezTo>
                  <a:pt x="2253014" y="1066217"/>
                  <a:pt x="2210151" y="1075741"/>
                  <a:pt x="2191101" y="1051929"/>
                </a:cubicBezTo>
                <a:cubicBezTo>
                  <a:pt x="2172051" y="1028117"/>
                  <a:pt x="2165701" y="986841"/>
                  <a:pt x="2143476" y="947154"/>
                </a:cubicBezTo>
                <a:cubicBezTo>
                  <a:pt x="2121251" y="907467"/>
                  <a:pt x="2100613" y="855079"/>
                  <a:pt x="2057751" y="813804"/>
                </a:cubicBezTo>
                <a:cubicBezTo>
                  <a:pt x="2014889" y="772529"/>
                  <a:pt x="1946626" y="726491"/>
                  <a:pt x="1886301" y="699504"/>
                </a:cubicBezTo>
                <a:cubicBezTo>
                  <a:pt x="1825976" y="672517"/>
                  <a:pt x="1743426" y="659816"/>
                  <a:pt x="1695801" y="651879"/>
                </a:cubicBezTo>
                <a:cubicBezTo>
                  <a:pt x="1648176" y="643942"/>
                  <a:pt x="1662464" y="629654"/>
                  <a:pt x="1600551" y="6518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3995936" y="4614322"/>
            <a:ext cx="64633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华文黑体" pitchFamily="2" charset="-122"/>
                <a:ea typeface="华文黑体" pitchFamily="2" charset="-122"/>
                <a:cs typeface="华文黑体" pitchFamily="2" charset="-122"/>
              </a:rPr>
              <a:t>列宁</a:t>
            </a:r>
            <a:endParaRPr lang="zh-CN" altLang="en-US" dirty="0">
              <a:solidFill>
                <a:schemeClr val="bg1"/>
              </a:solidFill>
              <a:latin typeface="华文黑体" pitchFamily="2" charset="-122"/>
              <a:ea typeface="华文黑体" pitchFamily="2" charset="-122"/>
              <a:cs typeface="华文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178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3059832" y="1916832"/>
            <a:ext cx="3461432" cy="2603886"/>
          </a:xfrm>
          <a:custGeom>
            <a:avLst/>
            <a:gdLst/>
            <a:ahLst/>
            <a:cxnLst/>
            <a:rect l="l" t="t" r="r" b="b"/>
            <a:pathLst>
              <a:path w="7164000" h="5389168">
                <a:moveTo>
                  <a:pt x="3788709" y="633"/>
                </a:moveTo>
                <a:cubicBezTo>
                  <a:pt x="3892426" y="-6775"/>
                  <a:pt x="4054351" y="52491"/>
                  <a:pt x="4150659" y="89533"/>
                </a:cubicBezTo>
                <a:cubicBezTo>
                  <a:pt x="4246967" y="126575"/>
                  <a:pt x="4333751" y="190075"/>
                  <a:pt x="4366559" y="222883"/>
                </a:cubicBezTo>
                <a:cubicBezTo>
                  <a:pt x="4399367" y="255691"/>
                  <a:pt x="4366559" y="278975"/>
                  <a:pt x="4347509" y="286383"/>
                </a:cubicBezTo>
                <a:cubicBezTo>
                  <a:pt x="4328459" y="293791"/>
                  <a:pt x="4251201" y="257808"/>
                  <a:pt x="4252259" y="267333"/>
                </a:cubicBezTo>
                <a:cubicBezTo>
                  <a:pt x="4253317" y="276858"/>
                  <a:pt x="4309409" y="306491"/>
                  <a:pt x="4353859" y="343533"/>
                </a:cubicBezTo>
                <a:cubicBezTo>
                  <a:pt x="4398309" y="380575"/>
                  <a:pt x="4503084" y="461008"/>
                  <a:pt x="4518959" y="489583"/>
                </a:cubicBezTo>
                <a:cubicBezTo>
                  <a:pt x="4534834" y="518158"/>
                  <a:pt x="4439584" y="494875"/>
                  <a:pt x="4449109" y="514983"/>
                </a:cubicBezTo>
                <a:cubicBezTo>
                  <a:pt x="4458634" y="535091"/>
                  <a:pt x="4550709" y="579541"/>
                  <a:pt x="4576109" y="610233"/>
                </a:cubicBezTo>
                <a:cubicBezTo>
                  <a:pt x="4601509" y="640925"/>
                  <a:pt x="4590926" y="666325"/>
                  <a:pt x="4601509" y="699133"/>
                </a:cubicBezTo>
                <a:cubicBezTo>
                  <a:pt x="4612092" y="731941"/>
                  <a:pt x="4634317" y="782741"/>
                  <a:pt x="4639609" y="807083"/>
                </a:cubicBezTo>
                <a:cubicBezTo>
                  <a:pt x="4644901" y="831425"/>
                  <a:pt x="4690409" y="845183"/>
                  <a:pt x="4633259" y="845183"/>
                </a:cubicBezTo>
                <a:cubicBezTo>
                  <a:pt x="4576109" y="845183"/>
                  <a:pt x="4341159" y="795441"/>
                  <a:pt x="4296709" y="807083"/>
                </a:cubicBezTo>
                <a:cubicBezTo>
                  <a:pt x="4252259" y="818725"/>
                  <a:pt x="4339042" y="877991"/>
                  <a:pt x="4366559" y="915033"/>
                </a:cubicBezTo>
                <a:cubicBezTo>
                  <a:pt x="4394076" y="952075"/>
                  <a:pt x="4406776" y="955250"/>
                  <a:pt x="4461809" y="1029333"/>
                </a:cubicBezTo>
                <a:cubicBezTo>
                  <a:pt x="4516842" y="1103416"/>
                  <a:pt x="4598334" y="1250525"/>
                  <a:pt x="4696759" y="1359533"/>
                </a:cubicBezTo>
                <a:cubicBezTo>
                  <a:pt x="4795184" y="1468541"/>
                  <a:pt x="4958167" y="1607183"/>
                  <a:pt x="5052359" y="1683383"/>
                </a:cubicBezTo>
                <a:cubicBezTo>
                  <a:pt x="5146551" y="1759583"/>
                  <a:pt x="5204230" y="1788158"/>
                  <a:pt x="5261909" y="1816733"/>
                </a:cubicBezTo>
                <a:cubicBezTo>
                  <a:pt x="5204759" y="1814616"/>
                  <a:pt x="5162426" y="1810383"/>
                  <a:pt x="5090459" y="1810383"/>
                </a:cubicBezTo>
                <a:cubicBezTo>
                  <a:pt x="5018492" y="1810383"/>
                  <a:pt x="4891492" y="1828375"/>
                  <a:pt x="4830109" y="1816733"/>
                </a:cubicBezTo>
                <a:cubicBezTo>
                  <a:pt x="4768726" y="1805091"/>
                  <a:pt x="4763434" y="1771225"/>
                  <a:pt x="4722159" y="1740533"/>
                </a:cubicBezTo>
                <a:cubicBezTo>
                  <a:pt x="4680884" y="1709841"/>
                  <a:pt x="4631671" y="1671212"/>
                  <a:pt x="4582459" y="1632583"/>
                </a:cubicBezTo>
                <a:cubicBezTo>
                  <a:pt x="4550709" y="1653750"/>
                  <a:pt x="4498851" y="1672800"/>
                  <a:pt x="4487209" y="1696083"/>
                </a:cubicBezTo>
                <a:cubicBezTo>
                  <a:pt x="4475567" y="1719366"/>
                  <a:pt x="4493559" y="1746883"/>
                  <a:pt x="4512609" y="1772283"/>
                </a:cubicBezTo>
                <a:cubicBezTo>
                  <a:pt x="4531659" y="1797683"/>
                  <a:pt x="4580342" y="1823083"/>
                  <a:pt x="4601509" y="1848483"/>
                </a:cubicBezTo>
                <a:cubicBezTo>
                  <a:pt x="4622676" y="1873883"/>
                  <a:pt x="4629026" y="1913041"/>
                  <a:pt x="4639609" y="1924683"/>
                </a:cubicBezTo>
                <a:cubicBezTo>
                  <a:pt x="4665009" y="1931033"/>
                  <a:pt x="4689351" y="1920450"/>
                  <a:pt x="4715809" y="1943733"/>
                </a:cubicBezTo>
                <a:cubicBezTo>
                  <a:pt x="4742267" y="1967016"/>
                  <a:pt x="4767667" y="2036866"/>
                  <a:pt x="4798359" y="2064383"/>
                </a:cubicBezTo>
                <a:cubicBezTo>
                  <a:pt x="4829051" y="2091900"/>
                  <a:pt x="4879851" y="2080258"/>
                  <a:pt x="4899959" y="2108833"/>
                </a:cubicBezTo>
                <a:cubicBezTo>
                  <a:pt x="4920067" y="2137408"/>
                  <a:pt x="4904192" y="2201966"/>
                  <a:pt x="4919009" y="2235833"/>
                </a:cubicBezTo>
                <a:cubicBezTo>
                  <a:pt x="4933826" y="2269700"/>
                  <a:pt x="4970867" y="2282400"/>
                  <a:pt x="4988859" y="2312033"/>
                </a:cubicBezTo>
                <a:cubicBezTo>
                  <a:pt x="5006851" y="2341666"/>
                  <a:pt x="4990976" y="2385058"/>
                  <a:pt x="5026959" y="2413633"/>
                </a:cubicBezTo>
                <a:cubicBezTo>
                  <a:pt x="5062942" y="2442208"/>
                  <a:pt x="5142317" y="2447500"/>
                  <a:pt x="5204759" y="2483483"/>
                </a:cubicBezTo>
                <a:cubicBezTo>
                  <a:pt x="5267201" y="2519466"/>
                  <a:pt x="5315884" y="2588258"/>
                  <a:pt x="5401609" y="2629533"/>
                </a:cubicBezTo>
                <a:cubicBezTo>
                  <a:pt x="5487334" y="2670808"/>
                  <a:pt x="5604809" y="2676100"/>
                  <a:pt x="5719109" y="2731133"/>
                </a:cubicBezTo>
                <a:cubicBezTo>
                  <a:pt x="5798103" y="2769167"/>
                  <a:pt x="5914503" y="2844607"/>
                  <a:pt x="5999059" y="2900979"/>
                </a:cubicBezTo>
                <a:lnTo>
                  <a:pt x="6026213" y="2901462"/>
                </a:lnTo>
                <a:cubicBezTo>
                  <a:pt x="6182447" y="2979903"/>
                  <a:pt x="6298508" y="3192815"/>
                  <a:pt x="6401176" y="3331768"/>
                </a:cubicBezTo>
                <a:cubicBezTo>
                  <a:pt x="6503845" y="3470721"/>
                  <a:pt x="6546251" y="3567092"/>
                  <a:pt x="6642225" y="3735180"/>
                </a:cubicBezTo>
                <a:cubicBezTo>
                  <a:pt x="6738198" y="3903268"/>
                  <a:pt x="6892201" y="4169969"/>
                  <a:pt x="6977015" y="4340298"/>
                </a:cubicBezTo>
                <a:cubicBezTo>
                  <a:pt x="7061828" y="4510627"/>
                  <a:pt x="7093075" y="4618204"/>
                  <a:pt x="7151105" y="4757157"/>
                </a:cubicBezTo>
                <a:cubicBezTo>
                  <a:pt x="7180120" y="4920763"/>
                  <a:pt x="7151105" y="5178498"/>
                  <a:pt x="7151105" y="5389168"/>
                </a:cubicBezTo>
                <a:lnTo>
                  <a:pt x="26783" y="5335380"/>
                </a:lnTo>
                <a:lnTo>
                  <a:pt x="0" y="4380639"/>
                </a:lnTo>
                <a:cubicBezTo>
                  <a:pt x="75886" y="4268580"/>
                  <a:pt x="337021" y="3903268"/>
                  <a:pt x="482097" y="3721733"/>
                </a:cubicBezTo>
                <a:cubicBezTo>
                  <a:pt x="627172" y="3540198"/>
                  <a:pt x="758856" y="3412450"/>
                  <a:pt x="870453" y="3291427"/>
                </a:cubicBezTo>
                <a:cubicBezTo>
                  <a:pt x="982050" y="3170404"/>
                  <a:pt x="1066862" y="3065068"/>
                  <a:pt x="1151676" y="2995592"/>
                </a:cubicBezTo>
                <a:cubicBezTo>
                  <a:pt x="1236490" y="2926116"/>
                  <a:pt x="1294519" y="2923874"/>
                  <a:pt x="1365942" y="2888015"/>
                </a:cubicBezTo>
                <a:lnTo>
                  <a:pt x="1380631" y="2889859"/>
                </a:lnTo>
                <a:cubicBezTo>
                  <a:pt x="1448091" y="2860286"/>
                  <a:pt x="1517083" y="2827361"/>
                  <a:pt x="1578909" y="2807333"/>
                </a:cubicBezTo>
                <a:cubicBezTo>
                  <a:pt x="1654051" y="2782991"/>
                  <a:pt x="1732367" y="2781933"/>
                  <a:pt x="1788459" y="2762883"/>
                </a:cubicBezTo>
                <a:cubicBezTo>
                  <a:pt x="1844551" y="2743833"/>
                  <a:pt x="1844551" y="2727958"/>
                  <a:pt x="1915459" y="2693033"/>
                </a:cubicBezTo>
                <a:cubicBezTo>
                  <a:pt x="1986367" y="2658108"/>
                  <a:pt x="2155701" y="2611541"/>
                  <a:pt x="2213909" y="2553333"/>
                </a:cubicBezTo>
                <a:cubicBezTo>
                  <a:pt x="2272117" y="2495125"/>
                  <a:pt x="2245659" y="2410458"/>
                  <a:pt x="2264709" y="2343783"/>
                </a:cubicBezTo>
                <a:cubicBezTo>
                  <a:pt x="2283759" y="2277108"/>
                  <a:pt x="2304926" y="2213608"/>
                  <a:pt x="2328209" y="2153283"/>
                </a:cubicBezTo>
                <a:cubicBezTo>
                  <a:pt x="2351492" y="2092958"/>
                  <a:pt x="2381126" y="2025225"/>
                  <a:pt x="2404409" y="1981833"/>
                </a:cubicBezTo>
                <a:cubicBezTo>
                  <a:pt x="2427692" y="1938441"/>
                  <a:pt x="2460501" y="1941616"/>
                  <a:pt x="2467909" y="1892933"/>
                </a:cubicBezTo>
                <a:cubicBezTo>
                  <a:pt x="2475317" y="1844250"/>
                  <a:pt x="2442509" y="1745825"/>
                  <a:pt x="2448859" y="1689733"/>
                </a:cubicBezTo>
                <a:cubicBezTo>
                  <a:pt x="2455209" y="1633641"/>
                  <a:pt x="2495426" y="1591308"/>
                  <a:pt x="2506009" y="1556383"/>
                </a:cubicBezTo>
                <a:cubicBezTo>
                  <a:pt x="2516592" y="1521458"/>
                  <a:pt x="2517651" y="1509816"/>
                  <a:pt x="2512359" y="1480183"/>
                </a:cubicBezTo>
                <a:cubicBezTo>
                  <a:pt x="2507067" y="1450550"/>
                  <a:pt x="2485901" y="1416683"/>
                  <a:pt x="2474259" y="1378583"/>
                </a:cubicBezTo>
                <a:cubicBezTo>
                  <a:pt x="2462617" y="1340483"/>
                  <a:pt x="2443567" y="1290741"/>
                  <a:pt x="2442509" y="1251583"/>
                </a:cubicBezTo>
                <a:cubicBezTo>
                  <a:pt x="2441451" y="1212425"/>
                  <a:pt x="2447801" y="1187025"/>
                  <a:pt x="2467909" y="1143633"/>
                </a:cubicBezTo>
                <a:cubicBezTo>
                  <a:pt x="2488017" y="1100241"/>
                  <a:pt x="2544109" y="1049441"/>
                  <a:pt x="2563159" y="991233"/>
                </a:cubicBezTo>
                <a:cubicBezTo>
                  <a:pt x="2582209" y="933025"/>
                  <a:pt x="2555751" y="858941"/>
                  <a:pt x="2582209" y="794383"/>
                </a:cubicBezTo>
                <a:cubicBezTo>
                  <a:pt x="2608667" y="729825"/>
                  <a:pt x="2710267" y="636691"/>
                  <a:pt x="2721909" y="603883"/>
                </a:cubicBezTo>
                <a:cubicBezTo>
                  <a:pt x="2733551" y="571075"/>
                  <a:pt x="2672167" y="607058"/>
                  <a:pt x="2652059" y="597533"/>
                </a:cubicBezTo>
                <a:cubicBezTo>
                  <a:pt x="2631951" y="588008"/>
                  <a:pt x="2606551" y="576366"/>
                  <a:pt x="2601259" y="546733"/>
                </a:cubicBezTo>
                <a:cubicBezTo>
                  <a:pt x="2595967" y="517100"/>
                  <a:pt x="2606551" y="466300"/>
                  <a:pt x="2620309" y="419733"/>
                </a:cubicBezTo>
                <a:cubicBezTo>
                  <a:pt x="2634067" y="373166"/>
                  <a:pt x="2619251" y="316016"/>
                  <a:pt x="2690159" y="254633"/>
                </a:cubicBezTo>
                <a:cubicBezTo>
                  <a:pt x="2761067" y="193250"/>
                  <a:pt x="2935692" y="72600"/>
                  <a:pt x="3045759" y="51433"/>
                </a:cubicBezTo>
                <a:cubicBezTo>
                  <a:pt x="3155826" y="30266"/>
                  <a:pt x="3270126" y="113875"/>
                  <a:pt x="3350559" y="127633"/>
                </a:cubicBezTo>
                <a:cubicBezTo>
                  <a:pt x="3430992" y="141391"/>
                  <a:pt x="3455334" y="155150"/>
                  <a:pt x="3528359" y="133983"/>
                </a:cubicBezTo>
                <a:cubicBezTo>
                  <a:pt x="3601384" y="112816"/>
                  <a:pt x="3684992" y="8041"/>
                  <a:pt x="3788709" y="6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351966" y="485089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accent6">
                    <a:lumMod val="50000"/>
                  </a:schemeClr>
                </a:solidFill>
                <a:latin typeface="华文黑体" pitchFamily="2" charset="-122"/>
                <a:ea typeface="华文黑体" pitchFamily="2" charset="-122"/>
                <a:cs typeface="华文黑体" pitchFamily="2" charset="-122"/>
              </a:rPr>
              <a:t>孔子</a:t>
            </a:r>
            <a:endParaRPr lang="en-US" altLang="zh-CN" dirty="0" smtClean="0">
              <a:solidFill>
                <a:schemeClr val="accent6">
                  <a:lumMod val="50000"/>
                </a:schemeClr>
              </a:solidFill>
              <a:latin typeface="华文黑体" pitchFamily="2" charset="-122"/>
              <a:ea typeface="华文黑体" pitchFamily="2" charset="-122"/>
              <a:cs typeface="华文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602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 rot="1316934">
            <a:off x="2712255" y="1252218"/>
            <a:ext cx="3267370" cy="3397360"/>
          </a:xfrm>
          <a:custGeom>
            <a:avLst/>
            <a:gdLst/>
            <a:ahLst/>
            <a:cxnLst/>
            <a:rect l="l" t="t" r="r" b="b"/>
            <a:pathLst>
              <a:path w="6126653" h="6370397">
                <a:moveTo>
                  <a:pt x="2949210" y="1274008"/>
                </a:moveTo>
                <a:cubicBezTo>
                  <a:pt x="2990438" y="1257394"/>
                  <a:pt x="3065027" y="1259854"/>
                  <a:pt x="3108365" y="1261217"/>
                </a:cubicBezTo>
                <a:cubicBezTo>
                  <a:pt x="3151704" y="1262580"/>
                  <a:pt x="3174164" y="1284337"/>
                  <a:pt x="3209238" y="1282183"/>
                </a:cubicBezTo>
                <a:cubicBezTo>
                  <a:pt x="3244312" y="1280029"/>
                  <a:pt x="3280223" y="1258712"/>
                  <a:pt x="3318814" y="1248294"/>
                </a:cubicBezTo>
                <a:cubicBezTo>
                  <a:pt x="3357405" y="1237878"/>
                  <a:pt x="3390942" y="1210670"/>
                  <a:pt x="3440784" y="1219680"/>
                </a:cubicBezTo>
                <a:cubicBezTo>
                  <a:pt x="3490626" y="1228690"/>
                  <a:pt x="3579479" y="1275040"/>
                  <a:pt x="3617872" y="1302356"/>
                </a:cubicBezTo>
                <a:cubicBezTo>
                  <a:pt x="3656266" y="1329673"/>
                  <a:pt x="3636619" y="1370110"/>
                  <a:pt x="3671144" y="1383581"/>
                </a:cubicBezTo>
                <a:cubicBezTo>
                  <a:pt x="3705670" y="1397053"/>
                  <a:pt x="3779884" y="1368856"/>
                  <a:pt x="3825024" y="1383185"/>
                </a:cubicBezTo>
                <a:cubicBezTo>
                  <a:pt x="3870165" y="1397514"/>
                  <a:pt x="3916558" y="1440435"/>
                  <a:pt x="3941985" y="1469553"/>
                </a:cubicBezTo>
                <a:cubicBezTo>
                  <a:pt x="3967412" y="1498673"/>
                  <a:pt x="3949831" y="1539989"/>
                  <a:pt x="3977587" y="1557899"/>
                </a:cubicBezTo>
                <a:cubicBezTo>
                  <a:pt x="4005343" y="1575810"/>
                  <a:pt x="4066900" y="1554426"/>
                  <a:pt x="4108524" y="1577018"/>
                </a:cubicBezTo>
                <a:cubicBezTo>
                  <a:pt x="4150149" y="1599611"/>
                  <a:pt x="4199223" y="1653431"/>
                  <a:pt x="4227330" y="1693450"/>
                </a:cubicBezTo>
                <a:cubicBezTo>
                  <a:pt x="4255438" y="1733470"/>
                  <a:pt x="4277174" y="1817135"/>
                  <a:pt x="4277174" y="1817135"/>
                </a:cubicBezTo>
                <a:cubicBezTo>
                  <a:pt x="4289635" y="1848056"/>
                  <a:pt x="4288207" y="1865748"/>
                  <a:pt x="4302096" y="1878977"/>
                </a:cubicBezTo>
                <a:cubicBezTo>
                  <a:pt x="4315984" y="1892207"/>
                  <a:pt x="4342181" y="1876516"/>
                  <a:pt x="4360510" y="1896514"/>
                </a:cubicBezTo>
                <a:cubicBezTo>
                  <a:pt x="4378838" y="1916513"/>
                  <a:pt x="4401958" y="1965389"/>
                  <a:pt x="4412067" y="1998969"/>
                </a:cubicBezTo>
                <a:cubicBezTo>
                  <a:pt x="4422177" y="2032550"/>
                  <a:pt x="4402837" y="2077997"/>
                  <a:pt x="4421166" y="2097996"/>
                </a:cubicBezTo>
                <a:cubicBezTo>
                  <a:pt x="4439495" y="2117995"/>
                  <a:pt x="4494569" y="2097513"/>
                  <a:pt x="4522039" y="2118962"/>
                </a:cubicBezTo>
                <a:cubicBezTo>
                  <a:pt x="4549509" y="2140410"/>
                  <a:pt x="4574102" y="2188694"/>
                  <a:pt x="4585991" y="2226691"/>
                </a:cubicBezTo>
                <a:cubicBezTo>
                  <a:pt x="4597881" y="2264688"/>
                  <a:pt x="4593266" y="2304203"/>
                  <a:pt x="4593376" y="2346947"/>
                </a:cubicBezTo>
                <a:cubicBezTo>
                  <a:pt x="4593486" y="2389691"/>
                  <a:pt x="4576828" y="2446040"/>
                  <a:pt x="4586652" y="2483159"/>
                </a:cubicBezTo>
                <a:cubicBezTo>
                  <a:pt x="4596476" y="2520277"/>
                  <a:pt x="4627793" y="2547023"/>
                  <a:pt x="4652318" y="2569658"/>
                </a:cubicBezTo>
                <a:cubicBezTo>
                  <a:pt x="4676844" y="2592294"/>
                  <a:pt x="4713941" y="2573922"/>
                  <a:pt x="4733808" y="2618974"/>
                </a:cubicBezTo>
                <a:cubicBezTo>
                  <a:pt x="4753674" y="2664026"/>
                  <a:pt x="4770509" y="2790744"/>
                  <a:pt x="4771521" y="2839971"/>
                </a:cubicBezTo>
                <a:cubicBezTo>
                  <a:pt x="4772532" y="2889198"/>
                  <a:pt x="4730072" y="2885771"/>
                  <a:pt x="4739874" y="2914340"/>
                </a:cubicBezTo>
                <a:cubicBezTo>
                  <a:pt x="4749676" y="2942909"/>
                  <a:pt x="4800750" y="2971963"/>
                  <a:pt x="4830331" y="3011389"/>
                </a:cubicBezTo>
                <a:cubicBezTo>
                  <a:pt x="4859911" y="3050815"/>
                  <a:pt x="4901623" y="3107603"/>
                  <a:pt x="4917359" y="3150896"/>
                </a:cubicBezTo>
                <a:cubicBezTo>
                  <a:pt x="4933094" y="3194190"/>
                  <a:pt x="4924062" y="3235485"/>
                  <a:pt x="4924743" y="3271152"/>
                </a:cubicBezTo>
                <a:cubicBezTo>
                  <a:pt x="4925425" y="3306821"/>
                  <a:pt x="4906635" y="3336643"/>
                  <a:pt x="4921447" y="3364905"/>
                </a:cubicBezTo>
                <a:cubicBezTo>
                  <a:pt x="4936260" y="3393167"/>
                  <a:pt x="4980214" y="3404551"/>
                  <a:pt x="5013618" y="3440724"/>
                </a:cubicBezTo>
                <a:cubicBezTo>
                  <a:pt x="5047022" y="3476897"/>
                  <a:pt x="5101723" y="3540432"/>
                  <a:pt x="5121875" y="3581946"/>
                </a:cubicBezTo>
                <a:cubicBezTo>
                  <a:pt x="5142028" y="3623459"/>
                  <a:pt x="5132973" y="3656205"/>
                  <a:pt x="5134534" y="3689807"/>
                </a:cubicBezTo>
                <a:cubicBezTo>
                  <a:pt x="5136095" y="3723409"/>
                  <a:pt x="5121436" y="3754991"/>
                  <a:pt x="5131238" y="3783560"/>
                </a:cubicBezTo>
                <a:cubicBezTo>
                  <a:pt x="5141040" y="3812129"/>
                  <a:pt x="5173829" y="3838281"/>
                  <a:pt x="5193344" y="3861225"/>
                </a:cubicBezTo>
                <a:cubicBezTo>
                  <a:pt x="5212859" y="3884169"/>
                  <a:pt x="5231188" y="3904167"/>
                  <a:pt x="5248330" y="3921221"/>
                </a:cubicBezTo>
                <a:cubicBezTo>
                  <a:pt x="5265472" y="3938275"/>
                  <a:pt x="5287580" y="3937924"/>
                  <a:pt x="5296195" y="3963548"/>
                </a:cubicBezTo>
                <a:cubicBezTo>
                  <a:pt x="5304810" y="3989172"/>
                  <a:pt x="5290504" y="4042862"/>
                  <a:pt x="5300020" y="4074970"/>
                </a:cubicBezTo>
                <a:cubicBezTo>
                  <a:pt x="5309535" y="4107077"/>
                  <a:pt x="5329644" y="4131493"/>
                  <a:pt x="5353291" y="4156195"/>
                </a:cubicBezTo>
                <a:cubicBezTo>
                  <a:pt x="5376938" y="4180897"/>
                  <a:pt x="5355005" y="4134966"/>
                  <a:pt x="5441901" y="4223180"/>
                </a:cubicBezTo>
                <a:cubicBezTo>
                  <a:pt x="5528797" y="4311394"/>
                  <a:pt x="5760542" y="4555180"/>
                  <a:pt x="5874667" y="4685479"/>
                </a:cubicBezTo>
                <a:cubicBezTo>
                  <a:pt x="5988793" y="4815779"/>
                  <a:pt x="6057723" y="4910377"/>
                  <a:pt x="6126653" y="5004975"/>
                </a:cubicBezTo>
                <a:lnTo>
                  <a:pt x="2712935" y="6370397"/>
                </a:lnTo>
                <a:cubicBezTo>
                  <a:pt x="2705111" y="6308511"/>
                  <a:pt x="2689683" y="6270227"/>
                  <a:pt x="2689463" y="6184738"/>
                </a:cubicBezTo>
                <a:cubicBezTo>
                  <a:pt x="2689243" y="6099249"/>
                  <a:pt x="2705439" y="5978047"/>
                  <a:pt x="2711615" y="5857462"/>
                </a:cubicBezTo>
                <a:cubicBezTo>
                  <a:pt x="2717790" y="5736876"/>
                  <a:pt x="2731151" y="5544931"/>
                  <a:pt x="2726513" y="5461223"/>
                </a:cubicBezTo>
                <a:cubicBezTo>
                  <a:pt x="2721876" y="5377514"/>
                  <a:pt x="2688296" y="5387623"/>
                  <a:pt x="2683790" y="5355207"/>
                </a:cubicBezTo>
                <a:cubicBezTo>
                  <a:pt x="2679285" y="5322792"/>
                  <a:pt x="2696911" y="5298573"/>
                  <a:pt x="2699481" y="5266729"/>
                </a:cubicBezTo>
                <a:cubicBezTo>
                  <a:pt x="2702052" y="5234885"/>
                  <a:pt x="2715810" y="5196821"/>
                  <a:pt x="2699217" y="5164142"/>
                </a:cubicBezTo>
                <a:cubicBezTo>
                  <a:pt x="2682625" y="5131463"/>
                  <a:pt x="2623881" y="5100366"/>
                  <a:pt x="2599926" y="5070654"/>
                </a:cubicBezTo>
                <a:cubicBezTo>
                  <a:pt x="2575972" y="5040942"/>
                  <a:pt x="2559116" y="5020350"/>
                  <a:pt x="2555489" y="4985868"/>
                </a:cubicBezTo>
                <a:cubicBezTo>
                  <a:pt x="2551863" y="4951387"/>
                  <a:pt x="2574103" y="4887654"/>
                  <a:pt x="2578169" y="4863765"/>
                </a:cubicBezTo>
                <a:lnTo>
                  <a:pt x="2581567" y="4852688"/>
                </a:lnTo>
                <a:cubicBezTo>
                  <a:pt x="2584932" y="4849888"/>
                  <a:pt x="2583657" y="4848717"/>
                  <a:pt x="2579883" y="4842536"/>
                </a:cubicBezTo>
                <a:cubicBezTo>
                  <a:pt x="2569818" y="4826054"/>
                  <a:pt x="2535226" y="4786935"/>
                  <a:pt x="2517777" y="4764871"/>
                </a:cubicBezTo>
                <a:cubicBezTo>
                  <a:pt x="2500328" y="4742806"/>
                  <a:pt x="2487625" y="4732521"/>
                  <a:pt x="2475186" y="4710149"/>
                </a:cubicBezTo>
                <a:cubicBezTo>
                  <a:pt x="2462747" y="4687777"/>
                  <a:pt x="2446770" y="4665119"/>
                  <a:pt x="2443143" y="4630637"/>
                </a:cubicBezTo>
                <a:cubicBezTo>
                  <a:pt x="2439517" y="4596157"/>
                  <a:pt x="2463251" y="4540379"/>
                  <a:pt x="2453428" y="4503261"/>
                </a:cubicBezTo>
                <a:cubicBezTo>
                  <a:pt x="2443604" y="4466142"/>
                  <a:pt x="2401672" y="4438540"/>
                  <a:pt x="2384201" y="4407926"/>
                </a:cubicBezTo>
                <a:cubicBezTo>
                  <a:pt x="2366729" y="4377313"/>
                  <a:pt x="2354005" y="4358479"/>
                  <a:pt x="2348599" y="4319580"/>
                </a:cubicBezTo>
                <a:cubicBezTo>
                  <a:pt x="2343192" y="4280682"/>
                  <a:pt x="2353038" y="4211675"/>
                  <a:pt x="2351763" y="4174534"/>
                </a:cubicBezTo>
                <a:cubicBezTo>
                  <a:pt x="2350488" y="4137394"/>
                  <a:pt x="2355740" y="4116449"/>
                  <a:pt x="2340950" y="4096737"/>
                </a:cubicBezTo>
                <a:cubicBezTo>
                  <a:pt x="2326160" y="4077024"/>
                  <a:pt x="2293744" y="4081529"/>
                  <a:pt x="2263021" y="4056256"/>
                </a:cubicBezTo>
                <a:cubicBezTo>
                  <a:pt x="2232297" y="4030983"/>
                  <a:pt x="2170586" y="3992525"/>
                  <a:pt x="2156609" y="3945099"/>
                </a:cubicBezTo>
                <a:cubicBezTo>
                  <a:pt x="2142632" y="3897674"/>
                  <a:pt x="2186937" y="3816491"/>
                  <a:pt x="2179157" y="3771703"/>
                </a:cubicBezTo>
                <a:cubicBezTo>
                  <a:pt x="2171377" y="3726914"/>
                  <a:pt x="2134764" y="3704015"/>
                  <a:pt x="2109930" y="3676368"/>
                </a:cubicBezTo>
                <a:cubicBezTo>
                  <a:pt x="2085096" y="3648722"/>
                  <a:pt x="2035561" y="3644722"/>
                  <a:pt x="2030154" y="3605823"/>
                </a:cubicBezTo>
                <a:cubicBezTo>
                  <a:pt x="2024748" y="3566925"/>
                  <a:pt x="2088524" y="3491588"/>
                  <a:pt x="2077492" y="3442976"/>
                </a:cubicBezTo>
                <a:cubicBezTo>
                  <a:pt x="2066459" y="3394364"/>
                  <a:pt x="1988815" y="3350344"/>
                  <a:pt x="1963960" y="3314149"/>
                </a:cubicBezTo>
                <a:cubicBezTo>
                  <a:pt x="1939104" y="3277954"/>
                  <a:pt x="1925500" y="3261186"/>
                  <a:pt x="1928357" y="3225803"/>
                </a:cubicBezTo>
                <a:cubicBezTo>
                  <a:pt x="1931214" y="3190421"/>
                  <a:pt x="1980903" y="3139589"/>
                  <a:pt x="1981101" y="3101855"/>
                </a:cubicBezTo>
                <a:cubicBezTo>
                  <a:pt x="1981298" y="3064121"/>
                  <a:pt x="1941411" y="3028848"/>
                  <a:pt x="1929543" y="2999400"/>
                </a:cubicBezTo>
                <a:cubicBezTo>
                  <a:pt x="1917676" y="2969951"/>
                  <a:pt x="1903786" y="2956722"/>
                  <a:pt x="1909896" y="2925163"/>
                </a:cubicBezTo>
                <a:cubicBezTo>
                  <a:pt x="1916005" y="2893603"/>
                  <a:pt x="1963343" y="2845431"/>
                  <a:pt x="1966200" y="2810049"/>
                </a:cubicBezTo>
                <a:cubicBezTo>
                  <a:pt x="1969056" y="2774666"/>
                  <a:pt x="1939783" y="2740251"/>
                  <a:pt x="1927037" y="2712868"/>
                </a:cubicBezTo>
                <a:cubicBezTo>
                  <a:pt x="1914291" y="2685485"/>
                  <a:pt x="1894511" y="2674629"/>
                  <a:pt x="1889720" y="2645751"/>
                </a:cubicBezTo>
                <a:cubicBezTo>
                  <a:pt x="1884929" y="2616874"/>
                  <a:pt x="1883940" y="2576195"/>
                  <a:pt x="1898291" y="2539604"/>
                </a:cubicBezTo>
                <a:cubicBezTo>
                  <a:pt x="1912641" y="2503013"/>
                  <a:pt x="1973560" y="2463059"/>
                  <a:pt x="1975824" y="2426204"/>
                </a:cubicBezTo>
                <a:cubicBezTo>
                  <a:pt x="1978088" y="2389350"/>
                  <a:pt x="1927915" y="2366779"/>
                  <a:pt x="1911871" y="2318475"/>
                </a:cubicBezTo>
                <a:cubicBezTo>
                  <a:pt x="1895828" y="2270170"/>
                  <a:pt x="1859654" y="2188901"/>
                  <a:pt x="1879565" y="2136376"/>
                </a:cubicBezTo>
                <a:cubicBezTo>
                  <a:pt x="1899476" y="2083852"/>
                  <a:pt x="2006106" y="2051150"/>
                  <a:pt x="2031335" y="2003329"/>
                </a:cubicBezTo>
                <a:cubicBezTo>
                  <a:pt x="2056565" y="1955508"/>
                  <a:pt x="2012193" y="1896368"/>
                  <a:pt x="2030939" y="1849448"/>
                </a:cubicBezTo>
                <a:cubicBezTo>
                  <a:pt x="2049685" y="1802529"/>
                  <a:pt x="2100561" y="1754640"/>
                  <a:pt x="2143811" y="1721808"/>
                </a:cubicBezTo>
                <a:cubicBezTo>
                  <a:pt x="2187061" y="1688975"/>
                  <a:pt x="2248068" y="1683216"/>
                  <a:pt x="2290439" y="1652449"/>
                </a:cubicBezTo>
                <a:cubicBezTo>
                  <a:pt x="2332810" y="1621681"/>
                  <a:pt x="2361555" y="1565597"/>
                  <a:pt x="2398036" y="1537203"/>
                </a:cubicBezTo>
                <a:cubicBezTo>
                  <a:pt x="2434518" y="1508809"/>
                  <a:pt x="2456583" y="1491360"/>
                  <a:pt x="2509326" y="1482085"/>
                </a:cubicBezTo>
                <a:cubicBezTo>
                  <a:pt x="2562069" y="1472810"/>
                  <a:pt x="2664987" y="1486107"/>
                  <a:pt x="2714500" y="1481557"/>
                </a:cubicBezTo>
                <a:cubicBezTo>
                  <a:pt x="2764013" y="1477007"/>
                  <a:pt x="2783749" y="1470766"/>
                  <a:pt x="2806406" y="1454789"/>
                </a:cubicBezTo>
                <a:cubicBezTo>
                  <a:pt x="2829064" y="1438812"/>
                  <a:pt x="2837195" y="1391035"/>
                  <a:pt x="2860996" y="1360904"/>
                </a:cubicBezTo>
                <a:cubicBezTo>
                  <a:pt x="2884797" y="1330774"/>
                  <a:pt x="2907982" y="1290623"/>
                  <a:pt x="2949210" y="1274008"/>
                </a:cubicBezTo>
                <a:close/>
                <a:moveTo>
                  <a:pt x="419938" y="1292016"/>
                </a:moveTo>
                <a:cubicBezTo>
                  <a:pt x="495472" y="1260721"/>
                  <a:pt x="600322" y="1223601"/>
                  <a:pt x="693877" y="1207294"/>
                </a:cubicBezTo>
                <a:cubicBezTo>
                  <a:pt x="787432" y="1190988"/>
                  <a:pt x="900623" y="1187305"/>
                  <a:pt x="981266" y="1194173"/>
                </a:cubicBezTo>
                <a:cubicBezTo>
                  <a:pt x="1061910" y="1201041"/>
                  <a:pt x="1125026" y="1213259"/>
                  <a:pt x="1177738" y="1248499"/>
                </a:cubicBezTo>
                <a:cubicBezTo>
                  <a:pt x="1230449" y="1283739"/>
                  <a:pt x="1274128" y="1360272"/>
                  <a:pt x="1297533" y="1405610"/>
                </a:cubicBezTo>
                <a:cubicBezTo>
                  <a:pt x="1320938" y="1450948"/>
                  <a:pt x="1303950" y="1493735"/>
                  <a:pt x="1318170" y="1520525"/>
                </a:cubicBezTo>
                <a:cubicBezTo>
                  <a:pt x="1332389" y="1547315"/>
                  <a:pt x="1354925" y="1541657"/>
                  <a:pt x="1382847" y="1566347"/>
                </a:cubicBezTo>
                <a:cubicBezTo>
                  <a:pt x="1410768" y="1591037"/>
                  <a:pt x="1463194" y="1629815"/>
                  <a:pt x="1485698" y="1668670"/>
                </a:cubicBezTo>
                <a:cubicBezTo>
                  <a:pt x="1508202" y="1707524"/>
                  <a:pt x="1520970" y="1743456"/>
                  <a:pt x="1517872" y="1799475"/>
                </a:cubicBezTo>
                <a:cubicBezTo>
                  <a:pt x="1514774" y="1855493"/>
                  <a:pt x="1498160" y="1928940"/>
                  <a:pt x="1467107" y="2004781"/>
                </a:cubicBezTo>
                <a:cubicBezTo>
                  <a:pt x="1436054" y="2080622"/>
                  <a:pt x="1379717" y="2182913"/>
                  <a:pt x="1331556" y="2254524"/>
                </a:cubicBezTo>
                <a:cubicBezTo>
                  <a:pt x="1283395" y="2326135"/>
                  <a:pt x="1236958" y="2380792"/>
                  <a:pt x="1178137" y="2434448"/>
                </a:cubicBezTo>
                <a:cubicBezTo>
                  <a:pt x="1119316" y="2488104"/>
                  <a:pt x="1037069" y="2545211"/>
                  <a:pt x="978634" y="2576462"/>
                </a:cubicBezTo>
                <a:cubicBezTo>
                  <a:pt x="920198" y="2607713"/>
                  <a:pt x="875113" y="2614756"/>
                  <a:pt x="827523" y="2621953"/>
                </a:cubicBezTo>
                <a:cubicBezTo>
                  <a:pt x="779933" y="2629151"/>
                  <a:pt x="740891" y="2636326"/>
                  <a:pt x="693091" y="2619647"/>
                </a:cubicBezTo>
                <a:cubicBezTo>
                  <a:pt x="645292" y="2602967"/>
                  <a:pt x="581065" y="2560387"/>
                  <a:pt x="540727" y="2521873"/>
                </a:cubicBezTo>
                <a:cubicBezTo>
                  <a:pt x="500388" y="2483359"/>
                  <a:pt x="474334" y="2439944"/>
                  <a:pt x="451061" y="2388563"/>
                </a:cubicBezTo>
                <a:cubicBezTo>
                  <a:pt x="427788" y="2337182"/>
                  <a:pt x="421227" y="2250825"/>
                  <a:pt x="401086" y="2213585"/>
                </a:cubicBezTo>
                <a:lnTo>
                  <a:pt x="398585" y="2210108"/>
                </a:lnTo>
                <a:cubicBezTo>
                  <a:pt x="374586" y="2251003"/>
                  <a:pt x="336581" y="2305676"/>
                  <a:pt x="329006" y="2317985"/>
                </a:cubicBezTo>
                <a:cubicBezTo>
                  <a:pt x="316988" y="2337515"/>
                  <a:pt x="329006" y="2354040"/>
                  <a:pt x="329006" y="2372067"/>
                </a:cubicBezTo>
                <a:lnTo>
                  <a:pt x="229854" y="2381082"/>
                </a:lnTo>
                <a:cubicBezTo>
                  <a:pt x="232106" y="2345027"/>
                  <a:pt x="234360" y="2308972"/>
                  <a:pt x="265909" y="2272917"/>
                </a:cubicBezTo>
                <a:cubicBezTo>
                  <a:pt x="285803" y="2250181"/>
                  <a:pt x="337359" y="2210121"/>
                  <a:pt x="375727" y="2186059"/>
                </a:cubicBezTo>
                <a:cubicBezTo>
                  <a:pt x="364073" y="2178753"/>
                  <a:pt x="350255" y="2176828"/>
                  <a:pt x="330211" y="2165127"/>
                </a:cubicBezTo>
                <a:cubicBezTo>
                  <a:pt x="295521" y="2144875"/>
                  <a:pt x="236063" y="2122624"/>
                  <a:pt x="192945" y="2092077"/>
                </a:cubicBezTo>
                <a:cubicBezTo>
                  <a:pt x="149826" y="2061529"/>
                  <a:pt x="103608" y="2029663"/>
                  <a:pt x="71501" y="1981842"/>
                </a:cubicBezTo>
                <a:cubicBezTo>
                  <a:pt x="39393" y="1934021"/>
                  <a:pt x="3845" y="1867048"/>
                  <a:pt x="296" y="1805150"/>
                </a:cubicBezTo>
                <a:cubicBezTo>
                  <a:pt x="-3253" y="1743253"/>
                  <a:pt x="25734" y="1666531"/>
                  <a:pt x="50204" y="1610458"/>
                </a:cubicBezTo>
                <a:cubicBezTo>
                  <a:pt x="74675" y="1554385"/>
                  <a:pt x="114640" y="1504904"/>
                  <a:pt x="147121" y="1468709"/>
                </a:cubicBezTo>
                <a:cubicBezTo>
                  <a:pt x="179602" y="1432513"/>
                  <a:pt x="195206" y="1424514"/>
                  <a:pt x="240676" y="1395065"/>
                </a:cubicBezTo>
                <a:cubicBezTo>
                  <a:pt x="286145" y="1365616"/>
                  <a:pt x="344405" y="1323311"/>
                  <a:pt x="419938" y="1292016"/>
                </a:cubicBezTo>
                <a:close/>
                <a:moveTo>
                  <a:pt x="1944699" y="286081"/>
                </a:moveTo>
                <a:cubicBezTo>
                  <a:pt x="1959295" y="284018"/>
                  <a:pt x="1988360" y="311016"/>
                  <a:pt x="1997247" y="327759"/>
                </a:cubicBezTo>
                <a:cubicBezTo>
                  <a:pt x="2011466" y="354549"/>
                  <a:pt x="1996863" y="350165"/>
                  <a:pt x="2041816" y="463839"/>
                </a:cubicBezTo>
                <a:cubicBezTo>
                  <a:pt x="2086769" y="577512"/>
                  <a:pt x="2220389" y="894218"/>
                  <a:pt x="2266969" y="1009804"/>
                </a:cubicBezTo>
                <a:cubicBezTo>
                  <a:pt x="2313549" y="1125390"/>
                  <a:pt x="2318142" y="1134664"/>
                  <a:pt x="2321296" y="1157355"/>
                </a:cubicBezTo>
                <a:cubicBezTo>
                  <a:pt x="2324450" y="1180045"/>
                  <a:pt x="2315516" y="1202473"/>
                  <a:pt x="2285891" y="1145949"/>
                </a:cubicBezTo>
                <a:cubicBezTo>
                  <a:pt x="2256267" y="1089425"/>
                  <a:pt x="2200939" y="954257"/>
                  <a:pt x="2143547" y="818211"/>
                </a:cubicBezTo>
                <a:cubicBezTo>
                  <a:pt x="2086155" y="682165"/>
                  <a:pt x="1965919" y="411414"/>
                  <a:pt x="1941536" y="329672"/>
                </a:cubicBezTo>
                <a:cubicBezTo>
                  <a:pt x="1932392" y="299018"/>
                  <a:pt x="1935941" y="287319"/>
                  <a:pt x="1944699" y="286081"/>
                </a:cubicBezTo>
                <a:close/>
                <a:moveTo>
                  <a:pt x="2170057" y="195218"/>
                </a:moveTo>
                <a:cubicBezTo>
                  <a:pt x="2184452" y="192655"/>
                  <a:pt x="2211475" y="214585"/>
                  <a:pt x="2219290" y="228668"/>
                </a:cubicBezTo>
                <a:cubicBezTo>
                  <a:pt x="2231794" y="251201"/>
                  <a:pt x="2217732" y="248161"/>
                  <a:pt x="2255734" y="344584"/>
                </a:cubicBezTo>
                <a:cubicBezTo>
                  <a:pt x="2293735" y="441007"/>
                  <a:pt x="2407807" y="709208"/>
                  <a:pt x="2447300" y="807207"/>
                </a:cubicBezTo>
                <a:cubicBezTo>
                  <a:pt x="2486792" y="905206"/>
                  <a:pt x="2490799" y="913023"/>
                  <a:pt x="2492689" y="932578"/>
                </a:cubicBezTo>
                <a:cubicBezTo>
                  <a:pt x="2494578" y="952132"/>
                  <a:pt x="2484652" y="972095"/>
                  <a:pt x="2458639" y="924533"/>
                </a:cubicBezTo>
                <a:cubicBezTo>
                  <a:pt x="2432625" y="876970"/>
                  <a:pt x="2385604" y="762414"/>
                  <a:pt x="2336609" y="647204"/>
                </a:cubicBezTo>
                <a:cubicBezTo>
                  <a:pt x="2287613" y="531993"/>
                  <a:pt x="2184215" y="303025"/>
                  <a:pt x="2164662" y="233269"/>
                </a:cubicBezTo>
                <a:cubicBezTo>
                  <a:pt x="2157330" y="207111"/>
                  <a:pt x="2161421" y="196755"/>
                  <a:pt x="2170057" y="195218"/>
                </a:cubicBezTo>
                <a:close/>
                <a:moveTo>
                  <a:pt x="2349311" y="4"/>
                </a:moveTo>
                <a:cubicBezTo>
                  <a:pt x="2361744" y="-468"/>
                  <a:pt x="2390493" y="33951"/>
                  <a:pt x="2400373" y="54125"/>
                </a:cubicBezTo>
                <a:cubicBezTo>
                  <a:pt x="2416182" y="86402"/>
                  <a:pt x="2402915" y="79544"/>
                  <a:pt x="2456611" y="214528"/>
                </a:cubicBezTo>
                <a:cubicBezTo>
                  <a:pt x="2510308" y="349511"/>
                  <a:pt x="2667197" y="726663"/>
                  <a:pt x="2722554" y="864029"/>
                </a:cubicBezTo>
                <a:cubicBezTo>
                  <a:pt x="2777911" y="1001395"/>
                  <a:pt x="2783097" y="1012526"/>
                  <a:pt x="2788753" y="1038724"/>
                </a:cubicBezTo>
                <a:cubicBezTo>
                  <a:pt x="2794409" y="1064921"/>
                  <a:pt x="2789517" y="1089268"/>
                  <a:pt x="2756490" y="1021215"/>
                </a:cubicBezTo>
                <a:cubicBezTo>
                  <a:pt x="2723464" y="953161"/>
                  <a:pt x="2657984" y="792414"/>
                  <a:pt x="2590595" y="630403"/>
                </a:cubicBezTo>
                <a:cubicBezTo>
                  <a:pt x="2523206" y="468392"/>
                  <a:pt x="2383857" y="145194"/>
                  <a:pt x="2352154" y="49148"/>
                </a:cubicBezTo>
                <a:cubicBezTo>
                  <a:pt x="2340265" y="13130"/>
                  <a:pt x="2341851" y="287"/>
                  <a:pt x="2349311" y="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4248834" y="465313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牛顿</a:t>
            </a:r>
            <a:endParaRPr lang="zh-CN" altLang="en-US" dirty="0">
              <a:solidFill>
                <a:schemeClr val="accent6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035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/>
        </p:nvSpPr>
        <p:spPr>
          <a:xfrm>
            <a:off x="2759388" y="1124744"/>
            <a:ext cx="3180764" cy="4359397"/>
          </a:xfrm>
          <a:custGeom>
            <a:avLst/>
            <a:gdLst/>
            <a:ahLst/>
            <a:cxnLst/>
            <a:rect l="l" t="t" r="r" b="b"/>
            <a:pathLst>
              <a:path w="6250829" h="8567076">
                <a:moveTo>
                  <a:pt x="2601133" y="1925636"/>
                </a:moveTo>
                <a:lnTo>
                  <a:pt x="1442996" y="1934642"/>
                </a:lnTo>
                <a:cubicBezTo>
                  <a:pt x="1474465" y="1959177"/>
                  <a:pt x="1502813" y="1980320"/>
                  <a:pt x="1526429" y="1996731"/>
                </a:cubicBezTo>
                <a:cubicBezTo>
                  <a:pt x="1601359" y="2048801"/>
                  <a:pt x="1611519" y="2033561"/>
                  <a:pt x="1655969" y="2057691"/>
                </a:cubicBezTo>
                <a:cubicBezTo>
                  <a:pt x="1700419" y="2081821"/>
                  <a:pt x="1737249" y="2117381"/>
                  <a:pt x="1793129" y="2141511"/>
                </a:cubicBezTo>
                <a:cubicBezTo>
                  <a:pt x="1849009" y="2165641"/>
                  <a:pt x="1920129" y="2177071"/>
                  <a:pt x="1991249" y="2202471"/>
                </a:cubicBezTo>
                <a:cubicBezTo>
                  <a:pt x="2062369" y="2227871"/>
                  <a:pt x="2155079" y="2265971"/>
                  <a:pt x="2219849" y="2293911"/>
                </a:cubicBezTo>
                <a:cubicBezTo>
                  <a:pt x="2284619" y="2321851"/>
                  <a:pt x="2332879" y="2359951"/>
                  <a:pt x="2379869" y="2370111"/>
                </a:cubicBezTo>
                <a:cubicBezTo>
                  <a:pt x="2426859" y="2380271"/>
                  <a:pt x="2467499" y="2353601"/>
                  <a:pt x="2501789" y="2354871"/>
                </a:cubicBezTo>
                <a:cubicBezTo>
                  <a:pt x="2536079" y="2356141"/>
                  <a:pt x="2553859" y="2376461"/>
                  <a:pt x="2585609" y="2377731"/>
                </a:cubicBezTo>
                <a:cubicBezTo>
                  <a:pt x="2617359" y="2379001"/>
                  <a:pt x="2677049" y="2385351"/>
                  <a:pt x="2692289" y="2362491"/>
                </a:cubicBezTo>
                <a:cubicBezTo>
                  <a:pt x="2707529" y="2339631"/>
                  <a:pt x="2680859" y="2283751"/>
                  <a:pt x="2677049" y="2240571"/>
                </a:cubicBezTo>
                <a:cubicBezTo>
                  <a:pt x="2673239" y="2197391"/>
                  <a:pt x="2680859" y="2135161"/>
                  <a:pt x="2669429" y="2103411"/>
                </a:cubicBezTo>
                <a:cubicBezTo>
                  <a:pt x="2657999" y="2071661"/>
                  <a:pt x="2617359" y="2061501"/>
                  <a:pt x="2608469" y="2050071"/>
                </a:cubicBezTo>
                <a:cubicBezTo>
                  <a:pt x="2599579" y="2038641"/>
                  <a:pt x="2618629" y="2043721"/>
                  <a:pt x="2616089" y="2034831"/>
                </a:cubicBezTo>
                <a:cubicBezTo>
                  <a:pt x="2613549" y="2025941"/>
                  <a:pt x="2594499" y="2009431"/>
                  <a:pt x="2593229" y="1996731"/>
                </a:cubicBezTo>
                <a:cubicBezTo>
                  <a:pt x="2592277" y="1987206"/>
                  <a:pt x="2606326" y="1999112"/>
                  <a:pt x="2609660" y="1984229"/>
                </a:cubicBezTo>
                <a:lnTo>
                  <a:pt x="2608469" y="1958631"/>
                </a:lnTo>
                <a:cubicBezTo>
                  <a:pt x="2606913" y="1949738"/>
                  <a:pt x="2604500" y="1938510"/>
                  <a:pt x="2601133" y="1925636"/>
                </a:cubicBezTo>
                <a:close/>
                <a:moveTo>
                  <a:pt x="4887314" y="1907859"/>
                </a:moveTo>
                <a:lnTo>
                  <a:pt x="3561280" y="1918170"/>
                </a:lnTo>
                <a:cubicBezTo>
                  <a:pt x="3560155" y="2041455"/>
                  <a:pt x="3558712" y="2155922"/>
                  <a:pt x="3556366" y="2247293"/>
                </a:cubicBezTo>
                <a:cubicBezTo>
                  <a:pt x="3566881" y="2270094"/>
                  <a:pt x="3576450" y="2289339"/>
                  <a:pt x="3583829" y="2301531"/>
                </a:cubicBezTo>
                <a:cubicBezTo>
                  <a:pt x="3613039" y="2349791"/>
                  <a:pt x="3613039" y="2321851"/>
                  <a:pt x="3644789" y="2332011"/>
                </a:cubicBezTo>
                <a:cubicBezTo>
                  <a:pt x="3676539" y="2342171"/>
                  <a:pt x="3708289" y="2353601"/>
                  <a:pt x="3774329" y="2362491"/>
                </a:cubicBezTo>
                <a:cubicBezTo>
                  <a:pt x="3840369" y="2371381"/>
                  <a:pt x="3969909" y="2386621"/>
                  <a:pt x="4041029" y="2385351"/>
                </a:cubicBezTo>
                <a:cubicBezTo>
                  <a:pt x="4112149" y="2384081"/>
                  <a:pt x="4138819" y="2384081"/>
                  <a:pt x="4201049" y="2354871"/>
                </a:cubicBezTo>
                <a:cubicBezTo>
                  <a:pt x="4263279" y="2325661"/>
                  <a:pt x="4347099" y="2241841"/>
                  <a:pt x="4414409" y="2210091"/>
                </a:cubicBezTo>
                <a:cubicBezTo>
                  <a:pt x="4481719" y="2178341"/>
                  <a:pt x="4559189" y="2185961"/>
                  <a:pt x="4604909" y="2164371"/>
                </a:cubicBezTo>
                <a:cubicBezTo>
                  <a:pt x="4650629" y="2142781"/>
                  <a:pt x="4645549" y="2116111"/>
                  <a:pt x="4688729" y="2080551"/>
                </a:cubicBezTo>
                <a:cubicBezTo>
                  <a:pt x="4731909" y="2044991"/>
                  <a:pt x="4809379" y="2032291"/>
                  <a:pt x="4863989" y="1951011"/>
                </a:cubicBezTo>
                <a:cubicBezTo>
                  <a:pt x="4872381" y="1938521"/>
                  <a:pt x="4880593" y="1924231"/>
                  <a:pt x="4887314" y="1907859"/>
                </a:cubicBezTo>
                <a:close/>
                <a:moveTo>
                  <a:pt x="52636" y="1181830"/>
                </a:moveTo>
                <a:cubicBezTo>
                  <a:pt x="82950" y="1181814"/>
                  <a:pt x="117899" y="1183602"/>
                  <a:pt x="132581" y="1189356"/>
                </a:cubicBezTo>
                <a:cubicBezTo>
                  <a:pt x="-51361" y="1189335"/>
                  <a:pt x="-8916" y="1181863"/>
                  <a:pt x="52636" y="1181830"/>
                </a:cubicBezTo>
                <a:close/>
                <a:moveTo>
                  <a:pt x="2586799" y="1074235"/>
                </a:moveTo>
                <a:cubicBezTo>
                  <a:pt x="2577389" y="1082711"/>
                  <a:pt x="2564427" y="1084180"/>
                  <a:pt x="2571351" y="1080247"/>
                </a:cubicBezTo>
                <a:close/>
                <a:moveTo>
                  <a:pt x="3565434" y="522"/>
                </a:moveTo>
                <a:cubicBezTo>
                  <a:pt x="3573352" y="4220"/>
                  <a:pt x="3580019" y="28390"/>
                  <a:pt x="3583829" y="99351"/>
                </a:cubicBezTo>
                <a:cubicBezTo>
                  <a:pt x="3587686" y="171189"/>
                  <a:pt x="3579646" y="317707"/>
                  <a:pt x="3571610" y="481160"/>
                </a:cubicBezTo>
                <a:cubicBezTo>
                  <a:pt x="3602099" y="473790"/>
                  <a:pt x="3628207" y="467970"/>
                  <a:pt x="3644789" y="465111"/>
                </a:cubicBezTo>
                <a:cubicBezTo>
                  <a:pt x="3718449" y="452411"/>
                  <a:pt x="3723529" y="461301"/>
                  <a:pt x="3751469" y="472731"/>
                </a:cubicBezTo>
                <a:cubicBezTo>
                  <a:pt x="3779409" y="484161"/>
                  <a:pt x="3799729" y="476541"/>
                  <a:pt x="3812429" y="533691"/>
                </a:cubicBezTo>
                <a:cubicBezTo>
                  <a:pt x="3825129" y="590841"/>
                  <a:pt x="3822589" y="721651"/>
                  <a:pt x="3827669" y="815631"/>
                </a:cubicBezTo>
                <a:cubicBezTo>
                  <a:pt x="3774336" y="837466"/>
                  <a:pt x="3676613" y="862730"/>
                  <a:pt x="3559073" y="888242"/>
                </a:cubicBezTo>
                <a:cubicBezTo>
                  <a:pt x="3558314" y="1011132"/>
                  <a:pt x="3564734" y="1113932"/>
                  <a:pt x="3583829" y="1166151"/>
                </a:cubicBezTo>
                <a:lnTo>
                  <a:pt x="6250829" y="1158531"/>
                </a:lnTo>
                <a:lnTo>
                  <a:pt x="6235589" y="1844331"/>
                </a:lnTo>
                <a:lnTo>
                  <a:pt x="6197489" y="1897671"/>
                </a:lnTo>
                <a:lnTo>
                  <a:pt x="5429770" y="1903641"/>
                </a:lnTo>
                <a:lnTo>
                  <a:pt x="5427869" y="1905291"/>
                </a:lnTo>
                <a:cubicBezTo>
                  <a:pt x="5371989" y="1953551"/>
                  <a:pt x="5248799" y="2069121"/>
                  <a:pt x="5161169" y="2133891"/>
                </a:cubicBezTo>
                <a:cubicBezTo>
                  <a:pt x="5073539" y="2198661"/>
                  <a:pt x="4978289" y="2252001"/>
                  <a:pt x="4902089" y="2293911"/>
                </a:cubicBezTo>
                <a:cubicBezTo>
                  <a:pt x="4825889" y="2335821"/>
                  <a:pt x="4767469" y="2347251"/>
                  <a:pt x="4703969" y="2385351"/>
                </a:cubicBezTo>
                <a:cubicBezTo>
                  <a:pt x="4640469" y="2423451"/>
                  <a:pt x="4592209" y="2479331"/>
                  <a:pt x="4521089" y="2522511"/>
                </a:cubicBezTo>
                <a:cubicBezTo>
                  <a:pt x="4449969" y="2565691"/>
                  <a:pt x="4361069" y="2605061"/>
                  <a:pt x="4277249" y="2644431"/>
                </a:cubicBezTo>
                <a:cubicBezTo>
                  <a:pt x="4193429" y="2683801"/>
                  <a:pt x="4084209" y="2686341"/>
                  <a:pt x="4018169" y="2758731"/>
                </a:cubicBezTo>
                <a:cubicBezTo>
                  <a:pt x="3952129" y="2831121"/>
                  <a:pt x="3910219" y="2980981"/>
                  <a:pt x="3881009" y="3078771"/>
                </a:cubicBezTo>
                <a:cubicBezTo>
                  <a:pt x="3851799" y="3176561"/>
                  <a:pt x="3861959" y="3240061"/>
                  <a:pt x="3842909" y="3345471"/>
                </a:cubicBezTo>
                <a:cubicBezTo>
                  <a:pt x="3823859" y="3450881"/>
                  <a:pt x="3787029" y="3599471"/>
                  <a:pt x="3766709" y="3711231"/>
                </a:cubicBezTo>
                <a:cubicBezTo>
                  <a:pt x="3746389" y="3822991"/>
                  <a:pt x="3726069" y="3936021"/>
                  <a:pt x="3720989" y="4016031"/>
                </a:cubicBezTo>
                <a:cubicBezTo>
                  <a:pt x="3715909" y="4096041"/>
                  <a:pt x="3727339" y="4140491"/>
                  <a:pt x="3736229" y="4191291"/>
                </a:cubicBezTo>
                <a:cubicBezTo>
                  <a:pt x="3745119" y="4242091"/>
                  <a:pt x="3765439" y="4280191"/>
                  <a:pt x="3774329" y="4320831"/>
                </a:cubicBezTo>
                <a:cubicBezTo>
                  <a:pt x="3780431" y="4348724"/>
                  <a:pt x="3782943" y="4374224"/>
                  <a:pt x="3785675" y="4399783"/>
                </a:cubicBezTo>
                <a:lnTo>
                  <a:pt x="3797189" y="4414176"/>
                </a:lnTo>
                <a:cubicBezTo>
                  <a:pt x="3832114" y="4461801"/>
                  <a:pt x="3854339" y="4493551"/>
                  <a:pt x="3863864" y="4528476"/>
                </a:cubicBezTo>
                <a:cubicBezTo>
                  <a:pt x="3873389" y="4563401"/>
                  <a:pt x="3854339" y="4588801"/>
                  <a:pt x="3854339" y="4623726"/>
                </a:cubicBezTo>
                <a:cubicBezTo>
                  <a:pt x="3854339" y="4658651"/>
                  <a:pt x="3863864" y="4693576"/>
                  <a:pt x="3863864" y="4738026"/>
                </a:cubicBezTo>
                <a:cubicBezTo>
                  <a:pt x="3863864" y="4782476"/>
                  <a:pt x="3846402" y="4853914"/>
                  <a:pt x="3854339" y="4890426"/>
                </a:cubicBezTo>
                <a:cubicBezTo>
                  <a:pt x="3862276" y="4926938"/>
                  <a:pt x="3909902" y="4928526"/>
                  <a:pt x="3911489" y="4957101"/>
                </a:cubicBezTo>
                <a:cubicBezTo>
                  <a:pt x="3913077" y="4985676"/>
                  <a:pt x="3865452" y="5026951"/>
                  <a:pt x="3863864" y="5061876"/>
                </a:cubicBezTo>
                <a:cubicBezTo>
                  <a:pt x="3862276" y="5096801"/>
                  <a:pt x="3905139" y="5133314"/>
                  <a:pt x="3901964" y="5166651"/>
                </a:cubicBezTo>
                <a:cubicBezTo>
                  <a:pt x="3898789" y="5199988"/>
                  <a:pt x="3865451" y="5158714"/>
                  <a:pt x="3844814" y="5261901"/>
                </a:cubicBezTo>
                <a:cubicBezTo>
                  <a:pt x="3824177" y="5365088"/>
                  <a:pt x="3797189" y="5611151"/>
                  <a:pt x="3778139" y="5785776"/>
                </a:cubicBezTo>
                <a:cubicBezTo>
                  <a:pt x="3759089" y="5960401"/>
                  <a:pt x="3741626" y="6166776"/>
                  <a:pt x="3730514" y="6309651"/>
                </a:cubicBezTo>
                <a:cubicBezTo>
                  <a:pt x="3719402" y="6452526"/>
                  <a:pt x="3714639" y="6533489"/>
                  <a:pt x="3711464" y="6643026"/>
                </a:cubicBezTo>
                <a:cubicBezTo>
                  <a:pt x="3708289" y="6752563"/>
                  <a:pt x="3717814" y="6866864"/>
                  <a:pt x="3711464" y="6966876"/>
                </a:cubicBezTo>
                <a:cubicBezTo>
                  <a:pt x="3705114" y="7066888"/>
                  <a:pt x="3692414" y="7144676"/>
                  <a:pt x="3673364" y="7243101"/>
                </a:cubicBezTo>
                <a:cubicBezTo>
                  <a:pt x="3654314" y="7341526"/>
                  <a:pt x="3605101" y="7451064"/>
                  <a:pt x="3597164" y="7557426"/>
                </a:cubicBezTo>
                <a:cubicBezTo>
                  <a:pt x="3589227" y="7663788"/>
                  <a:pt x="3616214" y="7773326"/>
                  <a:pt x="3625739" y="7881276"/>
                </a:cubicBezTo>
                <a:lnTo>
                  <a:pt x="3663839" y="7890801"/>
                </a:lnTo>
                <a:lnTo>
                  <a:pt x="3778139" y="8395626"/>
                </a:lnTo>
                <a:lnTo>
                  <a:pt x="3778139" y="8567076"/>
                </a:lnTo>
                <a:lnTo>
                  <a:pt x="2682764" y="8557551"/>
                </a:lnTo>
                <a:cubicBezTo>
                  <a:pt x="2668477" y="8525801"/>
                  <a:pt x="2655777" y="8451188"/>
                  <a:pt x="2663714" y="8395626"/>
                </a:cubicBezTo>
                <a:cubicBezTo>
                  <a:pt x="2671651" y="8340064"/>
                  <a:pt x="2698639" y="8308314"/>
                  <a:pt x="2730389" y="8224176"/>
                </a:cubicBezTo>
                <a:cubicBezTo>
                  <a:pt x="2762139" y="8140039"/>
                  <a:pt x="2833577" y="8019389"/>
                  <a:pt x="2854214" y="7890801"/>
                </a:cubicBezTo>
                <a:cubicBezTo>
                  <a:pt x="2874852" y="7762214"/>
                  <a:pt x="2854214" y="7549488"/>
                  <a:pt x="2854214" y="7452651"/>
                </a:cubicBezTo>
                <a:cubicBezTo>
                  <a:pt x="2854214" y="7452651"/>
                  <a:pt x="2862151" y="7362163"/>
                  <a:pt x="2854214" y="7309776"/>
                </a:cubicBezTo>
                <a:cubicBezTo>
                  <a:pt x="2846277" y="7257389"/>
                  <a:pt x="2824052" y="7228814"/>
                  <a:pt x="2806589" y="7138326"/>
                </a:cubicBezTo>
                <a:cubicBezTo>
                  <a:pt x="2789127" y="7047839"/>
                  <a:pt x="2755789" y="6849401"/>
                  <a:pt x="2749439" y="6766851"/>
                </a:cubicBezTo>
                <a:cubicBezTo>
                  <a:pt x="2743089" y="6684301"/>
                  <a:pt x="2765314" y="6681126"/>
                  <a:pt x="2768489" y="6643026"/>
                </a:cubicBezTo>
                <a:cubicBezTo>
                  <a:pt x="2771664" y="6604926"/>
                  <a:pt x="2771664" y="6593813"/>
                  <a:pt x="2768489" y="6538251"/>
                </a:cubicBezTo>
                <a:cubicBezTo>
                  <a:pt x="2765314" y="6482689"/>
                  <a:pt x="2766901" y="6404901"/>
                  <a:pt x="2749439" y="6309651"/>
                </a:cubicBezTo>
                <a:cubicBezTo>
                  <a:pt x="2731977" y="6214401"/>
                  <a:pt x="2698639" y="6149313"/>
                  <a:pt x="2663714" y="5966751"/>
                </a:cubicBezTo>
                <a:cubicBezTo>
                  <a:pt x="2628789" y="5784189"/>
                  <a:pt x="2573226" y="5409538"/>
                  <a:pt x="2539889" y="5214276"/>
                </a:cubicBezTo>
                <a:cubicBezTo>
                  <a:pt x="2506552" y="5019014"/>
                  <a:pt x="2476389" y="4884076"/>
                  <a:pt x="2463689" y="4795176"/>
                </a:cubicBezTo>
                <a:cubicBezTo>
                  <a:pt x="2450989" y="4706276"/>
                  <a:pt x="2455752" y="4730088"/>
                  <a:pt x="2463689" y="4680876"/>
                </a:cubicBezTo>
                <a:cubicBezTo>
                  <a:pt x="2471626" y="4631664"/>
                  <a:pt x="2497027" y="4564988"/>
                  <a:pt x="2511314" y="4528476"/>
                </a:cubicBezTo>
                <a:cubicBezTo>
                  <a:pt x="2525601" y="4491964"/>
                  <a:pt x="2543064" y="4485613"/>
                  <a:pt x="2549414" y="4461801"/>
                </a:cubicBezTo>
                <a:cubicBezTo>
                  <a:pt x="2555764" y="4437989"/>
                  <a:pt x="2541477" y="4411001"/>
                  <a:pt x="2549414" y="4385601"/>
                </a:cubicBezTo>
                <a:cubicBezTo>
                  <a:pt x="2557351" y="4360201"/>
                  <a:pt x="2587514" y="4331626"/>
                  <a:pt x="2597039" y="4309401"/>
                </a:cubicBezTo>
                <a:cubicBezTo>
                  <a:pt x="2606564" y="4287176"/>
                  <a:pt x="2598627" y="4276063"/>
                  <a:pt x="2606564" y="4252251"/>
                </a:cubicBezTo>
                <a:cubicBezTo>
                  <a:pt x="2614502" y="4228438"/>
                  <a:pt x="2589102" y="4198276"/>
                  <a:pt x="2644664" y="4166526"/>
                </a:cubicBezTo>
                <a:cubicBezTo>
                  <a:pt x="2652648" y="4161964"/>
                  <a:pt x="2662401" y="4157271"/>
                  <a:pt x="2673589" y="4152582"/>
                </a:cubicBezTo>
                <a:lnTo>
                  <a:pt x="2661809" y="4130331"/>
                </a:lnTo>
                <a:cubicBezTo>
                  <a:pt x="2677049" y="4094771"/>
                  <a:pt x="2740549" y="3979201"/>
                  <a:pt x="2753249" y="3932211"/>
                </a:cubicBezTo>
                <a:cubicBezTo>
                  <a:pt x="2765949" y="3885221"/>
                  <a:pt x="2750709" y="3909351"/>
                  <a:pt x="2738009" y="3848391"/>
                </a:cubicBezTo>
                <a:cubicBezTo>
                  <a:pt x="2725309" y="3787431"/>
                  <a:pt x="2692289" y="3649001"/>
                  <a:pt x="2677049" y="3566451"/>
                </a:cubicBezTo>
                <a:cubicBezTo>
                  <a:pt x="2661809" y="3483901"/>
                  <a:pt x="2650379" y="3403891"/>
                  <a:pt x="2646569" y="3353091"/>
                </a:cubicBezTo>
                <a:cubicBezTo>
                  <a:pt x="2642759" y="3302291"/>
                  <a:pt x="2657999" y="3287051"/>
                  <a:pt x="2654189" y="3261651"/>
                </a:cubicBezTo>
                <a:cubicBezTo>
                  <a:pt x="2650379" y="3236251"/>
                  <a:pt x="2640219" y="3251491"/>
                  <a:pt x="2623709" y="3200691"/>
                </a:cubicBezTo>
                <a:cubicBezTo>
                  <a:pt x="2607199" y="3149891"/>
                  <a:pt x="2583069" y="3034321"/>
                  <a:pt x="2555129" y="2956851"/>
                </a:cubicBezTo>
                <a:cubicBezTo>
                  <a:pt x="2527189" y="2879381"/>
                  <a:pt x="2537349" y="2795561"/>
                  <a:pt x="2456069" y="2735871"/>
                </a:cubicBezTo>
                <a:cubicBezTo>
                  <a:pt x="2374789" y="2676181"/>
                  <a:pt x="2190639" y="2652051"/>
                  <a:pt x="2067449" y="2598711"/>
                </a:cubicBezTo>
                <a:cubicBezTo>
                  <a:pt x="1944259" y="2545371"/>
                  <a:pt x="1815989" y="2456471"/>
                  <a:pt x="1716929" y="2415831"/>
                </a:cubicBezTo>
                <a:cubicBezTo>
                  <a:pt x="1617869" y="2375191"/>
                  <a:pt x="1570879" y="2403131"/>
                  <a:pt x="1473089" y="2354871"/>
                </a:cubicBezTo>
                <a:cubicBezTo>
                  <a:pt x="1375299" y="2306611"/>
                  <a:pt x="1202579" y="2182151"/>
                  <a:pt x="1130189" y="2126271"/>
                </a:cubicBezTo>
                <a:cubicBezTo>
                  <a:pt x="1057799" y="2070391"/>
                  <a:pt x="1112409" y="2093251"/>
                  <a:pt x="1038749" y="2019591"/>
                </a:cubicBezTo>
                <a:lnTo>
                  <a:pt x="960235" y="1942903"/>
                </a:lnTo>
                <a:lnTo>
                  <a:pt x="215789" y="1958631"/>
                </a:lnTo>
                <a:cubicBezTo>
                  <a:pt x="180229" y="1940851"/>
                  <a:pt x="135779" y="1935771"/>
                  <a:pt x="109109" y="1905291"/>
                </a:cubicBezTo>
                <a:cubicBezTo>
                  <a:pt x="82439" y="1874811"/>
                  <a:pt x="50689" y="1839251"/>
                  <a:pt x="55769" y="1775751"/>
                </a:cubicBezTo>
                <a:cubicBezTo>
                  <a:pt x="60849" y="1712251"/>
                  <a:pt x="133239" y="1591601"/>
                  <a:pt x="139589" y="1524291"/>
                </a:cubicBezTo>
                <a:cubicBezTo>
                  <a:pt x="145939" y="1456981"/>
                  <a:pt x="93869" y="1426501"/>
                  <a:pt x="93869" y="1371891"/>
                </a:cubicBezTo>
                <a:cubicBezTo>
                  <a:pt x="93869" y="1317281"/>
                  <a:pt x="125619" y="1227111"/>
                  <a:pt x="139589" y="1196631"/>
                </a:cubicBezTo>
                <a:cubicBezTo>
                  <a:pt x="141020" y="1193508"/>
                  <a:pt x="138292" y="1190986"/>
                  <a:pt x="132581" y="1189356"/>
                </a:cubicBezTo>
                <a:cubicBezTo>
                  <a:pt x="156378" y="1189400"/>
                  <a:pt x="183964" y="1189284"/>
                  <a:pt x="215789" y="1189011"/>
                </a:cubicBezTo>
                <a:lnTo>
                  <a:pt x="2806589" y="1173771"/>
                </a:lnTo>
                <a:lnTo>
                  <a:pt x="2806823" y="1030143"/>
                </a:lnTo>
                <a:cubicBezTo>
                  <a:pt x="2756744" y="1038889"/>
                  <a:pt x="2714866" y="1046259"/>
                  <a:pt x="2684669" y="1051851"/>
                </a:cubicBezTo>
                <a:cubicBezTo>
                  <a:pt x="2633234" y="1061376"/>
                  <a:pt x="2603230" y="1068996"/>
                  <a:pt x="2586799" y="1074235"/>
                </a:cubicBezTo>
                <a:cubicBezTo>
                  <a:pt x="2594068" y="1068296"/>
                  <a:pt x="2599310" y="1058420"/>
                  <a:pt x="2593229" y="1044231"/>
                </a:cubicBezTo>
                <a:cubicBezTo>
                  <a:pt x="2570369" y="990891"/>
                  <a:pt x="2539889" y="788961"/>
                  <a:pt x="2547509" y="731811"/>
                </a:cubicBezTo>
                <a:cubicBezTo>
                  <a:pt x="2555129" y="674661"/>
                  <a:pt x="2513219" y="731811"/>
                  <a:pt x="2638949" y="701331"/>
                </a:cubicBezTo>
                <a:lnTo>
                  <a:pt x="2800825" y="664541"/>
                </a:lnTo>
                <a:cubicBezTo>
                  <a:pt x="2796169" y="413831"/>
                  <a:pt x="2794902" y="177188"/>
                  <a:pt x="2821829" y="61251"/>
                </a:cubicBezTo>
                <a:lnTo>
                  <a:pt x="3522869" y="30771"/>
                </a:lnTo>
                <a:cubicBezTo>
                  <a:pt x="3535569" y="45058"/>
                  <a:pt x="3552238" y="-5642"/>
                  <a:pt x="3565434" y="5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5293821" y="501317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耶稣</a:t>
            </a:r>
            <a:endParaRPr lang="zh-CN" altLang="en-US" dirty="0">
              <a:solidFill>
                <a:schemeClr val="accent6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550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2555776" y="836712"/>
            <a:ext cx="3454707" cy="3913731"/>
          </a:xfrm>
          <a:custGeom>
            <a:avLst/>
            <a:gdLst/>
            <a:ahLst/>
            <a:cxnLst/>
            <a:rect l="l" t="t" r="r" b="b"/>
            <a:pathLst>
              <a:path w="4565414" h="5172018">
                <a:moveTo>
                  <a:pt x="2101850" y="1798"/>
                </a:moveTo>
                <a:cubicBezTo>
                  <a:pt x="2171700" y="-9844"/>
                  <a:pt x="2270125" y="37781"/>
                  <a:pt x="2330450" y="65298"/>
                </a:cubicBezTo>
                <a:cubicBezTo>
                  <a:pt x="2390775" y="92815"/>
                  <a:pt x="2424642" y="161606"/>
                  <a:pt x="2463800" y="166898"/>
                </a:cubicBezTo>
                <a:cubicBezTo>
                  <a:pt x="2502958" y="172190"/>
                  <a:pt x="2506133" y="87523"/>
                  <a:pt x="2565400" y="97048"/>
                </a:cubicBezTo>
                <a:cubicBezTo>
                  <a:pt x="2624667" y="106573"/>
                  <a:pt x="2760133" y="176423"/>
                  <a:pt x="2819400" y="224048"/>
                </a:cubicBezTo>
                <a:cubicBezTo>
                  <a:pt x="2878667" y="271673"/>
                  <a:pt x="2904067" y="344698"/>
                  <a:pt x="2921000" y="382798"/>
                </a:cubicBezTo>
                <a:cubicBezTo>
                  <a:pt x="2937933" y="420898"/>
                  <a:pt x="2914650" y="417723"/>
                  <a:pt x="2921000" y="452648"/>
                </a:cubicBezTo>
                <a:cubicBezTo>
                  <a:pt x="2927350" y="487573"/>
                  <a:pt x="2926292" y="548956"/>
                  <a:pt x="2959100" y="592348"/>
                </a:cubicBezTo>
                <a:cubicBezTo>
                  <a:pt x="2991908" y="635740"/>
                  <a:pt x="3077633" y="679131"/>
                  <a:pt x="3117850" y="712998"/>
                </a:cubicBezTo>
                <a:cubicBezTo>
                  <a:pt x="3158067" y="746865"/>
                  <a:pt x="3195108" y="770148"/>
                  <a:pt x="3200400" y="795548"/>
                </a:cubicBezTo>
                <a:cubicBezTo>
                  <a:pt x="3205692" y="820948"/>
                  <a:pt x="3161242" y="842115"/>
                  <a:pt x="3149600" y="865398"/>
                </a:cubicBezTo>
                <a:cubicBezTo>
                  <a:pt x="3137958" y="888681"/>
                  <a:pt x="3137958" y="920431"/>
                  <a:pt x="3130550" y="935248"/>
                </a:cubicBezTo>
                <a:cubicBezTo>
                  <a:pt x="3123142" y="950065"/>
                  <a:pt x="3107267" y="935248"/>
                  <a:pt x="3105150" y="954298"/>
                </a:cubicBezTo>
                <a:cubicBezTo>
                  <a:pt x="3103033" y="973348"/>
                  <a:pt x="3108325" y="1025206"/>
                  <a:pt x="3117850" y="1049548"/>
                </a:cubicBezTo>
                <a:cubicBezTo>
                  <a:pt x="3127375" y="1073890"/>
                  <a:pt x="3149600" y="1077065"/>
                  <a:pt x="3162300" y="1100348"/>
                </a:cubicBezTo>
                <a:cubicBezTo>
                  <a:pt x="3175000" y="1123631"/>
                  <a:pt x="3195108" y="1160673"/>
                  <a:pt x="3194050" y="1189248"/>
                </a:cubicBezTo>
                <a:cubicBezTo>
                  <a:pt x="3192992" y="1217823"/>
                  <a:pt x="3167592" y="1249573"/>
                  <a:pt x="3155950" y="1271798"/>
                </a:cubicBezTo>
                <a:cubicBezTo>
                  <a:pt x="3144308" y="1294023"/>
                  <a:pt x="3125258" y="1295081"/>
                  <a:pt x="3124200" y="1322598"/>
                </a:cubicBezTo>
                <a:cubicBezTo>
                  <a:pt x="3123142" y="1350115"/>
                  <a:pt x="3143250" y="1410440"/>
                  <a:pt x="3149600" y="1436898"/>
                </a:cubicBezTo>
                <a:cubicBezTo>
                  <a:pt x="3155950" y="1463356"/>
                  <a:pt x="3164417" y="1454890"/>
                  <a:pt x="3162300" y="1481348"/>
                </a:cubicBezTo>
                <a:cubicBezTo>
                  <a:pt x="3160183" y="1507806"/>
                  <a:pt x="3141133" y="1566015"/>
                  <a:pt x="3136900" y="1595648"/>
                </a:cubicBezTo>
                <a:cubicBezTo>
                  <a:pt x="3132667" y="1625281"/>
                  <a:pt x="3132667" y="1641156"/>
                  <a:pt x="3136900" y="1659148"/>
                </a:cubicBezTo>
                <a:cubicBezTo>
                  <a:pt x="3141133" y="1677140"/>
                  <a:pt x="3159125" y="1681373"/>
                  <a:pt x="3162300" y="1703598"/>
                </a:cubicBezTo>
                <a:cubicBezTo>
                  <a:pt x="3165475" y="1725823"/>
                  <a:pt x="3150658" y="1745931"/>
                  <a:pt x="3155950" y="1792498"/>
                </a:cubicBezTo>
                <a:cubicBezTo>
                  <a:pt x="3161242" y="1839065"/>
                  <a:pt x="3184525" y="1906798"/>
                  <a:pt x="3194050" y="1982998"/>
                </a:cubicBezTo>
                <a:cubicBezTo>
                  <a:pt x="3203575" y="2059198"/>
                  <a:pt x="3215217" y="2160798"/>
                  <a:pt x="3213100" y="2249698"/>
                </a:cubicBezTo>
                <a:cubicBezTo>
                  <a:pt x="3210983" y="2338598"/>
                  <a:pt x="3191933" y="2444431"/>
                  <a:pt x="3181350" y="2516398"/>
                </a:cubicBezTo>
                <a:cubicBezTo>
                  <a:pt x="3170767" y="2588365"/>
                  <a:pt x="3165475" y="2630698"/>
                  <a:pt x="3149600" y="2681498"/>
                </a:cubicBezTo>
                <a:cubicBezTo>
                  <a:pt x="3133725" y="2732298"/>
                  <a:pt x="3117850" y="2780981"/>
                  <a:pt x="3086100" y="2821198"/>
                </a:cubicBezTo>
                <a:cubicBezTo>
                  <a:pt x="3076947" y="2832793"/>
                  <a:pt x="3069289" y="2843771"/>
                  <a:pt x="3060824" y="2854015"/>
                </a:cubicBezTo>
                <a:cubicBezTo>
                  <a:pt x="3120398" y="2976364"/>
                  <a:pt x="3178934" y="3093054"/>
                  <a:pt x="3225800" y="3151398"/>
                </a:cubicBezTo>
                <a:cubicBezTo>
                  <a:pt x="3277658" y="3215956"/>
                  <a:pt x="3290358" y="3176798"/>
                  <a:pt x="3352800" y="3202198"/>
                </a:cubicBezTo>
                <a:cubicBezTo>
                  <a:pt x="3352800" y="3202198"/>
                  <a:pt x="3515784" y="3273106"/>
                  <a:pt x="3600450" y="3303798"/>
                </a:cubicBezTo>
                <a:cubicBezTo>
                  <a:pt x="3685116" y="3334490"/>
                  <a:pt x="3765550" y="3350365"/>
                  <a:pt x="3860800" y="3386348"/>
                </a:cubicBezTo>
                <a:cubicBezTo>
                  <a:pt x="3956050" y="3422331"/>
                  <a:pt x="4069292" y="3469956"/>
                  <a:pt x="4171950" y="3519698"/>
                </a:cubicBezTo>
                <a:cubicBezTo>
                  <a:pt x="4274608" y="3569440"/>
                  <a:pt x="4412192" y="3641406"/>
                  <a:pt x="4476750" y="3684798"/>
                </a:cubicBezTo>
                <a:cubicBezTo>
                  <a:pt x="4541308" y="3728190"/>
                  <a:pt x="4545542" y="3590606"/>
                  <a:pt x="4559300" y="3780048"/>
                </a:cubicBezTo>
                <a:cubicBezTo>
                  <a:pt x="4573058" y="3969490"/>
                  <a:pt x="4559300" y="4474315"/>
                  <a:pt x="4559300" y="4821448"/>
                </a:cubicBezTo>
                <a:lnTo>
                  <a:pt x="4559300" y="5145298"/>
                </a:lnTo>
                <a:cubicBezTo>
                  <a:pt x="3799417" y="5218323"/>
                  <a:pt x="1524000" y="5119898"/>
                  <a:pt x="6350" y="5107198"/>
                </a:cubicBezTo>
                <a:cubicBezTo>
                  <a:pt x="4233" y="4770677"/>
                  <a:pt x="1" y="4097664"/>
                  <a:pt x="0" y="4097548"/>
                </a:cubicBezTo>
                <a:cubicBezTo>
                  <a:pt x="5292" y="3920806"/>
                  <a:pt x="-3175" y="4098606"/>
                  <a:pt x="38100" y="4046748"/>
                </a:cubicBezTo>
                <a:cubicBezTo>
                  <a:pt x="79375" y="3994890"/>
                  <a:pt x="184150" y="3852015"/>
                  <a:pt x="247650" y="3786398"/>
                </a:cubicBezTo>
                <a:cubicBezTo>
                  <a:pt x="311150" y="3720781"/>
                  <a:pt x="360892" y="3693265"/>
                  <a:pt x="419100" y="3653048"/>
                </a:cubicBezTo>
                <a:cubicBezTo>
                  <a:pt x="477308" y="3612831"/>
                  <a:pt x="514350" y="3584256"/>
                  <a:pt x="596900" y="3545098"/>
                </a:cubicBezTo>
                <a:cubicBezTo>
                  <a:pt x="679450" y="3505940"/>
                  <a:pt x="807508" y="3461490"/>
                  <a:pt x="914400" y="3418098"/>
                </a:cubicBezTo>
                <a:cubicBezTo>
                  <a:pt x="914400" y="3418098"/>
                  <a:pt x="1150409" y="3326023"/>
                  <a:pt x="1238250" y="3284748"/>
                </a:cubicBezTo>
                <a:cubicBezTo>
                  <a:pt x="1326091" y="3243473"/>
                  <a:pt x="1389592" y="3218073"/>
                  <a:pt x="1441450" y="3170448"/>
                </a:cubicBezTo>
                <a:cubicBezTo>
                  <a:pt x="1493308" y="3122823"/>
                  <a:pt x="1518708" y="3066731"/>
                  <a:pt x="1549400" y="3018048"/>
                </a:cubicBezTo>
                <a:cubicBezTo>
                  <a:pt x="1580092" y="2969365"/>
                  <a:pt x="1594908" y="2928090"/>
                  <a:pt x="1625600" y="2878348"/>
                </a:cubicBezTo>
                <a:cubicBezTo>
                  <a:pt x="1640006" y="2855001"/>
                  <a:pt x="1656743" y="2830255"/>
                  <a:pt x="1674267" y="2805162"/>
                </a:cubicBezTo>
                <a:cubicBezTo>
                  <a:pt x="1678718" y="2774551"/>
                  <a:pt x="1693729" y="2745390"/>
                  <a:pt x="1689100" y="2725948"/>
                </a:cubicBezTo>
                <a:cubicBezTo>
                  <a:pt x="1678517" y="2681498"/>
                  <a:pt x="1700742" y="2669856"/>
                  <a:pt x="1695450" y="2643398"/>
                </a:cubicBezTo>
                <a:cubicBezTo>
                  <a:pt x="1690158" y="2616940"/>
                  <a:pt x="1678517" y="2590481"/>
                  <a:pt x="1657350" y="2567198"/>
                </a:cubicBezTo>
                <a:cubicBezTo>
                  <a:pt x="1636183" y="2543915"/>
                  <a:pt x="1593850" y="2524865"/>
                  <a:pt x="1568450" y="2503698"/>
                </a:cubicBezTo>
                <a:cubicBezTo>
                  <a:pt x="1543050" y="2482531"/>
                  <a:pt x="1516592" y="2461365"/>
                  <a:pt x="1504950" y="2440198"/>
                </a:cubicBezTo>
                <a:cubicBezTo>
                  <a:pt x="1493308" y="2419031"/>
                  <a:pt x="1500717" y="2409506"/>
                  <a:pt x="1498600" y="2376698"/>
                </a:cubicBezTo>
                <a:cubicBezTo>
                  <a:pt x="1496483" y="2343890"/>
                  <a:pt x="1502833" y="2281448"/>
                  <a:pt x="1492250" y="2243348"/>
                </a:cubicBezTo>
                <a:cubicBezTo>
                  <a:pt x="1481667" y="2205248"/>
                  <a:pt x="1452033" y="2183023"/>
                  <a:pt x="1435100" y="2148098"/>
                </a:cubicBezTo>
                <a:cubicBezTo>
                  <a:pt x="1418167" y="2113173"/>
                  <a:pt x="1404408" y="2079306"/>
                  <a:pt x="1390650" y="2033798"/>
                </a:cubicBezTo>
                <a:cubicBezTo>
                  <a:pt x="1376892" y="1988290"/>
                  <a:pt x="1357842" y="1915265"/>
                  <a:pt x="1352550" y="1875048"/>
                </a:cubicBezTo>
                <a:cubicBezTo>
                  <a:pt x="1347258" y="1834831"/>
                  <a:pt x="1366308" y="1821073"/>
                  <a:pt x="1358900" y="1792498"/>
                </a:cubicBezTo>
                <a:cubicBezTo>
                  <a:pt x="1351492" y="1763923"/>
                  <a:pt x="1327150" y="1724764"/>
                  <a:pt x="1308100" y="1703598"/>
                </a:cubicBezTo>
                <a:cubicBezTo>
                  <a:pt x="1289050" y="1682432"/>
                  <a:pt x="1274233" y="1690898"/>
                  <a:pt x="1244600" y="1665498"/>
                </a:cubicBezTo>
                <a:cubicBezTo>
                  <a:pt x="1214967" y="1640098"/>
                  <a:pt x="1136650" y="1606231"/>
                  <a:pt x="1130300" y="1551198"/>
                </a:cubicBezTo>
                <a:cubicBezTo>
                  <a:pt x="1123950" y="1496165"/>
                  <a:pt x="1202267" y="1383981"/>
                  <a:pt x="1206500" y="1335298"/>
                </a:cubicBezTo>
                <a:cubicBezTo>
                  <a:pt x="1210733" y="1286615"/>
                  <a:pt x="1159933" y="1279206"/>
                  <a:pt x="1155700" y="1259098"/>
                </a:cubicBezTo>
                <a:cubicBezTo>
                  <a:pt x="1151467" y="1238990"/>
                  <a:pt x="1192742" y="1237931"/>
                  <a:pt x="1181100" y="1214648"/>
                </a:cubicBezTo>
                <a:cubicBezTo>
                  <a:pt x="1169458" y="1191365"/>
                  <a:pt x="1128183" y="1169139"/>
                  <a:pt x="1085850" y="1119398"/>
                </a:cubicBezTo>
                <a:cubicBezTo>
                  <a:pt x="1043517" y="1069657"/>
                  <a:pt x="958850" y="969115"/>
                  <a:pt x="927100" y="916198"/>
                </a:cubicBezTo>
                <a:cubicBezTo>
                  <a:pt x="895350" y="863281"/>
                  <a:pt x="886883" y="861165"/>
                  <a:pt x="895350" y="801898"/>
                </a:cubicBezTo>
                <a:cubicBezTo>
                  <a:pt x="903817" y="742631"/>
                  <a:pt x="929217" y="630448"/>
                  <a:pt x="977900" y="560598"/>
                </a:cubicBezTo>
                <a:cubicBezTo>
                  <a:pt x="1026583" y="490748"/>
                  <a:pt x="1122892" y="409256"/>
                  <a:pt x="1187450" y="382798"/>
                </a:cubicBezTo>
                <a:cubicBezTo>
                  <a:pt x="1252008" y="356340"/>
                  <a:pt x="1332442" y="411373"/>
                  <a:pt x="1390650" y="382798"/>
                </a:cubicBezTo>
                <a:cubicBezTo>
                  <a:pt x="1448858" y="354223"/>
                  <a:pt x="1490133" y="244156"/>
                  <a:pt x="1536700" y="211348"/>
                </a:cubicBezTo>
                <a:cubicBezTo>
                  <a:pt x="1583267" y="178540"/>
                  <a:pt x="1615017" y="189123"/>
                  <a:pt x="1670050" y="185948"/>
                </a:cubicBezTo>
                <a:cubicBezTo>
                  <a:pt x="1725083" y="182773"/>
                  <a:pt x="1826684" y="200765"/>
                  <a:pt x="1866900" y="192298"/>
                </a:cubicBezTo>
                <a:cubicBezTo>
                  <a:pt x="1907116" y="183831"/>
                  <a:pt x="1872192" y="166898"/>
                  <a:pt x="1911350" y="135148"/>
                </a:cubicBezTo>
                <a:cubicBezTo>
                  <a:pt x="1950508" y="103398"/>
                  <a:pt x="2032000" y="13440"/>
                  <a:pt x="2101850" y="17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959963" y="501317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蔡伦</a:t>
            </a:r>
            <a:endParaRPr lang="zh-CN" altLang="en-US" dirty="0">
              <a:solidFill>
                <a:schemeClr val="accent6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405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hQQEBQUExQWFBUWGBcYGBUXFxoYGRgcFhwVGxsYGhgbGyYgGBomHBwaIS8gIycqLywtGx8xNTAqNScrLCkBCQoKBQUFDQUFDSkYEhgpKSkpKSkpKSkpKSkpKSkpKSkpKSkpKSkpKSkpKSkpKSkpKSkpKSkpKSkpKSkpKSkpKf/AABEIAQEAxAMBIgACEQEDEQH/xAAcAAACAwEBAQEAAAAAAAAAAAAABgEFBwQIAwL/xABHEAACAgAEBAQEAwQGCAUFAQABAgMRAAQSIQUGMUEHEyJRMmFxgRRCkSMzUqEVJGJysfA0Q3OCssHR4Qg1U6LxJURjdLMW/8QAFAEBAAAAAAAAAAAAAAAAAAAAAP/EABQRAQAAAAAAAAAAAAAAAAAAAAD/2gAMAwEAAhEDEQA/ANvwYkjBWAjBiRiMAYMSRgrARgxIxGALwtca8R8jk3KTT0VOltKO4U+zMikAjuLsd+2L/NTaFvYfM3VkgDpv1IxRZfk7LiFVkjRhbkigA3mG6/woe+AtuE8bhzcfmQSpKnTUhuj7HuD8jjtvGb8Y8GMuSZMo8uWk7GNyB9zYNd/f51hU4xFx3hmwzxlQURq0yk7gUdaFq/7fOg3PBjBOEf8AiCzUDaM5AkqjYvH+zfvvRtGPy9ONJ5Y8WMhnyFSXypD/AKqakY/3TZVvsbwDlgwDBgDBgxIwEYMTgIwEYMTWAYCMGJwHARgxNYMBGDBgJwBgwYMAYmsRicBFYMSMQxwFPx2TW0UI+Jm1katPpio9t/jKbdxeLXRtVX8vp0wqcEJzmbkzJAMYISO7+FL0kdNySzb9LA61Tb2wHzy8uobjfv1q+9WBtdjEZjJpICHVWBFEEXYPbHHwzMuzyawF3GkfIek/zHviyvAZP4ieHEZjVkFL6ixG2m/ZQNz32u6O1ajjFuP8rS5YklTpFeqiB7d+/wDnvQ9d5vKpKhRwGU7Uf89cYp4i5vKQsyJNCTpFqVaQhSdO+9Hcb7np22GATuQ/F3M8NYJITmMuTvGzepem8bHp/dOx+XXHpHgPMEOegWfLuHRv1U7WrD8rDuMeP89kkHqR9a/3SpHS7209+x9vfDd4Wc6vwvNLqN5abSsqghqugsgUG9Ski/cWOo2D1Hgx8svmVkUMjKynoykEH7jbH1wBgwYMAYMGDAGDBgwE1gwDE4CKxBXE4MAYjBgwBWJrEYnARWKXmzNlMuUU+qVlj27Bj69+x0Bq+de+LrCZz9xFYniMjBURZHJb4RZRATsezMNxvqPXAXvLUQWI1pAJJAXoAd6vvV+59u1Ysc1mljRndgiqLLMQAB8ydhjNcp4kTzxAZPLeXGFP9ZzGoI1D4o4x6nF9ywAveu3CnBhnoFnzEkuYkYA6HDSwl+j+TGihYh6CodrJA6EmyF7xTxGykcqtC5mHq1OiMUAv+P0rpJvcFt/oTiqzfP2ezLvDEIsp6iquD57Wj6SS1BFF7adJY71VWLnK8rxyuq+WYI13YUEkkZCu+tdymwtQ2xAN7b9mYyDZfy4IoiUaQMpJC0UbWVFGyNKk2xu663QCsHLszt/WXbNStUfqPlJCAKZhGgYEuv5vl2F3Z8Q4PCyCJIljL0SdKSOqKAokZZQaAFgat7AFE9O6SZppPLJaNgg8yrIcEN6FBG7UQSw77djit4lzTloMuzOY4468sytpBkCAnSiRsGcgHoKA1dvUAH4m5YB8yOONJFbSyqRGqgbaiB5bXroKS24C7YQuc+QnZ5JYMm6qLESQGIaG38xm29Q2PpG/qGljRAY894jQjMoD5aME/YeY8mkaq0MyoGHqH30kWdwcVmf5rjlnZpCYpwl7yJJHEtpqBAUlQLB9RGxJq9iGY5LmDiXB3TS7wg6qjaijdAbQ2L6b1fTG1+HPi4vEpDFMscMlegCTdyOoCsB232J7303yzxPz8U3lFUj1CPeRAFMoY+lyFAAAC6aHTeybGEDK5po3V0JBUgivcEH/ABGA9sg4msVPKvGkzmTgnjIIkRTsbpq9SknckNYN+2LbAFYjE4jAGCsGDATWDBgwATgvEYMADBgwYCScF4jBgAnGT805+HimaoF2ihDBFCtpzLqdR1Vt+HVkHq2JNgX3YvGDjjZbhjrGxWWdlhShZ9Z9X20at/mPfCpwrJRieOOHypRBlkHmIaCyLdBaBHmM5Ck2SBQBtjYd+cdZMxoj0kxRrLOq9FcLpCxxknymCltmI0hfy2Gx28ALzxsLOXIk0R6TRDe2rRRYoCarYadr3HNlooyEeFnV5FZyWYAylmTYaQdJIJYjSAL6myRWc1cYKxmAOqSOI4lBKlgrSMjMtMSfT8RB+LaxZwDJnucosrBPJVyR+Y4QH8oGmi9bKXQWRfqK0Tiv4dzW/EEhiETTPqj84opjCpKh3EhPoZSSWokgqVF3hP8AE3lOSCHKTzMfNa4fKXZIwgZkAcXrYAAEk7sbGwoaP4WZbTkkbayACASVGmxpBoX8yL9rNYD553l3PZgMv9WgjCaEBaSZxRBsMNAQekbD/kK4pvCAZpWObzFu5JYQxRhAPyhGkVpNQG2pmJPfFnzH4q5PJuYlL5mZesWXXzCtfxN8K/SyflhXP/iBWNl8/IZiKNr0uWBJokEhWVQd/wC1gOyf/wAP+T0usc+ZjVq9OpGW16Gilk/O+5xl/OeQzvDXMUswljQsI9SnZSFWgCKUFQuwO+k43jk7nOPiLTmF/MiTyyr6SpHmBiYjf5l0/wDuGMn8a+ZIvNky9B3sX2KV3bYHV0rrY3vAZtn+MLMoB1DQGVANNAE2ouroAkfYe5xxcM4dJmJkiiUvI50qo6knDB4fck/0tPJAJRE6x+YpIJBplBG3ya7xv/IPhXl+FqHIEuYqjKRsKJPoU/B2s9dsBf8AJ/BPwWRy+X6mNAD/AHurf+4nFyTiKwYCbwDEYMAYknEYMBN4MRgwBgxJwYCMGJGIwBibwHBgEPxp4cZuEuFUMyvE1m7X1AEit73rvsT9Rj/LnF18yDLO8hjYikUlDqIPqY3bBdTkB2I9YJBGx9K5zKiVGRt1ZWUj5MKP8jjz5nPA7iT5mXSYgik6HZ9IYMPyqNRU9jq3+ZO+Asv6aytLE37KPLgwK6mRi3qhddqDGRyCa9uuynCPxPmOTNcRgVDrWGRIoP7So50GgBbb39Thxz/gr+E4Zmcxmp9U0aF40jbTGrbfEzC3Y7ChV0NztjNOFRIUc2Q6gkEGioUXqB99VCu4J6VgPRHirxBU4UXZFeaRRHGCb3koyaQp3IVW3HQDrXWm5Oz0Z4UDPJInmaQVgOqaQKWUxppt1BYFSRXRqIFnHFypw3L5vh1VNLIY3jlzczllgQjUxUFtKsLoIoJ/iOkHHZyZy1HxLhYy0zMjwuQ1MQCbOxUEWoG1XsV7b2CXzhzXFEDlYY/Jy4ofh8s0asxHfMZkB/XXWNdVbamsVig4hwQ5h8up1Q+fGJItUrZhDqIA1+nXEOo1EHt2s43HhnhksGU8phlczIrEpJPltVKRsh/aFiA3QljQ2rHRwfk3MCZZc3mtSxkeXlssv4eBa6alU6pNwPSTX1G2AUfAqSbKTZzh08ZR4yJtx3OlCLB6EBSOo+LGb8+5GXM8ezMapbtMQqkdgBRNdgu9+2PSZ5dT8cM4uzmEwv8A2hqRlJ+a0w+eoewxkfjFmMxwziK5jKSvE2biIkohr8qhYBBoBSPpRrAVvgBl/K4rKsgKucu+ixVjXHZF79sehseafCqeUcfy5kMhlkEvml+puN26myRsDvvj0sMAYMTgOAjBicAwEYMTgOALwYMGAjBgwYAwYMGAMTWIxOAAMfHN5pYkZ3IVUBZmPQBRZP6Y+wxQc/Ip4ZnNXQQSn7hSR/MYDC+eOJ5rjOvMLqXLKdMEIP7wbFzp6s9FWJohenYXnRheNqNqSKNmtm9z7fXGyeF3AhJw5lbURIG8yMtQKMWIWhuFYRkkiiRXYDCj4j8NWCcwRRIFZkCuAnRlDAKd3shwzMWOqx0Aog5eD8QkyecyhUlb1Ppawwr93qohQw2sbkKa+TBwx54dWeiCaHb1RLfqWQmQOQd1LCRWrsK2Bwtcj5N4uINEhWHLvGGYK1G5k0+Wt9TqQkX0B998aDC/lZXMao/gLXGCSpRY1oA1etYlrara9umA7spzrE6EXcgW6AJBYD4RXz969rx05aJ8whMrHynVGC1oYMCSwP8AZ6d8cHBuUMrbyqA6yaSq1QQaVND69ew32GF/mznGbMznh/D4fN30SzBiIhsS0ZdSCABp1EHodIom8BW8V8ehk554JMqzvFNIlrIFBVXIB3U76QD9fbC74wc65TieRyssEg1pIxMTbSqGFG13GmwN79qwyT8k8NymaEvFsymYzGYICK48tAFUAVGpoKKCjVsPSOuM94rxfhevMwLlFIMrlJ0OhkjCsVC21a9QB3FMDpIU74Cp5C54/o7iAzTx+aCpjYCgwUhRa9rAA69Re+949UcJ4omagjmiNxyKHUkUaPuO2PFhG9Y9ReCmc8zhERqqeQV0GzflHYHrXveAfMGDBgDBgwYAwYMGAmsGAYMAEYKxGDAAwYMGAkjBWIwYCQMc3EMis8UkT7pIrI30YEH71jovFZxrmXLZMD8RMkRbZVY+pv7qj1N9hgMw5JhGWmlyZDJNDI+o6AD1LK6tq2jaOqH9gWOoxzeKnAWWbK5qqCOWfZza6VJNtd+lDYpSAOhr08fPPOsL8Qy0+VhmZ2FOGCqk8aGRaUWWEqtrUE0QQNjYw5cN43+PgjjEi+ZRayAS6m1KvHfocq3qXcEauw2BczbZdUyebZwTGW0on+uEelolIqiQzkg+19aNaVnMwhy4kzBETPGV0tdKZV9W1Xqrb+Xc3k3NXJEmWgaoy2X2lQAMTlZFo+tQLaEjUpIGxJPTHLwGR80oOazQjyz7lJg8uoH88i6wqC1tbY0KIABBIMUmczWfMeRyzNDliCZnBAYQrI6VG520AAA92OoDYHHZxXnGLIH+jeFQK2YVjGAfgiLn1Mxvf1H3G/0AwtS8c/aeRkpHPmKsT5gxiJI4wX2jRdgigl/rYJtvVonK/J2X4SuZzAkMiuEkMklM37JWLOW7sxZmuh2wGQcx8Gzf4soh/F5ytWYavMC6rChSQRGigkEFh+tYjIeFWfzWZQZjKiCLUdXl0oAJF0QW6XY+lY3DkGNhkkeQaXmLzVQDaZmMig1uSFYAk73fyx3808R/D5OaUGiiE3uK+ewPTc9O2A8k8xcI/B5qWEPq8pyoait1+YD2x08t825nK5yKdJXLhhqBYnWCfUrWdwf++K3jGfOYzEsxFGV3eh21sWr+eH7wa5H/ABOaGanpcvlzrtqAkdaIAvqq/Ex7UB3wHpVcfojFdwrj+XzIPkTxTVd+W6tW/cA+/fFheAmsAxGDAGJIxGDATWDBgwEYMGDAGDEM4AJJoDqT2wnZzxe4XG7Ic0CRYtUkdSR10sq6W9rBrAOROFLmTxFhyreXHU0u4oH0IR/G4vf+wtm+tdcZrxfxXn4nI8WX1ww2AQNpGU7EswNrd9F+hJO2Obh/BDY3+xrYCq2rpbA7fXvTBacU5yzuaNGZoVNCoRoUg6jRcW9kDqGHTZSbqm//AMwXeyCxHf4mG6km/iO5BuzvQ+YdeCcotLVLSjrZrY1Y6b1XTfod7Aw38N5TVFp/V7DoB7/89unXrZsMT4ny4wQbEgMHBClzG4CguFAtkPoDBfiAVhZFF1y/DpM9kRLAF/GQinTVpeUCijrKOjAi0lGzaSpItgNGPAYf/TH3JP8Az/zv7m864PwwnONHl2MRGYz9SWSpMbRnSBepANYUlfiIOoMAMBbZLnaLiIMBj8rMCMhoJN2VyKIKWrsoANkV1HUG8Z/kuINFPOfJjzGafMzhEa0ihjhoNK10Vj3PxVpUUOuzTzjli40ZqCFpAb88ExSCh185F0kdrYRgi+hG6JlOC+bnCsju2XdfKZtfmSSaTGxWEqXMu6BRuV2O9A0GgS5lJYopXaPM6FtMpkIXCuw3uSQj0oCT1Cgerqdh15VpuMRrA5vLhzJmpgaST1EjKQHo8a7B3+VDc4ZCIDkkWVESIALHHLKCp0ilDGyCb7WarGY89+MIjgbK5Zo3dgVd494o1oARoap+5JG29b9g0jjXPGWy8UxV1LxERL7GR7qMG/7Nkewxl/jPz6JIEysJI1lZHo9iH9O3Yk9L7HtjLU41MxjAOrQ+sCursdyfcnHyzEUs2Yp/3jsOpAFt0HsBvgIyCxVchYEEEAAFSO9/PvXcAjH7yvDGll0Ky/3r2o9x3/X71i54QxyodMxllmRlJOr4k6owGx0sGBHQEMAbAxR5bLh59EbHST6SdjXUX8+31wH0yk0kUi+UzRzozesPpO3RVI6HY/W8aVyn4/5iHQmcVZ0GxcemWvf+Fz9hdde+ELSHzkbOoVZAGIvuAQxNdywJ++ONUorS/wCsX6WQLGA9b8E5qy2ch86CZHjAtjdaNrpwfgNdjjlbxB4cH0/jctf+1X/G6H64wTwk4QmYmmWQFl9C6CTpJZmoso2OkgVtsTYxzc6crtBmZI2VVI1FdI2KqN9+wCldh2DHAeoo3DAEEEHcEGwR7g4/WPM/hp4ozcNkWKdmbJ3RU7tFfRo+5A2JUbUSRvj0rFIGAYEEEAgjcEHocB9RgxGDAF4i8GE3xD4+yIuUgfTPmAbe68qJdpJbvY76RW9kn8uARvE3n583I2SyrfsVJSV1P741vGpA2jB2JB9Rsb9GvOQ/CSCNFnzUYlkYKVRh6YwOlr0J+XQfPFXwTlSOPNRonRQFCkVp3Fm9N2d9wOm5PTTrzuEQk7AD/DAYH4sSjL8VRcogVtMepAAEbY7FR1FN1677Y1HlLhmWzWWjnXU4Y2Vci0ZSbRqANqSR8/oxBR+SeBjinE81mZQXiU6dyACTW23UGr9661dY7cxx9eDcZZApTLZgjzFA9KnTHUyi+gJIPyvrpGA1lECihsMJ3MfiKMmZgY49UOksjTBXkDb1EoViz0QdJA69drLJxLjMeXUNIdKXRf8AKo9yegHQ2e1nscU/iDkTJkZWSg6DUpoE7dQD2NE1uBfXbAV3HfEeKCF5EzGVkIRmWNS7s5HRQUNWTQ+V3jOm5smyvEE8iTL5suMxmCYNRWNs3p1xtpD2FZQd6JsXRrHTyw/nZGgdLIxAAYUADajSPVpFgWQOhOL7w0y5Escmjyxr4gDTbMC8NkKACAGSqO+1jrWA/PMXFkmWQ/ioTmPKYKgy8yEnSSo1yMVUahY1AgV3sVm/D81m5s3Jl8rHpf8AcrJpJEcUZKmjR0gkbm9zQPTGmc9cWinuUAjTGwa6N6Sx7HcEDbffb7qXBwZ4nhhUwoE1TLHKqsWkYhBLO1FlUeYfLRdIWhZs0C/zjyk0aUuabNyworztrtIzK2lY1FmyTvYPTc1eF3iXAVjzJjRjIFVGboSCVDMOgurrDLxfiKP+yj0jKxsrzyRliHIsCMOfjY2bbuTd0oxU8rcfkiz3nhPMZnL6dOrUd6Fe25/QYBk4F4a5ogSLAw1UbAA7jpdD369799qHmLgDZXiCxzVtoLlltVL6tm9h9fqMbXw3nXPZoKI8okV0SzEsQPTVRAg1R6k0MKfM2peNN+IjC/iYdIBPpYxkKBY3GwvUD3GAv89yXBnckkzKpl0kHNINJ0gD96I39YFfF6jtZA3rDeLcLbh+bADK5VgRt0KndWW9iD8yCKIJBBxtfHfDGKDKedk5p8u40udEp8roAXOkgAAb6ga26HGKcy8SnnkqcK0kYNuoFsNt207dvYV3wFrkMuHzkIJYrqmK1ZIUqJAFuq3Y/e8VMnEFCOKoHMBxRs0ljp9DtfucWnDFInRh0XKNJdA7iPQfzX1AH8+mKpMkFymo6Q7EMP4itij8l2Jse+56UGheCMJXMOSSv7YA3YNgGgR7+qvuffDz4y8E15ZcxGaeJxdFQTV6bsblSW6nYMx37qngPltcjlhYV3YEHbV6Be+56fP+e+y5bhtRsj+oMznqfzkn7HftgPJfGuHlTrVSQaO1mvlqIB26dO2NT8E/EfQEyOYPpYkZeQnoevkse3W1/T2xycd5fZcvIpGySMRdfDfv71RNmunQ4zjLZEpmPKJ+M7aSQLFlSpO5IJ274D2EDgxmnJni7l3yijOSeXPGTG/pJ16QKkFX1BF/O8GA0pjhH4LH+K4jmJzuEbQu5YaYmZVoHYHVqax7/UYZuZuJHLZSWUVqVfRfQu1Kg+duVFYpvD/hPlZa+7ADagDXVtutmz7e22A/cA1cUegfSos9vhFDr8ybN717CrXmbMGPJ5hgLqKQ11HwnqLF4nJcN05maQj4ggB/W/p26fL2GPtxnJ+dBLH/ABoy7muoPftgE/wayejh2r/1XZ/8Fq/zdMJ3OXDRmeLvCSunQ5AFE/BM2oKf4W36jubOmhonhpl3j4fGjm9NgH3AOx3wucNYPxrPF1JKRuU+LcUq2Pbbaq98BQcH422e4YqHZsuhy8l7k6ANDEG+qgbkdQ1YuuTOdFbhs2XlEjyZYOjKilyIgCyuSSBQAKUWv0j3xmPKefMXF/LDFEnuNl9Qu7Kgrq3awK37/O8NPLPAIX4vNlpi6rmInI8uR49ehrKEKaZTGWsH+HajeA+nCclPlstLMctL5BPmrJaKCjDUDRcGunbe+5JGP3wHmNuGTZRcxHqTMfiJYWjkRgPxTRFUYUNGmzqJ1fEK718OceXo14gcoDJ5BjBjjeWV0DINwql9gBqA3vYAUASe7kDlDLFoFkysZEq59SzjzC6xSwrG41WFIBYAgDoTgP1zPy1OctM0jQRxBGZrzAZhpFigEOrp077YUeGcrQ5Th8ea4o0jRygmDKIShbUPjdgQd+oUHpRJrFvx/lOE5iOHy1RTOqtSBW0ht62/hDfc/TFT4nZts9xAoXJSGOEICAP3kauSQOlX2HfsMAs8X4i+fZEgi0QxgBYwBsa+Jq6k77/X3OGnkrmeHh40z5F2o6i66h8rIr1bavlv2w8eDXAVjQllBtWO462QADYAtRYHvZw5cfkgIGtVWnCq3Rma60IEBZmNdFBIoEjbAVvCvEzJSJ+yjmGkE6fJIqgdibA7Df5j2NfHM8DHGreb0JHfkgU2km1N9NVj4h9B2xZZbljzad18jc6I/iYihZk3IBPUqhFd2JuuDmThkpWGBH/CRmVtUiB3iYtWjUAy0rMCpSQ6bcAFqGAjgvEpsvI2WZyWB0iGY6/oYcx6fMUAgaHAPQWLvGU+LfKX9HZhZoQAkqFWSyyoWXRQLbkdSD22vF7BO8i5BZWb8Vk5nyc669yob0uQT0rTTWCaNXtj6+P2TJiikawUkCDqQfMQOwu96IP0vALPKvDCwieQDScoKv8AhMs9n23MZr9a22Vmziss4Y6fSABW/p2VftuK27be2jwzJFFDoZSI8jlFY3+Y+fIwI3sguNh/F8jWXpIyJKQuosNLMx3o30X3sA2fbAbL4BwVGT12ZvpZA+xq/rjYqxk/gfGBEAO0QO1dWIJ7f579caLNxfTBmJdtMQkII76Fu/nv0rr98BW8V5ajnglMLAl2dgQbWzQYAjpup6Hr1vpjAOeODeXmCyseitVVRN77ClF9j32+mweFHMSOMxlLFwyOEA2BAOliPckjWT3Lue2FDxh4YyzO51UWs7bFWqqvqb22+V9BQJC5eJ1V6BLjUevXoe57j3ODHBwB6jYE16z1r2XBgPRnP+dP9WgXq8msj3WKq7jbW0fv/O8MvC8uUiRT1A369fuL+W/8sKefH4ji4F7Qqi7CwCT5jX1rYp1HtvucOqjASBgZcQTj4ZviEcOnzGC62VFvuzbBR8zgJyeRWFAiXQugd+pJr6b4RuH5XRneIMNy0blSQNgCARfez7/w9cP/AFwp5/hxXOyMCFWSF7O5ra7KjruLvf2wHmzmGB488xUnWXLCiWbVd9aBu/ff3s2caIOI1xjhOYQtomMYBO377UrqRQBILVY9t+2EXmddGeGmvjBFDT1IPQE0d+oJ3uu2OriGYaOGFlcjyZzo1guADpkU1vYOomtrFg32DXfFPL+VmcpmAV2YxsrEbqwo2K3Fke/U9hWObw84mvnZWIu2tFz8hWTYqkkkRjKk9Y2W2DWb33rFZz9k8zlMnDlZJMs8cwSNpxlz51Cl1MzO259NkUd9q2uqy3LOa4p5DZnNoRCmYjiCRISBlSg9VEbsa33IAH8Wwffn3jGniCyZfTL5cquiD1eYbtlULdg0wr232ver8TeHJDnMvOmv+sRmxpPwoFSJgffyygNdCvzx25bj2c4vmRlpZUiy3qad0RIdCBWU3ICbsMwqyPfoQK7nTjK8X4miZYD8Nlk8tG6LpXdpN+ijau5VR3IwDhyDzGuWUAK72qqEBss8rKEUEmgCx9tgbN0TjQuEcCENz5lleamJaz5cSsSSkd9F6259TdTtQGY8icDrM5Rm3R52ZAV6+VBK2vcAj1FSAf4j1onGq8wwZadFy+ZCuJTSxFtLOV3On1AmgbNHp9cBi/HeL5rifEnzOWzDQQQHyYJATTdnK716t7Ptp+1hwPnrM5LMrHxXMLmctMrRlqBWNuvrAWiDdHrt8hh441leE8Ig8yWNAqgBI2JlY9do45GNde1fPCFmPHjJkkf0YrLVeox7j2ryzt02wH75s4C+W43l5xT5bMmIeZqsMyUyaz/F6FKtfqCXudRxP/iJ5gRly+WU2ys8jH2r0AfzOPwOf+EZ+LyXXMcPDMN49Plg9dVC1G4AsIDv7Xil8WuC+ZmIswJY5YnGkyROCbANyeVZYLtqLAkfMYCg5RzWnLTu29ALZ3/KxAPy6jr3xSKyrDLbEljso6Ag9W39z98XXA8s0eUzII9QZge+2lNwRtuDYPTYdjYpc4AIDRstJuB2A1UCB370bwG9eCkenJF2qgqj3oVZ+mwBoe2LTjvGNHDZW2FMigHpUdSEdP8A01Njf/rW+EOYf+jmoKFVBpodW0m77fb5fpTc7yM2Uiyu+p5ABtvcpFEKdO3lxzjt8QwFHy9km4fEM4GAlhaPz4qI2ltdZPYBqsnapG+WHrxJQZrIpmI/hZKo2TtbaSB1IIIN7Ajv0OS8+81rLxGcwNphnjiikHsBoLbXQ3UN/jvdP3ANUWWbh0zrJ5sCz5dxbWH+H2OrYrQ6lQfz4DHmz/lEqpuzZ+p6/m+XbBj48f4UYsw6Ag0ff/v/AJ+eDAeifD+f8TK+YraUySgmhQkY6NrJJ0UNvf540HCB4TZYnL+Y1MdEYDUNrUEgHv2v5/yf8B879XXaun3xlniPzNIc2kUILCJXeXSRqWJB+3dbPxA6Qtb3G4HXGj8SzvkRySnfSPSuw1MaCgfNmIX9MZRkuN/gYM7xOZSxmKQZYncSqpfUdNAU7q73fRu3cNU5c4wM1l1kBBagH09NQAuvdTYZT3VlPfHdNGu7ULAO/eu4BxjXI/MH4HyGJLZbM+YYqG+lZGHkkCx5sY9S0bZWZNyIwNfnzCtAzAhlKEghgAQRYIbpRHf74DyzzfQz61t6x1v+LvQ3+w79zufrzDGRlpb6CROvuyvR3As+gexo9McvOBrOuTQpm7ael71Q6/8APqeuOnPZhb9TN5TNC7+mhpSQi1ANONLnrvYrAa54zEfg8qGG/mJRq6Pp2v8AL8uu/wCh/PITC8mCmgGTiSbgASDXq1f2rqr/APxnqMfrnbiJ4tlR+EKGKKT9oZJUjGoBGoEnsDf6jYjZH4lx9sllsrL5sUqyS5maOJHBkhWWxoatmUk6iRW5PXqA+nNXBRBDxRIWplaNmW7YxBjqX4R6V1KTuaBXoMd/LPL4ZIstGKeUhpGAAOkaSaOrbbYdenXc44+J8DgcJPJxTLqsgo6AXZUdDexNjb06dNi7/LWG/wAHc0sxZnKCRESNF06WZKvWA2+k/f63gGPKxoOIPoAWPJZcRgBdjJOQzC63pFjvvbn72nGzloovMzKKRlgJtZTVoa/iU1Yaxf6Y5PD+MtlWmYktPNPKSfYyOFFX0CBR9sMEjqdSkXtuKsEG9um5+WASeKcg8Kdnz+bAYPUjPLMxjAYCgu9aa6Afb2wrPy/yvK+lZY1JF+maVV7d2OkHfDzzHFlMzI2WzkB8jLok/nyFkhVmLIFDgj1Afaj8sJMvF+WFuHy46Y6TIsUm2x9Ql+IDbqp7j50C7keHZXhXGfIRhPC40SK1SBopatW7a0NNY6gHYHH65dky2Q4jncmtNraVRKpV1aHSXMP9k6bBIPxBQRV4ruZfDX8PA2dyGYXOZUC2X/WJGTXqA+JQeppSKutiRS5KECFs1Ikjhw8KtsbJ0rtv6Sq2tdrQ+wwHTKqRvm4FYtHFIBGQCSUslS3XooAH/awu8ZzTFIYyCqhbA9IBst6qG47jf/5feGcHWPgeYz8uz5htKLVb+ZWx/hobDpYs9qz3j0paY3XpCrtuPSouvveA9EeDl/gQp39KHt3BvpsPpik4tM+b4szxEf1VXlVidi0ehQtnYsER2F7ftd63Is+QM+Mtwh5BdhEIJr4mUBR1s0SL+X3xn/GeOqnCy6P5eZbMva6RrMMi6VDEjYaQu46HbAZ1mA+ZmkdU+Ji2lR01G6/njRORcvmc00OXdVV01GGZwdRCoag8zfSh3I2u6YbqMU/AJ8jlo1aUs8jDdK2J9Qs3Y01VX89sNme4lwieArl80YZ1GzzPJGC35WBRWsgge1dupwC/zNwRZ59ZR1eisgKn41d1JpbAOwsdLurFEmOnM8YjGj8aNUuhQJoDJ5c6DZJAUABNDQdgbj33wYDVvCMXkg3uIx8xSDr9iD9xW2HrCj4X5bRw+L5hfr8Cdfb/AD1xc8y8YGVy7PYVj6VLfCCQTqb+yqhnPyU4BU584q080WThPqeQJY6g7eZJ16RRtY95HSt4yMZZ4qcUWWSHIZRWOXyStGDZOtlFNudjpoix31dqw35XiL5LLz8Qk/f5lBFkYpNOsITrErWersxlce5xz8P8L5osv5roZJJButW51E/FfdibNnbv8gQuSuY0gJymdIOTl1WQLaJ2UaZEbqKIQn5gHqMa9yvzM+SP4fN7xlWeKYfDItn9qtdFb4mH5S2vZGPl5Vzn4dSZCLzMxNCpJWoEbU4vYEjSLroSNvbHNyxzmcsgy+ZDS5U/CwX9rl2PSWJyL2J+AmjZ9zYcvOYrOPamvMbaum++30/ztWOzNyjzkCCwzwCj+UmTUbIAB3Wjf8ji84twON1SUkSekOGiponCHSzqGBOhdNMnxR7HdDa0XnL/AEhlwKYIyu6/lqMs1Ha+g9/lgLbmE5djxARxRLGssIWowhHUELsa7WAD263WO3LwxxZU5kJCoGZmAdQDqH4VWUA6RSg2ep3JI+allpJs88sUMbPJPKCAu2rvZvbYBjZ6b7je27I+HOb/AAM65pWiSKR5XYSqxICoSkUSkrrc1bsQBS9dxgEkS5nNZZVVXaOOUftQDpBZSQCx2B2sCx1+mHLlngs4m3kaLMBIUy7Q6AlTrmQXkDg2AI2FKBZI6dRdcjcLj8vNZBCVMsUeZjHxU8WnUtkWbuPeh1Owx9eLxSZbinD9F/t8kIlPU+bAWdNj0p9APyZh74DXOCcOGWy8cS9EVV/Qbn9cdLlUDMTQ6kntQ/6DHNDxaMwpKWCo6q4s1swBH3ojGSeKfivHpOXy5LEhg5G390+9fmBHWwe2A4efOZm4xnsvkYfTCZNL0W1MNmdio20qq3W5v5jDBkfDzKOxihVWoeqkFAN0tiN2IG5rudIIGy34EcovJJLxCRQVCukVgep22dh2oC1/3j7HGp8mxnVOzAatYXsTsLYWO2o9ttrrAKcHhpmOHyvmMlNDEGUrJDKG8lku96Por6nqd9zjJeaMqcsZVDqod0YwQhvJEgVgSoZiVFM5H1qqrHoznbifk5V9jbgqCO1j6g/Lb3x5+ymQPEuLw5erBkBcjcaVJZm/S/5YB35whXLcI4Xlj6WCrKwNWNK+Y5O3uSK9yOpUEYixMhZjvvZsj8x/njafHPOeW+kaRUIhQdSodrY9PSCo07daN+2Mo4RkQ5TV0eQCq29O53v2JHTv1GA07irTHLpkYwNbqgAUH1M6tpJ6kAIZG3r1BPoFHiuRzGdzMOVhiL5qMMkgCgD00NRJ201uSSKvpfVs4XK7ZibO6rkyeqTQzbvqjBZQCP3ix6FoVup9zbhwXNpkQ5ihOZ4jmz500UQFprNqkjfDEoB6sRbajveAXMr4dcN4SiScSc5vNMLGXQFgT7LGvqcbVqel+mPhxzm/LKF8ngMWg9DMkatYsn9mgJoAdSf+7XkeRc/OTJmJosu0g9flhppbs162IUVfQWLv5Uv818kS5eQf12YitVsI9x36L8+lHoOm1Ahcc5vlmddOTTLoi6FiRGCqNbsfy9dTNfzvEYjjuTzXnHVNI1CgdJFgEi/Qa3Nn79+uDAegfDePTw3LnsyA9/YDqevS/wDr1wt83Z4Z3iMeVYE5eO2navSsUZ1SFm7B5EWL6Ryj82zDy5xHyuEQOKJEKKovYu2lUUn2LEb+xxn7ygZZRTNPxFyQ2s6jlYXLITXwmQneupkbAXfJ3CZM9xD8XMD5UA8vLxkelUBPlkA7liAGJPcr00jF14jc5vkUjigTzMxMaRAd6utvqSRfbfDBy3wr8Nl1Q/F8TUABZqwB8unzrCfw3h34vj+YnkHpyihIx1AYitXQb1Z710wCNzFyo2USMzf1jiOaHwgaihawEiHS+oL7ne7HU3GU8G4Y4fN4hmHJVGdooiBGgRbIZju9DqfSD+mL3lv+tcdz+aY3HlAuWjNbBiPWF9qogn5+xIxaeJ9rw6UgbvJCrUpBKNIgIJBvptYvtXuAQOWfDnzmXPyo0cJYHL5WJjG8g6B2YUUUrZob0fyjFtxzkjJyT55UgRRlskCwjZlBnlEjBjuaKoncH95veNL4PF6EOlVQIqx0CCFpdiOg6bV2rCHwPKS+TxyaVTqlnlVNqDCJSq0CDY6DpR/XAdnPPERk5uDFQFX8SsZAGkBXj8oitqADn6YbAq5gZqB7AJZD81kQCx19zsP8etbzHyuOJQ5QlgphmhnshtwvxCruyPc3746Z5/J4jHbbZiMrp2+OLcb9TYY0PkevYMvzTnh3Ecm5BuOYROS4PokIibb+E2CPoOww6+LSmLLZfOoup8lmIpf9wnS4PyNreKTxW4M7y61QE/s5E2O7IRepuwof8Jwv5/xaE5dyivDKvlzQPeyHV3HSgfiB62R8g4fFnjmYSHLRJYyhVXy8yHaRabZn/iVdHp9wT0qsyy6qmYT8QrFNSmRQaYqaJo70SpsH54eY+Ny5aNoIDFxDISP/AKLOLkiJ7MAQ0bDf1oSti9iaxwz8pyZ/JT8SgSOKOEqnkIzMypGiqSS27GtJJJs77bYD0gojXJD8MVWLyh5RWtITSNJF9qo744eSsuVgYsCvmMzKDYJWgLo7/fqep3OM28IuYjxCCPh8n/29vex1xAjSvvYLMv0K+2NVXOqrzs3pWABaHQCg112Pw/asAieLXGVB0EkrGu4+dqTfvtQ+/ffCz4D8M1zZrPyE1EukMd92BL9uoWv1wteIvHTK7E7l2LXt8uwq/v0+uNe5X4N/R3AFR6R2jLuW7NJubobkL/hgMf8AFbjTZrMrvZOpioJ21GkFdjoAPv6t66YruXmSPy2ZVNCdmPcogFgm9i1FAO5Ye+KTi2e/EZmR/wArOa7ALdKK7UtD3wxct5BpXQRC2llVFXbdYQsroL2BZjFXvRvrgGNMsBDlQJGWbNMDLpOp2LE+YKYG29Viga1H2Ixq3D+JQZGExRqkHlqjyiVnaW5XKiRwilnLPfqY3vuBhDyXFA3F1bK6IVy0DrKJiqqrqCGrVuN9C2QCAXG1YvuKQvKPM8rKONLOZi8JYMWcrbLIgYsVy9mqB3BJqgbG4+y+ozQlNSrawTEAtW3mByt9e221135eJZqLiEE8bpaKzJ5qWwQgagSWUFdq3GpaIOqjisKSIqeZBktRKlQ/lIKtVDWHqzAGFgGmoC1GI4VnJlsxnIxvJRKKy3LIUGq9Jah5x6hj6XO1gEhiHMObzOVnMLNIDHtYZqYb01q1Gx3+3bBh15j4XE2YkpEKB5AnqI9CySAAUDt174MA3zuU4JlIwdJlRVser96BCjUK6STRtt/CMJnNGd/+tORY/DCKFT2BjQFiq9EBvah2HQEnDdlwpTgsbC1YKCrbGwVdSfnqjXr3rbGa5yYvn805q3zM1WT3YrWo7iqHzA3o9AHpDhOb86GNz+ZQd+99/oev3+2DKcNjheV0FNKwd/mQFX7dP1Jwr8pcYMaxxObHlqdVVV7b2e317Xi9TikbZope4WgdW13ZUDoTtuRfwkflOkF/kHhrRpngRTtnpixrZha316+k1/8AGI8YxXB5/rF0rs6nqSK27/8AXDomXUX8zZ+u2/8ALFPzry9+PyE+Xvd09Pb1KQy38tSgYDt4chjy0YAFiNBRJIuh1PU79/vieIZATx6G6EHoSKPaiPvv9MfHNCRYYlXTrBQHfSpob7dSL7D/ALHtGbXTepa9wRXS/f23wHDy1LeWRSKZPQwqvUux+u/f3vHFzbBtFJeny5LJsD0kGxv3OwFb77d7p+Oc1+SzHL/m3Y6QdwKDLvvsCeu/2YhQ5r5kneJfNcAtYCiiBq202BWrYncbUfhZR5gWXPHG/wAfCPJcoENjfSQRV6iL2vv7H+9WH8eyLZaQI2zabYXfxE9dyDY3HyIwx/0s5YCNiCo1fFQA2vUeoqugPsBZwvz5V8y1ZdJpyu7sqMetbaFB0iwdyd9ulYDt5WyGWuaTMya1jAEeWQkPmHe6XYgiMblmH0sXjYuU+BPwNlinCvl84F1sL8uGU7GI2GLKdgrEi9/kMZXnOXZ8vJFLl8vmdQHqH4eUG/naVf8ALYEY2rhXPMGYyYizkOZDMmiRWymYIP3WM/I38sBnXPnIU3Bs1HneHs2nUSNIsodyRQFFCNqN3vhm4Bz3DmeEzHdZi9SIOtuLsNtsQrEHtXyxf8K5jUs+VzAlmg0gxzNl8wGK/wAEq+SKcV8W1gqQNzWdc58nCKRpsjHLKHtWiWKe2Vt97jHQ6d73rAUHKXCf6V4tFH1iVvMcn+BNyLHSzt16nD/418zeXEYF6H9mo26kUxH0W1++OXwoy54fl8zM+XzAzUraVQ5eckIOh1CIjdie/bCrzRy5xHO5tpDlM06A+gtG+4O5O4JFnej7jbaiCVlsqQQK33322HTv+l/I+2NH5GKRtAjkrb5rTMFDeXIBliGs1pHw9avb3OODKeH2fon8JKp2r0139wTsBuK9xVmitzy5yRxGMMPwzqAyyJZVd19LIQX3Dxsw6jdUN7YDvynJwy2Xnz/Ec15TZjUQsYPViNJ9JBYlLBUbEMdROHbPcOnCF0yuXndkBWWJ/KUtassmhg2kXHETpY3QvVQql514QP6HTLzwuphICMipQ0hjpBMjEDywQWNix26Bd8L/ABEzigZdcrPnMshKJIq/tI1B9Ks5OhgFrYlawDNl+YRHIjnLuVKL6HIaRpFBQSFq2UKSptR8R2FAFf5h53oxRQQDKhf2QzCF5HjVtIdIEUC3rc7H4b60Rpma4Ecw3mUItajUHAZxYA0kKaB+Yc/LHBw7kDLZWB9Y8yQAkzUEcBdwEO+gCr26nc4Ck4vyrkswySLK0atGpCCRVob9j0wYx/mDnbzp2ZFKKLAWtX5mOxvbr02+gwYDXOHta8G9JehBYN+kNHmQGoexF/bfGH8R4k4z2Y10pM8pK70rF2v7D5/y643DgpUycJuz+zy5FHv5Gd336j4r/wAg4Zz1EycTzgcU3nyGgb6sSDdnqCD98Bpq83iFIwjeY+3+7SrQoVZGncDoX3qxjs5Q41IZHk17VpLfm9RW9NCwbAG3UivYDHsjxahT9dt+vSt67k7X06DfDNwTmnyg3Qg7Vv272OgrbboCQCtgkNsi5ukAILC/1roNj3o7E9yaF9oh5xZSWY+m9wei9e56Dff5gKLrGZxcyuwtlFHe++mtu4HpFKSKAAI9Oo44OIcbaVyt6EAui4HUCiW+h6dgQRtQwDbzDzm8zltZoWq0NIAo2QDsTe53G2wIAZkrY+dykek2y3vRvtps2os1dkj5EKAY0XS6pQlzEaLdD1KWobdEuqZfoPSeirVTmuM5eMUrSTXew9CdAPzWTvRoV0F/IGHNc1TM3oY7jsd9hue5bbvd+kEnbVih4zxoAsJGJbSAE3JOoDreyCqO24pRp29PBn+bJGjKRIuXQncLeptqosfl9Op9zipyuQaRqAY/QEk9On6/52wE57ibS2NlW70rsO9E/wARrufnhv5D43NkSphYozNbbMQQOikBCG27X+mOHhXKbhS7RBj2RjpoAkHajZsdPbcYtI8oYzWlQK2Cr167boLNe3sPfAb7y9zfFmVUMypIQPTex99N0T9MMF482whxQZUNEkDWKrt6b3N1dmq+tDS+U/EI6VjlS1XYMuokAe9ruB0wGj4MfPL5hZFDKQQehGPpgCsAGDBgCsBGDBgF/m/gpzGXdVlaMH4tK2SpBR1X2YqzAHeiemOEZyfLoIcnkgFSMaY3lhiEVlghIVmJBAbfuV+pDXLHqBB6EEfrjOeLcsqkqIcnHNaFQ0uclBbRdkIWI0+q9PUajgOzI5XiOaV434lllOnS4y0QaRCf7esaT2vT9sZhzxx/M5HzciM/LNEuxD6CzqQLXWp1Beo0/LD7kOBaZo5DwVIkPSbKTKHUMPi9LRsR7iuh9xWFDmPkCSQzuUy3D8vGxMfmsFYpuDenU7E1qOqySaHTAZXnH1tcYIAFV0o77VgxZtDCSaZpa21x5c6eg2Gp1P6gYMBtvLv7ng/0y3/8uI4xTxH/APN89/t5P+I4MGAXR2x9sr8Q/wA9xgwYC3yn7mH+8/8AjipX94PrgwYD5R4l+/8An2wYMB0RdB9/8Thh5c+L7D/hfBgwDDwf92Pof+JsWvB/9JX6f81xODAfXmf95/ur/wA8cPBPj+2DBgNc8Pv3D/3sNODBgDBgwYAwYMGADhB8WP3eW/2rf4DBgwCTyv8A6JD/AH8v/wAL4WPEb/Rz/wDsn/hODBgNE8BP/Km/28n/AAx4nBgw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任意多边形 3"/>
          <p:cNvSpPr/>
          <p:nvPr/>
        </p:nvSpPr>
        <p:spPr>
          <a:xfrm>
            <a:off x="2958200" y="692696"/>
            <a:ext cx="3227600" cy="3600400"/>
          </a:xfrm>
          <a:custGeom>
            <a:avLst/>
            <a:gdLst/>
            <a:ahLst/>
            <a:cxnLst/>
            <a:rect l="l" t="t" r="r" b="b"/>
            <a:pathLst>
              <a:path w="5349240" h="5967098">
                <a:moveTo>
                  <a:pt x="2042160" y="638"/>
                </a:moveTo>
                <a:cubicBezTo>
                  <a:pt x="2052320" y="-3172"/>
                  <a:pt x="2122170" y="10798"/>
                  <a:pt x="2164080" y="23498"/>
                </a:cubicBezTo>
                <a:cubicBezTo>
                  <a:pt x="2205990" y="36198"/>
                  <a:pt x="2211070" y="57788"/>
                  <a:pt x="2293620" y="76838"/>
                </a:cubicBezTo>
                <a:cubicBezTo>
                  <a:pt x="2376170" y="95888"/>
                  <a:pt x="2537460" y="106048"/>
                  <a:pt x="2659380" y="137798"/>
                </a:cubicBezTo>
                <a:cubicBezTo>
                  <a:pt x="2781300" y="169548"/>
                  <a:pt x="2922270" y="219078"/>
                  <a:pt x="3025140" y="267338"/>
                </a:cubicBezTo>
                <a:cubicBezTo>
                  <a:pt x="3128010" y="315598"/>
                  <a:pt x="3197860" y="354968"/>
                  <a:pt x="3276600" y="427358"/>
                </a:cubicBezTo>
                <a:cubicBezTo>
                  <a:pt x="3355340" y="499748"/>
                  <a:pt x="3435350" y="643258"/>
                  <a:pt x="3497580" y="701678"/>
                </a:cubicBezTo>
                <a:cubicBezTo>
                  <a:pt x="3559810" y="760098"/>
                  <a:pt x="3583940" y="738508"/>
                  <a:pt x="3649980" y="777878"/>
                </a:cubicBezTo>
                <a:cubicBezTo>
                  <a:pt x="3716020" y="817248"/>
                  <a:pt x="3836670" y="880748"/>
                  <a:pt x="3893820" y="937898"/>
                </a:cubicBezTo>
                <a:cubicBezTo>
                  <a:pt x="3950970" y="995048"/>
                  <a:pt x="3987800" y="1064898"/>
                  <a:pt x="3992880" y="1120778"/>
                </a:cubicBezTo>
                <a:cubicBezTo>
                  <a:pt x="3997960" y="1176658"/>
                  <a:pt x="3948430" y="1222378"/>
                  <a:pt x="3924300" y="1273178"/>
                </a:cubicBezTo>
                <a:cubicBezTo>
                  <a:pt x="3900170" y="1323978"/>
                  <a:pt x="3877310" y="1387478"/>
                  <a:pt x="3848100" y="1425578"/>
                </a:cubicBezTo>
                <a:cubicBezTo>
                  <a:pt x="3818890" y="1463678"/>
                  <a:pt x="3784600" y="1495428"/>
                  <a:pt x="3749040" y="1501778"/>
                </a:cubicBezTo>
                <a:cubicBezTo>
                  <a:pt x="3713480" y="1508128"/>
                  <a:pt x="3657600" y="1458598"/>
                  <a:pt x="3634740" y="1463678"/>
                </a:cubicBezTo>
                <a:cubicBezTo>
                  <a:pt x="3611880" y="1468758"/>
                  <a:pt x="3613150" y="1514478"/>
                  <a:pt x="3611880" y="1532258"/>
                </a:cubicBezTo>
                <a:cubicBezTo>
                  <a:pt x="3610610" y="1550038"/>
                  <a:pt x="3627120" y="1538608"/>
                  <a:pt x="3627120" y="1570358"/>
                </a:cubicBezTo>
                <a:cubicBezTo>
                  <a:pt x="3627120" y="1602108"/>
                  <a:pt x="3606800" y="1668148"/>
                  <a:pt x="3611880" y="1722758"/>
                </a:cubicBezTo>
                <a:cubicBezTo>
                  <a:pt x="3616960" y="1777368"/>
                  <a:pt x="3649980" y="1853568"/>
                  <a:pt x="3657600" y="1898018"/>
                </a:cubicBezTo>
                <a:cubicBezTo>
                  <a:pt x="3665220" y="1942468"/>
                  <a:pt x="3663950" y="1952628"/>
                  <a:pt x="3657600" y="1989458"/>
                </a:cubicBezTo>
                <a:cubicBezTo>
                  <a:pt x="3651250" y="2026288"/>
                  <a:pt x="3605530" y="2082168"/>
                  <a:pt x="3619500" y="2118998"/>
                </a:cubicBezTo>
                <a:cubicBezTo>
                  <a:pt x="3633470" y="2155828"/>
                  <a:pt x="3716020" y="2172338"/>
                  <a:pt x="3741420" y="2210438"/>
                </a:cubicBezTo>
                <a:cubicBezTo>
                  <a:pt x="3766820" y="2248538"/>
                  <a:pt x="3768090" y="2306958"/>
                  <a:pt x="3771900" y="2347598"/>
                </a:cubicBezTo>
                <a:cubicBezTo>
                  <a:pt x="3775710" y="2388238"/>
                  <a:pt x="3750310" y="2428878"/>
                  <a:pt x="3764280" y="2454278"/>
                </a:cubicBezTo>
                <a:cubicBezTo>
                  <a:pt x="3778250" y="2479678"/>
                  <a:pt x="3829050" y="2474598"/>
                  <a:pt x="3855720" y="2499998"/>
                </a:cubicBezTo>
                <a:cubicBezTo>
                  <a:pt x="3882390" y="2525398"/>
                  <a:pt x="3914140" y="2573658"/>
                  <a:pt x="3924300" y="2606678"/>
                </a:cubicBezTo>
                <a:cubicBezTo>
                  <a:pt x="3934460" y="2639698"/>
                  <a:pt x="3935730" y="2658748"/>
                  <a:pt x="3916680" y="2698118"/>
                </a:cubicBezTo>
                <a:cubicBezTo>
                  <a:pt x="3897630" y="2737488"/>
                  <a:pt x="3836670" y="2807338"/>
                  <a:pt x="3810000" y="2842898"/>
                </a:cubicBezTo>
                <a:lnTo>
                  <a:pt x="3785836" y="2874512"/>
                </a:lnTo>
                <a:cubicBezTo>
                  <a:pt x="3858498" y="2882009"/>
                  <a:pt x="3921560" y="2889470"/>
                  <a:pt x="3970020" y="2896238"/>
                </a:cubicBezTo>
                <a:cubicBezTo>
                  <a:pt x="4197350" y="2927988"/>
                  <a:pt x="4118610" y="2947038"/>
                  <a:pt x="4206240" y="2995298"/>
                </a:cubicBezTo>
                <a:cubicBezTo>
                  <a:pt x="4293870" y="3043558"/>
                  <a:pt x="4428490" y="3164208"/>
                  <a:pt x="4495800" y="3185798"/>
                </a:cubicBezTo>
                <a:cubicBezTo>
                  <a:pt x="4563110" y="3207388"/>
                  <a:pt x="4563110" y="3134998"/>
                  <a:pt x="4610100" y="3124838"/>
                </a:cubicBezTo>
                <a:cubicBezTo>
                  <a:pt x="4657090" y="3114678"/>
                  <a:pt x="4715510" y="3103248"/>
                  <a:pt x="4777740" y="3124838"/>
                </a:cubicBezTo>
                <a:cubicBezTo>
                  <a:pt x="4839970" y="3146428"/>
                  <a:pt x="4908550" y="3171828"/>
                  <a:pt x="4983480" y="3254378"/>
                </a:cubicBezTo>
                <a:cubicBezTo>
                  <a:pt x="5058410" y="3336928"/>
                  <a:pt x="5166360" y="3533778"/>
                  <a:pt x="5227320" y="3620138"/>
                </a:cubicBezTo>
                <a:cubicBezTo>
                  <a:pt x="5288280" y="3706498"/>
                  <a:pt x="5318760" y="3739518"/>
                  <a:pt x="5349240" y="3772538"/>
                </a:cubicBezTo>
                <a:lnTo>
                  <a:pt x="5341620" y="5967098"/>
                </a:lnTo>
                <a:lnTo>
                  <a:pt x="22860" y="5936618"/>
                </a:lnTo>
                <a:lnTo>
                  <a:pt x="0" y="4839338"/>
                </a:lnTo>
                <a:cubicBezTo>
                  <a:pt x="27940" y="4709798"/>
                  <a:pt x="46990" y="4594228"/>
                  <a:pt x="83820" y="4450718"/>
                </a:cubicBezTo>
                <a:cubicBezTo>
                  <a:pt x="120650" y="4307208"/>
                  <a:pt x="184150" y="4090038"/>
                  <a:pt x="220980" y="3978278"/>
                </a:cubicBezTo>
                <a:cubicBezTo>
                  <a:pt x="257810" y="3866518"/>
                  <a:pt x="262890" y="3855088"/>
                  <a:pt x="304800" y="3780158"/>
                </a:cubicBezTo>
                <a:cubicBezTo>
                  <a:pt x="346710" y="3705228"/>
                  <a:pt x="407670" y="3603628"/>
                  <a:pt x="472440" y="3528698"/>
                </a:cubicBezTo>
                <a:cubicBezTo>
                  <a:pt x="537210" y="3453768"/>
                  <a:pt x="633730" y="3363598"/>
                  <a:pt x="693420" y="3330578"/>
                </a:cubicBezTo>
                <a:cubicBezTo>
                  <a:pt x="753110" y="3297558"/>
                  <a:pt x="781050" y="3352168"/>
                  <a:pt x="830580" y="3330578"/>
                </a:cubicBezTo>
                <a:cubicBezTo>
                  <a:pt x="880110" y="3308988"/>
                  <a:pt x="956310" y="3227708"/>
                  <a:pt x="990600" y="3201038"/>
                </a:cubicBezTo>
                <a:cubicBezTo>
                  <a:pt x="1024890" y="3174368"/>
                  <a:pt x="1019810" y="3178178"/>
                  <a:pt x="1036320" y="3170558"/>
                </a:cubicBezTo>
                <a:cubicBezTo>
                  <a:pt x="1052830" y="3162938"/>
                  <a:pt x="1007110" y="3176908"/>
                  <a:pt x="1082040" y="3140078"/>
                </a:cubicBezTo>
                <a:cubicBezTo>
                  <a:pt x="1156970" y="3103248"/>
                  <a:pt x="1356360" y="3002918"/>
                  <a:pt x="1485900" y="2949578"/>
                </a:cubicBezTo>
                <a:cubicBezTo>
                  <a:pt x="1615440" y="2896238"/>
                  <a:pt x="1633220" y="2844168"/>
                  <a:pt x="1859280" y="2820038"/>
                </a:cubicBezTo>
                <a:lnTo>
                  <a:pt x="1869230" y="2819168"/>
                </a:lnTo>
                <a:lnTo>
                  <a:pt x="1866900" y="2804798"/>
                </a:lnTo>
                <a:cubicBezTo>
                  <a:pt x="1838960" y="2761618"/>
                  <a:pt x="1809750" y="2719708"/>
                  <a:pt x="1783080" y="2675258"/>
                </a:cubicBezTo>
                <a:cubicBezTo>
                  <a:pt x="1756410" y="2630808"/>
                  <a:pt x="1720850" y="2586358"/>
                  <a:pt x="1706880" y="2538098"/>
                </a:cubicBezTo>
                <a:cubicBezTo>
                  <a:pt x="1692910" y="2489838"/>
                  <a:pt x="1700530" y="2431418"/>
                  <a:pt x="1699260" y="2385698"/>
                </a:cubicBezTo>
                <a:cubicBezTo>
                  <a:pt x="1697990" y="2339978"/>
                  <a:pt x="1676400" y="2314578"/>
                  <a:pt x="1699260" y="2263778"/>
                </a:cubicBezTo>
                <a:cubicBezTo>
                  <a:pt x="1722120" y="2212978"/>
                  <a:pt x="1799590" y="2120268"/>
                  <a:pt x="1836420" y="2080898"/>
                </a:cubicBezTo>
                <a:cubicBezTo>
                  <a:pt x="1873250" y="2041528"/>
                  <a:pt x="1907540" y="2058038"/>
                  <a:pt x="1920240" y="2027558"/>
                </a:cubicBezTo>
                <a:cubicBezTo>
                  <a:pt x="1932940" y="1997078"/>
                  <a:pt x="1926590" y="1914528"/>
                  <a:pt x="1912620" y="1898018"/>
                </a:cubicBezTo>
                <a:cubicBezTo>
                  <a:pt x="1898650" y="1881508"/>
                  <a:pt x="1863090" y="1918338"/>
                  <a:pt x="1836420" y="1928498"/>
                </a:cubicBezTo>
                <a:cubicBezTo>
                  <a:pt x="1809750" y="1938658"/>
                  <a:pt x="1780540" y="1951358"/>
                  <a:pt x="1752600" y="1958978"/>
                </a:cubicBezTo>
                <a:cubicBezTo>
                  <a:pt x="1724660" y="1966598"/>
                  <a:pt x="1692910" y="1967868"/>
                  <a:pt x="1668780" y="1974218"/>
                </a:cubicBezTo>
                <a:cubicBezTo>
                  <a:pt x="1644650" y="1980568"/>
                  <a:pt x="1633220" y="2011048"/>
                  <a:pt x="1607820" y="1997078"/>
                </a:cubicBezTo>
                <a:cubicBezTo>
                  <a:pt x="1582420" y="1983108"/>
                  <a:pt x="1539240" y="1929768"/>
                  <a:pt x="1516380" y="1890398"/>
                </a:cubicBezTo>
                <a:cubicBezTo>
                  <a:pt x="1493520" y="1851028"/>
                  <a:pt x="1480820" y="1812928"/>
                  <a:pt x="1470660" y="1760858"/>
                </a:cubicBezTo>
                <a:cubicBezTo>
                  <a:pt x="1460500" y="1708788"/>
                  <a:pt x="1457960" y="1628778"/>
                  <a:pt x="1455420" y="1577978"/>
                </a:cubicBezTo>
                <a:cubicBezTo>
                  <a:pt x="1452880" y="1527178"/>
                  <a:pt x="1427480" y="1510668"/>
                  <a:pt x="1455420" y="1456058"/>
                </a:cubicBezTo>
                <a:cubicBezTo>
                  <a:pt x="1483360" y="1401448"/>
                  <a:pt x="1596390" y="1312548"/>
                  <a:pt x="1623060" y="1250318"/>
                </a:cubicBezTo>
                <a:cubicBezTo>
                  <a:pt x="1649730" y="1188088"/>
                  <a:pt x="1606550" y="1144908"/>
                  <a:pt x="1615440" y="1082678"/>
                </a:cubicBezTo>
                <a:cubicBezTo>
                  <a:pt x="1624330" y="1020448"/>
                  <a:pt x="1656080" y="932818"/>
                  <a:pt x="1676400" y="876938"/>
                </a:cubicBezTo>
                <a:cubicBezTo>
                  <a:pt x="1696720" y="821058"/>
                  <a:pt x="1715770" y="788038"/>
                  <a:pt x="1737360" y="747398"/>
                </a:cubicBezTo>
                <a:cubicBezTo>
                  <a:pt x="1758950" y="706758"/>
                  <a:pt x="1780540" y="695328"/>
                  <a:pt x="1805940" y="633098"/>
                </a:cubicBezTo>
                <a:cubicBezTo>
                  <a:pt x="1831340" y="570868"/>
                  <a:pt x="1873250" y="443868"/>
                  <a:pt x="1889760" y="374018"/>
                </a:cubicBezTo>
                <a:cubicBezTo>
                  <a:pt x="1906270" y="304168"/>
                  <a:pt x="1894840" y="264798"/>
                  <a:pt x="1905000" y="213998"/>
                </a:cubicBezTo>
                <a:cubicBezTo>
                  <a:pt x="1915160" y="163198"/>
                  <a:pt x="1917700" y="97158"/>
                  <a:pt x="1950720" y="69218"/>
                </a:cubicBezTo>
                <a:cubicBezTo>
                  <a:pt x="1983740" y="41278"/>
                  <a:pt x="2081530" y="53978"/>
                  <a:pt x="2103120" y="46358"/>
                </a:cubicBezTo>
                <a:cubicBezTo>
                  <a:pt x="2124710" y="38738"/>
                  <a:pt x="2032000" y="4448"/>
                  <a:pt x="2042160" y="6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3959963" y="501317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古腾堡</a:t>
            </a:r>
            <a:endParaRPr lang="zh-CN" altLang="en-US" dirty="0">
              <a:solidFill>
                <a:schemeClr val="accent6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103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2160807" y="836712"/>
            <a:ext cx="4475474" cy="3569042"/>
          </a:xfrm>
          <a:custGeom>
            <a:avLst/>
            <a:gdLst/>
            <a:ahLst/>
            <a:cxnLst/>
            <a:rect l="l" t="t" r="r" b="b"/>
            <a:pathLst>
              <a:path w="8572500" h="6836284">
                <a:moveTo>
                  <a:pt x="4882084" y="87"/>
                </a:moveTo>
                <a:cubicBezTo>
                  <a:pt x="4897438" y="509"/>
                  <a:pt x="4914503" y="2493"/>
                  <a:pt x="4933950" y="6859"/>
                </a:cubicBezTo>
                <a:cubicBezTo>
                  <a:pt x="5011737" y="24321"/>
                  <a:pt x="5133975" y="52897"/>
                  <a:pt x="5238750" y="121159"/>
                </a:cubicBezTo>
                <a:cubicBezTo>
                  <a:pt x="5343525" y="189421"/>
                  <a:pt x="5441950" y="308484"/>
                  <a:pt x="5562600" y="416434"/>
                </a:cubicBezTo>
                <a:cubicBezTo>
                  <a:pt x="5683250" y="524384"/>
                  <a:pt x="5864225" y="667259"/>
                  <a:pt x="5962650" y="768859"/>
                </a:cubicBezTo>
                <a:cubicBezTo>
                  <a:pt x="6061075" y="870459"/>
                  <a:pt x="6105525" y="954596"/>
                  <a:pt x="6153150" y="1026034"/>
                </a:cubicBezTo>
                <a:cubicBezTo>
                  <a:pt x="6200775" y="1097472"/>
                  <a:pt x="6208713" y="1187959"/>
                  <a:pt x="6248400" y="1197484"/>
                </a:cubicBezTo>
                <a:cubicBezTo>
                  <a:pt x="6288088" y="1207009"/>
                  <a:pt x="6348413" y="1119696"/>
                  <a:pt x="6391275" y="1083184"/>
                </a:cubicBezTo>
                <a:cubicBezTo>
                  <a:pt x="6434138" y="1046671"/>
                  <a:pt x="6453188" y="1002221"/>
                  <a:pt x="6505575" y="978409"/>
                </a:cubicBezTo>
                <a:cubicBezTo>
                  <a:pt x="6557962" y="954597"/>
                  <a:pt x="6657975" y="926022"/>
                  <a:pt x="6705600" y="940309"/>
                </a:cubicBezTo>
                <a:cubicBezTo>
                  <a:pt x="6753225" y="954596"/>
                  <a:pt x="6786563" y="1021271"/>
                  <a:pt x="6791325" y="1064134"/>
                </a:cubicBezTo>
                <a:cubicBezTo>
                  <a:pt x="6796088" y="1106996"/>
                  <a:pt x="6778625" y="1149859"/>
                  <a:pt x="6734175" y="1197484"/>
                </a:cubicBezTo>
                <a:cubicBezTo>
                  <a:pt x="6689725" y="1245109"/>
                  <a:pt x="6565900" y="1305434"/>
                  <a:pt x="6524625" y="1349884"/>
                </a:cubicBezTo>
                <a:cubicBezTo>
                  <a:pt x="6483350" y="1394334"/>
                  <a:pt x="6515100" y="1421322"/>
                  <a:pt x="6486525" y="1464184"/>
                </a:cubicBezTo>
                <a:cubicBezTo>
                  <a:pt x="6457950" y="1507046"/>
                  <a:pt x="6400800" y="1562609"/>
                  <a:pt x="6353175" y="1607059"/>
                </a:cubicBezTo>
                <a:cubicBezTo>
                  <a:pt x="6305550" y="1651509"/>
                  <a:pt x="6243637" y="1710247"/>
                  <a:pt x="6200775" y="1730884"/>
                </a:cubicBezTo>
                <a:cubicBezTo>
                  <a:pt x="6157913" y="1751521"/>
                  <a:pt x="6103937" y="1713422"/>
                  <a:pt x="6096000" y="1730884"/>
                </a:cubicBezTo>
                <a:cubicBezTo>
                  <a:pt x="6088063" y="1748346"/>
                  <a:pt x="6119813" y="1791209"/>
                  <a:pt x="6153150" y="1835659"/>
                </a:cubicBezTo>
                <a:cubicBezTo>
                  <a:pt x="6186487" y="1880109"/>
                  <a:pt x="6278563" y="1937259"/>
                  <a:pt x="6296025" y="1997584"/>
                </a:cubicBezTo>
                <a:cubicBezTo>
                  <a:pt x="6313487" y="2057909"/>
                  <a:pt x="6256338" y="2116647"/>
                  <a:pt x="6257925" y="2197609"/>
                </a:cubicBezTo>
                <a:cubicBezTo>
                  <a:pt x="6259512" y="2278571"/>
                  <a:pt x="6316662" y="2380172"/>
                  <a:pt x="6305550" y="2483359"/>
                </a:cubicBezTo>
                <a:cubicBezTo>
                  <a:pt x="6294438" y="2586546"/>
                  <a:pt x="6242050" y="2719897"/>
                  <a:pt x="6191250" y="2816734"/>
                </a:cubicBezTo>
                <a:cubicBezTo>
                  <a:pt x="6140450" y="2913571"/>
                  <a:pt x="6065837" y="3007234"/>
                  <a:pt x="6000750" y="3064384"/>
                </a:cubicBezTo>
                <a:cubicBezTo>
                  <a:pt x="5935663" y="3121534"/>
                  <a:pt x="5861050" y="3140584"/>
                  <a:pt x="5800725" y="3159634"/>
                </a:cubicBezTo>
                <a:cubicBezTo>
                  <a:pt x="5740400" y="3178684"/>
                  <a:pt x="5680075" y="3178684"/>
                  <a:pt x="5638800" y="3178684"/>
                </a:cubicBezTo>
                <a:cubicBezTo>
                  <a:pt x="5597525" y="3178684"/>
                  <a:pt x="5592763" y="3129472"/>
                  <a:pt x="5553075" y="3159634"/>
                </a:cubicBezTo>
                <a:cubicBezTo>
                  <a:pt x="5513388" y="3189797"/>
                  <a:pt x="5446712" y="3296159"/>
                  <a:pt x="5400675" y="3359659"/>
                </a:cubicBezTo>
                <a:cubicBezTo>
                  <a:pt x="5354638" y="3423159"/>
                  <a:pt x="5319713" y="3491422"/>
                  <a:pt x="5276850" y="3540634"/>
                </a:cubicBezTo>
                <a:cubicBezTo>
                  <a:pt x="5233988" y="3589847"/>
                  <a:pt x="5175250" y="3621597"/>
                  <a:pt x="5143500" y="3654934"/>
                </a:cubicBezTo>
                <a:cubicBezTo>
                  <a:pt x="5111750" y="3688271"/>
                  <a:pt x="5076825" y="3708909"/>
                  <a:pt x="5086350" y="3740659"/>
                </a:cubicBezTo>
                <a:cubicBezTo>
                  <a:pt x="5095875" y="3772409"/>
                  <a:pt x="5160963" y="3820034"/>
                  <a:pt x="5200650" y="3845434"/>
                </a:cubicBezTo>
                <a:cubicBezTo>
                  <a:pt x="5240338" y="3870834"/>
                  <a:pt x="5260975" y="3878772"/>
                  <a:pt x="5324475" y="3893059"/>
                </a:cubicBezTo>
                <a:cubicBezTo>
                  <a:pt x="5387975" y="3907347"/>
                  <a:pt x="5461000" y="3880359"/>
                  <a:pt x="5581650" y="3931159"/>
                </a:cubicBezTo>
                <a:cubicBezTo>
                  <a:pt x="5702300" y="3981959"/>
                  <a:pt x="5915025" y="4129597"/>
                  <a:pt x="6048375" y="4197859"/>
                </a:cubicBezTo>
                <a:cubicBezTo>
                  <a:pt x="6181725" y="4266121"/>
                  <a:pt x="6310313" y="4296284"/>
                  <a:pt x="6381750" y="4340734"/>
                </a:cubicBezTo>
                <a:cubicBezTo>
                  <a:pt x="6453187" y="4385184"/>
                  <a:pt x="6400800" y="4420109"/>
                  <a:pt x="6477000" y="4464559"/>
                </a:cubicBezTo>
                <a:cubicBezTo>
                  <a:pt x="6553200" y="4509009"/>
                  <a:pt x="6704013" y="4543934"/>
                  <a:pt x="6838950" y="4607434"/>
                </a:cubicBezTo>
                <a:cubicBezTo>
                  <a:pt x="6973887" y="4670934"/>
                  <a:pt x="7130256" y="4758246"/>
                  <a:pt x="7286625" y="4845559"/>
                </a:cubicBezTo>
                <a:lnTo>
                  <a:pt x="7277507" y="4845533"/>
                </a:lnTo>
                <a:cubicBezTo>
                  <a:pt x="7318207" y="4865933"/>
                  <a:pt x="7358966" y="4886121"/>
                  <a:pt x="7400925" y="4902709"/>
                </a:cubicBezTo>
                <a:cubicBezTo>
                  <a:pt x="7469188" y="4929697"/>
                  <a:pt x="7558087" y="4950334"/>
                  <a:pt x="7639050" y="4997959"/>
                </a:cubicBezTo>
                <a:cubicBezTo>
                  <a:pt x="7720013" y="5045584"/>
                  <a:pt x="7829550" y="5139247"/>
                  <a:pt x="7886700" y="5188459"/>
                </a:cubicBezTo>
                <a:cubicBezTo>
                  <a:pt x="7943850" y="5237672"/>
                  <a:pt x="7943850" y="5255134"/>
                  <a:pt x="7981950" y="5293234"/>
                </a:cubicBezTo>
                <a:cubicBezTo>
                  <a:pt x="8020050" y="5331334"/>
                  <a:pt x="8091488" y="5355147"/>
                  <a:pt x="8115300" y="5417059"/>
                </a:cubicBezTo>
                <a:cubicBezTo>
                  <a:pt x="8139112" y="5478971"/>
                  <a:pt x="8124825" y="5567872"/>
                  <a:pt x="8124825" y="5664709"/>
                </a:cubicBezTo>
                <a:cubicBezTo>
                  <a:pt x="8124825" y="5761546"/>
                  <a:pt x="8116888" y="5899659"/>
                  <a:pt x="8115300" y="5998084"/>
                </a:cubicBezTo>
                <a:cubicBezTo>
                  <a:pt x="8113713" y="6096509"/>
                  <a:pt x="8088312" y="6186996"/>
                  <a:pt x="8115300" y="6255259"/>
                </a:cubicBezTo>
                <a:cubicBezTo>
                  <a:pt x="8142288" y="6323522"/>
                  <a:pt x="8215313" y="6333047"/>
                  <a:pt x="8277225" y="6407659"/>
                </a:cubicBezTo>
                <a:cubicBezTo>
                  <a:pt x="8339137" y="6482271"/>
                  <a:pt x="8437563" y="6631497"/>
                  <a:pt x="8486775" y="6702934"/>
                </a:cubicBezTo>
                <a:cubicBezTo>
                  <a:pt x="8535988" y="6774372"/>
                  <a:pt x="8554244" y="6805328"/>
                  <a:pt x="8572500" y="6836284"/>
                </a:cubicBezTo>
                <a:lnTo>
                  <a:pt x="0" y="6826759"/>
                </a:lnTo>
                <a:lnTo>
                  <a:pt x="0" y="5007484"/>
                </a:lnTo>
                <a:cubicBezTo>
                  <a:pt x="85725" y="4950334"/>
                  <a:pt x="163512" y="4888422"/>
                  <a:pt x="257175" y="4836034"/>
                </a:cubicBezTo>
                <a:cubicBezTo>
                  <a:pt x="350838" y="4783646"/>
                  <a:pt x="456406" y="4738402"/>
                  <a:pt x="561975" y="4693159"/>
                </a:cubicBezTo>
                <a:lnTo>
                  <a:pt x="601475" y="4686970"/>
                </a:lnTo>
                <a:lnTo>
                  <a:pt x="847725" y="4540759"/>
                </a:lnTo>
                <a:cubicBezTo>
                  <a:pt x="954087" y="4475672"/>
                  <a:pt x="1089025" y="4393122"/>
                  <a:pt x="1181100" y="4331209"/>
                </a:cubicBezTo>
                <a:cubicBezTo>
                  <a:pt x="1273175" y="4269297"/>
                  <a:pt x="1312862" y="4220084"/>
                  <a:pt x="1400175" y="4169284"/>
                </a:cubicBezTo>
                <a:cubicBezTo>
                  <a:pt x="1487487" y="4118484"/>
                  <a:pt x="1592263" y="4069271"/>
                  <a:pt x="1704975" y="4026409"/>
                </a:cubicBezTo>
                <a:cubicBezTo>
                  <a:pt x="1817687" y="3983547"/>
                  <a:pt x="2076450" y="3912109"/>
                  <a:pt x="2076450" y="3912109"/>
                </a:cubicBezTo>
                <a:cubicBezTo>
                  <a:pt x="2182812" y="3878772"/>
                  <a:pt x="2246313" y="3842259"/>
                  <a:pt x="2343150" y="3826384"/>
                </a:cubicBezTo>
                <a:cubicBezTo>
                  <a:pt x="2439988" y="3810509"/>
                  <a:pt x="2568575" y="3807334"/>
                  <a:pt x="2657475" y="3816859"/>
                </a:cubicBezTo>
                <a:cubicBezTo>
                  <a:pt x="2746375" y="3826384"/>
                  <a:pt x="2808288" y="3891472"/>
                  <a:pt x="2876550" y="3883534"/>
                </a:cubicBezTo>
                <a:cubicBezTo>
                  <a:pt x="2944813" y="3875597"/>
                  <a:pt x="2998788" y="3816859"/>
                  <a:pt x="3067050" y="3769234"/>
                </a:cubicBezTo>
                <a:cubicBezTo>
                  <a:pt x="3135312" y="3721609"/>
                  <a:pt x="3209925" y="3646996"/>
                  <a:pt x="3286125" y="3597784"/>
                </a:cubicBezTo>
                <a:cubicBezTo>
                  <a:pt x="3362325" y="3548572"/>
                  <a:pt x="3505200" y="3504122"/>
                  <a:pt x="3524250" y="3473959"/>
                </a:cubicBezTo>
                <a:cubicBezTo>
                  <a:pt x="3543300" y="3443797"/>
                  <a:pt x="3455987" y="3440621"/>
                  <a:pt x="3400425" y="3416809"/>
                </a:cubicBezTo>
                <a:cubicBezTo>
                  <a:pt x="3344863" y="3392997"/>
                  <a:pt x="3259138" y="3356484"/>
                  <a:pt x="3190875" y="3331084"/>
                </a:cubicBezTo>
                <a:cubicBezTo>
                  <a:pt x="3122613" y="3305684"/>
                  <a:pt x="3078162" y="3283459"/>
                  <a:pt x="2990850" y="3264409"/>
                </a:cubicBezTo>
                <a:cubicBezTo>
                  <a:pt x="2903538" y="3245359"/>
                  <a:pt x="2774950" y="3234246"/>
                  <a:pt x="2667000" y="3216784"/>
                </a:cubicBezTo>
                <a:cubicBezTo>
                  <a:pt x="2559050" y="3199322"/>
                  <a:pt x="2432050" y="3204084"/>
                  <a:pt x="2343150" y="3159634"/>
                </a:cubicBezTo>
                <a:cubicBezTo>
                  <a:pt x="2254250" y="3115184"/>
                  <a:pt x="2206625" y="3073909"/>
                  <a:pt x="2133600" y="2950084"/>
                </a:cubicBezTo>
                <a:cubicBezTo>
                  <a:pt x="2060575" y="2826259"/>
                  <a:pt x="1943100" y="2562734"/>
                  <a:pt x="1905000" y="2416684"/>
                </a:cubicBezTo>
                <a:cubicBezTo>
                  <a:pt x="1866900" y="2270634"/>
                  <a:pt x="1901825" y="2167446"/>
                  <a:pt x="1905000" y="2073784"/>
                </a:cubicBezTo>
                <a:cubicBezTo>
                  <a:pt x="1908175" y="1980122"/>
                  <a:pt x="1903412" y="1945197"/>
                  <a:pt x="1924050" y="1854709"/>
                </a:cubicBezTo>
                <a:cubicBezTo>
                  <a:pt x="1944687" y="1764222"/>
                  <a:pt x="2001838" y="1630871"/>
                  <a:pt x="2028825" y="1530859"/>
                </a:cubicBezTo>
                <a:cubicBezTo>
                  <a:pt x="2055812" y="1430847"/>
                  <a:pt x="2058987" y="1321309"/>
                  <a:pt x="2085975" y="1254634"/>
                </a:cubicBezTo>
                <a:cubicBezTo>
                  <a:pt x="2112962" y="1187959"/>
                  <a:pt x="2143125" y="1189546"/>
                  <a:pt x="2200275" y="1159384"/>
                </a:cubicBezTo>
                <a:cubicBezTo>
                  <a:pt x="2257425" y="1129222"/>
                  <a:pt x="2347913" y="1073659"/>
                  <a:pt x="2428875" y="1073659"/>
                </a:cubicBezTo>
                <a:cubicBezTo>
                  <a:pt x="2509837" y="1073659"/>
                  <a:pt x="2611438" y="1129221"/>
                  <a:pt x="2686050" y="1159384"/>
                </a:cubicBezTo>
                <a:cubicBezTo>
                  <a:pt x="2760663" y="1189547"/>
                  <a:pt x="2790825" y="1289559"/>
                  <a:pt x="2876550" y="1254634"/>
                </a:cubicBezTo>
                <a:cubicBezTo>
                  <a:pt x="2962275" y="1219709"/>
                  <a:pt x="3052763" y="1064134"/>
                  <a:pt x="3200400" y="949834"/>
                </a:cubicBezTo>
                <a:cubicBezTo>
                  <a:pt x="3348037" y="835534"/>
                  <a:pt x="3616325" y="656146"/>
                  <a:pt x="3762375" y="568834"/>
                </a:cubicBezTo>
                <a:cubicBezTo>
                  <a:pt x="3908425" y="481522"/>
                  <a:pt x="3973513" y="489459"/>
                  <a:pt x="4076700" y="425959"/>
                </a:cubicBezTo>
                <a:cubicBezTo>
                  <a:pt x="4179887" y="362459"/>
                  <a:pt x="4283075" y="251334"/>
                  <a:pt x="4381500" y="187834"/>
                </a:cubicBezTo>
                <a:cubicBezTo>
                  <a:pt x="4479925" y="124334"/>
                  <a:pt x="4602163" y="73534"/>
                  <a:pt x="4667250" y="44959"/>
                </a:cubicBezTo>
                <a:cubicBezTo>
                  <a:pt x="4732337" y="16384"/>
                  <a:pt x="4727575" y="22734"/>
                  <a:pt x="4772025" y="16384"/>
                </a:cubicBezTo>
                <a:cubicBezTo>
                  <a:pt x="4805363" y="11621"/>
                  <a:pt x="4836022" y="-1178"/>
                  <a:pt x="4882084" y="8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3959963" y="501317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哥伦布</a:t>
            </a:r>
            <a:endParaRPr lang="zh-CN" altLang="en-US" dirty="0">
              <a:solidFill>
                <a:schemeClr val="accent6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396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12"/>
          <p:cNvSpPr/>
          <p:nvPr/>
        </p:nvSpPr>
        <p:spPr>
          <a:xfrm>
            <a:off x="2921436" y="908720"/>
            <a:ext cx="3301128" cy="3942947"/>
          </a:xfrm>
          <a:custGeom>
            <a:avLst/>
            <a:gdLst/>
            <a:ahLst/>
            <a:cxnLst/>
            <a:rect l="l" t="t" r="r" b="b"/>
            <a:pathLst>
              <a:path w="5607789" h="6698079">
                <a:moveTo>
                  <a:pt x="1938133" y="2468035"/>
                </a:moveTo>
                <a:cubicBezTo>
                  <a:pt x="1937323" y="2467787"/>
                  <a:pt x="1937290" y="2469011"/>
                  <a:pt x="1937489" y="2471458"/>
                </a:cubicBezTo>
                <a:lnTo>
                  <a:pt x="1937092" y="2498842"/>
                </a:lnTo>
                <a:cubicBezTo>
                  <a:pt x="1932859" y="2524242"/>
                  <a:pt x="1929684" y="2567634"/>
                  <a:pt x="1918042" y="2625842"/>
                </a:cubicBezTo>
                <a:cubicBezTo>
                  <a:pt x="1906400" y="2684050"/>
                  <a:pt x="1875709" y="2798350"/>
                  <a:pt x="1867242" y="2848092"/>
                </a:cubicBezTo>
                <a:cubicBezTo>
                  <a:pt x="1858775" y="2897834"/>
                  <a:pt x="1874650" y="2872434"/>
                  <a:pt x="1867242" y="2924292"/>
                </a:cubicBezTo>
                <a:cubicBezTo>
                  <a:pt x="1859834" y="2976150"/>
                  <a:pt x="1839725" y="3096800"/>
                  <a:pt x="1822792" y="3159242"/>
                </a:cubicBezTo>
                <a:cubicBezTo>
                  <a:pt x="1805859" y="3221684"/>
                  <a:pt x="1786809" y="3243909"/>
                  <a:pt x="1765642" y="3298942"/>
                </a:cubicBezTo>
                <a:cubicBezTo>
                  <a:pt x="1744475" y="3353975"/>
                  <a:pt x="1715900" y="3434409"/>
                  <a:pt x="1695792" y="3489442"/>
                </a:cubicBezTo>
                <a:cubicBezTo>
                  <a:pt x="1695760" y="3489559"/>
                  <a:pt x="1671432" y="3579432"/>
                  <a:pt x="1644992" y="3629142"/>
                </a:cubicBezTo>
                <a:cubicBezTo>
                  <a:pt x="1618534" y="3678884"/>
                  <a:pt x="1565617" y="3744500"/>
                  <a:pt x="1537042" y="3787892"/>
                </a:cubicBezTo>
                <a:lnTo>
                  <a:pt x="1504948" y="3838431"/>
                </a:lnTo>
                <a:lnTo>
                  <a:pt x="1562442" y="3813292"/>
                </a:lnTo>
                <a:cubicBezTo>
                  <a:pt x="1646050" y="3775192"/>
                  <a:pt x="1706375" y="3739209"/>
                  <a:pt x="1759292" y="3718042"/>
                </a:cubicBezTo>
                <a:cubicBezTo>
                  <a:pt x="1810807" y="3697436"/>
                  <a:pt x="1828220" y="3702908"/>
                  <a:pt x="1875917" y="3687411"/>
                </a:cubicBezTo>
                <a:cubicBezTo>
                  <a:pt x="1877469" y="3682857"/>
                  <a:pt x="1879544" y="3679794"/>
                  <a:pt x="1898992" y="3648192"/>
                </a:cubicBezTo>
                <a:cubicBezTo>
                  <a:pt x="1924392" y="3606917"/>
                  <a:pt x="1988950" y="3496850"/>
                  <a:pt x="2025992" y="3444992"/>
                </a:cubicBezTo>
                <a:cubicBezTo>
                  <a:pt x="2063034" y="3393134"/>
                  <a:pt x="2092667" y="3367734"/>
                  <a:pt x="2121242" y="3337042"/>
                </a:cubicBezTo>
                <a:cubicBezTo>
                  <a:pt x="2149817" y="3306350"/>
                  <a:pt x="2177334" y="3291534"/>
                  <a:pt x="2197442" y="3260842"/>
                </a:cubicBezTo>
                <a:cubicBezTo>
                  <a:pt x="2217550" y="3230150"/>
                  <a:pt x="2240834" y="3190992"/>
                  <a:pt x="2241892" y="3152892"/>
                </a:cubicBezTo>
                <a:cubicBezTo>
                  <a:pt x="2242950" y="3114792"/>
                  <a:pt x="2227075" y="3078809"/>
                  <a:pt x="2203792" y="3032242"/>
                </a:cubicBezTo>
                <a:cubicBezTo>
                  <a:pt x="2180509" y="2985675"/>
                  <a:pt x="2124417" y="2909475"/>
                  <a:pt x="2102192" y="2873492"/>
                </a:cubicBezTo>
                <a:cubicBezTo>
                  <a:pt x="2079967" y="2837509"/>
                  <a:pt x="2081025" y="2841742"/>
                  <a:pt x="2070442" y="2816342"/>
                </a:cubicBezTo>
                <a:cubicBezTo>
                  <a:pt x="2059859" y="2790942"/>
                  <a:pt x="2041867" y="2747550"/>
                  <a:pt x="2038692" y="2721092"/>
                </a:cubicBezTo>
                <a:cubicBezTo>
                  <a:pt x="2035517" y="2694634"/>
                  <a:pt x="2056684" y="2680875"/>
                  <a:pt x="2051392" y="2657592"/>
                </a:cubicBezTo>
                <a:cubicBezTo>
                  <a:pt x="2046100" y="2634309"/>
                  <a:pt x="2024934" y="2612084"/>
                  <a:pt x="2006942" y="2581392"/>
                </a:cubicBezTo>
                <a:cubicBezTo>
                  <a:pt x="2006902" y="2581319"/>
                  <a:pt x="1955080" y="2487195"/>
                  <a:pt x="1943442" y="2473442"/>
                </a:cubicBezTo>
                <a:close/>
                <a:moveTo>
                  <a:pt x="2727667" y="117"/>
                </a:moveTo>
                <a:cubicBezTo>
                  <a:pt x="2759417" y="-1471"/>
                  <a:pt x="2808100" y="13346"/>
                  <a:pt x="2838792" y="25517"/>
                </a:cubicBezTo>
                <a:cubicBezTo>
                  <a:pt x="2869484" y="37688"/>
                  <a:pt x="2893825" y="55150"/>
                  <a:pt x="2911817" y="73142"/>
                </a:cubicBezTo>
                <a:cubicBezTo>
                  <a:pt x="2929809" y="91134"/>
                  <a:pt x="2943567" y="110713"/>
                  <a:pt x="2946742" y="133467"/>
                </a:cubicBezTo>
                <a:cubicBezTo>
                  <a:pt x="2949917" y="156221"/>
                  <a:pt x="2938275" y="189030"/>
                  <a:pt x="2930867" y="209667"/>
                </a:cubicBezTo>
                <a:cubicBezTo>
                  <a:pt x="2923459" y="230304"/>
                  <a:pt x="2918696" y="249884"/>
                  <a:pt x="2902292" y="257292"/>
                </a:cubicBezTo>
                <a:lnTo>
                  <a:pt x="2897404" y="258154"/>
                </a:lnTo>
                <a:lnTo>
                  <a:pt x="2943567" y="266817"/>
                </a:lnTo>
                <a:cubicBezTo>
                  <a:pt x="2993838" y="278459"/>
                  <a:pt x="3051517" y="300154"/>
                  <a:pt x="3086442" y="317617"/>
                </a:cubicBezTo>
                <a:cubicBezTo>
                  <a:pt x="3121367" y="335080"/>
                  <a:pt x="3131950" y="352013"/>
                  <a:pt x="3153117" y="371592"/>
                </a:cubicBezTo>
                <a:cubicBezTo>
                  <a:pt x="3174284" y="391171"/>
                  <a:pt x="3196509" y="406517"/>
                  <a:pt x="3213442" y="435092"/>
                </a:cubicBezTo>
                <a:cubicBezTo>
                  <a:pt x="3230375" y="463667"/>
                  <a:pt x="3245721" y="502825"/>
                  <a:pt x="3254717" y="543042"/>
                </a:cubicBezTo>
                <a:cubicBezTo>
                  <a:pt x="3263713" y="583259"/>
                  <a:pt x="3266359" y="636705"/>
                  <a:pt x="3267417" y="676392"/>
                </a:cubicBezTo>
                <a:cubicBezTo>
                  <a:pt x="3268475" y="716079"/>
                  <a:pt x="3260009" y="760000"/>
                  <a:pt x="3261067" y="781167"/>
                </a:cubicBezTo>
                <a:lnTo>
                  <a:pt x="3262903" y="791114"/>
                </a:lnTo>
                <a:cubicBezTo>
                  <a:pt x="3265631" y="796249"/>
                  <a:pt x="3270592" y="790295"/>
                  <a:pt x="3273767" y="803392"/>
                </a:cubicBezTo>
                <a:cubicBezTo>
                  <a:pt x="3278000" y="820854"/>
                  <a:pt x="3288055" y="851546"/>
                  <a:pt x="3286467" y="885942"/>
                </a:cubicBezTo>
                <a:cubicBezTo>
                  <a:pt x="3284880" y="920338"/>
                  <a:pt x="3272709" y="966905"/>
                  <a:pt x="3264242" y="1009767"/>
                </a:cubicBezTo>
                <a:cubicBezTo>
                  <a:pt x="3255775" y="1052629"/>
                  <a:pt x="3240430" y="1105017"/>
                  <a:pt x="3235667" y="1143117"/>
                </a:cubicBezTo>
                <a:cubicBezTo>
                  <a:pt x="3230905" y="1181217"/>
                  <a:pt x="3231963" y="1208734"/>
                  <a:pt x="3235667" y="1238367"/>
                </a:cubicBezTo>
                <a:cubicBezTo>
                  <a:pt x="3239371" y="1268000"/>
                  <a:pt x="3253130" y="1295517"/>
                  <a:pt x="3257892" y="1320917"/>
                </a:cubicBezTo>
                <a:cubicBezTo>
                  <a:pt x="3262654" y="1346317"/>
                  <a:pt x="3267417" y="1372775"/>
                  <a:pt x="3264242" y="1390767"/>
                </a:cubicBezTo>
                <a:cubicBezTo>
                  <a:pt x="3261067" y="1408759"/>
                  <a:pt x="3249425" y="1423575"/>
                  <a:pt x="3238842" y="1428867"/>
                </a:cubicBezTo>
                <a:cubicBezTo>
                  <a:pt x="3228259" y="1434159"/>
                  <a:pt x="3214500" y="1434688"/>
                  <a:pt x="3200742" y="1422517"/>
                </a:cubicBezTo>
                <a:cubicBezTo>
                  <a:pt x="3186984" y="1410346"/>
                  <a:pt x="3167405" y="1384946"/>
                  <a:pt x="3156292" y="1355842"/>
                </a:cubicBezTo>
                <a:cubicBezTo>
                  <a:pt x="3145180" y="1326738"/>
                  <a:pt x="3141475" y="1276996"/>
                  <a:pt x="3134067" y="1247892"/>
                </a:cubicBezTo>
                <a:cubicBezTo>
                  <a:pt x="3126659" y="1218788"/>
                  <a:pt x="3129305" y="1168517"/>
                  <a:pt x="3111842" y="1181217"/>
                </a:cubicBezTo>
                <a:cubicBezTo>
                  <a:pt x="3100057" y="1189788"/>
                  <a:pt x="3080799" y="1235480"/>
                  <a:pt x="3059666" y="1275208"/>
                </a:cubicBezTo>
                <a:cubicBezTo>
                  <a:pt x="3057753" y="1319979"/>
                  <a:pt x="3049193" y="1371125"/>
                  <a:pt x="3061042" y="1400292"/>
                </a:cubicBezTo>
                <a:cubicBezTo>
                  <a:pt x="3074800" y="1434159"/>
                  <a:pt x="3110784" y="1433100"/>
                  <a:pt x="3143592" y="1457442"/>
                </a:cubicBezTo>
                <a:cubicBezTo>
                  <a:pt x="3176400" y="1481784"/>
                  <a:pt x="3207092" y="1519884"/>
                  <a:pt x="3257892" y="1546342"/>
                </a:cubicBezTo>
                <a:cubicBezTo>
                  <a:pt x="3308692" y="1572800"/>
                  <a:pt x="3400767" y="1596084"/>
                  <a:pt x="3448392" y="1616192"/>
                </a:cubicBezTo>
                <a:cubicBezTo>
                  <a:pt x="3496017" y="1636300"/>
                  <a:pt x="3506600" y="1649000"/>
                  <a:pt x="3543642" y="1666992"/>
                </a:cubicBezTo>
                <a:cubicBezTo>
                  <a:pt x="3580684" y="1684984"/>
                  <a:pt x="3623017" y="1692392"/>
                  <a:pt x="3670642" y="1724142"/>
                </a:cubicBezTo>
                <a:cubicBezTo>
                  <a:pt x="3718267" y="1755892"/>
                  <a:pt x="3772242" y="1784467"/>
                  <a:pt x="3816692" y="1832092"/>
                </a:cubicBezTo>
                <a:cubicBezTo>
                  <a:pt x="3861142" y="1879717"/>
                  <a:pt x="3907709" y="1929459"/>
                  <a:pt x="3937342" y="2009892"/>
                </a:cubicBezTo>
                <a:cubicBezTo>
                  <a:pt x="3966975" y="2090325"/>
                  <a:pt x="3977559" y="2197217"/>
                  <a:pt x="3994492" y="2314692"/>
                </a:cubicBezTo>
                <a:cubicBezTo>
                  <a:pt x="4011425" y="2432167"/>
                  <a:pt x="4028359" y="2591975"/>
                  <a:pt x="4038942" y="2714742"/>
                </a:cubicBezTo>
                <a:cubicBezTo>
                  <a:pt x="4049525" y="2837509"/>
                  <a:pt x="4059050" y="2964509"/>
                  <a:pt x="4057992" y="3051292"/>
                </a:cubicBezTo>
                <a:cubicBezTo>
                  <a:pt x="4056934" y="3138075"/>
                  <a:pt x="4054817" y="3189934"/>
                  <a:pt x="4032592" y="3235442"/>
                </a:cubicBezTo>
                <a:cubicBezTo>
                  <a:pt x="4010367" y="3280950"/>
                  <a:pt x="3957450" y="3291534"/>
                  <a:pt x="3924642" y="3324342"/>
                </a:cubicBezTo>
                <a:cubicBezTo>
                  <a:pt x="3891834" y="3357150"/>
                  <a:pt x="3863259" y="3401600"/>
                  <a:pt x="3835742" y="3432292"/>
                </a:cubicBezTo>
                <a:cubicBezTo>
                  <a:pt x="3808225" y="3462984"/>
                  <a:pt x="3769067" y="3477800"/>
                  <a:pt x="3759542" y="3508492"/>
                </a:cubicBezTo>
                <a:cubicBezTo>
                  <a:pt x="3750017" y="3539184"/>
                  <a:pt x="3771184" y="3576225"/>
                  <a:pt x="3778592" y="3616442"/>
                </a:cubicBezTo>
                <a:lnTo>
                  <a:pt x="3788953" y="3678604"/>
                </a:lnTo>
                <a:cubicBezTo>
                  <a:pt x="3836172" y="3688130"/>
                  <a:pt x="3879414" y="3702491"/>
                  <a:pt x="3918292" y="3718042"/>
                </a:cubicBezTo>
                <a:cubicBezTo>
                  <a:pt x="3981792" y="3743442"/>
                  <a:pt x="4005075" y="3777309"/>
                  <a:pt x="4077042" y="3813292"/>
                </a:cubicBezTo>
                <a:cubicBezTo>
                  <a:pt x="4149009" y="3849275"/>
                  <a:pt x="4288709" y="3901134"/>
                  <a:pt x="4350092" y="3933942"/>
                </a:cubicBezTo>
                <a:cubicBezTo>
                  <a:pt x="4411475" y="3966750"/>
                  <a:pt x="4413592" y="3978392"/>
                  <a:pt x="4445342" y="4010142"/>
                </a:cubicBezTo>
                <a:cubicBezTo>
                  <a:pt x="4477092" y="4041892"/>
                  <a:pt x="4517309" y="4089517"/>
                  <a:pt x="4540592" y="4124442"/>
                </a:cubicBezTo>
                <a:cubicBezTo>
                  <a:pt x="4561335" y="4155556"/>
                  <a:pt x="4572838" y="4173231"/>
                  <a:pt x="4581466" y="4206750"/>
                </a:cubicBezTo>
                <a:lnTo>
                  <a:pt x="4597742" y="4200643"/>
                </a:lnTo>
                <a:cubicBezTo>
                  <a:pt x="4643250" y="4182651"/>
                  <a:pt x="4648542" y="4153018"/>
                  <a:pt x="4673942" y="4137143"/>
                </a:cubicBezTo>
                <a:cubicBezTo>
                  <a:pt x="4699342" y="4121268"/>
                  <a:pt x="4712042" y="4115976"/>
                  <a:pt x="4750142" y="4105393"/>
                </a:cubicBezTo>
                <a:cubicBezTo>
                  <a:pt x="4788242" y="4094810"/>
                  <a:pt x="4869734" y="4085285"/>
                  <a:pt x="4902542" y="4073643"/>
                </a:cubicBezTo>
                <a:cubicBezTo>
                  <a:pt x="4935350" y="4062001"/>
                  <a:pt x="4934292" y="4045068"/>
                  <a:pt x="4946992" y="4035543"/>
                </a:cubicBezTo>
                <a:cubicBezTo>
                  <a:pt x="4959692" y="4026018"/>
                  <a:pt x="4970275" y="4014376"/>
                  <a:pt x="4978742" y="4016493"/>
                </a:cubicBezTo>
                <a:cubicBezTo>
                  <a:pt x="4987209" y="4018610"/>
                  <a:pt x="4993559" y="4031310"/>
                  <a:pt x="4997792" y="4048243"/>
                </a:cubicBezTo>
                <a:cubicBezTo>
                  <a:pt x="5002025" y="4065176"/>
                  <a:pt x="4996734" y="4092693"/>
                  <a:pt x="5004142" y="4118093"/>
                </a:cubicBezTo>
                <a:cubicBezTo>
                  <a:pt x="5011550" y="4143493"/>
                  <a:pt x="5028484" y="4160426"/>
                  <a:pt x="5042242" y="4200643"/>
                </a:cubicBezTo>
                <a:cubicBezTo>
                  <a:pt x="5056000" y="4240860"/>
                  <a:pt x="5080342" y="4308593"/>
                  <a:pt x="5086692" y="4359393"/>
                </a:cubicBezTo>
                <a:cubicBezTo>
                  <a:pt x="5093042" y="4410193"/>
                  <a:pt x="5086692" y="4465226"/>
                  <a:pt x="5080342" y="4505443"/>
                </a:cubicBezTo>
                <a:cubicBezTo>
                  <a:pt x="5073992" y="4545660"/>
                  <a:pt x="5035892" y="4585876"/>
                  <a:pt x="5048592" y="4600693"/>
                </a:cubicBezTo>
                <a:cubicBezTo>
                  <a:pt x="5061292" y="4615510"/>
                  <a:pt x="5114209" y="4600693"/>
                  <a:pt x="5156542" y="4594343"/>
                </a:cubicBezTo>
                <a:cubicBezTo>
                  <a:pt x="5198875" y="4587993"/>
                  <a:pt x="5266609" y="4571060"/>
                  <a:pt x="5302592" y="4562593"/>
                </a:cubicBezTo>
                <a:cubicBezTo>
                  <a:pt x="5338575" y="4554126"/>
                  <a:pt x="5366092" y="4527668"/>
                  <a:pt x="5372442" y="4543543"/>
                </a:cubicBezTo>
                <a:cubicBezTo>
                  <a:pt x="5378792" y="4559418"/>
                  <a:pt x="5360800" y="4589051"/>
                  <a:pt x="5340692" y="4657843"/>
                </a:cubicBezTo>
                <a:cubicBezTo>
                  <a:pt x="5320584" y="4726635"/>
                  <a:pt x="5277192" y="4868451"/>
                  <a:pt x="5251792" y="4956293"/>
                </a:cubicBezTo>
                <a:cubicBezTo>
                  <a:pt x="5226392" y="5044135"/>
                  <a:pt x="5208400" y="5125626"/>
                  <a:pt x="5188292" y="5184893"/>
                </a:cubicBezTo>
                <a:cubicBezTo>
                  <a:pt x="5168184" y="5244160"/>
                  <a:pt x="5126909" y="5298135"/>
                  <a:pt x="5131142" y="5311893"/>
                </a:cubicBezTo>
                <a:cubicBezTo>
                  <a:pt x="5135375" y="5325651"/>
                  <a:pt x="5188292" y="5275910"/>
                  <a:pt x="5213692" y="5267443"/>
                </a:cubicBezTo>
                <a:cubicBezTo>
                  <a:pt x="5239092" y="5258976"/>
                  <a:pt x="5249675" y="5260035"/>
                  <a:pt x="5283542" y="5261093"/>
                </a:cubicBezTo>
                <a:cubicBezTo>
                  <a:pt x="5317409" y="5262151"/>
                  <a:pt x="5373500" y="5269560"/>
                  <a:pt x="5416892" y="5273793"/>
                </a:cubicBezTo>
                <a:cubicBezTo>
                  <a:pt x="5416892" y="5273793"/>
                  <a:pt x="5512142" y="5288610"/>
                  <a:pt x="5543892" y="5286493"/>
                </a:cubicBezTo>
                <a:cubicBezTo>
                  <a:pt x="5571673" y="5284641"/>
                  <a:pt x="5604316" y="5241465"/>
                  <a:pt x="5607789" y="5252678"/>
                </a:cubicBezTo>
                <a:lnTo>
                  <a:pt x="5607392" y="5261093"/>
                </a:lnTo>
                <a:cubicBezTo>
                  <a:pt x="5601042" y="5293901"/>
                  <a:pt x="5537542" y="5419843"/>
                  <a:pt x="5505792" y="5483343"/>
                </a:cubicBezTo>
                <a:cubicBezTo>
                  <a:pt x="5474042" y="5546843"/>
                  <a:pt x="5438059" y="5601876"/>
                  <a:pt x="5416892" y="5642093"/>
                </a:cubicBezTo>
                <a:cubicBezTo>
                  <a:pt x="5395725" y="5682310"/>
                  <a:pt x="5393609" y="5702418"/>
                  <a:pt x="5378792" y="5724643"/>
                </a:cubicBezTo>
                <a:cubicBezTo>
                  <a:pt x="5363975" y="5746868"/>
                  <a:pt x="5329050" y="5756393"/>
                  <a:pt x="5327992" y="5775443"/>
                </a:cubicBezTo>
                <a:cubicBezTo>
                  <a:pt x="5326934" y="5794493"/>
                  <a:pt x="5359742" y="5818835"/>
                  <a:pt x="5372442" y="5838943"/>
                </a:cubicBezTo>
                <a:cubicBezTo>
                  <a:pt x="5385142" y="5859051"/>
                  <a:pt x="5389375" y="5866460"/>
                  <a:pt x="5404192" y="5896093"/>
                </a:cubicBezTo>
                <a:cubicBezTo>
                  <a:pt x="5419009" y="5925726"/>
                  <a:pt x="5452875" y="5990285"/>
                  <a:pt x="5461342" y="6016743"/>
                </a:cubicBezTo>
                <a:cubicBezTo>
                  <a:pt x="5469809" y="6043201"/>
                  <a:pt x="5475100" y="6040026"/>
                  <a:pt x="5454992" y="6054843"/>
                </a:cubicBezTo>
                <a:cubicBezTo>
                  <a:pt x="5434884" y="6069660"/>
                  <a:pt x="5376675" y="6081301"/>
                  <a:pt x="5340692" y="6105643"/>
                </a:cubicBezTo>
                <a:cubicBezTo>
                  <a:pt x="5304709" y="6129985"/>
                  <a:pt x="5272959" y="6177610"/>
                  <a:pt x="5239092" y="6200893"/>
                </a:cubicBezTo>
                <a:cubicBezTo>
                  <a:pt x="5205225" y="6224176"/>
                  <a:pt x="5183000" y="6228410"/>
                  <a:pt x="5137492" y="6245343"/>
                </a:cubicBezTo>
                <a:cubicBezTo>
                  <a:pt x="5091984" y="6262276"/>
                  <a:pt x="5020017" y="6289793"/>
                  <a:pt x="4966042" y="6302493"/>
                </a:cubicBezTo>
                <a:cubicBezTo>
                  <a:pt x="4912067" y="6315193"/>
                  <a:pt x="4863384" y="6322601"/>
                  <a:pt x="4813642" y="6321543"/>
                </a:cubicBezTo>
                <a:cubicBezTo>
                  <a:pt x="4763900" y="6320485"/>
                  <a:pt x="4712042" y="6305668"/>
                  <a:pt x="4667592" y="6296143"/>
                </a:cubicBezTo>
                <a:cubicBezTo>
                  <a:pt x="4623142" y="6286618"/>
                  <a:pt x="4575517" y="6274976"/>
                  <a:pt x="4546942" y="6264393"/>
                </a:cubicBezTo>
                <a:cubicBezTo>
                  <a:pt x="4518367" y="6253810"/>
                  <a:pt x="4503550" y="6223118"/>
                  <a:pt x="4496142" y="6232643"/>
                </a:cubicBezTo>
                <a:cubicBezTo>
                  <a:pt x="4488734" y="6242168"/>
                  <a:pt x="4502492" y="6295085"/>
                  <a:pt x="4502492" y="6321543"/>
                </a:cubicBezTo>
                <a:cubicBezTo>
                  <a:pt x="4502492" y="6348001"/>
                  <a:pt x="4499317" y="6361760"/>
                  <a:pt x="4496142" y="6391393"/>
                </a:cubicBezTo>
                <a:cubicBezTo>
                  <a:pt x="4492967" y="6421026"/>
                  <a:pt x="4485559" y="6465476"/>
                  <a:pt x="4483442" y="6499343"/>
                </a:cubicBezTo>
                <a:cubicBezTo>
                  <a:pt x="4481325" y="6533210"/>
                  <a:pt x="4502492" y="6586126"/>
                  <a:pt x="4483442" y="6594593"/>
                </a:cubicBezTo>
                <a:cubicBezTo>
                  <a:pt x="4464392" y="6603060"/>
                  <a:pt x="4426292" y="6563901"/>
                  <a:pt x="4369142" y="6550143"/>
                </a:cubicBezTo>
                <a:cubicBezTo>
                  <a:pt x="4311992" y="6536385"/>
                  <a:pt x="4217800" y="6514160"/>
                  <a:pt x="4140542" y="6512043"/>
                </a:cubicBezTo>
                <a:cubicBezTo>
                  <a:pt x="4063284" y="6509926"/>
                  <a:pt x="3958509" y="6534268"/>
                  <a:pt x="3905592" y="6537443"/>
                </a:cubicBezTo>
                <a:cubicBezTo>
                  <a:pt x="3852675" y="6540618"/>
                  <a:pt x="3866434" y="6539560"/>
                  <a:pt x="3823042" y="6531093"/>
                </a:cubicBezTo>
                <a:cubicBezTo>
                  <a:pt x="3779650" y="6522626"/>
                  <a:pt x="3679109" y="6481351"/>
                  <a:pt x="3645242" y="6486643"/>
                </a:cubicBezTo>
                <a:cubicBezTo>
                  <a:pt x="3611375" y="6491935"/>
                  <a:pt x="3628309" y="6537443"/>
                  <a:pt x="3619842" y="6562843"/>
                </a:cubicBezTo>
                <a:lnTo>
                  <a:pt x="3569042" y="6670793"/>
                </a:lnTo>
                <a:cubicBezTo>
                  <a:pt x="3532000" y="6675026"/>
                  <a:pt x="3458975" y="6624226"/>
                  <a:pt x="3403942" y="6600943"/>
                </a:cubicBezTo>
                <a:lnTo>
                  <a:pt x="3295992" y="6562843"/>
                </a:lnTo>
                <a:cubicBezTo>
                  <a:pt x="3272709" y="6572368"/>
                  <a:pt x="3250484" y="6606235"/>
                  <a:pt x="3207092" y="6626343"/>
                </a:cubicBezTo>
                <a:cubicBezTo>
                  <a:pt x="3163700" y="6646451"/>
                  <a:pt x="3111842" y="6671851"/>
                  <a:pt x="3035642" y="6683493"/>
                </a:cubicBezTo>
                <a:cubicBezTo>
                  <a:pt x="2959442" y="6695135"/>
                  <a:pt x="2846200" y="6701485"/>
                  <a:pt x="2749892" y="6696193"/>
                </a:cubicBezTo>
                <a:cubicBezTo>
                  <a:pt x="2653584" y="6690901"/>
                  <a:pt x="2526584" y="6671851"/>
                  <a:pt x="2457792" y="6651743"/>
                </a:cubicBezTo>
                <a:cubicBezTo>
                  <a:pt x="2389000" y="6631635"/>
                  <a:pt x="2374184" y="6587185"/>
                  <a:pt x="2337142" y="6575543"/>
                </a:cubicBezTo>
                <a:cubicBezTo>
                  <a:pt x="2300100" y="6563901"/>
                  <a:pt x="2268350" y="6573426"/>
                  <a:pt x="2235542" y="6581893"/>
                </a:cubicBezTo>
                <a:cubicBezTo>
                  <a:pt x="2202734" y="6590360"/>
                  <a:pt x="2170984" y="6613643"/>
                  <a:pt x="2140292" y="6626343"/>
                </a:cubicBezTo>
                <a:cubicBezTo>
                  <a:pt x="2109600" y="6639043"/>
                  <a:pt x="2072559" y="6660210"/>
                  <a:pt x="2051392" y="6658093"/>
                </a:cubicBezTo>
                <a:cubicBezTo>
                  <a:pt x="2030225" y="6655976"/>
                  <a:pt x="2027050" y="6640101"/>
                  <a:pt x="2013292" y="6613643"/>
                </a:cubicBezTo>
                <a:cubicBezTo>
                  <a:pt x="1999534" y="6587185"/>
                  <a:pt x="1979425" y="6524743"/>
                  <a:pt x="1968842" y="6499343"/>
                </a:cubicBezTo>
                <a:cubicBezTo>
                  <a:pt x="1958259" y="6473943"/>
                  <a:pt x="1956142" y="6473943"/>
                  <a:pt x="1949792" y="6461243"/>
                </a:cubicBezTo>
                <a:cubicBezTo>
                  <a:pt x="1908517" y="6487172"/>
                  <a:pt x="1867242" y="6513101"/>
                  <a:pt x="1810092" y="6524743"/>
                </a:cubicBezTo>
                <a:cubicBezTo>
                  <a:pt x="1752942" y="6536385"/>
                  <a:pt x="1678859" y="6534268"/>
                  <a:pt x="1606892" y="6531093"/>
                </a:cubicBezTo>
                <a:cubicBezTo>
                  <a:pt x="1534925" y="6527918"/>
                  <a:pt x="1441792" y="6505693"/>
                  <a:pt x="1378292" y="6505693"/>
                </a:cubicBezTo>
                <a:cubicBezTo>
                  <a:pt x="1314792" y="6505693"/>
                  <a:pt x="1268225" y="6517335"/>
                  <a:pt x="1225892" y="6531093"/>
                </a:cubicBezTo>
                <a:cubicBezTo>
                  <a:pt x="1183559" y="6544851"/>
                  <a:pt x="1142284" y="6595651"/>
                  <a:pt x="1124292" y="6588243"/>
                </a:cubicBezTo>
                <a:cubicBezTo>
                  <a:pt x="1106300" y="6580835"/>
                  <a:pt x="1121117" y="6533210"/>
                  <a:pt x="1117942" y="6486643"/>
                </a:cubicBezTo>
                <a:cubicBezTo>
                  <a:pt x="1114767" y="6440076"/>
                  <a:pt x="1105242" y="6353293"/>
                  <a:pt x="1105242" y="6308843"/>
                </a:cubicBezTo>
                <a:cubicBezTo>
                  <a:pt x="1105242" y="6264393"/>
                  <a:pt x="1113709" y="6249576"/>
                  <a:pt x="1117942" y="6219943"/>
                </a:cubicBezTo>
                <a:cubicBezTo>
                  <a:pt x="1095188" y="6237405"/>
                  <a:pt x="1072434" y="6254868"/>
                  <a:pt x="1035392" y="6270743"/>
                </a:cubicBezTo>
                <a:cubicBezTo>
                  <a:pt x="998350" y="6286618"/>
                  <a:pt x="952842" y="6304610"/>
                  <a:pt x="895692" y="6315193"/>
                </a:cubicBezTo>
                <a:cubicBezTo>
                  <a:pt x="838542" y="6325776"/>
                  <a:pt x="758109" y="6338476"/>
                  <a:pt x="692492" y="6334243"/>
                </a:cubicBezTo>
                <a:cubicBezTo>
                  <a:pt x="626875" y="6330010"/>
                  <a:pt x="560200" y="6310960"/>
                  <a:pt x="501992" y="6289793"/>
                </a:cubicBezTo>
                <a:cubicBezTo>
                  <a:pt x="443784" y="6268626"/>
                  <a:pt x="394042" y="6240051"/>
                  <a:pt x="343242" y="6207243"/>
                </a:cubicBezTo>
                <a:cubicBezTo>
                  <a:pt x="292442" y="6174435"/>
                  <a:pt x="232117" y="6117285"/>
                  <a:pt x="197192" y="6092943"/>
                </a:cubicBezTo>
                <a:cubicBezTo>
                  <a:pt x="162267" y="6068601"/>
                  <a:pt x="135809" y="6081301"/>
                  <a:pt x="133692" y="6061193"/>
                </a:cubicBezTo>
                <a:cubicBezTo>
                  <a:pt x="131575" y="6041085"/>
                  <a:pt x="164384" y="6010393"/>
                  <a:pt x="184492" y="5972293"/>
                </a:cubicBezTo>
                <a:cubicBezTo>
                  <a:pt x="204600" y="5934193"/>
                  <a:pt x="237409" y="5862226"/>
                  <a:pt x="254342" y="5832593"/>
                </a:cubicBezTo>
                <a:cubicBezTo>
                  <a:pt x="267042" y="5810368"/>
                  <a:pt x="286290" y="5816123"/>
                  <a:pt x="289316" y="5808334"/>
                </a:cubicBezTo>
                <a:lnTo>
                  <a:pt x="286092" y="5794493"/>
                </a:lnTo>
                <a:cubicBezTo>
                  <a:pt x="272334" y="5765918"/>
                  <a:pt x="200367" y="5706651"/>
                  <a:pt x="171792" y="5661143"/>
                </a:cubicBezTo>
                <a:cubicBezTo>
                  <a:pt x="143217" y="5615635"/>
                  <a:pt x="134750" y="5569068"/>
                  <a:pt x="114642" y="5521443"/>
                </a:cubicBezTo>
                <a:cubicBezTo>
                  <a:pt x="94534" y="5473818"/>
                  <a:pt x="70192" y="5417726"/>
                  <a:pt x="51142" y="5375393"/>
                </a:cubicBezTo>
                <a:cubicBezTo>
                  <a:pt x="32092" y="5333060"/>
                  <a:pt x="-3891" y="5281201"/>
                  <a:pt x="342" y="5267443"/>
                </a:cubicBezTo>
                <a:cubicBezTo>
                  <a:pt x="4575" y="5253685"/>
                  <a:pt x="47967" y="5288610"/>
                  <a:pt x="76542" y="5292843"/>
                </a:cubicBezTo>
                <a:cubicBezTo>
                  <a:pt x="105117" y="5297076"/>
                  <a:pt x="138984" y="5297076"/>
                  <a:pt x="171792" y="5292843"/>
                </a:cubicBezTo>
                <a:cubicBezTo>
                  <a:pt x="204600" y="5288610"/>
                  <a:pt x="239525" y="5271676"/>
                  <a:pt x="273392" y="5267443"/>
                </a:cubicBezTo>
                <a:cubicBezTo>
                  <a:pt x="307259" y="5263210"/>
                  <a:pt x="342184" y="5264268"/>
                  <a:pt x="374992" y="5267443"/>
                </a:cubicBezTo>
                <a:cubicBezTo>
                  <a:pt x="407800" y="5270618"/>
                  <a:pt x="468125" y="5314010"/>
                  <a:pt x="470242" y="5286493"/>
                </a:cubicBezTo>
                <a:cubicBezTo>
                  <a:pt x="472359" y="5258976"/>
                  <a:pt x="418384" y="5189126"/>
                  <a:pt x="387692" y="5102343"/>
                </a:cubicBezTo>
                <a:cubicBezTo>
                  <a:pt x="357000" y="5015560"/>
                  <a:pt x="312550" y="4857868"/>
                  <a:pt x="286092" y="4765793"/>
                </a:cubicBezTo>
                <a:cubicBezTo>
                  <a:pt x="259634" y="4673718"/>
                  <a:pt x="209892" y="4576351"/>
                  <a:pt x="228942" y="4549893"/>
                </a:cubicBezTo>
                <a:cubicBezTo>
                  <a:pt x="247992" y="4523435"/>
                  <a:pt x="357000" y="4595401"/>
                  <a:pt x="400392" y="4607043"/>
                </a:cubicBezTo>
                <a:cubicBezTo>
                  <a:pt x="443784" y="4618685"/>
                  <a:pt x="463892" y="4617626"/>
                  <a:pt x="489292" y="4619743"/>
                </a:cubicBezTo>
                <a:cubicBezTo>
                  <a:pt x="514692" y="4621860"/>
                  <a:pt x="544325" y="4626093"/>
                  <a:pt x="552792" y="4619743"/>
                </a:cubicBezTo>
                <a:cubicBezTo>
                  <a:pt x="561259" y="4613393"/>
                  <a:pt x="547500" y="4611276"/>
                  <a:pt x="540092" y="4581643"/>
                </a:cubicBezTo>
                <a:cubicBezTo>
                  <a:pt x="532684" y="4552010"/>
                  <a:pt x="509400" y="4485335"/>
                  <a:pt x="508342" y="4441943"/>
                </a:cubicBezTo>
                <a:cubicBezTo>
                  <a:pt x="507284" y="4398551"/>
                  <a:pt x="525275" y="4364685"/>
                  <a:pt x="533742" y="4321293"/>
                </a:cubicBezTo>
                <a:cubicBezTo>
                  <a:pt x="542209" y="4277901"/>
                  <a:pt x="550675" y="4218635"/>
                  <a:pt x="559142" y="4181593"/>
                </a:cubicBezTo>
                <a:cubicBezTo>
                  <a:pt x="567609" y="4144551"/>
                  <a:pt x="576075" y="4125501"/>
                  <a:pt x="584542" y="4099043"/>
                </a:cubicBezTo>
                <a:cubicBezTo>
                  <a:pt x="593009" y="4072585"/>
                  <a:pt x="591950" y="4028135"/>
                  <a:pt x="609942" y="4022843"/>
                </a:cubicBezTo>
                <a:cubicBezTo>
                  <a:pt x="627934" y="4017551"/>
                  <a:pt x="667092" y="4055651"/>
                  <a:pt x="692492" y="4067293"/>
                </a:cubicBezTo>
                <a:cubicBezTo>
                  <a:pt x="717892" y="4078935"/>
                  <a:pt x="734825" y="4086343"/>
                  <a:pt x="762342" y="4092693"/>
                </a:cubicBezTo>
                <a:cubicBezTo>
                  <a:pt x="789859" y="4099043"/>
                  <a:pt x="823725" y="4099043"/>
                  <a:pt x="857592" y="4105393"/>
                </a:cubicBezTo>
                <a:cubicBezTo>
                  <a:pt x="891459" y="4111743"/>
                  <a:pt x="945434" y="4118093"/>
                  <a:pt x="965542" y="4130793"/>
                </a:cubicBezTo>
                <a:cubicBezTo>
                  <a:pt x="985650" y="4143493"/>
                  <a:pt x="982475" y="4161485"/>
                  <a:pt x="990942" y="4175243"/>
                </a:cubicBezTo>
                <a:cubicBezTo>
                  <a:pt x="999409" y="4189001"/>
                  <a:pt x="1007875" y="4200643"/>
                  <a:pt x="1016342" y="4213343"/>
                </a:cubicBezTo>
                <a:lnTo>
                  <a:pt x="1019402" y="4214285"/>
                </a:lnTo>
                <a:cubicBezTo>
                  <a:pt x="1020574" y="4211780"/>
                  <a:pt x="1021661" y="4209341"/>
                  <a:pt x="1022692" y="4206992"/>
                </a:cubicBezTo>
                <a:cubicBezTo>
                  <a:pt x="1041742" y="4163600"/>
                  <a:pt x="1063967" y="4149842"/>
                  <a:pt x="1079842" y="4124442"/>
                </a:cubicBezTo>
                <a:cubicBezTo>
                  <a:pt x="1095717" y="4099042"/>
                  <a:pt x="1104184" y="4072584"/>
                  <a:pt x="1117942" y="4054592"/>
                </a:cubicBezTo>
                <a:cubicBezTo>
                  <a:pt x="1131700" y="4036600"/>
                  <a:pt x="1139109" y="4034484"/>
                  <a:pt x="1162392" y="4016492"/>
                </a:cubicBezTo>
                <a:cubicBezTo>
                  <a:pt x="1183338" y="4000306"/>
                  <a:pt x="1189723" y="3984121"/>
                  <a:pt x="1239641" y="3956913"/>
                </a:cubicBezTo>
                <a:cubicBezTo>
                  <a:pt x="1243090" y="3931479"/>
                  <a:pt x="1247879" y="3904473"/>
                  <a:pt x="1251292" y="3883142"/>
                </a:cubicBezTo>
                <a:cubicBezTo>
                  <a:pt x="1253727" y="3867925"/>
                  <a:pt x="1253974" y="3847807"/>
                  <a:pt x="1254351" y="3826866"/>
                </a:cubicBezTo>
                <a:lnTo>
                  <a:pt x="1251292" y="3825992"/>
                </a:lnTo>
                <a:lnTo>
                  <a:pt x="1255225" y="3796022"/>
                </a:lnTo>
                <a:cubicBezTo>
                  <a:pt x="1255355" y="3782323"/>
                  <a:pt x="1256330" y="3769145"/>
                  <a:pt x="1260219" y="3757970"/>
                </a:cubicBezTo>
                <a:cubicBezTo>
                  <a:pt x="1264653" y="3728589"/>
                  <a:pt x="1271478" y="3695593"/>
                  <a:pt x="1283042" y="3654542"/>
                </a:cubicBezTo>
                <a:cubicBezTo>
                  <a:pt x="1304209" y="3579400"/>
                  <a:pt x="1346542" y="3448167"/>
                  <a:pt x="1378292" y="3375142"/>
                </a:cubicBezTo>
                <a:cubicBezTo>
                  <a:pt x="1410042" y="3302117"/>
                  <a:pt x="1449200" y="3258725"/>
                  <a:pt x="1473542" y="3216392"/>
                </a:cubicBezTo>
                <a:cubicBezTo>
                  <a:pt x="1497884" y="3174059"/>
                  <a:pt x="1514817" y="3175117"/>
                  <a:pt x="1524342" y="3121142"/>
                </a:cubicBezTo>
                <a:cubicBezTo>
                  <a:pt x="1533867" y="3067167"/>
                  <a:pt x="1528575" y="2986734"/>
                  <a:pt x="1530692" y="2892542"/>
                </a:cubicBezTo>
                <a:cubicBezTo>
                  <a:pt x="1532809" y="2798350"/>
                  <a:pt x="1533867" y="2655475"/>
                  <a:pt x="1537042" y="2555992"/>
                </a:cubicBezTo>
                <a:cubicBezTo>
                  <a:pt x="1540217" y="2456509"/>
                  <a:pt x="1537042" y="2382425"/>
                  <a:pt x="1549742" y="2295642"/>
                </a:cubicBezTo>
                <a:cubicBezTo>
                  <a:pt x="1562442" y="2208859"/>
                  <a:pt x="1596309" y="2096675"/>
                  <a:pt x="1613242" y="2035292"/>
                </a:cubicBezTo>
                <a:cubicBezTo>
                  <a:pt x="1630175" y="1973909"/>
                  <a:pt x="1628059" y="1965442"/>
                  <a:pt x="1651342" y="1927342"/>
                </a:cubicBezTo>
                <a:cubicBezTo>
                  <a:pt x="1674625" y="1889242"/>
                  <a:pt x="1701084" y="1857492"/>
                  <a:pt x="1740242" y="1825742"/>
                </a:cubicBezTo>
                <a:cubicBezTo>
                  <a:pt x="1779400" y="1793992"/>
                  <a:pt x="1838667" y="1760125"/>
                  <a:pt x="1886292" y="1736842"/>
                </a:cubicBezTo>
                <a:cubicBezTo>
                  <a:pt x="1933917" y="1713559"/>
                  <a:pt x="1978367" y="1702975"/>
                  <a:pt x="2025992" y="1686042"/>
                </a:cubicBezTo>
                <a:cubicBezTo>
                  <a:pt x="2026056" y="1686022"/>
                  <a:pt x="2117028" y="1657459"/>
                  <a:pt x="2172042" y="1635242"/>
                </a:cubicBezTo>
                <a:cubicBezTo>
                  <a:pt x="2227075" y="1613017"/>
                  <a:pt x="2303275" y="1582325"/>
                  <a:pt x="2356192" y="1552692"/>
                </a:cubicBezTo>
                <a:cubicBezTo>
                  <a:pt x="2409109" y="1523059"/>
                  <a:pt x="2464142" y="1516709"/>
                  <a:pt x="2489542" y="1457442"/>
                </a:cubicBezTo>
                <a:cubicBezTo>
                  <a:pt x="2506460" y="1417966"/>
                  <a:pt x="2506475" y="1354075"/>
                  <a:pt x="2506408" y="1290162"/>
                </a:cubicBezTo>
                <a:cubicBezTo>
                  <a:pt x="2500360" y="1283145"/>
                  <a:pt x="2494734" y="1276299"/>
                  <a:pt x="2489542" y="1270117"/>
                </a:cubicBezTo>
                <a:cubicBezTo>
                  <a:pt x="2467317" y="1243659"/>
                  <a:pt x="2449325" y="1198150"/>
                  <a:pt x="2435567" y="1197092"/>
                </a:cubicBezTo>
                <a:cubicBezTo>
                  <a:pt x="2421809" y="1196034"/>
                  <a:pt x="2415459" y="1233605"/>
                  <a:pt x="2406992" y="1263767"/>
                </a:cubicBezTo>
                <a:cubicBezTo>
                  <a:pt x="2398525" y="1293930"/>
                  <a:pt x="2397996" y="1347905"/>
                  <a:pt x="2384767" y="1378067"/>
                </a:cubicBezTo>
                <a:cubicBezTo>
                  <a:pt x="2371538" y="1408229"/>
                  <a:pt x="2340317" y="1436805"/>
                  <a:pt x="2327617" y="1444742"/>
                </a:cubicBezTo>
                <a:cubicBezTo>
                  <a:pt x="2321267" y="1448711"/>
                  <a:pt x="2317430" y="1449240"/>
                  <a:pt x="2314718" y="1446131"/>
                </a:cubicBezTo>
                <a:lnTo>
                  <a:pt x="2308567" y="1425692"/>
                </a:lnTo>
                <a:cubicBezTo>
                  <a:pt x="2304863" y="1404525"/>
                  <a:pt x="2301688" y="1364309"/>
                  <a:pt x="2305392" y="1317742"/>
                </a:cubicBezTo>
                <a:cubicBezTo>
                  <a:pt x="2309096" y="1271175"/>
                  <a:pt x="2330792" y="1185450"/>
                  <a:pt x="2330792" y="1146292"/>
                </a:cubicBezTo>
                <a:cubicBezTo>
                  <a:pt x="2330792" y="1107134"/>
                  <a:pt x="2315446" y="1102371"/>
                  <a:pt x="2305392" y="1082792"/>
                </a:cubicBezTo>
                <a:cubicBezTo>
                  <a:pt x="2295338" y="1063213"/>
                  <a:pt x="2275229" y="1046809"/>
                  <a:pt x="2270467" y="1028817"/>
                </a:cubicBezTo>
                <a:cubicBezTo>
                  <a:pt x="2265704" y="1010825"/>
                  <a:pt x="2279463" y="993892"/>
                  <a:pt x="2276817" y="974842"/>
                </a:cubicBezTo>
                <a:cubicBezTo>
                  <a:pt x="2274171" y="955792"/>
                  <a:pt x="2258825" y="935154"/>
                  <a:pt x="2254592" y="914517"/>
                </a:cubicBezTo>
                <a:cubicBezTo>
                  <a:pt x="2250359" y="893880"/>
                  <a:pt x="2249830" y="864775"/>
                  <a:pt x="2251417" y="851017"/>
                </a:cubicBezTo>
                <a:cubicBezTo>
                  <a:pt x="2253004" y="837259"/>
                  <a:pt x="2258825" y="837788"/>
                  <a:pt x="2264117" y="831967"/>
                </a:cubicBezTo>
                <a:cubicBezTo>
                  <a:pt x="2269409" y="826146"/>
                  <a:pt x="2281050" y="822442"/>
                  <a:pt x="2283167" y="816092"/>
                </a:cubicBezTo>
                <a:cubicBezTo>
                  <a:pt x="2285284" y="809742"/>
                  <a:pt x="2280521" y="819267"/>
                  <a:pt x="2276817" y="793867"/>
                </a:cubicBezTo>
                <a:cubicBezTo>
                  <a:pt x="2273113" y="768467"/>
                  <a:pt x="2259884" y="709729"/>
                  <a:pt x="2260942" y="663692"/>
                </a:cubicBezTo>
                <a:cubicBezTo>
                  <a:pt x="2262000" y="617655"/>
                  <a:pt x="2264117" y="563679"/>
                  <a:pt x="2283167" y="517642"/>
                </a:cubicBezTo>
                <a:cubicBezTo>
                  <a:pt x="2302217" y="471605"/>
                  <a:pt x="2341905" y="420804"/>
                  <a:pt x="2375242" y="387467"/>
                </a:cubicBezTo>
                <a:cubicBezTo>
                  <a:pt x="2408579" y="354130"/>
                  <a:pt x="2444563" y="336138"/>
                  <a:pt x="2483192" y="317617"/>
                </a:cubicBezTo>
                <a:cubicBezTo>
                  <a:pt x="2521821" y="299096"/>
                  <a:pt x="2553042" y="289571"/>
                  <a:pt x="2607017" y="276342"/>
                </a:cubicBezTo>
                <a:cubicBezTo>
                  <a:pt x="2612807" y="274923"/>
                  <a:pt x="2618756" y="273498"/>
                  <a:pt x="2624939" y="272548"/>
                </a:cubicBezTo>
                <a:cubicBezTo>
                  <a:pt x="2604728" y="267171"/>
                  <a:pt x="2587262" y="249594"/>
                  <a:pt x="2578442" y="235067"/>
                </a:cubicBezTo>
                <a:cubicBezTo>
                  <a:pt x="2569446" y="220250"/>
                  <a:pt x="2571563" y="206492"/>
                  <a:pt x="2572092" y="184267"/>
                </a:cubicBezTo>
                <a:cubicBezTo>
                  <a:pt x="2572621" y="162042"/>
                  <a:pt x="2568917" y="126588"/>
                  <a:pt x="2581617" y="101717"/>
                </a:cubicBezTo>
                <a:cubicBezTo>
                  <a:pt x="2594317" y="76846"/>
                  <a:pt x="2623950" y="51975"/>
                  <a:pt x="2648292" y="35042"/>
                </a:cubicBezTo>
                <a:cubicBezTo>
                  <a:pt x="2672634" y="18109"/>
                  <a:pt x="2695917" y="1705"/>
                  <a:pt x="2727667" y="1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3959963" y="501317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释迦摩尼</a:t>
            </a:r>
            <a:endParaRPr lang="zh-CN" altLang="en-US" dirty="0">
              <a:solidFill>
                <a:schemeClr val="accent6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672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555776" y="1268760"/>
            <a:ext cx="3493698" cy="3240360"/>
          </a:xfrm>
          <a:custGeom>
            <a:avLst/>
            <a:gdLst/>
            <a:ahLst/>
            <a:cxnLst/>
            <a:rect l="l" t="t" r="r" b="b"/>
            <a:pathLst>
              <a:path w="6146120" h="5700447">
                <a:moveTo>
                  <a:pt x="2533650" y="687"/>
                </a:moveTo>
                <a:cubicBezTo>
                  <a:pt x="2597150" y="-1218"/>
                  <a:pt x="2660650" y="687"/>
                  <a:pt x="2727960" y="8307"/>
                </a:cubicBezTo>
                <a:cubicBezTo>
                  <a:pt x="2862580" y="23547"/>
                  <a:pt x="3035300" y="65457"/>
                  <a:pt x="3147060" y="107367"/>
                </a:cubicBezTo>
                <a:cubicBezTo>
                  <a:pt x="3258820" y="149277"/>
                  <a:pt x="3318510" y="215317"/>
                  <a:pt x="3398520" y="259767"/>
                </a:cubicBezTo>
                <a:cubicBezTo>
                  <a:pt x="3478530" y="304217"/>
                  <a:pt x="3569970" y="327077"/>
                  <a:pt x="3627120" y="374067"/>
                </a:cubicBezTo>
                <a:cubicBezTo>
                  <a:pt x="3684270" y="421057"/>
                  <a:pt x="3719830" y="484557"/>
                  <a:pt x="3741420" y="541707"/>
                </a:cubicBezTo>
                <a:cubicBezTo>
                  <a:pt x="3763010" y="598857"/>
                  <a:pt x="3737610" y="667437"/>
                  <a:pt x="3756660" y="716967"/>
                </a:cubicBezTo>
                <a:cubicBezTo>
                  <a:pt x="3775710" y="766497"/>
                  <a:pt x="3839210" y="767767"/>
                  <a:pt x="3855720" y="838887"/>
                </a:cubicBezTo>
                <a:cubicBezTo>
                  <a:pt x="3872230" y="910007"/>
                  <a:pt x="3831590" y="1024307"/>
                  <a:pt x="3855720" y="1143687"/>
                </a:cubicBezTo>
                <a:cubicBezTo>
                  <a:pt x="3879850" y="1263067"/>
                  <a:pt x="3954780" y="1459917"/>
                  <a:pt x="4000500" y="1555167"/>
                </a:cubicBezTo>
                <a:cubicBezTo>
                  <a:pt x="4046220" y="1650417"/>
                  <a:pt x="4133850" y="1642797"/>
                  <a:pt x="4130040" y="1715187"/>
                </a:cubicBezTo>
                <a:cubicBezTo>
                  <a:pt x="4126230" y="1787577"/>
                  <a:pt x="4043680" y="1928547"/>
                  <a:pt x="3977640" y="1989507"/>
                </a:cubicBezTo>
                <a:cubicBezTo>
                  <a:pt x="3911600" y="2050467"/>
                  <a:pt x="3789680" y="2049197"/>
                  <a:pt x="3733800" y="2080947"/>
                </a:cubicBezTo>
                <a:cubicBezTo>
                  <a:pt x="3677920" y="2112697"/>
                  <a:pt x="3665220" y="2129207"/>
                  <a:pt x="3642360" y="2180007"/>
                </a:cubicBezTo>
                <a:cubicBezTo>
                  <a:pt x="3619500" y="2230807"/>
                  <a:pt x="3610610" y="2322247"/>
                  <a:pt x="3596640" y="2385747"/>
                </a:cubicBezTo>
                <a:cubicBezTo>
                  <a:pt x="3582670" y="2449247"/>
                  <a:pt x="3569970" y="2517827"/>
                  <a:pt x="3558540" y="2561007"/>
                </a:cubicBezTo>
                <a:cubicBezTo>
                  <a:pt x="3547110" y="2604187"/>
                  <a:pt x="3529330" y="2620697"/>
                  <a:pt x="3528060" y="2644827"/>
                </a:cubicBezTo>
                <a:cubicBezTo>
                  <a:pt x="3526790" y="2668957"/>
                  <a:pt x="3543300" y="2688007"/>
                  <a:pt x="3550920" y="2705787"/>
                </a:cubicBezTo>
                <a:cubicBezTo>
                  <a:pt x="3558540" y="2723567"/>
                  <a:pt x="3580130" y="2728647"/>
                  <a:pt x="3573780" y="2751507"/>
                </a:cubicBezTo>
                <a:cubicBezTo>
                  <a:pt x="3567430" y="2774367"/>
                  <a:pt x="3540760" y="2817547"/>
                  <a:pt x="3512820" y="2842947"/>
                </a:cubicBezTo>
                <a:cubicBezTo>
                  <a:pt x="3484880" y="2868347"/>
                  <a:pt x="3435350" y="2870887"/>
                  <a:pt x="3406140" y="2903907"/>
                </a:cubicBezTo>
                <a:cubicBezTo>
                  <a:pt x="3376930" y="2936927"/>
                  <a:pt x="3361690" y="3002967"/>
                  <a:pt x="3337560" y="3041067"/>
                </a:cubicBezTo>
                <a:cubicBezTo>
                  <a:pt x="3318226" y="3071595"/>
                  <a:pt x="3296445" y="3086632"/>
                  <a:pt x="3276442" y="3111902"/>
                </a:cubicBezTo>
                <a:lnTo>
                  <a:pt x="3329940" y="3147747"/>
                </a:lnTo>
                <a:cubicBezTo>
                  <a:pt x="3415030" y="3212517"/>
                  <a:pt x="3422650" y="3274747"/>
                  <a:pt x="3467100" y="3330627"/>
                </a:cubicBezTo>
                <a:cubicBezTo>
                  <a:pt x="3511550" y="3386507"/>
                  <a:pt x="3559810" y="3429687"/>
                  <a:pt x="3596640" y="3483027"/>
                </a:cubicBezTo>
                <a:cubicBezTo>
                  <a:pt x="3633470" y="3536367"/>
                  <a:pt x="3667760" y="3601137"/>
                  <a:pt x="3688080" y="3650667"/>
                </a:cubicBezTo>
                <a:cubicBezTo>
                  <a:pt x="3708400" y="3700197"/>
                  <a:pt x="3693160" y="3747187"/>
                  <a:pt x="3718560" y="3780207"/>
                </a:cubicBezTo>
                <a:cubicBezTo>
                  <a:pt x="3743960" y="3813227"/>
                  <a:pt x="3801110" y="3825927"/>
                  <a:pt x="3840480" y="3848787"/>
                </a:cubicBezTo>
                <a:cubicBezTo>
                  <a:pt x="3879850" y="3871647"/>
                  <a:pt x="3929380" y="3909747"/>
                  <a:pt x="3954780" y="3917367"/>
                </a:cubicBezTo>
                <a:cubicBezTo>
                  <a:pt x="3980180" y="3924987"/>
                  <a:pt x="3976370" y="3905937"/>
                  <a:pt x="3992880" y="3894507"/>
                </a:cubicBezTo>
                <a:cubicBezTo>
                  <a:pt x="4009390" y="3883077"/>
                  <a:pt x="4034790" y="3856407"/>
                  <a:pt x="4053840" y="3848787"/>
                </a:cubicBezTo>
                <a:cubicBezTo>
                  <a:pt x="4059535" y="3846287"/>
                  <a:pt x="4021614" y="3862122"/>
                  <a:pt x="4107180" y="3848787"/>
                </a:cubicBezTo>
                <a:lnTo>
                  <a:pt x="4134961" y="3844187"/>
                </a:lnTo>
                <a:cubicBezTo>
                  <a:pt x="4139969" y="3819078"/>
                  <a:pt x="4144022" y="3797073"/>
                  <a:pt x="4145280" y="3780207"/>
                </a:cubicBezTo>
                <a:cubicBezTo>
                  <a:pt x="4151630" y="3695117"/>
                  <a:pt x="4204970" y="3715437"/>
                  <a:pt x="4198620" y="3658287"/>
                </a:cubicBezTo>
                <a:cubicBezTo>
                  <a:pt x="4192270" y="3601137"/>
                  <a:pt x="4131310" y="3509697"/>
                  <a:pt x="4107180" y="3437307"/>
                </a:cubicBezTo>
                <a:cubicBezTo>
                  <a:pt x="4083050" y="3364917"/>
                  <a:pt x="4067810" y="3296337"/>
                  <a:pt x="4053840" y="3223947"/>
                </a:cubicBezTo>
                <a:cubicBezTo>
                  <a:pt x="4039870" y="3151557"/>
                  <a:pt x="4022090" y="3065197"/>
                  <a:pt x="4023360" y="3002967"/>
                </a:cubicBezTo>
                <a:cubicBezTo>
                  <a:pt x="4024630" y="2940737"/>
                  <a:pt x="4034790" y="2910257"/>
                  <a:pt x="4046220" y="2865807"/>
                </a:cubicBezTo>
                <a:cubicBezTo>
                  <a:pt x="4057650" y="2821357"/>
                  <a:pt x="4069080" y="2808657"/>
                  <a:pt x="4091940" y="2736267"/>
                </a:cubicBezTo>
                <a:cubicBezTo>
                  <a:pt x="4114800" y="2663877"/>
                  <a:pt x="4144010" y="2493697"/>
                  <a:pt x="4183380" y="2431467"/>
                </a:cubicBezTo>
                <a:cubicBezTo>
                  <a:pt x="4222750" y="2369237"/>
                  <a:pt x="4283710" y="2398447"/>
                  <a:pt x="4328160" y="2362887"/>
                </a:cubicBezTo>
                <a:cubicBezTo>
                  <a:pt x="4372610" y="2327327"/>
                  <a:pt x="4420870" y="2237157"/>
                  <a:pt x="4450080" y="2218107"/>
                </a:cubicBezTo>
                <a:cubicBezTo>
                  <a:pt x="4479290" y="2199057"/>
                  <a:pt x="4478020" y="2261287"/>
                  <a:pt x="4503420" y="2248587"/>
                </a:cubicBezTo>
                <a:cubicBezTo>
                  <a:pt x="4528820" y="2235887"/>
                  <a:pt x="4568190" y="2145717"/>
                  <a:pt x="4602480" y="2141907"/>
                </a:cubicBezTo>
                <a:cubicBezTo>
                  <a:pt x="4636770" y="2138097"/>
                  <a:pt x="4688840" y="2200327"/>
                  <a:pt x="4709160" y="2225727"/>
                </a:cubicBezTo>
                <a:cubicBezTo>
                  <a:pt x="4729480" y="2251127"/>
                  <a:pt x="4696460" y="2313357"/>
                  <a:pt x="4724400" y="2294307"/>
                </a:cubicBezTo>
                <a:cubicBezTo>
                  <a:pt x="4752340" y="2275257"/>
                  <a:pt x="4838700" y="2154607"/>
                  <a:pt x="4876800" y="2111427"/>
                </a:cubicBezTo>
                <a:cubicBezTo>
                  <a:pt x="4914900" y="2068247"/>
                  <a:pt x="4906010" y="2050467"/>
                  <a:pt x="4953000" y="2035227"/>
                </a:cubicBezTo>
                <a:cubicBezTo>
                  <a:pt x="4999990" y="2019987"/>
                  <a:pt x="5115560" y="2002207"/>
                  <a:pt x="5158740" y="2019987"/>
                </a:cubicBezTo>
                <a:cubicBezTo>
                  <a:pt x="5201920" y="2037767"/>
                  <a:pt x="5181600" y="2121587"/>
                  <a:pt x="5212080" y="2141907"/>
                </a:cubicBezTo>
                <a:cubicBezTo>
                  <a:pt x="5242560" y="2162227"/>
                  <a:pt x="5311140" y="2136827"/>
                  <a:pt x="5341620" y="2141907"/>
                </a:cubicBezTo>
                <a:cubicBezTo>
                  <a:pt x="5372100" y="2146987"/>
                  <a:pt x="5359400" y="2167307"/>
                  <a:pt x="5394960" y="2172387"/>
                </a:cubicBezTo>
                <a:cubicBezTo>
                  <a:pt x="5430520" y="2177467"/>
                  <a:pt x="5514340" y="2157147"/>
                  <a:pt x="5554980" y="2172387"/>
                </a:cubicBezTo>
                <a:cubicBezTo>
                  <a:pt x="5595620" y="2187627"/>
                  <a:pt x="5618480" y="2240967"/>
                  <a:pt x="5638800" y="2263827"/>
                </a:cubicBezTo>
                <a:cubicBezTo>
                  <a:pt x="5659120" y="2286687"/>
                  <a:pt x="5652770" y="2314627"/>
                  <a:pt x="5676900" y="2309547"/>
                </a:cubicBezTo>
                <a:cubicBezTo>
                  <a:pt x="5701030" y="2304467"/>
                  <a:pt x="5749290" y="2246047"/>
                  <a:pt x="5783580" y="2233347"/>
                </a:cubicBezTo>
                <a:cubicBezTo>
                  <a:pt x="5817870" y="2220647"/>
                  <a:pt x="5857240" y="2218107"/>
                  <a:pt x="5882640" y="2233347"/>
                </a:cubicBezTo>
                <a:cubicBezTo>
                  <a:pt x="5908040" y="2248587"/>
                  <a:pt x="5928360" y="2299387"/>
                  <a:pt x="5935980" y="2324787"/>
                </a:cubicBezTo>
                <a:cubicBezTo>
                  <a:pt x="5943600" y="2350187"/>
                  <a:pt x="5939790" y="2364157"/>
                  <a:pt x="5928360" y="2385747"/>
                </a:cubicBezTo>
                <a:cubicBezTo>
                  <a:pt x="5916930" y="2407337"/>
                  <a:pt x="5863590" y="2427657"/>
                  <a:pt x="5867400" y="2454327"/>
                </a:cubicBezTo>
                <a:cubicBezTo>
                  <a:pt x="5871210" y="2480997"/>
                  <a:pt x="5920740" y="2530527"/>
                  <a:pt x="5951220" y="2545767"/>
                </a:cubicBezTo>
                <a:cubicBezTo>
                  <a:pt x="5981700" y="2561007"/>
                  <a:pt x="6018530" y="2536877"/>
                  <a:pt x="6050280" y="2545767"/>
                </a:cubicBezTo>
                <a:cubicBezTo>
                  <a:pt x="6082030" y="2554657"/>
                  <a:pt x="6131560" y="2572437"/>
                  <a:pt x="6141720" y="2599107"/>
                </a:cubicBezTo>
                <a:cubicBezTo>
                  <a:pt x="6151880" y="2625777"/>
                  <a:pt x="6145530" y="2671497"/>
                  <a:pt x="6111240" y="2705787"/>
                </a:cubicBezTo>
                <a:cubicBezTo>
                  <a:pt x="6076950" y="2740077"/>
                  <a:pt x="5988050" y="2764207"/>
                  <a:pt x="5935980" y="2804847"/>
                </a:cubicBezTo>
                <a:cubicBezTo>
                  <a:pt x="5883910" y="2845487"/>
                  <a:pt x="5811520" y="2920417"/>
                  <a:pt x="5798820" y="2949627"/>
                </a:cubicBezTo>
                <a:cubicBezTo>
                  <a:pt x="5786120" y="2978837"/>
                  <a:pt x="5840730" y="2958517"/>
                  <a:pt x="5859780" y="2980107"/>
                </a:cubicBezTo>
                <a:cubicBezTo>
                  <a:pt x="5878830" y="3001697"/>
                  <a:pt x="5906770" y="3049957"/>
                  <a:pt x="5913120" y="3079167"/>
                </a:cubicBezTo>
                <a:cubicBezTo>
                  <a:pt x="5919470" y="3108377"/>
                  <a:pt x="5916930" y="3135047"/>
                  <a:pt x="5897880" y="3155367"/>
                </a:cubicBezTo>
                <a:cubicBezTo>
                  <a:pt x="5878830" y="3175687"/>
                  <a:pt x="5815330" y="3187117"/>
                  <a:pt x="5798820" y="3201087"/>
                </a:cubicBezTo>
                <a:cubicBezTo>
                  <a:pt x="5782310" y="3215057"/>
                  <a:pt x="5814060" y="3218867"/>
                  <a:pt x="5798820" y="3239187"/>
                </a:cubicBezTo>
                <a:cubicBezTo>
                  <a:pt x="5783580" y="3259507"/>
                  <a:pt x="5736590" y="3292527"/>
                  <a:pt x="5707380" y="3323007"/>
                </a:cubicBezTo>
                <a:cubicBezTo>
                  <a:pt x="5678170" y="3353487"/>
                  <a:pt x="5655310" y="3373807"/>
                  <a:pt x="5623560" y="3422067"/>
                </a:cubicBezTo>
                <a:cubicBezTo>
                  <a:pt x="5591810" y="3470327"/>
                  <a:pt x="5549900" y="3561767"/>
                  <a:pt x="5516880" y="3612567"/>
                </a:cubicBezTo>
                <a:cubicBezTo>
                  <a:pt x="5483860" y="3663367"/>
                  <a:pt x="5448300" y="3691307"/>
                  <a:pt x="5425440" y="3726867"/>
                </a:cubicBezTo>
                <a:cubicBezTo>
                  <a:pt x="5408113" y="3753820"/>
                  <a:pt x="5409027" y="3751589"/>
                  <a:pt x="5396658" y="3783215"/>
                </a:cubicBezTo>
                <a:cubicBezTo>
                  <a:pt x="5446964" y="3810468"/>
                  <a:pt x="5447502" y="3850228"/>
                  <a:pt x="5463540" y="3886887"/>
                </a:cubicBezTo>
                <a:cubicBezTo>
                  <a:pt x="5481320" y="3927527"/>
                  <a:pt x="5481320" y="3965627"/>
                  <a:pt x="5486400" y="4016427"/>
                </a:cubicBezTo>
                <a:cubicBezTo>
                  <a:pt x="5491480" y="4067227"/>
                  <a:pt x="5495290" y="4121837"/>
                  <a:pt x="5494020" y="4191687"/>
                </a:cubicBezTo>
                <a:cubicBezTo>
                  <a:pt x="5492750" y="4261537"/>
                  <a:pt x="5482590" y="4379647"/>
                  <a:pt x="5478780" y="4435527"/>
                </a:cubicBezTo>
                <a:cubicBezTo>
                  <a:pt x="5474970" y="4491407"/>
                  <a:pt x="5467350" y="4474897"/>
                  <a:pt x="5471160" y="4526967"/>
                </a:cubicBezTo>
                <a:cubicBezTo>
                  <a:pt x="5474970" y="4579037"/>
                  <a:pt x="5487670" y="4681907"/>
                  <a:pt x="5501640" y="4747947"/>
                </a:cubicBezTo>
                <a:cubicBezTo>
                  <a:pt x="5515610" y="4813987"/>
                  <a:pt x="5556250" y="4833037"/>
                  <a:pt x="5554980" y="4923207"/>
                </a:cubicBezTo>
                <a:cubicBezTo>
                  <a:pt x="5553710" y="5013377"/>
                  <a:pt x="5530850" y="5172127"/>
                  <a:pt x="5494020" y="5288967"/>
                </a:cubicBezTo>
                <a:cubicBezTo>
                  <a:pt x="5457190" y="5405807"/>
                  <a:pt x="5367020" y="5555667"/>
                  <a:pt x="5334000" y="5624247"/>
                </a:cubicBezTo>
                <a:cubicBezTo>
                  <a:pt x="5300980" y="5692827"/>
                  <a:pt x="5308600" y="5675047"/>
                  <a:pt x="5295900" y="5700447"/>
                </a:cubicBezTo>
                <a:lnTo>
                  <a:pt x="15240" y="5601387"/>
                </a:lnTo>
                <a:lnTo>
                  <a:pt x="0" y="3345867"/>
                </a:lnTo>
                <a:cubicBezTo>
                  <a:pt x="2987" y="3344863"/>
                  <a:pt x="18621" y="3333377"/>
                  <a:pt x="91440" y="3277287"/>
                </a:cubicBezTo>
                <a:lnTo>
                  <a:pt x="563880" y="2911527"/>
                </a:lnTo>
                <a:cubicBezTo>
                  <a:pt x="600147" y="2883670"/>
                  <a:pt x="611398" y="2877131"/>
                  <a:pt x="613854" y="2877555"/>
                </a:cubicBezTo>
                <a:lnTo>
                  <a:pt x="617220" y="2873427"/>
                </a:lnTo>
                <a:cubicBezTo>
                  <a:pt x="641350" y="2845487"/>
                  <a:pt x="659130" y="2802307"/>
                  <a:pt x="693420" y="2759127"/>
                </a:cubicBezTo>
                <a:cubicBezTo>
                  <a:pt x="727710" y="2715947"/>
                  <a:pt x="779780" y="2670227"/>
                  <a:pt x="822960" y="2614347"/>
                </a:cubicBezTo>
                <a:cubicBezTo>
                  <a:pt x="866140" y="2558467"/>
                  <a:pt x="906780" y="2470837"/>
                  <a:pt x="952500" y="2423847"/>
                </a:cubicBezTo>
                <a:cubicBezTo>
                  <a:pt x="995683" y="2379464"/>
                  <a:pt x="1043399" y="2364539"/>
                  <a:pt x="1088961" y="2336891"/>
                </a:cubicBezTo>
                <a:cubicBezTo>
                  <a:pt x="1081798" y="2282197"/>
                  <a:pt x="1075902" y="2238685"/>
                  <a:pt x="1066800" y="2218107"/>
                </a:cubicBezTo>
                <a:lnTo>
                  <a:pt x="1057350" y="2203239"/>
                </a:lnTo>
                <a:cubicBezTo>
                  <a:pt x="1038562" y="2190008"/>
                  <a:pt x="1040924" y="2315579"/>
                  <a:pt x="1028700" y="2340027"/>
                </a:cubicBezTo>
                <a:cubicBezTo>
                  <a:pt x="1014730" y="2367967"/>
                  <a:pt x="1009650" y="2394637"/>
                  <a:pt x="982980" y="2385747"/>
                </a:cubicBezTo>
                <a:cubicBezTo>
                  <a:pt x="956310" y="2376857"/>
                  <a:pt x="880110" y="2272717"/>
                  <a:pt x="868680" y="2286687"/>
                </a:cubicBezTo>
                <a:cubicBezTo>
                  <a:pt x="857250" y="2300657"/>
                  <a:pt x="937260" y="2459407"/>
                  <a:pt x="914400" y="2469567"/>
                </a:cubicBezTo>
                <a:cubicBezTo>
                  <a:pt x="891540" y="2479727"/>
                  <a:pt x="758190" y="2407337"/>
                  <a:pt x="731520" y="2347647"/>
                </a:cubicBezTo>
                <a:cubicBezTo>
                  <a:pt x="704850" y="2287957"/>
                  <a:pt x="753110" y="2169847"/>
                  <a:pt x="754380" y="2111427"/>
                </a:cubicBezTo>
                <a:cubicBezTo>
                  <a:pt x="755650" y="2053007"/>
                  <a:pt x="751840" y="2069517"/>
                  <a:pt x="739140" y="1997127"/>
                </a:cubicBezTo>
                <a:cubicBezTo>
                  <a:pt x="726440" y="1924737"/>
                  <a:pt x="674370" y="1788847"/>
                  <a:pt x="678180" y="1677087"/>
                </a:cubicBezTo>
                <a:cubicBezTo>
                  <a:pt x="681990" y="1565327"/>
                  <a:pt x="735330" y="1411657"/>
                  <a:pt x="762000" y="1326567"/>
                </a:cubicBezTo>
                <a:cubicBezTo>
                  <a:pt x="788670" y="1241477"/>
                  <a:pt x="800100" y="1250367"/>
                  <a:pt x="838200" y="1158927"/>
                </a:cubicBezTo>
                <a:cubicBezTo>
                  <a:pt x="876300" y="1067487"/>
                  <a:pt x="928370" y="885877"/>
                  <a:pt x="990600" y="777927"/>
                </a:cubicBezTo>
                <a:cubicBezTo>
                  <a:pt x="1052830" y="669977"/>
                  <a:pt x="1145540" y="582347"/>
                  <a:pt x="1211580" y="511227"/>
                </a:cubicBezTo>
                <a:cubicBezTo>
                  <a:pt x="1277620" y="440107"/>
                  <a:pt x="1342390" y="400737"/>
                  <a:pt x="1386840" y="351207"/>
                </a:cubicBezTo>
                <a:cubicBezTo>
                  <a:pt x="1431290" y="301677"/>
                  <a:pt x="1440180" y="244527"/>
                  <a:pt x="1478280" y="214047"/>
                </a:cubicBezTo>
                <a:cubicBezTo>
                  <a:pt x="1516380" y="183567"/>
                  <a:pt x="1541780" y="187377"/>
                  <a:pt x="1615440" y="168327"/>
                </a:cubicBezTo>
                <a:cubicBezTo>
                  <a:pt x="1689100" y="149277"/>
                  <a:pt x="1799590" y="125147"/>
                  <a:pt x="1920240" y="99747"/>
                </a:cubicBezTo>
                <a:cubicBezTo>
                  <a:pt x="2040890" y="74347"/>
                  <a:pt x="2204720" y="31167"/>
                  <a:pt x="2339340" y="15927"/>
                </a:cubicBezTo>
                <a:cubicBezTo>
                  <a:pt x="2406650" y="8307"/>
                  <a:pt x="2470150" y="2592"/>
                  <a:pt x="2533650" y="68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3959963" y="501317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爱因斯坦</a:t>
            </a:r>
            <a:endParaRPr lang="zh-CN" altLang="en-US" dirty="0">
              <a:solidFill>
                <a:schemeClr val="accent6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961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 8"/>
          <p:cNvSpPr/>
          <p:nvPr/>
        </p:nvSpPr>
        <p:spPr>
          <a:xfrm>
            <a:off x="2859424" y="836711"/>
            <a:ext cx="3425151" cy="3756171"/>
          </a:xfrm>
          <a:custGeom>
            <a:avLst/>
            <a:gdLst/>
            <a:ahLst/>
            <a:cxnLst/>
            <a:rect l="l" t="t" r="r" b="b"/>
            <a:pathLst>
              <a:path w="4930314" h="5406799">
                <a:moveTo>
                  <a:pt x="1895391" y="1201640"/>
                </a:moveTo>
                <a:cubicBezTo>
                  <a:pt x="1895266" y="1202150"/>
                  <a:pt x="1895069" y="1202626"/>
                  <a:pt x="1894873" y="1203099"/>
                </a:cubicBezTo>
                <a:cubicBezTo>
                  <a:pt x="1871590" y="1259191"/>
                  <a:pt x="1812323" y="1304699"/>
                  <a:pt x="1812323" y="1304699"/>
                </a:cubicBezTo>
                <a:cubicBezTo>
                  <a:pt x="1785865" y="1337507"/>
                  <a:pt x="1764698" y="1374549"/>
                  <a:pt x="1736123" y="1399949"/>
                </a:cubicBezTo>
                <a:cubicBezTo>
                  <a:pt x="1707548" y="1425349"/>
                  <a:pt x="1677915" y="1444399"/>
                  <a:pt x="1640873" y="1457099"/>
                </a:cubicBezTo>
                <a:cubicBezTo>
                  <a:pt x="1603831" y="1469799"/>
                  <a:pt x="1553031" y="1472974"/>
                  <a:pt x="1513873" y="1476149"/>
                </a:cubicBezTo>
                <a:cubicBezTo>
                  <a:pt x="1474715" y="1479324"/>
                  <a:pt x="1445081" y="1492024"/>
                  <a:pt x="1405923" y="1476149"/>
                </a:cubicBezTo>
                <a:cubicBezTo>
                  <a:pt x="1366765" y="1460274"/>
                  <a:pt x="1319140" y="1420057"/>
                  <a:pt x="1278923" y="1380899"/>
                </a:cubicBezTo>
                <a:cubicBezTo>
                  <a:pt x="1238706" y="1341741"/>
                  <a:pt x="1192140" y="1261307"/>
                  <a:pt x="1164623" y="1241199"/>
                </a:cubicBezTo>
                <a:cubicBezTo>
                  <a:pt x="1137106" y="1221091"/>
                  <a:pt x="1130756" y="1254957"/>
                  <a:pt x="1113823" y="1260249"/>
                </a:cubicBezTo>
                <a:cubicBezTo>
                  <a:pt x="1096890" y="1265541"/>
                  <a:pt x="1074665" y="1256016"/>
                  <a:pt x="1063023" y="1272949"/>
                </a:cubicBezTo>
                <a:cubicBezTo>
                  <a:pt x="1051381" y="1289882"/>
                  <a:pt x="1057731" y="1330099"/>
                  <a:pt x="1043973" y="1361849"/>
                </a:cubicBezTo>
                <a:cubicBezTo>
                  <a:pt x="1030215" y="1393599"/>
                  <a:pt x="985765" y="1439107"/>
                  <a:pt x="980473" y="1463449"/>
                </a:cubicBezTo>
                <a:cubicBezTo>
                  <a:pt x="975181" y="1487791"/>
                  <a:pt x="1012223" y="1493082"/>
                  <a:pt x="1012223" y="1507899"/>
                </a:cubicBezTo>
                <a:cubicBezTo>
                  <a:pt x="1012223" y="1522716"/>
                  <a:pt x="989998" y="1526949"/>
                  <a:pt x="980473" y="1552349"/>
                </a:cubicBezTo>
                <a:lnTo>
                  <a:pt x="968934" y="1594027"/>
                </a:lnTo>
                <a:cubicBezTo>
                  <a:pt x="973087" y="1592822"/>
                  <a:pt x="968289" y="1594648"/>
                  <a:pt x="974123" y="1609499"/>
                </a:cubicBezTo>
                <a:cubicBezTo>
                  <a:pt x="985765" y="1639132"/>
                  <a:pt x="985765" y="1700516"/>
                  <a:pt x="980473" y="1774599"/>
                </a:cubicBezTo>
                <a:cubicBezTo>
                  <a:pt x="975181" y="1848682"/>
                  <a:pt x="952956" y="1965099"/>
                  <a:pt x="942373" y="2053999"/>
                </a:cubicBezTo>
                <a:cubicBezTo>
                  <a:pt x="931790" y="2142899"/>
                  <a:pt x="922265" y="2241324"/>
                  <a:pt x="916973" y="2307999"/>
                </a:cubicBezTo>
                <a:cubicBezTo>
                  <a:pt x="911681" y="2374674"/>
                  <a:pt x="912740" y="2422299"/>
                  <a:pt x="910623" y="2454049"/>
                </a:cubicBezTo>
                <a:cubicBezTo>
                  <a:pt x="908506" y="2485799"/>
                  <a:pt x="894748" y="2495324"/>
                  <a:pt x="904273" y="2498499"/>
                </a:cubicBezTo>
                <a:cubicBezTo>
                  <a:pt x="913798" y="2501674"/>
                  <a:pt x="949781" y="2477332"/>
                  <a:pt x="967773" y="2473099"/>
                </a:cubicBezTo>
                <a:cubicBezTo>
                  <a:pt x="985765" y="2468866"/>
                  <a:pt x="994231" y="2487916"/>
                  <a:pt x="1012223" y="2473099"/>
                </a:cubicBezTo>
                <a:cubicBezTo>
                  <a:pt x="1030215" y="2458282"/>
                  <a:pt x="1040798" y="2412774"/>
                  <a:pt x="1075723" y="2384199"/>
                </a:cubicBezTo>
                <a:cubicBezTo>
                  <a:pt x="1110648" y="2355624"/>
                  <a:pt x="1182615" y="2314349"/>
                  <a:pt x="1221773" y="2301649"/>
                </a:cubicBezTo>
                <a:cubicBezTo>
                  <a:pt x="1260931" y="2288949"/>
                  <a:pt x="1279981" y="2299532"/>
                  <a:pt x="1310673" y="2307999"/>
                </a:cubicBezTo>
                <a:cubicBezTo>
                  <a:pt x="1341365" y="2316466"/>
                  <a:pt x="1373115" y="2341866"/>
                  <a:pt x="1405923" y="2352449"/>
                </a:cubicBezTo>
                <a:lnTo>
                  <a:pt x="1435113" y="2359866"/>
                </a:lnTo>
                <a:lnTo>
                  <a:pt x="1399573" y="2301649"/>
                </a:lnTo>
                <a:cubicBezTo>
                  <a:pt x="1378406" y="2260374"/>
                  <a:pt x="1369940" y="2220157"/>
                  <a:pt x="1361473" y="2180999"/>
                </a:cubicBezTo>
                <a:cubicBezTo>
                  <a:pt x="1353006" y="2141841"/>
                  <a:pt x="1344540" y="2106916"/>
                  <a:pt x="1348773" y="2066699"/>
                </a:cubicBezTo>
                <a:cubicBezTo>
                  <a:pt x="1353006" y="2026482"/>
                  <a:pt x="1374173" y="1954516"/>
                  <a:pt x="1386873" y="1939699"/>
                </a:cubicBezTo>
                <a:cubicBezTo>
                  <a:pt x="1399573" y="1924882"/>
                  <a:pt x="1427090" y="1953457"/>
                  <a:pt x="1424973" y="1977799"/>
                </a:cubicBezTo>
                <a:cubicBezTo>
                  <a:pt x="1422856" y="2002141"/>
                  <a:pt x="1414390" y="2049766"/>
                  <a:pt x="1418623" y="2092099"/>
                </a:cubicBezTo>
                <a:cubicBezTo>
                  <a:pt x="1422856" y="2134432"/>
                  <a:pt x="1440848" y="2193699"/>
                  <a:pt x="1450373" y="2231799"/>
                </a:cubicBezTo>
                <a:cubicBezTo>
                  <a:pt x="1459898" y="2269899"/>
                  <a:pt x="1460956" y="2296357"/>
                  <a:pt x="1475773" y="2320699"/>
                </a:cubicBezTo>
                <a:cubicBezTo>
                  <a:pt x="1489378" y="2343049"/>
                  <a:pt x="1518150" y="2351123"/>
                  <a:pt x="1533834" y="2372947"/>
                </a:cubicBezTo>
                <a:cubicBezTo>
                  <a:pt x="1570015" y="2374540"/>
                  <a:pt x="1613126" y="2374022"/>
                  <a:pt x="1640873" y="2371499"/>
                </a:cubicBezTo>
                <a:cubicBezTo>
                  <a:pt x="1675798" y="2368324"/>
                  <a:pt x="1682148" y="2359857"/>
                  <a:pt x="1717073" y="2352449"/>
                </a:cubicBezTo>
                <a:cubicBezTo>
                  <a:pt x="1751998" y="2345041"/>
                  <a:pt x="1817615" y="2337632"/>
                  <a:pt x="1850423" y="2327049"/>
                </a:cubicBezTo>
                <a:cubicBezTo>
                  <a:pt x="1883231" y="2316466"/>
                  <a:pt x="1890640" y="2310116"/>
                  <a:pt x="1913923" y="2288949"/>
                </a:cubicBezTo>
                <a:cubicBezTo>
                  <a:pt x="1937206" y="2267782"/>
                  <a:pt x="1962606" y="2221216"/>
                  <a:pt x="1990123" y="2200049"/>
                </a:cubicBezTo>
                <a:cubicBezTo>
                  <a:pt x="2012038" y="2183191"/>
                  <a:pt x="2016500" y="2179088"/>
                  <a:pt x="2048442" y="2170186"/>
                </a:cubicBezTo>
                <a:cubicBezTo>
                  <a:pt x="2052865" y="2168034"/>
                  <a:pt x="2056571" y="2165068"/>
                  <a:pt x="2059973" y="2161949"/>
                </a:cubicBezTo>
                <a:cubicBezTo>
                  <a:pt x="2072673" y="2150307"/>
                  <a:pt x="2094898" y="2145016"/>
                  <a:pt x="2091723" y="2123849"/>
                </a:cubicBezTo>
                <a:cubicBezTo>
                  <a:pt x="2088548" y="2102682"/>
                  <a:pt x="2058915" y="2063524"/>
                  <a:pt x="2040923" y="2034949"/>
                </a:cubicBezTo>
                <a:cubicBezTo>
                  <a:pt x="2022931" y="2006374"/>
                  <a:pt x="1997531" y="1993674"/>
                  <a:pt x="1983773" y="1952399"/>
                </a:cubicBezTo>
                <a:cubicBezTo>
                  <a:pt x="1970015" y="1911124"/>
                  <a:pt x="1966840" y="1821166"/>
                  <a:pt x="1958373" y="1787299"/>
                </a:cubicBezTo>
                <a:cubicBezTo>
                  <a:pt x="1949906" y="1753432"/>
                  <a:pt x="1938265" y="1767191"/>
                  <a:pt x="1932973" y="1749199"/>
                </a:cubicBezTo>
                <a:cubicBezTo>
                  <a:pt x="1927681" y="1731207"/>
                  <a:pt x="1930856" y="1714274"/>
                  <a:pt x="1926623" y="1679349"/>
                </a:cubicBezTo>
                <a:cubicBezTo>
                  <a:pt x="1922390" y="1644424"/>
                  <a:pt x="1920273" y="1579866"/>
                  <a:pt x="1907573" y="1539649"/>
                </a:cubicBezTo>
                <a:cubicBezTo>
                  <a:pt x="1894873" y="1499432"/>
                  <a:pt x="1857831" y="1472974"/>
                  <a:pt x="1850423" y="1438049"/>
                </a:cubicBezTo>
                <a:cubicBezTo>
                  <a:pt x="1843015" y="1403124"/>
                  <a:pt x="1852540" y="1352324"/>
                  <a:pt x="1863123" y="1330099"/>
                </a:cubicBezTo>
                <a:cubicBezTo>
                  <a:pt x="1873706" y="1307874"/>
                  <a:pt x="1909690" y="1339624"/>
                  <a:pt x="1913923" y="1304699"/>
                </a:cubicBezTo>
                <a:cubicBezTo>
                  <a:pt x="1916682" y="1281938"/>
                  <a:pt x="1903258" y="1247039"/>
                  <a:pt x="1895391" y="1201640"/>
                </a:cubicBezTo>
                <a:close/>
                <a:moveTo>
                  <a:pt x="3543492" y="1086021"/>
                </a:moveTo>
                <a:cubicBezTo>
                  <a:pt x="3522590" y="1086418"/>
                  <a:pt x="3501423" y="1089858"/>
                  <a:pt x="3482373" y="1095149"/>
                </a:cubicBezTo>
                <a:cubicBezTo>
                  <a:pt x="3444273" y="1105732"/>
                  <a:pt x="3412523" y="1137482"/>
                  <a:pt x="3374423" y="1158649"/>
                </a:cubicBezTo>
                <a:cubicBezTo>
                  <a:pt x="3337373" y="1179233"/>
                  <a:pt x="3361372" y="1170793"/>
                  <a:pt x="3262468" y="1217979"/>
                </a:cubicBezTo>
                <a:cubicBezTo>
                  <a:pt x="3264235" y="1233111"/>
                  <a:pt x="3265554" y="1247379"/>
                  <a:pt x="3266473" y="1260249"/>
                </a:cubicBezTo>
                <a:cubicBezTo>
                  <a:pt x="3270706" y="1319516"/>
                  <a:pt x="3264356" y="1353382"/>
                  <a:pt x="3260123" y="1399949"/>
                </a:cubicBezTo>
                <a:cubicBezTo>
                  <a:pt x="3255890" y="1446516"/>
                  <a:pt x="3259065" y="1498374"/>
                  <a:pt x="3241073" y="1539649"/>
                </a:cubicBezTo>
                <a:cubicBezTo>
                  <a:pt x="3223081" y="1580924"/>
                  <a:pt x="3179690" y="1617966"/>
                  <a:pt x="3152173" y="1647599"/>
                </a:cubicBezTo>
                <a:cubicBezTo>
                  <a:pt x="3124656" y="1677232"/>
                  <a:pt x="3097140" y="1706866"/>
                  <a:pt x="3075973" y="1717449"/>
                </a:cubicBezTo>
                <a:cubicBezTo>
                  <a:pt x="3054806" y="1728032"/>
                  <a:pt x="3043165" y="1700516"/>
                  <a:pt x="3025173" y="1711099"/>
                </a:cubicBezTo>
                <a:cubicBezTo>
                  <a:pt x="3007181" y="1721682"/>
                  <a:pt x="2982840" y="1737557"/>
                  <a:pt x="2968023" y="1780949"/>
                </a:cubicBezTo>
                <a:cubicBezTo>
                  <a:pt x="2953206" y="1824341"/>
                  <a:pt x="2938390" y="1916416"/>
                  <a:pt x="2936273" y="1971449"/>
                </a:cubicBezTo>
                <a:cubicBezTo>
                  <a:pt x="2934156" y="2026482"/>
                  <a:pt x="2923573" y="2052941"/>
                  <a:pt x="2955323" y="2111149"/>
                </a:cubicBezTo>
                <a:cubicBezTo>
                  <a:pt x="2986606" y="2168500"/>
                  <a:pt x="3054874" y="2242803"/>
                  <a:pt x="3123732" y="2317314"/>
                </a:cubicBezTo>
                <a:cubicBezTo>
                  <a:pt x="3137424" y="2319123"/>
                  <a:pt x="3149273" y="2317768"/>
                  <a:pt x="3158523" y="2314349"/>
                </a:cubicBezTo>
                <a:cubicBezTo>
                  <a:pt x="3207206" y="2296357"/>
                  <a:pt x="3172281" y="2216982"/>
                  <a:pt x="3196623" y="2174649"/>
                </a:cubicBezTo>
                <a:cubicBezTo>
                  <a:pt x="3220965" y="2132316"/>
                  <a:pt x="3258006" y="2103741"/>
                  <a:pt x="3304573" y="2060349"/>
                </a:cubicBezTo>
                <a:cubicBezTo>
                  <a:pt x="3351140" y="2016957"/>
                  <a:pt x="3437923" y="1946049"/>
                  <a:pt x="3476023" y="1914299"/>
                </a:cubicBezTo>
                <a:cubicBezTo>
                  <a:pt x="3514123" y="1882549"/>
                  <a:pt x="3518356" y="1910066"/>
                  <a:pt x="3533173" y="1869849"/>
                </a:cubicBezTo>
                <a:cubicBezTo>
                  <a:pt x="3547990" y="1829632"/>
                  <a:pt x="3551165" y="1736499"/>
                  <a:pt x="3564923" y="1672999"/>
                </a:cubicBezTo>
                <a:cubicBezTo>
                  <a:pt x="3578681" y="1609499"/>
                  <a:pt x="3595615" y="1539649"/>
                  <a:pt x="3615723" y="1488849"/>
                </a:cubicBezTo>
                <a:cubicBezTo>
                  <a:pt x="3635831" y="1438049"/>
                  <a:pt x="3685573" y="1368199"/>
                  <a:pt x="3685573" y="1368199"/>
                </a:cubicBezTo>
                <a:cubicBezTo>
                  <a:pt x="3704623" y="1335391"/>
                  <a:pt x="3727906" y="1323749"/>
                  <a:pt x="3730023" y="1291999"/>
                </a:cubicBezTo>
                <a:cubicBezTo>
                  <a:pt x="3732140" y="1260249"/>
                  <a:pt x="3719440" y="1210507"/>
                  <a:pt x="3698273" y="1177699"/>
                </a:cubicBezTo>
                <a:cubicBezTo>
                  <a:pt x="3677106" y="1144891"/>
                  <a:pt x="3639006" y="1108907"/>
                  <a:pt x="3603023" y="1095149"/>
                </a:cubicBezTo>
                <a:cubicBezTo>
                  <a:pt x="3585032" y="1088270"/>
                  <a:pt x="3564394" y="1085624"/>
                  <a:pt x="3543492" y="1086021"/>
                </a:cubicBezTo>
                <a:close/>
                <a:moveTo>
                  <a:pt x="1514667" y="171"/>
                </a:moveTo>
                <a:cubicBezTo>
                  <a:pt x="1542448" y="-491"/>
                  <a:pt x="1571023" y="832"/>
                  <a:pt x="1590073" y="2949"/>
                </a:cubicBezTo>
                <a:cubicBezTo>
                  <a:pt x="1628173" y="7182"/>
                  <a:pt x="1667331" y="17766"/>
                  <a:pt x="1672623" y="34699"/>
                </a:cubicBezTo>
                <a:cubicBezTo>
                  <a:pt x="1677915" y="51632"/>
                  <a:pt x="1627115" y="82324"/>
                  <a:pt x="1621823" y="104549"/>
                </a:cubicBezTo>
                <a:cubicBezTo>
                  <a:pt x="1616531" y="126774"/>
                  <a:pt x="1623940" y="153232"/>
                  <a:pt x="1640873" y="168049"/>
                </a:cubicBezTo>
                <a:cubicBezTo>
                  <a:pt x="1657806" y="182866"/>
                  <a:pt x="1723423" y="182866"/>
                  <a:pt x="1723423" y="193449"/>
                </a:cubicBezTo>
                <a:cubicBezTo>
                  <a:pt x="1723423" y="204032"/>
                  <a:pt x="1654631" y="214616"/>
                  <a:pt x="1640873" y="231549"/>
                </a:cubicBezTo>
                <a:cubicBezTo>
                  <a:pt x="1627115" y="248482"/>
                  <a:pt x="1632406" y="275999"/>
                  <a:pt x="1640873" y="295049"/>
                </a:cubicBezTo>
                <a:cubicBezTo>
                  <a:pt x="1649340" y="314099"/>
                  <a:pt x="1685323" y="327857"/>
                  <a:pt x="1691673" y="345849"/>
                </a:cubicBezTo>
                <a:cubicBezTo>
                  <a:pt x="1698023" y="363841"/>
                  <a:pt x="1676856" y="379716"/>
                  <a:pt x="1678973" y="402999"/>
                </a:cubicBezTo>
                <a:cubicBezTo>
                  <a:pt x="1681090" y="426282"/>
                  <a:pt x="1707548" y="464382"/>
                  <a:pt x="1704373" y="485549"/>
                </a:cubicBezTo>
                <a:cubicBezTo>
                  <a:pt x="1701198" y="506716"/>
                  <a:pt x="1667331" y="516241"/>
                  <a:pt x="1659923" y="529999"/>
                </a:cubicBezTo>
                <a:cubicBezTo>
                  <a:pt x="1652515" y="543757"/>
                  <a:pt x="1639815" y="549049"/>
                  <a:pt x="1659923" y="568099"/>
                </a:cubicBezTo>
                <a:cubicBezTo>
                  <a:pt x="1680031" y="587149"/>
                  <a:pt x="1737181" y="604082"/>
                  <a:pt x="1780573" y="644299"/>
                </a:cubicBezTo>
                <a:cubicBezTo>
                  <a:pt x="1823965" y="684516"/>
                  <a:pt x="1891698" y="755424"/>
                  <a:pt x="1920273" y="809399"/>
                </a:cubicBezTo>
                <a:lnTo>
                  <a:pt x="1929934" y="830435"/>
                </a:lnTo>
                <a:cubicBezTo>
                  <a:pt x="1933052" y="815616"/>
                  <a:pt x="1936233" y="802092"/>
                  <a:pt x="1939323" y="790349"/>
                </a:cubicBezTo>
                <a:cubicBezTo>
                  <a:pt x="1960490" y="709916"/>
                  <a:pt x="1989065" y="679224"/>
                  <a:pt x="2015523" y="637949"/>
                </a:cubicBezTo>
                <a:cubicBezTo>
                  <a:pt x="2041981" y="596674"/>
                  <a:pt x="2056798" y="574449"/>
                  <a:pt x="2098073" y="542699"/>
                </a:cubicBezTo>
                <a:cubicBezTo>
                  <a:pt x="2139348" y="510949"/>
                  <a:pt x="2214490" y="471791"/>
                  <a:pt x="2263173" y="447449"/>
                </a:cubicBezTo>
                <a:cubicBezTo>
                  <a:pt x="2311856" y="423107"/>
                  <a:pt x="2339373" y="405116"/>
                  <a:pt x="2390173" y="390299"/>
                </a:cubicBezTo>
                <a:cubicBezTo>
                  <a:pt x="2440973" y="375482"/>
                  <a:pt x="2505531" y="352199"/>
                  <a:pt x="2567973" y="358549"/>
                </a:cubicBezTo>
                <a:cubicBezTo>
                  <a:pt x="2630415" y="364899"/>
                  <a:pt x="2764823" y="428399"/>
                  <a:pt x="2764823" y="428399"/>
                </a:cubicBezTo>
                <a:cubicBezTo>
                  <a:pt x="2827265" y="450624"/>
                  <a:pt x="2885473" y="456974"/>
                  <a:pt x="2942623" y="491899"/>
                </a:cubicBezTo>
                <a:cubicBezTo>
                  <a:pt x="2999773" y="526824"/>
                  <a:pt x="3068565" y="577624"/>
                  <a:pt x="3107723" y="637949"/>
                </a:cubicBezTo>
                <a:cubicBezTo>
                  <a:pt x="3146881" y="698274"/>
                  <a:pt x="3156406" y="786116"/>
                  <a:pt x="3177573" y="853849"/>
                </a:cubicBezTo>
                <a:cubicBezTo>
                  <a:pt x="3198740" y="921582"/>
                  <a:pt x="3219906" y="976616"/>
                  <a:pt x="3234723" y="1044349"/>
                </a:cubicBezTo>
                <a:cubicBezTo>
                  <a:pt x="3242979" y="1082087"/>
                  <a:pt x="3250577" y="1126395"/>
                  <a:pt x="3256266" y="1168509"/>
                </a:cubicBezTo>
                <a:cubicBezTo>
                  <a:pt x="3266717" y="1163843"/>
                  <a:pt x="3276393" y="1158207"/>
                  <a:pt x="3285523" y="1152299"/>
                </a:cubicBezTo>
                <a:cubicBezTo>
                  <a:pt x="3321506" y="1129016"/>
                  <a:pt x="3352198" y="1096207"/>
                  <a:pt x="3380773" y="1076099"/>
                </a:cubicBezTo>
                <a:cubicBezTo>
                  <a:pt x="3409348" y="1055991"/>
                  <a:pt x="3420990" y="1039057"/>
                  <a:pt x="3456973" y="1031649"/>
                </a:cubicBezTo>
                <a:cubicBezTo>
                  <a:pt x="3492956" y="1024241"/>
                  <a:pt x="3549048" y="1021066"/>
                  <a:pt x="3596673" y="1031649"/>
                </a:cubicBezTo>
                <a:cubicBezTo>
                  <a:pt x="3644298" y="1042232"/>
                  <a:pt x="3701448" y="1050699"/>
                  <a:pt x="3742723" y="1095149"/>
                </a:cubicBezTo>
                <a:cubicBezTo>
                  <a:pt x="3783998" y="1139599"/>
                  <a:pt x="3828448" y="1227441"/>
                  <a:pt x="3844323" y="1298349"/>
                </a:cubicBezTo>
                <a:cubicBezTo>
                  <a:pt x="3860198" y="1369257"/>
                  <a:pt x="3834798" y="1458157"/>
                  <a:pt x="3837973" y="1520599"/>
                </a:cubicBezTo>
                <a:cubicBezTo>
                  <a:pt x="3841148" y="1583041"/>
                  <a:pt x="3834798" y="1643366"/>
                  <a:pt x="3863373" y="1672999"/>
                </a:cubicBezTo>
                <a:cubicBezTo>
                  <a:pt x="3891948" y="1702632"/>
                  <a:pt x="3970265" y="1690991"/>
                  <a:pt x="4009423" y="1698399"/>
                </a:cubicBezTo>
                <a:cubicBezTo>
                  <a:pt x="4048581" y="1705807"/>
                  <a:pt x="4062340" y="1696282"/>
                  <a:pt x="4098323" y="1717449"/>
                </a:cubicBezTo>
                <a:cubicBezTo>
                  <a:pt x="4134306" y="1738616"/>
                  <a:pt x="4184048" y="1797882"/>
                  <a:pt x="4225323" y="1825399"/>
                </a:cubicBezTo>
                <a:cubicBezTo>
                  <a:pt x="4266598" y="1852916"/>
                  <a:pt x="4321631" y="1860324"/>
                  <a:pt x="4345973" y="1882549"/>
                </a:cubicBezTo>
                <a:cubicBezTo>
                  <a:pt x="4370315" y="1904774"/>
                  <a:pt x="4363965" y="1938641"/>
                  <a:pt x="4371373" y="1958749"/>
                </a:cubicBezTo>
                <a:cubicBezTo>
                  <a:pt x="4378781" y="1978857"/>
                  <a:pt x="4381956" y="1987324"/>
                  <a:pt x="4390423" y="2003199"/>
                </a:cubicBezTo>
                <a:cubicBezTo>
                  <a:pt x="4398890" y="2019074"/>
                  <a:pt x="4421115" y="2031774"/>
                  <a:pt x="4422173" y="2053999"/>
                </a:cubicBezTo>
                <a:cubicBezTo>
                  <a:pt x="4423231" y="2076224"/>
                  <a:pt x="4394656" y="2114324"/>
                  <a:pt x="4396773" y="2136549"/>
                </a:cubicBezTo>
                <a:cubicBezTo>
                  <a:pt x="4398890" y="2158774"/>
                  <a:pt x="4429581" y="2159832"/>
                  <a:pt x="4434873" y="2187349"/>
                </a:cubicBezTo>
                <a:cubicBezTo>
                  <a:pt x="4440165" y="2214866"/>
                  <a:pt x="4425348" y="2255082"/>
                  <a:pt x="4428523" y="2301649"/>
                </a:cubicBezTo>
                <a:cubicBezTo>
                  <a:pt x="4431698" y="2348216"/>
                  <a:pt x="4443340" y="2409599"/>
                  <a:pt x="4453923" y="2466749"/>
                </a:cubicBezTo>
                <a:cubicBezTo>
                  <a:pt x="4464506" y="2523899"/>
                  <a:pt x="4472973" y="2608566"/>
                  <a:pt x="4492023" y="2644549"/>
                </a:cubicBezTo>
                <a:cubicBezTo>
                  <a:pt x="4511073" y="2680532"/>
                  <a:pt x="4534356" y="2646666"/>
                  <a:pt x="4568223" y="2682649"/>
                </a:cubicBezTo>
                <a:cubicBezTo>
                  <a:pt x="4602090" y="2718632"/>
                  <a:pt x="4662415" y="2813882"/>
                  <a:pt x="4695223" y="2860449"/>
                </a:cubicBezTo>
                <a:cubicBezTo>
                  <a:pt x="4728031" y="2907016"/>
                  <a:pt x="4754490" y="2936649"/>
                  <a:pt x="4765073" y="2962049"/>
                </a:cubicBezTo>
                <a:cubicBezTo>
                  <a:pt x="4775656" y="2987449"/>
                  <a:pt x="4740731" y="2990624"/>
                  <a:pt x="4758723" y="3012849"/>
                </a:cubicBezTo>
                <a:cubicBezTo>
                  <a:pt x="4776715" y="3035074"/>
                  <a:pt x="4857148" y="3069999"/>
                  <a:pt x="4873023" y="3095399"/>
                </a:cubicBezTo>
                <a:lnTo>
                  <a:pt x="4876595" y="3106016"/>
                </a:lnTo>
                <a:cubicBezTo>
                  <a:pt x="4873222" y="3110877"/>
                  <a:pt x="4853180" y="3106511"/>
                  <a:pt x="4853973" y="3165249"/>
                </a:cubicBezTo>
                <a:cubicBezTo>
                  <a:pt x="4855031" y="3243566"/>
                  <a:pt x="4867202" y="3404432"/>
                  <a:pt x="4879373" y="3565299"/>
                </a:cubicBezTo>
                <a:lnTo>
                  <a:pt x="4873172" y="3565628"/>
                </a:lnTo>
                <a:cubicBezTo>
                  <a:pt x="4878344" y="3588019"/>
                  <a:pt x="4882034" y="3607974"/>
                  <a:pt x="4885723" y="3622449"/>
                </a:cubicBezTo>
                <a:cubicBezTo>
                  <a:pt x="4899481" y="3676424"/>
                  <a:pt x="4858206" y="3663724"/>
                  <a:pt x="4860323" y="3711349"/>
                </a:cubicBezTo>
                <a:cubicBezTo>
                  <a:pt x="4862440" y="3758974"/>
                  <a:pt x="4886781" y="3828824"/>
                  <a:pt x="4898423" y="3908199"/>
                </a:cubicBezTo>
                <a:cubicBezTo>
                  <a:pt x="4910065" y="3987574"/>
                  <a:pt x="4932290" y="4109282"/>
                  <a:pt x="4930173" y="4187599"/>
                </a:cubicBezTo>
                <a:cubicBezTo>
                  <a:pt x="4928056" y="4265916"/>
                  <a:pt x="4913240" y="4313541"/>
                  <a:pt x="4885723" y="4378099"/>
                </a:cubicBezTo>
                <a:cubicBezTo>
                  <a:pt x="4858206" y="4442657"/>
                  <a:pt x="4814815" y="4529441"/>
                  <a:pt x="4765073" y="4574949"/>
                </a:cubicBezTo>
                <a:cubicBezTo>
                  <a:pt x="4715331" y="4620457"/>
                  <a:pt x="4631723" y="4636332"/>
                  <a:pt x="4587273" y="4651149"/>
                </a:cubicBezTo>
                <a:cubicBezTo>
                  <a:pt x="4542823" y="4665966"/>
                  <a:pt x="4542823" y="4673374"/>
                  <a:pt x="4498373" y="4663849"/>
                </a:cubicBezTo>
                <a:cubicBezTo>
                  <a:pt x="4453923" y="4654324"/>
                  <a:pt x="4376665" y="4610932"/>
                  <a:pt x="4320573" y="4593999"/>
                </a:cubicBezTo>
                <a:cubicBezTo>
                  <a:pt x="4264481" y="4577066"/>
                  <a:pt x="4198865" y="4581299"/>
                  <a:pt x="4161823" y="4562249"/>
                </a:cubicBezTo>
                <a:cubicBezTo>
                  <a:pt x="4124781" y="4543199"/>
                  <a:pt x="4120548" y="4508274"/>
                  <a:pt x="4098323" y="4479699"/>
                </a:cubicBezTo>
                <a:cubicBezTo>
                  <a:pt x="4076098" y="4451124"/>
                  <a:pt x="4062340" y="4428899"/>
                  <a:pt x="4028473" y="4390799"/>
                </a:cubicBezTo>
                <a:cubicBezTo>
                  <a:pt x="3994606" y="4352699"/>
                  <a:pt x="3942748" y="4302957"/>
                  <a:pt x="3895123" y="4251099"/>
                </a:cubicBezTo>
                <a:cubicBezTo>
                  <a:pt x="3847498" y="4199241"/>
                  <a:pt x="3796698" y="4155849"/>
                  <a:pt x="3742723" y="4079649"/>
                </a:cubicBezTo>
                <a:cubicBezTo>
                  <a:pt x="3721954" y="4050328"/>
                  <a:pt x="3702125" y="4023984"/>
                  <a:pt x="3681994" y="3993660"/>
                </a:cubicBezTo>
                <a:lnTo>
                  <a:pt x="3672874" y="4073299"/>
                </a:lnTo>
                <a:cubicBezTo>
                  <a:pt x="3660174" y="4204532"/>
                  <a:pt x="3656999" y="4355874"/>
                  <a:pt x="3660174" y="4422549"/>
                </a:cubicBezTo>
                <a:cubicBezTo>
                  <a:pt x="3663349" y="4489224"/>
                  <a:pt x="3685574" y="4446891"/>
                  <a:pt x="3691924" y="4473349"/>
                </a:cubicBezTo>
                <a:cubicBezTo>
                  <a:pt x="3698274" y="4499807"/>
                  <a:pt x="3697216" y="4541082"/>
                  <a:pt x="3698274" y="4581299"/>
                </a:cubicBezTo>
                <a:cubicBezTo>
                  <a:pt x="3699332" y="4621516"/>
                  <a:pt x="3694041" y="4662791"/>
                  <a:pt x="3698274" y="4714649"/>
                </a:cubicBezTo>
                <a:cubicBezTo>
                  <a:pt x="3702507" y="4766507"/>
                  <a:pt x="3718382" y="4843766"/>
                  <a:pt x="3723674" y="4892449"/>
                </a:cubicBezTo>
                <a:cubicBezTo>
                  <a:pt x="3728966" y="4941132"/>
                  <a:pt x="3722616" y="4921024"/>
                  <a:pt x="3730024" y="5006749"/>
                </a:cubicBezTo>
                <a:cubicBezTo>
                  <a:pt x="3737432" y="5092474"/>
                  <a:pt x="3755424" y="5273449"/>
                  <a:pt x="3768124" y="5406799"/>
                </a:cubicBezTo>
                <a:lnTo>
                  <a:pt x="1043974" y="5400449"/>
                </a:lnTo>
                <a:cubicBezTo>
                  <a:pt x="1045032" y="5357057"/>
                  <a:pt x="1046091" y="5313666"/>
                  <a:pt x="1063024" y="5216299"/>
                </a:cubicBezTo>
                <a:cubicBezTo>
                  <a:pt x="1079957" y="5118932"/>
                  <a:pt x="1131816" y="4891391"/>
                  <a:pt x="1145574" y="4816249"/>
                </a:cubicBezTo>
                <a:cubicBezTo>
                  <a:pt x="1157612" y="4750500"/>
                  <a:pt x="1145343" y="4782796"/>
                  <a:pt x="1144923" y="4772754"/>
                </a:cubicBezTo>
                <a:lnTo>
                  <a:pt x="1145574" y="4765449"/>
                </a:lnTo>
                <a:cubicBezTo>
                  <a:pt x="1149807" y="4736874"/>
                  <a:pt x="1166741" y="4690307"/>
                  <a:pt x="1170974" y="4644799"/>
                </a:cubicBezTo>
                <a:cubicBezTo>
                  <a:pt x="1175207" y="4599291"/>
                  <a:pt x="1172032" y="4546374"/>
                  <a:pt x="1170974" y="4492399"/>
                </a:cubicBezTo>
                <a:cubicBezTo>
                  <a:pt x="1169916" y="4438424"/>
                  <a:pt x="1167799" y="4403499"/>
                  <a:pt x="1164624" y="4320949"/>
                </a:cubicBezTo>
                <a:cubicBezTo>
                  <a:pt x="1161449" y="4238399"/>
                  <a:pt x="1156686" y="4117749"/>
                  <a:pt x="1151924" y="3997099"/>
                </a:cubicBezTo>
                <a:lnTo>
                  <a:pt x="1158274" y="3882799"/>
                </a:lnTo>
                <a:lnTo>
                  <a:pt x="1177324" y="3838349"/>
                </a:lnTo>
                <a:lnTo>
                  <a:pt x="1177324" y="3781199"/>
                </a:lnTo>
                <a:lnTo>
                  <a:pt x="1181091" y="3761612"/>
                </a:lnTo>
                <a:lnTo>
                  <a:pt x="1170973" y="3762149"/>
                </a:lnTo>
                <a:lnTo>
                  <a:pt x="1177323" y="3736749"/>
                </a:lnTo>
                <a:lnTo>
                  <a:pt x="1063023" y="3577999"/>
                </a:lnTo>
                <a:lnTo>
                  <a:pt x="1065801" y="3576045"/>
                </a:lnTo>
                <a:cubicBezTo>
                  <a:pt x="1033217" y="3558567"/>
                  <a:pt x="1004471" y="3569887"/>
                  <a:pt x="967773" y="3565299"/>
                </a:cubicBezTo>
                <a:cubicBezTo>
                  <a:pt x="925440" y="3560007"/>
                  <a:pt x="867231" y="3555774"/>
                  <a:pt x="828073" y="3552599"/>
                </a:cubicBezTo>
                <a:cubicBezTo>
                  <a:pt x="788915" y="3549424"/>
                  <a:pt x="787856" y="3564241"/>
                  <a:pt x="732823" y="3546249"/>
                </a:cubicBezTo>
                <a:cubicBezTo>
                  <a:pt x="677790" y="3528257"/>
                  <a:pt x="564548" y="3470049"/>
                  <a:pt x="497873" y="3444649"/>
                </a:cubicBezTo>
                <a:cubicBezTo>
                  <a:pt x="431198" y="3419249"/>
                  <a:pt x="369815" y="3408666"/>
                  <a:pt x="332773" y="3393849"/>
                </a:cubicBezTo>
                <a:cubicBezTo>
                  <a:pt x="295731" y="3379032"/>
                  <a:pt x="312665" y="3376916"/>
                  <a:pt x="275623" y="3355749"/>
                </a:cubicBezTo>
                <a:cubicBezTo>
                  <a:pt x="238581" y="3334582"/>
                  <a:pt x="156031" y="3299657"/>
                  <a:pt x="110523" y="3266849"/>
                </a:cubicBezTo>
                <a:cubicBezTo>
                  <a:pt x="65015" y="3234041"/>
                  <a:pt x="15273" y="3212874"/>
                  <a:pt x="2573" y="3158899"/>
                </a:cubicBezTo>
                <a:cubicBezTo>
                  <a:pt x="-10127" y="3104924"/>
                  <a:pt x="27973" y="3020257"/>
                  <a:pt x="34323" y="2942999"/>
                </a:cubicBezTo>
                <a:cubicBezTo>
                  <a:pt x="40673" y="2865741"/>
                  <a:pt x="34323" y="2781074"/>
                  <a:pt x="40673" y="2695349"/>
                </a:cubicBezTo>
                <a:cubicBezTo>
                  <a:pt x="47023" y="2609624"/>
                  <a:pt x="65015" y="2502732"/>
                  <a:pt x="72423" y="2428649"/>
                </a:cubicBezTo>
                <a:cubicBezTo>
                  <a:pt x="79831" y="2354566"/>
                  <a:pt x="84065" y="2297416"/>
                  <a:pt x="85123" y="2250849"/>
                </a:cubicBezTo>
                <a:cubicBezTo>
                  <a:pt x="86181" y="2204282"/>
                  <a:pt x="77715" y="2205341"/>
                  <a:pt x="78773" y="2149249"/>
                </a:cubicBezTo>
                <a:cubicBezTo>
                  <a:pt x="79831" y="2093157"/>
                  <a:pt x="84065" y="1988382"/>
                  <a:pt x="91473" y="1914299"/>
                </a:cubicBezTo>
                <a:cubicBezTo>
                  <a:pt x="98881" y="1840216"/>
                  <a:pt x="116873" y="1756607"/>
                  <a:pt x="123223" y="1704749"/>
                </a:cubicBezTo>
                <a:cubicBezTo>
                  <a:pt x="129573" y="1652891"/>
                  <a:pt x="129573" y="1628549"/>
                  <a:pt x="129573" y="1603149"/>
                </a:cubicBezTo>
                <a:cubicBezTo>
                  <a:pt x="129573" y="1577749"/>
                  <a:pt x="117931" y="1563991"/>
                  <a:pt x="123223" y="1552349"/>
                </a:cubicBezTo>
                <a:cubicBezTo>
                  <a:pt x="128515" y="1540707"/>
                  <a:pt x="142273" y="1519541"/>
                  <a:pt x="174023" y="1520599"/>
                </a:cubicBezTo>
                <a:cubicBezTo>
                  <a:pt x="205773" y="1521657"/>
                  <a:pt x="262923" y="1549174"/>
                  <a:pt x="313723" y="1558699"/>
                </a:cubicBezTo>
                <a:lnTo>
                  <a:pt x="345106" y="1564460"/>
                </a:lnTo>
                <a:cubicBezTo>
                  <a:pt x="343858" y="1505712"/>
                  <a:pt x="338078" y="1437563"/>
                  <a:pt x="351823" y="1412649"/>
                </a:cubicBezTo>
                <a:cubicBezTo>
                  <a:pt x="368756" y="1381957"/>
                  <a:pt x="411090" y="1417941"/>
                  <a:pt x="447073" y="1418999"/>
                </a:cubicBezTo>
                <a:cubicBezTo>
                  <a:pt x="483056" y="1420057"/>
                  <a:pt x="567723" y="1418999"/>
                  <a:pt x="567723" y="1418999"/>
                </a:cubicBezTo>
                <a:cubicBezTo>
                  <a:pt x="592065" y="1418999"/>
                  <a:pt x="580423" y="1436991"/>
                  <a:pt x="593123" y="1418999"/>
                </a:cubicBezTo>
                <a:cubicBezTo>
                  <a:pt x="605823" y="1401007"/>
                  <a:pt x="624873" y="1349149"/>
                  <a:pt x="643923" y="1311049"/>
                </a:cubicBezTo>
                <a:cubicBezTo>
                  <a:pt x="662973" y="1272949"/>
                  <a:pt x="689431" y="1218974"/>
                  <a:pt x="707423" y="1190399"/>
                </a:cubicBezTo>
                <a:cubicBezTo>
                  <a:pt x="725415" y="1161824"/>
                  <a:pt x="742348" y="1156532"/>
                  <a:pt x="751873" y="1139599"/>
                </a:cubicBezTo>
                <a:cubicBezTo>
                  <a:pt x="761398" y="1122666"/>
                  <a:pt x="741290" y="1102557"/>
                  <a:pt x="751873" y="1076099"/>
                </a:cubicBezTo>
                <a:cubicBezTo>
                  <a:pt x="762456" y="1049641"/>
                  <a:pt x="798440" y="1052816"/>
                  <a:pt x="815373" y="980849"/>
                </a:cubicBezTo>
                <a:cubicBezTo>
                  <a:pt x="832306" y="908882"/>
                  <a:pt x="840773" y="716266"/>
                  <a:pt x="853473" y="644299"/>
                </a:cubicBezTo>
                <a:cubicBezTo>
                  <a:pt x="866173" y="572332"/>
                  <a:pt x="883106" y="586091"/>
                  <a:pt x="891573" y="549049"/>
                </a:cubicBezTo>
                <a:cubicBezTo>
                  <a:pt x="900040" y="512007"/>
                  <a:pt x="870406" y="465441"/>
                  <a:pt x="904273" y="422049"/>
                </a:cubicBezTo>
                <a:cubicBezTo>
                  <a:pt x="938140" y="378657"/>
                  <a:pt x="1028098" y="331032"/>
                  <a:pt x="1094773" y="288699"/>
                </a:cubicBezTo>
                <a:cubicBezTo>
                  <a:pt x="1161448" y="246366"/>
                  <a:pt x="1250348" y="188157"/>
                  <a:pt x="1304323" y="168049"/>
                </a:cubicBezTo>
                <a:cubicBezTo>
                  <a:pt x="1358298" y="147941"/>
                  <a:pt x="1396398" y="177574"/>
                  <a:pt x="1418623" y="168049"/>
                </a:cubicBezTo>
                <a:cubicBezTo>
                  <a:pt x="1440848" y="158524"/>
                  <a:pt x="1440848" y="126774"/>
                  <a:pt x="1437673" y="110899"/>
                </a:cubicBezTo>
                <a:cubicBezTo>
                  <a:pt x="1434498" y="95024"/>
                  <a:pt x="1398515" y="89732"/>
                  <a:pt x="1399573" y="72799"/>
                </a:cubicBezTo>
                <a:cubicBezTo>
                  <a:pt x="1400631" y="55866"/>
                  <a:pt x="1412273" y="20941"/>
                  <a:pt x="1444023" y="9299"/>
                </a:cubicBezTo>
                <a:cubicBezTo>
                  <a:pt x="1459898" y="3478"/>
                  <a:pt x="1486885" y="832"/>
                  <a:pt x="1514667" y="1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3959963" y="501317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巴斯德</a:t>
            </a:r>
            <a:endParaRPr lang="zh-CN" altLang="en-US" dirty="0">
              <a:solidFill>
                <a:schemeClr val="accent6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265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5"/>
          <p:cNvSpPr/>
          <p:nvPr/>
        </p:nvSpPr>
        <p:spPr>
          <a:xfrm>
            <a:off x="2627784" y="1124744"/>
            <a:ext cx="2877436" cy="3589169"/>
          </a:xfrm>
          <a:custGeom>
            <a:avLst/>
            <a:gdLst/>
            <a:ahLst/>
            <a:cxnLst/>
            <a:rect l="l" t="t" r="r" b="b"/>
            <a:pathLst>
              <a:path w="3975218" h="4958487">
                <a:moveTo>
                  <a:pt x="2592633" y="2206872"/>
                </a:moveTo>
                <a:lnTo>
                  <a:pt x="2594093" y="2215287"/>
                </a:lnTo>
                <a:cubicBezTo>
                  <a:pt x="2593299" y="2240687"/>
                  <a:pt x="2571868" y="2263706"/>
                  <a:pt x="2555993" y="2281962"/>
                </a:cubicBezTo>
                <a:cubicBezTo>
                  <a:pt x="2540118" y="2300218"/>
                  <a:pt x="2497256" y="2304188"/>
                  <a:pt x="2498843" y="2324825"/>
                </a:cubicBezTo>
                <a:cubicBezTo>
                  <a:pt x="2500430" y="2345462"/>
                  <a:pt x="2551231" y="2378006"/>
                  <a:pt x="2565518" y="2405787"/>
                </a:cubicBezTo>
                <a:cubicBezTo>
                  <a:pt x="2578314" y="2430669"/>
                  <a:pt x="2575193" y="2466376"/>
                  <a:pt x="2582560" y="2485276"/>
                </a:cubicBezTo>
                <a:cubicBezTo>
                  <a:pt x="2573098" y="2484961"/>
                  <a:pt x="2591351" y="2502469"/>
                  <a:pt x="2584568" y="2491512"/>
                </a:cubicBezTo>
                <a:lnTo>
                  <a:pt x="2582560" y="2485276"/>
                </a:lnTo>
                <a:cubicBezTo>
                  <a:pt x="2587493" y="2484982"/>
                  <a:pt x="2599958" y="2489752"/>
                  <a:pt x="2627431" y="2505800"/>
                </a:cubicBezTo>
                <a:lnTo>
                  <a:pt x="2633682" y="2509605"/>
                </a:lnTo>
                <a:cubicBezTo>
                  <a:pt x="2635589" y="2502679"/>
                  <a:pt x="2637722" y="2495753"/>
                  <a:pt x="2644099" y="2489131"/>
                </a:cubicBezTo>
                <a:cubicBezTo>
                  <a:pt x="2654418" y="2478416"/>
                  <a:pt x="2675055" y="2469684"/>
                  <a:pt x="2691724" y="2458175"/>
                </a:cubicBezTo>
                <a:cubicBezTo>
                  <a:pt x="2708393" y="2446666"/>
                  <a:pt x="2727840" y="2435156"/>
                  <a:pt x="2744112" y="2420075"/>
                </a:cubicBezTo>
                <a:cubicBezTo>
                  <a:pt x="2760384" y="2404994"/>
                  <a:pt x="2786181" y="2383959"/>
                  <a:pt x="2789356" y="2367687"/>
                </a:cubicBezTo>
                <a:cubicBezTo>
                  <a:pt x="2792045" y="2353908"/>
                  <a:pt x="2772252" y="2349521"/>
                  <a:pt x="2766378" y="2332435"/>
                </a:cubicBezTo>
                <a:lnTo>
                  <a:pt x="2751256" y="2348637"/>
                </a:lnTo>
                <a:cubicBezTo>
                  <a:pt x="2732206" y="2335937"/>
                  <a:pt x="2709187" y="2324825"/>
                  <a:pt x="2694106" y="2310537"/>
                </a:cubicBezTo>
                <a:cubicBezTo>
                  <a:pt x="2679025" y="2296250"/>
                  <a:pt x="2673468" y="2275612"/>
                  <a:pt x="2660768" y="2262912"/>
                </a:cubicBezTo>
                <a:cubicBezTo>
                  <a:pt x="2648068" y="2250212"/>
                  <a:pt x="2635368" y="2251006"/>
                  <a:pt x="2617906" y="2234337"/>
                </a:cubicBezTo>
                <a:close/>
                <a:moveTo>
                  <a:pt x="1732234" y="1510686"/>
                </a:moveTo>
                <a:cubicBezTo>
                  <a:pt x="1759090" y="1559622"/>
                  <a:pt x="1765468" y="1551782"/>
                  <a:pt x="1793993" y="1591400"/>
                </a:cubicBezTo>
                <a:cubicBezTo>
                  <a:pt x="1822568" y="1631088"/>
                  <a:pt x="1875750" y="1720781"/>
                  <a:pt x="1903531" y="1748562"/>
                </a:cubicBezTo>
                <a:cubicBezTo>
                  <a:pt x="1931312" y="1776343"/>
                  <a:pt x="1945600" y="1753325"/>
                  <a:pt x="1960681" y="1758087"/>
                </a:cubicBezTo>
                <a:cubicBezTo>
                  <a:pt x="1975762" y="1762849"/>
                  <a:pt x="1992431" y="1762850"/>
                  <a:pt x="1994018" y="1777137"/>
                </a:cubicBezTo>
                <a:cubicBezTo>
                  <a:pt x="1995605" y="1791424"/>
                  <a:pt x="1967825" y="1827937"/>
                  <a:pt x="1970206" y="1843812"/>
                </a:cubicBezTo>
                <a:cubicBezTo>
                  <a:pt x="1972587" y="1859687"/>
                  <a:pt x="1998781" y="1860481"/>
                  <a:pt x="2008306" y="1872387"/>
                </a:cubicBezTo>
                <a:cubicBezTo>
                  <a:pt x="2017831" y="1884293"/>
                  <a:pt x="2017037" y="1903344"/>
                  <a:pt x="2027356" y="1915250"/>
                </a:cubicBezTo>
                <a:cubicBezTo>
                  <a:pt x="2037675" y="1927156"/>
                  <a:pt x="2052755" y="1939062"/>
                  <a:pt x="2070218" y="1943825"/>
                </a:cubicBezTo>
                <a:cubicBezTo>
                  <a:pt x="2087681" y="1948588"/>
                  <a:pt x="2115462" y="1940650"/>
                  <a:pt x="2132131" y="1943825"/>
                </a:cubicBezTo>
                <a:cubicBezTo>
                  <a:pt x="2148800" y="1947000"/>
                  <a:pt x="2155150" y="1956525"/>
                  <a:pt x="2170231" y="1962875"/>
                </a:cubicBezTo>
                <a:cubicBezTo>
                  <a:pt x="2185312" y="1969225"/>
                  <a:pt x="2202774" y="1990656"/>
                  <a:pt x="2222618" y="1981925"/>
                </a:cubicBezTo>
                <a:cubicBezTo>
                  <a:pt x="2236400" y="1975861"/>
                  <a:pt x="2252478" y="1955249"/>
                  <a:pt x="2268672" y="1935413"/>
                </a:cubicBezTo>
                <a:close/>
                <a:moveTo>
                  <a:pt x="150931" y="725"/>
                </a:moveTo>
                <a:cubicBezTo>
                  <a:pt x="179506" y="4694"/>
                  <a:pt x="214431" y="30887"/>
                  <a:pt x="246181" y="53112"/>
                </a:cubicBezTo>
                <a:cubicBezTo>
                  <a:pt x="277931" y="75337"/>
                  <a:pt x="325556" y="116613"/>
                  <a:pt x="341431" y="134075"/>
                </a:cubicBezTo>
                <a:lnTo>
                  <a:pt x="346342" y="143042"/>
                </a:lnTo>
                <a:cubicBezTo>
                  <a:pt x="345598" y="148660"/>
                  <a:pt x="331906" y="146576"/>
                  <a:pt x="341431" y="157887"/>
                </a:cubicBezTo>
                <a:cubicBezTo>
                  <a:pt x="354131" y="172968"/>
                  <a:pt x="385881" y="198765"/>
                  <a:pt x="422393" y="234087"/>
                </a:cubicBezTo>
                <a:lnTo>
                  <a:pt x="2411089" y="1826582"/>
                </a:lnTo>
                <a:cubicBezTo>
                  <a:pt x="2421184" y="1823063"/>
                  <a:pt x="2430897" y="1820765"/>
                  <a:pt x="2439312" y="1820000"/>
                </a:cubicBezTo>
                <a:cubicBezTo>
                  <a:pt x="2461140" y="1818016"/>
                  <a:pt x="2496462" y="1835875"/>
                  <a:pt x="2517893" y="1839050"/>
                </a:cubicBezTo>
                <a:cubicBezTo>
                  <a:pt x="2539324" y="1842225"/>
                  <a:pt x="2555199" y="1833891"/>
                  <a:pt x="2567899" y="1839050"/>
                </a:cubicBezTo>
                <a:cubicBezTo>
                  <a:pt x="2580599" y="1844209"/>
                  <a:pt x="2579806" y="1864847"/>
                  <a:pt x="2594093" y="1870006"/>
                </a:cubicBezTo>
                <a:cubicBezTo>
                  <a:pt x="2608380" y="1875165"/>
                  <a:pt x="2638940" y="1868022"/>
                  <a:pt x="2653624" y="1870006"/>
                </a:cubicBezTo>
                <a:cubicBezTo>
                  <a:pt x="2668308" y="1871990"/>
                  <a:pt x="2673865" y="1877150"/>
                  <a:pt x="2682199" y="1881912"/>
                </a:cubicBezTo>
                <a:cubicBezTo>
                  <a:pt x="2690534" y="1886675"/>
                  <a:pt x="2691328" y="1896200"/>
                  <a:pt x="2703631" y="1898581"/>
                </a:cubicBezTo>
                <a:cubicBezTo>
                  <a:pt x="2715934" y="1900962"/>
                  <a:pt x="2741334" y="1891437"/>
                  <a:pt x="2756018" y="1896200"/>
                </a:cubicBezTo>
                <a:cubicBezTo>
                  <a:pt x="2770702" y="1900963"/>
                  <a:pt x="2780625" y="1918822"/>
                  <a:pt x="2791737" y="1927156"/>
                </a:cubicBezTo>
                <a:cubicBezTo>
                  <a:pt x="2802850" y="1935490"/>
                  <a:pt x="2820312" y="1937872"/>
                  <a:pt x="2822693" y="1946206"/>
                </a:cubicBezTo>
                <a:cubicBezTo>
                  <a:pt x="2825074" y="1954540"/>
                  <a:pt x="2812771" y="1967240"/>
                  <a:pt x="2806024" y="1977162"/>
                </a:cubicBezTo>
                <a:cubicBezTo>
                  <a:pt x="2799277" y="1987084"/>
                  <a:pt x="2792927" y="1997403"/>
                  <a:pt x="2782212" y="2005737"/>
                </a:cubicBezTo>
                <a:cubicBezTo>
                  <a:pt x="2771497" y="2014071"/>
                  <a:pt x="2757606" y="2016056"/>
                  <a:pt x="2741731" y="2027168"/>
                </a:cubicBezTo>
                <a:cubicBezTo>
                  <a:pt x="2731182" y="2034553"/>
                  <a:pt x="2714849" y="2048773"/>
                  <a:pt x="2702092" y="2059610"/>
                </a:cubicBezTo>
                <a:lnTo>
                  <a:pt x="2852944" y="2180408"/>
                </a:lnTo>
                <a:lnTo>
                  <a:pt x="2870318" y="2172425"/>
                </a:lnTo>
                <a:lnTo>
                  <a:pt x="2846506" y="2139087"/>
                </a:lnTo>
                <a:lnTo>
                  <a:pt x="2875081" y="2089081"/>
                </a:lnTo>
                <a:cubicBezTo>
                  <a:pt x="2886391" y="2066062"/>
                  <a:pt x="2897702" y="2043044"/>
                  <a:pt x="2920324" y="2020025"/>
                </a:cubicBezTo>
                <a:cubicBezTo>
                  <a:pt x="2942946" y="1997006"/>
                  <a:pt x="2984618" y="1969621"/>
                  <a:pt x="3010812" y="1950968"/>
                </a:cubicBezTo>
                <a:cubicBezTo>
                  <a:pt x="3037006" y="1932315"/>
                  <a:pt x="3067565" y="1924775"/>
                  <a:pt x="3077487" y="1908106"/>
                </a:cubicBezTo>
                <a:cubicBezTo>
                  <a:pt x="3075899" y="1883500"/>
                  <a:pt x="3062405" y="1851749"/>
                  <a:pt x="3072724" y="1834287"/>
                </a:cubicBezTo>
                <a:cubicBezTo>
                  <a:pt x="3083043" y="1816825"/>
                  <a:pt x="3105665" y="1809681"/>
                  <a:pt x="3139399" y="1803331"/>
                </a:cubicBezTo>
                <a:cubicBezTo>
                  <a:pt x="3173133" y="1796981"/>
                  <a:pt x="3226712" y="1792615"/>
                  <a:pt x="3275131" y="1796187"/>
                </a:cubicBezTo>
                <a:cubicBezTo>
                  <a:pt x="3323550" y="1799759"/>
                  <a:pt x="3375143" y="1798965"/>
                  <a:pt x="3429912" y="1824762"/>
                </a:cubicBezTo>
                <a:cubicBezTo>
                  <a:pt x="3484681" y="1850559"/>
                  <a:pt x="3546990" y="1897390"/>
                  <a:pt x="3603743" y="1950968"/>
                </a:cubicBezTo>
                <a:cubicBezTo>
                  <a:pt x="3660496" y="2004546"/>
                  <a:pt x="3727965" y="2085112"/>
                  <a:pt x="3770431" y="2146231"/>
                </a:cubicBezTo>
                <a:cubicBezTo>
                  <a:pt x="3812897" y="2207350"/>
                  <a:pt x="3847425" y="2251800"/>
                  <a:pt x="3858537" y="2317681"/>
                </a:cubicBezTo>
                <a:cubicBezTo>
                  <a:pt x="3869649" y="2383562"/>
                  <a:pt x="3852187" y="2485559"/>
                  <a:pt x="3837106" y="2541518"/>
                </a:cubicBezTo>
                <a:cubicBezTo>
                  <a:pt x="3822025" y="2597477"/>
                  <a:pt x="3797418" y="2624465"/>
                  <a:pt x="3768049" y="2653437"/>
                </a:cubicBezTo>
                <a:cubicBezTo>
                  <a:pt x="3738680" y="2682409"/>
                  <a:pt x="3689071" y="2688362"/>
                  <a:pt x="3660893" y="2715350"/>
                </a:cubicBezTo>
                <a:cubicBezTo>
                  <a:pt x="3632715" y="2742338"/>
                  <a:pt x="3620412" y="2785993"/>
                  <a:pt x="3598981" y="2815362"/>
                </a:cubicBezTo>
                <a:cubicBezTo>
                  <a:pt x="3581605" y="2839174"/>
                  <a:pt x="3563446" y="2859072"/>
                  <a:pt x="3544994" y="2878092"/>
                </a:cubicBezTo>
                <a:cubicBezTo>
                  <a:pt x="3585745" y="2901005"/>
                  <a:pt x="3624099" y="2926823"/>
                  <a:pt x="3657718" y="2958237"/>
                </a:cubicBezTo>
                <a:cubicBezTo>
                  <a:pt x="3722276" y="3018562"/>
                  <a:pt x="3775193" y="3098995"/>
                  <a:pt x="3816468" y="3180487"/>
                </a:cubicBezTo>
                <a:cubicBezTo>
                  <a:pt x="3857743" y="3261979"/>
                  <a:pt x="3882085" y="3368870"/>
                  <a:pt x="3905368" y="3447187"/>
                </a:cubicBezTo>
                <a:cubicBezTo>
                  <a:pt x="3928651" y="3525504"/>
                  <a:pt x="3944526" y="3554079"/>
                  <a:pt x="3956168" y="3650387"/>
                </a:cubicBezTo>
                <a:cubicBezTo>
                  <a:pt x="3967810" y="3746695"/>
                  <a:pt x="3975218" y="3939312"/>
                  <a:pt x="3975218" y="4025037"/>
                </a:cubicBezTo>
                <a:cubicBezTo>
                  <a:pt x="3975218" y="4110762"/>
                  <a:pt x="3957226" y="4099120"/>
                  <a:pt x="3956168" y="4164737"/>
                </a:cubicBezTo>
                <a:cubicBezTo>
                  <a:pt x="3955110" y="4230354"/>
                  <a:pt x="3968868" y="4345712"/>
                  <a:pt x="3968868" y="4418737"/>
                </a:cubicBezTo>
                <a:cubicBezTo>
                  <a:pt x="3968868" y="4491762"/>
                  <a:pt x="3960401" y="4513987"/>
                  <a:pt x="3956168" y="4602887"/>
                </a:cubicBezTo>
                <a:cubicBezTo>
                  <a:pt x="3951935" y="4691787"/>
                  <a:pt x="3947701" y="4835720"/>
                  <a:pt x="3943468" y="4952137"/>
                </a:cubicBezTo>
                <a:lnTo>
                  <a:pt x="1873368" y="4958487"/>
                </a:lnTo>
                <a:cubicBezTo>
                  <a:pt x="1905118" y="4716128"/>
                  <a:pt x="1936868" y="4473770"/>
                  <a:pt x="1962268" y="4355237"/>
                </a:cubicBezTo>
                <a:cubicBezTo>
                  <a:pt x="1987668" y="4236704"/>
                  <a:pt x="2024710" y="4277979"/>
                  <a:pt x="2025768" y="4247287"/>
                </a:cubicBezTo>
                <a:cubicBezTo>
                  <a:pt x="2026826" y="4216595"/>
                  <a:pt x="1980260" y="4199662"/>
                  <a:pt x="1968618" y="4171087"/>
                </a:cubicBezTo>
                <a:cubicBezTo>
                  <a:pt x="1956976" y="4142512"/>
                  <a:pt x="1973910" y="4101237"/>
                  <a:pt x="1955918" y="4075837"/>
                </a:cubicBezTo>
                <a:cubicBezTo>
                  <a:pt x="1937926" y="4050437"/>
                  <a:pt x="1880776" y="4023979"/>
                  <a:pt x="1860668" y="4018687"/>
                </a:cubicBezTo>
                <a:cubicBezTo>
                  <a:pt x="1840560" y="4013395"/>
                  <a:pt x="1852201" y="4048320"/>
                  <a:pt x="1835268" y="4044087"/>
                </a:cubicBezTo>
                <a:cubicBezTo>
                  <a:pt x="1818335" y="4039854"/>
                  <a:pt x="1791876" y="4009162"/>
                  <a:pt x="1759068" y="3993287"/>
                </a:cubicBezTo>
                <a:cubicBezTo>
                  <a:pt x="1726260" y="3977412"/>
                  <a:pt x="1657468" y="3970003"/>
                  <a:pt x="1638418" y="3948837"/>
                </a:cubicBezTo>
                <a:cubicBezTo>
                  <a:pt x="1619368" y="3927671"/>
                  <a:pt x="1649001" y="3885337"/>
                  <a:pt x="1644768" y="3866287"/>
                </a:cubicBezTo>
                <a:cubicBezTo>
                  <a:pt x="1640535" y="3847237"/>
                  <a:pt x="1636301" y="3843004"/>
                  <a:pt x="1613018" y="3834537"/>
                </a:cubicBezTo>
                <a:cubicBezTo>
                  <a:pt x="1589735" y="3826070"/>
                  <a:pt x="1526235" y="3826070"/>
                  <a:pt x="1505068" y="3815487"/>
                </a:cubicBezTo>
                <a:cubicBezTo>
                  <a:pt x="1483901" y="3804904"/>
                  <a:pt x="1504010" y="3798554"/>
                  <a:pt x="1486018" y="3771037"/>
                </a:cubicBezTo>
                <a:cubicBezTo>
                  <a:pt x="1468026" y="3743520"/>
                  <a:pt x="1433101" y="3711770"/>
                  <a:pt x="1397118" y="3650387"/>
                </a:cubicBezTo>
                <a:cubicBezTo>
                  <a:pt x="1361135" y="3589004"/>
                  <a:pt x="1296576" y="3476820"/>
                  <a:pt x="1270118" y="3402737"/>
                </a:cubicBezTo>
                <a:cubicBezTo>
                  <a:pt x="1243660" y="3328654"/>
                  <a:pt x="1235193" y="3261979"/>
                  <a:pt x="1238368" y="3205887"/>
                </a:cubicBezTo>
                <a:cubicBezTo>
                  <a:pt x="1241543" y="3149795"/>
                  <a:pt x="1272235" y="3113812"/>
                  <a:pt x="1289168" y="3066187"/>
                </a:cubicBezTo>
                <a:cubicBezTo>
                  <a:pt x="1306101" y="3018562"/>
                  <a:pt x="1323035" y="2962470"/>
                  <a:pt x="1339968" y="2920137"/>
                </a:cubicBezTo>
                <a:cubicBezTo>
                  <a:pt x="1356901" y="2877804"/>
                  <a:pt x="1366426" y="2850287"/>
                  <a:pt x="1390768" y="2812187"/>
                </a:cubicBezTo>
                <a:cubicBezTo>
                  <a:pt x="1415110" y="2774087"/>
                  <a:pt x="1450035" y="2738104"/>
                  <a:pt x="1473318" y="2716937"/>
                </a:cubicBezTo>
                <a:cubicBezTo>
                  <a:pt x="1496601" y="2695770"/>
                  <a:pt x="1509301" y="2691537"/>
                  <a:pt x="1530468" y="2685187"/>
                </a:cubicBezTo>
                <a:cubicBezTo>
                  <a:pt x="1551635" y="2678837"/>
                  <a:pt x="1585501" y="2693654"/>
                  <a:pt x="1600318" y="2678837"/>
                </a:cubicBezTo>
                <a:cubicBezTo>
                  <a:pt x="1615135" y="2664020"/>
                  <a:pt x="1610901" y="2613220"/>
                  <a:pt x="1619368" y="2596287"/>
                </a:cubicBezTo>
                <a:cubicBezTo>
                  <a:pt x="1627835" y="2579354"/>
                  <a:pt x="1548460" y="2545487"/>
                  <a:pt x="1651118" y="2577237"/>
                </a:cubicBezTo>
                <a:cubicBezTo>
                  <a:pt x="1662586" y="2580784"/>
                  <a:pt x="1676352" y="2585282"/>
                  <a:pt x="1692011" y="2590627"/>
                </a:cubicBezTo>
                <a:lnTo>
                  <a:pt x="1670168" y="2553425"/>
                </a:lnTo>
                <a:cubicBezTo>
                  <a:pt x="1684852" y="2547868"/>
                  <a:pt x="1699537" y="2542312"/>
                  <a:pt x="1703506" y="2520087"/>
                </a:cubicBezTo>
                <a:cubicBezTo>
                  <a:pt x="1707475" y="2497862"/>
                  <a:pt x="1686044" y="2445475"/>
                  <a:pt x="1693981" y="2420075"/>
                </a:cubicBezTo>
                <a:cubicBezTo>
                  <a:pt x="1701918" y="2394675"/>
                  <a:pt x="1751131" y="2393087"/>
                  <a:pt x="1751131" y="2367687"/>
                </a:cubicBezTo>
                <a:cubicBezTo>
                  <a:pt x="1751131" y="2342287"/>
                  <a:pt x="1711443" y="2293869"/>
                  <a:pt x="1693981" y="2267675"/>
                </a:cubicBezTo>
                <a:cubicBezTo>
                  <a:pt x="1676519" y="2241481"/>
                  <a:pt x="1651118" y="2230369"/>
                  <a:pt x="1646356" y="2210525"/>
                </a:cubicBezTo>
                <a:cubicBezTo>
                  <a:pt x="1641594" y="2190681"/>
                  <a:pt x="1664612" y="2163693"/>
                  <a:pt x="1665406" y="2148612"/>
                </a:cubicBezTo>
                <a:cubicBezTo>
                  <a:pt x="1666200" y="2133531"/>
                  <a:pt x="1653499" y="2131149"/>
                  <a:pt x="1651118" y="2120037"/>
                </a:cubicBezTo>
                <a:cubicBezTo>
                  <a:pt x="1648737" y="2108925"/>
                  <a:pt x="1653499" y="2100193"/>
                  <a:pt x="1651118" y="2081937"/>
                </a:cubicBezTo>
                <a:cubicBezTo>
                  <a:pt x="1648737" y="2063681"/>
                  <a:pt x="1646356" y="2023994"/>
                  <a:pt x="1636831" y="2010500"/>
                </a:cubicBezTo>
                <a:cubicBezTo>
                  <a:pt x="1627306" y="1997006"/>
                  <a:pt x="1618574" y="2008912"/>
                  <a:pt x="1593968" y="2000975"/>
                </a:cubicBezTo>
                <a:cubicBezTo>
                  <a:pt x="1569362" y="1993038"/>
                  <a:pt x="1509830" y="1974781"/>
                  <a:pt x="1489193" y="1962875"/>
                </a:cubicBezTo>
                <a:cubicBezTo>
                  <a:pt x="1468556" y="1950969"/>
                  <a:pt x="1479668" y="1943031"/>
                  <a:pt x="1470143" y="1929537"/>
                </a:cubicBezTo>
                <a:cubicBezTo>
                  <a:pt x="1460618" y="1916043"/>
                  <a:pt x="1443156" y="1895406"/>
                  <a:pt x="1432043" y="1881912"/>
                </a:cubicBezTo>
                <a:cubicBezTo>
                  <a:pt x="1420931" y="1868418"/>
                  <a:pt x="1410612" y="1860481"/>
                  <a:pt x="1403468" y="1848575"/>
                </a:cubicBezTo>
                <a:cubicBezTo>
                  <a:pt x="1396324" y="1836669"/>
                  <a:pt x="1394737" y="1824763"/>
                  <a:pt x="1389181" y="1810475"/>
                </a:cubicBezTo>
                <a:cubicBezTo>
                  <a:pt x="1383625" y="1796188"/>
                  <a:pt x="1369337" y="1772375"/>
                  <a:pt x="1370131" y="1762850"/>
                </a:cubicBezTo>
                <a:cubicBezTo>
                  <a:pt x="1370925" y="1753325"/>
                  <a:pt x="1384418" y="1764438"/>
                  <a:pt x="1393943" y="1753325"/>
                </a:cubicBezTo>
                <a:cubicBezTo>
                  <a:pt x="1403468" y="1742213"/>
                  <a:pt x="1416169" y="1713637"/>
                  <a:pt x="1427281" y="1696175"/>
                </a:cubicBezTo>
                <a:cubicBezTo>
                  <a:pt x="1438393" y="1678713"/>
                  <a:pt x="1465380" y="1667600"/>
                  <a:pt x="1460618" y="1648550"/>
                </a:cubicBezTo>
                <a:cubicBezTo>
                  <a:pt x="1455856" y="1629500"/>
                  <a:pt x="1417756" y="1610450"/>
                  <a:pt x="1398706" y="1581875"/>
                </a:cubicBezTo>
                <a:cubicBezTo>
                  <a:pt x="1379656" y="1553300"/>
                  <a:pt x="1378068" y="1507262"/>
                  <a:pt x="1346318" y="1477100"/>
                </a:cubicBezTo>
                <a:cubicBezTo>
                  <a:pt x="1314568" y="1446938"/>
                  <a:pt x="1246306" y="1418362"/>
                  <a:pt x="1208206" y="1400900"/>
                </a:cubicBezTo>
                <a:cubicBezTo>
                  <a:pt x="1170106" y="1383438"/>
                  <a:pt x="1135974" y="1392169"/>
                  <a:pt x="1117718" y="1372325"/>
                </a:cubicBezTo>
                <a:cubicBezTo>
                  <a:pt x="1099462" y="1352481"/>
                  <a:pt x="1111368" y="1314381"/>
                  <a:pt x="1098668" y="1281837"/>
                </a:cubicBezTo>
                <a:cubicBezTo>
                  <a:pt x="1085968" y="1249293"/>
                  <a:pt x="1058187" y="1202462"/>
                  <a:pt x="1041518" y="1177062"/>
                </a:cubicBezTo>
                <a:cubicBezTo>
                  <a:pt x="1024849" y="1151662"/>
                  <a:pt x="1006593" y="1150074"/>
                  <a:pt x="998656" y="1129437"/>
                </a:cubicBezTo>
                <a:cubicBezTo>
                  <a:pt x="990718" y="1108799"/>
                  <a:pt x="1001037" y="1086574"/>
                  <a:pt x="998656" y="1072287"/>
                </a:cubicBezTo>
                <a:cubicBezTo>
                  <a:pt x="996275" y="1058000"/>
                  <a:pt x="985162" y="1053237"/>
                  <a:pt x="984368" y="1043712"/>
                </a:cubicBezTo>
                <a:cubicBezTo>
                  <a:pt x="983574" y="1034187"/>
                  <a:pt x="989924" y="1025456"/>
                  <a:pt x="993893" y="1015137"/>
                </a:cubicBezTo>
                <a:cubicBezTo>
                  <a:pt x="997862" y="1004818"/>
                  <a:pt x="998656" y="994500"/>
                  <a:pt x="1008181" y="981800"/>
                </a:cubicBezTo>
                <a:cubicBezTo>
                  <a:pt x="1013878" y="974204"/>
                  <a:pt x="1022982" y="965473"/>
                  <a:pt x="1032419" y="956606"/>
                </a:cubicBezTo>
                <a:lnTo>
                  <a:pt x="246181" y="334100"/>
                </a:lnTo>
                <a:cubicBezTo>
                  <a:pt x="227131" y="337275"/>
                  <a:pt x="211256" y="352356"/>
                  <a:pt x="189031" y="343625"/>
                </a:cubicBezTo>
                <a:cubicBezTo>
                  <a:pt x="166806" y="334894"/>
                  <a:pt x="142200" y="304731"/>
                  <a:pt x="112831" y="281712"/>
                </a:cubicBezTo>
                <a:cubicBezTo>
                  <a:pt x="83462" y="258693"/>
                  <a:pt x="30281" y="232500"/>
                  <a:pt x="12818" y="205512"/>
                </a:cubicBezTo>
                <a:cubicBezTo>
                  <a:pt x="-4645" y="178524"/>
                  <a:pt x="-2263" y="149156"/>
                  <a:pt x="8056" y="119787"/>
                </a:cubicBezTo>
                <a:cubicBezTo>
                  <a:pt x="18375" y="90418"/>
                  <a:pt x="50919" y="49144"/>
                  <a:pt x="74731" y="29300"/>
                </a:cubicBezTo>
                <a:cubicBezTo>
                  <a:pt x="98543" y="9456"/>
                  <a:pt x="122356" y="-3244"/>
                  <a:pt x="150931" y="7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3959963" y="501317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伽利略</a:t>
            </a:r>
            <a:endParaRPr lang="zh-CN" altLang="en-US" dirty="0">
              <a:solidFill>
                <a:schemeClr val="accent6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476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/>
        </p:nvSpPr>
        <p:spPr>
          <a:xfrm>
            <a:off x="3539348" y="1268760"/>
            <a:ext cx="2065303" cy="3384376"/>
          </a:xfrm>
          <a:custGeom>
            <a:avLst/>
            <a:gdLst/>
            <a:ahLst/>
            <a:cxnLst/>
            <a:rect l="l" t="t" r="r" b="b"/>
            <a:pathLst>
              <a:path w="6209171" h="10174860">
                <a:moveTo>
                  <a:pt x="3770771" y="8764940"/>
                </a:moveTo>
                <a:cubicBezTo>
                  <a:pt x="3766008" y="8858602"/>
                  <a:pt x="3761246" y="8952265"/>
                  <a:pt x="3770771" y="9012590"/>
                </a:cubicBezTo>
                <a:cubicBezTo>
                  <a:pt x="3780296" y="9072915"/>
                  <a:pt x="3815221" y="9063390"/>
                  <a:pt x="3827921" y="9126890"/>
                </a:cubicBezTo>
                <a:cubicBezTo>
                  <a:pt x="3840621" y="9190390"/>
                  <a:pt x="3824746" y="9333265"/>
                  <a:pt x="3846971" y="9393590"/>
                </a:cubicBezTo>
                <a:cubicBezTo>
                  <a:pt x="3869196" y="9453915"/>
                  <a:pt x="3926346" y="9425340"/>
                  <a:pt x="3961271" y="9488840"/>
                </a:cubicBezTo>
                <a:cubicBezTo>
                  <a:pt x="3996196" y="9552340"/>
                  <a:pt x="3951746" y="9711090"/>
                  <a:pt x="4056521" y="9774590"/>
                </a:cubicBezTo>
                <a:cubicBezTo>
                  <a:pt x="4161296" y="9838090"/>
                  <a:pt x="4472446" y="9831740"/>
                  <a:pt x="4589921" y="9869840"/>
                </a:cubicBezTo>
                <a:cubicBezTo>
                  <a:pt x="4707396" y="9907940"/>
                  <a:pt x="4745496" y="9961915"/>
                  <a:pt x="4761371" y="10003190"/>
                </a:cubicBezTo>
                <a:cubicBezTo>
                  <a:pt x="4777246" y="10044465"/>
                  <a:pt x="4808996" y="10088915"/>
                  <a:pt x="4685171" y="10117490"/>
                </a:cubicBezTo>
                <a:cubicBezTo>
                  <a:pt x="4561346" y="10146065"/>
                  <a:pt x="4212096" y="10177815"/>
                  <a:pt x="4018421" y="10174640"/>
                </a:cubicBezTo>
                <a:cubicBezTo>
                  <a:pt x="3824746" y="10171465"/>
                  <a:pt x="3662821" y="10107965"/>
                  <a:pt x="3523121" y="10098440"/>
                </a:cubicBezTo>
                <a:cubicBezTo>
                  <a:pt x="3383421" y="10088915"/>
                  <a:pt x="3234196" y="10149240"/>
                  <a:pt x="3180221" y="10117490"/>
                </a:cubicBezTo>
                <a:cubicBezTo>
                  <a:pt x="3126246" y="10085740"/>
                  <a:pt x="3218321" y="9984140"/>
                  <a:pt x="3199271" y="9907940"/>
                </a:cubicBezTo>
                <a:cubicBezTo>
                  <a:pt x="3180221" y="9831740"/>
                  <a:pt x="3119896" y="9742840"/>
                  <a:pt x="3065921" y="9660290"/>
                </a:cubicBezTo>
                <a:cubicBezTo>
                  <a:pt x="3011946" y="9577740"/>
                  <a:pt x="2910346" y="9485665"/>
                  <a:pt x="2875421" y="9412640"/>
                </a:cubicBezTo>
                <a:cubicBezTo>
                  <a:pt x="2840496" y="9339615"/>
                  <a:pt x="2884946" y="9279290"/>
                  <a:pt x="2856371" y="9222140"/>
                </a:cubicBezTo>
                <a:cubicBezTo>
                  <a:pt x="2827796" y="9164990"/>
                  <a:pt x="2726196" y="9139590"/>
                  <a:pt x="2703971" y="9069740"/>
                </a:cubicBezTo>
                <a:cubicBezTo>
                  <a:pt x="2681746" y="8999890"/>
                  <a:pt x="2702383" y="8901465"/>
                  <a:pt x="2723021" y="8803040"/>
                </a:cubicBezTo>
                <a:close/>
                <a:moveTo>
                  <a:pt x="856121" y="8688740"/>
                </a:moveTo>
                <a:lnTo>
                  <a:pt x="1846721" y="8707790"/>
                </a:lnTo>
                <a:cubicBezTo>
                  <a:pt x="1865771" y="8723665"/>
                  <a:pt x="1916571" y="8726840"/>
                  <a:pt x="1903871" y="8803040"/>
                </a:cubicBezTo>
                <a:cubicBezTo>
                  <a:pt x="1891171" y="8879240"/>
                  <a:pt x="1792746" y="9057040"/>
                  <a:pt x="1770521" y="9164990"/>
                </a:cubicBezTo>
                <a:cubicBezTo>
                  <a:pt x="1748296" y="9272940"/>
                  <a:pt x="1780046" y="9380890"/>
                  <a:pt x="1770521" y="9450740"/>
                </a:cubicBezTo>
                <a:cubicBezTo>
                  <a:pt x="1760996" y="9520590"/>
                  <a:pt x="1697496" y="9539640"/>
                  <a:pt x="1713371" y="9584090"/>
                </a:cubicBezTo>
                <a:cubicBezTo>
                  <a:pt x="1729246" y="9628540"/>
                  <a:pt x="1776871" y="9685690"/>
                  <a:pt x="1865771" y="9717440"/>
                </a:cubicBezTo>
                <a:cubicBezTo>
                  <a:pt x="1954671" y="9749190"/>
                  <a:pt x="2164221" y="9742840"/>
                  <a:pt x="2246771" y="9774590"/>
                </a:cubicBezTo>
                <a:cubicBezTo>
                  <a:pt x="2329321" y="9806340"/>
                  <a:pt x="2370596" y="9847615"/>
                  <a:pt x="2361071" y="9907940"/>
                </a:cubicBezTo>
                <a:cubicBezTo>
                  <a:pt x="2351546" y="9968265"/>
                  <a:pt x="2316621" y="10114315"/>
                  <a:pt x="2189621" y="10136540"/>
                </a:cubicBezTo>
                <a:cubicBezTo>
                  <a:pt x="2062621" y="10158765"/>
                  <a:pt x="1780046" y="10050815"/>
                  <a:pt x="1599071" y="10041290"/>
                </a:cubicBezTo>
                <a:cubicBezTo>
                  <a:pt x="1418096" y="10031765"/>
                  <a:pt x="1205371" y="10101615"/>
                  <a:pt x="1103771" y="10079390"/>
                </a:cubicBezTo>
                <a:cubicBezTo>
                  <a:pt x="1002171" y="10057165"/>
                  <a:pt x="998996" y="9958740"/>
                  <a:pt x="989471" y="9907940"/>
                </a:cubicBezTo>
                <a:cubicBezTo>
                  <a:pt x="979946" y="9857140"/>
                  <a:pt x="1014871" y="9812690"/>
                  <a:pt x="1046621" y="9774590"/>
                </a:cubicBezTo>
                <a:cubicBezTo>
                  <a:pt x="1078371" y="9736490"/>
                  <a:pt x="1179971" y="9714265"/>
                  <a:pt x="1179971" y="9679340"/>
                </a:cubicBezTo>
                <a:cubicBezTo>
                  <a:pt x="1179971" y="9644415"/>
                  <a:pt x="1091071" y="9625365"/>
                  <a:pt x="1046621" y="9565040"/>
                </a:cubicBezTo>
                <a:cubicBezTo>
                  <a:pt x="1002171" y="9504715"/>
                  <a:pt x="935496" y="9406290"/>
                  <a:pt x="913271" y="9317390"/>
                </a:cubicBezTo>
                <a:cubicBezTo>
                  <a:pt x="891046" y="9228490"/>
                  <a:pt x="932321" y="9098315"/>
                  <a:pt x="913271" y="9031640"/>
                </a:cubicBezTo>
                <a:cubicBezTo>
                  <a:pt x="894221" y="8964965"/>
                  <a:pt x="808496" y="8974490"/>
                  <a:pt x="798971" y="8917340"/>
                </a:cubicBezTo>
                <a:cubicBezTo>
                  <a:pt x="789446" y="8860190"/>
                  <a:pt x="822783" y="8774465"/>
                  <a:pt x="856121" y="8688740"/>
                </a:cubicBezTo>
                <a:close/>
                <a:moveTo>
                  <a:pt x="378411" y="7450221"/>
                </a:moveTo>
                <a:cubicBezTo>
                  <a:pt x="351347" y="7518200"/>
                  <a:pt x="371774" y="7441918"/>
                  <a:pt x="370346" y="7450490"/>
                </a:cubicBezTo>
                <a:close/>
                <a:moveTo>
                  <a:pt x="5797691" y="920150"/>
                </a:moveTo>
                <a:lnTo>
                  <a:pt x="5889131" y="1087790"/>
                </a:lnTo>
                <a:lnTo>
                  <a:pt x="5188091" y="1506890"/>
                </a:lnTo>
                <a:lnTo>
                  <a:pt x="5424311" y="1826930"/>
                </a:lnTo>
                <a:lnTo>
                  <a:pt x="6117731" y="1392590"/>
                </a:lnTo>
                <a:lnTo>
                  <a:pt x="6209171" y="1522130"/>
                </a:lnTo>
                <a:lnTo>
                  <a:pt x="4448951" y="2611790"/>
                </a:lnTo>
                <a:cubicBezTo>
                  <a:pt x="4436251" y="2586390"/>
                  <a:pt x="4427361" y="2559720"/>
                  <a:pt x="4410851" y="2535590"/>
                </a:cubicBezTo>
                <a:cubicBezTo>
                  <a:pt x="4394341" y="2511460"/>
                  <a:pt x="4376561" y="2478440"/>
                  <a:pt x="4349891" y="2467010"/>
                </a:cubicBezTo>
                <a:cubicBezTo>
                  <a:pt x="4323221" y="2455580"/>
                  <a:pt x="4286391" y="2458120"/>
                  <a:pt x="4250831" y="2467010"/>
                </a:cubicBezTo>
                <a:cubicBezTo>
                  <a:pt x="4215271" y="2475900"/>
                  <a:pt x="4207651" y="2473360"/>
                  <a:pt x="4136531" y="2520350"/>
                </a:cubicBezTo>
                <a:cubicBezTo>
                  <a:pt x="4117673" y="2532810"/>
                  <a:pt x="4090779" y="2552770"/>
                  <a:pt x="4060412" y="2575923"/>
                </a:cubicBezTo>
                <a:cubicBezTo>
                  <a:pt x="4098154" y="2593526"/>
                  <a:pt x="4136516" y="2608200"/>
                  <a:pt x="4174631" y="2619410"/>
                </a:cubicBezTo>
                <a:cubicBezTo>
                  <a:pt x="4347351" y="2670210"/>
                  <a:pt x="4570871" y="2668940"/>
                  <a:pt x="4723271" y="2687990"/>
                </a:cubicBezTo>
                <a:lnTo>
                  <a:pt x="5089031" y="2733710"/>
                </a:lnTo>
                <a:lnTo>
                  <a:pt x="5111891" y="2634650"/>
                </a:lnTo>
                <a:lnTo>
                  <a:pt x="5172851" y="2634650"/>
                </a:lnTo>
                <a:cubicBezTo>
                  <a:pt x="5155706" y="2711485"/>
                  <a:pt x="5138561" y="2788320"/>
                  <a:pt x="5127131" y="2893730"/>
                </a:cubicBezTo>
                <a:cubicBezTo>
                  <a:pt x="5122445" y="2936947"/>
                  <a:pt x="5119680" y="2978670"/>
                  <a:pt x="5117429" y="3024684"/>
                </a:cubicBezTo>
                <a:cubicBezTo>
                  <a:pt x="5123187" y="3023563"/>
                  <a:pt x="5128533" y="3020075"/>
                  <a:pt x="5132846" y="3011840"/>
                </a:cubicBezTo>
                <a:cubicBezTo>
                  <a:pt x="5150308" y="2978503"/>
                  <a:pt x="5142900" y="2912886"/>
                  <a:pt x="5177296" y="2843565"/>
                </a:cubicBezTo>
                <a:cubicBezTo>
                  <a:pt x="5211692" y="2774244"/>
                  <a:pt x="5293184" y="2656240"/>
                  <a:pt x="5339221" y="2595915"/>
                </a:cubicBezTo>
                <a:cubicBezTo>
                  <a:pt x="5385258" y="2535590"/>
                  <a:pt x="5406954" y="2513894"/>
                  <a:pt x="5453521" y="2481615"/>
                </a:cubicBezTo>
                <a:cubicBezTo>
                  <a:pt x="5500088" y="2449336"/>
                  <a:pt x="5559884" y="2420761"/>
                  <a:pt x="5618621" y="2402240"/>
                </a:cubicBezTo>
                <a:cubicBezTo>
                  <a:pt x="5677358" y="2383719"/>
                  <a:pt x="5770492" y="2375252"/>
                  <a:pt x="5805946" y="2370490"/>
                </a:cubicBezTo>
                <a:cubicBezTo>
                  <a:pt x="5841400" y="2365728"/>
                  <a:pt x="5824996" y="2366257"/>
                  <a:pt x="5831346" y="2373665"/>
                </a:cubicBezTo>
                <a:cubicBezTo>
                  <a:pt x="5837696" y="2381073"/>
                  <a:pt x="5850396" y="2398536"/>
                  <a:pt x="5844046" y="2414940"/>
                </a:cubicBezTo>
                <a:cubicBezTo>
                  <a:pt x="5837696" y="2431344"/>
                  <a:pt x="5817058" y="2458332"/>
                  <a:pt x="5793246" y="2472090"/>
                </a:cubicBezTo>
                <a:cubicBezTo>
                  <a:pt x="5769434" y="2485848"/>
                  <a:pt x="5734509" y="2481086"/>
                  <a:pt x="5701171" y="2497490"/>
                </a:cubicBezTo>
                <a:cubicBezTo>
                  <a:pt x="5667833" y="2513894"/>
                  <a:pt x="5607509" y="2554640"/>
                  <a:pt x="5593221" y="2570515"/>
                </a:cubicBezTo>
                <a:cubicBezTo>
                  <a:pt x="5578934" y="2586390"/>
                  <a:pt x="5579463" y="2592211"/>
                  <a:pt x="5615446" y="2592740"/>
                </a:cubicBezTo>
                <a:cubicBezTo>
                  <a:pt x="5651429" y="2593269"/>
                  <a:pt x="5755146" y="2576865"/>
                  <a:pt x="5809121" y="2573690"/>
                </a:cubicBezTo>
                <a:cubicBezTo>
                  <a:pt x="5863096" y="2570515"/>
                  <a:pt x="5914425" y="2567869"/>
                  <a:pt x="5939296" y="2573690"/>
                </a:cubicBezTo>
                <a:cubicBezTo>
                  <a:pt x="5964167" y="2579511"/>
                  <a:pt x="5963638" y="2598561"/>
                  <a:pt x="5958346" y="2608615"/>
                </a:cubicBezTo>
                <a:cubicBezTo>
                  <a:pt x="5953054" y="2618669"/>
                  <a:pt x="5972104" y="2622373"/>
                  <a:pt x="5907546" y="2634015"/>
                </a:cubicBezTo>
                <a:cubicBezTo>
                  <a:pt x="5842988" y="2645657"/>
                  <a:pt x="5621796" y="2664178"/>
                  <a:pt x="5570996" y="2678465"/>
                </a:cubicBezTo>
                <a:cubicBezTo>
                  <a:pt x="5520196" y="2692752"/>
                  <a:pt x="5551417" y="2717094"/>
                  <a:pt x="5602746" y="2719740"/>
                </a:cubicBezTo>
                <a:cubicBezTo>
                  <a:pt x="5654075" y="2722386"/>
                  <a:pt x="5821821" y="2694340"/>
                  <a:pt x="5878971" y="2694340"/>
                </a:cubicBezTo>
                <a:cubicBezTo>
                  <a:pt x="5936121" y="2694340"/>
                  <a:pt x="5936650" y="2708628"/>
                  <a:pt x="5945646" y="2719740"/>
                </a:cubicBezTo>
                <a:cubicBezTo>
                  <a:pt x="5954642" y="2730852"/>
                  <a:pt x="5945117" y="2751490"/>
                  <a:pt x="5932946" y="2761015"/>
                </a:cubicBezTo>
                <a:cubicBezTo>
                  <a:pt x="5920775" y="2770540"/>
                  <a:pt x="5900667" y="2768423"/>
                  <a:pt x="5872621" y="2776890"/>
                </a:cubicBezTo>
                <a:cubicBezTo>
                  <a:pt x="5844575" y="2785357"/>
                  <a:pt x="5780546" y="2800702"/>
                  <a:pt x="5764671" y="2811815"/>
                </a:cubicBezTo>
                <a:cubicBezTo>
                  <a:pt x="5748796" y="2822927"/>
                  <a:pt x="5757792" y="2837744"/>
                  <a:pt x="5777371" y="2843565"/>
                </a:cubicBezTo>
                <a:cubicBezTo>
                  <a:pt x="5796950" y="2849386"/>
                  <a:pt x="5859392" y="2843036"/>
                  <a:pt x="5882146" y="2846740"/>
                </a:cubicBezTo>
                <a:cubicBezTo>
                  <a:pt x="5904900" y="2850444"/>
                  <a:pt x="5921304" y="2856794"/>
                  <a:pt x="5913896" y="2865790"/>
                </a:cubicBezTo>
                <a:cubicBezTo>
                  <a:pt x="5906488" y="2874786"/>
                  <a:pt x="5866271" y="2894365"/>
                  <a:pt x="5837696" y="2900715"/>
                </a:cubicBezTo>
                <a:cubicBezTo>
                  <a:pt x="5809121" y="2907065"/>
                  <a:pt x="5773138" y="2897011"/>
                  <a:pt x="5742446" y="2903890"/>
                </a:cubicBezTo>
                <a:cubicBezTo>
                  <a:pt x="5711754" y="2910769"/>
                  <a:pt x="5661484" y="2930877"/>
                  <a:pt x="5653546" y="2941990"/>
                </a:cubicBezTo>
                <a:cubicBezTo>
                  <a:pt x="5645609" y="2953102"/>
                  <a:pt x="5666246" y="2965273"/>
                  <a:pt x="5694821" y="2970565"/>
                </a:cubicBezTo>
                <a:cubicBezTo>
                  <a:pt x="5723396" y="2975857"/>
                  <a:pt x="5799067" y="2971623"/>
                  <a:pt x="5824996" y="2973740"/>
                </a:cubicBezTo>
                <a:cubicBezTo>
                  <a:pt x="5850925" y="2975857"/>
                  <a:pt x="5851984" y="2977444"/>
                  <a:pt x="5850396" y="2983265"/>
                </a:cubicBezTo>
                <a:cubicBezTo>
                  <a:pt x="5848809" y="2989086"/>
                  <a:pt x="5856217" y="2990144"/>
                  <a:pt x="5815471" y="3008665"/>
                </a:cubicBezTo>
                <a:cubicBezTo>
                  <a:pt x="5774725" y="3027186"/>
                  <a:pt x="5654075" y="3073223"/>
                  <a:pt x="5605921" y="3094390"/>
                </a:cubicBezTo>
                <a:cubicBezTo>
                  <a:pt x="5557767" y="3115557"/>
                  <a:pt x="5553004" y="3116086"/>
                  <a:pt x="5526546" y="3135665"/>
                </a:cubicBezTo>
                <a:cubicBezTo>
                  <a:pt x="5500088" y="3155244"/>
                  <a:pt x="5471513" y="3191757"/>
                  <a:pt x="5447171" y="3211865"/>
                </a:cubicBezTo>
                <a:cubicBezTo>
                  <a:pt x="5422829" y="3231973"/>
                  <a:pt x="5418596" y="3246261"/>
                  <a:pt x="5380496" y="3256315"/>
                </a:cubicBezTo>
                <a:cubicBezTo>
                  <a:pt x="5342396" y="3266369"/>
                  <a:pt x="5267784" y="3269544"/>
                  <a:pt x="5218571" y="3272190"/>
                </a:cubicBezTo>
                <a:cubicBezTo>
                  <a:pt x="5178486" y="3274345"/>
                  <a:pt x="5131379" y="3298268"/>
                  <a:pt x="5103012" y="3284288"/>
                </a:cubicBezTo>
                <a:cubicBezTo>
                  <a:pt x="5090656" y="3460482"/>
                  <a:pt x="5058551" y="3784797"/>
                  <a:pt x="5058551" y="3922430"/>
                </a:cubicBezTo>
                <a:cubicBezTo>
                  <a:pt x="5058551" y="4064670"/>
                  <a:pt x="5086491" y="4078640"/>
                  <a:pt x="5104271" y="4120550"/>
                </a:cubicBezTo>
                <a:cubicBezTo>
                  <a:pt x="5122051" y="4162460"/>
                  <a:pt x="5146181" y="4167540"/>
                  <a:pt x="5165231" y="4173890"/>
                </a:cubicBezTo>
                <a:cubicBezTo>
                  <a:pt x="5184281" y="4180240"/>
                  <a:pt x="5200791" y="4163730"/>
                  <a:pt x="5218571" y="4158650"/>
                </a:cubicBezTo>
                <a:lnTo>
                  <a:pt x="5157611" y="4234850"/>
                </a:lnTo>
                <a:cubicBezTo>
                  <a:pt x="5087761" y="4237390"/>
                  <a:pt x="4932821" y="4199290"/>
                  <a:pt x="4799471" y="4173890"/>
                </a:cubicBezTo>
                <a:lnTo>
                  <a:pt x="4357511" y="4082450"/>
                </a:lnTo>
                <a:cubicBezTo>
                  <a:pt x="4354971" y="4105310"/>
                  <a:pt x="4365131" y="4134520"/>
                  <a:pt x="4357511" y="4211990"/>
                </a:cubicBezTo>
                <a:cubicBezTo>
                  <a:pt x="4349891" y="4289460"/>
                  <a:pt x="4342271" y="4455830"/>
                  <a:pt x="4311791" y="4547270"/>
                </a:cubicBezTo>
                <a:cubicBezTo>
                  <a:pt x="4281311" y="4638710"/>
                  <a:pt x="4238131" y="4693320"/>
                  <a:pt x="4174631" y="4760630"/>
                </a:cubicBezTo>
                <a:cubicBezTo>
                  <a:pt x="4111131" y="4827940"/>
                  <a:pt x="4022231" y="4916840"/>
                  <a:pt x="3930791" y="4951130"/>
                </a:cubicBezTo>
                <a:cubicBezTo>
                  <a:pt x="3839351" y="4985420"/>
                  <a:pt x="3723781" y="4973990"/>
                  <a:pt x="3625991" y="4966370"/>
                </a:cubicBezTo>
                <a:cubicBezTo>
                  <a:pt x="3581610" y="4962911"/>
                  <a:pt x="3534352" y="4961023"/>
                  <a:pt x="3489268" y="4954514"/>
                </a:cubicBezTo>
                <a:cubicBezTo>
                  <a:pt x="3496698" y="5030211"/>
                  <a:pt x="3445473" y="5067178"/>
                  <a:pt x="3456446" y="5154965"/>
                </a:cubicBezTo>
                <a:cubicBezTo>
                  <a:pt x="3472321" y="5281965"/>
                  <a:pt x="3499309" y="5450240"/>
                  <a:pt x="3532646" y="5583590"/>
                </a:cubicBezTo>
                <a:cubicBezTo>
                  <a:pt x="3565983" y="5716940"/>
                  <a:pt x="3612021" y="5820128"/>
                  <a:pt x="3656471" y="5955065"/>
                </a:cubicBezTo>
                <a:cubicBezTo>
                  <a:pt x="3700921" y="6090002"/>
                  <a:pt x="3746959" y="6258278"/>
                  <a:pt x="3799346" y="6393215"/>
                </a:cubicBezTo>
                <a:cubicBezTo>
                  <a:pt x="3851734" y="6528153"/>
                  <a:pt x="3913646" y="6655152"/>
                  <a:pt x="3970796" y="6764690"/>
                </a:cubicBezTo>
                <a:cubicBezTo>
                  <a:pt x="4027946" y="6874228"/>
                  <a:pt x="4083509" y="6961540"/>
                  <a:pt x="4142246" y="7050440"/>
                </a:cubicBezTo>
                <a:cubicBezTo>
                  <a:pt x="4200983" y="7139340"/>
                  <a:pt x="4278771" y="7231415"/>
                  <a:pt x="4323221" y="7298090"/>
                </a:cubicBezTo>
                <a:cubicBezTo>
                  <a:pt x="4367671" y="7364765"/>
                  <a:pt x="4424821" y="7423503"/>
                  <a:pt x="4408946" y="7450490"/>
                </a:cubicBezTo>
                <a:cubicBezTo>
                  <a:pt x="4393071" y="7477478"/>
                  <a:pt x="4288296" y="7456840"/>
                  <a:pt x="4227971" y="7460015"/>
                </a:cubicBezTo>
                <a:lnTo>
                  <a:pt x="3866021" y="7402865"/>
                </a:lnTo>
                <a:lnTo>
                  <a:pt x="3361196" y="7355240"/>
                </a:lnTo>
                <a:cubicBezTo>
                  <a:pt x="3275471" y="7366352"/>
                  <a:pt x="3173871" y="7394928"/>
                  <a:pt x="2923046" y="7402865"/>
                </a:cubicBezTo>
                <a:cubicBezTo>
                  <a:pt x="2866503" y="7404654"/>
                  <a:pt x="2798021" y="7405395"/>
                  <a:pt x="2722073" y="7405421"/>
                </a:cubicBezTo>
                <a:cubicBezTo>
                  <a:pt x="2739719" y="7425702"/>
                  <a:pt x="2754866" y="7448712"/>
                  <a:pt x="2766299" y="7472332"/>
                </a:cubicBezTo>
                <a:lnTo>
                  <a:pt x="3189746" y="7440965"/>
                </a:lnTo>
                <a:lnTo>
                  <a:pt x="3989846" y="7479065"/>
                </a:lnTo>
                <a:cubicBezTo>
                  <a:pt x="4026359" y="7506053"/>
                  <a:pt x="4029534" y="7558440"/>
                  <a:pt x="4066046" y="7631465"/>
                </a:cubicBezTo>
                <a:cubicBezTo>
                  <a:pt x="4066140" y="7631657"/>
                  <a:pt x="4154974" y="7814083"/>
                  <a:pt x="4208921" y="7917215"/>
                </a:cubicBezTo>
                <a:cubicBezTo>
                  <a:pt x="4262896" y="8020402"/>
                  <a:pt x="4327984" y="8144228"/>
                  <a:pt x="4389896" y="8250590"/>
                </a:cubicBezTo>
                <a:cubicBezTo>
                  <a:pt x="4451809" y="8356953"/>
                  <a:pt x="4540709" y="8499828"/>
                  <a:pt x="4580396" y="8555390"/>
                </a:cubicBezTo>
                <a:cubicBezTo>
                  <a:pt x="4620083" y="8610952"/>
                  <a:pt x="4612146" y="8574440"/>
                  <a:pt x="4628021" y="8583965"/>
                </a:cubicBezTo>
                <a:cubicBezTo>
                  <a:pt x="4629608" y="8607777"/>
                  <a:pt x="4631196" y="8631590"/>
                  <a:pt x="4561346" y="8641115"/>
                </a:cubicBezTo>
                <a:cubicBezTo>
                  <a:pt x="4491496" y="8650640"/>
                  <a:pt x="4416883" y="8642702"/>
                  <a:pt x="4208921" y="8641115"/>
                </a:cubicBezTo>
                <a:lnTo>
                  <a:pt x="3313571" y="8631590"/>
                </a:lnTo>
                <a:lnTo>
                  <a:pt x="2151521" y="8612540"/>
                </a:lnTo>
                <a:lnTo>
                  <a:pt x="751346" y="8593490"/>
                </a:lnTo>
                <a:cubicBezTo>
                  <a:pt x="751143" y="8593497"/>
                  <a:pt x="406836" y="8606186"/>
                  <a:pt x="332246" y="8593490"/>
                </a:cubicBezTo>
                <a:cubicBezTo>
                  <a:pt x="257634" y="8580790"/>
                  <a:pt x="297321" y="8545865"/>
                  <a:pt x="303671" y="8517290"/>
                </a:cubicBezTo>
                <a:cubicBezTo>
                  <a:pt x="310021" y="8488715"/>
                  <a:pt x="349708" y="8437915"/>
                  <a:pt x="370346" y="8422040"/>
                </a:cubicBezTo>
                <a:cubicBezTo>
                  <a:pt x="390983" y="8406165"/>
                  <a:pt x="408446" y="8422040"/>
                  <a:pt x="427496" y="8422040"/>
                </a:cubicBezTo>
                <a:cubicBezTo>
                  <a:pt x="457658" y="8344253"/>
                  <a:pt x="581484" y="8096602"/>
                  <a:pt x="637046" y="7945790"/>
                </a:cubicBezTo>
                <a:cubicBezTo>
                  <a:pt x="692608" y="7794978"/>
                  <a:pt x="726739" y="7656071"/>
                  <a:pt x="760871" y="7517165"/>
                </a:cubicBezTo>
                <a:lnTo>
                  <a:pt x="1160921" y="7507640"/>
                </a:lnTo>
                <a:lnTo>
                  <a:pt x="1808621" y="7479065"/>
                </a:lnTo>
                <a:lnTo>
                  <a:pt x="2232259" y="7479065"/>
                </a:lnTo>
                <a:cubicBezTo>
                  <a:pt x="2219560" y="7454660"/>
                  <a:pt x="2208602" y="7428462"/>
                  <a:pt x="2200019" y="7402492"/>
                </a:cubicBezTo>
                <a:cubicBezTo>
                  <a:pt x="2078171" y="7401594"/>
                  <a:pt x="1959589" y="7401374"/>
                  <a:pt x="1856246" y="7402865"/>
                </a:cubicBezTo>
                <a:lnTo>
                  <a:pt x="941846" y="7431440"/>
                </a:lnTo>
                <a:lnTo>
                  <a:pt x="378411" y="7450221"/>
                </a:lnTo>
                <a:lnTo>
                  <a:pt x="389396" y="7421915"/>
                </a:lnTo>
                <a:cubicBezTo>
                  <a:pt x="432258" y="7307615"/>
                  <a:pt x="564021" y="6940902"/>
                  <a:pt x="627521" y="6764690"/>
                </a:cubicBezTo>
                <a:cubicBezTo>
                  <a:pt x="691021" y="6588478"/>
                  <a:pt x="698959" y="6572602"/>
                  <a:pt x="770396" y="6364640"/>
                </a:cubicBezTo>
                <a:cubicBezTo>
                  <a:pt x="841833" y="6156678"/>
                  <a:pt x="965658" y="5786790"/>
                  <a:pt x="1056146" y="5516915"/>
                </a:cubicBezTo>
                <a:cubicBezTo>
                  <a:pt x="1146633" y="5247040"/>
                  <a:pt x="1268871" y="4896202"/>
                  <a:pt x="1313321" y="4745390"/>
                </a:cubicBezTo>
                <a:cubicBezTo>
                  <a:pt x="1357771" y="4594578"/>
                  <a:pt x="1318084" y="4691415"/>
                  <a:pt x="1322846" y="4612040"/>
                </a:cubicBezTo>
                <a:cubicBezTo>
                  <a:pt x="1323815" y="4595894"/>
                  <a:pt x="1315324" y="4576135"/>
                  <a:pt x="1302630" y="4554393"/>
                </a:cubicBezTo>
                <a:cubicBezTo>
                  <a:pt x="1217780" y="4595179"/>
                  <a:pt x="1115401" y="4646702"/>
                  <a:pt x="1012331" y="4669190"/>
                </a:cubicBezTo>
                <a:cubicBezTo>
                  <a:pt x="872631" y="4699670"/>
                  <a:pt x="694831" y="4746660"/>
                  <a:pt x="547511" y="4699670"/>
                </a:cubicBezTo>
                <a:cubicBezTo>
                  <a:pt x="400191" y="4652680"/>
                  <a:pt x="218581" y="4537110"/>
                  <a:pt x="128411" y="4387250"/>
                </a:cubicBezTo>
                <a:cubicBezTo>
                  <a:pt x="38241" y="4237390"/>
                  <a:pt x="-20179" y="4016410"/>
                  <a:pt x="6491" y="3800510"/>
                </a:cubicBezTo>
                <a:cubicBezTo>
                  <a:pt x="33161" y="3584610"/>
                  <a:pt x="155081" y="3287430"/>
                  <a:pt x="288431" y="3091850"/>
                </a:cubicBezTo>
                <a:cubicBezTo>
                  <a:pt x="421781" y="2896270"/>
                  <a:pt x="640221" y="2729900"/>
                  <a:pt x="806591" y="2627030"/>
                </a:cubicBezTo>
                <a:cubicBezTo>
                  <a:pt x="972961" y="2524160"/>
                  <a:pt x="1143141" y="2508920"/>
                  <a:pt x="1286651" y="2474630"/>
                </a:cubicBezTo>
                <a:cubicBezTo>
                  <a:pt x="1430161" y="2440340"/>
                  <a:pt x="1502551" y="2453040"/>
                  <a:pt x="1667651" y="2421290"/>
                </a:cubicBezTo>
                <a:cubicBezTo>
                  <a:pt x="1832751" y="2389540"/>
                  <a:pt x="2145171" y="2347630"/>
                  <a:pt x="2277251" y="2284130"/>
                </a:cubicBezTo>
                <a:cubicBezTo>
                  <a:pt x="2409331" y="2220630"/>
                  <a:pt x="2416951" y="2086010"/>
                  <a:pt x="2460131" y="2040290"/>
                </a:cubicBezTo>
                <a:cubicBezTo>
                  <a:pt x="2481721" y="2017430"/>
                  <a:pt x="2484261" y="2009175"/>
                  <a:pt x="2489658" y="2006952"/>
                </a:cubicBezTo>
                <a:cubicBezTo>
                  <a:pt x="2495056" y="2004730"/>
                  <a:pt x="2503311" y="2008540"/>
                  <a:pt x="2536331" y="2009810"/>
                </a:cubicBezTo>
                <a:cubicBezTo>
                  <a:pt x="2602371" y="2012350"/>
                  <a:pt x="2764931" y="2040290"/>
                  <a:pt x="2856371" y="2055530"/>
                </a:cubicBezTo>
                <a:cubicBezTo>
                  <a:pt x="2947811" y="2070770"/>
                  <a:pt x="2979561" y="2086010"/>
                  <a:pt x="3062111" y="2116490"/>
                </a:cubicBezTo>
                <a:cubicBezTo>
                  <a:pt x="3144661" y="2146970"/>
                  <a:pt x="3247531" y="2193960"/>
                  <a:pt x="3351671" y="2238410"/>
                </a:cubicBezTo>
                <a:cubicBezTo>
                  <a:pt x="3351809" y="2238467"/>
                  <a:pt x="3549839" y="2319712"/>
                  <a:pt x="3686951" y="2383190"/>
                </a:cubicBezTo>
                <a:cubicBezTo>
                  <a:pt x="3741058" y="2408239"/>
                  <a:pt x="3801490" y="2442380"/>
                  <a:pt x="3865511" y="2477528"/>
                </a:cubicBezTo>
                <a:cubicBezTo>
                  <a:pt x="3953045" y="2410068"/>
                  <a:pt x="4030371" y="2348713"/>
                  <a:pt x="4075571" y="2306990"/>
                </a:cubicBezTo>
                <a:cubicBezTo>
                  <a:pt x="4141611" y="2246030"/>
                  <a:pt x="4123831" y="2243490"/>
                  <a:pt x="4136531" y="2207930"/>
                </a:cubicBezTo>
                <a:cubicBezTo>
                  <a:pt x="4149231" y="2172370"/>
                  <a:pt x="4161931" y="2138080"/>
                  <a:pt x="4151771" y="2093630"/>
                </a:cubicBezTo>
                <a:cubicBezTo>
                  <a:pt x="4141611" y="2049180"/>
                  <a:pt x="4088271" y="1966630"/>
                  <a:pt x="4075571" y="1941230"/>
                </a:cubicBezTo>
                <a:close/>
                <a:moveTo>
                  <a:pt x="2222475" y="117"/>
                </a:moveTo>
                <a:cubicBezTo>
                  <a:pt x="2237097" y="-590"/>
                  <a:pt x="2242008" y="1939"/>
                  <a:pt x="2256296" y="6702"/>
                </a:cubicBezTo>
                <a:lnTo>
                  <a:pt x="2264184" y="8004"/>
                </a:lnTo>
                <a:cubicBezTo>
                  <a:pt x="2267905" y="7298"/>
                  <a:pt x="2265821" y="4917"/>
                  <a:pt x="2318209" y="40040"/>
                </a:cubicBezTo>
                <a:cubicBezTo>
                  <a:pt x="2388059" y="86871"/>
                  <a:pt x="2675396" y="287690"/>
                  <a:pt x="2675396" y="287690"/>
                </a:cubicBezTo>
                <a:lnTo>
                  <a:pt x="3123071" y="597253"/>
                </a:lnTo>
                <a:cubicBezTo>
                  <a:pt x="3242927" y="680597"/>
                  <a:pt x="3362784" y="736953"/>
                  <a:pt x="3394534" y="787753"/>
                </a:cubicBezTo>
                <a:cubicBezTo>
                  <a:pt x="3426284" y="838553"/>
                  <a:pt x="3356434" y="880622"/>
                  <a:pt x="3313571" y="902053"/>
                </a:cubicBezTo>
                <a:cubicBezTo>
                  <a:pt x="3270709" y="923484"/>
                  <a:pt x="3223878" y="911578"/>
                  <a:pt x="3137359" y="916340"/>
                </a:cubicBezTo>
                <a:cubicBezTo>
                  <a:pt x="3050840" y="921103"/>
                  <a:pt x="2930984" y="931422"/>
                  <a:pt x="2794459" y="930628"/>
                </a:cubicBezTo>
                <a:cubicBezTo>
                  <a:pt x="2667354" y="929889"/>
                  <a:pt x="2494154" y="921582"/>
                  <a:pt x="2349803" y="913324"/>
                </a:cubicBezTo>
                <a:cubicBezTo>
                  <a:pt x="2368329" y="947240"/>
                  <a:pt x="2379806" y="979758"/>
                  <a:pt x="2386650" y="1011408"/>
                </a:cubicBezTo>
                <a:cubicBezTo>
                  <a:pt x="2395631" y="1015786"/>
                  <a:pt x="2418910" y="1089910"/>
                  <a:pt x="2432509" y="1102078"/>
                </a:cubicBezTo>
                <a:cubicBezTo>
                  <a:pt x="2447590" y="1115572"/>
                  <a:pt x="2461877" y="1107634"/>
                  <a:pt x="2475371" y="1092553"/>
                </a:cubicBezTo>
                <a:cubicBezTo>
                  <a:pt x="2488865" y="1077472"/>
                  <a:pt x="2496008" y="1034609"/>
                  <a:pt x="2513471" y="1011590"/>
                </a:cubicBezTo>
                <a:cubicBezTo>
                  <a:pt x="2530934" y="988571"/>
                  <a:pt x="2555540" y="954440"/>
                  <a:pt x="2580146" y="954440"/>
                </a:cubicBezTo>
                <a:cubicBezTo>
                  <a:pt x="2604752" y="954440"/>
                  <a:pt x="2632534" y="972696"/>
                  <a:pt x="2661109" y="1011590"/>
                </a:cubicBezTo>
                <a:cubicBezTo>
                  <a:pt x="2689684" y="1050484"/>
                  <a:pt x="2726196" y="1125097"/>
                  <a:pt x="2751596" y="1187803"/>
                </a:cubicBezTo>
                <a:cubicBezTo>
                  <a:pt x="2776996" y="1250509"/>
                  <a:pt x="2793665" y="1331472"/>
                  <a:pt x="2813509" y="1387828"/>
                </a:cubicBezTo>
                <a:cubicBezTo>
                  <a:pt x="2833353" y="1444184"/>
                  <a:pt x="2851609" y="1483871"/>
                  <a:pt x="2870659" y="1525940"/>
                </a:cubicBezTo>
                <a:cubicBezTo>
                  <a:pt x="2889709" y="1568009"/>
                  <a:pt x="2898440" y="1595790"/>
                  <a:pt x="2927809" y="1640240"/>
                </a:cubicBezTo>
                <a:cubicBezTo>
                  <a:pt x="2957178" y="1684690"/>
                  <a:pt x="3021471" y="1765653"/>
                  <a:pt x="3046871" y="1792640"/>
                </a:cubicBezTo>
                <a:cubicBezTo>
                  <a:pt x="3072271" y="1819628"/>
                  <a:pt x="3079415" y="1789465"/>
                  <a:pt x="3080209" y="1802165"/>
                </a:cubicBezTo>
                <a:cubicBezTo>
                  <a:pt x="3081003" y="1814865"/>
                  <a:pt x="3064334" y="1853759"/>
                  <a:pt x="3051634" y="1868840"/>
                </a:cubicBezTo>
                <a:cubicBezTo>
                  <a:pt x="3038934" y="1883921"/>
                  <a:pt x="3034171" y="1891066"/>
                  <a:pt x="3004009" y="1892653"/>
                </a:cubicBezTo>
                <a:cubicBezTo>
                  <a:pt x="2973847" y="1894240"/>
                  <a:pt x="2914315" y="1884715"/>
                  <a:pt x="2870659" y="1878365"/>
                </a:cubicBezTo>
                <a:cubicBezTo>
                  <a:pt x="2827003" y="1872015"/>
                  <a:pt x="2780171" y="1868840"/>
                  <a:pt x="2742071" y="1854553"/>
                </a:cubicBezTo>
                <a:cubicBezTo>
                  <a:pt x="2703971" y="1840266"/>
                  <a:pt x="2667459" y="1822803"/>
                  <a:pt x="2642059" y="1792640"/>
                </a:cubicBezTo>
                <a:cubicBezTo>
                  <a:pt x="2616659" y="1762477"/>
                  <a:pt x="2604752" y="1718822"/>
                  <a:pt x="2589671" y="1673578"/>
                </a:cubicBezTo>
                <a:cubicBezTo>
                  <a:pt x="2574590" y="1628334"/>
                  <a:pt x="2561096" y="1590234"/>
                  <a:pt x="2551571" y="1521178"/>
                </a:cubicBezTo>
                <a:cubicBezTo>
                  <a:pt x="2542046" y="1452122"/>
                  <a:pt x="2534108" y="1321152"/>
                  <a:pt x="2532521" y="1259240"/>
                </a:cubicBezTo>
                <a:cubicBezTo>
                  <a:pt x="2530934" y="1197328"/>
                  <a:pt x="2554746" y="1169547"/>
                  <a:pt x="2542046" y="1149703"/>
                </a:cubicBezTo>
                <a:cubicBezTo>
                  <a:pt x="2529346" y="1129859"/>
                  <a:pt x="2470608" y="1136209"/>
                  <a:pt x="2456321" y="1140178"/>
                </a:cubicBezTo>
                <a:cubicBezTo>
                  <a:pt x="2442034" y="1144147"/>
                  <a:pt x="2465846" y="1167165"/>
                  <a:pt x="2456321" y="1173515"/>
                </a:cubicBezTo>
                <a:cubicBezTo>
                  <a:pt x="2450031" y="1177708"/>
                  <a:pt x="2431974" y="1187093"/>
                  <a:pt x="2417222" y="1186430"/>
                </a:cubicBezTo>
                <a:lnTo>
                  <a:pt x="2418221" y="1192565"/>
                </a:lnTo>
                <a:cubicBezTo>
                  <a:pt x="2437271" y="1281465"/>
                  <a:pt x="2444415" y="1352903"/>
                  <a:pt x="2461084" y="1440215"/>
                </a:cubicBezTo>
                <a:cubicBezTo>
                  <a:pt x="2477753" y="1527528"/>
                  <a:pt x="2509503" y="1635478"/>
                  <a:pt x="2518234" y="1716440"/>
                </a:cubicBezTo>
                <a:cubicBezTo>
                  <a:pt x="2526965" y="1797402"/>
                  <a:pt x="2549190" y="1856140"/>
                  <a:pt x="2513471" y="1925990"/>
                </a:cubicBezTo>
                <a:cubicBezTo>
                  <a:pt x="2477752" y="1995840"/>
                  <a:pt x="2380915" y="2078390"/>
                  <a:pt x="2303921" y="2135540"/>
                </a:cubicBezTo>
                <a:cubicBezTo>
                  <a:pt x="2226927" y="2192690"/>
                  <a:pt x="2125328" y="2239521"/>
                  <a:pt x="2051509" y="2268890"/>
                </a:cubicBezTo>
                <a:cubicBezTo>
                  <a:pt x="1977690" y="2298259"/>
                  <a:pt x="1934034" y="2310166"/>
                  <a:pt x="1861009" y="2311753"/>
                </a:cubicBezTo>
                <a:cubicBezTo>
                  <a:pt x="1787984" y="2313340"/>
                  <a:pt x="1687178" y="2306990"/>
                  <a:pt x="1613359" y="2278415"/>
                </a:cubicBezTo>
                <a:cubicBezTo>
                  <a:pt x="1539540" y="2249840"/>
                  <a:pt x="1464927" y="2195865"/>
                  <a:pt x="1418096" y="2140303"/>
                </a:cubicBezTo>
                <a:cubicBezTo>
                  <a:pt x="1371265" y="2084741"/>
                  <a:pt x="1345071" y="2023621"/>
                  <a:pt x="1332371" y="1945040"/>
                </a:cubicBezTo>
                <a:cubicBezTo>
                  <a:pt x="1319671" y="1866459"/>
                  <a:pt x="1325227" y="1750571"/>
                  <a:pt x="1341896" y="1668815"/>
                </a:cubicBezTo>
                <a:cubicBezTo>
                  <a:pt x="1358565" y="1587059"/>
                  <a:pt x="1399047" y="1521972"/>
                  <a:pt x="1432384" y="1454503"/>
                </a:cubicBezTo>
                <a:cubicBezTo>
                  <a:pt x="1465721" y="1387034"/>
                  <a:pt x="1510171" y="1328297"/>
                  <a:pt x="1541921" y="1264003"/>
                </a:cubicBezTo>
                <a:cubicBezTo>
                  <a:pt x="1573671" y="1199709"/>
                  <a:pt x="1603834" y="1117159"/>
                  <a:pt x="1622884" y="1068740"/>
                </a:cubicBezTo>
                <a:cubicBezTo>
                  <a:pt x="1641934" y="1020321"/>
                  <a:pt x="1648284" y="1012384"/>
                  <a:pt x="1656221" y="973490"/>
                </a:cubicBezTo>
                <a:cubicBezTo>
                  <a:pt x="1664139" y="934687"/>
                  <a:pt x="1602538" y="905366"/>
                  <a:pt x="1670073" y="835913"/>
                </a:cubicBezTo>
                <a:cubicBezTo>
                  <a:pt x="1585204" y="817674"/>
                  <a:pt x="1502715" y="798025"/>
                  <a:pt x="1437146" y="782990"/>
                </a:cubicBezTo>
                <a:cubicBezTo>
                  <a:pt x="1312527" y="754415"/>
                  <a:pt x="1243472" y="736953"/>
                  <a:pt x="1146634" y="706790"/>
                </a:cubicBezTo>
                <a:cubicBezTo>
                  <a:pt x="1049796" y="676627"/>
                  <a:pt x="904540" y="640115"/>
                  <a:pt x="856121" y="602015"/>
                </a:cubicBezTo>
                <a:cubicBezTo>
                  <a:pt x="807702" y="563915"/>
                  <a:pt x="841834" y="507559"/>
                  <a:pt x="856121" y="478190"/>
                </a:cubicBezTo>
                <a:cubicBezTo>
                  <a:pt x="870408" y="448821"/>
                  <a:pt x="861678" y="451203"/>
                  <a:pt x="927559" y="425803"/>
                </a:cubicBezTo>
                <a:cubicBezTo>
                  <a:pt x="993440" y="400403"/>
                  <a:pt x="1125203" y="368653"/>
                  <a:pt x="1251409" y="325790"/>
                </a:cubicBezTo>
                <a:cubicBezTo>
                  <a:pt x="1377615" y="282927"/>
                  <a:pt x="1684796" y="168627"/>
                  <a:pt x="1684796" y="168627"/>
                </a:cubicBezTo>
                <a:cubicBezTo>
                  <a:pt x="1821321" y="119415"/>
                  <a:pt x="1984040" y="58296"/>
                  <a:pt x="2070559" y="30515"/>
                </a:cubicBezTo>
                <a:cubicBezTo>
                  <a:pt x="2157078" y="2734"/>
                  <a:pt x="2172953" y="5909"/>
                  <a:pt x="2203909" y="1940"/>
                </a:cubicBezTo>
                <a:cubicBezTo>
                  <a:pt x="2211648" y="948"/>
                  <a:pt x="2217601" y="352"/>
                  <a:pt x="2222475" y="1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4139952" y="465313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accent6">
                    <a:lumMod val="50000"/>
                  </a:schemeClr>
                </a:solidFill>
                <a:latin typeface="华文黑体" pitchFamily="2" charset="-122"/>
                <a:ea typeface="华文黑体" pitchFamily="2" charset="-122"/>
                <a:cs typeface="华文黑体" pitchFamily="2" charset="-122"/>
              </a:rPr>
              <a:t>大禹</a:t>
            </a:r>
            <a:endParaRPr lang="zh-CN" altLang="en-US" dirty="0">
              <a:solidFill>
                <a:schemeClr val="accent6">
                  <a:lumMod val="50000"/>
                </a:schemeClr>
              </a:solidFill>
              <a:latin typeface="华文黑体" pitchFamily="2" charset="-122"/>
              <a:ea typeface="华文黑体" pitchFamily="2" charset="-122"/>
              <a:cs typeface="华文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855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/>
        </p:nvSpPr>
        <p:spPr>
          <a:xfrm>
            <a:off x="3462932" y="476672"/>
            <a:ext cx="2218136" cy="4868590"/>
          </a:xfrm>
          <a:custGeom>
            <a:avLst/>
            <a:gdLst/>
            <a:ahLst/>
            <a:cxnLst/>
            <a:rect l="l" t="t" r="r" b="b"/>
            <a:pathLst>
              <a:path w="2534776" h="5563583">
                <a:moveTo>
                  <a:pt x="841167" y="99"/>
                </a:moveTo>
                <a:cubicBezTo>
                  <a:pt x="857836" y="-1488"/>
                  <a:pt x="880855" y="16371"/>
                  <a:pt x="895936" y="19149"/>
                </a:cubicBezTo>
                <a:cubicBezTo>
                  <a:pt x="911017" y="21927"/>
                  <a:pt x="931655" y="12402"/>
                  <a:pt x="950705" y="9624"/>
                </a:cubicBezTo>
                <a:cubicBezTo>
                  <a:pt x="969755" y="6846"/>
                  <a:pt x="989599" y="-1092"/>
                  <a:pt x="1010236" y="2480"/>
                </a:cubicBezTo>
                <a:cubicBezTo>
                  <a:pt x="1030873" y="6052"/>
                  <a:pt x="1057068" y="26689"/>
                  <a:pt x="1074530" y="31055"/>
                </a:cubicBezTo>
                <a:cubicBezTo>
                  <a:pt x="1091992" y="35421"/>
                  <a:pt x="1098342" y="28277"/>
                  <a:pt x="1115011" y="28674"/>
                </a:cubicBezTo>
                <a:cubicBezTo>
                  <a:pt x="1131680" y="29071"/>
                  <a:pt x="1155095" y="27483"/>
                  <a:pt x="1174542" y="33436"/>
                </a:cubicBezTo>
                <a:cubicBezTo>
                  <a:pt x="1193989" y="39389"/>
                  <a:pt x="1215023" y="52090"/>
                  <a:pt x="1231692" y="64393"/>
                </a:cubicBezTo>
                <a:cubicBezTo>
                  <a:pt x="1248361" y="76696"/>
                  <a:pt x="1263046" y="91380"/>
                  <a:pt x="1274555" y="107255"/>
                </a:cubicBezTo>
                <a:cubicBezTo>
                  <a:pt x="1286064" y="123130"/>
                  <a:pt x="1297971" y="148531"/>
                  <a:pt x="1300749" y="159643"/>
                </a:cubicBezTo>
                <a:cubicBezTo>
                  <a:pt x="1303527" y="170755"/>
                  <a:pt x="1288843" y="168374"/>
                  <a:pt x="1291224" y="173930"/>
                </a:cubicBezTo>
                <a:cubicBezTo>
                  <a:pt x="1293605" y="179486"/>
                  <a:pt x="1309877" y="183058"/>
                  <a:pt x="1315036" y="192980"/>
                </a:cubicBezTo>
                <a:cubicBezTo>
                  <a:pt x="1320195" y="202902"/>
                  <a:pt x="1318211" y="221158"/>
                  <a:pt x="1322180" y="233461"/>
                </a:cubicBezTo>
                <a:cubicBezTo>
                  <a:pt x="1326149" y="245764"/>
                  <a:pt x="1335674" y="258068"/>
                  <a:pt x="1338849" y="266799"/>
                </a:cubicBezTo>
                <a:cubicBezTo>
                  <a:pt x="1342024" y="275530"/>
                  <a:pt x="1335674" y="277515"/>
                  <a:pt x="1341230" y="285849"/>
                </a:cubicBezTo>
                <a:cubicBezTo>
                  <a:pt x="1346786" y="294183"/>
                  <a:pt x="1363852" y="302518"/>
                  <a:pt x="1372186" y="316805"/>
                </a:cubicBezTo>
                <a:cubicBezTo>
                  <a:pt x="1380520" y="331092"/>
                  <a:pt x="1390045" y="356890"/>
                  <a:pt x="1391236" y="371574"/>
                </a:cubicBezTo>
                <a:cubicBezTo>
                  <a:pt x="1392427" y="386258"/>
                  <a:pt x="1381711" y="393799"/>
                  <a:pt x="1379330" y="404911"/>
                </a:cubicBezTo>
                <a:cubicBezTo>
                  <a:pt x="1376949" y="416024"/>
                  <a:pt x="1371393" y="428724"/>
                  <a:pt x="1376949" y="438249"/>
                </a:cubicBezTo>
                <a:cubicBezTo>
                  <a:pt x="1382505" y="447774"/>
                  <a:pt x="1408698" y="453727"/>
                  <a:pt x="1412667" y="462061"/>
                </a:cubicBezTo>
                <a:cubicBezTo>
                  <a:pt x="1416636" y="470395"/>
                  <a:pt x="1399570" y="481111"/>
                  <a:pt x="1400761" y="488255"/>
                </a:cubicBezTo>
                <a:cubicBezTo>
                  <a:pt x="1401952" y="495399"/>
                  <a:pt x="1416636" y="498177"/>
                  <a:pt x="1419811" y="504924"/>
                </a:cubicBezTo>
                <a:cubicBezTo>
                  <a:pt x="1422986" y="511671"/>
                  <a:pt x="1420605" y="517227"/>
                  <a:pt x="1419811" y="528736"/>
                </a:cubicBezTo>
                <a:cubicBezTo>
                  <a:pt x="1419017" y="540245"/>
                  <a:pt x="1420208" y="559296"/>
                  <a:pt x="1415049" y="573980"/>
                </a:cubicBezTo>
                <a:cubicBezTo>
                  <a:pt x="1409890" y="588665"/>
                  <a:pt x="1394014" y="606127"/>
                  <a:pt x="1388855" y="616843"/>
                </a:cubicBezTo>
                <a:cubicBezTo>
                  <a:pt x="1383696" y="627559"/>
                  <a:pt x="1392823" y="623193"/>
                  <a:pt x="1384092" y="638274"/>
                </a:cubicBezTo>
                <a:cubicBezTo>
                  <a:pt x="1375361" y="653355"/>
                  <a:pt x="1350358" y="691455"/>
                  <a:pt x="1336467" y="707330"/>
                </a:cubicBezTo>
                <a:cubicBezTo>
                  <a:pt x="1322577" y="723205"/>
                  <a:pt x="1310671" y="729158"/>
                  <a:pt x="1300749" y="733524"/>
                </a:cubicBezTo>
                <a:cubicBezTo>
                  <a:pt x="1290827" y="737890"/>
                  <a:pt x="1281302" y="718046"/>
                  <a:pt x="1276936" y="733524"/>
                </a:cubicBezTo>
                <a:cubicBezTo>
                  <a:pt x="1273283" y="746477"/>
                  <a:pt x="1270742" y="784167"/>
                  <a:pt x="1273149" y="811678"/>
                </a:cubicBezTo>
                <a:cubicBezTo>
                  <a:pt x="1312281" y="813446"/>
                  <a:pt x="1352283" y="816004"/>
                  <a:pt x="1376949" y="821630"/>
                </a:cubicBezTo>
                <a:cubicBezTo>
                  <a:pt x="1422193" y="831949"/>
                  <a:pt x="1419017" y="856555"/>
                  <a:pt x="1457911" y="869255"/>
                </a:cubicBezTo>
                <a:cubicBezTo>
                  <a:pt x="1496805" y="881955"/>
                  <a:pt x="1580149" y="885130"/>
                  <a:pt x="1610311" y="897830"/>
                </a:cubicBezTo>
                <a:cubicBezTo>
                  <a:pt x="1640474" y="910530"/>
                  <a:pt x="1617455" y="929580"/>
                  <a:pt x="1638886" y="945455"/>
                </a:cubicBezTo>
                <a:cubicBezTo>
                  <a:pt x="1660317" y="961330"/>
                  <a:pt x="1709530" y="976411"/>
                  <a:pt x="1738899" y="993080"/>
                </a:cubicBezTo>
                <a:cubicBezTo>
                  <a:pt x="1768268" y="1009749"/>
                  <a:pt x="1802399" y="1031181"/>
                  <a:pt x="1815099" y="1045468"/>
                </a:cubicBezTo>
                <a:cubicBezTo>
                  <a:pt x="1827799" y="1059756"/>
                  <a:pt x="1798430" y="1056580"/>
                  <a:pt x="1815099" y="1078805"/>
                </a:cubicBezTo>
                <a:cubicBezTo>
                  <a:pt x="1831768" y="1101030"/>
                  <a:pt x="1886536" y="1136749"/>
                  <a:pt x="1915111" y="1178818"/>
                </a:cubicBezTo>
                <a:cubicBezTo>
                  <a:pt x="1943686" y="1220887"/>
                  <a:pt x="1967499" y="1287562"/>
                  <a:pt x="1986549" y="1331218"/>
                </a:cubicBezTo>
                <a:cubicBezTo>
                  <a:pt x="2005599" y="1374874"/>
                  <a:pt x="2011155" y="1412974"/>
                  <a:pt x="2029411" y="1440755"/>
                </a:cubicBezTo>
                <a:cubicBezTo>
                  <a:pt x="2047667" y="1468536"/>
                  <a:pt x="2078623" y="1474886"/>
                  <a:pt x="2096086" y="1497905"/>
                </a:cubicBezTo>
                <a:cubicBezTo>
                  <a:pt x="2113549" y="1520924"/>
                  <a:pt x="2124661" y="1551087"/>
                  <a:pt x="2134186" y="1578868"/>
                </a:cubicBezTo>
                <a:cubicBezTo>
                  <a:pt x="2143711" y="1606649"/>
                  <a:pt x="2139742" y="1637606"/>
                  <a:pt x="2153236" y="1664593"/>
                </a:cubicBezTo>
                <a:cubicBezTo>
                  <a:pt x="2166730" y="1691581"/>
                  <a:pt x="2194512" y="1713012"/>
                  <a:pt x="2215149" y="1740793"/>
                </a:cubicBezTo>
                <a:cubicBezTo>
                  <a:pt x="2235786" y="1768574"/>
                  <a:pt x="2255630" y="1810643"/>
                  <a:pt x="2277061" y="1831280"/>
                </a:cubicBezTo>
                <a:cubicBezTo>
                  <a:pt x="2298492" y="1851918"/>
                  <a:pt x="2325480" y="1847156"/>
                  <a:pt x="2343736" y="1864618"/>
                </a:cubicBezTo>
                <a:cubicBezTo>
                  <a:pt x="2361992" y="1882080"/>
                  <a:pt x="2373105" y="1908274"/>
                  <a:pt x="2386599" y="1936055"/>
                </a:cubicBezTo>
                <a:cubicBezTo>
                  <a:pt x="2400093" y="1963836"/>
                  <a:pt x="2417555" y="2005111"/>
                  <a:pt x="2424699" y="2031305"/>
                </a:cubicBezTo>
                <a:cubicBezTo>
                  <a:pt x="2431843" y="2057499"/>
                  <a:pt x="2427874" y="2072580"/>
                  <a:pt x="2429461" y="2093218"/>
                </a:cubicBezTo>
                <a:lnTo>
                  <a:pt x="2428586" y="2093461"/>
                </a:lnTo>
                <a:cubicBezTo>
                  <a:pt x="2442142" y="2103224"/>
                  <a:pt x="2453812" y="2112807"/>
                  <a:pt x="2462799" y="2121794"/>
                </a:cubicBezTo>
                <a:cubicBezTo>
                  <a:pt x="2488199" y="2147194"/>
                  <a:pt x="2485817" y="2157513"/>
                  <a:pt x="2496136" y="2188469"/>
                </a:cubicBezTo>
                <a:cubicBezTo>
                  <a:pt x="2506455" y="2219425"/>
                  <a:pt x="2520742" y="2274194"/>
                  <a:pt x="2524711" y="2307531"/>
                </a:cubicBezTo>
                <a:cubicBezTo>
                  <a:pt x="2528680" y="2340868"/>
                  <a:pt x="2522330" y="2360713"/>
                  <a:pt x="2519949" y="2388494"/>
                </a:cubicBezTo>
                <a:cubicBezTo>
                  <a:pt x="2517568" y="2416275"/>
                  <a:pt x="2511218" y="2440088"/>
                  <a:pt x="2510424" y="2474219"/>
                </a:cubicBezTo>
                <a:cubicBezTo>
                  <a:pt x="2509630" y="2508350"/>
                  <a:pt x="2511217" y="2559944"/>
                  <a:pt x="2515186" y="2593281"/>
                </a:cubicBezTo>
                <a:cubicBezTo>
                  <a:pt x="2519155" y="2626618"/>
                  <a:pt x="2538205" y="2649638"/>
                  <a:pt x="2534236" y="2674244"/>
                </a:cubicBezTo>
                <a:cubicBezTo>
                  <a:pt x="2530267" y="2698850"/>
                  <a:pt x="2506455" y="2709963"/>
                  <a:pt x="2491374" y="2740919"/>
                </a:cubicBezTo>
                <a:cubicBezTo>
                  <a:pt x="2476293" y="2771875"/>
                  <a:pt x="2467561" y="2801244"/>
                  <a:pt x="2443749" y="2859981"/>
                </a:cubicBezTo>
                <a:cubicBezTo>
                  <a:pt x="2419937" y="2918718"/>
                  <a:pt x="2373899" y="3029050"/>
                  <a:pt x="2348499" y="3093344"/>
                </a:cubicBezTo>
                <a:cubicBezTo>
                  <a:pt x="2323099" y="3157638"/>
                  <a:pt x="2312780" y="3187800"/>
                  <a:pt x="2291349" y="3245744"/>
                </a:cubicBezTo>
                <a:cubicBezTo>
                  <a:pt x="2269918" y="3303688"/>
                  <a:pt x="2238167" y="3398937"/>
                  <a:pt x="2219911" y="3441006"/>
                </a:cubicBezTo>
                <a:cubicBezTo>
                  <a:pt x="2201655" y="3483075"/>
                  <a:pt x="2185780" y="3471962"/>
                  <a:pt x="2181811" y="3498156"/>
                </a:cubicBezTo>
                <a:cubicBezTo>
                  <a:pt x="2177842" y="3524350"/>
                  <a:pt x="2200068" y="3555307"/>
                  <a:pt x="2196099" y="3598169"/>
                </a:cubicBezTo>
                <a:cubicBezTo>
                  <a:pt x="2192130" y="3641031"/>
                  <a:pt x="2168318" y="3701356"/>
                  <a:pt x="2157999" y="3755331"/>
                </a:cubicBezTo>
                <a:cubicBezTo>
                  <a:pt x="2147680" y="3809306"/>
                  <a:pt x="2138949" y="3872807"/>
                  <a:pt x="2134186" y="3922019"/>
                </a:cubicBezTo>
                <a:cubicBezTo>
                  <a:pt x="2130250" y="3962694"/>
                  <a:pt x="2130652" y="3994693"/>
                  <a:pt x="2129844" y="4028768"/>
                </a:cubicBezTo>
                <a:lnTo>
                  <a:pt x="2131580" y="4076006"/>
                </a:lnTo>
                <a:cubicBezTo>
                  <a:pt x="2133136" y="4099025"/>
                  <a:pt x="2134692" y="4122044"/>
                  <a:pt x="2135314" y="4168081"/>
                </a:cubicBezTo>
                <a:cubicBezTo>
                  <a:pt x="2135936" y="4214118"/>
                  <a:pt x="2134692" y="4290319"/>
                  <a:pt x="2135314" y="4352231"/>
                </a:cubicBezTo>
                <a:cubicBezTo>
                  <a:pt x="2135920" y="4412517"/>
                  <a:pt x="2149506" y="4486351"/>
                  <a:pt x="2139459" y="4535542"/>
                </a:cubicBezTo>
                <a:cubicBezTo>
                  <a:pt x="2155631" y="4602793"/>
                  <a:pt x="2180786" y="4724316"/>
                  <a:pt x="2194512" y="4796731"/>
                </a:cubicBezTo>
                <a:cubicBezTo>
                  <a:pt x="2209858" y="4877694"/>
                  <a:pt x="2223616" y="4961831"/>
                  <a:pt x="2226262" y="4999931"/>
                </a:cubicBezTo>
                <a:cubicBezTo>
                  <a:pt x="2228908" y="5038031"/>
                  <a:pt x="2218854" y="5023744"/>
                  <a:pt x="2210387" y="5025331"/>
                </a:cubicBezTo>
                <a:cubicBezTo>
                  <a:pt x="2201920" y="5026918"/>
                  <a:pt x="2181283" y="5002577"/>
                  <a:pt x="2175462" y="5009456"/>
                </a:cubicBezTo>
                <a:cubicBezTo>
                  <a:pt x="2169641" y="5016335"/>
                  <a:pt x="2179695" y="5053377"/>
                  <a:pt x="2175462" y="5066606"/>
                </a:cubicBezTo>
                <a:cubicBezTo>
                  <a:pt x="2171229" y="5079835"/>
                  <a:pt x="2170699" y="5090418"/>
                  <a:pt x="2150062" y="5088831"/>
                </a:cubicBezTo>
                <a:cubicBezTo>
                  <a:pt x="2129425" y="5087244"/>
                  <a:pt x="2069099" y="5052848"/>
                  <a:pt x="2051637" y="5057081"/>
                </a:cubicBezTo>
                <a:cubicBezTo>
                  <a:pt x="2034175" y="5061314"/>
                  <a:pt x="2052166" y="5101002"/>
                  <a:pt x="2045287" y="5114231"/>
                </a:cubicBezTo>
                <a:cubicBezTo>
                  <a:pt x="2038408" y="5127460"/>
                  <a:pt x="2020416" y="5132752"/>
                  <a:pt x="2010362" y="5136456"/>
                </a:cubicBezTo>
                <a:cubicBezTo>
                  <a:pt x="2000308" y="5140160"/>
                  <a:pt x="2002954" y="5140160"/>
                  <a:pt x="1984962" y="5136456"/>
                </a:cubicBezTo>
                <a:cubicBezTo>
                  <a:pt x="1966970" y="5132752"/>
                  <a:pt x="1924637" y="5115818"/>
                  <a:pt x="1902412" y="5114231"/>
                </a:cubicBezTo>
                <a:cubicBezTo>
                  <a:pt x="1880187" y="5112644"/>
                  <a:pt x="1858491" y="5113702"/>
                  <a:pt x="1851612" y="5126931"/>
                </a:cubicBezTo>
                <a:cubicBezTo>
                  <a:pt x="1844733" y="5140160"/>
                  <a:pt x="1852141" y="5173498"/>
                  <a:pt x="1861137" y="5193606"/>
                </a:cubicBezTo>
                <a:cubicBezTo>
                  <a:pt x="1870133" y="5213714"/>
                  <a:pt x="1882833" y="5232764"/>
                  <a:pt x="1905587" y="5247581"/>
                </a:cubicBezTo>
                <a:cubicBezTo>
                  <a:pt x="1928341" y="5262398"/>
                  <a:pt x="1969616" y="5267689"/>
                  <a:pt x="1997662" y="5282506"/>
                </a:cubicBezTo>
                <a:cubicBezTo>
                  <a:pt x="2025708" y="5297323"/>
                  <a:pt x="2051637" y="5324310"/>
                  <a:pt x="2073862" y="5336481"/>
                </a:cubicBezTo>
                <a:cubicBezTo>
                  <a:pt x="2096087" y="5348652"/>
                  <a:pt x="2106670" y="5349181"/>
                  <a:pt x="2131012" y="5355531"/>
                </a:cubicBezTo>
                <a:cubicBezTo>
                  <a:pt x="2155354" y="5361881"/>
                  <a:pt x="2193454" y="5365585"/>
                  <a:pt x="2219912" y="5374581"/>
                </a:cubicBezTo>
                <a:cubicBezTo>
                  <a:pt x="2246370" y="5383577"/>
                  <a:pt x="2274945" y="5394689"/>
                  <a:pt x="2289762" y="5409506"/>
                </a:cubicBezTo>
                <a:cubicBezTo>
                  <a:pt x="2304579" y="5424323"/>
                  <a:pt x="2312516" y="5444431"/>
                  <a:pt x="2308812" y="5463481"/>
                </a:cubicBezTo>
                <a:cubicBezTo>
                  <a:pt x="2305108" y="5482531"/>
                  <a:pt x="2295054" y="5511106"/>
                  <a:pt x="2267537" y="5523806"/>
                </a:cubicBezTo>
                <a:cubicBezTo>
                  <a:pt x="2240020" y="5536506"/>
                  <a:pt x="2184458" y="5538094"/>
                  <a:pt x="2143712" y="5539681"/>
                </a:cubicBezTo>
                <a:cubicBezTo>
                  <a:pt x="2102966" y="5541268"/>
                  <a:pt x="2063279" y="5542327"/>
                  <a:pt x="2023062" y="5533331"/>
                </a:cubicBezTo>
                <a:cubicBezTo>
                  <a:pt x="1982845" y="5524335"/>
                  <a:pt x="1931516" y="5493643"/>
                  <a:pt x="1902412" y="5485706"/>
                </a:cubicBezTo>
                <a:cubicBezTo>
                  <a:pt x="1873308" y="5477769"/>
                  <a:pt x="1875424" y="5487293"/>
                  <a:pt x="1848437" y="5485706"/>
                </a:cubicBezTo>
                <a:cubicBezTo>
                  <a:pt x="1821450" y="5484119"/>
                  <a:pt x="1779116" y="5483060"/>
                  <a:pt x="1740487" y="5476181"/>
                </a:cubicBezTo>
                <a:cubicBezTo>
                  <a:pt x="1701858" y="5469302"/>
                  <a:pt x="1645237" y="5453956"/>
                  <a:pt x="1616662" y="5444431"/>
                </a:cubicBezTo>
                <a:cubicBezTo>
                  <a:pt x="1588087" y="5434906"/>
                  <a:pt x="1574329" y="5427498"/>
                  <a:pt x="1569037" y="5419031"/>
                </a:cubicBezTo>
                <a:cubicBezTo>
                  <a:pt x="1563745" y="5410564"/>
                  <a:pt x="1584383" y="5405802"/>
                  <a:pt x="1584912" y="5393631"/>
                </a:cubicBezTo>
                <a:cubicBezTo>
                  <a:pt x="1585441" y="5381460"/>
                  <a:pt x="1571683" y="5361881"/>
                  <a:pt x="1572212" y="5346006"/>
                </a:cubicBezTo>
                <a:cubicBezTo>
                  <a:pt x="1572741" y="5330131"/>
                  <a:pt x="1582795" y="5316902"/>
                  <a:pt x="1588087" y="5298381"/>
                </a:cubicBezTo>
                <a:cubicBezTo>
                  <a:pt x="1593379" y="5279860"/>
                  <a:pt x="1598670" y="5263456"/>
                  <a:pt x="1603962" y="5234881"/>
                </a:cubicBezTo>
                <a:cubicBezTo>
                  <a:pt x="1609254" y="5206306"/>
                  <a:pt x="1627774" y="5151273"/>
                  <a:pt x="1619837" y="5126931"/>
                </a:cubicBezTo>
                <a:cubicBezTo>
                  <a:pt x="1611900" y="5102589"/>
                  <a:pt x="1568508" y="5079835"/>
                  <a:pt x="1556337" y="5088831"/>
                </a:cubicBezTo>
                <a:cubicBezTo>
                  <a:pt x="1544166" y="5097827"/>
                  <a:pt x="1556866" y="5164502"/>
                  <a:pt x="1546812" y="5180906"/>
                </a:cubicBezTo>
                <a:cubicBezTo>
                  <a:pt x="1536758" y="5197310"/>
                  <a:pt x="1512945" y="5187785"/>
                  <a:pt x="1496012" y="5187256"/>
                </a:cubicBezTo>
                <a:cubicBezTo>
                  <a:pt x="1479079" y="5186727"/>
                  <a:pt x="1462145" y="5185668"/>
                  <a:pt x="1445212" y="5177731"/>
                </a:cubicBezTo>
                <a:cubicBezTo>
                  <a:pt x="1428279" y="5169794"/>
                  <a:pt x="1405524" y="5144393"/>
                  <a:pt x="1394412" y="5139631"/>
                </a:cubicBezTo>
                <a:cubicBezTo>
                  <a:pt x="1383300" y="5134869"/>
                  <a:pt x="1387004" y="5151802"/>
                  <a:pt x="1378537" y="5149156"/>
                </a:cubicBezTo>
                <a:cubicBezTo>
                  <a:pt x="1370070" y="5146510"/>
                  <a:pt x="1353666" y="5126402"/>
                  <a:pt x="1343612" y="5123756"/>
                </a:cubicBezTo>
                <a:cubicBezTo>
                  <a:pt x="1333558" y="5121110"/>
                  <a:pt x="1327208" y="5134339"/>
                  <a:pt x="1318212" y="5133281"/>
                </a:cubicBezTo>
                <a:cubicBezTo>
                  <a:pt x="1309216" y="5132223"/>
                  <a:pt x="1303395" y="5125344"/>
                  <a:pt x="1289637" y="5117406"/>
                </a:cubicBezTo>
                <a:cubicBezTo>
                  <a:pt x="1275879" y="5109469"/>
                  <a:pt x="1248362" y="5096239"/>
                  <a:pt x="1235662" y="5085656"/>
                </a:cubicBezTo>
                <a:cubicBezTo>
                  <a:pt x="1222962" y="5075073"/>
                  <a:pt x="1224020" y="5056552"/>
                  <a:pt x="1213437" y="5053906"/>
                </a:cubicBezTo>
                <a:cubicBezTo>
                  <a:pt x="1202854" y="5051260"/>
                  <a:pt x="1176925" y="5059727"/>
                  <a:pt x="1172162" y="5069781"/>
                </a:cubicBezTo>
                <a:cubicBezTo>
                  <a:pt x="1167400" y="5079835"/>
                  <a:pt x="1179041" y="5101002"/>
                  <a:pt x="1184862" y="5114231"/>
                </a:cubicBezTo>
                <a:cubicBezTo>
                  <a:pt x="1190683" y="5127460"/>
                  <a:pt x="1204441" y="5133281"/>
                  <a:pt x="1207087" y="5149156"/>
                </a:cubicBezTo>
                <a:cubicBezTo>
                  <a:pt x="1209733" y="5165031"/>
                  <a:pt x="1199150" y="5194664"/>
                  <a:pt x="1200737" y="5209481"/>
                </a:cubicBezTo>
                <a:cubicBezTo>
                  <a:pt x="1202324" y="5224298"/>
                  <a:pt x="1214495" y="5222710"/>
                  <a:pt x="1216612" y="5238056"/>
                </a:cubicBezTo>
                <a:cubicBezTo>
                  <a:pt x="1218729" y="5253402"/>
                  <a:pt x="1209204" y="5276685"/>
                  <a:pt x="1213437" y="5301556"/>
                </a:cubicBezTo>
                <a:cubicBezTo>
                  <a:pt x="1217670" y="5326427"/>
                  <a:pt x="1233545" y="5366114"/>
                  <a:pt x="1242012" y="5387281"/>
                </a:cubicBezTo>
                <a:cubicBezTo>
                  <a:pt x="1250479" y="5408448"/>
                  <a:pt x="1263179" y="5415856"/>
                  <a:pt x="1264237" y="5428556"/>
                </a:cubicBezTo>
                <a:cubicBezTo>
                  <a:pt x="1265295" y="5441256"/>
                  <a:pt x="1249950" y="5448135"/>
                  <a:pt x="1248362" y="5463481"/>
                </a:cubicBezTo>
                <a:cubicBezTo>
                  <a:pt x="1246775" y="5478827"/>
                  <a:pt x="1262120" y="5504227"/>
                  <a:pt x="1254712" y="5520631"/>
                </a:cubicBezTo>
                <a:cubicBezTo>
                  <a:pt x="1247304" y="5537035"/>
                  <a:pt x="1224549" y="5556085"/>
                  <a:pt x="1203912" y="5561906"/>
                </a:cubicBezTo>
                <a:cubicBezTo>
                  <a:pt x="1183275" y="5567727"/>
                  <a:pt x="1149937" y="5556614"/>
                  <a:pt x="1130887" y="5555556"/>
                </a:cubicBezTo>
                <a:cubicBezTo>
                  <a:pt x="1111837" y="5554498"/>
                  <a:pt x="1109720" y="5555556"/>
                  <a:pt x="1089612" y="5555556"/>
                </a:cubicBezTo>
                <a:cubicBezTo>
                  <a:pt x="1089570" y="5555558"/>
                  <a:pt x="1032982" y="5557672"/>
                  <a:pt x="1010237" y="5555556"/>
                </a:cubicBezTo>
                <a:cubicBezTo>
                  <a:pt x="987483" y="5553439"/>
                  <a:pt x="977429" y="5553439"/>
                  <a:pt x="953087" y="5542856"/>
                </a:cubicBezTo>
                <a:cubicBezTo>
                  <a:pt x="928745" y="5532273"/>
                  <a:pt x="877416" y="5502110"/>
                  <a:pt x="864187" y="5492056"/>
                </a:cubicBezTo>
                <a:lnTo>
                  <a:pt x="859945" y="5487294"/>
                </a:lnTo>
                <a:cubicBezTo>
                  <a:pt x="860516" y="5484813"/>
                  <a:pt x="872918" y="5487690"/>
                  <a:pt x="873712" y="5482531"/>
                </a:cubicBezTo>
                <a:cubicBezTo>
                  <a:pt x="874770" y="5475652"/>
                  <a:pt x="864187" y="5464010"/>
                  <a:pt x="870537" y="5450781"/>
                </a:cubicBezTo>
                <a:cubicBezTo>
                  <a:pt x="876887" y="5437552"/>
                  <a:pt x="900170" y="5418502"/>
                  <a:pt x="911812" y="5403156"/>
                </a:cubicBezTo>
                <a:cubicBezTo>
                  <a:pt x="923454" y="5387810"/>
                  <a:pt x="934566" y="5369818"/>
                  <a:pt x="940387" y="5358706"/>
                </a:cubicBezTo>
                <a:cubicBezTo>
                  <a:pt x="946208" y="5347594"/>
                  <a:pt x="942504" y="5346535"/>
                  <a:pt x="946737" y="5336481"/>
                </a:cubicBezTo>
                <a:cubicBezTo>
                  <a:pt x="950970" y="5326427"/>
                  <a:pt x="964200" y="5310023"/>
                  <a:pt x="965787" y="5298381"/>
                </a:cubicBezTo>
                <a:cubicBezTo>
                  <a:pt x="967374" y="5286739"/>
                  <a:pt x="956791" y="5276156"/>
                  <a:pt x="956262" y="5266631"/>
                </a:cubicBezTo>
                <a:cubicBezTo>
                  <a:pt x="955733" y="5257106"/>
                  <a:pt x="965787" y="5253402"/>
                  <a:pt x="962612" y="5241231"/>
                </a:cubicBezTo>
                <a:cubicBezTo>
                  <a:pt x="959437" y="5229060"/>
                  <a:pt x="938799" y="5206306"/>
                  <a:pt x="937212" y="5193606"/>
                </a:cubicBezTo>
                <a:cubicBezTo>
                  <a:pt x="935625" y="5180906"/>
                  <a:pt x="950970" y="5174556"/>
                  <a:pt x="953087" y="5165031"/>
                </a:cubicBezTo>
                <a:cubicBezTo>
                  <a:pt x="955204" y="5155506"/>
                  <a:pt x="957320" y="5138043"/>
                  <a:pt x="949912" y="5136456"/>
                </a:cubicBezTo>
                <a:cubicBezTo>
                  <a:pt x="942504" y="5134869"/>
                  <a:pt x="921337" y="5152860"/>
                  <a:pt x="908637" y="5155506"/>
                </a:cubicBezTo>
                <a:cubicBezTo>
                  <a:pt x="895937" y="5158152"/>
                  <a:pt x="883237" y="5159210"/>
                  <a:pt x="873712" y="5152331"/>
                </a:cubicBezTo>
                <a:cubicBezTo>
                  <a:pt x="864187" y="5145452"/>
                  <a:pt x="862070" y="5120581"/>
                  <a:pt x="851487" y="5114231"/>
                </a:cubicBezTo>
                <a:cubicBezTo>
                  <a:pt x="840904" y="5107881"/>
                  <a:pt x="821325" y="5106823"/>
                  <a:pt x="810212" y="5114231"/>
                </a:cubicBezTo>
                <a:cubicBezTo>
                  <a:pt x="799100" y="5121639"/>
                  <a:pt x="795395" y="5153389"/>
                  <a:pt x="784812" y="5158681"/>
                </a:cubicBezTo>
                <a:cubicBezTo>
                  <a:pt x="774229" y="5163973"/>
                  <a:pt x="756237" y="5152331"/>
                  <a:pt x="746712" y="5145981"/>
                </a:cubicBezTo>
                <a:cubicBezTo>
                  <a:pt x="737187" y="5139631"/>
                  <a:pt x="736129" y="5126931"/>
                  <a:pt x="727662" y="5120581"/>
                </a:cubicBezTo>
                <a:cubicBezTo>
                  <a:pt x="719195" y="5114231"/>
                  <a:pt x="706495" y="5106823"/>
                  <a:pt x="695912" y="5107881"/>
                </a:cubicBezTo>
                <a:cubicBezTo>
                  <a:pt x="685329" y="5108939"/>
                  <a:pt x="676862" y="5134868"/>
                  <a:pt x="664162" y="5126931"/>
                </a:cubicBezTo>
                <a:cubicBezTo>
                  <a:pt x="651462" y="5118994"/>
                  <a:pt x="626062" y="5084598"/>
                  <a:pt x="619712" y="5060256"/>
                </a:cubicBezTo>
                <a:cubicBezTo>
                  <a:pt x="613362" y="5035914"/>
                  <a:pt x="622358" y="5012102"/>
                  <a:pt x="626062" y="4980881"/>
                </a:cubicBezTo>
                <a:cubicBezTo>
                  <a:pt x="629766" y="4949660"/>
                  <a:pt x="640349" y="4904681"/>
                  <a:pt x="641937" y="4872931"/>
                </a:cubicBezTo>
                <a:cubicBezTo>
                  <a:pt x="643525" y="4841181"/>
                  <a:pt x="641937" y="4822131"/>
                  <a:pt x="635587" y="4790381"/>
                </a:cubicBezTo>
                <a:cubicBezTo>
                  <a:pt x="629237" y="4758631"/>
                  <a:pt x="615479" y="4715239"/>
                  <a:pt x="603837" y="4682431"/>
                </a:cubicBezTo>
                <a:cubicBezTo>
                  <a:pt x="592195" y="4649623"/>
                  <a:pt x="575791" y="4621048"/>
                  <a:pt x="565737" y="4593531"/>
                </a:cubicBezTo>
                <a:cubicBezTo>
                  <a:pt x="555683" y="4566014"/>
                  <a:pt x="546687" y="4540614"/>
                  <a:pt x="543512" y="4517331"/>
                </a:cubicBezTo>
                <a:cubicBezTo>
                  <a:pt x="540337" y="4494048"/>
                  <a:pt x="546158" y="4464414"/>
                  <a:pt x="546687" y="4453831"/>
                </a:cubicBezTo>
                <a:cubicBezTo>
                  <a:pt x="547216" y="4443248"/>
                  <a:pt x="558329" y="4437427"/>
                  <a:pt x="559387" y="4422081"/>
                </a:cubicBezTo>
                <a:cubicBezTo>
                  <a:pt x="560445" y="4406735"/>
                  <a:pt x="550920" y="4377631"/>
                  <a:pt x="553037" y="4361756"/>
                </a:cubicBezTo>
                <a:cubicBezTo>
                  <a:pt x="553169" y="4360764"/>
                  <a:pt x="553335" y="4359805"/>
                  <a:pt x="554180" y="4359013"/>
                </a:cubicBezTo>
                <a:lnTo>
                  <a:pt x="548274" y="4360169"/>
                </a:lnTo>
                <a:cubicBezTo>
                  <a:pt x="533192" y="4285953"/>
                  <a:pt x="518111" y="4211738"/>
                  <a:pt x="514936" y="4169669"/>
                </a:cubicBezTo>
                <a:cubicBezTo>
                  <a:pt x="511761" y="4127600"/>
                  <a:pt x="530811" y="4141093"/>
                  <a:pt x="529224" y="4107756"/>
                </a:cubicBezTo>
                <a:cubicBezTo>
                  <a:pt x="527637" y="4074419"/>
                  <a:pt x="510967" y="4016475"/>
                  <a:pt x="505411" y="3969644"/>
                </a:cubicBezTo>
                <a:cubicBezTo>
                  <a:pt x="499855" y="3922813"/>
                  <a:pt x="506205" y="3870425"/>
                  <a:pt x="495886" y="3826769"/>
                </a:cubicBezTo>
                <a:cubicBezTo>
                  <a:pt x="485567" y="3783113"/>
                  <a:pt x="456993" y="3764856"/>
                  <a:pt x="443499" y="3707706"/>
                </a:cubicBezTo>
                <a:cubicBezTo>
                  <a:pt x="430005" y="3650556"/>
                  <a:pt x="421274" y="3533082"/>
                  <a:pt x="414924" y="3483869"/>
                </a:cubicBezTo>
                <a:cubicBezTo>
                  <a:pt x="408574" y="3434656"/>
                  <a:pt x="415718" y="3432275"/>
                  <a:pt x="405399" y="3412431"/>
                </a:cubicBezTo>
                <a:cubicBezTo>
                  <a:pt x="395080" y="3392587"/>
                  <a:pt x="364917" y="3378300"/>
                  <a:pt x="353011" y="3364806"/>
                </a:cubicBezTo>
                <a:cubicBezTo>
                  <a:pt x="341105" y="3351312"/>
                  <a:pt x="338723" y="3350519"/>
                  <a:pt x="333961" y="3331469"/>
                </a:cubicBezTo>
                <a:cubicBezTo>
                  <a:pt x="329199" y="3312419"/>
                  <a:pt x="338724" y="3282256"/>
                  <a:pt x="324436" y="3250506"/>
                </a:cubicBezTo>
                <a:cubicBezTo>
                  <a:pt x="310149" y="3218756"/>
                  <a:pt x="262524" y="3190975"/>
                  <a:pt x="248236" y="3140969"/>
                </a:cubicBezTo>
                <a:cubicBezTo>
                  <a:pt x="233949" y="3090963"/>
                  <a:pt x="244267" y="2993332"/>
                  <a:pt x="238711" y="2950469"/>
                </a:cubicBezTo>
                <a:cubicBezTo>
                  <a:pt x="233155" y="2907607"/>
                  <a:pt x="216487" y="2905225"/>
                  <a:pt x="214899" y="2883794"/>
                </a:cubicBezTo>
                <a:cubicBezTo>
                  <a:pt x="213311" y="2862363"/>
                  <a:pt x="229186" y="2852043"/>
                  <a:pt x="229186" y="2821881"/>
                </a:cubicBezTo>
                <a:cubicBezTo>
                  <a:pt x="229186" y="2791719"/>
                  <a:pt x="207755" y="2727425"/>
                  <a:pt x="214899" y="2702819"/>
                </a:cubicBezTo>
                <a:cubicBezTo>
                  <a:pt x="215178" y="2701857"/>
                  <a:pt x="215485" y="2700902"/>
                  <a:pt x="216479" y="2700186"/>
                </a:cubicBezTo>
                <a:cubicBezTo>
                  <a:pt x="222633" y="2667336"/>
                  <a:pt x="229450" y="2634878"/>
                  <a:pt x="243474" y="2607568"/>
                </a:cubicBezTo>
                <a:cubicBezTo>
                  <a:pt x="258555" y="2578200"/>
                  <a:pt x="291892" y="2571055"/>
                  <a:pt x="305386" y="2531368"/>
                </a:cubicBezTo>
                <a:cubicBezTo>
                  <a:pt x="318880" y="2491681"/>
                  <a:pt x="330786" y="2418656"/>
                  <a:pt x="324436" y="2369443"/>
                </a:cubicBezTo>
                <a:cubicBezTo>
                  <a:pt x="318086" y="2320230"/>
                  <a:pt x="295067" y="2271018"/>
                  <a:pt x="267286" y="2236093"/>
                </a:cubicBezTo>
                <a:cubicBezTo>
                  <a:pt x="239505" y="2201168"/>
                  <a:pt x="180768" y="2186087"/>
                  <a:pt x="157749" y="2159893"/>
                </a:cubicBezTo>
                <a:cubicBezTo>
                  <a:pt x="134730" y="2133699"/>
                  <a:pt x="149018" y="2101949"/>
                  <a:pt x="129174" y="2078930"/>
                </a:cubicBezTo>
                <a:cubicBezTo>
                  <a:pt x="109330" y="2055911"/>
                  <a:pt x="60117" y="2067024"/>
                  <a:pt x="38686" y="2021780"/>
                </a:cubicBezTo>
                <a:cubicBezTo>
                  <a:pt x="17255" y="1976536"/>
                  <a:pt x="4555" y="1855887"/>
                  <a:pt x="586" y="1807468"/>
                </a:cubicBezTo>
                <a:cubicBezTo>
                  <a:pt x="-3383" y="1759049"/>
                  <a:pt x="14080" y="1761430"/>
                  <a:pt x="14874" y="1731268"/>
                </a:cubicBezTo>
                <a:cubicBezTo>
                  <a:pt x="15668" y="1701106"/>
                  <a:pt x="3762" y="1668562"/>
                  <a:pt x="5349" y="1626493"/>
                </a:cubicBezTo>
                <a:cubicBezTo>
                  <a:pt x="6936" y="1584424"/>
                  <a:pt x="10112" y="1523305"/>
                  <a:pt x="24399" y="1478855"/>
                </a:cubicBezTo>
                <a:cubicBezTo>
                  <a:pt x="38686" y="1434405"/>
                  <a:pt x="73612" y="1385987"/>
                  <a:pt x="91074" y="1359793"/>
                </a:cubicBezTo>
                <a:cubicBezTo>
                  <a:pt x="108536" y="1333599"/>
                  <a:pt x="118855" y="1334393"/>
                  <a:pt x="129174" y="1321693"/>
                </a:cubicBezTo>
                <a:cubicBezTo>
                  <a:pt x="139493" y="1308993"/>
                  <a:pt x="135524" y="1309787"/>
                  <a:pt x="152986" y="1283593"/>
                </a:cubicBezTo>
                <a:cubicBezTo>
                  <a:pt x="170448" y="1257399"/>
                  <a:pt x="207755" y="1203424"/>
                  <a:pt x="233949" y="1164530"/>
                </a:cubicBezTo>
                <a:cubicBezTo>
                  <a:pt x="260143" y="1125636"/>
                  <a:pt x="289512" y="1084361"/>
                  <a:pt x="310149" y="1050230"/>
                </a:cubicBezTo>
                <a:cubicBezTo>
                  <a:pt x="330786" y="1016099"/>
                  <a:pt x="333962" y="985937"/>
                  <a:pt x="357774" y="959743"/>
                </a:cubicBezTo>
                <a:cubicBezTo>
                  <a:pt x="381586" y="933549"/>
                  <a:pt x="420480" y="911324"/>
                  <a:pt x="453024" y="893068"/>
                </a:cubicBezTo>
                <a:cubicBezTo>
                  <a:pt x="485568" y="874812"/>
                  <a:pt x="525255" y="855761"/>
                  <a:pt x="553036" y="850205"/>
                </a:cubicBezTo>
                <a:cubicBezTo>
                  <a:pt x="580817" y="844649"/>
                  <a:pt x="586374" y="860524"/>
                  <a:pt x="605424" y="854968"/>
                </a:cubicBezTo>
                <a:cubicBezTo>
                  <a:pt x="624474" y="849412"/>
                  <a:pt x="652255" y="823218"/>
                  <a:pt x="667336" y="816868"/>
                </a:cubicBezTo>
                <a:cubicBezTo>
                  <a:pt x="682417" y="810518"/>
                  <a:pt x="673686" y="824805"/>
                  <a:pt x="695911" y="816868"/>
                </a:cubicBezTo>
                <a:cubicBezTo>
                  <a:pt x="705188" y="813555"/>
                  <a:pt x="718890" y="807476"/>
                  <a:pt x="734218" y="800303"/>
                </a:cubicBezTo>
                <a:cubicBezTo>
                  <a:pt x="736163" y="797061"/>
                  <a:pt x="736035" y="793710"/>
                  <a:pt x="734011" y="790674"/>
                </a:cubicBezTo>
                <a:cubicBezTo>
                  <a:pt x="728455" y="782340"/>
                  <a:pt x="699086" y="775196"/>
                  <a:pt x="695911" y="769243"/>
                </a:cubicBezTo>
                <a:cubicBezTo>
                  <a:pt x="692736" y="763290"/>
                  <a:pt x="714167" y="764083"/>
                  <a:pt x="714961" y="754955"/>
                </a:cubicBezTo>
                <a:cubicBezTo>
                  <a:pt x="715755" y="745827"/>
                  <a:pt x="701468" y="726380"/>
                  <a:pt x="700674" y="714474"/>
                </a:cubicBezTo>
                <a:cubicBezTo>
                  <a:pt x="699880" y="702568"/>
                  <a:pt x="706627" y="689868"/>
                  <a:pt x="710199" y="683518"/>
                </a:cubicBezTo>
                <a:cubicBezTo>
                  <a:pt x="713771" y="677168"/>
                  <a:pt x="720915" y="678755"/>
                  <a:pt x="722105" y="676374"/>
                </a:cubicBezTo>
                <a:cubicBezTo>
                  <a:pt x="723295" y="673993"/>
                  <a:pt x="724089" y="666452"/>
                  <a:pt x="717342" y="669230"/>
                </a:cubicBezTo>
                <a:cubicBezTo>
                  <a:pt x="710595" y="672008"/>
                  <a:pt x="687180" y="695424"/>
                  <a:pt x="681624" y="693043"/>
                </a:cubicBezTo>
                <a:cubicBezTo>
                  <a:pt x="676068" y="690662"/>
                  <a:pt x="681624" y="666849"/>
                  <a:pt x="684005" y="654943"/>
                </a:cubicBezTo>
                <a:cubicBezTo>
                  <a:pt x="686386" y="643037"/>
                  <a:pt x="694323" y="629146"/>
                  <a:pt x="695911" y="621605"/>
                </a:cubicBezTo>
                <a:cubicBezTo>
                  <a:pt x="697499" y="614064"/>
                  <a:pt x="691149" y="615652"/>
                  <a:pt x="693530" y="609699"/>
                </a:cubicBezTo>
                <a:cubicBezTo>
                  <a:pt x="695911" y="603746"/>
                  <a:pt x="710993" y="591442"/>
                  <a:pt x="710199" y="585886"/>
                </a:cubicBezTo>
                <a:cubicBezTo>
                  <a:pt x="709405" y="580330"/>
                  <a:pt x="689958" y="583108"/>
                  <a:pt x="688767" y="576361"/>
                </a:cubicBezTo>
                <a:cubicBezTo>
                  <a:pt x="687576" y="569614"/>
                  <a:pt x="696308" y="553739"/>
                  <a:pt x="703055" y="545405"/>
                </a:cubicBezTo>
                <a:cubicBezTo>
                  <a:pt x="709802" y="537071"/>
                  <a:pt x="730043" y="538658"/>
                  <a:pt x="729249" y="526355"/>
                </a:cubicBezTo>
                <a:cubicBezTo>
                  <a:pt x="728455" y="514052"/>
                  <a:pt x="703848" y="483095"/>
                  <a:pt x="698292" y="471586"/>
                </a:cubicBezTo>
                <a:lnTo>
                  <a:pt x="694869" y="462508"/>
                </a:lnTo>
                <a:cubicBezTo>
                  <a:pt x="694919" y="461168"/>
                  <a:pt x="695713" y="460474"/>
                  <a:pt x="695911" y="457299"/>
                </a:cubicBezTo>
                <a:cubicBezTo>
                  <a:pt x="696308" y="450949"/>
                  <a:pt x="703452" y="439042"/>
                  <a:pt x="700674" y="433486"/>
                </a:cubicBezTo>
                <a:cubicBezTo>
                  <a:pt x="697896" y="427930"/>
                  <a:pt x="687179" y="430311"/>
                  <a:pt x="679242" y="423961"/>
                </a:cubicBezTo>
                <a:cubicBezTo>
                  <a:pt x="671305" y="417611"/>
                  <a:pt x="659796" y="401736"/>
                  <a:pt x="653049" y="395386"/>
                </a:cubicBezTo>
                <a:cubicBezTo>
                  <a:pt x="646302" y="389036"/>
                  <a:pt x="642333" y="390623"/>
                  <a:pt x="638761" y="385861"/>
                </a:cubicBezTo>
                <a:cubicBezTo>
                  <a:pt x="635189" y="381099"/>
                  <a:pt x="631220" y="373558"/>
                  <a:pt x="631617" y="366811"/>
                </a:cubicBezTo>
                <a:cubicBezTo>
                  <a:pt x="632014" y="360064"/>
                  <a:pt x="639951" y="351730"/>
                  <a:pt x="641142" y="345380"/>
                </a:cubicBezTo>
                <a:cubicBezTo>
                  <a:pt x="642333" y="339030"/>
                  <a:pt x="638364" y="335458"/>
                  <a:pt x="638761" y="328711"/>
                </a:cubicBezTo>
                <a:cubicBezTo>
                  <a:pt x="639158" y="321964"/>
                  <a:pt x="645508" y="310455"/>
                  <a:pt x="643524" y="304899"/>
                </a:cubicBezTo>
                <a:cubicBezTo>
                  <a:pt x="641540" y="299343"/>
                  <a:pt x="631617" y="304105"/>
                  <a:pt x="626855" y="295374"/>
                </a:cubicBezTo>
                <a:cubicBezTo>
                  <a:pt x="622093" y="286643"/>
                  <a:pt x="612171" y="262036"/>
                  <a:pt x="614949" y="252511"/>
                </a:cubicBezTo>
                <a:cubicBezTo>
                  <a:pt x="617727" y="242986"/>
                  <a:pt x="638365" y="244574"/>
                  <a:pt x="643524" y="238224"/>
                </a:cubicBezTo>
                <a:cubicBezTo>
                  <a:pt x="648683" y="231874"/>
                  <a:pt x="641142" y="222349"/>
                  <a:pt x="645905" y="214411"/>
                </a:cubicBezTo>
                <a:cubicBezTo>
                  <a:pt x="650667" y="206474"/>
                  <a:pt x="668130" y="202108"/>
                  <a:pt x="672099" y="190599"/>
                </a:cubicBezTo>
                <a:cubicBezTo>
                  <a:pt x="676068" y="179090"/>
                  <a:pt x="670511" y="161627"/>
                  <a:pt x="669717" y="145355"/>
                </a:cubicBezTo>
                <a:cubicBezTo>
                  <a:pt x="668923" y="129083"/>
                  <a:pt x="662177" y="106859"/>
                  <a:pt x="667336" y="92968"/>
                </a:cubicBezTo>
                <a:cubicBezTo>
                  <a:pt x="672495" y="79077"/>
                  <a:pt x="685593" y="71536"/>
                  <a:pt x="700674" y="62011"/>
                </a:cubicBezTo>
                <a:cubicBezTo>
                  <a:pt x="715755" y="52486"/>
                  <a:pt x="741949" y="41374"/>
                  <a:pt x="757824" y="35818"/>
                </a:cubicBezTo>
                <a:cubicBezTo>
                  <a:pt x="773699" y="30262"/>
                  <a:pt x="782034" y="34627"/>
                  <a:pt x="795924" y="28674"/>
                </a:cubicBezTo>
                <a:cubicBezTo>
                  <a:pt x="809814" y="22721"/>
                  <a:pt x="824498" y="1686"/>
                  <a:pt x="841167" y="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133418" y="551723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亚里士多德</a:t>
            </a:r>
            <a:endParaRPr lang="zh-CN" altLang="en-US" dirty="0">
              <a:solidFill>
                <a:schemeClr val="accent6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957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2627784" y="620688"/>
            <a:ext cx="3483191" cy="3866282"/>
          </a:xfrm>
          <a:custGeom>
            <a:avLst/>
            <a:gdLst/>
            <a:ahLst/>
            <a:cxnLst/>
            <a:rect l="l" t="t" r="r" b="b"/>
            <a:pathLst>
              <a:path w="5715000" h="6343551">
                <a:moveTo>
                  <a:pt x="2188915" y="0"/>
                </a:moveTo>
                <a:cubicBezTo>
                  <a:pt x="2248892" y="-99"/>
                  <a:pt x="2320925" y="7839"/>
                  <a:pt x="2387600" y="15776"/>
                </a:cubicBezTo>
                <a:cubicBezTo>
                  <a:pt x="2476500" y="26359"/>
                  <a:pt x="2596092" y="49643"/>
                  <a:pt x="2667000" y="66576"/>
                </a:cubicBezTo>
                <a:cubicBezTo>
                  <a:pt x="2737908" y="83509"/>
                  <a:pt x="2754842" y="71868"/>
                  <a:pt x="2813050" y="117376"/>
                </a:cubicBezTo>
                <a:cubicBezTo>
                  <a:pt x="2871258" y="162884"/>
                  <a:pt x="2945342" y="241201"/>
                  <a:pt x="3016250" y="339626"/>
                </a:cubicBezTo>
                <a:cubicBezTo>
                  <a:pt x="3087158" y="438051"/>
                  <a:pt x="3187700" y="627493"/>
                  <a:pt x="3238500" y="707926"/>
                </a:cubicBezTo>
                <a:cubicBezTo>
                  <a:pt x="3289300" y="788359"/>
                  <a:pt x="3288242" y="765076"/>
                  <a:pt x="3321050" y="822226"/>
                </a:cubicBezTo>
                <a:cubicBezTo>
                  <a:pt x="3353858" y="879376"/>
                  <a:pt x="3407833" y="970393"/>
                  <a:pt x="3435350" y="1050826"/>
                </a:cubicBezTo>
                <a:cubicBezTo>
                  <a:pt x="3462867" y="1131259"/>
                  <a:pt x="3480858" y="1233918"/>
                  <a:pt x="3486150" y="1304826"/>
                </a:cubicBezTo>
                <a:cubicBezTo>
                  <a:pt x="3491442" y="1375734"/>
                  <a:pt x="3462867" y="1439234"/>
                  <a:pt x="3467100" y="1476276"/>
                </a:cubicBezTo>
                <a:cubicBezTo>
                  <a:pt x="3471333" y="1513318"/>
                  <a:pt x="3508375" y="1501676"/>
                  <a:pt x="3511550" y="1527076"/>
                </a:cubicBezTo>
                <a:cubicBezTo>
                  <a:pt x="3514725" y="1552476"/>
                  <a:pt x="3481917" y="1596926"/>
                  <a:pt x="3486150" y="1628676"/>
                </a:cubicBezTo>
                <a:cubicBezTo>
                  <a:pt x="3490383" y="1660426"/>
                  <a:pt x="3532717" y="1694293"/>
                  <a:pt x="3536950" y="1717576"/>
                </a:cubicBezTo>
                <a:cubicBezTo>
                  <a:pt x="3539615" y="1732232"/>
                  <a:pt x="3525925" y="1741437"/>
                  <a:pt x="3517582" y="1751032"/>
                </a:cubicBezTo>
                <a:cubicBezTo>
                  <a:pt x="3562771" y="1754126"/>
                  <a:pt x="3601150" y="1760156"/>
                  <a:pt x="3638550" y="1762026"/>
                </a:cubicBezTo>
                <a:cubicBezTo>
                  <a:pt x="3733800" y="1766788"/>
                  <a:pt x="3730625" y="1754089"/>
                  <a:pt x="3790950" y="1781076"/>
                </a:cubicBezTo>
                <a:cubicBezTo>
                  <a:pt x="3851275" y="1808063"/>
                  <a:pt x="3935413" y="1881089"/>
                  <a:pt x="4000500" y="1923951"/>
                </a:cubicBezTo>
                <a:cubicBezTo>
                  <a:pt x="4065587" y="1966813"/>
                  <a:pt x="4133850" y="2006501"/>
                  <a:pt x="4181475" y="2038251"/>
                </a:cubicBezTo>
                <a:cubicBezTo>
                  <a:pt x="4229100" y="2070001"/>
                  <a:pt x="4257675" y="2085876"/>
                  <a:pt x="4286250" y="2114451"/>
                </a:cubicBezTo>
                <a:cubicBezTo>
                  <a:pt x="4314825" y="2143026"/>
                  <a:pt x="4314825" y="2185889"/>
                  <a:pt x="4352925" y="2209701"/>
                </a:cubicBezTo>
                <a:cubicBezTo>
                  <a:pt x="4391025" y="2233513"/>
                  <a:pt x="4437063" y="2223989"/>
                  <a:pt x="4514850" y="2257326"/>
                </a:cubicBezTo>
                <a:cubicBezTo>
                  <a:pt x="4592637" y="2290663"/>
                  <a:pt x="4725988" y="2352576"/>
                  <a:pt x="4819650" y="2409726"/>
                </a:cubicBezTo>
                <a:cubicBezTo>
                  <a:pt x="4913313" y="2466876"/>
                  <a:pt x="5014913" y="2551014"/>
                  <a:pt x="5076825" y="2600226"/>
                </a:cubicBezTo>
                <a:cubicBezTo>
                  <a:pt x="5138737" y="2649438"/>
                  <a:pt x="5137150" y="2643089"/>
                  <a:pt x="5191125" y="2705001"/>
                </a:cubicBezTo>
                <a:cubicBezTo>
                  <a:pt x="5245100" y="2766913"/>
                  <a:pt x="5313363" y="2892326"/>
                  <a:pt x="5400675" y="2971701"/>
                </a:cubicBezTo>
                <a:cubicBezTo>
                  <a:pt x="5487987" y="3051076"/>
                  <a:pt x="5661025" y="3144739"/>
                  <a:pt x="5715000" y="3181251"/>
                </a:cubicBezTo>
                <a:lnTo>
                  <a:pt x="5705475" y="6334026"/>
                </a:lnTo>
                <a:lnTo>
                  <a:pt x="0" y="6343551"/>
                </a:lnTo>
                <a:lnTo>
                  <a:pt x="9525" y="4895751"/>
                </a:lnTo>
                <a:cubicBezTo>
                  <a:pt x="19050" y="4860826"/>
                  <a:pt x="22225" y="4827489"/>
                  <a:pt x="38100" y="4790976"/>
                </a:cubicBezTo>
                <a:cubicBezTo>
                  <a:pt x="53975" y="4754464"/>
                  <a:pt x="58738" y="4735413"/>
                  <a:pt x="104775" y="4676676"/>
                </a:cubicBezTo>
                <a:cubicBezTo>
                  <a:pt x="150812" y="4617939"/>
                  <a:pt x="242888" y="4516338"/>
                  <a:pt x="314325" y="4438551"/>
                </a:cubicBezTo>
                <a:cubicBezTo>
                  <a:pt x="385762" y="4360764"/>
                  <a:pt x="477837" y="4290914"/>
                  <a:pt x="533400" y="4209951"/>
                </a:cubicBezTo>
                <a:cubicBezTo>
                  <a:pt x="588962" y="4128989"/>
                  <a:pt x="601663" y="4036913"/>
                  <a:pt x="647700" y="3952776"/>
                </a:cubicBezTo>
                <a:cubicBezTo>
                  <a:pt x="693737" y="3868639"/>
                  <a:pt x="758825" y="3795613"/>
                  <a:pt x="809625" y="3705126"/>
                </a:cubicBezTo>
                <a:cubicBezTo>
                  <a:pt x="860425" y="3614639"/>
                  <a:pt x="906463" y="3489226"/>
                  <a:pt x="952500" y="3409851"/>
                </a:cubicBezTo>
                <a:cubicBezTo>
                  <a:pt x="998537" y="3330476"/>
                  <a:pt x="1039813" y="3300313"/>
                  <a:pt x="1085850" y="3228876"/>
                </a:cubicBezTo>
                <a:cubicBezTo>
                  <a:pt x="1131887" y="3157439"/>
                  <a:pt x="1176338" y="3055838"/>
                  <a:pt x="1228725" y="2981226"/>
                </a:cubicBezTo>
                <a:cubicBezTo>
                  <a:pt x="1281112" y="2906614"/>
                  <a:pt x="1336675" y="2863751"/>
                  <a:pt x="1400175" y="2781201"/>
                </a:cubicBezTo>
                <a:cubicBezTo>
                  <a:pt x="1463675" y="2698651"/>
                  <a:pt x="1555750" y="2552601"/>
                  <a:pt x="1609725" y="2485926"/>
                </a:cubicBezTo>
                <a:cubicBezTo>
                  <a:pt x="1663700" y="2419251"/>
                  <a:pt x="1666875" y="2427188"/>
                  <a:pt x="1724025" y="2381151"/>
                </a:cubicBezTo>
                <a:cubicBezTo>
                  <a:pt x="1781175" y="2335114"/>
                  <a:pt x="1893887" y="2252564"/>
                  <a:pt x="1952625" y="2209701"/>
                </a:cubicBezTo>
                <a:cubicBezTo>
                  <a:pt x="1977211" y="2191760"/>
                  <a:pt x="1989281" y="2178826"/>
                  <a:pt x="2000788" y="2167836"/>
                </a:cubicBezTo>
                <a:cubicBezTo>
                  <a:pt x="2000919" y="2161138"/>
                  <a:pt x="2000616" y="2154963"/>
                  <a:pt x="2000250" y="2149376"/>
                </a:cubicBezTo>
                <a:cubicBezTo>
                  <a:pt x="1996017" y="2084818"/>
                  <a:pt x="1986492" y="2096459"/>
                  <a:pt x="1974850" y="2073176"/>
                </a:cubicBezTo>
                <a:cubicBezTo>
                  <a:pt x="1963208" y="2049893"/>
                  <a:pt x="1937808" y="2038251"/>
                  <a:pt x="1930400" y="2009676"/>
                </a:cubicBezTo>
                <a:cubicBezTo>
                  <a:pt x="1922992" y="1981101"/>
                  <a:pt x="1940983" y="1930301"/>
                  <a:pt x="1930400" y="1901726"/>
                </a:cubicBezTo>
                <a:cubicBezTo>
                  <a:pt x="1919817" y="1873151"/>
                  <a:pt x="1880658" y="1855159"/>
                  <a:pt x="1866900" y="1838226"/>
                </a:cubicBezTo>
                <a:cubicBezTo>
                  <a:pt x="1853142" y="1821293"/>
                  <a:pt x="1863725" y="1816001"/>
                  <a:pt x="1847850" y="1800126"/>
                </a:cubicBezTo>
                <a:cubicBezTo>
                  <a:pt x="1831975" y="1784251"/>
                  <a:pt x="1787525" y="1762026"/>
                  <a:pt x="1771650" y="1742976"/>
                </a:cubicBezTo>
                <a:cubicBezTo>
                  <a:pt x="1755775" y="1723926"/>
                  <a:pt x="1771650" y="1697468"/>
                  <a:pt x="1752600" y="1685826"/>
                </a:cubicBezTo>
                <a:cubicBezTo>
                  <a:pt x="1733550" y="1674184"/>
                  <a:pt x="1681692" y="1687943"/>
                  <a:pt x="1657350" y="1673126"/>
                </a:cubicBezTo>
                <a:cubicBezTo>
                  <a:pt x="1633008" y="1658309"/>
                  <a:pt x="1616075" y="1648784"/>
                  <a:pt x="1606550" y="1596926"/>
                </a:cubicBezTo>
                <a:cubicBezTo>
                  <a:pt x="1597025" y="1545068"/>
                  <a:pt x="1608667" y="1429709"/>
                  <a:pt x="1600200" y="1361976"/>
                </a:cubicBezTo>
                <a:cubicBezTo>
                  <a:pt x="1591733" y="1294243"/>
                  <a:pt x="1552575" y="1261434"/>
                  <a:pt x="1555750" y="1190526"/>
                </a:cubicBezTo>
                <a:cubicBezTo>
                  <a:pt x="1558925" y="1119618"/>
                  <a:pt x="1602317" y="1009551"/>
                  <a:pt x="1619250" y="936526"/>
                </a:cubicBezTo>
                <a:cubicBezTo>
                  <a:pt x="1636183" y="863501"/>
                  <a:pt x="1652058" y="821168"/>
                  <a:pt x="1657350" y="752376"/>
                </a:cubicBezTo>
                <a:cubicBezTo>
                  <a:pt x="1662642" y="683584"/>
                  <a:pt x="1636183" y="594684"/>
                  <a:pt x="1651000" y="523776"/>
                </a:cubicBezTo>
                <a:cubicBezTo>
                  <a:pt x="1665817" y="452868"/>
                  <a:pt x="1703917" y="374551"/>
                  <a:pt x="1739900" y="320576"/>
                </a:cubicBezTo>
                <a:cubicBezTo>
                  <a:pt x="1775883" y="266601"/>
                  <a:pt x="1825625" y="242259"/>
                  <a:pt x="1866900" y="199926"/>
                </a:cubicBezTo>
                <a:cubicBezTo>
                  <a:pt x="1908175" y="157593"/>
                  <a:pt x="1943100" y="99384"/>
                  <a:pt x="1987550" y="66576"/>
                </a:cubicBezTo>
                <a:cubicBezTo>
                  <a:pt x="2032000" y="33768"/>
                  <a:pt x="2066925" y="11543"/>
                  <a:pt x="2133600" y="3076"/>
                </a:cubicBezTo>
                <a:cubicBezTo>
                  <a:pt x="2150269" y="959"/>
                  <a:pt x="2168922" y="33"/>
                  <a:pt x="218891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4018002" y="547364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欧几里得</a:t>
            </a:r>
            <a:endParaRPr lang="zh-CN" altLang="en-US" dirty="0">
              <a:solidFill>
                <a:schemeClr val="accent6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572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2411760" y="749833"/>
            <a:ext cx="4097283" cy="4047319"/>
          </a:xfrm>
          <a:custGeom>
            <a:avLst/>
            <a:gdLst/>
            <a:ahLst/>
            <a:cxnLst/>
            <a:rect l="l" t="t" r="r" b="b"/>
            <a:pathLst>
              <a:path w="5701443" h="5631917">
                <a:moveTo>
                  <a:pt x="3388210" y="1451"/>
                </a:moveTo>
                <a:cubicBezTo>
                  <a:pt x="3465998" y="5420"/>
                  <a:pt x="3543388" y="17723"/>
                  <a:pt x="3615619" y="40742"/>
                </a:cubicBezTo>
                <a:cubicBezTo>
                  <a:pt x="3760082" y="86779"/>
                  <a:pt x="3915657" y="199492"/>
                  <a:pt x="4025194" y="288392"/>
                </a:cubicBezTo>
                <a:cubicBezTo>
                  <a:pt x="4134731" y="377292"/>
                  <a:pt x="4207757" y="461430"/>
                  <a:pt x="4272844" y="574142"/>
                </a:cubicBezTo>
                <a:cubicBezTo>
                  <a:pt x="4337931" y="686854"/>
                  <a:pt x="4398257" y="901167"/>
                  <a:pt x="4415719" y="964667"/>
                </a:cubicBezTo>
                <a:lnTo>
                  <a:pt x="4419551" y="981382"/>
                </a:lnTo>
                <a:cubicBezTo>
                  <a:pt x="4422590" y="1005148"/>
                  <a:pt x="4387342" y="931528"/>
                  <a:pt x="4377619" y="955142"/>
                </a:cubicBezTo>
                <a:cubicBezTo>
                  <a:pt x="4366507" y="982129"/>
                  <a:pt x="4355394" y="1086905"/>
                  <a:pt x="4349044" y="1126592"/>
                </a:cubicBezTo>
                <a:cubicBezTo>
                  <a:pt x="4342694" y="1166279"/>
                  <a:pt x="4350631" y="1166280"/>
                  <a:pt x="4339519" y="1193267"/>
                </a:cubicBezTo>
                <a:cubicBezTo>
                  <a:pt x="4328407" y="1220254"/>
                  <a:pt x="4290306" y="1242480"/>
                  <a:pt x="4282369" y="1288517"/>
                </a:cubicBezTo>
                <a:cubicBezTo>
                  <a:pt x="4274432" y="1334554"/>
                  <a:pt x="4280781" y="1425042"/>
                  <a:pt x="4291894" y="1469492"/>
                </a:cubicBezTo>
                <a:cubicBezTo>
                  <a:pt x="4303007" y="1513942"/>
                  <a:pt x="4344282" y="1532992"/>
                  <a:pt x="4349044" y="1555217"/>
                </a:cubicBezTo>
                <a:cubicBezTo>
                  <a:pt x="4353807" y="1577442"/>
                  <a:pt x="4318882" y="1585380"/>
                  <a:pt x="4320469" y="1602842"/>
                </a:cubicBezTo>
                <a:cubicBezTo>
                  <a:pt x="4322056" y="1620304"/>
                  <a:pt x="4376031" y="1644117"/>
                  <a:pt x="4358569" y="1659992"/>
                </a:cubicBezTo>
                <a:cubicBezTo>
                  <a:pt x="4341107" y="1675867"/>
                  <a:pt x="4253794" y="1691742"/>
                  <a:pt x="4215694" y="1698092"/>
                </a:cubicBezTo>
                <a:cubicBezTo>
                  <a:pt x="4177594" y="1704442"/>
                  <a:pt x="4160131" y="1704442"/>
                  <a:pt x="4129969" y="1698092"/>
                </a:cubicBezTo>
                <a:cubicBezTo>
                  <a:pt x="4099807" y="1691742"/>
                  <a:pt x="4053769" y="1672692"/>
                  <a:pt x="4034719" y="1659992"/>
                </a:cubicBezTo>
                <a:cubicBezTo>
                  <a:pt x="4015669" y="1647292"/>
                  <a:pt x="4041069" y="1634592"/>
                  <a:pt x="4015669" y="1621892"/>
                </a:cubicBezTo>
                <a:cubicBezTo>
                  <a:pt x="3990269" y="1609192"/>
                  <a:pt x="3898194" y="1583792"/>
                  <a:pt x="3882319" y="1583792"/>
                </a:cubicBezTo>
                <a:cubicBezTo>
                  <a:pt x="3886891" y="1591412"/>
                  <a:pt x="3922959" y="1606652"/>
                  <a:pt x="3920419" y="1621892"/>
                </a:cubicBezTo>
                <a:cubicBezTo>
                  <a:pt x="3917244" y="1640942"/>
                  <a:pt x="3887082" y="1672692"/>
                  <a:pt x="3863269" y="1698092"/>
                </a:cubicBezTo>
                <a:cubicBezTo>
                  <a:pt x="3839457" y="1723492"/>
                  <a:pt x="3769607" y="1729842"/>
                  <a:pt x="3777544" y="1774292"/>
                </a:cubicBezTo>
                <a:cubicBezTo>
                  <a:pt x="3785481" y="1818742"/>
                  <a:pt x="3891844" y="1915580"/>
                  <a:pt x="3910894" y="1964792"/>
                </a:cubicBezTo>
                <a:cubicBezTo>
                  <a:pt x="3929944" y="2014005"/>
                  <a:pt x="3888669" y="2021942"/>
                  <a:pt x="3891844" y="2069567"/>
                </a:cubicBezTo>
                <a:cubicBezTo>
                  <a:pt x="3895019" y="2117192"/>
                  <a:pt x="3934707" y="2196567"/>
                  <a:pt x="3929944" y="2250542"/>
                </a:cubicBezTo>
                <a:cubicBezTo>
                  <a:pt x="3925181" y="2304517"/>
                  <a:pt x="3891844" y="2350555"/>
                  <a:pt x="3863269" y="2393417"/>
                </a:cubicBezTo>
                <a:cubicBezTo>
                  <a:pt x="3834694" y="2436279"/>
                  <a:pt x="3785481" y="2480730"/>
                  <a:pt x="3758494" y="2507717"/>
                </a:cubicBezTo>
                <a:cubicBezTo>
                  <a:pt x="3744775" y="2521437"/>
                  <a:pt x="3734132" y="2530849"/>
                  <a:pt x="3724985" y="2538122"/>
                </a:cubicBezTo>
                <a:lnTo>
                  <a:pt x="3834694" y="2622017"/>
                </a:lnTo>
                <a:cubicBezTo>
                  <a:pt x="3896606" y="2678373"/>
                  <a:pt x="3958519" y="2734730"/>
                  <a:pt x="4025194" y="2793467"/>
                </a:cubicBezTo>
                <a:cubicBezTo>
                  <a:pt x="4091869" y="2852204"/>
                  <a:pt x="4185532" y="2972855"/>
                  <a:pt x="4234744" y="2974442"/>
                </a:cubicBezTo>
                <a:cubicBezTo>
                  <a:pt x="4283956" y="2976029"/>
                  <a:pt x="4276019" y="2841092"/>
                  <a:pt x="4320469" y="2802992"/>
                </a:cubicBezTo>
                <a:cubicBezTo>
                  <a:pt x="4364919" y="2764892"/>
                  <a:pt x="4418894" y="2737905"/>
                  <a:pt x="4501444" y="2745842"/>
                </a:cubicBezTo>
                <a:cubicBezTo>
                  <a:pt x="4583994" y="2753780"/>
                  <a:pt x="4741157" y="2831567"/>
                  <a:pt x="4815769" y="2850617"/>
                </a:cubicBezTo>
                <a:cubicBezTo>
                  <a:pt x="4890381" y="2869667"/>
                  <a:pt x="4898319" y="2834742"/>
                  <a:pt x="4949119" y="2860142"/>
                </a:cubicBezTo>
                <a:cubicBezTo>
                  <a:pt x="4999919" y="2885542"/>
                  <a:pt x="5074532" y="2944280"/>
                  <a:pt x="5120569" y="3003017"/>
                </a:cubicBezTo>
                <a:cubicBezTo>
                  <a:pt x="5166606" y="3061754"/>
                  <a:pt x="5188832" y="3153830"/>
                  <a:pt x="5225344" y="3212567"/>
                </a:cubicBezTo>
                <a:cubicBezTo>
                  <a:pt x="5261856" y="3271304"/>
                  <a:pt x="5339644" y="3355442"/>
                  <a:pt x="5339644" y="3355442"/>
                </a:cubicBezTo>
                <a:cubicBezTo>
                  <a:pt x="5377744" y="3403067"/>
                  <a:pt x="5398382" y="3441167"/>
                  <a:pt x="5453944" y="3498317"/>
                </a:cubicBezTo>
                <a:cubicBezTo>
                  <a:pt x="5509506" y="3555467"/>
                  <a:pt x="5633331" y="3638017"/>
                  <a:pt x="5673019" y="3698342"/>
                </a:cubicBezTo>
                <a:cubicBezTo>
                  <a:pt x="5712707" y="3758667"/>
                  <a:pt x="5702388" y="3809467"/>
                  <a:pt x="5692069" y="3860267"/>
                </a:cubicBezTo>
                <a:lnTo>
                  <a:pt x="5692069" y="5631917"/>
                </a:lnTo>
                <a:lnTo>
                  <a:pt x="5644" y="5622392"/>
                </a:lnTo>
                <a:cubicBezTo>
                  <a:pt x="5644" y="5041367"/>
                  <a:pt x="-7056" y="4179354"/>
                  <a:pt x="5644" y="3879317"/>
                </a:cubicBezTo>
                <a:cubicBezTo>
                  <a:pt x="18344" y="3579280"/>
                  <a:pt x="64381" y="3834867"/>
                  <a:pt x="81844" y="3822167"/>
                </a:cubicBezTo>
                <a:lnTo>
                  <a:pt x="205669" y="3803117"/>
                </a:lnTo>
                <a:lnTo>
                  <a:pt x="319969" y="3745967"/>
                </a:lnTo>
                <a:lnTo>
                  <a:pt x="386644" y="3612617"/>
                </a:lnTo>
                <a:lnTo>
                  <a:pt x="396169" y="3564992"/>
                </a:lnTo>
                <a:lnTo>
                  <a:pt x="415219" y="3441167"/>
                </a:lnTo>
                <a:cubicBezTo>
                  <a:pt x="431094" y="3380842"/>
                  <a:pt x="434269" y="3339567"/>
                  <a:pt x="462844" y="3260192"/>
                </a:cubicBezTo>
                <a:cubicBezTo>
                  <a:pt x="491419" y="3180817"/>
                  <a:pt x="510469" y="3074455"/>
                  <a:pt x="586669" y="2964917"/>
                </a:cubicBezTo>
                <a:cubicBezTo>
                  <a:pt x="662869" y="2855379"/>
                  <a:pt x="789869" y="2699804"/>
                  <a:pt x="920044" y="2602967"/>
                </a:cubicBezTo>
                <a:cubicBezTo>
                  <a:pt x="1050219" y="2506130"/>
                  <a:pt x="1199444" y="2456917"/>
                  <a:pt x="1367719" y="2383892"/>
                </a:cubicBezTo>
                <a:cubicBezTo>
                  <a:pt x="1535994" y="2310867"/>
                  <a:pt x="1786819" y="2212442"/>
                  <a:pt x="1929694" y="2164817"/>
                </a:cubicBezTo>
                <a:cubicBezTo>
                  <a:pt x="1968938" y="2151736"/>
                  <a:pt x="2004708" y="2141888"/>
                  <a:pt x="2037163" y="2134436"/>
                </a:cubicBezTo>
                <a:cubicBezTo>
                  <a:pt x="2057992" y="2123592"/>
                  <a:pt x="2078688" y="2113506"/>
                  <a:pt x="2101144" y="2098142"/>
                </a:cubicBezTo>
                <a:cubicBezTo>
                  <a:pt x="2131306" y="2077505"/>
                  <a:pt x="2158294" y="2044167"/>
                  <a:pt x="2196394" y="2021942"/>
                </a:cubicBezTo>
                <a:cubicBezTo>
                  <a:pt x="2234494" y="1999717"/>
                  <a:pt x="2301169" y="1980667"/>
                  <a:pt x="2329744" y="1964792"/>
                </a:cubicBezTo>
                <a:cubicBezTo>
                  <a:pt x="2358319" y="1948917"/>
                  <a:pt x="2369431" y="1963204"/>
                  <a:pt x="2367844" y="1926692"/>
                </a:cubicBezTo>
                <a:cubicBezTo>
                  <a:pt x="2366257" y="1890180"/>
                  <a:pt x="2332919" y="1829854"/>
                  <a:pt x="2320219" y="1745717"/>
                </a:cubicBezTo>
                <a:cubicBezTo>
                  <a:pt x="2307519" y="1661580"/>
                  <a:pt x="2301169" y="1491717"/>
                  <a:pt x="2291644" y="1421867"/>
                </a:cubicBezTo>
                <a:cubicBezTo>
                  <a:pt x="2282119" y="1352017"/>
                  <a:pt x="2280531" y="1348842"/>
                  <a:pt x="2263069" y="1326617"/>
                </a:cubicBezTo>
                <a:cubicBezTo>
                  <a:pt x="2245607" y="1304392"/>
                  <a:pt x="2207506" y="1310742"/>
                  <a:pt x="2186869" y="1288517"/>
                </a:cubicBezTo>
                <a:cubicBezTo>
                  <a:pt x="2166232" y="1266292"/>
                  <a:pt x="2147181" y="1226604"/>
                  <a:pt x="2139244" y="1193267"/>
                </a:cubicBezTo>
                <a:cubicBezTo>
                  <a:pt x="2131307" y="1159930"/>
                  <a:pt x="2137657" y="1134529"/>
                  <a:pt x="2139244" y="1088492"/>
                </a:cubicBezTo>
                <a:cubicBezTo>
                  <a:pt x="2140831" y="1042455"/>
                  <a:pt x="2129719" y="947205"/>
                  <a:pt x="2148769" y="917042"/>
                </a:cubicBezTo>
                <a:cubicBezTo>
                  <a:pt x="2167819" y="886880"/>
                  <a:pt x="2215444" y="901167"/>
                  <a:pt x="2253544" y="907517"/>
                </a:cubicBezTo>
                <a:cubicBezTo>
                  <a:pt x="2291644" y="913867"/>
                  <a:pt x="2355144" y="969430"/>
                  <a:pt x="2377369" y="955142"/>
                </a:cubicBezTo>
                <a:cubicBezTo>
                  <a:pt x="2399594" y="940854"/>
                  <a:pt x="2378957" y="847192"/>
                  <a:pt x="2386894" y="821792"/>
                </a:cubicBezTo>
                <a:cubicBezTo>
                  <a:pt x="2394831" y="796392"/>
                  <a:pt x="2423407" y="821792"/>
                  <a:pt x="2424994" y="802742"/>
                </a:cubicBezTo>
                <a:cubicBezTo>
                  <a:pt x="2426581" y="783692"/>
                  <a:pt x="2382132" y="744004"/>
                  <a:pt x="2396419" y="707492"/>
                </a:cubicBezTo>
                <a:cubicBezTo>
                  <a:pt x="2410706" y="670980"/>
                  <a:pt x="2483732" y="615417"/>
                  <a:pt x="2510719" y="583667"/>
                </a:cubicBezTo>
                <a:cubicBezTo>
                  <a:pt x="2537706" y="551917"/>
                  <a:pt x="2558344" y="536042"/>
                  <a:pt x="2558344" y="516992"/>
                </a:cubicBezTo>
                <a:cubicBezTo>
                  <a:pt x="2558344" y="497942"/>
                  <a:pt x="2518656" y="488417"/>
                  <a:pt x="2510719" y="469367"/>
                </a:cubicBezTo>
                <a:cubicBezTo>
                  <a:pt x="2502782" y="450317"/>
                  <a:pt x="2504369" y="431267"/>
                  <a:pt x="2510719" y="402692"/>
                </a:cubicBezTo>
                <a:cubicBezTo>
                  <a:pt x="2517069" y="374117"/>
                  <a:pt x="2502782" y="347129"/>
                  <a:pt x="2539294" y="307442"/>
                </a:cubicBezTo>
                <a:cubicBezTo>
                  <a:pt x="2575806" y="267755"/>
                  <a:pt x="2626607" y="213779"/>
                  <a:pt x="2729794" y="164567"/>
                </a:cubicBezTo>
                <a:cubicBezTo>
                  <a:pt x="2832982" y="115354"/>
                  <a:pt x="3010782" y="32804"/>
                  <a:pt x="3158419" y="12167"/>
                </a:cubicBezTo>
                <a:cubicBezTo>
                  <a:pt x="3232238" y="1848"/>
                  <a:pt x="3310423" y="-2518"/>
                  <a:pt x="3388210" y="14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3993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>
          <a:xfrm>
            <a:off x="2699792" y="908720"/>
            <a:ext cx="4320480" cy="4451844"/>
          </a:xfrm>
          <a:custGeom>
            <a:avLst/>
            <a:gdLst/>
            <a:ahLst/>
            <a:cxnLst/>
            <a:rect l="l" t="t" r="r" b="b"/>
            <a:pathLst>
              <a:path w="4651923" h="4793365">
                <a:moveTo>
                  <a:pt x="4436450" y="1610323"/>
                </a:moveTo>
                <a:cubicBezTo>
                  <a:pt x="4415283" y="1609794"/>
                  <a:pt x="4384062" y="1614027"/>
                  <a:pt x="4372950" y="1619848"/>
                </a:cubicBezTo>
                <a:cubicBezTo>
                  <a:pt x="4361838" y="1625669"/>
                  <a:pt x="4360779" y="1636252"/>
                  <a:pt x="4369775" y="1645248"/>
                </a:cubicBezTo>
                <a:cubicBezTo>
                  <a:pt x="4378771" y="1654244"/>
                  <a:pt x="4411050" y="1660594"/>
                  <a:pt x="4426925" y="1673823"/>
                </a:cubicBezTo>
                <a:lnTo>
                  <a:pt x="4444726" y="1693021"/>
                </a:lnTo>
                <a:cubicBezTo>
                  <a:pt x="4463364" y="1664284"/>
                  <a:pt x="4479945" y="1639218"/>
                  <a:pt x="4492574" y="1620857"/>
                </a:cubicBezTo>
                <a:cubicBezTo>
                  <a:pt x="4478312" y="1615310"/>
                  <a:pt x="4454214" y="1610767"/>
                  <a:pt x="4436450" y="1610323"/>
                </a:cubicBezTo>
                <a:close/>
                <a:moveTo>
                  <a:pt x="2139338" y="590553"/>
                </a:moveTo>
                <a:lnTo>
                  <a:pt x="2135943" y="595503"/>
                </a:lnTo>
                <a:lnTo>
                  <a:pt x="2153066" y="591021"/>
                </a:lnTo>
                <a:close/>
                <a:moveTo>
                  <a:pt x="1651975" y="598"/>
                </a:moveTo>
                <a:cubicBezTo>
                  <a:pt x="1695896" y="-989"/>
                  <a:pt x="1742992" y="69"/>
                  <a:pt x="1778975" y="10123"/>
                </a:cubicBezTo>
                <a:cubicBezTo>
                  <a:pt x="1814958" y="20177"/>
                  <a:pt x="1847238" y="55102"/>
                  <a:pt x="1867875" y="60923"/>
                </a:cubicBezTo>
                <a:cubicBezTo>
                  <a:pt x="1888512" y="66744"/>
                  <a:pt x="1890629" y="45048"/>
                  <a:pt x="1902800" y="45048"/>
                </a:cubicBezTo>
                <a:cubicBezTo>
                  <a:pt x="1914971" y="45048"/>
                  <a:pt x="1932433" y="55102"/>
                  <a:pt x="1940900" y="60923"/>
                </a:cubicBezTo>
                <a:cubicBezTo>
                  <a:pt x="1949367" y="66744"/>
                  <a:pt x="1946192" y="72565"/>
                  <a:pt x="1953600" y="79973"/>
                </a:cubicBezTo>
                <a:cubicBezTo>
                  <a:pt x="1961008" y="87381"/>
                  <a:pt x="1985350" y="98494"/>
                  <a:pt x="1985350" y="105373"/>
                </a:cubicBezTo>
                <a:cubicBezTo>
                  <a:pt x="1985350" y="112252"/>
                  <a:pt x="1952013" y="114898"/>
                  <a:pt x="1953600" y="121248"/>
                </a:cubicBezTo>
                <a:cubicBezTo>
                  <a:pt x="1955188" y="127598"/>
                  <a:pt x="1981117" y="133948"/>
                  <a:pt x="1994875" y="143473"/>
                </a:cubicBezTo>
                <a:cubicBezTo>
                  <a:pt x="2008633" y="152998"/>
                  <a:pt x="2020275" y="167286"/>
                  <a:pt x="2036150" y="178398"/>
                </a:cubicBezTo>
                <a:cubicBezTo>
                  <a:pt x="2052025" y="189511"/>
                  <a:pt x="2070017" y="210677"/>
                  <a:pt x="2090125" y="210148"/>
                </a:cubicBezTo>
                <a:cubicBezTo>
                  <a:pt x="2110233" y="209619"/>
                  <a:pt x="2135633" y="179456"/>
                  <a:pt x="2156800" y="175223"/>
                </a:cubicBezTo>
                <a:cubicBezTo>
                  <a:pt x="2177967" y="170990"/>
                  <a:pt x="2200721" y="177869"/>
                  <a:pt x="2217125" y="184748"/>
                </a:cubicBezTo>
                <a:cubicBezTo>
                  <a:pt x="2233529" y="191627"/>
                  <a:pt x="2248875" y="206444"/>
                  <a:pt x="2255225" y="216498"/>
                </a:cubicBezTo>
                <a:cubicBezTo>
                  <a:pt x="2261575" y="226552"/>
                  <a:pt x="2245700" y="238194"/>
                  <a:pt x="2255225" y="245073"/>
                </a:cubicBezTo>
                <a:cubicBezTo>
                  <a:pt x="2264750" y="251952"/>
                  <a:pt x="2296500" y="245602"/>
                  <a:pt x="2312375" y="257773"/>
                </a:cubicBezTo>
                <a:cubicBezTo>
                  <a:pt x="2328250" y="269944"/>
                  <a:pt x="2354708" y="306986"/>
                  <a:pt x="2350475" y="318098"/>
                </a:cubicBezTo>
                <a:cubicBezTo>
                  <a:pt x="2346242" y="329211"/>
                  <a:pt x="2298088" y="320215"/>
                  <a:pt x="2286975" y="324448"/>
                </a:cubicBezTo>
                <a:cubicBezTo>
                  <a:pt x="2275863" y="328681"/>
                  <a:pt x="2277450" y="335561"/>
                  <a:pt x="2283800" y="343498"/>
                </a:cubicBezTo>
                <a:cubicBezTo>
                  <a:pt x="2290150" y="351435"/>
                  <a:pt x="2318725" y="356198"/>
                  <a:pt x="2325075" y="372073"/>
                </a:cubicBezTo>
                <a:cubicBezTo>
                  <a:pt x="2331425" y="387948"/>
                  <a:pt x="2328779" y="421286"/>
                  <a:pt x="2321900" y="438748"/>
                </a:cubicBezTo>
                <a:cubicBezTo>
                  <a:pt x="2315021" y="456210"/>
                  <a:pt x="2298088" y="472085"/>
                  <a:pt x="2283800" y="476848"/>
                </a:cubicBezTo>
                <a:cubicBezTo>
                  <a:pt x="2269512" y="481611"/>
                  <a:pt x="2244642" y="465206"/>
                  <a:pt x="2236175" y="467323"/>
                </a:cubicBezTo>
                <a:cubicBezTo>
                  <a:pt x="2227708" y="469440"/>
                  <a:pt x="2227179" y="475790"/>
                  <a:pt x="2233000" y="489548"/>
                </a:cubicBezTo>
                <a:cubicBezTo>
                  <a:pt x="2238821" y="503306"/>
                  <a:pt x="2267925" y="532411"/>
                  <a:pt x="2271100" y="549873"/>
                </a:cubicBezTo>
                <a:cubicBezTo>
                  <a:pt x="2273069" y="560700"/>
                  <a:pt x="2272596" y="572543"/>
                  <a:pt x="2265529" y="580545"/>
                </a:cubicBezTo>
                <a:lnTo>
                  <a:pt x="2312375" y="594323"/>
                </a:lnTo>
                <a:lnTo>
                  <a:pt x="2402863" y="594323"/>
                </a:lnTo>
                <a:cubicBezTo>
                  <a:pt x="2436597" y="603054"/>
                  <a:pt x="2470332" y="611786"/>
                  <a:pt x="2493350" y="627661"/>
                </a:cubicBezTo>
                <a:cubicBezTo>
                  <a:pt x="2516368" y="643536"/>
                  <a:pt x="2540181" y="666554"/>
                  <a:pt x="2540975" y="689573"/>
                </a:cubicBezTo>
                <a:cubicBezTo>
                  <a:pt x="2541769" y="712592"/>
                  <a:pt x="2501288" y="740373"/>
                  <a:pt x="2498113" y="765773"/>
                </a:cubicBezTo>
                <a:cubicBezTo>
                  <a:pt x="2494938" y="791173"/>
                  <a:pt x="2503669" y="823717"/>
                  <a:pt x="2521925" y="841973"/>
                </a:cubicBezTo>
                <a:cubicBezTo>
                  <a:pt x="2540181" y="860229"/>
                  <a:pt x="2573519" y="864992"/>
                  <a:pt x="2607650" y="875311"/>
                </a:cubicBezTo>
                <a:cubicBezTo>
                  <a:pt x="2641781" y="885630"/>
                  <a:pt x="2702107" y="895155"/>
                  <a:pt x="2726713" y="903886"/>
                </a:cubicBezTo>
                <a:cubicBezTo>
                  <a:pt x="2751319" y="912617"/>
                  <a:pt x="2745763" y="936429"/>
                  <a:pt x="2755288" y="927698"/>
                </a:cubicBezTo>
                <a:cubicBezTo>
                  <a:pt x="2764813" y="918967"/>
                  <a:pt x="2771957" y="857054"/>
                  <a:pt x="2783863" y="851498"/>
                </a:cubicBezTo>
                <a:cubicBezTo>
                  <a:pt x="2795769" y="845942"/>
                  <a:pt x="2804500" y="889599"/>
                  <a:pt x="2826725" y="894361"/>
                </a:cubicBezTo>
                <a:cubicBezTo>
                  <a:pt x="2848950" y="899124"/>
                  <a:pt x="2888638" y="876104"/>
                  <a:pt x="2917213" y="880073"/>
                </a:cubicBezTo>
                <a:cubicBezTo>
                  <a:pt x="2945788" y="884042"/>
                  <a:pt x="2978331" y="903092"/>
                  <a:pt x="2998175" y="918173"/>
                </a:cubicBezTo>
                <a:cubicBezTo>
                  <a:pt x="3018019" y="933254"/>
                  <a:pt x="3023575" y="946749"/>
                  <a:pt x="3036275" y="970561"/>
                </a:cubicBezTo>
                <a:cubicBezTo>
                  <a:pt x="3048975" y="994374"/>
                  <a:pt x="3060881" y="1041204"/>
                  <a:pt x="3074375" y="1061048"/>
                </a:cubicBezTo>
                <a:cubicBezTo>
                  <a:pt x="3087869" y="1080892"/>
                  <a:pt x="3102950" y="1084860"/>
                  <a:pt x="3117238" y="1089623"/>
                </a:cubicBezTo>
                <a:cubicBezTo>
                  <a:pt x="3131526" y="1094386"/>
                  <a:pt x="3148988" y="1081686"/>
                  <a:pt x="3160100" y="1089623"/>
                </a:cubicBezTo>
                <a:cubicBezTo>
                  <a:pt x="3171213" y="1097561"/>
                  <a:pt x="3173594" y="1133279"/>
                  <a:pt x="3183913" y="1137248"/>
                </a:cubicBezTo>
                <a:cubicBezTo>
                  <a:pt x="3194232" y="1141217"/>
                  <a:pt x="3214076" y="1106292"/>
                  <a:pt x="3222013" y="1113436"/>
                </a:cubicBezTo>
                <a:cubicBezTo>
                  <a:pt x="3229951" y="1120580"/>
                  <a:pt x="3221219" y="1161061"/>
                  <a:pt x="3231538" y="1180111"/>
                </a:cubicBezTo>
                <a:cubicBezTo>
                  <a:pt x="3241857" y="1199161"/>
                  <a:pt x="3274400" y="1215036"/>
                  <a:pt x="3283925" y="1227736"/>
                </a:cubicBezTo>
                <a:cubicBezTo>
                  <a:pt x="3293450" y="1240436"/>
                  <a:pt x="3275194" y="1244405"/>
                  <a:pt x="3288688" y="1256311"/>
                </a:cubicBezTo>
                <a:cubicBezTo>
                  <a:pt x="3302182" y="1268217"/>
                  <a:pt x="3348219" y="1283298"/>
                  <a:pt x="3364888" y="1299173"/>
                </a:cubicBezTo>
                <a:cubicBezTo>
                  <a:pt x="3381557" y="1315048"/>
                  <a:pt x="3366475" y="1341242"/>
                  <a:pt x="3388700" y="1351561"/>
                </a:cubicBezTo>
                <a:cubicBezTo>
                  <a:pt x="3410925" y="1361880"/>
                  <a:pt x="3464107" y="1356324"/>
                  <a:pt x="3498238" y="1361086"/>
                </a:cubicBezTo>
                <a:cubicBezTo>
                  <a:pt x="3532369" y="1365848"/>
                  <a:pt x="3572851" y="1369817"/>
                  <a:pt x="3593488" y="1380136"/>
                </a:cubicBezTo>
                <a:cubicBezTo>
                  <a:pt x="3614126" y="1390455"/>
                  <a:pt x="3605394" y="1407917"/>
                  <a:pt x="3622063" y="1422998"/>
                </a:cubicBezTo>
                <a:cubicBezTo>
                  <a:pt x="3638732" y="1438079"/>
                  <a:pt x="3666513" y="1459511"/>
                  <a:pt x="3693500" y="1470623"/>
                </a:cubicBezTo>
                <a:cubicBezTo>
                  <a:pt x="3720487" y="1481735"/>
                  <a:pt x="3753032" y="1479354"/>
                  <a:pt x="3783988" y="1489673"/>
                </a:cubicBezTo>
                <a:cubicBezTo>
                  <a:pt x="3814944" y="1499992"/>
                  <a:pt x="3853044" y="1514280"/>
                  <a:pt x="3879238" y="1532536"/>
                </a:cubicBezTo>
                <a:cubicBezTo>
                  <a:pt x="3905432" y="1550792"/>
                  <a:pt x="3923688" y="1587305"/>
                  <a:pt x="3941150" y="1599211"/>
                </a:cubicBezTo>
                <a:cubicBezTo>
                  <a:pt x="3950280" y="1605436"/>
                  <a:pt x="3960061" y="1605803"/>
                  <a:pt x="3968112" y="1605089"/>
                </a:cubicBezTo>
                <a:lnTo>
                  <a:pt x="3972900" y="1594448"/>
                </a:lnTo>
                <a:cubicBezTo>
                  <a:pt x="4000946" y="1592860"/>
                  <a:pt x="4028992" y="1591273"/>
                  <a:pt x="4045925" y="1588098"/>
                </a:cubicBezTo>
                <a:cubicBezTo>
                  <a:pt x="4062858" y="1584923"/>
                  <a:pt x="4066033" y="1576456"/>
                  <a:pt x="4074500" y="1575398"/>
                </a:cubicBezTo>
                <a:cubicBezTo>
                  <a:pt x="4082967" y="1574340"/>
                  <a:pt x="4089846" y="1580690"/>
                  <a:pt x="4096725" y="1581748"/>
                </a:cubicBezTo>
                <a:cubicBezTo>
                  <a:pt x="4103604" y="1582806"/>
                  <a:pt x="4107308" y="1578044"/>
                  <a:pt x="4115775" y="1581748"/>
                </a:cubicBezTo>
                <a:cubicBezTo>
                  <a:pt x="4124242" y="1585452"/>
                  <a:pt x="4135354" y="1605560"/>
                  <a:pt x="4147525" y="1603973"/>
                </a:cubicBezTo>
                <a:cubicBezTo>
                  <a:pt x="4159696" y="1602386"/>
                  <a:pt x="4166575" y="1581219"/>
                  <a:pt x="4188800" y="1572223"/>
                </a:cubicBezTo>
                <a:cubicBezTo>
                  <a:pt x="4211025" y="1563227"/>
                  <a:pt x="4241717" y="1556877"/>
                  <a:pt x="4280875" y="1549998"/>
                </a:cubicBezTo>
                <a:cubicBezTo>
                  <a:pt x="4320033" y="1543119"/>
                  <a:pt x="4379300" y="1524598"/>
                  <a:pt x="4423750" y="1530948"/>
                </a:cubicBezTo>
                <a:cubicBezTo>
                  <a:pt x="4468200" y="1537298"/>
                  <a:pt x="4520058" y="1564286"/>
                  <a:pt x="4547575" y="1588098"/>
                </a:cubicBezTo>
                <a:cubicBezTo>
                  <a:pt x="4575092" y="1611910"/>
                  <a:pt x="4579854" y="1656890"/>
                  <a:pt x="4588850" y="1673823"/>
                </a:cubicBezTo>
                <a:cubicBezTo>
                  <a:pt x="4597846" y="1690756"/>
                  <a:pt x="4605254" y="1686523"/>
                  <a:pt x="4601550" y="1689698"/>
                </a:cubicBezTo>
                <a:cubicBezTo>
                  <a:pt x="4597846" y="1692873"/>
                  <a:pt x="4581971" y="1700281"/>
                  <a:pt x="4566625" y="1692873"/>
                </a:cubicBezTo>
                <a:cubicBezTo>
                  <a:pt x="4558827" y="1689109"/>
                  <a:pt x="4547067" y="1679879"/>
                  <a:pt x="4535945" y="1670161"/>
                </a:cubicBezTo>
                <a:cubicBezTo>
                  <a:pt x="4558528" y="1733899"/>
                  <a:pt x="4584733" y="1819701"/>
                  <a:pt x="4594352" y="1870474"/>
                </a:cubicBezTo>
                <a:cubicBezTo>
                  <a:pt x="4612508" y="1966300"/>
                  <a:pt x="4640278" y="2111175"/>
                  <a:pt x="4648169" y="2188255"/>
                </a:cubicBezTo>
                <a:cubicBezTo>
                  <a:pt x="4656059" y="2265335"/>
                  <a:pt x="4650363" y="2347738"/>
                  <a:pt x="4641697" y="2332956"/>
                </a:cubicBezTo>
                <a:cubicBezTo>
                  <a:pt x="4633032" y="2318173"/>
                  <a:pt x="4619914" y="2223016"/>
                  <a:pt x="4596176" y="2099562"/>
                </a:cubicBezTo>
                <a:cubicBezTo>
                  <a:pt x="4596161" y="2099487"/>
                  <a:pt x="4527755" y="1767277"/>
                  <a:pt x="4506024" y="1639228"/>
                </a:cubicBezTo>
                <a:cubicBezTo>
                  <a:pt x="4504665" y="1637207"/>
                  <a:pt x="4504658" y="1635294"/>
                  <a:pt x="4505033" y="1633596"/>
                </a:cubicBezTo>
                <a:lnTo>
                  <a:pt x="4504773" y="1632116"/>
                </a:lnTo>
                <a:cubicBezTo>
                  <a:pt x="4494746" y="1656808"/>
                  <a:pt x="4480094" y="1689044"/>
                  <a:pt x="4463425" y="1722028"/>
                </a:cubicBezTo>
                <a:cubicBezTo>
                  <a:pt x="4464028" y="1722839"/>
                  <a:pt x="4464524" y="1723725"/>
                  <a:pt x="4465025" y="1724623"/>
                </a:cubicBezTo>
                <a:cubicBezTo>
                  <a:pt x="4477725" y="1747377"/>
                  <a:pt x="4495717" y="1786536"/>
                  <a:pt x="4503125" y="1810348"/>
                </a:cubicBezTo>
                <a:cubicBezTo>
                  <a:pt x="4510533" y="1834161"/>
                  <a:pt x="4514767" y="1865381"/>
                  <a:pt x="4509475" y="1867498"/>
                </a:cubicBezTo>
                <a:cubicBezTo>
                  <a:pt x="4504183" y="1869615"/>
                  <a:pt x="4488308" y="1827281"/>
                  <a:pt x="4471375" y="1823048"/>
                </a:cubicBezTo>
                <a:cubicBezTo>
                  <a:pt x="4454442" y="1818815"/>
                  <a:pt x="4429042" y="1841040"/>
                  <a:pt x="4407875" y="1842098"/>
                </a:cubicBezTo>
                <a:lnTo>
                  <a:pt x="4400431" y="1841332"/>
                </a:lnTo>
                <a:lnTo>
                  <a:pt x="4391281" y="1856568"/>
                </a:lnTo>
                <a:cubicBezTo>
                  <a:pt x="4338100" y="1938324"/>
                  <a:pt x="4257931" y="2062150"/>
                  <a:pt x="4210306" y="2123268"/>
                </a:cubicBezTo>
                <a:cubicBezTo>
                  <a:pt x="4162681" y="2184386"/>
                  <a:pt x="4101562" y="2239949"/>
                  <a:pt x="4105531" y="2223280"/>
                </a:cubicBezTo>
                <a:cubicBezTo>
                  <a:pt x="4109500" y="2206611"/>
                  <a:pt x="4165856" y="2128823"/>
                  <a:pt x="4234118" y="2023255"/>
                </a:cubicBezTo>
                <a:cubicBezTo>
                  <a:pt x="4234170" y="2023175"/>
                  <a:pt x="4291629" y="1931706"/>
                  <a:pt x="4354784" y="1832700"/>
                </a:cubicBezTo>
                <a:cubicBezTo>
                  <a:pt x="4350600" y="1832099"/>
                  <a:pt x="4347141" y="1830726"/>
                  <a:pt x="4344375" y="1829398"/>
                </a:cubicBezTo>
                <a:cubicBezTo>
                  <a:pt x="4331146" y="1823048"/>
                  <a:pt x="4342787" y="1811406"/>
                  <a:pt x="4328500" y="1803998"/>
                </a:cubicBezTo>
                <a:cubicBezTo>
                  <a:pt x="4314213" y="1796590"/>
                  <a:pt x="4279287" y="1786006"/>
                  <a:pt x="4258650" y="1784948"/>
                </a:cubicBezTo>
                <a:cubicBezTo>
                  <a:pt x="4238013" y="1783890"/>
                  <a:pt x="4225842" y="1795531"/>
                  <a:pt x="4204675" y="1797648"/>
                </a:cubicBezTo>
                <a:cubicBezTo>
                  <a:pt x="4198398" y="1798276"/>
                  <a:pt x="4189700" y="1798485"/>
                  <a:pt x="4180486" y="1798426"/>
                </a:cubicBezTo>
                <a:cubicBezTo>
                  <a:pt x="4168018" y="1793222"/>
                  <a:pt x="4134061" y="1797433"/>
                  <a:pt x="4131650" y="1797648"/>
                </a:cubicBezTo>
                <a:cubicBezTo>
                  <a:pt x="4133884" y="1797276"/>
                  <a:pt x="4158634" y="1798475"/>
                  <a:pt x="4180486" y="1798426"/>
                </a:cubicBezTo>
                <a:cubicBezTo>
                  <a:pt x="4183467" y="1798063"/>
                  <a:pt x="4185204" y="1799222"/>
                  <a:pt x="4185625" y="1800823"/>
                </a:cubicBezTo>
                <a:cubicBezTo>
                  <a:pt x="4188271" y="1810877"/>
                  <a:pt x="4161813" y="1844215"/>
                  <a:pt x="4147525" y="1857973"/>
                </a:cubicBezTo>
                <a:cubicBezTo>
                  <a:pt x="4133237" y="1871731"/>
                  <a:pt x="4116833" y="1877552"/>
                  <a:pt x="4099900" y="1883373"/>
                </a:cubicBezTo>
                <a:cubicBezTo>
                  <a:pt x="4082967" y="1889194"/>
                  <a:pt x="4070796" y="1898719"/>
                  <a:pt x="4045925" y="1892898"/>
                </a:cubicBezTo>
                <a:cubicBezTo>
                  <a:pt x="4021054" y="1887077"/>
                  <a:pt x="3971842" y="1861148"/>
                  <a:pt x="3950675" y="1848448"/>
                </a:cubicBezTo>
                <a:cubicBezTo>
                  <a:pt x="3930611" y="1836410"/>
                  <a:pt x="3924811" y="1827224"/>
                  <a:pt x="3919883" y="1818115"/>
                </a:cubicBezTo>
                <a:lnTo>
                  <a:pt x="3860188" y="1813523"/>
                </a:lnTo>
                <a:lnTo>
                  <a:pt x="3793513" y="1837336"/>
                </a:lnTo>
                <a:lnTo>
                  <a:pt x="3693500" y="1880198"/>
                </a:lnTo>
                <a:cubicBezTo>
                  <a:pt x="3620475" y="1892898"/>
                  <a:pt x="3522844" y="1917504"/>
                  <a:pt x="3474425" y="1918298"/>
                </a:cubicBezTo>
                <a:cubicBezTo>
                  <a:pt x="3426006" y="1919092"/>
                  <a:pt x="3435532" y="1890517"/>
                  <a:pt x="3402988" y="1884961"/>
                </a:cubicBezTo>
                <a:cubicBezTo>
                  <a:pt x="3370444" y="1879405"/>
                  <a:pt x="3304563" y="1888930"/>
                  <a:pt x="3279163" y="1884961"/>
                </a:cubicBezTo>
                <a:cubicBezTo>
                  <a:pt x="3253763" y="1880992"/>
                  <a:pt x="3264082" y="1865910"/>
                  <a:pt x="3250588" y="1861148"/>
                </a:cubicBezTo>
                <a:cubicBezTo>
                  <a:pt x="3237094" y="1856386"/>
                  <a:pt x="3214075" y="1853211"/>
                  <a:pt x="3198200" y="1856386"/>
                </a:cubicBezTo>
                <a:cubicBezTo>
                  <a:pt x="3182325" y="1859561"/>
                  <a:pt x="3177563" y="1870673"/>
                  <a:pt x="3155338" y="1880198"/>
                </a:cubicBezTo>
                <a:cubicBezTo>
                  <a:pt x="3133113" y="1889723"/>
                  <a:pt x="3094219" y="1915123"/>
                  <a:pt x="3064850" y="1913536"/>
                </a:cubicBezTo>
                <a:cubicBezTo>
                  <a:pt x="3035481" y="1911949"/>
                  <a:pt x="3009287" y="1884960"/>
                  <a:pt x="2979125" y="1870673"/>
                </a:cubicBezTo>
                <a:cubicBezTo>
                  <a:pt x="2948963" y="1856386"/>
                  <a:pt x="2906894" y="1842892"/>
                  <a:pt x="2883875" y="1827811"/>
                </a:cubicBezTo>
                <a:cubicBezTo>
                  <a:pt x="2860856" y="1812730"/>
                  <a:pt x="2856094" y="1784155"/>
                  <a:pt x="2841013" y="1780186"/>
                </a:cubicBezTo>
                <a:cubicBezTo>
                  <a:pt x="2825932" y="1776217"/>
                  <a:pt x="2806882" y="1784948"/>
                  <a:pt x="2793388" y="1803998"/>
                </a:cubicBezTo>
                <a:cubicBezTo>
                  <a:pt x="2779894" y="1823048"/>
                  <a:pt x="2778306" y="1860355"/>
                  <a:pt x="2760050" y="1894486"/>
                </a:cubicBezTo>
                <a:cubicBezTo>
                  <a:pt x="2743611" y="1925220"/>
                  <a:pt x="2718483" y="1960781"/>
                  <a:pt x="2692388" y="1996749"/>
                </a:cubicBezTo>
                <a:cubicBezTo>
                  <a:pt x="2703313" y="2006004"/>
                  <a:pt x="2712192" y="2015024"/>
                  <a:pt x="2717188" y="2023074"/>
                </a:cubicBezTo>
                <a:cubicBezTo>
                  <a:pt x="2731475" y="2046093"/>
                  <a:pt x="2729094" y="2057205"/>
                  <a:pt x="2741000" y="2080224"/>
                </a:cubicBezTo>
                <a:cubicBezTo>
                  <a:pt x="2752906" y="2103243"/>
                  <a:pt x="2776719" y="2130231"/>
                  <a:pt x="2788625" y="2161187"/>
                </a:cubicBezTo>
                <a:cubicBezTo>
                  <a:pt x="2800531" y="2192143"/>
                  <a:pt x="2809263" y="2242150"/>
                  <a:pt x="2812438" y="2265962"/>
                </a:cubicBezTo>
                <a:cubicBezTo>
                  <a:pt x="2815613" y="2289775"/>
                  <a:pt x="2800531" y="2275487"/>
                  <a:pt x="2807675" y="2304062"/>
                </a:cubicBezTo>
                <a:cubicBezTo>
                  <a:pt x="2814819" y="2332637"/>
                  <a:pt x="2833075" y="2373912"/>
                  <a:pt x="2855300" y="2437412"/>
                </a:cubicBezTo>
                <a:cubicBezTo>
                  <a:pt x="2877525" y="2500912"/>
                  <a:pt x="2918006" y="2640612"/>
                  <a:pt x="2941025" y="2685062"/>
                </a:cubicBezTo>
                <a:cubicBezTo>
                  <a:pt x="2964044" y="2729512"/>
                  <a:pt x="2963251" y="2708081"/>
                  <a:pt x="2993413" y="2704112"/>
                </a:cubicBezTo>
                <a:cubicBezTo>
                  <a:pt x="3023575" y="2700143"/>
                  <a:pt x="3075169" y="2666805"/>
                  <a:pt x="3122000" y="2661249"/>
                </a:cubicBezTo>
                <a:cubicBezTo>
                  <a:pt x="3168831" y="2655693"/>
                  <a:pt x="3224394" y="2661249"/>
                  <a:pt x="3274400" y="2670774"/>
                </a:cubicBezTo>
                <a:cubicBezTo>
                  <a:pt x="3324406" y="2680299"/>
                  <a:pt x="3381557" y="2705699"/>
                  <a:pt x="3422038" y="2718399"/>
                </a:cubicBezTo>
                <a:cubicBezTo>
                  <a:pt x="3462519" y="2731099"/>
                  <a:pt x="3494269" y="2736655"/>
                  <a:pt x="3517288" y="2746974"/>
                </a:cubicBezTo>
                <a:cubicBezTo>
                  <a:pt x="3540307" y="2757293"/>
                  <a:pt x="3540306" y="2775550"/>
                  <a:pt x="3560150" y="2780312"/>
                </a:cubicBezTo>
                <a:cubicBezTo>
                  <a:pt x="3579994" y="2785074"/>
                  <a:pt x="3595869" y="2769199"/>
                  <a:pt x="3636350" y="2775549"/>
                </a:cubicBezTo>
                <a:cubicBezTo>
                  <a:pt x="3676831" y="2781899"/>
                  <a:pt x="3750651" y="2813650"/>
                  <a:pt x="3803038" y="2818412"/>
                </a:cubicBezTo>
                <a:cubicBezTo>
                  <a:pt x="3855425" y="2823174"/>
                  <a:pt x="3891144" y="2791424"/>
                  <a:pt x="3950675" y="2804124"/>
                </a:cubicBezTo>
                <a:cubicBezTo>
                  <a:pt x="4010206" y="2816824"/>
                  <a:pt x="4113394" y="2840637"/>
                  <a:pt x="4160225" y="2894612"/>
                </a:cubicBezTo>
                <a:cubicBezTo>
                  <a:pt x="4207056" y="2948587"/>
                  <a:pt x="4236426" y="3050980"/>
                  <a:pt x="4231663" y="3127974"/>
                </a:cubicBezTo>
                <a:cubicBezTo>
                  <a:pt x="4226900" y="3204968"/>
                  <a:pt x="4154669" y="3291487"/>
                  <a:pt x="4131650" y="3356574"/>
                </a:cubicBezTo>
                <a:cubicBezTo>
                  <a:pt x="4108631" y="3421661"/>
                  <a:pt x="4123712" y="3434362"/>
                  <a:pt x="4093550" y="3518499"/>
                </a:cubicBezTo>
                <a:cubicBezTo>
                  <a:pt x="4063388" y="3602636"/>
                  <a:pt x="4027669" y="3770118"/>
                  <a:pt x="3950675" y="3861399"/>
                </a:cubicBezTo>
                <a:cubicBezTo>
                  <a:pt x="3873681" y="3952680"/>
                  <a:pt x="3725250" y="4014593"/>
                  <a:pt x="3631588" y="4066187"/>
                </a:cubicBezTo>
                <a:cubicBezTo>
                  <a:pt x="3537926" y="4117781"/>
                  <a:pt x="3474425" y="4156674"/>
                  <a:pt x="3388700" y="4170962"/>
                </a:cubicBezTo>
                <a:cubicBezTo>
                  <a:pt x="3302975" y="4185250"/>
                  <a:pt x="3212488" y="4174931"/>
                  <a:pt x="3117238" y="4151912"/>
                </a:cubicBezTo>
                <a:cubicBezTo>
                  <a:pt x="3021988" y="4128893"/>
                  <a:pt x="2899750" y="4077299"/>
                  <a:pt x="2817200" y="4032849"/>
                </a:cubicBezTo>
                <a:cubicBezTo>
                  <a:pt x="2745813" y="3994410"/>
                  <a:pt x="2741502" y="3964875"/>
                  <a:pt x="2664071" y="3911988"/>
                </a:cubicBezTo>
                <a:cubicBezTo>
                  <a:pt x="2659820" y="3936381"/>
                  <a:pt x="2656224" y="3959885"/>
                  <a:pt x="2655275" y="3975700"/>
                </a:cubicBezTo>
                <a:cubicBezTo>
                  <a:pt x="2652894" y="4015388"/>
                  <a:pt x="2658450" y="4019357"/>
                  <a:pt x="2664800" y="4056663"/>
                </a:cubicBezTo>
                <a:cubicBezTo>
                  <a:pt x="2671150" y="4093969"/>
                  <a:pt x="2679088" y="4155882"/>
                  <a:pt x="2693375" y="4199538"/>
                </a:cubicBezTo>
                <a:cubicBezTo>
                  <a:pt x="2707662" y="4243194"/>
                  <a:pt x="2741000" y="4286056"/>
                  <a:pt x="2750525" y="4318600"/>
                </a:cubicBezTo>
                <a:cubicBezTo>
                  <a:pt x="2760050" y="4351144"/>
                  <a:pt x="2744175" y="4363844"/>
                  <a:pt x="2750525" y="4394800"/>
                </a:cubicBezTo>
                <a:cubicBezTo>
                  <a:pt x="2756875" y="4425756"/>
                  <a:pt x="2779100" y="4476557"/>
                  <a:pt x="2788625" y="4504338"/>
                </a:cubicBezTo>
                <a:cubicBezTo>
                  <a:pt x="2798150" y="4532119"/>
                  <a:pt x="2807675" y="4529738"/>
                  <a:pt x="2807675" y="4561488"/>
                </a:cubicBezTo>
                <a:cubicBezTo>
                  <a:pt x="2807675" y="4593238"/>
                  <a:pt x="2804500" y="4658326"/>
                  <a:pt x="2788625" y="4694838"/>
                </a:cubicBezTo>
                <a:cubicBezTo>
                  <a:pt x="2772750" y="4731351"/>
                  <a:pt x="2755287" y="4764688"/>
                  <a:pt x="2712425" y="4780563"/>
                </a:cubicBezTo>
                <a:cubicBezTo>
                  <a:pt x="2669563" y="4796438"/>
                  <a:pt x="2590188" y="4794851"/>
                  <a:pt x="2531450" y="4790088"/>
                </a:cubicBezTo>
                <a:cubicBezTo>
                  <a:pt x="2472713" y="4785326"/>
                  <a:pt x="2385400" y="4783738"/>
                  <a:pt x="2360000" y="4751988"/>
                </a:cubicBezTo>
                <a:cubicBezTo>
                  <a:pt x="2334600" y="4720238"/>
                  <a:pt x="2371906" y="4628163"/>
                  <a:pt x="2379050" y="4599588"/>
                </a:cubicBezTo>
                <a:cubicBezTo>
                  <a:pt x="2386194" y="4571013"/>
                  <a:pt x="2390957" y="4598794"/>
                  <a:pt x="2402863" y="4580538"/>
                </a:cubicBezTo>
                <a:cubicBezTo>
                  <a:pt x="2414769" y="4562282"/>
                  <a:pt x="2447313" y="4536881"/>
                  <a:pt x="2450488" y="4490050"/>
                </a:cubicBezTo>
                <a:cubicBezTo>
                  <a:pt x="2453663" y="4443219"/>
                  <a:pt x="2429850" y="4364637"/>
                  <a:pt x="2421913" y="4299550"/>
                </a:cubicBezTo>
                <a:cubicBezTo>
                  <a:pt x="2413976" y="4234463"/>
                  <a:pt x="2420325" y="4170962"/>
                  <a:pt x="2402863" y="4099525"/>
                </a:cubicBezTo>
                <a:cubicBezTo>
                  <a:pt x="2385401" y="4028088"/>
                  <a:pt x="2338569" y="3915375"/>
                  <a:pt x="2317138" y="3870925"/>
                </a:cubicBezTo>
                <a:cubicBezTo>
                  <a:pt x="2295707" y="3826475"/>
                  <a:pt x="2295706" y="3857431"/>
                  <a:pt x="2274275" y="3832825"/>
                </a:cubicBezTo>
                <a:cubicBezTo>
                  <a:pt x="2252844" y="3808219"/>
                  <a:pt x="2220697" y="3765753"/>
                  <a:pt x="2188550" y="3723288"/>
                </a:cubicBezTo>
                <a:lnTo>
                  <a:pt x="2136190" y="3621324"/>
                </a:lnTo>
                <a:cubicBezTo>
                  <a:pt x="2121774" y="3615341"/>
                  <a:pt x="2108861" y="3611295"/>
                  <a:pt x="2098063" y="3608987"/>
                </a:cubicBezTo>
                <a:cubicBezTo>
                  <a:pt x="1994082" y="3586762"/>
                  <a:pt x="2021862" y="3691537"/>
                  <a:pt x="1998050" y="3751862"/>
                </a:cubicBezTo>
                <a:cubicBezTo>
                  <a:pt x="1974238" y="3812187"/>
                  <a:pt x="1976619" y="3906643"/>
                  <a:pt x="1955188" y="3970937"/>
                </a:cubicBezTo>
                <a:cubicBezTo>
                  <a:pt x="1933757" y="4035231"/>
                  <a:pt x="1896450" y="4086030"/>
                  <a:pt x="1869463" y="4137624"/>
                </a:cubicBezTo>
                <a:lnTo>
                  <a:pt x="1841664" y="4190155"/>
                </a:lnTo>
                <a:cubicBezTo>
                  <a:pt x="1845626" y="4211056"/>
                  <a:pt x="1847973" y="4230200"/>
                  <a:pt x="1850413" y="4242399"/>
                </a:cubicBezTo>
                <a:cubicBezTo>
                  <a:pt x="1857557" y="4278118"/>
                  <a:pt x="1843269" y="4284468"/>
                  <a:pt x="1840888" y="4299549"/>
                </a:cubicBezTo>
                <a:cubicBezTo>
                  <a:pt x="1838507" y="4314630"/>
                  <a:pt x="1851206" y="4306693"/>
                  <a:pt x="1836125" y="4332887"/>
                </a:cubicBezTo>
                <a:cubicBezTo>
                  <a:pt x="1821044" y="4359081"/>
                  <a:pt x="1775006" y="4424962"/>
                  <a:pt x="1750400" y="4456712"/>
                </a:cubicBezTo>
                <a:cubicBezTo>
                  <a:pt x="1725794" y="4488462"/>
                  <a:pt x="1724207" y="4499575"/>
                  <a:pt x="1688488" y="4523387"/>
                </a:cubicBezTo>
                <a:cubicBezTo>
                  <a:pt x="1652769" y="4547199"/>
                  <a:pt x="1560694" y="4578950"/>
                  <a:pt x="1536088" y="4599587"/>
                </a:cubicBezTo>
                <a:cubicBezTo>
                  <a:pt x="1511482" y="4620225"/>
                  <a:pt x="1566250" y="4631337"/>
                  <a:pt x="1540850" y="4647212"/>
                </a:cubicBezTo>
                <a:cubicBezTo>
                  <a:pt x="1515450" y="4663087"/>
                  <a:pt x="1438457" y="4690075"/>
                  <a:pt x="1383688" y="4694837"/>
                </a:cubicBezTo>
                <a:cubicBezTo>
                  <a:pt x="1328919" y="4699599"/>
                  <a:pt x="1242400" y="4686106"/>
                  <a:pt x="1212238" y="4675787"/>
                </a:cubicBezTo>
                <a:cubicBezTo>
                  <a:pt x="1182076" y="4665468"/>
                  <a:pt x="1222557" y="4648005"/>
                  <a:pt x="1202713" y="4632924"/>
                </a:cubicBezTo>
                <a:cubicBezTo>
                  <a:pt x="1182869" y="4617843"/>
                  <a:pt x="1121750" y="4596411"/>
                  <a:pt x="1093175" y="4585299"/>
                </a:cubicBezTo>
                <a:cubicBezTo>
                  <a:pt x="1064600" y="4574187"/>
                  <a:pt x="1043963" y="4581330"/>
                  <a:pt x="1031263" y="4566249"/>
                </a:cubicBezTo>
                <a:cubicBezTo>
                  <a:pt x="1018563" y="4551168"/>
                  <a:pt x="1028087" y="4524974"/>
                  <a:pt x="1016975" y="4494812"/>
                </a:cubicBezTo>
                <a:cubicBezTo>
                  <a:pt x="1005863" y="4464650"/>
                  <a:pt x="978875" y="4413849"/>
                  <a:pt x="964588" y="4385274"/>
                </a:cubicBezTo>
                <a:cubicBezTo>
                  <a:pt x="950301" y="4356699"/>
                  <a:pt x="935219" y="4344000"/>
                  <a:pt x="931250" y="4323362"/>
                </a:cubicBezTo>
                <a:cubicBezTo>
                  <a:pt x="927281" y="4302724"/>
                  <a:pt x="922519" y="4293199"/>
                  <a:pt x="940775" y="4261449"/>
                </a:cubicBezTo>
                <a:cubicBezTo>
                  <a:pt x="941694" y="4259851"/>
                  <a:pt x="942698" y="4258212"/>
                  <a:pt x="944161" y="4256782"/>
                </a:cubicBezTo>
                <a:lnTo>
                  <a:pt x="940775" y="4256687"/>
                </a:lnTo>
                <a:cubicBezTo>
                  <a:pt x="942363" y="4234462"/>
                  <a:pt x="939188" y="4226524"/>
                  <a:pt x="945538" y="4190012"/>
                </a:cubicBezTo>
                <a:cubicBezTo>
                  <a:pt x="951888" y="4153500"/>
                  <a:pt x="971731" y="4082062"/>
                  <a:pt x="978875" y="4037612"/>
                </a:cubicBezTo>
                <a:cubicBezTo>
                  <a:pt x="986019" y="3993162"/>
                  <a:pt x="963000" y="3982843"/>
                  <a:pt x="988400" y="3923312"/>
                </a:cubicBezTo>
                <a:cubicBezTo>
                  <a:pt x="1013800" y="3863781"/>
                  <a:pt x="1097937" y="3770912"/>
                  <a:pt x="1131275" y="3680424"/>
                </a:cubicBezTo>
                <a:cubicBezTo>
                  <a:pt x="1164613" y="3589936"/>
                  <a:pt x="1180488" y="3487543"/>
                  <a:pt x="1188425" y="3380387"/>
                </a:cubicBezTo>
                <a:cubicBezTo>
                  <a:pt x="1196362" y="3273231"/>
                  <a:pt x="1172550" y="3124800"/>
                  <a:pt x="1178900" y="3037487"/>
                </a:cubicBezTo>
                <a:cubicBezTo>
                  <a:pt x="1185250" y="2950175"/>
                  <a:pt x="1216206" y="2912074"/>
                  <a:pt x="1226525" y="2856512"/>
                </a:cubicBezTo>
                <a:cubicBezTo>
                  <a:pt x="1236844" y="2800950"/>
                  <a:pt x="1229701" y="2746974"/>
                  <a:pt x="1240813" y="2704112"/>
                </a:cubicBezTo>
                <a:cubicBezTo>
                  <a:pt x="1251925" y="2661250"/>
                  <a:pt x="1275738" y="2644581"/>
                  <a:pt x="1293200" y="2599337"/>
                </a:cubicBezTo>
                <a:cubicBezTo>
                  <a:pt x="1310662" y="2554093"/>
                  <a:pt x="1331300" y="2473924"/>
                  <a:pt x="1345588" y="2432649"/>
                </a:cubicBezTo>
                <a:cubicBezTo>
                  <a:pt x="1359875" y="2391374"/>
                  <a:pt x="1379719" y="2395343"/>
                  <a:pt x="1378925" y="2351687"/>
                </a:cubicBezTo>
                <a:cubicBezTo>
                  <a:pt x="1378291" y="2316798"/>
                  <a:pt x="1356363" y="2243884"/>
                  <a:pt x="1346289" y="2198511"/>
                </a:cubicBezTo>
                <a:lnTo>
                  <a:pt x="1340825" y="2199286"/>
                </a:lnTo>
                <a:cubicBezTo>
                  <a:pt x="1337650" y="2175473"/>
                  <a:pt x="1337650" y="2149279"/>
                  <a:pt x="1331300" y="2127848"/>
                </a:cubicBezTo>
                <a:cubicBezTo>
                  <a:pt x="1324950" y="2106417"/>
                  <a:pt x="1309869" y="2088954"/>
                  <a:pt x="1302725" y="2070698"/>
                </a:cubicBezTo>
                <a:cubicBezTo>
                  <a:pt x="1295581" y="2052442"/>
                  <a:pt x="1299550" y="2030217"/>
                  <a:pt x="1288438" y="2018311"/>
                </a:cubicBezTo>
                <a:cubicBezTo>
                  <a:pt x="1277326" y="2006405"/>
                  <a:pt x="1255894" y="1991324"/>
                  <a:pt x="1236050" y="1999261"/>
                </a:cubicBezTo>
                <a:cubicBezTo>
                  <a:pt x="1216206" y="2007198"/>
                  <a:pt x="1181281" y="2050061"/>
                  <a:pt x="1169375" y="2065936"/>
                </a:cubicBezTo>
                <a:cubicBezTo>
                  <a:pt x="1157469" y="2081811"/>
                  <a:pt x="1171757" y="2086574"/>
                  <a:pt x="1164613" y="2094511"/>
                </a:cubicBezTo>
                <a:cubicBezTo>
                  <a:pt x="1157469" y="2102448"/>
                  <a:pt x="1141594" y="2106417"/>
                  <a:pt x="1126513" y="2113561"/>
                </a:cubicBezTo>
                <a:cubicBezTo>
                  <a:pt x="1111432" y="2120705"/>
                  <a:pt x="1085237" y="2134992"/>
                  <a:pt x="1074125" y="2137373"/>
                </a:cubicBezTo>
                <a:cubicBezTo>
                  <a:pt x="1063012" y="2139754"/>
                  <a:pt x="1072538" y="2121498"/>
                  <a:pt x="1059838" y="2127848"/>
                </a:cubicBezTo>
                <a:cubicBezTo>
                  <a:pt x="1047138" y="2134198"/>
                  <a:pt x="1011419" y="2159598"/>
                  <a:pt x="997925" y="2175473"/>
                </a:cubicBezTo>
                <a:cubicBezTo>
                  <a:pt x="984431" y="2191348"/>
                  <a:pt x="992369" y="2215161"/>
                  <a:pt x="978875" y="2223098"/>
                </a:cubicBezTo>
                <a:cubicBezTo>
                  <a:pt x="965381" y="2231035"/>
                  <a:pt x="916963" y="2223098"/>
                  <a:pt x="916963" y="2223098"/>
                </a:cubicBezTo>
                <a:cubicBezTo>
                  <a:pt x="894738" y="2223098"/>
                  <a:pt x="875687" y="2235798"/>
                  <a:pt x="845525" y="2223098"/>
                </a:cubicBezTo>
                <a:cubicBezTo>
                  <a:pt x="815362" y="2210398"/>
                  <a:pt x="767738" y="2159598"/>
                  <a:pt x="735988" y="2146898"/>
                </a:cubicBezTo>
                <a:cubicBezTo>
                  <a:pt x="704238" y="2134198"/>
                  <a:pt x="682012" y="2154835"/>
                  <a:pt x="655025" y="2146898"/>
                </a:cubicBezTo>
                <a:cubicBezTo>
                  <a:pt x="628038" y="2138961"/>
                  <a:pt x="597875" y="2120704"/>
                  <a:pt x="574063" y="2099273"/>
                </a:cubicBezTo>
                <a:cubicBezTo>
                  <a:pt x="550251" y="2077842"/>
                  <a:pt x="535962" y="2038948"/>
                  <a:pt x="512150" y="2018311"/>
                </a:cubicBezTo>
                <a:cubicBezTo>
                  <a:pt x="488338" y="1997674"/>
                  <a:pt x="445475" y="1989735"/>
                  <a:pt x="431188" y="1975448"/>
                </a:cubicBezTo>
                <a:cubicBezTo>
                  <a:pt x="416901" y="1961161"/>
                  <a:pt x="435950" y="1946873"/>
                  <a:pt x="426425" y="1932586"/>
                </a:cubicBezTo>
                <a:cubicBezTo>
                  <a:pt x="416900" y="1918299"/>
                  <a:pt x="381975" y="1911948"/>
                  <a:pt x="374038" y="1889723"/>
                </a:cubicBezTo>
                <a:cubicBezTo>
                  <a:pt x="366100" y="1867498"/>
                  <a:pt x="389912" y="1827811"/>
                  <a:pt x="378800" y="1799236"/>
                </a:cubicBezTo>
                <a:cubicBezTo>
                  <a:pt x="367688" y="1770661"/>
                  <a:pt x="316094" y="1744467"/>
                  <a:pt x="307363" y="1718273"/>
                </a:cubicBezTo>
                <a:cubicBezTo>
                  <a:pt x="302692" y="1704258"/>
                  <a:pt x="304496" y="1690584"/>
                  <a:pt x="309623" y="1677179"/>
                </a:cubicBezTo>
                <a:lnTo>
                  <a:pt x="293075" y="1629373"/>
                </a:lnTo>
                <a:cubicBezTo>
                  <a:pt x="283021" y="1614027"/>
                  <a:pt x="265558" y="1635194"/>
                  <a:pt x="261325" y="1619848"/>
                </a:cubicBezTo>
                <a:cubicBezTo>
                  <a:pt x="257092" y="1604502"/>
                  <a:pt x="274025" y="1565344"/>
                  <a:pt x="267675" y="1537298"/>
                </a:cubicBezTo>
                <a:cubicBezTo>
                  <a:pt x="261325" y="1509252"/>
                  <a:pt x="236983" y="1484381"/>
                  <a:pt x="223225" y="1451573"/>
                </a:cubicBezTo>
                <a:cubicBezTo>
                  <a:pt x="209467" y="1418765"/>
                  <a:pt x="199942" y="1373786"/>
                  <a:pt x="185125" y="1340448"/>
                </a:cubicBezTo>
                <a:cubicBezTo>
                  <a:pt x="170308" y="1307111"/>
                  <a:pt x="152846" y="1274831"/>
                  <a:pt x="134325" y="1251548"/>
                </a:cubicBezTo>
                <a:cubicBezTo>
                  <a:pt x="115804" y="1228265"/>
                  <a:pt x="94108" y="1219269"/>
                  <a:pt x="74000" y="1200748"/>
                </a:cubicBezTo>
                <a:cubicBezTo>
                  <a:pt x="53892" y="1182227"/>
                  <a:pt x="28492" y="1157356"/>
                  <a:pt x="13675" y="1140423"/>
                </a:cubicBezTo>
                <a:cubicBezTo>
                  <a:pt x="-1142" y="1123490"/>
                  <a:pt x="-3258" y="1068456"/>
                  <a:pt x="4150" y="1061048"/>
                </a:cubicBezTo>
                <a:cubicBezTo>
                  <a:pt x="11558" y="1053640"/>
                  <a:pt x="44367" y="1084860"/>
                  <a:pt x="58125" y="1095973"/>
                </a:cubicBezTo>
                <a:cubicBezTo>
                  <a:pt x="71883" y="1107086"/>
                  <a:pt x="73471" y="1119256"/>
                  <a:pt x="86700" y="1127723"/>
                </a:cubicBezTo>
                <a:cubicBezTo>
                  <a:pt x="99929" y="1136190"/>
                  <a:pt x="123213" y="1136719"/>
                  <a:pt x="137500" y="1146773"/>
                </a:cubicBezTo>
                <a:cubicBezTo>
                  <a:pt x="151787" y="1156827"/>
                  <a:pt x="165546" y="1184344"/>
                  <a:pt x="172425" y="1188048"/>
                </a:cubicBezTo>
                <a:cubicBezTo>
                  <a:pt x="179304" y="1191752"/>
                  <a:pt x="183537" y="1180640"/>
                  <a:pt x="178775" y="1168998"/>
                </a:cubicBezTo>
                <a:cubicBezTo>
                  <a:pt x="174013" y="1157356"/>
                  <a:pt x="152317" y="1131427"/>
                  <a:pt x="143850" y="1118198"/>
                </a:cubicBezTo>
                <a:cubicBezTo>
                  <a:pt x="135383" y="1104969"/>
                  <a:pt x="134325" y="1102852"/>
                  <a:pt x="127975" y="1089623"/>
                </a:cubicBezTo>
                <a:cubicBezTo>
                  <a:pt x="121625" y="1076394"/>
                  <a:pt x="112629" y="1054698"/>
                  <a:pt x="105750" y="1038823"/>
                </a:cubicBezTo>
                <a:cubicBezTo>
                  <a:pt x="98871" y="1022948"/>
                  <a:pt x="91992" y="1007073"/>
                  <a:pt x="86700" y="994373"/>
                </a:cubicBezTo>
                <a:cubicBezTo>
                  <a:pt x="81408" y="981673"/>
                  <a:pt x="78762" y="971619"/>
                  <a:pt x="74000" y="962623"/>
                </a:cubicBezTo>
                <a:cubicBezTo>
                  <a:pt x="69238" y="953627"/>
                  <a:pt x="60771" y="949923"/>
                  <a:pt x="58125" y="940398"/>
                </a:cubicBezTo>
                <a:cubicBezTo>
                  <a:pt x="55479" y="930873"/>
                  <a:pt x="53363" y="912881"/>
                  <a:pt x="58125" y="905473"/>
                </a:cubicBezTo>
                <a:cubicBezTo>
                  <a:pt x="62888" y="898065"/>
                  <a:pt x="76117" y="889598"/>
                  <a:pt x="86700" y="895948"/>
                </a:cubicBezTo>
                <a:cubicBezTo>
                  <a:pt x="97283" y="902298"/>
                  <a:pt x="120037" y="944631"/>
                  <a:pt x="121625" y="943573"/>
                </a:cubicBezTo>
                <a:cubicBezTo>
                  <a:pt x="123213" y="942514"/>
                  <a:pt x="98342" y="903356"/>
                  <a:pt x="96225" y="889598"/>
                </a:cubicBezTo>
                <a:cubicBezTo>
                  <a:pt x="94108" y="875840"/>
                  <a:pt x="102046" y="865256"/>
                  <a:pt x="108925" y="861023"/>
                </a:cubicBezTo>
                <a:cubicBezTo>
                  <a:pt x="115804" y="856790"/>
                  <a:pt x="124800" y="855731"/>
                  <a:pt x="137500" y="864198"/>
                </a:cubicBezTo>
                <a:cubicBezTo>
                  <a:pt x="150200" y="872665"/>
                  <a:pt x="166075" y="893302"/>
                  <a:pt x="185125" y="911823"/>
                </a:cubicBezTo>
                <a:cubicBezTo>
                  <a:pt x="204175" y="930344"/>
                  <a:pt x="233279" y="949394"/>
                  <a:pt x="251800" y="975323"/>
                </a:cubicBezTo>
                <a:cubicBezTo>
                  <a:pt x="270321" y="1001252"/>
                  <a:pt x="290429" y="1062636"/>
                  <a:pt x="296250" y="1067398"/>
                </a:cubicBezTo>
                <a:cubicBezTo>
                  <a:pt x="302071" y="1072160"/>
                  <a:pt x="293604" y="1027181"/>
                  <a:pt x="286725" y="1003898"/>
                </a:cubicBezTo>
                <a:cubicBezTo>
                  <a:pt x="279846" y="980615"/>
                  <a:pt x="264500" y="951510"/>
                  <a:pt x="254975" y="927698"/>
                </a:cubicBezTo>
                <a:cubicBezTo>
                  <a:pt x="245450" y="903885"/>
                  <a:pt x="221638" y="870019"/>
                  <a:pt x="229575" y="861023"/>
                </a:cubicBezTo>
                <a:cubicBezTo>
                  <a:pt x="233544" y="856525"/>
                  <a:pt x="245980" y="854011"/>
                  <a:pt x="260333" y="855467"/>
                </a:cubicBezTo>
                <a:cubicBezTo>
                  <a:pt x="274687" y="856922"/>
                  <a:pt x="290959" y="862346"/>
                  <a:pt x="302600" y="873723"/>
                </a:cubicBezTo>
                <a:cubicBezTo>
                  <a:pt x="325883" y="896477"/>
                  <a:pt x="353929" y="967385"/>
                  <a:pt x="369275" y="997548"/>
                </a:cubicBezTo>
                <a:cubicBezTo>
                  <a:pt x="384621" y="1027710"/>
                  <a:pt x="387796" y="1056285"/>
                  <a:pt x="394675" y="1054698"/>
                </a:cubicBezTo>
                <a:cubicBezTo>
                  <a:pt x="401554" y="1053111"/>
                  <a:pt x="401025" y="1002310"/>
                  <a:pt x="410550" y="988023"/>
                </a:cubicBezTo>
                <a:cubicBezTo>
                  <a:pt x="420075" y="973736"/>
                  <a:pt x="441771" y="963152"/>
                  <a:pt x="451825" y="968973"/>
                </a:cubicBezTo>
                <a:cubicBezTo>
                  <a:pt x="461879" y="974794"/>
                  <a:pt x="466642" y="1006544"/>
                  <a:pt x="470875" y="1022948"/>
                </a:cubicBezTo>
                <a:cubicBezTo>
                  <a:pt x="475108" y="1039352"/>
                  <a:pt x="473521" y="1052581"/>
                  <a:pt x="477225" y="1067398"/>
                </a:cubicBezTo>
                <a:cubicBezTo>
                  <a:pt x="480929" y="1082215"/>
                  <a:pt x="490983" y="1092269"/>
                  <a:pt x="493100" y="1111848"/>
                </a:cubicBezTo>
                <a:cubicBezTo>
                  <a:pt x="495217" y="1131427"/>
                  <a:pt x="491513" y="1158944"/>
                  <a:pt x="489925" y="1184873"/>
                </a:cubicBezTo>
                <a:cubicBezTo>
                  <a:pt x="488338" y="1210802"/>
                  <a:pt x="486750" y="1242023"/>
                  <a:pt x="483575" y="1267423"/>
                </a:cubicBezTo>
                <a:cubicBezTo>
                  <a:pt x="480400" y="1292823"/>
                  <a:pt x="465583" y="1317165"/>
                  <a:pt x="470875" y="1337273"/>
                </a:cubicBezTo>
                <a:cubicBezTo>
                  <a:pt x="476167" y="1357381"/>
                  <a:pt x="505271" y="1366906"/>
                  <a:pt x="515325" y="1388073"/>
                </a:cubicBezTo>
                <a:cubicBezTo>
                  <a:pt x="525379" y="1409240"/>
                  <a:pt x="524850" y="1443106"/>
                  <a:pt x="531200" y="1464273"/>
                </a:cubicBezTo>
                <a:cubicBezTo>
                  <a:pt x="537550" y="1485440"/>
                  <a:pt x="541254" y="1500256"/>
                  <a:pt x="553425" y="1515073"/>
                </a:cubicBezTo>
                <a:cubicBezTo>
                  <a:pt x="565596" y="1529890"/>
                  <a:pt x="590467" y="1542060"/>
                  <a:pt x="604225" y="1553173"/>
                </a:cubicBezTo>
                <a:cubicBezTo>
                  <a:pt x="617983" y="1564286"/>
                  <a:pt x="629625" y="1576456"/>
                  <a:pt x="635975" y="1581748"/>
                </a:cubicBezTo>
                <a:lnTo>
                  <a:pt x="635602" y="1583578"/>
                </a:lnTo>
                <a:cubicBezTo>
                  <a:pt x="657642" y="1578937"/>
                  <a:pt x="675824" y="1574533"/>
                  <a:pt x="688363" y="1570636"/>
                </a:cubicBezTo>
                <a:cubicBezTo>
                  <a:pt x="747100" y="1552380"/>
                  <a:pt x="668519" y="1539680"/>
                  <a:pt x="678838" y="1532536"/>
                </a:cubicBezTo>
                <a:cubicBezTo>
                  <a:pt x="689157" y="1525392"/>
                  <a:pt x="740750" y="1538092"/>
                  <a:pt x="750275" y="1527773"/>
                </a:cubicBezTo>
                <a:cubicBezTo>
                  <a:pt x="759800" y="1517454"/>
                  <a:pt x="716144" y="1499198"/>
                  <a:pt x="735988" y="1470623"/>
                </a:cubicBezTo>
                <a:cubicBezTo>
                  <a:pt x="755832" y="1442048"/>
                  <a:pt x="839969" y="1374579"/>
                  <a:pt x="869338" y="1356323"/>
                </a:cubicBezTo>
                <a:cubicBezTo>
                  <a:pt x="898707" y="1338067"/>
                  <a:pt x="890769" y="1370611"/>
                  <a:pt x="912200" y="1361086"/>
                </a:cubicBezTo>
                <a:cubicBezTo>
                  <a:pt x="933631" y="1351561"/>
                  <a:pt x="974112" y="1315842"/>
                  <a:pt x="997925" y="1299173"/>
                </a:cubicBezTo>
                <a:cubicBezTo>
                  <a:pt x="1021737" y="1282504"/>
                  <a:pt x="1036819" y="1277742"/>
                  <a:pt x="1055075" y="1261073"/>
                </a:cubicBezTo>
                <a:cubicBezTo>
                  <a:pt x="1073331" y="1244404"/>
                  <a:pt x="1094763" y="1212655"/>
                  <a:pt x="1107463" y="1199161"/>
                </a:cubicBezTo>
                <a:cubicBezTo>
                  <a:pt x="1120163" y="1185667"/>
                  <a:pt x="1117781" y="1184080"/>
                  <a:pt x="1131275" y="1180111"/>
                </a:cubicBezTo>
                <a:cubicBezTo>
                  <a:pt x="1144769" y="1176142"/>
                  <a:pt x="1183663" y="1182492"/>
                  <a:pt x="1188425" y="1175348"/>
                </a:cubicBezTo>
                <a:cubicBezTo>
                  <a:pt x="1193187" y="1168204"/>
                  <a:pt x="1170169" y="1157886"/>
                  <a:pt x="1159850" y="1137248"/>
                </a:cubicBezTo>
                <a:cubicBezTo>
                  <a:pt x="1149531" y="1116611"/>
                  <a:pt x="1129688" y="1073748"/>
                  <a:pt x="1126513" y="1051523"/>
                </a:cubicBezTo>
                <a:cubicBezTo>
                  <a:pt x="1123338" y="1029298"/>
                  <a:pt x="1126513" y="1017392"/>
                  <a:pt x="1140800" y="1003898"/>
                </a:cubicBezTo>
                <a:cubicBezTo>
                  <a:pt x="1155087" y="990404"/>
                  <a:pt x="1192394" y="973736"/>
                  <a:pt x="1212238" y="970561"/>
                </a:cubicBezTo>
                <a:cubicBezTo>
                  <a:pt x="1232082" y="967386"/>
                  <a:pt x="1241607" y="1011835"/>
                  <a:pt x="1259863" y="984848"/>
                </a:cubicBezTo>
                <a:cubicBezTo>
                  <a:pt x="1273258" y="965047"/>
                  <a:pt x="1288576" y="919607"/>
                  <a:pt x="1304365" y="867327"/>
                </a:cubicBezTo>
                <a:cubicBezTo>
                  <a:pt x="1285365" y="864568"/>
                  <a:pt x="1259384" y="872058"/>
                  <a:pt x="1248750" y="864198"/>
                </a:cubicBezTo>
                <a:cubicBezTo>
                  <a:pt x="1236579" y="855202"/>
                  <a:pt x="1250867" y="820277"/>
                  <a:pt x="1239225" y="813398"/>
                </a:cubicBezTo>
                <a:cubicBezTo>
                  <a:pt x="1227583" y="806519"/>
                  <a:pt x="1194775" y="830860"/>
                  <a:pt x="1178900" y="822923"/>
                </a:cubicBezTo>
                <a:cubicBezTo>
                  <a:pt x="1163025" y="814986"/>
                  <a:pt x="1160908" y="777415"/>
                  <a:pt x="1143975" y="765773"/>
                </a:cubicBezTo>
                <a:cubicBezTo>
                  <a:pt x="1127042" y="754131"/>
                  <a:pt x="1091058" y="768948"/>
                  <a:pt x="1077300" y="753073"/>
                </a:cubicBezTo>
                <a:cubicBezTo>
                  <a:pt x="1063542" y="737198"/>
                  <a:pt x="1067775" y="690631"/>
                  <a:pt x="1061425" y="670523"/>
                </a:cubicBezTo>
                <a:cubicBezTo>
                  <a:pt x="1055075" y="650415"/>
                  <a:pt x="1039729" y="642477"/>
                  <a:pt x="1039200" y="632423"/>
                </a:cubicBezTo>
                <a:cubicBezTo>
                  <a:pt x="1038671" y="622369"/>
                  <a:pt x="1057721" y="621840"/>
                  <a:pt x="1058250" y="610198"/>
                </a:cubicBezTo>
                <a:cubicBezTo>
                  <a:pt x="1058779" y="598556"/>
                  <a:pt x="1042904" y="572627"/>
                  <a:pt x="1042375" y="562573"/>
                </a:cubicBezTo>
                <a:cubicBezTo>
                  <a:pt x="1041846" y="552519"/>
                  <a:pt x="1056133" y="556752"/>
                  <a:pt x="1055075" y="549873"/>
                </a:cubicBezTo>
                <a:cubicBezTo>
                  <a:pt x="1054017" y="542994"/>
                  <a:pt x="1030204" y="531352"/>
                  <a:pt x="1036025" y="521298"/>
                </a:cubicBezTo>
                <a:cubicBezTo>
                  <a:pt x="1041846" y="511244"/>
                  <a:pt x="1075183" y="499073"/>
                  <a:pt x="1090000" y="489548"/>
                </a:cubicBezTo>
                <a:cubicBezTo>
                  <a:pt x="1104817" y="480023"/>
                  <a:pt x="1117517" y="477906"/>
                  <a:pt x="1124925" y="464148"/>
                </a:cubicBezTo>
                <a:cubicBezTo>
                  <a:pt x="1132333" y="450390"/>
                  <a:pt x="1119633" y="424460"/>
                  <a:pt x="1134450" y="406998"/>
                </a:cubicBezTo>
                <a:cubicBezTo>
                  <a:pt x="1149267" y="389536"/>
                  <a:pt x="1195833" y="371544"/>
                  <a:pt x="1213825" y="359373"/>
                </a:cubicBezTo>
                <a:cubicBezTo>
                  <a:pt x="1231817" y="347202"/>
                  <a:pt x="1240813" y="341381"/>
                  <a:pt x="1242400" y="333973"/>
                </a:cubicBezTo>
                <a:cubicBezTo>
                  <a:pt x="1243987" y="326565"/>
                  <a:pt x="1224937" y="326035"/>
                  <a:pt x="1223350" y="314923"/>
                </a:cubicBezTo>
                <a:cubicBezTo>
                  <a:pt x="1221763" y="303811"/>
                  <a:pt x="1227054" y="272590"/>
                  <a:pt x="1232875" y="267298"/>
                </a:cubicBezTo>
                <a:cubicBezTo>
                  <a:pt x="1238696" y="262006"/>
                  <a:pt x="1246633" y="281586"/>
                  <a:pt x="1258275" y="283173"/>
                </a:cubicBezTo>
                <a:cubicBezTo>
                  <a:pt x="1269917" y="284760"/>
                  <a:pt x="1294788" y="284760"/>
                  <a:pt x="1302725" y="276823"/>
                </a:cubicBezTo>
                <a:cubicBezTo>
                  <a:pt x="1310662" y="268886"/>
                  <a:pt x="1298492" y="257244"/>
                  <a:pt x="1305900" y="235548"/>
                </a:cubicBezTo>
                <a:cubicBezTo>
                  <a:pt x="1313308" y="213852"/>
                  <a:pt x="1329183" y="174165"/>
                  <a:pt x="1347175" y="146648"/>
                </a:cubicBezTo>
                <a:cubicBezTo>
                  <a:pt x="1365167" y="119131"/>
                  <a:pt x="1388979" y="91615"/>
                  <a:pt x="1417025" y="70448"/>
                </a:cubicBezTo>
                <a:cubicBezTo>
                  <a:pt x="1445071" y="49281"/>
                  <a:pt x="1476292" y="31290"/>
                  <a:pt x="1515450" y="19648"/>
                </a:cubicBezTo>
                <a:cubicBezTo>
                  <a:pt x="1554608" y="8006"/>
                  <a:pt x="1608054" y="2185"/>
                  <a:pt x="1651975" y="5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4018002" y="547364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哥白尼</a:t>
            </a:r>
            <a:endParaRPr lang="zh-CN" altLang="en-US" dirty="0">
              <a:solidFill>
                <a:schemeClr val="accent6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904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任意多边形 16"/>
          <p:cNvSpPr/>
          <p:nvPr/>
        </p:nvSpPr>
        <p:spPr>
          <a:xfrm>
            <a:off x="2195736" y="188640"/>
            <a:ext cx="3976137" cy="5904656"/>
          </a:xfrm>
          <a:custGeom>
            <a:avLst/>
            <a:gdLst/>
            <a:ahLst/>
            <a:cxnLst/>
            <a:rect l="l" t="t" r="r" b="b"/>
            <a:pathLst>
              <a:path w="6727939" h="9991146">
                <a:moveTo>
                  <a:pt x="4435890" y="7041653"/>
                </a:moveTo>
                <a:cubicBezTo>
                  <a:pt x="4414723" y="7030011"/>
                  <a:pt x="4381915" y="7074461"/>
                  <a:pt x="4366040" y="7092453"/>
                </a:cubicBezTo>
                <a:cubicBezTo>
                  <a:pt x="4350165" y="7110445"/>
                  <a:pt x="4330057" y="7077636"/>
                  <a:pt x="4340640" y="7149603"/>
                </a:cubicBezTo>
                <a:cubicBezTo>
                  <a:pt x="4351223" y="7221570"/>
                  <a:pt x="4388265" y="7404661"/>
                  <a:pt x="4429540" y="7524253"/>
                </a:cubicBezTo>
                <a:cubicBezTo>
                  <a:pt x="4470815" y="7643845"/>
                  <a:pt x="4565007" y="7753911"/>
                  <a:pt x="4588290" y="7867153"/>
                </a:cubicBezTo>
                <a:cubicBezTo>
                  <a:pt x="4611573" y="7980395"/>
                  <a:pt x="4596757" y="8129620"/>
                  <a:pt x="4569240" y="8203703"/>
                </a:cubicBezTo>
                <a:cubicBezTo>
                  <a:pt x="4541723" y="8277786"/>
                  <a:pt x="4476107" y="8278845"/>
                  <a:pt x="4423190" y="8311653"/>
                </a:cubicBezTo>
                <a:cubicBezTo>
                  <a:pt x="4370273" y="8344461"/>
                  <a:pt x="4319473" y="8340228"/>
                  <a:pt x="4251740" y="8400553"/>
                </a:cubicBezTo>
                <a:cubicBezTo>
                  <a:pt x="4184007" y="8460878"/>
                  <a:pt x="4057007" y="8618570"/>
                  <a:pt x="4016790" y="8673603"/>
                </a:cubicBezTo>
                <a:cubicBezTo>
                  <a:pt x="3976573" y="8728636"/>
                  <a:pt x="4012557" y="8711703"/>
                  <a:pt x="4010440" y="8730753"/>
                </a:cubicBezTo>
                <a:lnTo>
                  <a:pt x="3972340" y="8864103"/>
                </a:lnTo>
                <a:lnTo>
                  <a:pt x="4004090" y="8946653"/>
                </a:lnTo>
                <a:lnTo>
                  <a:pt x="4029490" y="9048253"/>
                </a:lnTo>
                <a:lnTo>
                  <a:pt x="4073940" y="9175253"/>
                </a:lnTo>
                <a:lnTo>
                  <a:pt x="4057662" y="9245791"/>
                </a:lnTo>
                <a:cubicBezTo>
                  <a:pt x="4063334" y="9246030"/>
                  <a:pt x="4068737" y="9246895"/>
                  <a:pt x="4073940" y="9247824"/>
                </a:cubicBezTo>
                <a:cubicBezTo>
                  <a:pt x="4209407" y="9272014"/>
                  <a:pt x="4148931" y="9395386"/>
                  <a:pt x="4277140" y="9421996"/>
                </a:cubicBezTo>
                <a:cubicBezTo>
                  <a:pt x="4405349" y="9448606"/>
                  <a:pt x="4724664" y="9438930"/>
                  <a:pt x="4843197" y="9407482"/>
                </a:cubicBezTo>
                <a:cubicBezTo>
                  <a:pt x="4961730" y="9376034"/>
                  <a:pt x="4910931" y="9274434"/>
                  <a:pt x="4988340" y="9233310"/>
                </a:cubicBezTo>
                <a:cubicBezTo>
                  <a:pt x="5047162" y="9202060"/>
                  <a:pt x="5101795" y="9181986"/>
                  <a:pt x="5200010" y="9169976"/>
                </a:cubicBezTo>
                <a:cubicBezTo>
                  <a:pt x="5212899" y="9160084"/>
                  <a:pt x="5231520" y="9147347"/>
                  <a:pt x="5248690" y="9124453"/>
                </a:cubicBezTo>
                <a:cubicBezTo>
                  <a:pt x="5274090" y="9090586"/>
                  <a:pt x="5320657" y="9023911"/>
                  <a:pt x="5337590" y="8978403"/>
                </a:cubicBezTo>
                <a:cubicBezTo>
                  <a:pt x="5354523" y="8932895"/>
                  <a:pt x="5352407" y="8925486"/>
                  <a:pt x="5350290" y="8851403"/>
                </a:cubicBezTo>
                <a:cubicBezTo>
                  <a:pt x="5348173" y="8777320"/>
                  <a:pt x="5358757" y="8658786"/>
                  <a:pt x="5324890" y="8533903"/>
                </a:cubicBezTo>
                <a:cubicBezTo>
                  <a:pt x="5291023" y="8409020"/>
                  <a:pt x="5190482" y="8241803"/>
                  <a:pt x="5147090" y="8102103"/>
                </a:cubicBezTo>
                <a:cubicBezTo>
                  <a:pt x="5103698" y="7962403"/>
                  <a:pt x="5078298" y="7793070"/>
                  <a:pt x="5064540" y="7695703"/>
                </a:cubicBezTo>
                <a:cubicBezTo>
                  <a:pt x="5050782" y="7598336"/>
                  <a:pt x="5113223" y="7575053"/>
                  <a:pt x="5064540" y="7517903"/>
                </a:cubicBezTo>
                <a:cubicBezTo>
                  <a:pt x="5015857" y="7460753"/>
                  <a:pt x="4867690" y="7412070"/>
                  <a:pt x="4772440" y="7352803"/>
                </a:cubicBezTo>
                <a:cubicBezTo>
                  <a:pt x="4677190" y="7293536"/>
                  <a:pt x="4549132" y="7214161"/>
                  <a:pt x="4493040" y="7162303"/>
                </a:cubicBezTo>
                <a:cubicBezTo>
                  <a:pt x="4436948" y="7110445"/>
                  <a:pt x="4457057" y="7053295"/>
                  <a:pt x="4435890" y="7041653"/>
                </a:cubicBezTo>
                <a:close/>
                <a:moveTo>
                  <a:pt x="2163632" y="5580260"/>
                </a:moveTo>
                <a:cubicBezTo>
                  <a:pt x="2156507" y="5579884"/>
                  <a:pt x="2149988" y="5582096"/>
                  <a:pt x="2144114" y="5583685"/>
                </a:cubicBezTo>
                <a:cubicBezTo>
                  <a:pt x="2147813" y="5603503"/>
                  <a:pt x="2149890" y="5622599"/>
                  <a:pt x="2149890" y="5638302"/>
                </a:cubicBezTo>
                <a:cubicBezTo>
                  <a:pt x="2149890" y="5699685"/>
                  <a:pt x="2117082" y="5782235"/>
                  <a:pt x="2105440" y="5822452"/>
                </a:cubicBezTo>
                <a:cubicBezTo>
                  <a:pt x="2093798" y="5862669"/>
                  <a:pt x="2082157" y="5861610"/>
                  <a:pt x="2080040" y="5879602"/>
                </a:cubicBezTo>
                <a:cubicBezTo>
                  <a:pt x="2077923" y="5897594"/>
                  <a:pt x="2084273" y="5900769"/>
                  <a:pt x="2092740" y="5930402"/>
                </a:cubicBezTo>
                <a:cubicBezTo>
                  <a:pt x="2101207" y="5960035"/>
                  <a:pt x="2114965" y="6048935"/>
                  <a:pt x="2130840" y="6057402"/>
                </a:cubicBezTo>
                <a:cubicBezTo>
                  <a:pt x="2146715" y="6065869"/>
                  <a:pt x="2178465" y="6033060"/>
                  <a:pt x="2187990" y="5981202"/>
                </a:cubicBezTo>
                <a:cubicBezTo>
                  <a:pt x="2197515" y="5929344"/>
                  <a:pt x="2183757" y="5811869"/>
                  <a:pt x="2187990" y="5746252"/>
                </a:cubicBezTo>
                <a:cubicBezTo>
                  <a:pt x="2191167" y="5697006"/>
                  <a:pt x="2180037" y="5626298"/>
                  <a:pt x="2192199" y="5598564"/>
                </a:cubicBezTo>
                <a:lnTo>
                  <a:pt x="2181640" y="5587503"/>
                </a:lnTo>
                <a:cubicBezTo>
                  <a:pt x="2175290" y="5582476"/>
                  <a:pt x="2169271" y="5580558"/>
                  <a:pt x="2163632" y="5580260"/>
                </a:cubicBezTo>
                <a:close/>
                <a:moveTo>
                  <a:pt x="600689" y="4698601"/>
                </a:moveTo>
                <a:cubicBezTo>
                  <a:pt x="593347" y="4697841"/>
                  <a:pt x="586732" y="4699560"/>
                  <a:pt x="581440" y="4704852"/>
                </a:cubicBezTo>
                <a:cubicBezTo>
                  <a:pt x="560273" y="4726019"/>
                  <a:pt x="550748" y="4791635"/>
                  <a:pt x="543340" y="4869952"/>
                </a:cubicBezTo>
                <a:cubicBezTo>
                  <a:pt x="535932" y="4948269"/>
                  <a:pt x="535932" y="5085852"/>
                  <a:pt x="536990" y="5174752"/>
                </a:cubicBezTo>
                <a:cubicBezTo>
                  <a:pt x="538048" y="5263652"/>
                  <a:pt x="554982" y="5358902"/>
                  <a:pt x="549690" y="5403352"/>
                </a:cubicBezTo>
                <a:cubicBezTo>
                  <a:pt x="544398" y="5447802"/>
                  <a:pt x="508415" y="5424519"/>
                  <a:pt x="505240" y="5441452"/>
                </a:cubicBezTo>
                <a:cubicBezTo>
                  <a:pt x="502065" y="5458385"/>
                  <a:pt x="516882" y="5491194"/>
                  <a:pt x="530640" y="5504952"/>
                </a:cubicBezTo>
                <a:cubicBezTo>
                  <a:pt x="544398" y="5518710"/>
                  <a:pt x="572973" y="5520827"/>
                  <a:pt x="587790" y="5524002"/>
                </a:cubicBezTo>
                <a:lnTo>
                  <a:pt x="592867" y="5525000"/>
                </a:lnTo>
                <a:cubicBezTo>
                  <a:pt x="595334" y="5525314"/>
                  <a:pt x="591921" y="5523891"/>
                  <a:pt x="600143" y="5523556"/>
                </a:cubicBezTo>
                <a:lnTo>
                  <a:pt x="619540" y="5524002"/>
                </a:lnTo>
                <a:lnTo>
                  <a:pt x="648784" y="5525830"/>
                </a:lnTo>
                <a:lnTo>
                  <a:pt x="657640" y="5498602"/>
                </a:lnTo>
                <a:cubicBezTo>
                  <a:pt x="693623" y="5380069"/>
                  <a:pt x="717965" y="5340910"/>
                  <a:pt x="727490" y="5250952"/>
                </a:cubicBezTo>
                <a:cubicBezTo>
                  <a:pt x="737015" y="5160994"/>
                  <a:pt x="683040" y="5056219"/>
                  <a:pt x="714790" y="4958852"/>
                </a:cubicBezTo>
                <a:cubicBezTo>
                  <a:pt x="724860" y="4927970"/>
                  <a:pt x="740254" y="4893149"/>
                  <a:pt x="760366" y="4858691"/>
                </a:cubicBezTo>
                <a:lnTo>
                  <a:pt x="733840" y="4844552"/>
                </a:lnTo>
                <a:cubicBezTo>
                  <a:pt x="708440" y="4822327"/>
                  <a:pt x="695740" y="4766235"/>
                  <a:pt x="670340" y="4742952"/>
                </a:cubicBezTo>
                <a:cubicBezTo>
                  <a:pt x="651290" y="4725490"/>
                  <a:pt x="622715" y="4700883"/>
                  <a:pt x="600689" y="4698601"/>
                </a:cubicBezTo>
                <a:close/>
                <a:moveTo>
                  <a:pt x="1733965" y="2539501"/>
                </a:moveTo>
                <a:cubicBezTo>
                  <a:pt x="1712269" y="2537914"/>
                  <a:pt x="1681048" y="2558551"/>
                  <a:pt x="1657765" y="2561726"/>
                </a:cubicBezTo>
                <a:cubicBezTo>
                  <a:pt x="1634482" y="2564901"/>
                  <a:pt x="1619136" y="2567547"/>
                  <a:pt x="1594265" y="2558551"/>
                </a:cubicBezTo>
                <a:lnTo>
                  <a:pt x="1586711" y="2554659"/>
                </a:lnTo>
                <a:cubicBezTo>
                  <a:pt x="1600718" y="2632563"/>
                  <a:pt x="1616082" y="2708020"/>
                  <a:pt x="1633953" y="2777626"/>
                </a:cubicBezTo>
                <a:cubicBezTo>
                  <a:pt x="1664115" y="2895101"/>
                  <a:pt x="1703803" y="2990351"/>
                  <a:pt x="1738728" y="3096714"/>
                </a:cubicBezTo>
                <a:lnTo>
                  <a:pt x="1862553" y="3315789"/>
                </a:lnTo>
                <a:lnTo>
                  <a:pt x="1870534" y="3325481"/>
                </a:lnTo>
                <a:cubicBezTo>
                  <a:pt x="1882255" y="3291356"/>
                  <a:pt x="1892611" y="3258848"/>
                  <a:pt x="1900653" y="3230065"/>
                </a:cubicBezTo>
                <a:cubicBezTo>
                  <a:pt x="1930815" y="3122115"/>
                  <a:pt x="1941928" y="3026865"/>
                  <a:pt x="1948278" y="2953840"/>
                </a:cubicBezTo>
                <a:cubicBezTo>
                  <a:pt x="1954628" y="2880815"/>
                  <a:pt x="1941928" y="2835571"/>
                  <a:pt x="1938753" y="2791915"/>
                </a:cubicBezTo>
                <a:cubicBezTo>
                  <a:pt x="1935736" y="2750431"/>
                  <a:pt x="1932719" y="2741916"/>
                  <a:pt x="1929784" y="2719366"/>
                </a:cubicBezTo>
                <a:cubicBezTo>
                  <a:pt x="1927352" y="2719748"/>
                  <a:pt x="1925766" y="2718653"/>
                  <a:pt x="1924465" y="2717301"/>
                </a:cubicBezTo>
                <a:cubicBezTo>
                  <a:pt x="1910707" y="2703013"/>
                  <a:pt x="1938223" y="2650097"/>
                  <a:pt x="1930815" y="2631576"/>
                </a:cubicBezTo>
                <a:cubicBezTo>
                  <a:pt x="1923407" y="2613055"/>
                  <a:pt x="1903827" y="2616230"/>
                  <a:pt x="1880015" y="2606176"/>
                </a:cubicBezTo>
                <a:cubicBezTo>
                  <a:pt x="1856203" y="2596122"/>
                  <a:pt x="1812282" y="2582363"/>
                  <a:pt x="1787940" y="2571251"/>
                </a:cubicBezTo>
                <a:cubicBezTo>
                  <a:pt x="1763598" y="2560139"/>
                  <a:pt x="1755661" y="2541088"/>
                  <a:pt x="1733965" y="2539501"/>
                </a:cubicBezTo>
                <a:close/>
                <a:moveTo>
                  <a:pt x="1471432" y="2500210"/>
                </a:moveTo>
                <a:cubicBezTo>
                  <a:pt x="1459857" y="2499681"/>
                  <a:pt x="1449538" y="2501137"/>
                  <a:pt x="1441865" y="2504576"/>
                </a:cubicBezTo>
                <a:cubicBezTo>
                  <a:pt x="1426519" y="2511455"/>
                  <a:pt x="1431282" y="2534739"/>
                  <a:pt x="1416465" y="2549026"/>
                </a:cubicBezTo>
                <a:cubicBezTo>
                  <a:pt x="1401648" y="2563313"/>
                  <a:pt x="1399532" y="2583951"/>
                  <a:pt x="1352965" y="2590301"/>
                </a:cubicBezTo>
                <a:cubicBezTo>
                  <a:pt x="1323335" y="2594342"/>
                  <a:pt x="1264782" y="2595597"/>
                  <a:pt x="1212901" y="2593267"/>
                </a:cubicBezTo>
                <a:cubicBezTo>
                  <a:pt x="1214943" y="2693461"/>
                  <a:pt x="1218143" y="2793301"/>
                  <a:pt x="1224378" y="2891926"/>
                </a:cubicBezTo>
                <a:cubicBezTo>
                  <a:pt x="1233109" y="3030038"/>
                  <a:pt x="1247397" y="3185614"/>
                  <a:pt x="1262478" y="3301501"/>
                </a:cubicBezTo>
                <a:cubicBezTo>
                  <a:pt x="1277559" y="3417388"/>
                  <a:pt x="1279940" y="3499145"/>
                  <a:pt x="1314865" y="3587251"/>
                </a:cubicBezTo>
                <a:cubicBezTo>
                  <a:pt x="1349790" y="3675357"/>
                  <a:pt x="1422816" y="3770608"/>
                  <a:pt x="1472028" y="3830139"/>
                </a:cubicBezTo>
                <a:cubicBezTo>
                  <a:pt x="1521240" y="3889670"/>
                  <a:pt x="1564103" y="3906339"/>
                  <a:pt x="1610140" y="3944439"/>
                </a:cubicBezTo>
                <a:lnTo>
                  <a:pt x="1610560" y="3944804"/>
                </a:lnTo>
                <a:cubicBezTo>
                  <a:pt x="1626748" y="3913382"/>
                  <a:pt x="1643032" y="3880898"/>
                  <a:pt x="1657765" y="3849190"/>
                </a:cubicBezTo>
                <a:cubicBezTo>
                  <a:pt x="1694277" y="3770609"/>
                  <a:pt x="1726822" y="3704727"/>
                  <a:pt x="1767303" y="3601540"/>
                </a:cubicBezTo>
                <a:cubicBezTo>
                  <a:pt x="1786268" y="3553198"/>
                  <a:pt x="1810111" y="3492312"/>
                  <a:pt x="1833113" y="3430114"/>
                </a:cubicBezTo>
                <a:cubicBezTo>
                  <a:pt x="1793513" y="3372719"/>
                  <a:pt x="1756892" y="3305558"/>
                  <a:pt x="1729203" y="3249114"/>
                </a:cubicBezTo>
                <a:cubicBezTo>
                  <a:pt x="1687928" y="3164977"/>
                  <a:pt x="1674434" y="3096714"/>
                  <a:pt x="1643478" y="3001464"/>
                </a:cubicBezTo>
                <a:cubicBezTo>
                  <a:pt x="1612522" y="2906214"/>
                  <a:pt x="1577993" y="2791914"/>
                  <a:pt x="1543465" y="2677614"/>
                </a:cubicBezTo>
                <a:lnTo>
                  <a:pt x="1529178" y="2568076"/>
                </a:lnTo>
                <a:lnTo>
                  <a:pt x="1536473" y="2523088"/>
                </a:lnTo>
                <a:cubicBezTo>
                  <a:pt x="1526616" y="2516409"/>
                  <a:pt x="1517018" y="2510754"/>
                  <a:pt x="1508540" y="2507751"/>
                </a:cubicBezTo>
                <a:cubicBezTo>
                  <a:pt x="1495840" y="2503253"/>
                  <a:pt x="1483008" y="2500740"/>
                  <a:pt x="1471432" y="2500210"/>
                </a:cubicBezTo>
                <a:close/>
                <a:moveTo>
                  <a:pt x="4815302" y="988514"/>
                </a:moveTo>
                <a:lnTo>
                  <a:pt x="3914634" y="1964237"/>
                </a:lnTo>
                <a:cubicBezTo>
                  <a:pt x="3930094" y="1992960"/>
                  <a:pt x="3949756" y="2022400"/>
                  <a:pt x="3956464" y="2044201"/>
                </a:cubicBezTo>
                <a:cubicBezTo>
                  <a:pt x="3964931" y="2071718"/>
                  <a:pt x="3952231" y="2087593"/>
                  <a:pt x="3953289" y="2107701"/>
                </a:cubicBezTo>
                <a:cubicBezTo>
                  <a:pt x="3954347" y="2127809"/>
                  <a:pt x="3956993" y="2145801"/>
                  <a:pt x="3962814" y="2164851"/>
                </a:cubicBezTo>
                <a:cubicBezTo>
                  <a:pt x="3968635" y="2183901"/>
                  <a:pt x="3971281" y="2199247"/>
                  <a:pt x="3988214" y="2222001"/>
                </a:cubicBezTo>
                <a:cubicBezTo>
                  <a:pt x="3996273" y="2232831"/>
                  <a:pt x="4008168" y="2245338"/>
                  <a:pt x="4021254" y="2258233"/>
                </a:cubicBezTo>
                <a:cubicBezTo>
                  <a:pt x="4034412" y="2232006"/>
                  <a:pt x="4049280" y="2204118"/>
                  <a:pt x="4067589" y="2172789"/>
                </a:cubicBezTo>
                <a:cubicBezTo>
                  <a:pt x="4103308" y="2111670"/>
                  <a:pt x="4158077" y="2034676"/>
                  <a:pt x="4200939" y="1963239"/>
                </a:cubicBezTo>
                <a:cubicBezTo>
                  <a:pt x="4243801" y="1891802"/>
                  <a:pt x="4277933" y="1812426"/>
                  <a:pt x="4324764" y="1744164"/>
                </a:cubicBezTo>
                <a:cubicBezTo>
                  <a:pt x="4371595" y="1675902"/>
                  <a:pt x="4451765" y="1599701"/>
                  <a:pt x="4481927" y="1553664"/>
                </a:cubicBezTo>
                <a:cubicBezTo>
                  <a:pt x="4512089" y="1507627"/>
                  <a:pt x="4482720" y="1501277"/>
                  <a:pt x="4505739" y="1467939"/>
                </a:cubicBezTo>
                <a:cubicBezTo>
                  <a:pt x="4528758" y="1434601"/>
                  <a:pt x="4585114" y="1392532"/>
                  <a:pt x="4620039" y="1353638"/>
                </a:cubicBezTo>
                <a:cubicBezTo>
                  <a:pt x="4654964" y="1314744"/>
                  <a:pt x="4697827" y="1265532"/>
                  <a:pt x="4715289" y="1234576"/>
                </a:cubicBezTo>
                <a:cubicBezTo>
                  <a:pt x="4732751" y="1203620"/>
                  <a:pt x="4720052" y="1186157"/>
                  <a:pt x="4724814" y="1167901"/>
                </a:cubicBezTo>
                <a:cubicBezTo>
                  <a:pt x="4729576" y="1149645"/>
                  <a:pt x="4734339" y="1136944"/>
                  <a:pt x="4743864" y="1125038"/>
                </a:cubicBezTo>
                <a:cubicBezTo>
                  <a:pt x="4753389" y="1113132"/>
                  <a:pt x="4770058" y="1112338"/>
                  <a:pt x="4781964" y="1096463"/>
                </a:cubicBezTo>
                <a:cubicBezTo>
                  <a:pt x="4793870" y="1080588"/>
                  <a:pt x="4810540" y="1055982"/>
                  <a:pt x="4815302" y="1029788"/>
                </a:cubicBezTo>
                <a:cubicBezTo>
                  <a:pt x="4817662" y="1016806"/>
                  <a:pt x="4816903" y="1003240"/>
                  <a:pt x="4815302" y="988514"/>
                </a:cubicBezTo>
                <a:close/>
                <a:moveTo>
                  <a:pt x="4668519" y="418"/>
                </a:moveTo>
                <a:cubicBezTo>
                  <a:pt x="4679966" y="-301"/>
                  <a:pt x="4692071" y="-103"/>
                  <a:pt x="4705763" y="1088"/>
                </a:cubicBezTo>
                <a:cubicBezTo>
                  <a:pt x="4760532" y="5850"/>
                  <a:pt x="4832763" y="19344"/>
                  <a:pt x="4886738" y="58238"/>
                </a:cubicBezTo>
                <a:cubicBezTo>
                  <a:pt x="4940713" y="97132"/>
                  <a:pt x="5004213" y="174920"/>
                  <a:pt x="5029613" y="234451"/>
                </a:cubicBezTo>
                <a:cubicBezTo>
                  <a:pt x="5055013" y="293982"/>
                  <a:pt x="5021676" y="359070"/>
                  <a:pt x="5039138" y="415426"/>
                </a:cubicBezTo>
                <a:cubicBezTo>
                  <a:pt x="5056251" y="470654"/>
                  <a:pt x="5084798" y="516734"/>
                  <a:pt x="5131753" y="569132"/>
                </a:cubicBezTo>
                <a:lnTo>
                  <a:pt x="5224877" y="467813"/>
                </a:lnTo>
                <a:lnTo>
                  <a:pt x="5172489" y="410663"/>
                </a:lnTo>
                <a:lnTo>
                  <a:pt x="5463002" y="229688"/>
                </a:lnTo>
                <a:lnTo>
                  <a:pt x="5267739" y="596401"/>
                </a:lnTo>
                <a:lnTo>
                  <a:pt x="5234402" y="534488"/>
                </a:lnTo>
                <a:lnTo>
                  <a:pt x="5168863" y="605489"/>
                </a:lnTo>
                <a:cubicBezTo>
                  <a:pt x="5219843" y="651590"/>
                  <a:pt x="5290259" y="700519"/>
                  <a:pt x="5329651" y="739276"/>
                </a:cubicBezTo>
                <a:cubicBezTo>
                  <a:pt x="5378863" y="787695"/>
                  <a:pt x="5406644" y="822620"/>
                  <a:pt x="5429663" y="863101"/>
                </a:cubicBezTo>
                <a:cubicBezTo>
                  <a:pt x="5452682" y="903582"/>
                  <a:pt x="5448713" y="931363"/>
                  <a:pt x="5467763" y="982163"/>
                </a:cubicBezTo>
                <a:cubicBezTo>
                  <a:pt x="5486813" y="1032963"/>
                  <a:pt x="5531263" y="1087732"/>
                  <a:pt x="5543963" y="1167901"/>
                </a:cubicBezTo>
                <a:cubicBezTo>
                  <a:pt x="5556663" y="1248070"/>
                  <a:pt x="5559044" y="1365545"/>
                  <a:pt x="5543963" y="1463176"/>
                </a:cubicBezTo>
                <a:cubicBezTo>
                  <a:pt x="5528882" y="1560807"/>
                  <a:pt x="5498720" y="1657645"/>
                  <a:pt x="5453476" y="1753689"/>
                </a:cubicBezTo>
                <a:cubicBezTo>
                  <a:pt x="5409653" y="1846717"/>
                  <a:pt x="5309979" y="1983681"/>
                  <a:pt x="5275672" y="2034775"/>
                </a:cubicBezTo>
                <a:cubicBezTo>
                  <a:pt x="5253212" y="2086633"/>
                  <a:pt x="5229262" y="2133988"/>
                  <a:pt x="5182013" y="2229939"/>
                </a:cubicBezTo>
                <a:cubicBezTo>
                  <a:pt x="5130419" y="2334714"/>
                  <a:pt x="5021675" y="2545058"/>
                  <a:pt x="4972463" y="2649039"/>
                </a:cubicBezTo>
                <a:cubicBezTo>
                  <a:pt x="4923250" y="2753020"/>
                  <a:pt x="4889913" y="2775245"/>
                  <a:pt x="4886738" y="2853826"/>
                </a:cubicBezTo>
                <a:cubicBezTo>
                  <a:pt x="4883563" y="2932407"/>
                  <a:pt x="4932776" y="3057820"/>
                  <a:pt x="4953413" y="3120526"/>
                </a:cubicBezTo>
                <a:cubicBezTo>
                  <a:pt x="4974050" y="3183232"/>
                  <a:pt x="4997863" y="3195139"/>
                  <a:pt x="5010563" y="3230064"/>
                </a:cubicBezTo>
                <a:cubicBezTo>
                  <a:pt x="5023263" y="3264989"/>
                  <a:pt x="5049457" y="3331664"/>
                  <a:pt x="5029613" y="3330076"/>
                </a:cubicBezTo>
                <a:cubicBezTo>
                  <a:pt x="5009769" y="3328489"/>
                  <a:pt x="4929601" y="3276895"/>
                  <a:pt x="4891501" y="3220539"/>
                </a:cubicBezTo>
                <a:cubicBezTo>
                  <a:pt x="4853401" y="3164183"/>
                  <a:pt x="4820063" y="3059408"/>
                  <a:pt x="4801013" y="2991939"/>
                </a:cubicBezTo>
                <a:cubicBezTo>
                  <a:pt x="4781963" y="2924470"/>
                  <a:pt x="4774820" y="2866526"/>
                  <a:pt x="4777201" y="2815726"/>
                </a:cubicBezTo>
                <a:cubicBezTo>
                  <a:pt x="4779582" y="2764926"/>
                  <a:pt x="4800220" y="2723652"/>
                  <a:pt x="4815301" y="2687139"/>
                </a:cubicBezTo>
                <a:cubicBezTo>
                  <a:pt x="4830382" y="2650626"/>
                  <a:pt x="4840701" y="2651420"/>
                  <a:pt x="4867688" y="2596651"/>
                </a:cubicBezTo>
                <a:cubicBezTo>
                  <a:pt x="4894675" y="2541882"/>
                  <a:pt x="4935157" y="2441870"/>
                  <a:pt x="4977226" y="2358526"/>
                </a:cubicBezTo>
                <a:cubicBezTo>
                  <a:pt x="5019295" y="2275182"/>
                  <a:pt x="5069698" y="2185885"/>
                  <a:pt x="5120101" y="2096589"/>
                </a:cubicBezTo>
                <a:lnTo>
                  <a:pt x="5162963" y="2010864"/>
                </a:lnTo>
                <a:lnTo>
                  <a:pt x="5253451" y="1863226"/>
                </a:lnTo>
                <a:lnTo>
                  <a:pt x="5254454" y="1863477"/>
                </a:lnTo>
                <a:lnTo>
                  <a:pt x="5253451" y="1853701"/>
                </a:lnTo>
                <a:cubicBezTo>
                  <a:pt x="5277263" y="1796551"/>
                  <a:pt x="5306632" y="1740989"/>
                  <a:pt x="5324888" y="1682251"/>
                </a:cubicBezTo>
                <a:cubicBezTo>
                  <a:pt x="5343144" y="1623514"/>
                  <a:pt x="5353463" y="1564776"/>
                  <a:pt x="5362988" y="1501276"/>
                </a:cubicBezTo>
                <a:cubicBezTo>
                  <a:pt x="5372513" y="1437776"/>
                  <a:pt x="5382038" y="1363163"/>
                  <a:pt x="5382038" y="1301251"/>
                </a:cubicBezTo>
                <a:cubicBezTo>
                  <a:pt x="5382038" y="1243392"/>
                  <a:pt x="5388970" y="1196624"/>
                  <a:pt x="5366964" y="1141852"/>
                </a:cubicBezTo>
                <a:cubicBezTo>
                  <a:pt x="5350935" y="1162580"/>
                  <a:pt x="5321972" y="1133982"/>
                  <a:pt x="5310602" y="1144088"/>
                </a:cubicBezTo>
                <a:cubicBezTo>
                  <a:pt x="5296315" y="1156788"/>
                  <a:pt x="5300283" y="1175838"/>
                  <a:pt x="5291552" y="1191713"/>
                </a:cubicBezTo>
                <a:cubicBezTo>
                  <a:pt x="5282821" y="1207588"/>
                  <a:pt x="5286789" y="1219494"/>
                  <a:pt x="5258214" y="1239338"/>
                </a:cubicBezTo>
                <a:cubicBezTo>
                  <a:pt x="5229639" y="1259182"/>
                  <a:pt x="5147883" y="1286170"/>
                  <a:pt x="5120102" y="1310776"/>
                </a:cubicBezTo>
                <a:cubicBezTo>
                  <a:pt x="5092321" y="1335382"/>
                  <a:pt x="5106608" y="1362370"/>
                  <a:pt x="5091527" y="1386976"/>
                </a:cubicBezTo>
                <a:cubicBezTo>
                  <a:pt x="5076446" y="1411582"/>
                  <a:pt x="5063745" y="1398883"/>
                  <a:pt x="5029614" y="1458414"/>
                </a:cubicBezTo>
                <a:cubicBezTo>
                  <a:pt x="4995483" y="1517945"/>
                  <a:pt x="4924045" y="1656852"/>
                  <a:pt x="4886739" y="1744164"/>
                </a:cubicBezTo>
                <a:cubicBezTo>
                  <a:pt x="4849433" y="1831477"/>
                  <a:pt x="4850227" y="1882277"/>
                  <a:pt x="4805777" y="1982289"/>
                </a:cubicBezTo>
                <a:cubicBezTo>
                  <a:pt x="4761327" y="2082301"/>
                  <a:pt x="4676395" y="2231527"/>
                  <a:pt x="4620039" y="2344239"/>
                </a:cubicBezTo>
                <a:cubicBezTo>
                  <a:pt x="4563683" y="2456952"/>
                  <a:pt x="4499389" y="2592683"/>
                  <a:pt x="4467639" y="2658564"/>
                </a:cubicBezTo>
                <a:cubicBezTo>
                  <a:pt x="4435889" y="2724445"/>
                  <a:pt x="4435889" y="2719682"/>
                  <a:pt x="4429539" y="2739526"/>
                </a:cubicBezTo>
                <a:cubicBezTo>
                  <a:pt x="4423189" y="2759370"/>
                  <a:pt x="4435095" y="2756195"/>
                  <a:pt x="4429539" y="2777626"/>
                </a:cubicBezTo>
                <a:lnTo>
                  <a:pt x="4416460" y="2815264"/>
                </a:lnTo>
                <a:cubicBezTo>
                  <a:pt x="4459443" y="2912231"/>
                  <a:pt x="4547958" y="3072215"/>
                  <a:pt x="4581940" y="3144340"/>
                </a:cubicBezTo>
                <a:cubicBezTo>
                  <a:pt x="4620834" y="3226890"/>
                  <a:pt x="4589084" y="3199108"/>
                  <a:pt x="4634328" y="3272927"/>
                </a:cubicBezTo>
                <a:cubicBezTo>
                  <a:pt x="4679572" y="3346746"/>
                  <a:pt x="4803397" y="3479302"/>
                  <a:pt x="4853403" y="3587252"/>
                </a:cubicBezTo>
                <a:cubicBezTo>
                  <a:pt x="4903409" y="3695202"/>
                  <a:pt x="4921665" y="3815852"/>
                  <a:pt x="4934365" y="3920627"/>
                </a:cubicBezTo>
                <a:cubicBezTo>
                  <a:pt x="4947065" y="4025402"/>
                  <a:pt x="4941509" y="4131764"/>
                  <a:pt x="4929603" y="4215902"/>
                </a:cubicBezTo>
                <a:cubicBezTo>
                  <a:pt x="4917697" y="4300040"/>
                  <a:pt x="4869278" y="4369890"/>
                  <a:pt x="4862928" y="4425452"/>
                </a:cubicBezTo>
                <a:cubicBezTo>
                  <a:pt x="4858818" y="4461415"/>
                  <a:pt x="4868010" y="4485407"/>
                  <a:pt x="4877168" y="4509222"/>
                </a:cubicBezTo>
                <a:cubicBezTo>
                  <a:pt x="4883887" y="4518933"/>
                  <a:pt x="4887632" y="4529620"/>
                  <a:pt x="4888557" y="4541046"/>
                </a:cubicBezTo>
                <a:cubicBezTo>
                  <a:pt x="4890097" y="4543587"/>
                  <a:pt x="4890839" y="4546397"/>
                  <a:pt x="4891503" y="4549277"/>
                </a:cubicBezTo>
                <a:lnTo>
                  <a:pt x="4889769" y="4549233"/>
                </a:lnTo>
                <a:cubicBezTo>
                  <a:pt x="4900567" y="4600734"/>
                  <a:pt x="4887265" y="4660295"/>
                  <a:pt x="4937540" y="4717553"/>
                </a:cubicBezTo>
                <a:cubicBezTo>
                  <a:pt x="5013740" y="4804336"/>
                  <a:pt x="5215882" y="4916520"/>
                  <a:pt x="5305840" y="4996953"/>
                </a:cubicBezTo>
                <a:cubicBezTo>
                  <a:pt x="5395798" y="5077386"/>
                  <a:pt x="5464590" y="5150411"/>
                  <a:pt x="5477290" y="5200153"/>
                </a:cubicBezTo>
                <a:cubicBezTo>
                  <a:pt x="5489990" y="5249895"/>
                  <a:pt x="5410615" y="5261536"/>
                  <a:pt x="5382040" y="5295403"/>
                </a:cubicBezTo>
                <a:cubicBezTo>
                  <a:pt x="5353465" y="5329270"/>
                  <a:pt x="5273032" y="5330328"/>
                  <a:pt x="5305840" y="5403353"/>
                </a:cubicBezTo>
                <a:cubicBezTo>
                  <a:pt x="5338648" y="5476378"/>
                  <a:pt x="5517507" y="5648886"/>
                  <a:pt x="5578890" y="5733553"/>
                </a:cubicBezTo>
                <a:cubicBezTo>
                  <a:pt x="5640273" y="5818220"/>
                  <a:pt x="5645565" y="5837270"/>
                  <a:pt x="5674140" y="5911353"/>
                </a:cubicBezTo>
                <a:cubicBezTo>
                  <a:pt x="5702715" y="5985436"/>
                  <a:pt x="5724940" y="6089153"/>
                  <a:pt x="5750340" y="6178053"/>
                </a:cubicBezTo>
                <a:lnTo>
                  <a:pt x="5743964" y="6180547"/>
                </a:lnTo>
                <a:lnTo>
                  <a:pt x="5788440" y="6260603"/>
                </a:lnTo>
                <a:cubicBezTo>
                  <a:pt x="5811723" y="6339449"/>
                  <a:pt x="5835007" y="6418295"/>
                  <a:pt x="5839240" y="6495553"/>
                </a:cubicBezTo>
                <a:cubicBezTo>
                  <a:pt x="5843473" y="6572811"/>
                  <a:pt x="5824423" y="6673353"/>
                  <a:pt x="5813840" y="6724153"/>
                </a:cubicBezTo>
                <a:cubicBezTo>
                  <a:pt x="5803257" y="6774953"/>
                  <a:pt x="5778915" y="6759078"/>
                  <a:pt x="5775740" y="6800353"/>
                </a:cubicBezTo>
                <a:cubicBezTo>
                  <a:pt x="5772565" y="6841628"/>
                  <a:pt x="5784207" y="6899836"/>
                  <a:pt x="5794790" y="6971803"/>
                </a:cubicBezTo>
                <a:cubicBezTo>
                  <a:pt x="5805373" y="7043770"/>
                  <a:pt x="5828657" y="7163361"/>
                  <a:pt x="5839240" y="7232153"/>
                </a:cubicBezTo>
                <a:cubicBezTo>
                  <a:pt x="5844752" y="7267984"/>
                  <a:pt x="5848542" y="7296493"/>
                  <a:pt x="5851473" y="7321498"/>
                </a:cubicBezTo>
                <a:cubicBezTo>
                  <a:pt x="5880267" y="7350832"/>
                  <a:pt x="5887108" y="7385522"/>
                  <a:pt x="5896390" y="7422653"/>
                </a:cubicBezTo>
                <a:cubicBezTo>
                  <a:pt x="5906973" y="7464986"/>
                  <a:pt x="5897448" y="7494620"/>
                  <a:pt x="5902740" y="7562353"/>
                </a:cubicBezTo>
                <a:cubicBezTo>
                  <a:pt x="5908032" y="7630086"/>
                  <a:pt x="5910148" y="7740153"/>
                  <a:pt x="5928140" y="7829053"/>
                </a:cubicBezTo>
                <a:cubicBezTo>
                  <a:pt x="5946132" y="7917953"/>
                  <a:pt x="5973648" y="8011086"/>
                  <a:pt x="6010690" y="8095753"/>
                </a:cubicBezTo>
                <a:cubicBezTo>
                  <a:pt x="6047732" y="8180420"/>
                  <a:pt x="6118640" y="8275670"/>
                  <a:pt x="6150390" y="8337053"/>
                </a:cubicBezTo>
                <a:cubicBezTo>
                  <a:pt x="6182140" y="8398436"/>
                  <a:pt x="6184257" y="8421720"/>
                  <a:pt x="6201190" y="8464053"/>
                </a:cubicBezTo>
                <a:lnTo>
                  <a:pt x="6196584" y="8474104"/>
                </a:lnTo>
                <a:lnTo>
                  <a:pt x="6201190" y="8473578"/>
                </a:lnTo>
                <a:lnTo>
                  <a:pt x="6229765" y="8635503"/>
                </a:lnTo>
                <a:cubicBezTo>
                  <a:pt x="6253577" y="8708528"/>
                  <a:pt x="6277390" y="8781553"/>
                  <a:pt x="6277390" y="8911728"/>
                </a:cubicBezTo>
                <a:cubicBezTo>
                  <a:pt x="6277390" y="9017258"/>
                  <a:pt x="6254438" y="9228162"/>
                  <a:pt x="6238910" y="9349054"/>
                </a:cubicBezTo>
                <a:cubicBezTo>
                  <a:pt x="6241984" y="9354768"/>
                  <a:pt x="6246388" y="9359412"/>
                  <a:pt x="6251083" y="9363939"/>
                </a:cubicBezTo>
                <a:cubicBezTo>
                  <a:pt x="6318816" y="9429253"/>
                  <a:pt x="6384130" y="9523596"/>
                  <a:pt x="6425254" y="9567139"/>
                </a:cubicBezTo>
                <a:cubicBezTo>
                  <a:pt x="6466378" y="9610682"/>
                  <a:pt x="6482102" y="9617939"/>
                  <a:pt x="6497826" y="9625196"/>
                </a:cubicBezTo>
                <a:cubicBezTo>
                  <a:pt x="6502664" y="9736472"/>
                  <a:pt x="7003407" y="9903386"/>
                  <a:pt x="6512340" y="9959024"/>
                </a:cubicBezTo>
                <a:cubicBezTo>
                  <a:pt x="6021273" y="10014662"/>
                  <a:pt x="4786349" y="9986843"/>
                  <a:pt x="3551426" y="9959024"/>
                </a:cubicBezTo>
                <a:lnTo>
                  <a:pt x="2245140" y="9988053"/>
                </a:lnTo>
                <a:cubicBezTo>
                  <a:pt x="2293521" y="9891291"/>
                  <a:pt x="2312873" y="9787272"/>
                  <a:pt x="2390283" y="9697767"/>
                </a:cubicBezTo>
                <a:cubicBezTo>
                  <a:pt x="2467692" y="9608262"/>
                  <a:pt x="2624930" y="9494567"/>
                  <a:pt x="2709597" y="9451024"/>
                </a:cubicBezTo>
                <a:cubicBezTo>
                  <a:pt x="2794264" y="9407481"/>
                  <a:pt x="2728949" y="9480053"/>
                  <a:pt x="2854740" y="9451024"/>
                </a:cubicBezTo>
                <a:cubicBezTo>
                  <a:pt x="2958537" y="9427070"/>
                  <a:pt x="3167746" y="9347118"/>
                  <a:pt x="3352313" y="9302526"/>
                </a:cubicBezTo>
                <a:cubicBezTo>
                  <a:pt x="3367394" y="9217262"/>
                  <a:pt x="3382674" y="9132611"/>
                  <a:pt x="3400840" y="9060953"/>
                </a:cubicBezTo>
                <a:cubicBezTo>
                  <a:pt x="3419890" y="8985811"/>
                  <a:pt x="3453757" y="8919136"/>
                  <a:pt x="3464340" y="8864103"/>
                </a:cubicBezTo>
                <a:cubicBezTo>
                  <a:pt x="3474923" y="8809070"/>
                  <a:pt x="3466457" y="8792136"/>
                  <a:pt x="3464340" y="8730753"/>
                </a:cubicBezTo>
                <a:cubicBezTo>
                  <a:pt x="3462223" y="8669370"/>
                  <a:pt x="3442115" y="8543428"/>
                  <a:pt x="3451640" y="8495803"/>
                </a:cubicBezTo>
                <a:cubicBezTo>
                  <a:pt x="3461165" y="8448178"/>
                  <a:pt x="3473865" y="8485220"/>
                  <a:pt x="3521490" y="8445003"/>
                </a:cubicBezTo>
                <a:cubicBezTo>
                  <a:pt x="3569115" y="8404786"/>
                  <a:pt x="3669657" y="8325411"/>
                  <a:pt x="3737390" y="8254503"/>
                </a:cubicBezTo>
                <a:cubicBezTo>
                  <a:pt x="3805123" y="8183595"/>
                  <a:pt x="3894023" y="8085170"/>
                  <a:pt x="3927890" y="8019553"/>
                </a:cubicBezTo>
                <a:cubicBezTo>
                  <a:pt x="3961757" y="7953936"/>
                  <a:pt x="3962815" y="7924303"/>
                  <a:pt x="3940590" y="7860803"/>
                </a:cubicBezTo>
                <a:cubicBezTo>
                  <a:pt x="3918365" y="7797303"/>
                  <a:pt x="3860157" y="7745445"/>
                  <a:pt x="3794540" y="7638553"/>
                </a:cubicBezTo>
                <a:cubicBezTo>
                  <a:pt x="3728923" y="7531661"/>
                  <a:pt x="3599807" y="7317878"/>
                  <a:pt x="3546890" y="7219453"/>
                </a:cubicBezTo>
                <a:cubicBezTo>
                  <a:pt x="3498698" y="7129816"/>
                  <a:pt x="3488251" y="7121813"/>
                  <a:pt x="3480097" y="7065858"/>
                </a:cubicBezTo>
                <a:lnTo>
                  <a:pt x="3477040" y="7067053"/>
                </a:lnTo>
                <a:cubicBezTo>
                  <a:pt x="3463282" y="7041653"/>
                  <a:pt x="3425182" y="6990853"/>
                  <a:pt x="3407190" y="6921003"/>
                </a:cubicBezTo>
                <a:cubicBezTo>
                  <a:pt x="3389198" y="6851153"/>
                  <a:pt x="3382848" y="6749553"/>
                  <a:pt x="3369090" y="6647953"/>
                </a:cubicBezTo>
                <a:cubicBezTo>
                  <a:pt x="3355332" y="6546353"/>
                  <a:pt x="3361682" y="6389720"/>
                  <a:pt x="3324640" y="6311403"/>
                </a:cubicBezTo>
                <a:cubicBezTo>
                  <a:pt x="3287598" y="6233086"/>
                  <a:pt x="3190232" y="6197103"/>
                  <a:pt x="3146840" y="6178053"/>
                </a:cubicBezTo>
                <a:cubicBezTo>
                  <a:pt x="3103448" y="6159003"/>
                  <a:pt x="3090748" y="6205570"/>
                  <a:pt x="3064290" y="6197103"/>
                </a:cubicBezTo>
                <a:cubicBezTo>
                  <a:pt x="3037832" y="6188636"/>
                  <a:pt x="3041007" y="6157945"/>
                  <a:pt x="2988090" y="6127253"/>
                </a:cubicBezTo>
                <a:cubicBezTo>
                  <a:pt x="2935173" y="6096561"/>
                  <a:pt x="2810290" y="6032003"/>
                  <a:pt x="2746790" y="6012953"/>
                </a:cubicBezTo>
                <a:cubicBezTo>
                  <a:pt x="2698074" y="5998338"/>
                  <a:pt x="2689224" y="6037916"/>
                  <a:pt x="2651474" y="6032398"/>
                </a:cubicBezTo>
                <a:cubicBezTo>
                  <a:pt x="2638232" y="6041782"/>
                  <a:pt x="2618910" y="6049864"/>
                  <a:pt x="2613440" y="6070102"/>
                </a:cubicBezTo>
                <a:cubicBezTo>
                  <a:pt x="2602857" y="6109260"/>
                  <a:pt x="2596507" y="6190752"/>
                  <a:pt x="2594390" y="6228852"/>
                </a:cubicBezTo>
                <a:cubicBezTo>
                  <a:pt x="2592273" y="6266952"/>
                  <a:pt x="2606032" y="6247902"/>
                  <a:pt x="2600740" y="6298702"/>
                </a:cubicBezTo>
                <a:cubicBezTo>
                  <a:pt x="2595448" y="6349502"/>
                  <a:pt x="2595448" y="6484969"/>
                  <a:pt x="2562640" y="6533652"/>
                </a:cubicBezTo>
                <a:cubicBezTo>
                  <a:pt x="2529832" y="6582335"/>
                  <a:pt x="2465273" y="6591860"/>
                  <a:pt x="2403890" y="6590802"/>
                </a:cubicBezTo>
                <a:cubicBezTo>
                  <a:pt x="2342507" y="6589744"/>
                  <a:pt x="2241965" y="6532594"/>
                  <a:pt x="2194340" y="6527302"/>
                </a:cubicBezTo>
                <a:cubicBezTo>
                  <a:pt x="2146715" y="6522010"/>
                  <a:pt x="2140365" y="6559052"/>
                  <a:pt x="2118140" y="6559052"/>
                </a:cubicBezTo>
                <a:cubicBezTo>
                  <a:pt x="2095915" y="6559052"/>
                  <a:pt x="2090623" y="6524127"/>
                  <a:pt x="2060990" y="6527302"/>
                </a:cubicBezTo>
                <a:cubicBezTo>
                  <a:pt x="2031357" y="6530477"/>
                  <a:pt x="1985848" y="6575985"/>
                  <a:pt x="1940340" y="6578102"/>
                </a:cubicBezTo>
                <a:cubicBezTo>
                  <a:pt x="1894832" y="6580219"/>
                  <a:pt x="1812282" y="6561169"/>
                  <a:pt x="1787940" y="6540002"/>
                </a:cubicBezTo>
                <a:cubicBezTo>
                  <a:pt x="1763598" y="6518835"/>
                  <a:pt x="1800640" y="6479677"/>
                  <a:pt x="1794290" y="6451102"/>
                </a:cubicBezTo>
                <a:cubicBezTo>
                  <a:pt x="1787940" y="6422527"/>
                  <a:pt x="1769948" y="6404535"/>
                  <a:pt x="1749840" y="6368552"/>
                </a:cubicBezTo>
                <a:cubicBezTo>
                  <a:pt x="1729732" y="6332569"/>
                  <a:pt x="1673640" y="6272244"/>
                  <a:pt x="1673640" y="6235202"/>
                </a:cubicBezTo>
                <a:cubicBezTo>
                  <a:pt x="1673640" y="6198160"/>
                  <a:pt x="1721265" y="6155827"/>
                  <a:pt x="1749840" y="6146302"/>
                </a:cubicBezTo>
                <a:cubicBezTo>
                  <a:pt x="1778415" y="6136777"/>
                  <a:pt x="1819690" y="6207685"/>
                  <a:pt x="1845090" y="6178052"/>
                </a:cubicBezTo>
                <a:cubicBezTo>
                  <a:pt x="1870490" y="6148419"/>
                  <a:pt x="1883190" y="6010835"/>
                  <a:pt x="1902240" y="5968502"/>
                </a:cubicBezTo>
                <a:cubicBezTo>
                  <a:pt x="1921290" y="5926169"/>
                  <a:pt x="1938223" y="5954744"/>
                  <a:pt x="1959390" y="5924052"/>
                </a:cubicBezTo>
                <a:cubicBezTo>
                  <a:pt x="1980557" y="5893360"/>
                  <a:pt x="2012307" y="5841502"/>
                  <a:pt x="2029240" y="5784352"/>
                </a:cubicBezTo>
                <a:cubicBezTo>
                  <a:pt x="2046173" y="5727202"/>
                  <a:pt x="2048290" y="5636185"/>
                  <a:pt x="2060990" y="5581152"/>
                </a:cubicBezTo>
                <a:cubicBezTo>
                  <a:pt x="2069649" y="5543629"/>
                  <a:pt x="2081261" y="5493804"/>
                  <a:pt x="2092332" y="5469143"/>
                </a:cubicBezTo>
                <a:cubicBezTo>
                  <a:pt x="2032026" y="5439377"/>
                  <a:pt x="1974238" y="5408033"/>
                  <a:pt x="1927640" y="5371602"/>
                </a:cubicBezTo>
                <a:cubicBezTo>
                  <a:pt x="1869432" y="5326094"/>
                  <a:pt x="1839798" y="5240369"/>
                  <a:pt x="1787940" y="5219202"/>
                </a:cubicBezTo>
                <a:cubicBezTo>
                  <a:pt x="1736082" y="5198035"/>
                  <a:pt x="1693748" y="5254127"/>
                  <a:pt x="1616490" y="5244602"/>
                </a:cubicBezTo>
                <a:cubicBezTo>
                  <a:pt x="1539232" y="5235077"/>
                  <a:pt x="1399532" y="5160994"/>
                  <a:pt x="1324390" y="5162052"/>
                </a:cubicBezTo>
                <a:cubicBezTo>
                  <a:pt x="1249248" y="5163110"/>
                  <a:pt x="1189982" y="5226610"/>
                  <a:pt x="1165640" y="5250952"/>
                </a:cubicBezTo>
                <a:cubicBezTo>
                  <a:pt x="1141298" y="5275294"/>
                  <a:pt x="1182573" y="5283760"/>
                  <a:pt x="1178340" y="5308102"/>
                </a:cubicBezTo>
                <a:cubicBezTo>
                  <a:pt x="1174107" y="5332444"/>
                  <a:pt x="1152940" y="5361019"/>
                  <a:pt x="1140240" y="5397002"/>
                </a:cubicBezTo>
                <a:cubicBezTo>
                  <a:pt x="1127540" y="5432985"/>
                  <a:pt x="1112723" y="5479552"/>
                  <a:pt x="1102140" y="5524002"/>
                </a:cubicBezTo>
                <a:cubicBezTo>
                  <a:pt x="1091557" y="5568452"/>
                  <a:pt x="1086265" y="5621369"/>
                  <a:pt x="1076740" y="5663702"/>
                </a:cubicBezTo>
                <a:cubicBezTo>
                  <a:pt x="1067215" y="5706035"/>
                  <a:pt x="1047107" y="5718735"/>
                  <a:pt x="1044990" y="5778002"/>
                </a:cubicBezTo>
                <a:cubicBezTo>
                  <a:pt x="1042873" y="5837269"/>
                  <a:pt x="1072507" y="5960035"/>
                  <a:pt x="1064040" y="6019302"/>
                </a:cubicBezTo>
                <a:cubicBezTo>
                  <a:pt x="1055573" y="6078569"/>
                  <a:pt x="1004773" y="6105027"/>
                  <a:pt x="994190" y="6133602"/>
                </a:cubicBezTo>
                <a:cubicBezTo>
                  <a:pt x="983607" y="6162177"/>
                  <a:pt x="987840" y="6188635"/>
                  <a:pt x="1000540" y="6190752"/>
                </a:cubicBezTo>
                <a:cubicBezTo>
                  <a:pt x="1013240" y="6192869"/>
                  <a:pt x="1004773" y="6135719"/>
                  <a:pt x="1070390" y="6146302"/>
                </a:cubicBezTo>
                <a:cubicBezTo>
                  <a:pt x="1136007" y="6156885"/>
                  <a:pt x="1329682" y="6202394"/>
                  <a:pt x="1394240" y="6254252"/>
                </a:cubicBezTo>
                <a:cubicBezTo>
                  <a:pt x="1458798" y="6306110"/>
                  <a:pt x="1454565" y="6410885"/>
                  <a:pt x="1457740" y="6457452"/>
                </a:cubicBezTo>
                <a:cubicBezTo>
                  <a:pt x="1460915" y="6504019"/>
                  <a:pt x="1425990" y="6489202"/>
                  <a:pt x="1413290" y="6533652"/>
                </a:cubicBezTo>
                <a:cubicBezTo>
                  <a:pt x="1400590" y="6578102"/>
                  <a:pt x="1413290" y="6664885"/>
                  <a:pt x="1381540" y="6724152"/>
                </a:cubicBezTo>
                <a:cubicBezTo>
                  <a:pt x="1349790" y="6783419"/>
                  <a:pt x="1270415" y="6872319"/>
                  <a:pt x="1222790" y="6889252"/>
                </a:cubicBezTo>
                <a:cubicBezTo>
                  <a:pt x="1175165" y="6906185"/>
                  <a:pt x="1162465" y="6872319"/>
                  <a:pt x="1095790" y="6825752"/>
                </a:cubicBezTo>
                <a:cubicBezTo>
                  <a:pt x="1029115" y="6779185"/>
                  <a:pt x="870365" y="6660652"/>
                  <a:pt x="822740" y="6609852"/>
                </a:cubicBezTo>
                <a:cubicBezTo>
                  <a:pt x="775115" y="6559052"/>
                  <a:pt x="856607" y="6577044"/>
                  <a:pt x="810040" y="6520952"/>
                </a:cubicBezTo>
                <a:cubicBezTo>
                  <a:pt x="763473" y="6464860"/>
                  <a:pt x="593082" y="6366435"/>
                  <a:pt x="543340" y="6273302"/>
                </a:cubicBezTo>
                <a:cubicBezTo>
                  <a:pt x="508937" y="6208888"/>
                  <a:pt x="497822" y="6146499"/>
                  <a:pt x="501556" y="6071465"/>
                </a:cubicBezTo>
                <a:cubicBezTo>
                  <a:pt x="470829" y="6049351"/>
                  <a:pt x="441688" y="6025136"/>
                  <a:pt x="422690" y="6006602"/>
                </a:cubicBezTo>
                <a:cubicBezTo>
                  <a:pt x="379298" y="5964269"/>
                  <a:pt x="379298" y="5924052"/>
                  <a:pt x="346490" y="5879602"/>
                </a:cubicBezTo>
                <a:cubicBezTo>
                  <a:pt x="313682" y="5835152"/>
                  <a:pt x="278757" y="5806577"/>
                  <a:pt x="225840" y="5739902"/>
                </a:cubicBezTo>
                <a:cubicBezTo>
                  <a:pt x="172923" y="5673227"/>
                  <a:pt x="66032" y="5553635"/>
                  <a:pt x="28990" y="5479552"/>
                </a:cubicBezTo>
                <a:cubicBezTo>
                  <a:pt x="-8052" y="5405469"/>
                  <a:pt x="-643" y="5350435"/>
                  <a:pt x="3590" y="5295402"/>
                </a:cubicBezTo>
                <a:cubicBezTo>
                  <a:pt x="7823" y="5240369"/>
                  <a:pt x="32165" y="5219202"/>
                  <a:pt x="54390" y="5149352"/>
                </a:cubicBezTo>
                <a:cubicBezTo>
                  <a:pt x="76615" y="5079502"/>
                  <a:pt x="117890" y="4982135"/>
                  <a:pt x="136940" y="4876302"/>
                </a:cubicBezTo>
                <a:cubicBezTo>
                  <a:pt x="155990" y="4770469"/>
                  <a:pt x="166573" y="4595844"/>
                  <a:pt x="168690" y="4514352"/>
                </a:cubicBezTo>
                <a:cubicBezTo>
                  <a:pt x="170807" y="4432860"/>
                  <a:pt x="137998" y="4439210"/>
                  <a:pt x="149640" y="4387352"/>
                </a:cubicBezTo>
                <a:cubicBezTo>
                  <a:pt x="161282" y="4335494"/>
                  <a:pt x="193032" y="4250827"/>
                  <a:pt x="238540" y="4203202"/>
                </a:cubicBezTo>
                <a:cubicBezTo>
                  <a:pt x="284048" y="4155577"/>
                  <a:pt x="376123" y="4121710"/>
                  <a:pt x="422690" y="4101602"/>
                </a:cubicBezTo>
                <a:cubicBezTo>
                  <a:pt x="469257" y="4081494"/>
                  <a:pt x="488307" y="4081494"/>
                  <a:pt x="517940" y="4082552"/>
                </a:cubicBezTo>
                <a:lnTo>
                  <a:pt x="563184" y="4082552"/>
                </a:lnTo>
                <a:cubicBezTo>
                  <a:pt x="578794" y="4083346"/>
                  <a:pt x="595199" y="4086256"/>
                  <a:pt x="613190" y="4095252"/>
                </a:cubicBezTo>
                <a:cubicBezTo>
                  <a:pt x="649173" y="4113244"/>
                  <a:pt x="678807" y="4172510"/>
                  <a:pt x="733840" y="4190502"/>
                </a:cubicBezTo>
                <a:cubicBezTo>
                  <a:pt x="788873" y="4208494"/>
                  <a:pt x="896823" y="4201085"/>
                  <a:pt x="943390" y="4203202"/>
                </a:cubicBezTo>
                <a:cubicBezTo>
                  <a:pt x="989957" y="4205319"/>
                  <a:pt x="973023" y="4190502"/>
                  <a:pt x="1013240" y="4203202"/>
                </a:cubicBezTo>
                <a:cubicBezTo>
                  <a:pt x="1053457" y="4215902"/>
                  <a:pt x="1115898" y="4250827"/>
                  <a:pt x="1184690" y="4279402"/>
                </a:cubicBezTo>
                <a:cubicBezTo>
                  <a:pt x="1253482" y="4307977"/>
                  <a:pt x="1338148" y="4348194"/>
                  <a:pt x="1425990" y="4374652"/>
                </a:cubicBezTo>
                <a:lnTo>
                  <a:pt x="1495204" y="4391591"/>
                </a:lnTo>
                <a:cubicBezTo>
                  <a:pt x="1491903" y="4334669"/>
                  <a:pt x="1490661" y="4263135"/>
                  <a:pt x="1495840" y="4220665"/>
                </a:cubicBezTo>
                <a:cubicBezTo>
                  <a:pt x="1503777" y="4155578"/>
                  <a:pt x="1521241" y="4134939"/>
                  <a:pt x="1548228" y="4073027"/>
                </a:cubicBezTo>
                <a:cubicBezTo>
                  <a:pt x="1558585" y="4049266"/>
                  <a:pt x="1571748" y="4022348"/>
                  <a:pt x="1586195" y="3993801"/>
                </a:cubicBezTo>
                <a:cubicBezTo>
                  <a:pt x="1539703" y="3972129"/>
                  <a:pt x="1495182" y="3947851"/>
                  <a:pt x="1467265" y="3925389"/>
                </a:cubicBezTo>
                <a:cubicBezTo>
                  <a:pt x="1398209" y="3869827"/>
                  <a:pt x="1377572" y="3808708"/>
                  <a:pt x="1338678" y="3734889"/>
                </a:cubicBezTo>
                <a:cubicBezTo>
                  <a:pt x="1299784" y="3661070"/>
                  <a:pt x="1257715" y="3580107"/>
                  <a:pt x="1233903" y="3482476"/>
                </a:cubicBezTo>
                <a:cubicBezTo>
                  <a:pt x="1210091" y="3384845"/>
                  <a:pt x="1210884" y="3274513"/>
                  <a:pt x="1195803" y="3149101"/>
                </a:cubicBezTo>
                <a:cubicBezTo>
                  <a:pt x="1180722" y="3023689"/>
                  <a:pt x="1162068" y="2876845"/>
                  <a:pt x="1143415" y="2730001"/>
                </a:cubicBezTo>
                <a:lnTo>
                  <a:pt x="1153263" y="2588845"/>
                </a:lnTo>
                <a:cubicBezTo>
                  <a:pt x="1147304" y="2588743"/>
                  <a:pt x="1141890" y="2587972"/>
                  <a:pt x="1137065" y="2587126"/>
                </a:cubicBezTo>
                <a:cubicBezTo>
                  <a:pt x="1085736" y="2578130"/>
                  <a:pt x="1063511" y="2552201"/>
                  <a:pt x="1044990" y="2536326"/>
                </a:cubicBezTo>
                <a:cubicBezTo>
                  <a:pt x="1026469" y="2520451"/>
                  <a:pt x="1021707" y="2508809"/>
                  <a:pt x="1025940" y="2491876"/>
                </a:cubicBezTo>
                <a:cubicBezTo>
                  <a:pt x="1030173" y="2474943"/>
                  <a:pt x="1055573" y="2454305"/>
                  <a:pt x="1070390" y="2434726"/>
                </a:cubicBezTo>
                <a:cubicBezTo>
                  <a:pt x="1085207" y="2415147"/>
                  <a:pt x="1118015" y="2395039"/>
                  <a:pt x="1114840" y="2374401"/>
                </a:cubicBezTo>
                <a:cubicBezTo>
                  <a:pt x="1111665" y="2353764"/>
                  <a:pt x="1073036" y="2325189"/>
                  <a:pt x="1051340" y="2310901"/>
                </a:cubicBezTo>
                <a:cubicBezTo>
                  <a:pt x="1029644" y="2296614"/>
                  <a:pt x="1001069" y="2306139"/>
                  <a:pt x="984665" y="2288676"/>
                </a:cubicBezTo>
                <a:cubicBezTo>
                  <a:pt x="968261" y="2271214"/>
                  <a:pt x="956090" y="2229939"/>
                  <a:pt x="952915" y="2206126"/>
                </a:cubicBezTo>
                <a:cubicBezTo>
                  <a:pt x="949740" y="2182314"/>
                  <a:pt x="956090" y="2161147"/>
                  <a:pt x="965615" y="2145801"/>
                </a:cubicBezTo>
                <a:cubicBezTo>
                  <a:pt x="975140" y="2130455"/>
                  <a:pt x="997365" y="2137864"/>
                  <a:pt x="1010065" y="2114051"/>
                </a:cubicBezTo>
                <a:cubicBezTo>
                  <a:pt x="1022765" y="2090239"/>
                  <a:pt x="1025940" y="2012980"/>
                  <a:pt x="1076740" y="1971176"/>
                </a:cubicBezTo>
                <a:cubicBezTo>
                  <a:pt x="1127540" y="1929372"/>
                  <a:pt x="1252423" y="1888097"/>
                  <a:pt x="1314865" y="1863226"/>
                </a:cubicBezTo>
                <a:cubicBezTo>
                  <a:pt x="1377307" y="1838355"/>
                  <a:pt x="1399003" y="1827772"/>
                  <a:pt x="1451390" y="1821951"/>
                </a:cubicBezTo>
                <a:cubicBezTo>
                  <a:pt x="1503777" y="1816130"/>
                  <a:pt x="1573628" y="1834651"/>
                  <a:pt x="1629190" y="1828301"/>
                </a:cubicBezTo>
                <a:cubicBezTo>
                  <a:pt x="1684752" y="1821951"/>
                  <a:pt x="1719678" y="1799197"/>
                  <a:pt x="1784765" y="1783851"/>
                </a:cubicBezTo>
                <a:cubicBezTo>
                  <a:pt x="1849853" y="1768505"/>
                  <a:pt x="1967857" y="1755276"/>
                  <a:pt x="2019715" y="1736226"/>
                </a:cubicBezTo>
                <a:cubicBezTo>
                  <a:pt x="2071573" y="1717176"/>
                  <a:pt x="2045644" y="1686484"/>
                  <a:pt x="2095915" y="1669551"/>
                </a:cubicBezTo>
                <a:cubicBezTo>
                  <a:pt x="2146186" y="1652618"/>
                  <a:pt x="2263132" y="1644680"/>
                  <a:pt x="2321340" y="1634626"/>
                </a:cubicBezTo>
                <a:cubicBezTo>
                  <a:pt x="2379548" y="1624572"/>
                  <a:pt x="2404948" y="1612401"/>
                  <a:pt x="2445165" y="1609226"/>
                </a:cubicBezTo>
                <a:cubicBezTo>
                  <a:pt x="2485382" y="1606051"/>
                  <a:pt x="2536711" y="1612930"/>
                  <a:pt x="2562640" y="1615576"/>
                </a:cubicBezTo>
                <a:cubicBezTo>
                  <a:pt x="2588569" y="1618222"/>
                  <a:pt x="2602857" y="1613989"/>
                  <a:pt x="2600740" y="1625101"/>
                </a:cubicBezTo>
                <a:cubicBezTo>
                  <a:pt x="2598623" y="1636213"/>
                  <a:pt x="2546765" y="1666905"/>
                  <a:pt x="2549940" y="1682251"/>
                </a:cubicBezTo>
                <a:cubicBezTo>
                  <a:pt x="2553115" y="1697597"/>
                  <a:pt x="2598623" y="1704476"/>
                  <a:pt x="2619790" y="1717176"/>
                </a:cubicBezTo>
                <a:cubicBezTo>
                  <a:pt x="2640957" y="1729876"/>
                  <a:pt x="2654715" y="1743634"/>
                  <a:pt x="2676940" y="1758451"/>
                </a:cubicBezTo>
                <a:cubicBezTo>
                  <a:pt x="2699165" y="1773268"/>
                  <a:pt x="2726153" y="1784909"/>
                  <a:pt x="2753140" y="1806076"/>
                </a:cubicBezTo>
                <a:cubicBezTo>
                  <a:pt x="2780128" y="1827243"/>
                  <a:pt x="2819815" y="1856347"/>
                  <a:pt x="2838865" y="1885451"/>
                </a:cubicBezTo>
                <a:cubicBezTo>
                  <a:pt x="2857915" y="1914555"/>
                  <a:pt x="2853153" y="1960593"/>
                  <a:pt x="2867440" y="1980701"/>
                </a:cubicBezTo>
                <a:cubicBezTo>
                  <a:pt x="2881727" y="2000809"/>
                  <a:pt x="2911890" y="1990226"/>
                  <a:pt x="2924590" y="2006101"/>
                </a:cubicBezTo>
                <a:cubicBezTo>
                  <a:pt x="2937290" y="2021976"/>
                  <a:pt x="2923002" y="2038909"/>
                  <a:pt x="2943640" y="2075951"/>
                </a:cubicBezTo>
                <a:cubicBezTo>
                  <a:pt x="2964250" y="2112942"/>
                  <a:pt x="3029187" y="2196900"/>
                  <a:pt x="3048331" y="2228226"/>
                </a:cubicBezTo>
                <a:lnTo>
                  <a:pt x="3053178" y="2229937"/>
                </a:lnTo>
                <a:cubicBezTo>
                  <a:pt x="3070640" y="2245812"/>
                  <a:pt x="3088103" y="2261688"/>
                  <a:pt x="3100803" y="2263275"/>
                </a:cubicBezTo>
                <a:cubicBezTo>
                  <a:pt x="3113503" y="2264862"/>
                  <a:pt x="3085722" y="2241843"/>
                  <a:pt x="3129378" y="2239462"/>
                </a:cubicBezTo>
                <a:cubicBezTo>
                  <a:pt x="3157441" y="2237931"/>
                  <a:pt x="3226176" y="2238697"/>
                  <a:pt x="3284331" y="2242066"/>
                </a:cubicBezTo>
                <a:cubicBezTo>
                  <a:pt x="3283401" y="2234863"/>
                  <a:pt x="3283171" y="2226183"/>
                  <a:pt x="3283364" y="2215651"/>
                </a:cubicBezTo>
                <a:cubicBezTo>
                  <a:pt x="3284422" y="2157972"/>
                  <a:pt x="3287068" y="2011922"/>
                  <a:pt x="3302414" y="1942601"/>
                </a:cubicBezTo>
                <a:cubicBezTo>
                  <a:pt x="3317760" y="1873280"/>
                  <a:pt x="3367502" y="1834122"/>
                  <a:pt x="3375439" y="1799726"/>
                </a:cubicBezTo>
                <a:cubicBezTo>
                  <a:pt x="3383376" y="1765330"/>
                  <a:pt x="3347922" y="1758451"/>
                  <a:pt x="3350039" y="1736226"/>
                </a:cubicBezTo>
                <a:cubicBezTo>
                  <a:pt x="3352156" y="1714001"/>
                  <a:pt x="3384435" y="1688601"/>
                  <a:pt x="3388139" y="1666376"/>
                </a:cubicBezTo>
                <a:cubicBezTo>
                  <a:pt x="3391843" y="1644151"/>
                  <a:pt x="3370147" y="1619809"/>
                  <a:pt x="3372264" y="1602876"/>
                </a:cubicBezTo>
                <a:cubicBezTo>
                  <a:pt x="3374381" y="1585943"/>
                  <a:pt x="3395018" y="1576418"/>
                  <a:pt x="3400839" y="1564776"/>
                </a:cubicBezTo>
                <a:cubicBezTo>
                  <a:pt x="3406660" y="1553134"/>
                  <a:pt x="3395547" y="1546255"/>
                  <a:pt x="3407189" y="1533026"/>
                </a:cubicBezTo>
                <a:cubicBezTo>
                  <a:pt x="3418831" y="1519797"/>
                  <a:pt x="3447935" y="1493868"/>
                  <a:pt x="3470689" y="1485401"/>
                </a:cubicBezTo>
                <a:cubicBezTo>
                  <a:pt x="3493443" y="1476934"/>
                  <a:pt x="3524135" y="1481168"/>
                  <a:pt x="3543714" y="1482226"/>
                </a:cubicBezTo>
                <a:cubicBezTo>
                  <a:pt x="3563293" y="1483284"/>
                  <a:pt x="3577052" y="1485930"/>
                  <a:pt x="3594514" y="1501276"/>
                </a:cubicBezTo>
                <a:cubicBezTo>
                  <a:pt x="3611976" y="1516622"/>
                  <a:pt x="3628910" y="1554193"/>
                  <a:pt x="3648489" y="1574301"/>
                </a:cubicBezTo>
                <a:cubicBezTo>
                  <a:pt x="3668068" y="1594409"/>
                  <a:pt x="3692410" y="1610814"/>
                  <a:pt x="3711989" y="1621926"/>
                </a:cubicBezTo>
                <a:cubicBezTo>
                  <a:pt x="3731568" y="1633038"/>
                  <a:pt x="3740564" y="1620868"/>
                  <a:pt x="3765964" y="1640976"/>
                </a:cubicBezTo>
                <a:cubicBezTo>
                  <a:pt x="3791364" y="1661084"/>
                  <a:pt x="3853806" y="1717176"/>
                  <a:pt x="3864389" y="1742576"/>
                </a:cubicBezTo>
                <a:cubicBezTo>
                  <a:pt x="3874972" y="1767976"/>
                  <a:pt x="3830522" y="1777501"/>
                  <a:pt x="3829464" y="1793376"/>
                </a:cubicBezTo>
                <a:cubicBezTo>
                  <a:pt x="3828406" y="1809251"/>
                  <a:pt x="3845868" y="1812955"/>
                  <a:pt x="3858039" y="1837826"/>
                </a:cubicBezTo>
                <a:cubicBezTo>
                  <a:pt x="3868246" y="1858683"/>
                  <a:pt x="3881057" y="1894052"/>
                  <a:pt x="3895013" y="1925032"/>
                </a:cubicBezTo>
                <a:lnTo>
                  <a:pt x="4034252" y="1763214"/>
                </a:lnTo>
                <a:lnTo>
                  <a:pt x="4809233" y="920034"/>
                </a:lnTo>
                <a:cubicBezTo>
                  <a:pt x="4806703" y="884358"/>
                  <a:pt x="4801791" y="837403"/>
                  <a:pt x="4805777" y="815476"/>
                </a:cubicBezTo>
                <a:cubicBezTo>
                  <a:pt x="4810539" y="789282"/>
                  <a:pt x="4831970" y="798807"/>
                  <a:pt x="4839114" y="782138"/>
                </a:cubicBezTo>
                <a:cubicBezTo>
                  <a:pt x="4846258" y="765469"/>
                  <a:pt x="4839114" y="732132"/>
                  <a:pt x="4848639" y="715463"/>
                </a:cubicBezTo>
                <a:cubicBezTo>
                  <a:pt x="4858164" y="698794"/>
                  <a:pt x="4877214" y="690460"/>
                  <a:pt x="4896264" y="682126"/>
                </a:cubicBezTo>
                <a:lnTo>
                  <a:pt x="4946066" y="661241"/>
                </a:lnTo>
                <a:cubicBezTo>
                  <a:pt x="4937510" y="648231"/>
                  <a:pt x="4937428" y="639853"/>
                  <a:pt x="4929601" y="615451"/>
                </a:cubicBezTo>
                <a:cubicBezTo>
                  <a:pt x="4916107" y="573382"/>
                  <a:pt x="4906582" y="509088"/>
                  <a:pt x="4901026" y="453526"/>
                </a:cubicBezTo>
                <a:cubicBezTo>
                  <a:pt x="4895470" y="397964"/>
                  <a:pt x="4904200" y="326526"/>
                  <a:pt x="4896263" y="282076"/>
                </a:cubicBezTo>
                <a:cubicBezTo>
                  <a:pt x="4888326" y="237626"/>
                  <a:pt x="4875626" y="213813"/>
                  <a:pt x="4853401" y="186826"/>
                </a:cubicBezTo>
                <a:cubicBezTo>
                  <a:pt x="4831176" y="159839"/>
                  <a:pt x="4799426" y="130470"/>
                  <a:pt x="4762913" y="120151"/>
                </a:cubicBezTo>
                <a:cubicBezTo>
                  <a:pt x="4726400" y="109832"/>
                  <a:pt x="4691476" y="111419"/>
                  <a:pt x="4634326" y="124913"/>
                </a:cubicBezTo>
                <a:cubicBezTo>
                  <a:pt x="4577176" y="138407"/>
                  <a:pt x="4420013" y="201113"/>
                  <a:pt x="4420013" y="201113"/>
                </a:cubicBezTo>
                <a:lnTo>
                  <a:pt x="4053301" y="339226"/>
                </a:lnTo>
                <a:cubicBezTo>
                  <a:pt x="3941382" y="383676"/>
                  <a:pt x="3813588" y="443207"/>
                  <a:pt x="3748501" y="467813"/>
                </a:cubicBezTo>
                <a:cubicBezTo>
                  <a:pt x="3683414" y="492419"/>
                  <a:pt x="3710401" y="487657"/>
                  <a:pt x="3662776" y="486863"/>
                </a:cubicBezTo>
                <a:cubicBezTo>
                  <a:pt x="3615151" y="486069"/>
                  <a:pt x="3498470" y="479720"/>
                  <a:pt x="3462751" y="463051"/>
                </a:cubicBezTo>
                <a:cubicBezTo>
                  <a:pt x="3427032" y="446382"/>
                  <a:pt x="3440526" y="371769"/>
                  <a:pt x="3462751" y="363038"/>
                </a:cubicBezTo>
                <a:cubicBezTo>
                  <a:pt x="3484976" y="354307"/>
                  <a:pt x="3533395" y="413838"/>
                  <a:pt x="3596101" y="410663"/>
                </a:cubicBezTo>
                <a:cubicBezTo>
                  <a:pt x="3658807" y="407488"/>
                  <a:pt x="3765963" y="370976"/>
                  <a:pt x="3838988" y="343988"/>
                </a:cubicBezTo>
                <a:cubicBezTo>
                  <a:pt x="3912013" y="317000"/>
                  <a:pt x="3953289" y="283663"/>
                  <a:pt x="4034251" y="248738"/>
                </a:cubicBezTo>
                <a:cubicBezTo>
                  <a:pt x="4115214" y="213813"/>
                  <a:pt x="4237451" y="170950"/>
                  <a:pt x="4324763" y="134438"/>
                </a:cubicBezTo>
                <a:cubicBezTo>
                  <a:pt x="4412075" y="97926"/>
                  <a:pt x="4494626" y="51888"/>
                  <a:pt x="4558126" y="29663"/>
                </a:cubicBezTo>
                <a:cubicBezTo>
                  <a:pt x="4605751" y="12994"/>
                  <a:pt x="4634177" y="2576"/>
                  <a:pt x="4668519" y="4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6732240" y="526903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成吉思汗</a:t>
            </a:r>
          </a:p>
        </p:txBody>
      </p:sp>
    </p:spTree>
    <p:extLst>
      <p:ext uri="{BB962C8B-B14F-4D97-AF65-F5344CB8AC3E}">
        <p14:creationId xmlns:p14="http://schemas.microsoft.com/office/powerpoint/2010/main" xmlns="" val="64244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 10"/>
          <p:cNvSpPr/>
          <p:nvPr/>
        </p:nvSpPr>
        <p:spPr>
          <a:xfrm>
            <a:off x="2195736" y="836712"/>
            <a:ext cx="3168352" cy="4478039"/>
          </a:xfrm>
          <a:custGeom>
            <a:avLst/>
            <a:gdLst/>
            <a:ahLst/>
            <a:cxnLst/>
            <a:rect l="l" t="t" r="r" b="b"/>
            <a:pathLst>
              <a:path w="4129752" h="5836848">
                <a:moveTo>
                  <a:pt x="2776896" y="76"/>
                </a:moveTo>
                <a:cubicBezTo>
                  <a:pt x="2790687" y="-420"/>
                  <a:pt x="2805173" y="1366"/>
                  <a:pt x="2824223" y="9304"/>
                </a:cubicBezTo>
                <a:cubicBezTo>
                  <a:pt x="2862323" y="25179"/>
                  <a:pt x="2934554" y="77566"/>
                  <a:pt x="2962335" y="99791"/>
                </a:cubicBezTo>
                <a:cubicBezTo>
                  <a:pt x="2990116" y="122016"/>
                  <a:pt x="2974241" y="114079"/>
                  <a:pt x="2990910" y="142654"/>
                </a:cubicBezTo>
                <a:cubicBezTo>
                  <a:pt x="3007579" y="171229"/>
                  <a:pt x="3050442" y="226791"/>
                  <a:pt x="3062348" y="271241"/>
                </a:cubicBezTo>
                <a:cubicBezTo>
                  <a:pt x="3074254" y="315691"/>
                  <a:pt x="3066317" y="362523"/>
                  <a:pt x="3062348" y="409354"/>
                </a:cubicBezTo>
                <a:cubicBezTo>
                  <a:pt x="3058379" y="456185"/>
                  <a:pt x="3044885" y="511748"/>
                  <a:pt x="3038535" y="552229"/>
                </a:cubicBezTo>
                <a:cubicBezTo>
                  <a:pt x="3032185" y="592710"/>
                  <a:pt x="3029010" y="622872"/>
                  <a:pt x="3024248" y="652241"/>
                </a:cubicBezTo>
                <a:cubicBezTo>
                  <a:pt x="3019486" y="681610"/>
                  <a:pt x="3009166" y="702247"/>
                  <a:pt x="3009960" y="728441"/>
                </a:cubicBezTo>
                <a:cubicBezTo>
                  <a:pt x="3010754" y="754635"/>
                  <a:pt x="3020279" y="784004"/>
                  <a:pt x="3029010" y="809404"/>
                </a:cubicBezTo>
                <a:cubicBezTo>
                  <a:pt x="3036033" y="829834"/>
                  <a:pt x="3054866" y="835885"/>
                  <a:pt x="3059928" y="859971"/>
                </a:cubicBezTo>
                <a:cubicBezTo>
                  <a:pt x="3071474" y="858701"/>
                  <a:pt x="3081894" y="857745"/>
                  <a:pt x="3090923" y="857029"/>
                </a:cubicBezTo>
                <a:cubicBezTo>
                  <a:pt x="3190936" y="849091"/>
                  <a:pt x="3191729" y="864172"/>
                  <a:pt x="3224273" y="871316"/>
                </a:cubicBezTo>
                <a:cubicBezTo>
                  <a:pt x="3256817" y="878460"/>
                  <a:pt x="3271104" y="894335"/>
                  <a:pt x="3286185" y="899891"/>
                </a:cubicBezTo>
                <a:cubicBezTo>
                  <a:pt x="3301266" y="905447"/>
                  <a:pt x="3314760" y="904654"/>
                  <a:pt x="3314760" y="904654"/>
                </a:cubicBezTo>
                <a:cubicBezTo>
                  <a:pt x="3336191" y="907829"/>
                  <a:pt x="3380642" y="914972"/>
                  <a:pt x="3414773" y="918941"/>
                </a:cubicBezTo>
                <a:cubicBezTo>
                  <a:pt x="3448904" y="922910"/>
                  <a:pt x="3497323" y="922116"/>
                  <a:pt x="3519548" y="928466"/>
                </a:cubicBezTo>
                <a:cubicBezTo>
                  <a:pt x="3541773" y="934816"/>
                  <a:pt x="3543361" y="945929"/>
                  <a:pt x="3548123" y="957041"/>
                </a:cubicBezTo>
                <a:cubicBezTo>
                  <a:pt x="3552885" y="968153"/>
                  <a:pt x="3544154" y="985616"/>
                  <a:pt x="3548123" y="995141"/>
                </a:cubicBezTo>
                <a:cubicBezTo>
                  <a:pt x="3552092" y="1004666"/>
                  <a:pt x="3563998" y="1004666"/>
                  <a:pt x="3571935" y="1014191"/>
                </a:cubicBezTo>
                <a:cubicBezTo>
                  <a:pt x="3579872" y="1023716"/>
                  <a:pt x="3594954" y="1042766"/>
                  <a:pt x="3595748" y="1052291"/>
                </a:cubicBezTo>
                <a:cubicBezTo>
                  <a:pt x="3596542" y="1061816"/>
                  <a:pt x="3570348" y="1054672"/>
                  <a:pt x="3576698" y="1071341"/>
                </a:cubicBezTo>
                <a:cubicBezTo>
                  <a:pt x="3583048" y="1088010"/>
                  <a:pt x="3607654" y="1097535"/>
                  <a:pt x="3633848" y="1152304"/>
                </a:cubicBezTo>
                <a:cubicBezTo>
                  <a:pt x="3643145" y="1171742"/>
                  <a:pt x="3655241" y="1200879"/>
                  <a:pt x="3667978" y="1233169"/>
                </a:cubicBezTo>
                <a:cubicBezTo>
                  <a:pt x="3919067" y="689857"/>
                  <a:pt x="3979933" y="568727"/>
                  <a:pt x="4057711" y="423642"/>
                </a:cubicBezTo>
                <a:cubicBezTo>
                  <a:pt x="4140261" y="269655"/>
                  <a:pt x="4140261" y="334742"/>
                  <a:pt x="4114861" y="414117"/>
                </a:cubicBezTo>
                <a:cubicBezTo>
                  <a:pt x="4089461" y="493492"/>
                  <a:pt x="3968811" y="737967"/>
                  <a:pt x="3895786" y="899892"/>
                </a:cubicBezTo>
                <a:lnTo>
                  <a:pt x="3704009" y="1324715"/>
                </a:lnTo>
                <a:cubicBezTo>
                  <a:pt x="3715319" y="1353788"/>
                  <a:pt x="3725760" y="1380463"/>
                  <a:pt x="3733860" y="1399954"/>
                </a:cubicBezTo>
                <a:cubicBezTo>
                  <a:pt x="3759260" y="1461073"/>
                  <a:pt x="3768786" y="1485679"/>
                  <a:pt x="3786248" y="1519016"/>
                </a:cubicBezTo>
                <a:cubicBezTo>
                  <a:pt x="3803710" y="1552353"/>
                  <a:pt x="3822760" y="1573785"/>
                  <a:pt x="3838635" y="1599979"/>
                </a:cubicBezTo>
                <a:cubicBezTo>
                  <a:pt x="3854510" y="1626173"/>
                  <a:pt x="3871973" y="1653954"/>
                  <a:pt x="3881498" y="1676179"/>
                </a:cubicBezTo>
                <a:cubicBezTo>
                  <a:pt x="3891023" y="1698404"/>
                  <a:pt x="3889435" y="1721423"/>
                  <a:pt x="3895785" y="1733329"/>
                </a:cubicBezTo>
                <a:cubicBezTo>
                  <a:pt x="3902135" y="1745235"/>
                  <a:pt x="3914836" y="1731741"/>
                  <a:pt x="3919598" y="1747616"/>
                </a:cubicBezTo>
                <a:cubicBezTo>
                  <a:pt x="3924360" y="1763491"/>
                  <a:pt x="3913248" y="1806354"/>
                  <a:pt x="3924360" y="1828579"/>
                </a:cubicBezTo>
                <a:cubicBezTo>
                  <a:pt x="3935472" y="1850804"/>
                  <a:pt x="3975161" y="1865091"/>
                  <a:pt x="3986273" y="1880966"/>
                </a:cubicBezTo>
                <a:cubicBezTo>
                  <a:pt x="3997386" y="1896841"/>
                  <a:pt x="3985479" y="1908748"/>
                  <a:pt x="3991035" y="1923829"/>
                </a:cubicBezTo>
                <a:cubicBezTo>
                  <a:pt x="3996591" y="1938910"/>
                  <a:pt x="4012466" y="1946054"/>
                  <a:pt x="4019610" y="1971454"/>
                </a:cubicBezTo>
                <a:cubicBezTo>
                  <a:pt x="4026754" y="1996854"/>
                  <a:pt x="4030326" y="2036541"/>
                  <a:pt x="4033898" y="2076229"/>
                </a:cubicBezTo>
                <a:lnTo>
                  <a:pt x="4024806" y="2078284"/>
                </a:lnTo>
                <a:cubicBezTo>
                  <a:pt x="4031374" y="2096635"/>
                  <a:pt x="4036381" y="2117451"/>
                  <a:pt x="4038660" y="2142904"/>
                </a:cubicBezTo>
                <a:cubicBezTo>
                  <a:pt x="4043423" y="2196085"/>
                  <a:pt x="4026754" y="2281017"/>
                  <a:pt x="4029135" y="2342929"/>
                </a:cubicBezTo>
                <a:cubicBezTo>
                  <a:pt x="4031516" y="2404841"/>
                  <a:pt x="4046598" y="2440560"/>
                  <a:pt x="4052948" y="2514379"/>
                </a:cubicBezTo>
                <a:cubicBezTo>
                  <a:pt x="4059298" y="2588198"/>
                  <a:pt x="4062473" y="2675510"/>
                  <a:pt x="4067235" y="2785841"/>
                </a:cubicBezTo>
                <a:cubicBezTo>
                  <a:pt x="4071998" y="2896172"/>
                  <a:pt x="4083904" y="3103341"/>
                  <a:pt x="4081523" y="3176366"/>
                </a:cubicBezTo>
                <a:cubicBezTo>
                  <a:pt x="4079142" y="3249391"/>
                  <a:pt x="4058504" y="3194622"/>
                  <a:pt x="4052948" y="3223991"/>
                </a:cubicBezTo>
                <a:cubicBezTo>
                  <a:pt x="4047392" y="3253360"/>
                  <a:pt x="4052948" y="3315273"/>
                  <a:pt x="4048185" y="3352579"/>
                </a:cubicBezTo>
                <a:cubicBezTo>
                  <a:pt x="4043423" y="3389885"/>
                  <a:pt x="4027548" y="3362104"/>
                  <a:pt x="4024373" y="3447829"/>
                </a:cubicBezTo>
                <a:cubicBezTo>
                  <a:pt x="4021198" y="3533554"/>
                  <a:pt x="4027548" y="3727229"/>
                  <a:pt x="4029135" y="3866929"/>
                </a:cubicBezTo>
                <a:lnTo>
                  <a:pt x="4015542" y="3873265"/>
                </a:lnTo>
                <a:cubicBezTo>
                  <a:pt x="4016129" y="3938707"/>
                  <a:pt x="4017162" y="4000748"/>
                  <a:pt x="4019611" y="4047904"/>
                </a:cubicBezTo>
                <a:cubicBezTo>
                  <a:pt x="4022786" y="4109023"/>
                  <a:pt x="4033899" y="4141567"/>
                  <a:pt x="4033899" y="4181254"/>
                </a:cubicBezTo>
                <a:cubicBezTo>
                  <a:pt x="4033899" y="4220941"/>
                  <a:pt x="4027548" y="4260629"/>
                  <a:pt x="4019611" y="4286029"/>
                </a:cubicBezTo>
                <a:cubicBezTo>
                  <a:pt x="4011674" y="4311429"/>
                  <a:pt x="3993418" y="4312223"/>
                  <a:pt x="3986274" y="4333654"/>
                </a:cubicBezTo>
                <a:cubicBezTo>
                  <a:pt x="3979130" y="4355085"/>
                  <a:pt x="3983099" y="4399535"/>
                  <a:pt x="3976749" y="4414616"/>
                </a:cubicBezTo>
                <a:cubicBezTo>
                  <a:pt x="3970399" y="4429697"/>
                  <a:pt x="3953730" y="4412235"/>
                  <a:pt x="3948174" y="4424141"/>
                </a:cubicBezTo>
                <a:cubicBezTo>
                  <a:pt x="3942618" y="4436047"/>
                  <a:pt x="3948174" y="4468591"/>
                  <a:pt x="3943411" y="4486054"/>
                </a:cubicBezTo>
                <a:cubicBezTo>
                  <a:pt x="3938648" y="4503517"/>
                  <a:pt x="3921980" y="4501928"/>
                  <a:pt x="3919599" y="4528916"/>
                </a:cubicBezTo>
                <a:cubicBezTo>
                  <a:pt x="3917218" y="4555904"/>
                  <a:pt x="3937062" y="4617816"/>
                  <a:pt x="3929124" y="4647979"/>
                </a:cubicBezTo>
                <a:cubicBezTo>
                  <a:pt x="3921186" y="4678142"/>
                  <a:pt x="3880705" y="4702747"/>
                  <a:pt x="3871974" y="4709891"/>
                </a:cubicBezTo>
                <a:cubicBezTo>
                  <a:pt x="3863243" y="4717035"/>
                  <a:pt x="3881498" y="4697985"/>
                  <a:pt x="3876736" y="4690841"/>
                </a:cubicBezTo>
                <a:cubicBezTo>
                  <a:pt x="3871974" y="4683697"/>
                  <a:pt x="3848955" y="4663854"/>
                  <a:pt x="3843399" y="4667029"/>
                </a:cubicBezTo>
                <a:cubicBezTo>
                  <a:pt x="3837843" y="4670204"/>
                  <a:pt x="3843399" y="4686079"/>
                  <a:pt x="3843399" y="4709891"/>
                </a:cubicBezTo>
                <a:cubicBezTo>
                  <a:pt x="3843403" y="4709923"/>
                  <a:pt x="3851335" y="4780542"/>
                  <a:pt x="3843399" y="4809904"/>
                </a:cubicBezTo>
                <a:cubicBezTo>
                  <a:pt x="3835462" y="4839273"/>
                  <a:pt x="3812443" y="4895629"/>
                  <a:pt x="3795774" y="4886104"/>
                </a:cubicBezTo>
                <a:cubicBezTo>
                  <a:pt x="3779105" y="4876579"/>
                  <a:pt x="3756086" y="4780535"/>
                  <a:pt x="3743386" y="4752754"/>
                </a:cubicBezTo>
                <a:cubicBezTo>
                  <a:pt x="3730686" y="4724973"/>
                  <a:pt x="3732274" y="4736879"/>
                  <a:pt x="3719574" y="4719416"/>
                </a:cubicBezTo>
                <a:cubicBezTo>
                  <a:pt x="3706874" y="4701954"/>
                  <a:pt x="3675917" y="4728148"/>
                  <a:pt x="3667186" y="4647979"/>
                </a:cubicBezTo>
                <a:cubicBezTo>
                  <a:pt x="3658455" y="4567810"/>
                  <a:pt x="3667980" y="4329685"/>
                  <a:pt x="3667186" y="4238404"/>
                </a:cubicBezTo>
                <a:cubicBezTo>
                  <a:pt x="3666392" y="4147123"/>
                  <a:pt x="3667980" y="4122516"/>
                  <a:pt x="3662424" y="4100291"/>
                </a:cubicBezTo>
                <a:cubicBezTo>
                  <a:pt x="3656868" y="4078066"/>
                  <a:pt x="3637818" y="4118548"/>
                  <a:pt x="3633849" y="4105054"/>
                </a:cubicBezTo>
                <a:cubicBezTo>
                  <a:pt x="3629880" y="4091560"/>
                  <a:pt x="3643373" y="4040760"/>
                  <a:pt x="3638611" y="4019329"/>
                </a:cubicBezTo>
                <a:cubicBezTo>
                  <a:pt x="3633849" y="3997898"/>
                  <a:pt x="3614005" y="3980435"/>
                  <a:pt x="3605274" y="3976466"/>
                </a:cubicBezTo>
                <a:cubicBezTo>
                  <a:pt x="3596543" y="3972497"/>
                  <a:pt x="3598924" y="3989960"/>
                  <a:pt x="3586224" y="3995516"/>
                </a:cubicBezTo>
                <a:cubicBezTo>
                  <a:pt x="3573524" y="4001072"/>
                  <a:pt x="3536218" y="3999485"/>
                  <a:pt x="3529074" y="4009804"/>
                </a:cubicBezTo>
                <a:cubicBezTo>
                  <a:pt x="3521930" y="4020123"/>
                  <a:pt x="3544155" y="4040760"/>
                  <a:pt x="3543361" y="4057429"/>
                </a:cubicBezTo>
                <a:cubicBezTo>
                  <a:pt x="3542567" y="4074098"/>
                  <a:pt x="3526692" y="4097910"/>
                  <a:pt x="3524311" y="4109816"/>
                </a:cubicBezTo>
                <a:cubicBezTo>
                  <a:pt x="3521930" y="4121722"/>
                  <a:pt x="3526693" y="4120135"/>
                  <a:pt x="3529074" y="4128866"/>
                </a:cubicBezTo>
                <a:cubicBezTo>
                  <a:pt x="3531455" y="4137597"/>
                  <a:pt x="3537012" y="4151092"/>
                  <a:pt x="3538599" y="4162204"/>
                </a:cubicBezTo>
                <a:cubicBezTo>
                  <a:pt x="3540186" y="4173316"/>
                  <a:pt x="3540980" y="4185222"/>
                  <a:pt x="3538599" y="4195541"/>
                </a:cubicBezTo>
                <a:cubicBezTo>
                  <a:pt x="3536218" y="4205860"/>
                  <a:pt x="3535423" y="4212210"/>
                  <a:pt x="3524311" y="4224116"/>
                </a:cubicBezTo>
                <a:cubicBezTo>
                  <a:pt x="3513199" y="4236022"/>
                  <a:pt x="3482243" y="4264598"/>
                  <a:pt x="3471924" y="4266979"/>
                </a:cubicBezTo>
                <a:cubicBezTo>
                  <a:pt x="3461605" y="4269360"/>
                  <a:pt x="3458430" y="4249516"/>
                  <a:pt x="3462399" y="4238404"/>
                </a:cubicBezTo>
                <a:cubicBezTo>
                  <a:pt x="3466368" y="4227292"/>
                  <a:pt x="3493355" y="4209035"/>
                  <a:pt x="3495736" y="4200304"/>
                </a:cubicBezTo>
                <a:cubicBezTo>
                  <a:pt x="3498117" y="4191573"/>
                  <a:pt x="3480655" y="4196335"/>
                  <a:pt x="3476686" y="4186016"/>
                </a:cubicBezTo>
                <a:cubicBezTo>
                  <a:pt x="3472717" y="4175697"/>
                  <a:pt x="3477480" y="4151885"/>
                  <a:pt x="3471924" y="4138391"/>
                </a:cubicBezTo>
                <a:cubicBezTo>
                  <a:pt x="3466368" y="4124897"/>
                  <a:pt x="3445730" y="4099498"/>
                  <a:pt x="3443349" y="4105054"/>
                </a:cubicBezTo>
                <a:cubicBezTo>
                  <a:pt x="3440968" y="4110610"/>
                  <a:pt x="3456842" y="4145535"/>
                  <a:pt x="3457636" y="4171729"/>
                </a:cubicBezTo>
                <a:cubicBezTo>
                  <a:pt x="3458430" y="4197923"/>
                  <a:pt x="3452080" y="4236022"/>
                  <a:pt x="3448111" y="4262216"/>
                </a:cubicBezTo>
                <a:cubicBezTo>
                  <a:pt x="3444142" y="4288410"/>
                  <a:pt x="3447318" y="4322541"/>
                  <a:pt x="3433824" y="4328891"/>
                </a:cubicBezTo>
                <a:cubicBezTo>
                  <a:pt x="3420330" y="4335241"/>
                  <a:pt x="3379849" y="4318572"/>
                  <a:pt x="3367149" y="4300316"/>
                </a:cubicBezTo>
                <a:cubicBezTo>
                  <a:pt x="3354449" y="4282060"/>
                  <a:pt x="3367149" y="4256660"/>
                  <a:pt x="3357624" y="4219354"/>
                </a:cubicBezTo>
                <a:cubicBezTo>
                  <a:pt x="3348099" y="4182048"/>
                  <a:pt x="3318730" y="4116167"/>
                  <a:pt x="3309999" y="4076479"/>
                </a:cubicBezTo>
                <a:cubicBezTo>
                  <a:pt x="3301268" y="4036791"/>
                  <a:pt x="3314761" y="3996310"/>
                  <a:pt x="3305236" y="3981229"/>
                </a:cubicBezTo>
                <a:cubicBezTo>
                  <a:pt x="3303718" y="3978825"/>
                  <a:pt x="3301594" y="3977127"/>
                  <a:pt x="3298546" y="3977151"/>
                </a:cubicBezTo>
                <a:lnTo>
                  <a:pt x="3263446" y="3980257"/>
                </a:lnTo>
                <a:lnTo>
                  <a:pt x="3252849" y="3985991"/>
                </a:lnTo>
                <a:cubicBezTo>
                  <a:pt x="3243324" y="3993135"/>
                  <a:pt x="3265549" y="4012185"/>
                  <a:pt x="3248086" y="4024091"/>
                </a:cubicBezTo>
                <a:cubicBezTo>
                  <a:pt x="3230624" y="4035997"/>
                  <a:pt x="3189349" y="4046713"/>
                  <a:pt x="3148074" y="4057429"/>
                </a:cubicBezTo>
                <a:lnTo>
                  <a:pt x="3106673" y="4072215"/>
                </a:lnTo>
                <a:cubicBezTo>
                  <a:pt x="3112363" y="4082542"/>
                  <a:pt x="3116866" y="4093397"/>
                  <a:pt x="3119498" y="4105054"/>
                </a:cubicBezTo>
                <a:cubicBezTo>
                  <a:pt x="3125054" y="4129660"/>
                  <a:pt x="3115529" y="4161410"/>
                  <a:pt x="3119498" y="4186016"/>
                </a:cubicBezTo>
                <a:cubicBezTo>
                  <a:pt x="3123467" y="4210622"/>
                  <a:pt x="3121085" y="4225704"/>
                  <a:pt x="3143310" y="4252691"/>
                </a:cubicBezTo>
                <a:cubicBezTo>
                  <a:pt x="3165535" y="4279678"/>
                  <a:pt x="3206810" y="4309047"/>
                  <a:pt x="3252848" y="4347941"/>
                </a:cubicBezTo>
                <a:cubicBezTo>
                  <a:pt x="3298886" y="4386835"/>
                  <a:pt x="3372704" y="4436842"/>
                  <a:pt x="3419535" y="4486054"/>
                </a:cubicBezTo>
                <a:cubicBezTo>
                  <a:pt x="3466366" y="4535266"/>
                  <a:pt x="3490179" y="4575747"/>
                  <a:pt x="3533835" y="4643216"/>
                </a:cubicBezTo>
                <a:cubicBezTo>
                  <a:pt x="3577491" y="4710685"/>
                  <a:pt x="3631467" y="4802760"/>
                  <a:pt x="3681473" y="4890866"/>
                </a:cubicBezTo>
                <a:cubicBezTo>
                  <a:pt x="3731479" y="4978972"/>
                  <a:pt x="3785454" y="5103592"/>
                  <a:pt x="3833873" y="5171854"/>
                </a:cubicBezTo>
                <a:cubicBezTo>
                  <a:pt x="3882292" y="5240117"/>
                  <a:pt x="3949760" y="5266310"/>
                  <a:pt x="3971985" y="5300441"/>
                </a:cubicBezTo>
                <a:cubicBezTo>
                  <a:pt x="3994210" y="5334572"/>
                  <a:pt x="3964048" y="5354416"/>
                  <a:pt x="3967223" y="5376641"/>
                </a:cubicBezTo>
                <a:cubicBezTo>
                  <a:pt x="3970398" y="5398866"/>
                  <a:pt x="3973573" y="5394897"/>
                  <a:pt x="3991035" y="5433791"/>
                </a:cubicBezTo>
                <a:cubicBezTo>
                  <a:pt x="4008497" y="5472685"/>
                  <a:pt x="4066442" y="5565554"/>
                  <a:pt x="4071998" y="5610004"/>
                </a:cubicBezTo>
                <a:cubicBezTo>
                  <a:pt x="4077554" y="5654454"/>
                  <a:pt x="4035485" y="5674297"/>
                  <a:pt x="4024373" y="5700491"/>
                </a:cubicBezTo>
                <a:cubicBezTo>
                  <a:pt x="4013261" y="5726685"/>
                  <a:pt x="4018023" y="5751291"/>
                  <a:pt x="4005323" y="5767166"/>
                </a:cubicBezTo>
                <a:cubicBezTo>
                  <a:pt x="3992623" y="5783041"/>
                  <a:pt x="3979129" y="5784629"/>
                  <a:pt x="3948173" y="5795741"/>
                </a:cubicBezTo>
                <a:cubicBezTo>
                  <a:pt x="3917217" y="5806853"/>
                  <a:pt x="3846572" y="5827491"/>
                  <a:pt x="3819585" y="5833841"/>
                </a:cubicBezTo>
                <a:cubicBezTo>
                  <a:pt x="3792598" y="5840191"/>
                  <a:pt x="3804504" y="5834635"/>
                  <a:pt x="3786248" y="5833841"/>
                </a:cubicBezTo>
                <a:cubicBezTo>
                  <a:pt x="3767992" y="5833047"/>
                  <a:pt x="3728304" y="5835429"/>
                  <a:pt x="3710048" y="5829079"/>
                </a:cubicBezTo>
                <a:cubicBezTo>
                  <a:pt x="3691792" y="5822729"/>
                  <a:pt x="3675916" y="5822728"/>
                  <a:pt x="3676710" y="5795741"/>
                </a:cubicBezTo>
                <a:cubicBezTo>
                  <a:pt x="3677504" y="5768754"/>
                  <a:pt x="3713222" y="5706048"/>
                  <a:pt x="3714810" y="5667154"/>
                </a:cubicBezTo>
                <a:cubicBezTo>
                  <a:pt x="3716398" y="5628260"/>
                  <a:pt x="3690998" y="5592542"/>
                  <a:pt x="3686235" y="5562379"/>
                </a:cubicBezTo>
                <a:cubicBezTo>
                  <a:pt x="3681473" y="5532217"/>
                  <a:pt x="3694966" y="5526660"/>
                  <a:pt x="3686235" y="5486179"/>
                </a:cubicBezTo>
                <a:cubicBezTo>
                  <a:pt x="3677504" y="5445698"/>
                  <a:pt x="3656867" y="5375847"/>
                  <a:pt x="3633848" y="5319491"/>
                </a:cubicBezTo>
                <a:cubicBezTo>
                  <a:pt x="3610829" y="5263135"/>
                  <a:pt x="3587811" y="5200429"/>
                  <a:pt x="3548123" y="5148041"/>
                </a:cubicBezTo>
                <a:cubicBezTo>
                  <a:pt x="3508436" y="5095654"/>
                  <a:pt x="3440967" y="5049616"/>
                  <a:pt x="3395723" y="5005166"/>
                </a:cubicBezTo>
                <a:cubicBezTo>
                  <a:pt x="3350479" y="4960716"/>
                  <a:pt x="3316347" y="4923410"/>
                  <a:pt x="3276660" y="4881341"/>
                </a:cubicBezTo>
                <a:cubicBezTo>
                  <a:pt x="3236973" y="4839272"/>
                  <a:pt x="3200461" y="4801173"/>
                  <a:pt x="3157598" y="4752754"/>
                </a:cubicBezTo>
                <a:cubicBezTo>
                  <a:pt x="3114736" y="4704335"/>
                  <a:pt x="3059172" y="4624960"/>
                  <a:pt x="3019485" y="4590829"/>
                </a:cubicBezTo>
                <a:cubicBezTo>
                  <a:pt x="2979798" y="4556698"/>
                  <a:pt x="2949635" y="4552332"/>
                  <a:pt x="2919473" y="4547966"/>
                </a:cubicBezTo>
                <a:lnTo>
                  <a:pt x="2843236" y="4531025"/>
                </a:lnTo>
                <a:cubicBezTo>
                  <a:pt x="2852944" y="4601709"/>
                  <a:pt x="2835489" y="4569023"/>
                  <a:pt x="2843273" y="4605116"/>
                </a:cubicBezTo>
                <a:cubicBezTo>
                  <a:pt x="2852004" y="4645597"/>
                  <a:pt x="2885342" y="4684492"/>
                  <a:pt x="2890898" y="4743229"/>
                </a:cubicBezTo>
                <a:cubicBezTo>
                  <a:pt x="2896454" y="4801966"/>
                  <a:pt x="2876610" y="4878960"/>
                  <a:pt x="2876610" y="4957541"/>
                </a:cubicBezTo>
                <a:cubicBezTo>
                  <a:pt x="2876610" y="5036122"/>
                  <a:pt x="2882961" y="5133754"/>
                  <a:pt x="2890898" y="5214716"/>
                </a:cubicBezTo>
                <a:cubicBezTo>
                  <a:pt x="2898835" y="5295678"/>
                  <a:pt x="2915504" y="5380610"/>
                  <a:pt x="2924235" y="5443316"/>
                </a:cubicBezTo>
                <a:cubicBezTo>
                  <a:pt x="2932966" y="5506022"/>
                  <a:pt x="2937729" y="5544917"/>
                  <a:pt x="2943285" y="5590954"/>
                </a:cubicBezTo>
                <a:cubicBezTo>
                  <a:pt x="2948841" y="5636992"/>
                  <a:pt x="2970273" y="5698110"/>
                  <a:pt x="2957573" y="5719541"/>
                </a:cubicBezTo>
                <a:cubicBezTo>
                  <a:pt x="2944873" y="5740972"/>
                  <a:pt x="2908360" y="5719541"/>
                  <a:pt x="2867085" y="5719541"/>
                </a:cubicBezTo>
                <a:cubicBezTo>
                  <a:pt x="2867021" y="5719536"/>
                  <a:pt x="2755154" y="5710019"/>
                  <a:pt x="2709923" y="5719541"/>
                </a:cubicBezTo>
                <a:cubicBezTo>
                  <a:pt x="2664679" y="5729066"/>
                  <a:pt x="2644836" y="5760022"/>
                  <a:pt x="2595623" y="5776691"/>
                </a:cubicBezTo>
                <a:cubicBezTo>
                  <a:pt x="2546411" y="5793360"/>
                  <a:pt x="2464654" y="5811617"/>
                  <a:pt x="2414648" y="5819554"/>
                </a:cubicBezTo>
                <a:cubicBezTo>
                  <a:pt x="2364642" y="5827491"/>
                  <a:pt x="2320985" y="5828285"/>
                  <a:pt x="2295585" y="5824316"/>
                </a:cubicBezTo>
                <a:cubicBezTo>
                  <a:pt x="2270185" y="5820347"/>
                  <a:pt x="2275742" y="5802091"/>
                  <a:pt x="2262248" y="5795741"/>
                </a:cubicBezTo>
                <a:cubicBezTo>
                  <a:pt x="2248754" y="5789391"/>
                  <a:pt x="2222560" y="5790979"/>
                  <a:pt x="2214623" y="5786216"/>
                </a:cubicBezTo>
                <a:cubicBezTo>
                  <a:pt x="2206685" y="5781454"/>
                  <a:pt x="2213829" y="5774310"/>
                  <a:pt x="2214623" y="5767166"/>
                </a:cubicBezTo>
                <a:cubicBezTo>
                  <a:pt x="2215417" y="5760022"/>
                  <a:pt x="2208272" y="5753673"/>
                  <a:pt x="2219385" y="5743354"/>
                </a:cubicBezTo>
                <a:cubicBezTo>
                  <a:pt x="2230498" y="5733035"/>
                  <a:pt x="2245579" y="5725891"/>
                  <a:pt x="2281298" y="5705254"/>
                </a:cubicBezTo>
                <a:lnTo>
                  <a:pt x="2433698" y="5619529"/>
                </a:lnTo>
                <a:cubicBezTo>
                  <a:pt x="2433764" y="5619495"/>
                  <a:pt x="2533722" y="5567133"/>
                  <a:pt x="2567048" y="5543329"/>
                </a:cubicBezTo>
                <a:cubicBezTo>
                  <a:pt x="2600385" y="5519517"/>
                  <a:pt x="2617848" y="5505229"/>
                  <a:pt x="2633723" y="5476654"/>
                </a:cubicBezTo>
                <a:cubicBezTo>
                  <a:pt x="2649598" y="5448079"/>
                  <a:pt x="2663885" y="5420298"/>
                  <a:pt x="2662298" y="5371879"/>
                </a:cubicBezTo>
                <a:cubicBezTo>
                  <a:pt x="2660711" y="5323460"/>
                  <a:pt x="2640867" y="5262341"/>
                  <a:pt x="2624198" y="5186141"/>
                </a:cubicBezTo>
                <a:cubicBezTo>
                  <a:pt x="2607529" y="5109941"/>
                  <a:pt x="2585304" y="5005960"/>
                  <a:pt x="2562285" y="4914679"/>
                </a:cubicBezTo>
                <a:cubicBezTo>
                  <a:pt x="2539266" y="4823398"/>
                  <a:pt x="2497991" y="4704335"/>
                  <a:pt x="2486085" y="4638454"/>
                </a:cubicBezTo>
                <a:cubicBezTo>
                  <a:pt x="2474179" y="4572573"/>
                  <a:pt x="2495610" y="4555110"/>
                  <a:pt x="2490848" y="4519391"/>
                </a:cubicBezTo>
                <a:cubicBezTo>
                  <a:pt x="2486086" y="4483672"/>
                  <a:pt x="2465448" y="4447954"/>
                  <a:pt x="2457510" y="4424141"/>
                </a:cubicBezTo>
                <a:cubicBezTo>
                  <a:pt x="2449573" y="4400329"/>
                  <a:pt x="2451954" y="4406678"/>
                  <a:pt x="2443223" y="4376516"/>
                </a:cubicBezTo>
                <a:cubicBezTo>
                  <a:pt x="2434492" y="4346354"/>
                  <a:pt x="2423379" y="4301903"/>
                  <a:pt x="2405123" y="4243166"/>
                </a:cubicBezTo>
                <a:lnTo>
                  <a:pt x="2397458" y="4218974"/>
                </a:lnTo>
                <a:lnTo>
                  <a:pt x="2390836" y="4233642"/>
                </a:lnTo>
                <a:lnTo>
                  <a:pt x="2305111" y="4224117"/>
                </a:lnTo>
                <a:cubicBezTo>
                  <a:pt x="2320457" y="4189928"/>
                  <a:pt x="2338786" y="4149218"/>
                  <a:pt x="2359710" y="4102864"/>
                </a:cubicBezTo>
                <a:cubicBezTo>
                  <a:pt x="2351271" y="4077111"/>
                  <a:pt x="2342478" y="4050601"/>
                  <a:pt x="2333685" y="4024091"/>
                </a:cubicBezTo>
                <a:lnTo>
                  <a:pt x="2330567" y="3991351"/>
                </a:lnTo>
                <a:cubicBezTo>
                  <a:pt x="2306574" y="3989673"/>
                  <a:pt x="2281631" y="3986715"/>
                  <a:pt x="2262248" y="3981229"/>
                </a:cubicBezTo>
                <a:cubicBezTo>
                  <a:pt x="2220179" y="3969323"/>
                  <a:pt x="2170173" y="3951860"/>
                  <a:pt x="2147948" y="3924079"/>
                </a:cubicBezTo>
                <a:cubicBezTo>
                  <a:pt x="2125723" y="3896298"/>
                  <a:pt x="2135248" y="3833591"/>
                  <a:pt x="2128898" y="3814541"/>
                </a:cubicBezTo>
                <a:lnTo>
                  <a:pt x="2124136" y="3806207"/>
                </a:lnTo>
                <a:cubicBezTo>
                  <a:pt x="2119373" y="3802933"/>
                  <a:pt x="2114611" y="3812160"/>
                  <a:pt x="2109848" y="3809779"/>
                </a:cubicBezTo>
                <a:cubicBezTo>
                  <a:pt x="2103498" y="3806604"/>
                  <a:pt x="2097148" y="3799460"/>
                  <a:pt x="2090798" y="3795491"/>
                </a:cubicBezTo>
                <a:cubicBezTo>
                  <a:pt x="2084448" y="3791522"/>
                  <a:pt x="2079685" y="3794697"/>
                  <a:pt x="2071748" y="3785966"/>
                </a:cubicBezTo>
                <a:cubicBezTo>
                  <a:pt x="2063811" y="3777235"/>
                  <a:pt x="2044760" y="3756598"/>
                  <a:pt x="2043173" y="3743104"/>
                </a:cubicBezTo>
                <a:cubicBezTo>
                  <a:pt x="2041586" y="3729610"/>
                  <a:pt x="2063810" y="3720085"/>
                  <a:pt x="2062223" y="3705004"/>
                </a:cubicBezTo>
                <a:cubicBezTo>
                  <a:pt x="2060636" y="3689923"/>
                  <a:pt x="2034442" y="3685953"/>
                  <a:pt x="2033648" y="3652616"/>
                </a:cubicBezTo>
                <a:cubicBezTo>
                  <a:pt x="2032854" y="3619279"/>
                  <a:pt x="2057460" y="3542285"/>
                  <a:pt x="2057460" y="3504979"/>
                </a:cubicBezTo>
                <a:cubicBezTo>
                  <a:pt x="2057460" y="3467673"/>
                  <a:pt x="2046348" y="3447035"/>
                  <a:pt x="2033648" y="3428779"/>
                </a:cubicBezTo>
                <a:cubicBezTo>
                  <a:pt x="2020948" y="3410523"/>
                  <a:pt x="1989197" y="3408141"/>
                  <a:pt x="1981260" y="3395441"/>
                </a:cubicBezTo>
                <a:cubicBezTo>
                  <a:pt x="1973323" y="3382741"/>
                  <a:pt x="1978879" y="3376391"/>
                  <a:pt x="1986023" y="3352579"/>
                </a:cubicBezTo>
                <a:cubicBezTo>
                  <a:pt x="1993167" y="3328767"/>
                  <a:pt x="2020948" y="3277966"/>
                  <a:pt x="2024123" y="3252566"/>
                </a:cubicBezTo>
                <a:cubicBezTo>
                  <a:pt x="2027298" y="3227166"/>
                  <a:pt x="2009835" y="3223198"/>
                  <a:pt x="2005073" y="3200179"/>
                </a:cubicBezTo>
                <a:cubicBezTo>
                  <a:pt x="2000310" y="3177160"/>
                  <a:pt x="1997929" y="3136679"/>
                  <a:pt x="1995548" y="3114454"/>
                </a:cubicBezTo>
                <a:cubicBezTo>
                  <a:pt x="1993167" y="3092229"/>
                  <a:pt x="1997135" y="3079529"/>
                  <a:pt x="1990785" y="3066829"/>
                </a:cubicBezTo>
                <a:cubicBezTo>
                  <a:pt x="1984435" y="3054129"/>
                  <a:pt x="1964592" y="3049367"/>
                  <a:pt x="1957448" y="3038254"/>
                </a:cubicBezTo>
                <a:cubicBezTo>
                  <a:pt x="1950304" y="3027142"/>
                  <a:pt x="1954273" y="3018410"/>
                  <a:pt x="1947923" y="3000154"/>
                </a:cubicBezTo>
                <a:cubicBezTo>
                  <a:pt x="1941573" y="2981898"/>
                  <a:pt x="1923317" y="2956497"/>
                  <a:pt x="1919348" y="2928716"/>
                </a:cubicBezTo>
                <a:cubicBezTo>
                  <a:pt x="1915379" y="2900935"/>
                  <a:pt x="1928872" y="2858866"/>
                  <a:pt x="1924110" y="2833466"/>
                </a:cubicBezTo>
                <a:cubicBezTo>
                  <a:pt x="1919348" y="2808066"/>
                  <a:pt x="1896329" y="2808860"/>
                  <a:pt x="1890773" y="2776316"/>
                </a:cubicBezTo>
                <a:cubicBezTo>
                  <a:pt x="1885217" y="2743772"/>
                  <a:pt x="1881248" y="2676304"/>
                  <a:pt x="1890773" y="2638204"/>
                </a:cubicBezTo>
                <a:cubicBezTo>
                  <a:pt x="1900298" y="2600104"/>
                  <a:pt x="1924111" y="2565972"/>
                  <a:pt x="1947923" y="2547716"/>
                </a:cubicBezTo>
                <a:cubicBezTo>
                  <a:pt x="1971735" y="2529460"/>
                  <a:pt x="2011423" y="2538191"/>
                  <a:pt x="2033648" y="2528666"/>
                </a:cubicBezTo>
                <a:cubicBezTo>
                  <a:pt x="2055873" y="2519141"/>
                  <a:pt x="2074129" y="2501679"/>
                  <a:pt x="2081273" y="2490566"/>
                </a:cubicBezTo>
                <a:cubicBezTo>
                  <a:pt x="2088417" y="2479454"/>
                  <a:pt x="2074923" y="2484216"/>
                  <a:pt x="2076510" y="2461991"/>
                </a:cubicBezTo>
                <a:cubicBezTo>
                  <a:pt x="2078097" y="2439766"/>
                  <a:pt x="2083654" y="2388172"/>
                  <a:pt x="2090798" y="2357216"/>
                </a:cubicBezTo>
                <a:cubicBezTo>
                  <a:pt x="2097823" y="2326777"/>
                  <a:pt x="2069543" y="2298640"/>
                  <a:pt x="2116989" y="2277539"/>
                </a:cubicBezTo>
                <a:cubicBezTo>
                  <a:pt x="2119589" y="2252909"/>
                  <a:pt x="2122322" y="2227104"/>
                  <a:pt x="2124135" y="2209579"/>
                </a:cubicBezTo>
                <a:cubicBezTo>
                  <a:pt x="2126516" y="2186560"/>
                  <a:pt x="2120961" y="2177829"/>
                  <a:pt x="2128898" y="2161954"/>
                </a:cubicBezTo>
                <a:cubicBezTo>
                  <a:pt x="2136835" y="2146079"/>
                  <a:pt x="2166204" y="2138935"/>
                  <a:pt x="2171760" y="2114329"/>
                </a:cubicBezTo>
                <a:cubicBezTo>
                  <a:pt x="2177316" y="2089723"/>
                  <a:pt x="2169379" y="2041304"/>
                  <a:pt x="2162235" y="2014316"/>
                </a:cubicBezTo>
                <a:cubicBezTo>
                  <a:pt x="2155091" y="1987329"/>
                  <a:pt x="2131279" y="1966692"/>
                  <a:pt x="2128898" y="1952404"/>
                </a:cubicBezTo>
                <a:cubicBezTo>
                  <a:pt x="2126517" y="1938117"/>
                  <a:pt x="2146360" y="1944466"/>
                  <a:pt x="2147948" y="1928591"/>
                </a:cubicBezTo>
                <a:cubicBezTo>
                  <a:pt x="2149535" y="1912716"/>
                  <a:pt x="2138423" y="1877791"/>
                  <a:pt x="2138423" y="1857154"/>
                </a:cubicBezTo>
                <a:cubicBezTo>
                  <a:pt x="2138423" y="1836517"/>
                  <a:pt x="2150329" y="1819053"/>
                  <a:pt x="2147948" y="1804766"/>
                </a:cubicBezTo>
                <a:cubicBezTo>
                  <a:pt x="2145567" y="1790479"/>
                  <a:pt x="2133660" y="1795242"/>
                  <a:pt x="2124135" y="1771429"/>
                </a:cubicBezTo>
                <a:cubicBezTo>
                  <a:pt x="2114610" y="1747617"/>
                  <a:pt x="2099529" y="1693641"/>
                  <a:pt x="2090798" y="1661891"/>
                </a:cubicBezTo>
                <a:cubicBezTo>
                  <a:pt x="2082682" y="1632377"/>
                  <a:pt x="2067706" y="1653620"/>
                  <a:pt x="2070919" y="1595556"/>
                </a:cubicBezTo>
                <a:cubicBezTo>
                  <a:pt x="2050223" y="1595182"/>
                  <a:pt x="2028028" y="1602825"/>
                  <a:pt x="2009835" y="1590454"/>
                </a:cubicBezTo>
                <a:cubicBezTo>
                  <a:pt x="1989991" y="1576960"/>
                  <a:pt x="1974910" y="1534098"/>
                  <a:pt x="1957448" y="1514254"/>
                </a:cubicBezTo>
                <a:cubicBezTo>
                  <a:pt x="1939986" y="1494410"/>
                  <a:pt x="1929666" y="1478535"/>
                  <a:pt x="1905060" y="1471391"/>
                </a:cubicBezTo>
                <a:cubicBezTo>
                  <a:pt x="1880454" y="1464247"/>
                  <a:pt x="1843941" y="1472978"/>
                  <a:pt x="1809810" y="1471391"/>
                </a:cubicBezTo>
                <a:cubicBezTo>
                  <a:pt x="1775679" y="1469804"/>
                  <a:pt x="1750279" y="1473772"/>
                  <a:pt x="1700273" y="1461866"/>
                </a:cubicBezTo>
                <a:cubicBezTo>
                  <a:pt x="1650267" y="1449960"/>
                  <a:pt x="1558192" y="1411066"/>
                  <a:pt x="1509773" y="1399954"/>
                </a:cubicBezTo>
                <a:cubicBezTo>
                  <a:pt x="1461354" y="1388842"/>
                  <a:pt x="1458179" y="1404716"/>
                  <a:pt x="1409760" y="1395191"/>
                </a:cubicBezTo>
                <a:cubicBezTo>
                  <a:pt x="1361341" y="1385666"/>
                  <a:pt x="1285935" y="1364235"/>
                  <a:pt x="1219260" y="1342804"/>
                </a:cubicBezTo>
                <a:cubicBezTo>
                  <a:pt x="1152585" y="1321373"/>
                  <a:pt x="1081941" y="1308673"/>
                  <a:pt x="1009710" y="1266604"/>
                </a:cubicBezTo>
                <a:cubicBezTo>
                  <a:pt x="937479" y="1224535"/>
                  <a:pt x="843817" y="1138016"/>
                  <a:pt x="785873" y="1090391"/>
                </a:cubicBezTo>
                <a:cubicBezTo>
                  <a:pt x="727929" y="1042766"/>
                  <a:pt x="706498" y="1018954"/>
                  <a:pt x="662048" y="980854"/>
                </a:cubicBezTo>
                <a:cubicBezTo>
                  <a:pt x="617598" y="942754"/>
                  <a:pt x="561242" y="888779"/>
                  <a:pt x="519173" y="861791"/>
                </a:cubicBezTo>
                <a:cubicBezTo>
                  <a:pt x="477104" y="834804"/>
                  <a:pt x="439797" y="834010"/>
                  <a:pt x="409635" y="818929"/>
                </a:cubicBezTo>
                <a:cubicBezTo>
                  <a:pt x="379473" y="803848"/>
                  <a:pt x="358042" y="781623"/>
                  <a:pt x="338198" y="771304"/>
                </a:cubicBezTo>
                <a:cubicBezTo>
                  <a:pt x="318354" y="760985"/>
                  <a:pt x="313592" y="769716"/>
                  <a:pt x="290573" y="757016"/>
                </a:cubicBezTo>
                <a:cubicBezTo>
                  <a:pt x="267554" y="744316"/>
                  <a:pt x="219929" y="705423"/>
                  <a:pt x="200085" y="695104"/>
                </a:cubicBezTo>
                <a:cubicBezTo>
                  <a:pt x="180241" y="684785"/>
                  <a:pt x="181829" y="704629"/>
                  <a:pt x="171510" y="695104"/>
                </a:cubicBezTo>
                <a:cubicBezTo>
                  <a:pt x="161191" y="685579"/>
                  <a:pt x="142142" y="653829"/>
                  <a:pt x="138173" y="637954"/>
                </a:cubicBezTo>
                <a:cubicBezTo>
                  <a:pt x="134204" y="622079"/>
                  <a:pt x="147698" y="613348"/>
                  <a:pt x="147698" y="599854"/>
                </a:cubicBezTo>
                <a:cubicBezTo>
                  <a:pt x="147698" y="586360"/>
                  <a:pt x="147698" y="568897"/>
                  <a:pt x="138173" y="556991"/>
                </a:cubicBezTo>
                <a:cubicBezTo>
                  <a:pt x="128648" y="545085"/>
                  <a:pt x="95311" y="541116"/>
                  <a:pt x="90548" y="528416"/>
                </a:cubicBezTo>
                <a:cubicBezTo>
                  <a:pt x="85785" y="515716"/>
                  <a:pt x="104836" y="491903"/>
                  <a:pt x="109598" y="480791"/>
                </a:cubicBezTo>
                <a:cubicBezTo>
                  <a:pt x="114360" y="469679"/>
                  <a:pt x="117536" y="468885"/>
                  <a:pt x="119123" y="461741"/>
                </a:cubicBezTo>
                <a:cubicBezTo>
                  <a:pt x="120711" y="454597"/>
                  <a:pt x="131029" y="447454"/>
                  <a:pt x="119123" y="437929"/>
                </a:cubicBezTo>
                <a:cubicBezTo>
                  <a:pt x="107217" y="428404"/>
                  <a:pt x="65148" y="414910"/>
                  <a:pt x="47685" y="404591"/>
                </a:cubicBezTo>
                <a:cubicBezTo>
                  <a:pt x="30222" y="394272"/>
                  <a:pt x="22285" y="385541"/>
                  <a:pt x="14348" y="376016"/>
                </a:cubicBezTo>
                <a:cubicBezTo>
                  <a:pt x="6411" y="366491"/>
                  <a:pt x="-734" y="356966"/>
                  <a:pt x="60" y="347441"/>
                </a:cubicBezTo>
                <a:cubicBezTo>
                  <a:pt x="854" y="337916"/>
                  <a:pt x="2441" y="318866"/>
                  <a:pt x="19110" y="318866"/>
                </a:cubicBezTo>
                <a:cubicBezTo>
                  <a:pt x="35779" y="318866"/>
                  <a:pt x="61179" y="324423"/>
                  <a:pt x="95310" y="333154"/>
                </a:cubicBezTo>
                <a:cubicBezTo>
                  <a:pt x="129441" y="341885"/>
                  <a:pt x="173892" y="357760"/>
                  <a:pt x="223898" y="371254"/>
                </a:cubicBezTo>
                <a:cubicBezTo>
                  <a:pt x="273904" y="384748"/>
                  <a:pt x="353279" y="389510"/>
                  <a:pt x="395348" y="414116"/>
                </a:cubicBezTo>
                <a:cubicBezTo>
                  <a:pt x="437417" y="438722"/>
                  <a:pt x="442973" y="478410"/>
                  <a:pt x="476310" y="518891"/>
                </a:cubicBezTo>
                <a:cubicBezTo>
                  <a:pt x="509648" y="559372"/>
                  <a:pt x="559654" y="626048"/>
                  <a:pt x="595373" y="657004"/>
                </a:cubicBezTo>
                <a:cubicBezTo>
                  <a:pt x="631092" y="687960"/>
                  <a:pt x="638236" y="673673"/>
                  <a:pt x="690623" y="704629"/>
                </a:cubicBezTo>
                <a:cubicBezTo>
                  <a:pt x="743011" y="735585"/>
                  <a:pt x="831117" y="802260"/>
                  <a:pt x="909698" y="842741"/>
                </a:cubicBezTo>
                <a:cubicBezTo>
                  <a:pt x="988279" y="883222"/>
                  <a:pt x="1096229" y="919735"/>
                  <a:pt x="1162110" y="947516"/>
                </a:cubicBezTo>
                <a:cubicBezTo>
                  <a:pt x="1227991" y="975297"/>
                  <a:pt x="1263710" y="988792"/>
                  <a:pt x="1304985" y="1009429"/>
                </a:cubicBezTo>
                <a:cubicBezTo>
                  <a:pt x="1346260" y="1030067"/>
                  <a:pt x="1355785" y="1057847"/>
                  <a:pt x="1409760" y="1071341"/>
                </a:cubicBezTo>
                <a:cubicBezTo>
                  <a:pt x="1463735" y="1084835"/>
                  <a:pt x="1628835" y="1090391"/>
                  <a:pt x="1628835" y="1090391"/>
                </a:cubicBezTo>
                <a:cubicBezTo>
                  <a:pt x="1694716" y="1095947"/>
                  <a:pt x="1771711" y="1111823"/>
                  <a:pt x="1805048" y="1104679"/>
                </a:cubicBezTo>
                <a:cubicBezTo>
                  <a:pt x="1838385" y="1097535"/>
                  <a:pt x="1810604" y="1057848"/>
                  <a:pt x="1828860" y="1047529"/>
                </a:cubicBezTo>
                <a:cubicBezTo>
                  <a:pt x="1847116" y="1037210"/>
                  <a:pt x="1894741" y="1049910"/>
                  <a:pt x="1914585" y="1042766"/>
                </a:cubicBezTo>
                <a:cubicBezTo>
                  <a:pt x="1934429" y="1035622"/>
                  <a:pt x="1932048" y="1012603"/>
                  <a:pt x="1947923" y="1004666"/>
                </a:cubicBezTo>
                <a:cubicBezTo>
                  <a:pt x="1963798" y="996729"/>
                  <a:pt x="1984435" y="991172"/>
                  <a:pt x="2009835" y="995141"/>
                </a:cubicBezTo>
                <a:cubicBezTo>
                  <a:pt x="2035235" y="999110"/>
                  <a:pt x="2063811" y="1017367"/>
                  <a:pt x="2100323" y="1028479"/>
                </a:cubicBezTo>
                <a:cubicBezTo>
                  <a:pt x="2135145" y="1039077"/>
                  <a:pt x="2198846" y="1056172"/>
                  <a:pt x="2225347" y="1061058"/>
                </a:cubicBezTo>
                <a:cubicBezTo>
                  <a:pt x="2230039" y="1059484"/>
                  <a:pt x="2235961" y="1058151"/>
                  <a:pt x="2241998" y="1057744"/>
                </a:cubicBezTo>
                <a:lnTo>
                  <a:pt x="2242858" y="1050768"/>
                </a:lnTo>
                <a:cubicBezTo>
                  <a:pt x="2242797" y="1051209"/>
                  <a:pt x="2242968" y="1051693"/>
                  <a:pt x="2243198" y="1052291"/>
                </a:cubicBezTo>
                <a:lnTo>
                  <a:pt x="2243884" y="1057438"/>
                </a:lnTo>
                <a:cubicBezTo>
                  <a:pt x="2248059" y="1056166"/>
                  <a:pt x="2252271" y="1055680"/>
                  <a:pt x="2255990" y="1055475"/>
                </a:cubicBezTo>
                <a:lnTo>
                  <a:pt x="2263828" y="1056269"/>
                </a:lnTo>
                <a:lnTo>
                  <a:pt x="2271773" y="1047529"/>
                </a:lnTo>
                <a:cubicBezTo>
                  <a:pt x="2276535" y="1031653"/>
                  <a:pt x="2281298" y="1015778"/>
                  <a:pt x="2300348" y="1004666"/>
                </a:cubicBezTo>
                <a:cubicBezTo>
                  <a:pt x="2319398" y="993554"/>
                  <a:pt x="2360673" y="987204"/>
                  <a:pt x="2386073" y="980854"/>
                </a:cubicBezTo>
                <a:cubicBezTo>
                  <a:pt x="2411473" y="974504"/>
                  <a:pt x="2431317" y="970535"/>
                  <a:pt x="2452748" y="966566"/>
                </a:cubicBezTo>
                <a:cubicBezTo>
                  <a:pt x="2474179" y="962597"/>
                  <a:pt x="2486085" y="964979"/>
                  <a:pt x="2514660" y="957041"/>
                </a:cubicBezTo>
                <a:cubicBezTo>
                  <a:pt x="2537061" y="950818"/>
                  <a:pt x="2532633" y="941181"/>
                  <a:pt x="2575986" y="929424"/>
                </a:cubicBezTo>
                <a:cubicBezTo>
                  <a:pt x="2577996" y="906894"/>
                  <a:pt x="2579939" y="885282"/>
                  <a:pt x="2581335" y="871316"/>
                </a:cubicBezTo>
                <a:cubicBezTo>
                  <a:pt x="2583716" y="847503"/>
                  <a:pt x="2595623" y="842741"/>
                  <a:pt x="2586098" y="833216"/>
                </a:cubicBezTo>
                <a:cubicBezTo>
                  <a:pt x="2576573" y="823691"/>
                  <a:pt x="2540854" y="818135"/>
                  <a:pt x="2524185" y="814166"/>
                </a:cubicBezTo>
                <a:cubicBezTo>
                  <a:pt x="2507516" y="810197"/>
                  <a:pt x="2494023" y="814167"/>
                  <a:pt x="2486085" y="809404"/>
                </a:cubicBezTo>
                <a:cubicBezTo>
                  <a:pt x="2478148" y="804642"/>
                  <a:pt x="2480529" y="789560"/>
                  <a:pt x="2476560" y="785591"/>
                </a:cubicBezTo>
                <a:cubicBezTo>
                  <a:pt x="2472591" y="781622"/>
                  <a:pt x="2466242" y="796703"/>
                  <a:pt x="2462273" y="785591"/>
                </a:cubicBezTo>
                <a:cubicBezTo>
                  <a:pt x="2458304" y="774479"/>
                  <a:pt x="2457511" y="735585"/>
                  <a:pt x="2452748" y="718916"/>
                </a:cubicBezTo>
                <a:cubicBezTo>
                  <a:pt x="2447986" y="702247"/>
                  <a:pt x="2440048" y="702248"/>
                  <a:pt x="2433698" y="685579"/>
                </a:cubicBezTo>
                <a:cubicBezTo>
                  <a:pt x="2427348" y="668910"/>
                  <a:pt x="2421792" y="631604"/>
                  <a:pt x="2414648" y="618904"/>
                </a:cubicBezTo>
                <a:cubicBezTo>
                  <a:pt x="2407504" y="606204"/>
                  <a:pt x="2397979" y="614935"/>
                  <a:pt x="2390835" y="609379"/>
                </a:cubicBezTo>
                <a:cubicBezTo>
                  <a:pt x="2383691" y="603823"/>
                  <a:pt x="2371785" y="604616"/>
                  <a:pt x="2371785" y="585566"/>
                </a:cubicBezTo>
                <a:cubicBezTo>
                  <a:pt x="2371785" y="566516"/>
                  <a:pt x="2385279" y="517304"/>
                  <a:pt x="2390835" y="495079"/>
                </a:cubicBezTo>
                <a:cubicBezTo>
                  <a:pt x="2396391" y="472854"/>
                  <a:pt x="2407504" y="461741"/>
                  <a:pt x="2405123" y="452216"/>
                </a:cubicBezTo>
                <a:cubicBezTo>
                  <a:pt x="2402742" y="442691"/>
                  <a:pt x="2382104" y="454598"/>
                  <a:pt x="2376548" y="437929"/>
                </a:cubicBezTo>
                <a:cubicBezTo>
                  <a:pt x="2370992" y="421260"/>
                  <a:pt x="2375754" y="376810"/>
                  <a:pt x="2371785" y="352204"/>
                </a:cubicBezTo>
                <a:cubicBezTo>
                  <a:pt x="2367816" y="327598"/>
                  <a:pt x="2355910" y="311722"/>
                  <a:pt x="2352735" y="290291"/>
                </a:cubicBezTo>
                <a:cubicBezTo>
                  <a:pt x="2349560" y="268860"/>
                  <a:pt x="2347973" y="248222"/>
                  <a:pt x="2352735" y="223616"/>
                </a:cubicBezTo>
                <a:cubicBezTo>
                  <a:pt x="2357497" y="199010"/>
                  <a:pt x="2373372" y="163292"/>
                  <a:pt x="2381310" y="142654"/>
                </a:cubicBezTo>
                <a:cubicBezTo>
                  <a:pt x="2389247" y="122017"/>
                  <a:pt x="2426554" y="108522"/>
                  <a:pt x="2447985" y="90266"/>
                </a:cubicBezTo>
                <a:cubicBezTo>
                  <a:pt x="2469416" y="72010"/>
                  <a:pt x="2479736" y="44228"/>
                  <a:pt x="2509898" y="33116"/>
                </a:cubicBezTo>
                <a:cubicBezTo>
                  <a:pt x="2540060" y="22004"/>
                  <a:pt x="2591654" y="28353"/>
                  <a:pt x="2628960" y="23591"/>
                </a:cubicBezTo>
                <a:cubicBezTo>
                  <a:pt x="2666266" y="18828"/>
                  <a:pt x="2701191" y="6922"/>
                  <a:pt x="2733735" y="4541"/>
                </a:cubicBezTo>
                <a:cubicBezTo>
                  <a:pt x="2750007" y="3350"/>
                  <a:pt x="2763104" y="572"/>
                  <a:pt x="2776896" y="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6890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3"/>
          <p:cNvSpPr/>
          <p:nvPr/>
        </p:nvSpPr>
        <p:spPr>
          <a:xfrm>
            <a:off x="1979712" y="1052736"/>
            <a:ext cx="4234288" cy="3888432"/>
          </a:xfrm>
          <a:custGeom>
            <a:avLst/>
            <a:gdLst/>
            <a:ahLst/>
            <a:cxnLst/>
            <a:rect l="l" t="t" r="r" b="b"/>
            <a:pathLst>
              <a:path w="6714122" h="6165713">
                <a:moveTo>
                  <a:pt x="2630698" y="3897642"/>
                </a:moveTo>
                <a:cubicBezTo>
                  <a:pt x="2584661" y="3894467"/>
                  <a:pt x="2602123" y="3915105"/>
                  <a:pt x="2525923" y="3964317"/>
                </a:cubicBezTo>
                <a:cubicBezTo>
                  <a:pt x="2449723" y="4013529"/>
                  <a:pt x="2248110" y="4065917"/>
                  <a:pt x="2183023" y="4173867"/>
                </a:cubicBezTo>
                <a:cubicBezTo>
                  <a:pt x="2117936" y="4281817"/>
                  <a:pt x="2159210" y="4465967"/>
                  <a:pt x="2135398" y="4612017"/>
                </a:cubicBezTo>
                <a:cubicBezTo>
                  <a:pt x="2111586" y="4758067"/>
                  <a:pt x="2087773" y="4904117"/>
                  <a:pt x="2040148" y="5050167"/>
                </a:cubicBezTo>
                <a:cubicBezTo>
                  <a:pt x="1992523" y="5196217"/>
                  <a:pt x="1879811" y="5367667"/>
                  <a:pt x="1849648" y="5488317"/>
                </a:cubicBezTo>
                <a:cubicBezTo>
                  <a:pt x="1823256" y="5593886"/>
                  <a:pt x="1812664" y="5785751"/>
                  <a:pt x="1843397" y="5786336"/>
                </a:cubicBezTo>
                <a:lnTo>
                  <a:pt x="1859173" y="5774067"/>
                </a:lnTo>
                <a:cubicBezTo>
                  <a:pt x="1908385" y="5705805"/>
                  <a:pt x="2078248" y="5227967"/>
                  <a:pt x="2144923" y="5078742"/>
                </a:cubicBezTo>
                <a:cubicBezTo>
                  <a:pt x="2211598" y="4929517"/>
                  <a:pt x="2192548" y="4948567"/>
                  <a:pt x="2259223" y="4878717"/>
                </a:cubicBezTo>
                <a:cubicBezTo>
                  <a:pt x="2325898" y="4808867"/>
                  <a:pt x="2492586" y="4719967"/>
                  <a:pt x="2544973" y="4659642"/>
                </a:cubicBezTo>
                <a:cubicBezTo>
                  <a:pt x="2597360" y="4599317"/>
                  <a:pt x="2543386" y="4558042"/>
                  <a:pt x="2573548" y="4516767"/>
                </a:cubicBezTo>
                <a:cubicBezTo>
                  <a:pt x="2603710" y="4475492"/>
                  <a:pt x="2687848" y="4500892"/>
                  <a:pt x="2725948" y="4411992"/>
                </a:cubicBezTo>
                <a:cubicBezTo>
                  <a:pt x="2764048" y="4323092"/>
                  <a:pt x="2818023" y="4069092"/>
                  <a:pt x="2802148" y="3983367"/>
                </a:cubicBezTo>
                <a:cubicBezTo>
                  <a:pt x="2786273" y="3897642"/>
                  <a:pt x="2676735" y="3900817"/>
                  <a:pt x="2630698" y="3897642"/>
                </a:cubicBezTo>
                <a:close/>
                <a:moveTo>
                  <a:pt x="3562467" y="237"/>
                </a:moveTo>
                <a:cubicBezTo>
                  <a:pt x="3666682" y="1917"/>
                  <a:pt x="3765854" y="12563"/>
                  <a:pt x="3849898" y="33854"/>
                </a:cubicBezTo>
                <a:cubicBezTo>
                  <a:pt x="4017986" y="76436"/>
                  <a:pt x="4116598" y="199701"/>
                  <a:pt x="4253310" y="275901"/>
                </a:cubicBezTo>
                <a:cubicBezTo>
                  <a:pt x="4390022" y="352101"/>
                  <a:pt x="4562593" y="432784"/>
                  <a:pt x="4670169" y="491054"/>
                </a:cubicBezTo>
                <a:cubicBezTo>
                  <a:pt x="4777745" y="549324"/>
                  <a:pt x="4838257" y="569495"/>
                  <a:pt x="4898769" y="625524"/>
                </a:cubicBezTo>
                <a:cubicBezTo>
                  <a:pt x="4959281" y="681553"/>
                  <a:pt x="4992898" y="777924"/>
                  <a:pt x="5033239" y="827230"/>
                </a:cubicBezTo>
                <a:cubicBezTo>
                  <a:pt x="5073580" y="876536"/>
                  <a:pt x="5093751" y="842919"/>
                  <a:pt x="5140816" y="921360"/>
                </a:cubicBezTo>
                <a:cubicBezTo>
                  <a:pt x="5187881" y="999801"/>
                  <a:pt x="5228221" y="1205989"/>
                  <a:pt x="5315627" y="1297877"/>
                </a:cubicBezTo>
                <a:cubicBezTo>
                  <a:pt x="5403033" y="1389765"/>
                  <a:pt x="5618186" y="1369595"/>
                  <a:pt x="5665251" y="1472689"/>
                </a:cubicBezTo>
                <a:cubicBezTo>
                  <a:pt x="5712316" y="1575783"/>
                  <a:pt x="5606981" y="1775248"/>
                  <a:pt x="5598016" y="1916442"/>
                </a:cubicBezTo>
                <a:cubicBezTo>
                  <a:pt x="5589051" y="2057636"/>
                  <a:pt x="5622669" y="2192107"/>
                  <a:pt x="5611463" y="2319854"/>
                </a:cubicBezTo>
                <a:cubicBezTo>
                  <a:pt x="5600257" y="2447601"/>
                  <a:pt x="5580086" y="2606724"/>
                  <a:pt x="5530780" y="2682924"/>
                </a:cubicBezTo>
                <a:cubicBezTo>
                  <a:pt x="5481474" y="2759124"/>
                  <a:pt x="5389586" y="2774813"/>
                  <a:pt x="5315627" y="2777054"/>
                </a:cubicBezTo>
                <a:cubicBezTo>
                  <a:pt x="5241668" y="2779295"/>
                  <a:pt x="5122886" y="2680683"/>
                  <a:pt x="5087027" y="2696371"/>
                </a:cubicBezTo>
                <a:cubicBezTo>
                  <a:pt x="5051168" y="2712059"/>
                  <a:pt x="5087027" y="2812912"/>
                  <a:pt x="5100474" y="2871183"/>
                </a:cubicBezTo>
                <a:cubicBezTo>
                  <a:pt x="5113921" y="2929454"/>
                  <a:pt x="5131851" y="2994448"/>
                  <a:pt x="5167710" y="3045995"/>
                </a:cubicBezTo>
                <a:cubicBezTo>
                  <a:pt x="5203569" y="3097542"/>
                  <a:pt x="5275286" y="3108748"/>
                  <a:pt x="5315627" y="3180466"/>
                </a:cubicBezTo>
                <a:cubicBezTo>
                  <a:pt x="5355968" y="3252184"/>
                  <a:pt x="5329075" y="3384413"/>
                  <a:pt x="5409757" y="3476301"/>
                </a:cubicBezTo>
                <a:cubicBezTo>
                  <a:pt x="5490439" y="3568189"/>
                  <a:pt x="5665252" y="3615254"/>
                  <a:pt x="5799722" y="3731795"/>
                </a:cubicBezTo>
                <a:cubicBezTo>
                  <a:pt x="5934193" y="3848336"/>
                  <a:pt x="6064180" y="4020907"/>
                  <a:pt x="6216580" y="4175548"/>
                </a:cubicBezTo>
                <a:cubicBezTo>
                  <a:pt x="6368980" y="4330189"/>
                  <a:pt x="6631198" y="4572236"/>
                  <a:pt x="6714122" y="4659642"/>
                </a:cubicBezTo>
                <a:lnTo>
                  <a:pt x="6700674" y="6098477"/>
                </a:lnTo>
                <a:lnTo>
                  <a:pt x="84722" y="6165713"/>
                </a:lnTo>
                <a:cubicBezTo>
                  <a:pt x="71275" y="6143301"/>
                  <a:pt x="39898" y="6156748"/>
                  <a:pt x="44380" y="6098477"/>
                </a:cubicBezTo>
                <a:cubicBezTo>
                  <a:pt x="48788" y="6041172"/>
                  <a:pt x="-89858" y="6187613"/>
                  <a:pt x="101761" y="5834439"/>
                </a:cubicBezTo>
                <a:lnTo>
                  <a:pt x="97048" y="5834392"/>
                </a:lnTo>
                <a:cubicBezTo>
                  <a:pt x="179598" y="5616375"/>
                  <a:pt x="253681" y="5374017"/>
                  <a:pt x="344698" y="5180342"/>
                </a:cubicBezTo>
                <a:cubicBezTo>
                  <a:pt x="435715" y="4986667"/>
                  <a:pt x="616690" y="4767592"/>
                  <a:pt x="643148" y="4672342"/>
                </a:cubicBezTo>
                <a:cubicBezTo>
                  <a:pt x="669606" y="4577092"/>
                  <a:pt x="550015" y="4637417"/>
                  <a:pt x="503448" y="4608842"/>
                </a:cubicBezTo>
                <a:cubicBezTo>
                  <a:pt x="456881" y="4580267"/>
                  <a:pt x="375390" y="4529467"/>
                  <a:pt x="363748" y="4500892"/>
                </a:cubicBezTo>
                <a:cubicBezTo>
                  <a:pt x="352106" y="4472317"/>
                  <a:pt x="420898" y="4468084"/>
                  <a:pt x="433598" y="4437392"/>
                </a:cubicBezTo>
                <a:cubicBezTo>
                  <a:pt x="446298" y="4406700"/>
                  <a:pt x="406081" y="4364367"/>
                  <a:pt x="439948" y="4316742"/>
                </a:cubicBezTo>
                <a:cubicBezTo>
                  <a:pt x="473815" y="4269117"/>
                  <a:pt x="601873" y="4201384"/>
                  <a:pt x="636798" y="4151642"/>
                </a:cubicBezTo>
                <a:cubicBezTo>
                  <a:pt x="671723" y="4101900"/>
                  <a:pt x="641031" y="4057450"/>
                  <a:pt x="649498" y="4018292"/>
                </a:cubicBezTo>
                <a:cubicBezTo>
                  <a:pt x="657965" y="3979134"/>
                  <a:pt x="646323" y="3953734"/>
                  <a:pt x="687598" y="3916692"/>
                </a:cubicBezTo>
                <a:cubicBezTo>
                  <a:pt x="728873" y="3879650"/>
                  <a:pt x="831531" y="3810859"/>
                  <a:pt x="897148" y="3796042"/>
                </a:cubicBezTo>
                <a:cubicBezTo>
                  <a:pt x="962765" y="3781225"/>
                  <a:pt x="1022031" y="3830967"/>
                  <a:pt x="1081298" y="3827792"/>
                </a:cubicBezTo>
                <a:cubicBezTo>
                  <a:pt x="1140565" y="3824617"/>
                  <a:pt x="1208298" y="3770642"/>
                  <a:pt x="1252748" y="3776992"/>
                </a:cubicBezTo>
                <a:cubicBezTo>
                  <a:pt x="1278977" y="3780739"/>
                  <a:pt x="1301889" y="3786329"/>
                  <a:pt x="1318385" y="3805938"/>
                </a:cubicBezTo>
                <a:cubicBezTo>
                  <a:pt x="1388844" y="3742879"/>
                  <a:pt x="1455442" y="3725470"/>
                  <a:pt x="1517357" y="3732886"/>
                </a:cubicBezTo>
                <a:cubicBezTo>
                  <a:pt x="1556687" y="3660089"/>
                  <a:pt x="1598822" y="3590349"/>
                  <a:pt x="1627398" y="3542042"/>
                </a:cubicBezTo>
                <a:cubicBezTo>
                  <a:pt x="1671848" y="3466900"/>
                  <a:pt x="1706773" y="3442559"/>
                  <a:pt x="1722648" y="3402342"/>
                </a:cubicBezTo>
                <a:cubicBezTo>
                  <a:pt x="1738523" y="3362125"/>
                  <a:pt x="1678198" y="3361067"/>
                  <a:pt x="1722648" y="3300742"/>
                </a:cubicBezTo>
                <a:cubicBezTo>
                  <a:pt x="1764810" y="3243522"/>
                  <a:pt x="1901238" y="3112032"/>
                  <a:pt x="1977612" y="3050026"/>
                </a:cubicBezTo>
                <a:cubicBezTo>
                  <a:pt x="1976425" y="2989352"/>
                  <a:pt x="1973125" y="2937324"/>
                  <a:pt x="1967310" y="2898077"/>
                </a:cubicBezTo>
                <a:cubicBezTo>
                  <a:pt x="1940416" y="2716542"/>
                  <a:pt x="1835080" y="2833084"/>
                  <a:pt x="1805945" y="2763607"/>
                </a:cubicBezTo>
                <a:cubicBezTo>
                  <a:pt x="1776810" y="2694130"/>
                  <a:pt x="1785775" y="2555177"/>
                  <a:pt x="1792498" y="2481218"/>
                </a:cubicBezTo>
                <a:cubicBezTo>
                  <a:pt x="1799221" y="2407259"/>
                  <a:pt x="1839563" y="2378124"/>
                  <a:pt x="1846286" y="2319854"/>
                </a:cubicBezTo>
                <a:cubicBezTo>
                  <a:pt x="1853009" y="2261584"/>
                  <a:pt x="1837321" y="2180901"/>
                  <a:pt x="1832839" y="2131595"/>
                </a:cubicBezTo>
                <a:cubicBezTo>
                  <a:pt x="1828357" y="2082289"/>
                  <a:pt x="1805945" y="2068841"/>
                  <a:pt x="1819392" y="2024018"/>
                </a:cubicBezTo>
                <a:cubicBezTo>
                  <a:pt x="1832839" y="1979195"/>
                  <a:pt x="1911281" y="1925407"/>
                  <a:pt x="1913522" y="1862654"/>
                </a:cubicBezTo>
                <a:cubicBezTo>
                  <a:pt x="1915763" y="1799901"/>
                  <a:pt x="1826116" y="1725942"/>
                  <a:pt x="1832839" y="1647501"/>
                </a:cubicBezTo>
                <a:cubicBezTo>
                  <a:pt x="1839562" y="1569060"/>
                  <a:pt x="1935933" y="1474931"/>
                  <a:pt x="1953863" y="1392007"/>
                </a:cubicBezTo>
                <a:cubicBezTo>
                  <a:pt x="1971793" y="1309083"/>
                  <a:pt x="1924728" y="1232883"/>
                  <a:pt x="1940416" y="1149960"/>
                </a:cubicBezTo>
                <a:cubicBezTo>
                  <a:pt x="1956104" y="1067037"/>
                  <a:pt x="2003169" y="968425"/>
                  <a:pt x="2047992" y="894466"/>
                </a:cubicBezTo>
                <a:cubicBezTo>
                  <a:pt x="2092815" y="820507"/>
                  <a:pt x="2166775" y="766719"/>
                  <a:pt x="2209357" y="706207"/>
                </a:cubicBezTo>
                <a:cubicBezTo>
                  <a:pt x="2251939" y="645695"/>
                  <a:pt x="2238492" y="614318"/>
                  <a:pt x="2303486" y="531395"/>
                </a:cubicBezTo>
                <a:cubicBezTo>
                  <a:pt x="2368480" y="448472"/>
                  <a:pt x="2442440" y="293831"/>
                  <a:pt x="2599322" y="208666"/>
                </a:cubicBezTo>
                <a:cubicBezTo>
                  <a:pt x="2756204" y="123501"/>
                  <a:pt x="3036351" y="49542"/>
                  <a:pt x="3244780" y="20407"/>
                </a:cubicBezTo>
                <a:cubicBezTo>
                  <a:pt x="3348995" y="5839"/>
                  <a:pt x="3458252" y="-1444"/>
                  <a:pt x="3562467" y="23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7119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2609970" y="784439"/>
            <a:ext cx="3690222" cy="4489445"/>
          </a:xfrm>
          <a:custGeom>
            <a:avLst/>
            <a:gdLst/>
            <a:ahLst/>
            <a:cxnLst/>
            <a:rect l="l" t="t" r="r" b="b"/>
            <a:pathLst>
              <a:path w="4228186" h="5143921">
                <a:moveTo>
                  <a:pt x="1116209" y="421"/>
                </a:moveTo>
                <a:cubicBezTo>
                  <a:pt x="1177169" y="-5929"/>
                  <a:pt x="1273689" y="61381"/>
                  <a:pt x="1352429" y="76621"/>
                </a:cubicBezTo>
                <a:cubicBezTo>
                  <a:pt x="1431169" y="91861"/>
                  <a:pt x="1451489" y="91861"/>
                  <a:pt x="1588649" y="91861"/>
                </a:cubicBezTo>
                <a:cubicBezTo>
                  <a:pt x="1725809" y="91861"/>
                  <a:pt x="2061089" y="55031"/>
                  <a:pt x="2175389" y="76621"/>
                </a:cubicBezTo>
                <a:cubicBezTo>
                  <a:pt x="2216029" y="124881"/>
                  <a:pt x="2222379" y="150281"/>
                  <a:pt x="2297309" y="221401"/>
                </a:cubicBezTo>
                <a:cubicBezTo>
                  <a:pt x="2372239" y="292521"/>
                  <a:pt x="2548769" y="443651"/>
                  <a:pt x="2624969" y="503341"/>
                </a:cubicBezTo>
                <a:cubicBezTo>
                  <a:pt x="2701169" y="563031"/>
                  <a:pt x="2732919" y="542711"/>
                  <a:pt x="2754509" y="579541"/>
                </a:cubicBezTo>
                <a:cubicBezTo>
                  <a:pt x="2759589" y="645581"/>
                  <a:pt x="2764669" y="695111"/>
                  <a:pt x="2769749" y="777661"/>
                </a:cubicBezTo>
                <a:cubicBezTo>
                  <a:pt x="2774829" y="860211"/>
                  <a:pt x="2796419" y="951651"/>
                  <a:pt x="2784989" y="1074841"/>
                </a:cubicBezTo>
                <a:cubicBezTo>
                  <a:pt x="2773559" y="1198031"/>
                  <a:pt x="2737364" y="1357416"/>
                  <a:pt x="2701169" y="1516801"/>
                </a:cubicBezTo>
                <a:cubicBezTo>
                  <a:pt x="2716409" y="1544741"/>
                  <a:pt x="2731649" y="1544741"/>
                  <a:pt x="2746889" y="1600621"/>
                </a:cubicBezTo>
                <a:cubicBezTo>
                  <a:pt x="2762129" y="1656501"/>
                  <a:pt x="2797689" y="1780961"/>
                  <a:pt x="2792609" y="1852081"/>
                </a:cubicBezTo>
                <a:cubicBezTo>
                  <a:pt x="2787529" y="1923201"/>
                  <a:pt x="2750699" y="1967651"/>
                  <a:pt x="2716409" y="2027341"/>
                </a:cubicBezTo>
                <a:cubicBezTo>
                  <a:pt x="2682119" y="2087031"/>
                  <a:pt x="2626239" y="2174661"/>
                  <a:pt x="2586869" y="2210221"/>
                </a:cubicBezTo>
                <a:cubicBezTo>
                  <a:pt x="2547499" y="2245781"/>
                  <a:pt x="2497969" y="2229271"/>
                  <a:pt x="2480189" y="2240701"/>
                </a:cubicBezTo>
                <a:cubicBezTo>
                  <a:pt x="2490349" y="2347381"/>
                  <a:pt x="2490349" y="2455331"/>
                  <a:pt x="2510669" y="2560741"/>
                </a:cubicBezTo>
                <a:cubicBezTo>
                  <a:pt x="2530989" y="2666151"/>
                  <a:pt x="2580519" y="2813471"/>
                  <a:pt x="2602109" y="2873161"/>
                </a:cubicBezTo>
                <a:lnTo>
                  <a:pt x="2807849" y="3124621"/>
                </a:lnTo>
                <a:lnTo>
                  <a:pt x="2899289" y="3269401"/>
                </a:lnTo>
                <a:lnTo>
                  <a:pt x="3087937" y="3443537"/>
                </a:lnTo>
                <a:lnTo>
                  <a:pt x="3097409" y="3444661"/>
                </a:lnTo>
                <a:lnTo>
                  <a:pt x="3181229" y="3513241"/>
                </a:lnTo>
                <a:lnTo>
                  <a:pt x="3280289" y="3574201"/>
                </a:lnTo>
                <a:cubicBezTo>
                  <a:pt x="3414274" y="3645956"/>
                  <a:pt x="3548259" y="3717711"/>
                  <a:pt x="3646049" y="3779941"/>
                </a:cubicBezTo>
                <a:cubicBezTo>
                  <a:pt x="3743839" y="3842171"/>
                  <a:pt x="3817499" y="3905671"/>
                  <a:pt x="3867029" y="3947581"/>
                </a:cubicBezTo>
                <a:cubicBezTo>
                  <a:pt x="3916559" y="3989491"/>
                  <a:pt x="3910209" y="3993301"/>
                  <a:pt x="3943229" y="4031401"/>
                </a:cubicBezTo>
                <a:cubicBezTo>
                  <a:pt x="3976249" y="4069501"/>
                  <a:pt x="4024509" y="4087281"/>
                  <a:pt x="4065149" y="4176181"/>
                </a:cubicBezTo>
                <a:cubicBezTo>
                  <a:pt x="4105789" y="4265081"/>
                  <a:pt x="4160399" y="4455581"/>
                  <a:pt x="4187069" y="4564801"/>
                </a:cubicBezTo>
                <a:cubicBezTo>
                  <a:pt x="4213739" y="4674021"/>
                  <a:pt x="4236599" y="4780701"/>
                  <a:pt x="4225169" y="4831501"/>
                </a:cubicBezTo>
                <a:lnTo>
                  <a:pt x="3958469" y="4900081"/>
                </a:lnTo>
                <a:cubicBezTo>
                  <a:pt x="3773049" y="4943261"/>
                  <a:pt x="3345059" y="5049941"/>
                  <a:pt x="3112649" y="5090581"/>
                </a:cubicBezTo>
                <a:cubicBezTo>
                  <a:pt x="2880239" y="5131221"/>
                  <a:pt x="2892939" y="5143921"/>
                  <a:pt x="2564009" y="5143921"/>
                </a:cubicBezTo>
                <a:cubicBezTo>
                  <a:pt x="2235079" y="5143921"/>
                  <a:pt x="1499749" y="5129951"/>
                  <a:pt x="1139069" y="5090581"/>
                </a:cubicBezTo>
                <a:cubicBezTo>
                  <a:pt x="778389" y="5051211"/>
                  <a:pt x="542169" y="4950881"/>
                  <a:pt x="399929" y="4907701"/>
                </a:cubicBezTo>
                <a:cubicBezTo>
                  <a:pt x="257689" y="4864521"/>
                  <a:pt x="294519" y="4867061"/>
                  <a:pt x="285629" y="4831501"/>
                </a:cubicBezTo>
                <a:cubicBezTo>
                  <a:pt x="338969" y="4740061"/>
                  <a:pt x="354209" y="4646081"/>
                  <a:pt x="445649" y="4557181"/>
                </a:cubicBezTo>
                <a:cubicBezTo>
                  <a:pt x="537089" y="4468281"/>
                  <a:pt x="707269" y="4378111"/>
                  <a:pt x="834269" y="4298101"/>
                </a:cubicBezTo>
                <a:cubicBezTo>
                  <a:pt x="961269" y="4218091"/>
                  <a:pt x="1126369" y="4135541"/>
                  <a:pt x="1207649" y="4077121"/>
                </a:cubicBezTo>
                <a:cubicBezTo>
                  <a:pt x="1288929" y="4018701"/>
                  <a:pt x="1302899" y="3989491"/>
                  <a:pt x="1321949" y="3947581"/>
                </a:cubicBezTo>
                <a:cubicBezTo>
                  <a:pt x="1340999" y="3905671"/>
                  <a:pt x="1327029" y="3867571"/>
                  <a:pt x="1321949" y="3825661"/>
                </a:cubicBezTo>
                <a:cubicBezTo>
                  <a:pt x="1318235" y="3795020"/>
                  <a:pt x="1310448" y="3763361"/>
                  <a:pt x="1301251" y="3731516"/>
                </a:cubicBezTo>
                <a:lnTo>
                  <a:pt x="1283849" y="3734221"/>
                </a:lnTo>
                <a:cubicBezTo>
                  <a:pt x="1278769" y="3724061"/>
                  <a:pt x="1269879" y="3724061"/>
                  <a:pt x="1268609" y="3703741"/>
                </a:cubicBezTo>
                <a:cubicBezTo>
                  <a:pt x="1267339" y="3683421"/>
                  <a:pt x="1271149" y="3637701"/>
                  <a:pt x="1276229" y="3612301"/>
                </a:cubicBezTo>
                <a:cubicBezTo>
                  <a:pt x="1281309" y="3586901"/>
                  <a:pt x="1305439" y="3584361"/>
                  <a:pt x="1299089" y="3551341"/>
                </a:cubicBezTo>
                <a:cubicBezTo>
                  <a:pt x="1292739" y="3518321"/>
                  <a:pt x="1268609" y="3447201"/>
                  <a:pt x="1238129" y="3414181"/>
                </a:cubicBezTo>
                <a:cubicBezTo>
                  <a:pt x="1207649" y="3381161"/>
                  <a:pt x="1150499" y="3365921"/>
                  <a:pt x="1116209" y="3353221"/>
                </a:cubicBezTo>
                <a:cubicBezTo>
                  <a:pt x="1081919" y="3340521"/>
                  <a:pt x="1061599" y="3367191"/>
                  <a:pt x="1032389" y="3337981"/>
                </a:cubicBezTo>
                <a:cubicBezTo>
                  <a:pt x="1003179" y="3308771"/>
                  <a:pt x="1000639" y="3252891"/>
                  <a:pt x="940949" y="3177961"/>
                </a:cubicBezTo>
                <a:cubicBezTo>
                  <a:pt x="881259" y="3103031"/>
                  <a:pt x="768229" y="3033181"/>
                  <a:pt x="674249" y="2888401"/>
                </a:cubicBezTo>
                <a:cubicBezTo>
                  <a:pt x="580269" y="2743621"/>
                  <a:pt x="431679" y="2418501"/>
                  <a:pt x="377069" y="2309281"/>
                </a:cubicBezTo>
                <a:cubicBezTo>
                  <a:pt x="322459" y="2200061"/>
                  <a:pt x="351669" y="2276261"/>
                  <a:pt x="346589" y="2233081"/>
                </a:cubicBezTo>
                <a:cubicBezTo>
                  <a:pt x="341509" y="2189901"/>
                  <a:pt x="349129" y="2112431"/>
                  <a:pt x="346589" y="2050201"/>
                </a:cubicBezTo>
                <a:cubicBezTo>
                  <a:pt x="344049" y="1987971"/>
                  <a:pt x="351669" y="1911771"/>
                  <a:pt x="331349" y="1859701"/>
                </a:cubicBezTo>
                <a:cubicBezTo>
                  <a:pt x="311029" y="1807631"/>
                  <a:pt x="242449" y="1801281"/>
                  <a:pt x="224669" y="1737781"/>
                </a:cubicBezTo>
                <a:cubicBezTo>
                  <a:pt x="206889" y="1674281"/>
                  <a:pt x="219589" y="1546011"/>
                  <a:pt x="224669" y="1478701"/>
                </a:cubicBezTo>
                <a:cubicBezTo>
                  <a:pt x="229749" y="1411391"/>
                  <a:pt x="257689" y="1365671"/>
                  <a:pt x="255149" y="1333921"/>
                </a:cubicBezTo>
                <a:cubicBezTo>
                  <a:pt x="252609" y="1302171"/>
                  <a:pt x="225939" y="1311061"/>
                  <a:pt x="209429" y="1288201"/>
                </a:cubicBezTo>
                <a:cubicBezTo>
                  <a:pt x="192919" y="1265341"/>
                  <a:pt x="185299" y="1220891"/>
                  <a:pt x="156089" y="1196761"/>
                </a:cubicBezTo>
                <a:cubicBezTo>
                  <a:pt x="126879" y="1172631"/>
                  <a:pt x="59569" y="1167551"/>
                  <a:pt x="34169" y="1143421"/>
                </a:cubicBezTo>
                <a:cubicBezTo>
                  <a:pt x="8769" y="1119291"/>
                  <a:pt x="-7741" y="1091351"/>
                  <a:pt x="3689" y="1051981"/>
                </a:cubicBezTo>
                <a:cubicBezTo>
                  <a:pt x="15119" y="1012611"/>
                  <a:pt x="55759" y="950381"/>
                  <a:pt x="102749" y="907201"/>
                </a:cubicBezTo>
                <a:cubicBezTo>
                  <a:pt x="149739" y="864021"/>
                  <a:pt x="244989" y="848781"/>
                  <a:pt x="285629" y="792901"/>
                </a:cubicBezTo>
                <a:cubicBezTo>
                  <a:pt x="326269" y="737021"/>
                  <a:pt x="327539" y="658281"/>
                  <a:pt x="346589" y="571921"/>
                </a:cubicBezTo>
                <a:cubicBezTo>
                  <a:pt x="365639" y="485561"/>
                  <a:pt x="379609" y="317921"/>
                  <a:pt x="399929" y="274741"/>
                </a:cubicBezTo>
                <a:cubicBezTo>
                  <a:pt x="420249" y="231561"/>
                  <a:pt x="424059" y="269661"/>
                  <a:pt x="453269" y="282361"/>
                </a:cubicBezTo>
                <a:cubicBezTo>
                  <a:pt x="482479" y="295061"/>
                  <a:pt x="524389" y="353481"/>
                  <a:pt x="575189" y="350941"/>
                </a:cubicBezTo>
                <a:cubicBezTo>
                  <a:pt x="625989" y="348401"/>
                  <a:pt x="689489" y="306491"/>
                  <a:pt x="758069" y="267121"/>
                </a:cubicBezTo>
                <a:cubicBezTo>
                  <a:pt x="826649" y="227751"/>
                  <a:pt x="926979" y="159171"/>
                  <a:pt x="986669" y="114721"/>
                </a:cubicBezTo>
                <a:cubicBezTo>
                  <a:pt x="1046359" y="70271"/>
                  <a:pt x="1055249" y="6771"/>
                  <a:pt x="1116209" y="4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018002" y="573325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毛泽东</a:t>
            </a:r>
          </a:p>
        </p:txBody>
      </p:sp>
    </p:spTree>
    <p:extLst>
      <p:ext uri="{BB962C8B-B14F-4D97-AF65-F5344CB8AC3E}">
        <p14:creationId xmlns:p14="http://schemas.microsoft.com/office/powerpoint/2010/main" xmlns="" val="143020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1492017" y="1196752"/>
            <a:ext cx="6159966" cy="3672408"/>
          </a:xfrm>
          <a:custGeom>
            <a:avLst/>
            <a:gdLst/>
            <a:ahLst/>
            <a:cxnLst/>
            <a:rect l="l" t="t" r="r" b="b"/>
            <a:pathLst>
              <a:path w="7728717" h="4607656">
                <a:moveTo>
                  <a:pt x="2797307" y="3371946"/>
                </a:moveTo>
                <a:lnTo>
                  <a:pt x="2778257" y="3422746"/>
                </a:lnTo>
                <a:lnTo>
                  <a:pt x="2673971" y="3576108"/>
                </a:lnTo>
                <a:lnTo>
                  <a:pt x="2670307" y="3664046"/>
                </a:lnTo>
                <a:cubicBezTo>
                  <a:pt x="2651786" y="3703733"/>
                  <a:pt x="2633265" y="3743421"/>
                  <a:pt x="2625857" y="3803746"/>
                </a:cubicBezTo>
                <a:cubicBezTo>
                  <a:pt x="2618449" y="3864071"/>
                  <a:pt x="2598340" y="3979429"/>
                  <a:pt x="2625857" y="4025996"/>
                </a:cubicBezTo>
                <a:cubicBezTo>
                  <a:pt x="2653374" y="4072563"/>
                  <a:pt x="2739099" y="4041871"/>
                  <a:pt x="2790957" y="4083146"/>
                </a:cubicBezTo>
                <a:cubicBezTo>
                  <a:pt x="2841396" y="4123292"/>
                  <a:pt x="2897844" y="4211496"/>
                  <a:pt x="2933974" y="4268898"/>
                </a:cubicBezTo>
                <a:lnTo>
                  <a:pt x="3274284" y="4246607"/>
                </a:lnTo>
                <a:cubicBezTo>
                  <a:pt x="3298159" y="4201048"/>
                  <a:pt x="3333314" y="4135305"/>
                  <a:pt x="3343407" y="4089496"/>
                </a:cubicBezTo>
                <a:cubicBezTo>
                  <a:pt x="3357165" y="4027054"/>
                  <a:pt x="3358224" y="3966729"/>
                  <a:pt x="3337057" y="3911696"/>
                </a:cubicBezTo>
                <a:cubicBezTo>
                  <a:pt x="3315890" y="3856663"/>
                  <a:pt x="3238632" y="3803746"/>
                  <a:pt x="3216407" y="3759296"/>
                </a:cubicBezTo>
                <a:cubicBezTo>
                  <a:pt x="3194182" y="3714846"/>
                  <a:pt x="3198944" y="3679921"/>
                  <a:pt x="3203707" y="3644996"/>
                </a:cubicBezTo>
                <a:lnTo>
                  <a:pt x="3203707" y="3587458"/>
                </a:lnTo>
                <a:lnTo>
                  <a:pt x="3178307" y="3587846"/>
                </a:lnTo>
                <a:lnTo>
                  <a:pt x="3229107" y="3473546"/>
                </a:lnTo>
                <a:lnTo>
                  <a:pt x="3254507" y="3441796"/>
                </a:lnTo>
                <a:lnTo>
                  <a:pt x="2930657" y="3371946"/>
                </a:lnTo>
                <a:close/>
                <a:moveTo>
                  <a:pt x="5372232" y="1622521"/>
                </a:moveTo>
                <a:cubicBezTo>
                  <a:pt x="5335720" y="1638396"/>
                  <a:pt x="5316670" y="1651890"/>
                  <a:pt x="5262695" y="1670146"/>
                </a:cubicBezTo>
                <a:cubicBezTo>
                  <a:pt x="5208720" y="1688402"/>
                  <a:pt x="5097594" y="1716184"/>
                  <a:pt x="5048382" y="1732059"/>
                </a:cubicBezTo>
                <a:cubicBezTo>
                  <a:pt x="4999170" y="1747934"/>
                  <a:pt x="5008695" y="1755871"/>
                  <a:pt x="4967420" y="1765396"/>
                </a:cubicBezTo>
                <a:cubicBezTo>
                  <a:pt x="4926145" y="1774921"/>
                  <a:pt x="4845976" y="1785240"/>
                  <a:pt x="4800732" y="1789209"/>
                </a:cubicBezTo>
                <a:cubicBezTo>
                  <a:pt x="4764210" y="1792413"/>
                  <a:pt x="4775790" y="1795100"/>
                  <a:pt x="4735269" y="1792226"/>
                </a:cubicBezTo>
                <a:lnTo>
                  <a:pt x="4715007" y="1847946"/>
                </a:lnTo>
                <a:lnTo>
                  <a:pt x="4715007" y="1981296"/>
                </a:lnTo>
                <a:cubicBezTo>
                  <a:pt x="4818724" y="2000346"/>
                  <a:pt x="4955249" y="1991879"/>
                  <a:pt x="5026157" y="2038446"/>
                </a:cubicBezTo>
                <a:cubicBezTo>
                  <a:pt x="5097065" y="2085013"/>
                  <a:pt x="5120349" y="2189788"/>
                  <a:pt x="5140457" y="2260696"/>
                </a:cubicBezTo>
                <a:cubicBezTo>
                  <a:pt x="5160565" y="2331604"/>
                  <a:pt x="5154215" y="2417329"/>
                  <a:pt x="5146807" y="2463896"/>
                </a:cubicBezTo>
                <a:cubicBezTo>
                  <a:pt x="5139399" y="2510463"/>
                  <a:pt x="5107649" y="2461779"/>
                  <a:pt x="5096007" y="2540096"/>
                </a:cubicBezTo>
                <a:cubicBezTo>
                  <a:pt x="5084365" y="2618413"/>
                  <a:pt x="5076957" y="2853363"/>
                  <a:pt x="5076957" y="2933796"/>
                </a:cubicBezTo>
                <a:cubicBezTo>
                  <a:pt x="5076957" y="3014229"/>
                  <a:pt x="5087540" y="2996238"/>
                  <a:pt x="5096007" y="3022696"/>
                </a:cubicBezTo>
                <a:cubicBezTo>
                  <a:pt x="5104474" y="3049154"/>
                  <a:pt x="5140457" y="3059738"/>
                  <a:pt x="5127757" y="3092546"/>
                </a:cubicBezTo>
                <a:cubicBezTo>
                  <a:pt x="5115057" y="3125354"/>
                  <a:pt x="5047324" y="3188854"/>
                  <a:pt x="5019807" y="3219546"/>
                </a:cubicBezTo>
                <a:lnTo>
                  <a:pt x="4873757" y="3416396"/>
                </a:lnTo>
                <a:lnTo>
                  <a:pt x="4842007" y="3562446"/>
                </a:lnTo>
                <a:lnTo>
                  <a:pt x="4818318" y="3562808"/>
                </a:lnTo>
                <a:lnTo>
                  <a:pt x="4791207" y="3657696"/>
                </a:lnTo>
                <a:lnTo>
                  <a:pt x="4784857" y="3797396"/>
                </a:lnTo>
                <a:lnTo>
                  <a:pt x="4746757" y="3854546"/>
                </a:lnTo>
                <a:lnTo>
                  <a:pt x="4765807" y="3924396"/>
                </a:lnTo>
                <a:lnTo>
                  <a:pt x="4861057" y="3956146"/>
                </a:lnTo>
                <a:lnTo>
                  <a:pt x="4941874" y="4001606"/>
                </a:lnTo>
                <a:lnTo>
                  <a:pt x="4955037" y="3998056"/>
                </a:lnTo>
                <a:lnTo>
                  <a:pt x="5110134" y="3407211"/>
                </a:lnTo>
                <a:lnTo>
                  <a:pt x="5100770" y="3408459"/>
                </a:lnTo>
                <a:cubicBezTo>
                  <a:pt x="5248407" y="2856009"/>
                  <a:pt x="5478594" y="2031303"/>
                  <a:pt x="5543682" y="1751109"/>
                </a:cubicBezTo>
                <a:cubicBezTo>
                  <a:pt x="5519870" y="1736821"/>
                  <a:pt x="5497645" y="1721740"/>
                  <a:pt x="5472245" y="1708246"/>
                </a:cubicBezTo>
                <a:cubicBezTo>
                  <a:pt x="5446845" y="1694752"/>
                  <a:pt x="5407951" y="1684433"/>
                  <a:pt x="5391282" y="1670146"/>
                </a:cubicBezTo>
                <a:cubicBezTo>
                  <a:pt x="5374613" y="1655859"/>
                  <a:pt x="5389695" y="1626490"/>
                  <a:pt x="5372232" y="1622521"/>
                </a:cubicBezTo>
                <a:close/>
                <a:moveTo>
                  <a:pt x="3225932" y="96"/>
                </a:moveTo>
                <a:cubicBezTo>
                  <a:pt x="3237044" y="-962"/>
                  <a:pt x="3265090" y="6975"/>
                  <a:pt x="3276732" y="9621"/>
                </a:cubicBezTo>
                <a:cubicBezTo>
                  <a:pt x="3288374" y="12267"/>
                  <a:pt x="3284670" y="14913"/>
                  <a:pt x="3295782" y="15971"/>
                </a:cubicBezTo>
                <a:cubicBezTo>
                  <a:pt x="3306894" y="17029"/>
                  <a:pt x="3329120" y="12796"/>
                  <a:pt x="3343407" y="15971"/>
                </a:cubicBezTo>
                <a:cubicBezTo>
                  <a:pt x="3357694" y="19146"/>
                  <a:pt x="3365632" y="30788"/>
                  <a:pt x="3381507" y="35021"/>
                </a:cubicBezTo>
                <a:cubicBezTo>
                  <a:pt x="3397382" y="39254"/>
                  <a:pt x="3422253" y="37138"/>
                  <a:pt x="3438657" y="41371"/>
                </a:cubicBezTo>
                <a:cubicBezTo>
                  <a:pt x="3455061" y="45604"/>
                  <a:pt x="3467232" y="49309"/>
                  <a:pt x="3479932" y="60421"/>
                </a:cubicBezTo>
                <a:cubicBezTo>
                  <a:pt x="3492632" y="71533"/>
                  <a:pt x="3505861" y="95875"/>
                  <a:pt x="3514857" y="108046"/>
                </a:cubicBezTo>
                <a:cubicBezTo>
                  <a:pt x="3523853" y="120217"/>
                  <a:pt x="3533907" y="133446"/>
                  <a:pt x="3533907" y="133446"/>
                </a:cubicBezTo>
                <a:cubicBezTo>
                  <a:pt x="3540257" y="141913"/>
                  <a:pt x="3547665" y="148263"/>
                  <a:pt x="3552957" y="158846"/>
                </a:cubicBezTo>
                <a:cubicBezTo>
                  <a:pt x="3558249" y="169429"/>
                  <a:pt x="3566186" y="186363"/>
                  <a:pt x="3565657" y="196946"/>
                </a:cubicBezTo>
                <a:cubicBezTo>
                  <a:pt x="3565128" y="207529"/>
                  <a:pt x="3547136" y="208588"/>
                  <a:pt x="3549782" y="222346"/>
                </a:cubicBezTo>
                <a:cubicBezTo>
                  <a:pt x="3552428" y="236104"/>
                  <a:pt x="3573595" y="264679"/>
                  <a:pt x="3581532" y="279496"/>
                </a:cubicBezTo>
                <a:cubicBezTo>
                  <a:pt x="3589470" y="294313"/>
                  <a:pt x="3598995" y="294313"/>
                  <a:pt x="3597407" y="311246"/>
                </a:cubicBezTo>
                <a:cubicBezTo>
                  <a:pt x="3595820" y="328179"/>
                  <a:pt x="3569890" y="358342"/>
                  <a:pt x="3572007" y="381096"/>
                </a:cubicBezTo>
                <a:cubicBezTo>
                  <a:pt x="3574124" y="403850"/>
                  <a:pt x="3609049" y="431896"/>
                  <a:pt x="3610107" y="447771"/>
                </a:cubicBezTo>
                <a:cubicBezTo>
                  <a:pt x="3611165" y="463646"/>
                  <a:pt x="3587353" y="468409"/>
                  <a:pt x="3578357" y="476346"/>
                </a:cubicBezTo>
                <a:cubicBezTo>
                  <a:pt x="3569361" y="484284"/>
                  <a:pt x="3558249" y="483754"/>
                  <a:pt x="3556132" y="495396"/>
                </a:cubicBezTo>
                <a:cubicBezTo>
                  <a:pt x="3554015" y="507038"/>
                  <a:pt x="3562482" y="534025"/>
                  <a:pt x="3565657" y="546196"/>
                </a:cubicBezTo>
                <a:cubicBezTo>
                  <a:pt x="3568832" y="558367"/>
                  <a:pt x="3576769" y="561013"/>
                  <a:pt x="3575182" y="568421"/>
                </a:cubicBezTo>
                <a:cubicBezTo>
                  <a:pt x="3573595" y="575829"/>
                  <a:pt x="3557190" y="584825"/>
                  <a:pt x="3556132" y="590646"/>
                </a:cubicBezTo>
                <a:cubicBezTo>
                  <a:pt x="3555074" y="596467"/>
                  <a:pt x="3568303" y="594879"/>
                  <a:pt x="3568832" y="603346"/>
                </a:cubicBezTo>
                <a:cubicBezTo>
                  <a:pt x="3569361" y="611813"/>
                  <a:pt x="3559836" y="626629"/>
                  <a:pt x="3559307" y="641446"/>
                </a:cubicBezTo>
                <a:cubicBezTo>
                  <a:pt x="3558778" y="656263"/>
                  <a:pt x="3566186" y="677959"/>
                  <a:pt x="3565657" y="692246"/>
                </a:cubicBezTo>
                <a:cubicBezTo>
                  <a:pt x="3565128" y="706534"/>
                  <a:pt x="3561424" y="717646"/>
                  <a:pt x="3556132" y="727171"/>
                </a:cubicBezTo>
                <a:cubicBezTo>
                  <a:pt x="3550840" y="736696"/>
                  <a:pt x="3547136" y="744634"/>
                  <a:pt x="3533907" y="749396"/>
                </a:cubicBezTo>
                <a:cubicBezTo>
                  <a:pt x="3520678" y="754158"/>
                  <a:pt x="3497394" y="750984"/>
                  <a:pt x="3476757" y="755746"/>
                </a:cubicBezTo>
                <a:cubicBezTo>
                  <a:pt x="3456120" y="760508"/>
                  <a:pt x="3416432" y="755217"/>
                  <a:pt x="3410082" y="777971"/>
                </a:cubicBezTo>
                <a:cubicBezTo>
                  <a:pt x="3403732" y="800725"/>
                  <a:pt x="3424899" y="854171"/>
                  <a:pt x="3438657" y="892271"/>
                </a:cubicBezTo>
                <a:cubicBezTo>
                  <a:pt x="3452415" y="930371"/>
                  <a:pt x="3466703" y="969529"/>
                  <a:pt x="3492632" y="1006571"/>
                </a:cubicBezTo>
                <a:lnTo>
                  <a:pt x="3512828" y="1031216"/>
                </a:lnTo>
                <a:lnTo>
                  <a:pt x="3629157" y="965296"/>
                </a:lnTo>
                <a:lnTo>
                  <a:pt x="3643445" y="1008159"/>
                </a:lnTo>
                <a:lnTo>
                  <a:pt x="3667257" y="998634"/>
                </a:lnTo>
                <a:lnTo>
                  <a:pt x="3700595" y="1017684"/>
                </a:lnTo>
                <a:cubicBezTo>
                  <a:pt x="3705357" y="1004984"/>
                  <a:pt x="3699801" y="992284"/>
                  <a:pt x="3714882" y="979584"/>
                </a:cubicBezTo>
                <a:cubicBezTo>
                  <a:pt x="3729963" y="966884"/>
                  <a:pt x="3772032" y="943865"/>
                  <a:pt x="3791082" y="941484"/>
                </a:cubicBezTo>
                <a:cubicBezTo>
                  <a:pt x="3810132" y="939103"/>
                  <a:pt x="3817276" y="961327"/>
                  <a:pt x="3829182" y="965296"/>
                </a:cubicBezTo>
                <a:cubicBezTo>
                  <a:pt x="3841088" y="969265"/>
                  <a:pt x="3851407" y="959740"/>
                  <a:pt x="3862520" y="965296"/>
                </a:cubicBezTo>
                <a:cubicBezTo>
                  <a:pt x="3873632" y="970852"/>
                  <a:pt x="3896651" y="984347"/>
                  <a:pt x="3895857" y="998634"/>
                </a:cubicBezTo>
                <a:cubicBezTo>
                  <a:pt x="3895063" y="1012921"/>
                  <a:pt x="3849026" y="1047052"/>
                  <a:pt x="3857757" y="1051021"/>
                </a:cubicBezTo>
                <a:cubicBezTo>
                  <a:pt x="3866488" y="1054990"/>
                  <a:pt x="3922051" y="1018477"/>
                  <a:pt x="3948245" y="1022446"/>
                </a:cubicBezTo>
                <a:cubicBezTo>
                  <a:pt x="3974439" y="1026415"/>
                  <a:pt x="3997458" y="1057372"/>
                  <a:pt x="4014920" y="1074834"/>
                </a:cubicBezTo>
                <a:cubicBezTo>
                  <a:pt x="4032382" y="1092296"/>
                  <a:pt x="4022064" y="1114521"/>
                  <a:pt x="4053020" y="1127221"/>
                </a:cubicBezTo>
                <a:cubicBezTo>
                  <a:pt x="4083976" y="1139921"/>
                  <a:pt x="4145094" y="1124840"/>
                  <a:pt x="4200657" y="1151034"/>
                </a:cubicBezTo>
                <a:cubicBezTo>
                  <a:pt x="4256220" y="1177228"/>
                  <a:pt x="4333214" y="1252634"/>
                  <a:pt x="4386395" y="1284384"/>
                </a:cubicBezTo>
                <a:cubicBezTo>
                  <a:pt x="4439576" y="1316134"/>
                  <a:pt x="4491170" y="1321690"/>
                  <a:pt x="4519745" y="1341534"/>
                </a:cubicBezTo>
                <a:cubicBezTo>
                  <a:pt x="4548320" y="1361378"/>
                  <a:pt x="4535620" y="1386777"/>
                  <a:pt x="4557845" y="1403446"/>
                </a:cubicBezTo>
                <a:cubicBezTo>
                  <a:pt x="4580070" y="1420115"/>
                  <a:pt x="4627695" y="1424877"/>
                  <a:pt x="4653095" y="1441546"/>
                </a:cubicBezTo>
                <a:cubicBezTo>
                  <a:pt x="4678495" y="1458215"/>
                  <a:pt x="4684845" y="1489171"/>
                  <a:pt x="4719770" y="1493934"/>
                </a:cubicBezTo>
                <a:cubicBezTo>
                  <a:pt x="4754695" y="1498697"/>
                  <a:pt x="4807876" y="1475677"/>
                  <a:pt x="4862645" y="1470121"/>
                </a:cubicBezTo>
                <a:cubicBezTo>
                  <a:pt x="4917414" y="1464565"/>
                  <a:pt x="4991232" y="1467740"/>
                  <a:pt x="5048382" y="1460596"/>
                </a:cubicBezTo>
                <a:cubicBezTo>
                  <a:pt x="5105532" y="1453452"/>
                  <a:pt x="5205545" y="1427259"/>
                  <a:pt x="5205545" y="1427259"/>
                </a:cubicBezTo>
                <a:cubicBezTo>
                  <a:pt x="5275395" y="1412178"/>
                  <a:pt x="5407951" y="1407415"/>
                  <a:pt x="5467482" y="1370109"/>
                </a:cubicBezTo>
                <a:cubicBezTo>
                  <a:pt x="5527013" y="1332803"/>
                  <a:pt x="5533363" y="1247077"/>
                  <a:pt x="5562732" y="1203421"/>
                </a:cubicBezTo>
                <a:cubicBezTo>
                  <a:pt x="5592101" y="1159765"/>
                  <a:pt x="5614326" y="1149446"/>
                  <a:pt x="5643695" y="1108171"/>
                </a:cubicBezTo>
                <a:cubicBezTo>
                  <a:pt x="5673064" y="1066896"/>
                  <a:pt x="5705608" y="985140"/>
                  <a:pt x="5738945" y="955771"/>
                </a:cubicBezTo>
                <a:cubicBezTo>
                  <a:pt x="5772282" y="926402"/>
                  <a:pt x="5815145" y="924815"/>
                  <a:pt x="5843720" y="931959"/>
                </a:cubicBezTo>
                <a:cubicBezTo>
                  <a:pt x="5872295" y="939103"/>
                  <a:pt x="5906426" y="982759"/>
                  <a:pt x="5910395" y="998634"/>
                </a:cubicBezTo>
                <a:cubicBezTo>
                  <a:pt x="5914364" y="1014509"/>
                  <a:pt x="5869120" y="1016890"/>
                  <a:pt x="5867532" y="1027209"/>
                </a:cubicBezTo>
                <a:cubicBezTo>
                  <a:pt x="5865945" y="1037528"/>
                  <a:pt x="5896108" y="1048640"/>
                  <a:pt x="5900870" y="1060546"/>
                </a:cubicBezTo>
                <a:cubicBezTo>
                  <a:pt x="5905633" y="1072452"/>
                  <a:pt x="5900870" y="1083565"/>
                  <a:pt x="5896107" y="1098646"/>
                </a:cubicBezTo>
                <a:cubicBezTo>
                  <a:pt x="5891345" y="1113727"/>
                  <a:pt x="5865945" y="1133572"/>
                  <a:pt x="5872295" y="1151034"/>
                </a:cubicBezTo>
                <a:cubicBezTo>
                  <a:pt x="5878645" y="1168496"/>
                  <a:pt x="5933413" y="1185165"/>
                  <a:pt x="5934207" y="1203421"/>
                </a:cubicBezTo>
                <a:cubicBezTo>
                  <a:pt x="5935001" y="1221677"/>
                  <a:pt x="5885788" y="1244696"/>
                  <a:pt x="5877057" y="1260571"/>
                </a:cubicBezTo>
                <a:cubicBezTo>
                  <a:pt x="5868326" y="1276446"/>
                  <a:pt x="5886582" y="1286765"/>
                  <a:pt x="5881820" y="1298671"/>
                </a:cubicBezTo>
                <a:cubicBezTo>
                  <a:pt x="5877058" y="1310577"/>
                  <a:pt x="5850069" y="1316928"/>
                  <a:pt x="5848482" y="1332009"/>
                </a:cubicBezTo>
                <a:cubicBezTo>
                  <a:pt x="5846895" y="1347090"/>
                  <a:pt x="5874676" y="1370903"/>
                  <a:pt x="5872295" y="1389159"/>
                </a:cubicBezTo>
                <a:cubicBezTo>
                  <a:pt x="5869914" y="1407415"/>
                  <a:pt x="5840545" y="1429640"/>
                  <a:pt x="5834195" y="1441546"/>
                </a:cubicBezTo>
                <a:cubicBezTo>
                  <a:pt x="5827845" y="1453452"/>
                  <a:pt x="5842926" y="1451071"/>
                  <a:pt x="5834195" y="1460596"/>
                </a:cubicBezTo>
                <a:cubicBezTo>
                  <a:pt x="5825464" y="1470121"/>
                  <a:pt x="5795301" y="1479646"/>
                  <a:pt x="5781807" y="1498696"/>
                </a:cubicBezTo>
                <a:cubicBezTo>
                  <a:pt x="5768313" y="1517746"/>
                  <a:pt x="5757994" y="1555052"/>
                  <a:pt x="5753232" y="1574896"/>
                </a:cubicBezTo>
                <a:cubicBezTo>
                  <a:pt x="5748470" y="1594740"/>
                  <a:pt x="5757994" y="1601884"/>
                  <a:pt x="5753232" y="1617759"/>
                </a:cubicBezTo>
                <a:cubicBezTo>
                  <a:pt x="5748470" y="1633634"/>
                  <a:pt x="5716720" y="1650302"/>
                  <a:pt x="5724657" y="1670146"/>
                </a:cubicBezTo>
                <a:cubicBezTo>
                  <a:pt x="5732594" y="1689990"/>
                  <a:pt x="5786570" y="1720946"/>
                  <a:pt x="5800857" y="1736821"/>
                </a:cubicBezTo>
                <a:cubicBezTo>
                  <a:pt x="5815145" y="1752696"/>
                  <a:pt x="5801651" y="1759840"/>
                  <a:pt x="5810382" y="1765396"/>
                </a:cubicBezTo>
                <a:cubicBezTo>
                  <a:pt x="5819113" y="1770952"/>
                  <a:pt x="5839751" y="1762222"/>
                  <a:pt x="5853245" y="1770159"/>
                </a:cubicBezTo>
                <a:cubicBezTo>
                  <a:pt x="5866739" y="1778096"/>
                  <a:pt x="5884995" y="1797146"/>
                  <a:pt x="5891345" y="1813021"/>
                </a:cubicBezTo>
                <a:cubicBezTo>
                  <a:pt x="5897695" y="1828896"/>
                  <a:pt x="5897695" y="1849534"/>
                  <a:pt x="5891345" y="1865409"/>
                </a:cubicBezTo>
                <a:cubicBezTo>
                  <a:pt x="5884995" y="1881284"/>
                  <a:pt x="5868326" y="1901921"/>
                  <a:pt x="5853245" y="1908271"/>
                </a:cubicBezTo>
                <a:cubicBezTo>
                  <a:pt x="5838164" y="1914621"/>
                  <a:pt x="5826257" y="1913034"/>
                  <a:pt x="5800857" y="1903509"/>
                </a:cubicBezTo>
                <a:cubicBezTo>
                  <a:pt x="5775457" y="1893984"/>
                  <a:pt x="5722276" y="1833658"/>
                  <a:pt x="5700845" y="1851121"/>
                </a:cubicBezTo>
                <a:lnTo>
                  <a:pt x="5315082" y="3379884"/>
                </a:lnTo>
                <a:lnTo>
                  <a:pt x="5307120" y="3380946"/>
                </a:lnTo>
                <a:lnTo>
                  <a:pt x="5160777" y="4119976"/>
                </a:lnTo>
                <a:lnTo>
                  <a:pt x="5252217" y="4211416"/>
                </a:lnTo>
                <a:lnTo>
                  <a:pt x="7713477" y="4340956"/>
                </a:lnTo>
                <a:lnTo>
                  <a:pt x="7728717" y="4607656"/>
                </a:lnTo>
                <a:lnTo>
                  <a:pt x="649737" y="4592416"/>
                </a:lnTo>
                <a:lnTo>
                  <a:pt x="680217" y="4371436"/>
                </a:lnTo>
                <a:lnTo>
                  <a:pt x="1106937" y="4363816"/>
                </a:lnTo>
                <a:cubicBezTo>
                  <a:pt x="1131067" y="4358736"/>
                  <a:pt x="1132337" y="4389216"/>
                  <a:pt x="1167897" y="4356196"/>
                </a:cubicBezTo>
                <a:cubicBezTo>
                  <a:pt x="1203457" y="4323176"/>
                  <a:pt x="1268227" y="4205066"/>
                  <a:pt x="1320297" y="4165696"/>
                </a:cubicBezTo>
                <a:cubicBezTo>
                  <a:pt x="1372367" y="4126326"/>
                  <a:pt x="1440947" y="4173316"/>
                  <a:pt x="1480317" y="4119976"/>
                </a:cubicBezTo>
                <a:cubicBezTo>
                  <a:pt x="1519687" y="4066636"/>
                  <a:pt x="1561597" y="3924396"/>
                  <a:pt x="1556517" y="3845656"/>
                </a:cubicBezTo>
                <a:cubicBezTo>
                  <a:pt x="1551437" y="3766916"/>
                  <a:pt x="1471427" y="3716116"/>
                  <a:pt x="1449837" y="3647536"/>
                </a:cubicBezTo>
                <a:cubicBezTo>
                  <a:pt x="1428247" y="3578956"/>
                  <a:pt x="1430787" y="3495136"/>
                  <a:pt x="1426977" y="3434176"/>
                </a:cubicBezTo>
                <a:cubicBezTo>
                  <a:pt x="1423167" y="3373216"/>
                  <a:pt x="1419357" y="3319876"/>
                  <a:pt x="1426977" y="3281776"/>
                </a:cubicBezTo>
                <a:cubicBezTo>
                  <a:pt x="1434597" y="3243676"/>
                  <a:pt x="1457457" y="3230976"/>
                  <a:pt x="1472697" y="3205576"/>
                </a:cubicBezTo>
                <a:lnTo>
                  <a:pt x="1426977" y="3190336"/>
                </a:lnTo>
                <a:lnTo>
                  <a:pt x="1358397" y="3022696"/>
                </a:lnTo>
                <a:lnTo>
                  <a:pt x="1442217" y="2923636"/>
                </a:lnTo>
                <a:cubicBezTo>
                  <a:pt x="1463807" y="2740756"/>
                  <a:pt x="1486667" y="2156556"/>
                  <a:pt x="1503177" y="1902556"/>
                </a:cubicBezTo>
                <a:cubicBezTo>
                  <a:pt x="1518353" y="1669089"/>
                  <a:pt x="1528700" y="1545065"/>
                  <a:pt x="1538680" y="1429889"/>
                </a:cubicBezTo>
                <a:lnTo>
                  <a:pt x="1533657" y="1409796"/>
                </a:lnTo>
                <a:lnTo>
                  <a:pt x="1546161" y="1309764"/>
                </a:lnTo>
                <a:lnTo>
                  <a:pt x="1530482" y="1308196"/>
                </a:lnTo>
                <a:cubicBezTo>
                  <a:pt x="1462749" y="1309254"/>
                  <a:pt x="1387607" y="1314546"/>
                  <a:pt x="1327282" y="1311371"/>
                </a:cubicBezTo>
                <a:cubicBezTo>
                  <a:pt x="1266957" y="1308196"/>
                  <a:pt x="1168532" y="1289146"/>
                  <a:pt x="1168532" y="1289146"/>
                </a:cubicBezTo>
                <a:lnTo>
                  <a:pt x="895482" y="1251046"/>
                </a:lnTo>
                <a:cubicBezTo>
                  <a:pt x="803936" y="1239404"/>
                  <a:pt x="711596" y="1229350"/>
                  <a:pt x="619257" y="1219296"/>
                </a:cubicBezTo>
                <a:cubicBezTo>
                  <a:pt x="602324" y="1249988"/>
                  <a:pt x="583274" y="1276446"/>
                  <a:pt x="568457" y="1311371"/>
                </a:cubicBezTo>
                <a:cubicBezTo>
                  <a:pt x="553640" y="1346296"/>
                  <a:pt x="537765" y="1398154"/>
                  <a:pt x="530357" y="1428846"/>
                </a:cubicBezTo>
                <a:cubicBezTo>
                  <a:pt x="522949" y="1459538"/>
                  <a:pt x="525065" y="1479117"/>
                  <a:pt x="524007" y="1495521"/>
                </a:cubicBezTo>
                <a:cubicBezTo>
                  <a:pt x="522949" y="1511925"/>
                  <a:pt x="526653" y="1517217"/>
                  <a:pt x="524007" y="1527271"/>
                </a:cubicBezTo>
                <a:cubicBezTo>
                  <a:pt x="521361" y="1537325"/>
                  <a:pt x="517128" y="1555846"/>
                  <a:pt x="508132" y="1555846"/>
                </a:cubicBezTo>
                <a:cubicBezTo>
                  <a:pt x="499136" y="1555846"/>
                  <a:pt x="480615" y="1538913"/>
                  <a:pt x="470032" y="1527271"/>
                </a:cubicBezTo>
                <a:cubicBezTo>
                  <a:pt x="459449" y="1515629"/>
                  <a:pt x="447807" y="1499754"/>
                  <a:pt x="444632" y="1485996"/>
                </a:cubicBezTo>
                <a:cubicBezTo>
                  <a:pt x="441457" y="1472238"/>
                  <a:pt x="458919" y="1464829"/>
                  <a:pt x="450982" y="1444721"/>
                </a:cubicBezTo>
                <a:cubicBezTo>
                  <a:pt x="443045" y="1424613"/>
                  <a:pt x="418174" y="1375400"/>
                  <a:pt x="397007" y="1365346"/>
                </a:cubicBezTo>
                <a:cubicBezTo>
                  <a:pt x="375840" y="1355292"/>
                  <a:pt x="345149" y="1378575"/>
                  <a:pt x="323982" y="1384396"/>
                </a:cubicBezTo>
                <a:cubicBezTo>
                  <a:pt x="302815" y="1390217"/>
                  <a:pt x="283236" y="1389688"/>
                  <a:pt x="270007" y="1400271"/>
                </a:cubicBezTo>
                <a:cubicBezTo>
                  <a:pt x="256778" y="1410854"/>
                  <a:pt x="244607" y="1433079"/>
                  <a:pt x="244607" y="1447896"/>
                </a:cubicBezTo>
                <a:cubicBezTo>
                  <a:pt x="244607" y="1462713"/>
                  <a:pt x="263128" y="1478059"/>
                  <a:pt x="270007" y="1489171"/>
                </a:cubicBezTo>
                <a:cubicBezTo>
                  <a:pt x="276886" y="1500283"/>
                  <a:pt x="276886" y="1507163"/>
                  <a:pt x="285882" y="1514571"/>
                </a:cubicBezTo>
                <a:cubicBezTo>
                  <a:pt x="294878" y="1521979"/>
                  <a:pt x="316044" y="1526742"/>
                  <a:pt x="323982" y="1533621"/>
                </a:cubicBezTo>
                <a:cubicBezTo>
                  <a:pt x="331920" y="1540500"/>
                  <a:pt x="343032" y="1554259"/>
                  <a:pt x="333507" y="1555846"/>
                </a:cubicBezTo>
                <a:cubicBezTo>
                  <a:pt x="323982" y="1557434"/>
                  <a:pt x="281119" y="1546850"/>
                  <a:pt x="266832" y="1543146"/>
                </a:cubicBezTo>
                <a:cubicBezTo>
                  <a:pt x="252545" y="1539442"/>
                  <a:pt x="257836" y="1545792"/>
                  <a:pt x="247782" y="1533621"/>
                </a:cubicBezTo>
                <a:cubicBezTo>
                  <a:pt x="237728" y="1521450"/>
                  <a:pt x="215503" y="1478058"/>
                  <a:pt x="206507" y="1470121"/>
                </a:cubicBezTo>
                <a:cubicBezTo>
                  <a:pt x="197511" y="1462183"/>
                  <a:pt x="191690" y="1468004"/>
                  <a:pt x="193807" y="1485996"/>
                </a:cubicBezTo>
                <a:cubicBezTo>
                  <a:pt x="195924" y="1503988"/>
                  <a:pt x="212857" y="1557963"/>
                  <a:pt x="219207" y="1578071"/>
                </a:cubicBezTo>
                <a:cubicBezTo>
                  <a:pt x="225557" y="1598179"/>
                  <a:pt x="231907" y="1598709"/>
                  <a:pt x="231907" y="1606646"/>
                </a:cubicBezTo>
                <a:cubicBezTo>
                  <a:pt x="231907" y="1614583"/>
                  <a:pt x="221853" y="1614583"/>
                  <a:pt x="219207" y="1625696"/>
                </a:cubicBezTo>
                <a:cubicBezTo>
                  <a:pt x="216561" y="1636809"/>
                  <a:pt x="221324" y="1663267"/>
                  <a:pt x="216032" y="1673321"/>
                </a:cubicBezTo>
                <a:cubicBezTo>
                  <a:pt x="210740" y="1683375"/>
                  <a:pt x="195394" y="1690254"/>
                  <a:pt x="187457" y="1686021"/>
                </a:cubicBezTo>
                <a:cubicBezTo>
                  <a:pt x="179520" y="1681788"/>
                  <a:pt x="174228" y="1662738"/>
                  <a:pt x="168407" y="1647921"/>
                </a:cubicBezTo>
                <a:cubicBezTo>
                  <a:pt x="162586" y="1633104"/>
                  <a:pt x="158882" y="1621992"/>
                  <a:pt x="152532" y="1597121"/>
                </a:cubicBezTo>
                <a:cubicBezTo>
                  <a:pt x="146182" y="1572250"/>
                  <a:pt x="134011" y="1521450"/>
                  <a:pt x="130307" y="1498696"/>
                </a:cubicBezTo>
                <a:cubicBezTo>
                  <a:pt x="126603" y="1475942"/>
                  <a:pt x="131894" y="1467475"/>
                  <a:pt x="130307" y="1460596"/>
                </a:cubicBezTo>
                <a:lnTo>
                  <a:pt x="129116" y="1452659"/>
                </a:lnTo>
                <a:cubicBezTo>
                  <a:pt x="128323" y="1451468"/>
                  <a:pt x="126338" y="1452394"/>
                  <a:pt x="120782" y="1457421"/>
                </a:cubicBezTo>
                <a:cubicBezTo>
                  <a:pt x="109670" y="1467475"/>
                  <a:pt x="80036" y="1506633"/>
                  <a:pt x="63632" y="1520921"/>
                </a:cubicBezTo>
                <a:cubicBezTo>
                  <a:pt x="47228" y="1535209"/>
                  <a:pt x="2778" y="1532034"/>
                  <a:pt x="132" y="1520921"/>
                </a:cubicBezTo>
                <a:cubicBezTo>
                  <a:pt x="-2514" y="1509808"/>
                  <a:pt x="35057" y="1473296"/>
                  <a:pt x="47757" y="1454246"/>
                </a:cubicBezTo>
                <a:cubicBezTo>
                  <a:pt x="60457" y="1435196"/>
                  <a:pt x="67865" y="1421967"/>
                  <a:pt x="76332" y="1406621"/>
                </a:cubicBezTo>
                <a:cubicBezTo>
                  <a:pt x="84799" y="1391275"/>
                  <a:pt x="81095" y="1378046"/>
                  <a:pt x="98557" y="1362171"/>
                </a:cubicBezTo>
                <a:cubicBezTo>
                  <a:pt x="116019" y="1346296"/>
                  <a:pt x="166820" y="1327246"/>
                  <a:pt x="181107" y="1311371"/>
                </a:cubicBezTo>
                <a:cubicBezTo>
                  <a:pt x="195395" y="1295496"/>
                  <a:pt x="167349" y="1283854"/>
                  <a:pt x="184282" y="1266921"/>
                </a:cubicBezTo>
                <a:cubicBezTo>
                  <a:pt x="201215" y="1249988"/>
                  <a:pt x="248840" y="1227233"/>
                  <a:pt x="282707" y="1209771"/>
                </a:cubicBezTo>
                <a:cubicBezTo>
                  <a:pt x="316574" y="1192308"/>
                  <a:pt x="343561" y="1190192"/>
                  <a:pt x="387482" y="1162146"/>
                </a:cubicBezTo>
                <a:cubicBezTo>
                  <a:pt x="431403" y="1134100"/>
                  <a:pt x="468445" y="1064779"/>
                  <a:pt x="546232" y="1041496"/>
                </a:cubicBezTo>
                <a:cubicBezTo>
                  <a:pt x="624019" y="1018213"/>
                  <a:pt x="854207" y="1022446"/>
                  <a:pt x="854207" y="1022446"/>
                </a:cubicBezTo>
                <a:lnTo>
                  <a:pt x="1235207" y="1003396"/>
                </a:lnTo>
                <a:cubicBezTo>
                  <a:pt x="1326224" y="996517"/>
                  <a:pt x="1346861" y="978525"/>
                  <a:pt x="1400307" y="981171"/>
                </a:cubicBezTo>
                <a:cubicBezTo>
                  <a:pt x="1453753" y="983817"/>
                  <a:pt x="1507728" y="1011863"/>
                  <a:pt x="1555882" y="1019271"/>
                </a:cubicBezTo>
                <a:cubicBezTo>
                  <a:pt x="1595419" y="1025354"/>
                  <a:pt x="1647799" y="1016810"/>
                  <a:pt x="1675071" y="1022004"/>
                </a:cubicBezTo>
                <a:lnTo>
                  <a:pt x="1870207" y="971646"/>
                </a:lnTo>
                <a:cubicBezTo>
                  <a:pt x="1946936" y="982229"/>
                  <a:pt x="2023665" y="992813"/>
                  <a:pt x="2067057" y="990696"/>
                </a:cubicBezTo>
                <a:cubicBezTo>
                  <a:pt x="2110449" y="988579"/>
                  <a:pt x="2090340" y="965296"/>
                  <a:pt x="2130557" y="958946"/>
                </a:cubicBezTo>
                <a:cubicBezTo>
                  <a:pt x="2170774" y="952596"/>
                  <a:pt x="2270257" y="960004"/>
                  <a:pt x="2308357" y="952596"/>
                </a:cubicBezTo>
                <a:cubicBezTo>
                  <a:pt x="2346457" y="945188"/>
                  <a:pt x="2319999" y="924021"/>
                  <a:pt x="2359157" y="914496"/>
                </a:cubicBezTo>
                <a:cubicBezTo>
                  <a:pt x="2398315" y="904971"/>
                  <a:pt x="2500974" y="908146"/>
                  <a:pt x="2543307" y="895446"/>
                </a:cubicBezTo>
                <a:cubicBezTo>
                  <a:pt x="2585640" y="882746"/>
                  <a:pt x="2594107" y="845704"/>
                  <a:pt x="2613157" y="838296"/>
                </a:cubicBezTo>
                <a:cubicBezTo>
                  <a:pt x="2632207" y="830888"/>
                  <a:pt x="2640674" y="856288"/>
                  <a:pt x="2657607" y="850996"/>
                </a:cubicBezTo>
                <a:cubicBezTo>
                  <a:pt x="2674540" y="845704"/>
                  <a:pt x="2686182" y="816071"/>
                  <a:pt x="2714757" y="806546"/>
                </a:cubicBezTo>
                <a:cubicBezTo>
                  <a:pt x="2736188" y="799402"/>
                  <a:pt x="2773098" y="791663"/>
                  <a:pt x="2802715" y="791365"/>
                </a:cubicBezTo>
                <a:cubicBezTo>
                  <a:pt x="2812587" y="791266"/>
                  <a:pt x="2821649" y="791994"/>
                  <a:pt x="2829057" y="793846"/>
                </a:cubicBezTo>
                <a:cubicBezTo>
                  <a:pt x="2858690" y="801254"/>
                  <a:pt x="2874565" y="839354"/>
                  <a:pt x="2892557" y="850996"/>
                </a:cubicBezTo>
                <a:cubicBezTo>
                  <a:pt x="2910549" y="862638"/>
                  <a:pt x="2924307" y="856288"/>
                  <a:pt x="2937007" y="863696"/>
                </a:cubicBezTo>
                <a:cubicBezTo>
                  <a:pt x="2930326" y="868243"/>
                  <a:pt x="2873375" y="861183"/>
                  <a:pt x="2968757" y="895446"/>
                </a:cubicBezTo>
                <a:lnTo>
                  <a:pt x="2983525" y="900513"/>
                </a:lnTo>
                <a:cubicBezTo>
                  <a:pt x="2994568" y="892898"/>
                  <a:pt x="3004892" y="885165"/>
                  <a:pt x="3010032" y="876396"/>
                </a:cubicBezTo>
                <a:cubicBezTo>
                  <a:pt x="3019028" y="861050"/>
                  <a:pt x="3011090" y="844117"/>
                  <a:pt x="3013207" y="825596"/>
                </a:cubicBezTo>
                <a:cubicBezTo>
                  <a:pt x="3015324" y="807075"/>
                  <a:pt x="3022203" y="789083"/>
                  <a:pt x="3022732" y="765271"/>
                </a:cubicBezTo>
                <a:cubicBezTo>
                  <a:pt x="3023261" y="741459"/>
                  <a:pt x="3024320" y="703888"/>
                  <a:pt x="3016382" y="682721"/>
                </a:cubicBezTo>
                <a:cubicBezTo>
                  <a:pt x="3008445" y="661554"/>
                  <a:pt x="2981457" y="652559"/>
                  <a:pt x="2975107" y="638271"/>
                </a:cubicBezTo>
                <a:cubicBezTo>
                  <a:pt x="2968757" y="623983"/>
                  <a:pt x="2980399" y="613400"/>
                  <a:pt x="2978282" y="596996"/>
                </a:cubicBezTo>
                <a:cubicBezTo>
                  <a:pt x="2976165" y="580592"/>
                  <a:pt x="2967170" y="555192"/>
                  <a:pt x="2962407" y="539846"/>
                </a:cubicBezTo>
                <a:cubicBezTo>
                  <a:pt x="2957644" y="524500"/>
                  <a:pt x="2954470" y="513388"/>
                  <a:pt x="2949707" y="504921"/>
                </a:cubicBezTo>
                <a:cubicBezTo>
                  <a:pt x="2944944" y="496454"/>
                  <a:pt x="2938065" y="499629"/>
                  <a:pt x="2933832" y="489046"/>
                </a:cubicBezTo>
                <a:cubicBezTo>
                  <a:pt x="2929599" y="478463"/>
                  <a:pt x="2927482" y="453592"/>
                  <a:pt x="2924307" y="441421"/>
                </a:cubicBezTo>
                <a:cubicBezTo>
                  <a:pt x="2921132" y="429250"/>
                  <a:pt x="2916369" y="428721"/>
                  <a:pt x="2914782" y="416021"/>
                </a:cubicBezTo>
                <a:cubicBezTo>
                  <a:pt x="2913195" y="403321"/>
                  <a:pt x="2917428" y="381625"/>
                  <a:pt x="2914782" y="365221"/>
                </a:cubicBezTo>
                <a:cubicBezTo>
                  <a:pt x="2912136" y="348817"/>
                  <a:pt x="2898378" y="329767"/>
                  <a:pt x="2898907" y="317596"/>
                </a:cubicBezTo>
                <a:cubicBezTo>
                  <a:pt x="2899436" y="305425"/>
                  <a:pt x="2916899" y="303838"/>
                  <a:pt x="2917957" y="292196"/>
                </a:cubicBezTo>
                <a:cubicBezTo>
                  <a:pt x="2919015" y="280554"/>
                  <a:pt x="2904728" y="258858"/>
                  <a:pt x="2905257" y="247746"/>
                </a:cubicBezTo>
                <a:cubicBezTo>
                  <a:pt x="2905786" y="236634"/>
                  <a:pt x="2916899" y="233988"/>
                  <a:pt x="2921132" y="225521"/>
                </a:cubicBezTo>
                <a:cubicBezTo>
                  <a:pt x="2925365" y="217054"/>
                  <a:pt x="2925365" y="205413"/>
                  <a:pt x="2930657" y="196946"/>
                </a:cubicBezTo>
                <a:cubicBezTo>
                  <a:pt x="2935949" y="188479"/>
                  <a:pt x="2948649" y="182129"/>
                  <a:pt x="2952882" y="174721"/>
                </a:cubicBezTo>
                <a:cubicBezTo>
                  <a:pt x="2957115" y="167313"/>
                  <a:pt x="2971403" y="133975"/>
                  <a:pt x="2984632" y="114396"/>
                </a:cubicBezTo>
                <a:cubicBezTo>
                  <a:pt x="2997861" y="94817"/>
                  <a:pt x="3016911" y="70475"/>
                  <a:pt x="3032257" y="57246"/>
                </a:cubicBezTo>
                <a:cubicBezTo>
                  <a:pt x="3047603" y="44017"/>
                  <a:pt x="3055540" y="42429"/>
                  <a:pt x="3076707" y="35021"/>
                </a:cubicBezTo>
                <a:cubicBezTo>
                  <a:pt x="3097874" y="27613"/>
                  <a:pt x="3139678" y="17029"/>
                  <a:pt x="3159257" y="12796"/>
                </a:cubicBezTo>
                <a:cubicBezTo>
                  <a:pt x="3178836" y="8563"/>
                  <a:pt x="3185715" y="9092"/>
                  <a:pt x="3194182" y="9621"/>
                </a:cubicBezTo>
                <a:cubicBezTo>
                  <a:pt x="3202649" y="10150"/>
                  <a:pt x="3204765" y="17558"/>
                  <a:pt x="3210057" y="15971"/>
                </a:cubicBezTo>
                <a:cubicBezTo>
                  <a:pt x="3215349" y="14384"/>
                  <a:pt x="3214820" y="1154"/>
                  <a:pt x="3225932" y="9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0617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3112252" y="1005462"/>
            <a:ext cx="3016218" cy="3719681"/>
          </a:xfrm>
          <a:custGeom>
            <a:avLst/>
            <a:gdLst/>
            <a:ahLst/>
            <a:cxnLst/>
            <a:rect l="l" t="t" r="r" b="b"/>
            <a:pathLst>
              <a:path w="3939540" h="4858346">
                <a:moveTo>
                  <a:pt x="1946464" y="313"/>
                </a:moveTo>
                <a:cubicBezTo>
                  <a:pt x="1973302" y="1429"/>
                  <a:pt x="2001679" y="5596"/>
                  <a:pt x="2032635" y="13931"/>
                </a:cubicBezTo>
                <a:cubicBezTo>
                  <a:pt x="2156460" y="47268"/>
                  <a:pt x="2270760" y="167919"/>
                  <a:pt x="2461260" y="242531"/>
                </a:cubicBezTo>
                <a:cubicBezTo>
                  <a:pt x="2651760" y="317143"/>
                  <a:pt x="3027997" y="383818"/>
                  <a:pt x="3175635" y="461606"/>
                </a:cubicBezTo>
                <a:cubicBezTo>
                  <a:pt x="3323273" y="539394"/>
                  <a:pt x="3331210" y="625119"/>
                  <a:pt x="3347085" y="709256"/>
                </a:cubicBezTo>
                <a:cubicBezTo>
                  <a:pt x="3362960" y="793393"/>
                  <a:pt x="3326447" y="899756"/>
                  <a:pt x="3270885" y="966431"/>
                </a:cubicBezTo>
                <a:cubicBezTo>
                  <a:pt x="3215323" y="1033106"/>
                  <a:pt x="3037522" y="1071206"/>
                  <a:pt x="3013710" y="1109306"/>
                </a:cubicBezTo>
                <a:cubicBezTo>
                  <a:pt x="2989898" y="1147406"/>
                  <a:pt x="3112135" y="1163281"/>
                  <a:pt x="3128010" y="1195031"/>
                </a:cubicBezTo>
                <a:cubicBezTo>
                  <a:pt x="3143885" y="1226781"/>
                  <a:pt x="3129598" y="1266469"/>
                  <a:pt x="3108960" y="1299806"/>
                </a:cubicBezTo>
                <a:cubicBezTo>
                  <a:pt x="3088323" y="1333144"/>
                  <a:pt x="3012122" y="1361719"/>
                  <a:pt x="3004185" y="1395056"/>
                </a:cubicBezTo>
                <a:cubicBezTo>
                  <a:pt x="2996248" y="1428393"/>
                  <a:pt x="3074035" y="1445856"/>
                  <a:pt x="3061335" y="1499831"/>
                </a:cubicBezTo>
                <a:cubicBezTo>
                  <a:pt x="3048635" y="1553806"/>
                  <a:pt x="2947035" y="1655406"/>
                  <a:pt x="2927985" y="1718906"/>
                </a:cubicBezTo>
                <a:cubicBezTo>
                  <a:pt x="2908935" y="1782406"/>
                  <a:pt x="2951798" y="1831619"/>
                  <a:pt x="2947035" y="1880831"/>
                </a:cubicBezTo>
                <a:cubicBezTo>
                  <a:pt x="2942273" y="1930044"/>
                  <a:pt x="2904172" y="1926869"/>
                  <a:pt x="2899410" y="2014181"/>
                </a:cubicBezTo>
                <a:lnTo>
                  <a:pt x="2901455" y="2049203"/>
                </a:lnTo>
                <a:lnTo>
                  <a:pt x="2941320" y="2054186"/>
                </a:lnTo>
                <a:lnTo>
                  <a:pt x="3063240" y="2130386"/>
                </a:lnTo>
                <a:cubicBezTo>
                  <a:pt x="3099435" y="2169121"/>
                  <a:pt x="3135630" y="2207856"/>
                  <a:pt x="3223260" y="2374226"/>
                </a:cubicBezTo>
                <a:cubicBezTo>
                  <a:pt x="3310890" y="2540596"/>
                  <a:pt x="3514090" y="2981286"/>
                  <a:pt x="3589020" y="3128606"/>
                </a:cubicBezTo>
                <a:cubicBezTo>
                  <a:pt x="3663950" y="3275926"/>
                  <a:pt x="3660140" y="3213696"/>
                  <a:pt x="3672840" y="3258146"/>
                </a:cubicBezTo>
                <a:cubicBezTo>
                  <a:pt x="3685540" y="3302596"/>
                  <a:pt x="3655060" y="3363556"/>
                  <a:pt x="3665220" y="3395306"/>
                </a:cubicBezTo>
                <a:cubicBezTo>
                  <a:pt x="3675380" y="3427056"/>
                  <a:pt x="3688080" y="3401656"/>
                  <a:pt x="3733800" y="3448646"/>
                </a:cubicBezTo>
                <a:cubicBezTo>
                  <a:pt x="3779520" y="3495636"/>
                  <a:pt x="3905250" y="3636606"/>
                  <a:pt x="3939540" y="3677246"/>
                </a:cubicBezTo>
                <a:lnTo>
                  <a:pt x="3931920" y="4858346"/>
                </a:lnTo>
                <a:lnTo>
                  <a:pt x="0" y="4850726"/>
                </a:lnTo>
                <a:lnTo>
                  <a:pt x="7620" y="3684866"/>
                </a:lnTo>
                <a:cubicBezTo>
                  <a:pt x="76200" y="3616286"/>
                  <a:pt x="147320" y="3542626"/>
                  <a:pt x="213360" y="3479126"/>
                </a:cubicBezTo>
                <a:cubicBezTo>
                  <a:pt x="279400" y="3415626"/>
                  <a:pt x="375920" y="3353396"/>
                  <a:pt x="403860" y="3303866"/>
                </a:cubicBezTo>
                <a:cubicBezTo>
                  <a:pt x="431800" y="3254336"/>
                  <a:pt x="391160" y="3235286"/>
                  <a:pt x="381000" y="3181946"/>
                </a:cubicBezTo>
                <a:cubicBezTo>
                  <a:pt x="370840" y="3128606"/>
                  <a:pt x="326390" y="3052406"/>
                  <a:pt x="342900" y="2983826"/>
                </a:cubicBezTo>
                <a:cubicBezTo>
                  <a:pt x="359410" y="2915246"/>
                  <a:pt x="436880" y="2828886"/>
                  <a:pt x="480060" y="2770466"/>
                </a:cubicBezTo>
                <a:cubicBezTo>
                  <a:pt x="523240" y="2712046"/>
                  <a:pt x="553720" y="2677756"/>
                  <a:pt x="601980" y="2633306"/>
                </a:cubicBezTo>
                <a:cubicBezTo>
                  <a:pt x="650240" y="2588856"/>
                  <a:pt x="689610" y="2582506"/>
                  <a:pt x="769620" y="2503766"/>
                </a:cubicBezTo>
                <a:cubicBezTo>
                  <a:pt x="835036" y="2439389"/>
                  <a:pt x="924646" y="2339356"/>
                  <a:pt x="1018637" y="2232791"/>
                </a:cubicBezTo>
                <a:cubicBezTo>
                  <a:pt x="1020566" y="2222019"/>
                  <a:pt x="1019404" y="2212247"/>
                  <a:pt x="1013460" y="2204681"/>
                </a:cubicBezTo>
                <a:cubicBezTo>
                  <a:pt x="995998" y="2182456"/>
                  <a:pt x="935672" y="2168168"/>
                  <a:pt x="899160" y="2166581"/>
                </a:cubicBezTo>
                <a:cubicBezTo>
                  <a:pt x="862648" y="2164994"/>
                  <a:pt x="842010" y="2204681"/>
                  <a:pt x="794385" y="2195156"/>
                </a:cubicBezTo>
                <a:cubicBezTo>
                  <a:pt x="746760" y="2185631"/>
                  <a:pt x="659447" y="2163406"/>
                  <a:pt x="613410" y="2109431"/>
                </a:cubicBezTo>
                <a:cubicBezTo>
                  <a:pt x="567373" y="2055456"/>
                  <a:pt x="524510" y="1937981"/>
                  <a:pt x="518160" y="1871306"/>
                </a:cubicBezTo>
                <a:cubicBezTo>
                  <a:pt x="511810" y="1804631"/>
                  <a:pt x="578485" y="1750656"/>
                  <a:pt x="575310" y="1709381"/>
                </a:cubicBezTo>
                <a:cubicBezTo>
                  <a:pt x="572135" y="1668106"/>
                  <a:pt x="513397" y="1653818"/>
                  <a:pt x="499110" y="1623656"/>
                </a:cubicBezTo>
                <a:cubicBezTo>
                  <a:pt x="484823" y="1593494"/>
                  <a:pt x="480060" y="1571268"/>
                  <a:pt x="489585" y="1528406"/>
                </a:cubicBezTo>
                <a:cubicBezTo>
                  <a:pt x="499110" y="1485544"/>
                  <a:pt x="553085" y="1415693"/>
                  <a:pt x="556260" y="1366481"/>
                </a:cubicBezTo>
                <a:cubicBezTo>
                  <a:pt x="559435" y="1317269"/>
                  <a:pt x="546735" y="1263293"/>
                  <a:pt x="508635" y="1233131"/>
                </a:cubicBezTo>
                <a:cubicBezTo>
                  <a:pt x="470535" y="1202969"/>
                  <a:pt x="378460" y="1228368"/>
                  <a:pt x="327660" y="1185506"/>
                </a:cubicBezTo>
                <a:cubicBezTo>
                  <a:pt x="276860" y="1142644"/>
                  <a:pt x="218122" y="1058506"/>
                  <a:pt x="203835" y="975956"/>
                </a:cubicBezTo>
                <a:cubicBezTo>
                  <a:pt x="189548" y="893406"/>
                  <a:pt x="205422" y="761644"/>
                  <a:pt x="241935" y="690206"/>
                </a:cubicBezTo>
                <a:cubicBezTo>
                  <a:pt x="278448" y="618768"/>
                  <a:pt x="338772" y="599719"/>
                  <a:pt x="441960" y="537806"/>
                </a:cubicBezTo>
                <a:cubicBezTo>
                  <a:pt x="545148" y="475893"/>
                  <a:pt x="753110" y="367943"/>
                  <a:pt x="861060" y="318731"/>
                </a:cubicBezTo>
                <a:cubicBezTo>
                  <a:pt x="969010" y="269519"/>
                  <a:pt x="1002348" y="264756"/>
                  <a:pt x="1089660" y="242531"/>
                </a:cubicBezTo>
                <a:cubicBezTo>
                  <a:pt x="1176973" y="220306"/>
                  <a:pt x="1280160" y="218718"/>
                  <a:pt x="1384935" y="185381"/>
                </a:cubicBezTo>
                <a:cubicBezTo>
                  <a:pt x="1489710" y="152044"/>
                  <a:pt x="1610360" y="71081"/>
                  <a:pt x="1718310" y="42506"/>
                </a:cubicBezTo>
                <a:cubicBezTo>
                  <a:pt x="1799273" y="21075"/>
                  <a:pt x="1865948" y="-3036"/>
                  <a:pt x="1946464" y="3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018002" y="573325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马丁路德</a:t>
            </a:r>
            <a:endParaRPr lang="zh-CN" altLang="en-US" dirty="0">
              <a:solidFill>
                <a:schemeClr val="accent6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362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5"/>
          <p:cNvSpPr/>
          <p:nvPr/>
        </p:nvSpPr>
        <p:spPr>
          <a:xfrm>
            <a:off x="3444321" y="1196752"/>
            <a:ext cx="2255358" cy="3019588"/>
          </a:xfrm>
          <a:custGeom>
            <a:avLst/>
            <a:gdLst/>
            <a:ahLst/>
            <a:cxnLst/>
            <a:rect l="l" t="t" r="r" b="b"/>
            <a:pathLst>
              <a:path w="4784954" h="6406341">
                <a:moveTo>
                  <a:pt x="1127724" y="4957258"/>
                </a:moveTo>
                <a:cubicBezTo>
                  <a:pt x="1114489" y="4965783"/>
                  <a:pt x="1101925" y="4973958"/>
                  <a:pt x="1090136" y="4981738"/>
                </a:cubicBezTo>
                <a:cubicBezTo>
                  <a:pt x="984303" y="5051588"/>
                  <a:pt x="957844" y="5068521"/>
                  <a:pt x="867886" y="5102388"/>
                </a:cubicBezTo>
                <a:cubicBezTo>
                  <a:pt x="777928" y="5136255"/>
                  <a:pt x="633994" y="5180705"/>
                  <a:pt x="550386" y="5184938"/>
                </a:cubicBezTo>
                <a:cubicBezTo>
                  <a:pt x="492539" y="5187867"/>
                  <a:pt x="457489" y="5168504"/>
                  <a:pt x="420008" y="5149971"/>
                </a:cubicBezTo>
                <a:cubicBezTo>
                  <a:pt x="411074" y="5180667"/>
                  <a:pt x="379224" y="5218417"/>
                  <a:pt x="350016" y="5255126"/>
                </a:cubicBezTo>
                <a:cubicBezTo>
                  <a:pt x="390240" y="5246352"/>
                  <a:pt x="479735" y="5238078"/>
                  <a:pt x="516097" y="5237008"/>
                </a:cubicBezTo>
                <a:cubicBezTo>
                  <a:pt x="559277" y="5235738"/>
                  <a:pt x="551657" y="5258598"/>
                  <a:pt x="592297" y="5252248"/>
                </a:cubicBezTo>
                <a:cubicBezTo>
                  <a:pt x="632937" y="5245898"/>
                  <a:pt x="696437" y="5225578"/>
                  <a:pt x="759937" y="5198908"/>
                </a:cubicBezTo>
                <a:cubicBezTo>
                  <a:pt x="823437" y="5172238"/>
                  <a:pt x="914877" y="5129058"/>
                  <a:pt x="973297" y="5092228"/>
                </a:cubicBezTo>
                <a:cubicBezTo>
                  <a:pt x="1031717" y="5055398"/>
                  <a:pt x="1074897" y="5012218"/>
                  <a:pt x="1110457" y="4977928"/>
                </a:cubicBezTo>
                <a:close/>
                <a:moveTo>
                  <a:pt x="1237800" y="4917043"/>
                </a:moveTo>
                <a:cubicBezTo>
                  <a:pt x="1231144" y="4918647"/>
                  <a:pt x="1223575" y="4922253"/>
                  <a:pt x="1215073" y="4928526"/>
                </a:cubicBezTo>
                <a:lnTo>
                  <a:pt x="1207136" y="4924980"/>
                </a:lnTo>
                <a:cubicBezTo>
                  <a:pt x="1207818" y="4927948"/>
                  <a:pt x="1208067" y="4931107"/>
                  <a:pt x="1206848" y="4934441"/>
                </a:cubicBezTo>
                <a:cubicBezTo>
                  <a:pt x="1208101" y="4933095"/>
                  <a:pt x="1209464" y="4931988"/>
                  <a:pt x="1210786" y="4930938"/>
                </a:cubicBezTo>
                <a:cubicBezTo>
                  <a:pt x="1212104" y="4929892"/>
                  <a:pt x="1213401" y="4928906"/>
                  <a:pt x="1215073" y="4928526"/>
                </a:cubicBezTo>
                <a:cubicBezTo>
                  <a:pt x="1231215" y="4936295"/>
                  <a:pt x="1243162" y="4943427"/>
                  <a:pt x="1248886" y="4949988"/>
                </a:cubicBezTo>
                <a:cubicBezTo>
                  <a:pt x="1286159" y="4992714"/>
                  <a:pt x="1284387" y="4905816"/>
                  <a:pt x="1237800" y="4917043"/>
                </a:cubicBezTo>
                <a:close/>
                <a:moveTo>
                  <a:pt x="1764825" y="163"/>
                </a:moveTo>
                <a:cubicBezTo>
                  <a:pt x="1779906" y="1750"/>
                  <a:pt x="1770381" y="17626"/>
                  <a:pt x="1831500" y="23976"/>
                </a:cubicBezTo>
                <a:cubicBezTo>
                  <a:pt x="1892619" y="30326"/>
                  <a:pt x="2039462" y="32707"/>
                  <a:pt x="2131537" y="38263"/>
                </a:cubicBezTo>
                <a:cubicBezTo>
                  <a:pt x="2223612" y="43819"/>
                  <a:pt x="2383950" y="57313"/>
                  <a:pt x="2383950" y="57313"/>
                </a:cubicBezTo>
                <a:lnTo>
                  <a:pt x="2726850" y="81126"/>
                </a:lnTo>
                <a:cubicBezTo>
                  <a:pt x="2820512" y="85888"/>
                  <a:pt x="2844325" y="76363"/>
                  <a:pt x="2945925" y="85888"/>
                </a:cubicBezTo>
                <a:cubicBezTo>
                  <a:pt x="3047525" y="95413"/>
                  <a:pt x="3276125" y="120020"/>
                  <a:pt x="3336450" y="138276"/>
                </a:cubicBezTo>
                <a:cubicBezTo>
                  <a:pt x="3396775" y="156532"/>
                  <a:pt x="3347562" y="181139"/>
                  <a:pt x="3307875" y="195426"/>
                </a:cubicBezTo>
                <a:cubicBezTo>
                  <a:pt x="3268188" y="209713"/>
                  <a:pt x="3188812" y="209714"/>
                  <a:pt x="3098325" y="224001"/>
                </a:cubicBezTo>
                <a:cubicBezTo>
                  <a:pt x="3007838" y="238288"/>
                  <a:pt x="2886394" y="259719"/>
                  <a:pt x="2764950" y="281151"/>
                </a:cubicBezTo>
                <a:cubicBezTo>
                  <a:pt x="2758600" y="276388"/>
                  <a:pt x="2776856" y="274007"/>
                  <a:pt x="2745900" y="266863"/>
                </a:cubicBezTo>
                <a:cubicBezTo>
                  <a:pt x="2714944" y="259719"/>
                  <a:pt x="2642712" y="246225"/>
                  <a:pt x="2579212" y="238288"/>
                </a:cubicBezTo>
                <a:cubicBezTo>
                  <a:pt x="2515712" y="230351"/>
                  <a:pt x="2429194" y="224000"/>
                  <a:pt x="2364900" y="219238"/>
                </a:cubicBezTo>
                <a:cubicBezTo>
                  <a:pt x="2301905" y="214572"/>
                  <a:pt x="2299870" y="219049"/>
                  <a:pt x="2199771" y="210241"/>
                </a:cubicBezTo>
                <a:cubicBezTo>
                  <a:pt x="2205673" y="211804"/>
                  <a:pt x="2211521" y="213160"/>
                  <a:pt x="2217262" y="214476"/>
                </a:cubicBezTo>
                <a:cubicBezTo>
                  <a:pt x="2216468" y="238288"/>
                  <a:pt x="2215675" y="262101"/>
                  <a:pt x="2217262" y="281151"/>
                </a:cubicBezTo>
                <a:cubicBezTo>
                  <a:pt x="2218781" y="299385"/>
                  <a:pt x="2223210" y="311801"/>
                  <a:pt x="2226311" y="326764"/>
                </a:cubicBezTo>
                <a:cubicBezTo>
                  <a:pt x="2264875" y="337700"/>
                  <a:pt x="2289216" y="350842"/>
                  <a:pt x="2317275" y="366876"/>
                </a:cubicBezTo>
                <a:cubicBezTo>
                  <a:pt x="2356169" y="389101"/>
                  <a:pt x="2387918" y="410532"/>
                  <a:pt x="2407762" y="447838"/>
                </a:cubicBezTo>
                <a:cubicBezTo>
                  <a:pt x="2427606" y="485144"/>
                  <a:pt x="2433956" y="557376"/>
                  <a:pt x="2436337" y="590713"/>
                </a:cubicBezTo>
                <a:cubicBezTo>
                  <a:pt x="2438718" y="624050"/>
                  <a:pt x="2423637" y="623257"/>
                  <a:pt x="2422050" y="647863"/>
                </a:cubicBezTo>
                <a:cubicBezTo>
                  <a:pt x="2420463" y="672469"/>
                  <a:pt x="2422050" y="708189"/>
                  <a:pt x="2426812" y="738351"/>
                </a:cubicBezTo>
                <a:cubicBezTo>
                  <a:pt x="2431575" y="768514"/>
                  <a:pt x="2433956" y="807407"/>
                  <a:pt x="2450625" y="828838"/>
                </a:cubicBezTo>
                <a:cubicBezTo>
                  <a:pt x="2467294" y="850269"/>
                  <a:pt x="2491106" y="838363"/>
                  <a:pt x="2526825" y="866938"/>
                </a:cubicBezTo>
                <a:cubicBezTo>
                  <a:pt x="2562544" y="895513"/>
                  <a:pt x="2639537" y="932026"/>
                  <a:pt x="2664937" y="1000288"/>
                </a:cubicBezTo>
                <a:cubicBezTo>
                  <a:pt x="2682531" y="1047571"/>
                  <a:pt x="2692127" y="1121511"/>
                  <a:pt x="2688962" y="1190427"/>
                </a:cubicBezTo>
                <a:cubicBezTo>
                  <a:pt x="2782770" y="1211746"/>
                  <a:pt x="2753607" y="1238429"/>
                  <a:pt x="2785587" y="1260637"/>
                </a:cubicBezTo>
                <a:cubicBezTo>
                  <a:pt x="2823687" y="1287095"/>
                  <a:pt x="2825804" y="1308262"/>
                  <a:pt x="2849087" y="1336837"/>
                </a:cubicBezTo>
                <a:cubicBezTo>
                  <a:pt x="2872370" y="1365412"/>
                  <a:pt x="2905179" y="1414095"/>
                  <a:pt x="2925287" y="1432087"/>
                </a:cubicBezTo>
                <a:cubicBezTo>
                  <a:pt x="2945395" y="1450079"/>
                  <a:pt x="2942220" y="1432087"/>
                  <a:pt x="2969737" y="1444787"/>
                </a:cubicBezTo>
                <a:cubicBezTo>
                  <a:pt x="2997254" y="1457487"/>
                  <a:pt x="3040645" y="1482887"/>
                  <a:pt x="3090387" y="1508287"/>
                </a:cubicBezTo>
                <a:cubicBezTo>
                  <a:pt x="3140129" y="1533687"/>
                  <a:pt x="3226912" y="1568612"/>
                  <a:pt x="3268187" y="1597187"/>
                </a:cubicBezTo>
                <a:cubicBezTo>
                  <a:pt x="3309462" y="1625762"/>
                  <a:pt x="3312637" y="1665979"/>
                  <a:pt x="3338037" y="1679737"/>
                </a:cubicBezTo>
                <a:cubicBezTo>
                  <a:pt x="3363437" y="1693495"/>
                  <a:pt x="3401537" y="1672329"/>
                  <a:pt x="3420587" y="1679737"/>
                </a:cubicBezTo>
                <a:cubicBezTo>
                  <a:pt x="3439637" y="1687145"/>
                  <a:pt x="3441754" y="1715720"/>
                  <a:pt x="3452337" y="1724187"/>
                </a:cubicBezTo>
                <a:cubicBezTo>
                  <a:pt x="3462920" y="1732654"/>
                  <a:pt x="3463979" y="1724187"/>
                  <a:pt x="3484087" y="1730537"/>
                </a:cubicBezTo>
                <a:cubicBezTo>
                  <a:pt x="3504195" y="1736887"/>
                  <a:pt x="3544412" y="1749587"/>
                  <a:pt x="3572987" y="1762287"/>
                </a:cubicBezTo>
                <a:cubicBezTo>
                  <a:pt x="3601562" y="1774987"/>
                  <a:pt x="3629079" y="1802504"/>
                  <a:pt x="3655537" y="1806737"/>
                </a:cubicBezTo>
                <a:cubicBezTo>
                  <a:pt x="3681995" y="1810970"/>
                  <a:pt x="3711629" y="1789804"/>
                  <a:pt x="3731737" y="1787687"/>
                </a:cubicBezTo>
                <a:cubicBezTo>
                  <a:pt x="3751845" y="1785570"/>
                  <a:pt x="3749729" y="1792979"/>
                  <a:pt x="3776187" y="1794037"/>
                </a:cubicBezTo>
                <a:cubicBezTo>
                  <a:pt x="3802645" y="1795095"/>
                  <a:pt x="3853445" y="1799329"/>
                  <a:pt x="3890487" y="1794037"/>
                </a:cubicBezTo>
                <a:cubicBezTo>
                  <a:pt x="3927529" y="1788745"/>
                  <a:pt x="3964570" y="1763345"/>
                  <a:pt x="3998437" y="1762287"/>
                </a:cubicBezTo>
                <a:cubicBezTo>
                  <a:pt x="4030993" y="1761270"/>
                  <a:pt x="4072350" y="1772966"/>
                  <a:pt x="4091308" y="1786354"/>
                </a:cubicBezTo>
                <a:cubicBezTo>
                  <a:pt x="4091299" y="1786268"/>
                  <a:pt x="4091303" y="1786184"/>
                  <a:pt x="4091306" y="1786100"/>
                </a:cubicBezTo>
                <a:lnTo>
                  <a:pt x="4092248" y="1776561"/>
                </a:lnTo>
                <a:cubicBezTo>
                  <a:pt x="4095324" y="1764265"/>
                  <a:pt x="4105048" y="1816312"/>
                  <a:pt x="4131787" y="1819437"/>
                </a:cubicBezTo>
                <a:cubicBezTo>
                  <a:pt x="4162346" y="1823009"/>
                  <a:pt x="4232593" y="1810706"/>
                  <a:pt x="4274662" y="1807531"/>
                </a:cubicBezTo>
                <a:cubicBezTo>
                  <a:pt x="4316731" y="1804356"/>
                  <a:pt x="4360784" y="1804356"/>
                  <a:pt x="4384200" y="1800387"/>
                </a:cubicBezTo>
                <a:cubicBezTo>
                  <a:pt x="4407616" y="1796418"/>
                  <a:pt x="4398884" y="1783718"/>
                  <a:pt x="4415156" y="1783718"/>
                </a:cubicBezTo>
                <a:cubicBezTo>
                  <a:pt x="4431428" y="1783718"/>
                  <a:pt x="4455637" y="1797609"/>
                  <a:pt x="4481831" y="1800387"/>
                </a:cubicBezTo>
                <a:cubicBezTo>
                  <a:pt x="4508025" y="1803165"/>
                  <a:pt x="4534218" y="1798006"/>
                  <a:pt x="4572318" y="1800387"/>
                </a:cubicBezTo>
                <a:cubicBezTo>
                  <a:pt x="4610418" y="1802768"/>
                  <a:pt x="4682253" y="1811103"/>
                  <a:pt x="4710431" y="1814675"/>
                </a:cubicBezTo>
                <a:cubicBezTo>
                  <a:pt x="4738609" y="1818247"/>
                  <a:pt x="4737418" y="1817056"/>
                  <a:pt x="4741387" y="1821818"/>
                </a:cubicBezTo>
                <a:cubicBezTo>
                  <a:pt x="4745356" y="1826580"/>
                  <a:pt x="4740990" y="1836503"/>
                  <a:pt x="4734243" y="1843250"/>
                </a:cubicBezTo>
                <a:cubicBezTo>
                  <a:pt x="4727496" y="1849997"/>
                  <a:pt x="4711621" y="1857538"/>
                  <a:pt x="4700906" y="1862300"/>
                </a:cubicBezTo>
                <a:cubicBezTo>
                  <a:pt x="4690191" y="1867062"/>
                  <a:pt x="4680666" y="1872619"/>
                  <a:pt x="4669950" y="1871825"/>
                </a:cubicBezTo>
                <a:cubicBezTo>
                  <a:pt x="4659234" y="1871031"/>
                  <a:pt x="4650503" y="1857537"/>
                  <a:pt x="4636612" y="1857537"/>
                </a:cubicBezTo>
                <a:cubicBezTo>
                  <a:pt x="4622721" y="1857537"/>
                  <a:pt x="4583828" y="1862697"/>
                  <a:pt x="4586606" y="1871825"/>
                </a:cubicBezTo>
                <a:cubicBezTo>
                  <a:pt x="4589384" y="1880953"/>
                  <a:pt x="4653281" y="1912306"/>
                  <a:pt x="4653281" y="1912306"/>
                </a:cubicBezTo>
                <a:cubicBezTo>
                  <a:pt x="4673522" y="1924609"/>
                  <a:pt x="4686222" y="1929371"/>
                  <a:pt x="4708050" y="1945643"/>
                </a:cubicBezTo>
                <a:cubicBezTo>
                  <a:pt x="4729878" y="1961915"/>
                  <a:pt x="4778297" y="1995650"/>
                  <a:pt x="4784250" y="2009937"/>
                </a:cubicBezTo>
                <a:cubicBezTo>
                  <a:pt x="4790203" y="2024224"/>
                  <a:pt x="4756865" y="2030177"/>
                  <a:pt x="4743768" y="2031368"/>
                </a:cubicBezTo>
                <a:cubicBezTo>
                  <a:pt x="4730671" y="2032559"/>
                  <a:pt x="4715590" y="2023828"/>
                  <a:pt x="4705668" y="2017081"/>
                </a:cubicBezTo>
                <a:cubicBezTo>
                  <a:pt x="4695746" y="2010334"/>
                  <a:pt x="4694556" y="1994459"/>
                  <a:pt x="4684237" y="1990887"/>
                </a:cubicBezTo>
                <a:cubicBezTo>
                  <a:pt x="4673918" y="1987315"/>
                  <a:pt x="4657250" y="1991681"/>
                  <a:pt x="4643756" y="1995650"/>
                </a:cubicBezTo>
                <a:cubicBezTo>
                  <a:pt x="4630262" y="1999619"/>
                  <a:pt x="4618356" y="2018272"/>
                  <a:pt x="4603275" y="2014700"/>
                </a:cubicBezTo>
                <a:cubicBezTo>
                  <a:pt x="4588194" y="2011128"/>
                  <a:pt x="4567953" y="1984934"/>
                  <a:pt x="4553268" y="1974218"/>
                </a:cubicBezTo>
                <a:cubicBezTo>
                  <a:pt x="4538584" y="1963502"/>
                  <a:pt x="4524693" y="1952787"/>
                  <a:pt x="4515168" y="1950406"/>
                </a:cubicBezTo>
                <a:cubicBezTo>
                  <a:pt x="4505643" y="1948025"/>
                  <a:pt x="4493737" y="1954375"/>
                  <a:pt x="4496118" y="1959931"/>
                </a:cubicBezTo>
                <a:cubicBezTo>
                  <a:pt x="4498499" y="1965487"/>
                  <a:pt x="4529853" y="1978584"/>
                  <a:pt x="4529456" y="1983743"/>
                </a:cubicBezTo>
                <a:cubicBezTo>
                  <a:pt x="4529059" y="1988902"/>
                  <a:pt x="4504849" y="1986521"/>
                  <a:pt x="4493737" y="1990887"/>
                </a:cubicBezTo>
                <a:cubicBezTo>
                  <a:pt x="4482625" y="1995253"/>
                  <a:pt x="4459606" y="2000809"/>
                  <a:pt x="4462781" y="2009937"/>
                </a:cubicBezTo>
                <a:cubicBezTo>
                  <a:pt x="4465956" y="2019065"/>
                  <a:pt x="4511199" y="2031765"/>
                  <a:pt x="4512787" y="2045656"/>
                </a:cubicBezTo>
                <a:cubicBezTo>
                  <a:pt x="4514375" y="2059547"/>
                  <a:pt x="4488181" y="2086931"/>
                  <a:pt x="4472306" y="2093281"/>
                </a:cubicBezTo>
                <a:cubicBezTo>
                  <a:pt x="4456431" y="2099631"/>
                  <a:pt x="4442143" y="2091297"/>
                  <a:pt x="4417537" y="2083756"/>
                </a:cubicBezTo>
                <a:cubicBezTo>
                  <a:pt x="4392931" y="2076215"/>
                  <a:pt x="4347687" y="2050815"/>
                  <a:pt x="4324668" y="2048037"/>
                </a:cubicBezTo>
                <a:cubicBezTo>
                  <a:pt x="4301649" y="2045259"/>
                  <a:pt x="4298078" y="2061928"/>
                  <a:pt x="4279425" y="2067087"/>
                </a:cubicBezTo>
                <a:cubicBezTo>
                  <a:pt x="4260772" y="2072246"/>
                  <a:pt x="4238944" y="2082565"/>
                  <a:pt x="4212750" y="2078993"/>
                </a:cubicBezTo>
                <a:cubicBezTo>
                  <a:pt x="4191261" y="2076063"/>
                  <a:pt x="4156416" y="2086488"/>
                  <a:pt x="4135781" y="2063621"/>
                </a:cubicBezTo>
                <a:cubicBezTo>
                  <a:pt x="4131367" y="2096696"/>
                  <a:pt x="4113618" y="2113150"/>
                  <a:pt x="4112737" y="2136937"/>
                </a:cubicBezTo>
                <a:cubicBezTo>
                  <a:pt x="4111679" y="2165512"/>
                  <a:pt x="4130729" y="2186679"/>
                  <a:pt x="4131787" y="2213137"/>
                </a:cubicBezTo>
                <a:cubicBezTo>
                  <a:pt x="4132845" y="2239595"/>
                  <a:pt x="4122262" y="2261820"/>
                  <a:pt x="4119087" y="2295687"/>
                </a:cubicBezTo>
                <a:cubicBezTo>
                  <a:pt x="4115912" y="2329554"/>
                  <a:pt x="4114854" y="2371887"/>
                  <a:pt x="4112737" y="2416337"/>
                </a:cubicBezTo>
                <a:cubicBezTo>
                  <a:pt x="4110620" y="2460787"/>
                  <a:pt x="4106387" y="2514762"/>
                  <a:pt x="4106387" y="2562387"/>
                </a:cubicBezTo>
                <a:lnTo>
                  <a:pt x="4110877" y="2661170"/>
                </a:lnTo>
                <a:cubicBezTo>
                  <a:pt x="4111784" y="2661313"/>
                  <a:pt x="4112684" y="2661459"/>
                  <a:pt x="4113579" y="2661603"/>
                </a:cubicBezTo>
                <a:lnTo>
                  <a:pt x="4111607" y="2677211"/>
                </a:lnTo>
                <a:cubicBezTo>
                  <a:pt x="4111914" y="2685488"/>
                  <a:pt x="4112359" y="2693770"/>
                  <a:pt x="4112737" y="2702087"/>
                </a:cubicBezTo>
                <a:lnTo>
                  <a:pt x="4110497" y="2702036"/>
                </a:lnTo>
                <a:cubicBezTo>
                  <a:pt x="4110053" y="2718949"/>
                  <a:pt x="4113220" y="2734743"/>
                  <a:pt x="4119125" y="2748309"/>
                </a:cubicBezTo>
                <a:cubicBezTo>
                  <a:pt x="4125020" y="2832140"/>
                  <a:pt x="4095744" y="3046755"/>
                  <a:pt x="4087336" y="3146588"/>
                </a:cubicBezTo>
                <a:cubicBezTo>
                  <a:pt x="4078869" y="3247130"/>
                  <a:pt x="4079928" y="3301105"/>
                  <a:pt x="4068286" y="3349788"/>
                </a:cubicBezTo>
                <a:cubicBezTo>
                  <a:pt x="4056644" y="3398471"/>
                  <a:pt x="4034419" y="3409055"/>
                  <a:pt x="4017486" y="3438688"/>
                </a:cubicBezTo>
                <a:cubicBezTo>
                  <a:pt x="4007961" y="3474671"/>
                  <a:pt x="4017486" y="3510655"/>
                  <a:pt x="4004786" y="3584738"/>
                </a:cubicBezTo>
                <a:cubicBezTo>
                  <a:pt x="3992086" y="3658821"/>
                  <a:pt x="3967744" y="3797463"/>
                  <a:pt x="3941286" y="3883188"/>
                </a:cubicBezTo>
                <a:cubicBezTo>
                  <a:pt x="3914828" y="3968913"/>
                  <a:pt x="3882019" y="4038763"/>
                  <a:pt x="3846036" y="4099088"/>
                </a:cubicBezTo>
                <a:cubicBezTo>
                  <a:pt x="3810053" y="4159413"/>
                  <a:pt x="3777244" y="4196455"/>
                  <a:pt x="3725386" y="4245138"/>
                </a:cubicBezTo>
                <a:cubicBezTo>
                  <a:pt x="3673528" y="4293821"/>
                  <a:pt x="3598386" y="4350971"/>
                  <a:pt x="3534886" y="4391188"/>
                </a:cubicBezTo>
                <a:cubicBezTo>
                  <a:pt x="3471386" y="4431405"/>
                  <a:pt x="3385661" y="4469505"/>
                  <a:pt x="3344386" y="4486438"/>
                </a:cubicBezTo>
                <a:cubicBezTo>
                  <a:pt x="3303111" y="4503371"/>
                  <a:pt x="3306286" y="4490671"/>
                  <a:pt x="3287236" y="4492788"/>
                </a:cubicBezTo>
                <a:cubicBezTo>
                  <a:pt x="3283002" y="4511838"/>
                  <a:pt x="3278769" y="4530888"/>
                  <a:pt x="3287236" y="4568988"/>
                </a:cubicBezTo>
                <a:cubicBezTo>
                  <a:pt x="3295703" y="4607088"/>
                  <a:pt x="3323219" y="4673763"/>
                  <a:pt x="3338036" y="4721388"/>
                </a:cubicBezTo>
                <a:cubicBezTo>
                  <a:pt x="3352853" y="4769013"/>
                  <a:pt x="3381428" y="4825105"/>
                  <a:pt x="3376136" y="4854738"/>
                </a:cubicBezTo>
                <a:cubicBezTo>
                  <a:pt x="3370844" y="4884371"/>
                  <a:pt x="3311578" y="4875905"/>
                  <a:pt x="3306286" y="4899188"/>
                </a:cubicBezTo>
                <a:cubicBezTo>
                  <a:pt x="3300994" y="4922471"/>
                  <a:pt x="3334861" y="4960571"/>
                  <a:pt x="3344386" y="4994438"/>
                </a:cubicBezTo>
                <a:cubicBezTo>
                  <a:pt x="3353014" y="5025114"/>
                  <a:pt x="3356432" y="5059262"/>
                  <a:pt x="3361877" y="5092140"/>
                </a:cubicBezTo>
                <a:lnTo>
                  <a:pt x="3353322" y="5087720"/>
                </a:lnTo>
                <a:cubicBezTo>
                  <a:pt x="3515630" y="5263718"/>
                  <a:pt x="3435850" y="5213756"/>
                  <a:pt x="3429962" y="5225463"/>
                </a:cubicBezTo>
                <a:lnTo>
                  <a:pt x="3433286" y="5235738"/>
                </a:lnTo>
                <a:cubicBezTo>
                  <a:pt x="3460803" y="5279130"/>
                  <a:pt x="3463978" y="5320405"/>
                  <a:pt x="3496786" y="5324638"/>
                </a:cubicBezTo>
                <a:cubicBezTo>
                  <a:pt x="3529594" y="5328871"/>
                  <a:pt x="3579336" y="5262196"/>
                  <a:pt x="3630136" y="5261138"/>
                </a:cubicBezTo>
                <a:cubicBezTo>
                  <a:pt x="3680936" y="5260080"/>
                  <a:pt x="3753961" y="5289713"/>
                  <a:pt x="3801586" y="5318288"/>
                </a:cubicBezTo>
                <a:cubicBezTo>
                  <a:pt x="3849211" y="5346863"/>
                  <a:pt x="3884136" y="5388138"/>
                  <a:pt x="3915886" y="5432588"/>
                </a:cubicBezTo>
                <a:cubicBezTo>
                  <a:pt x="3947636" y="5477038"/>
                  <a:pt x="3963511" y="5534188"/>
                  <a:pt x="3992086" y="5584988"/>
                </a:cubicBezTo>
                <a:cubicBezTo>
                  <a:pt x="4020661" y="5635788"/>
                  <a:pt x="4058761" y="5690821"/>
                  <a:pt x="4087336" y="5737388"/>
                </a:cubicBezTo>
                <a:cubicBezTo>
                  <a:pt x="4115911" y="5783955"/>
                  <a:pt x="4147661" y="5832638"/>
                  <a:pt x="4163536" y="5864388"/>
                </a:cubicBezTo>
                <a:cubicBezTo>
                  <a:pt x="4179411" y="5896138"/>
                  <a:pt x="4223861" y="5901430"/>
                  <a:pt x="4182586" y="5927888"/>
                </a:cubicBezTo>
                <a:cubicBezTo>
                  <a:pt x="4141311" y="5954346"/>
                  <a:pt x="3980444" y="6016788"/>
                  <a:pt x="3915886" y="6023138"/>
                </a:cubicBezTo>
                <a:cubicBezTo>
                  <a:pt x="3851328" y="6029488"/>
                  <a:pt x="3843919" y="5967046"/>
                  <a:pt x="3795236" y="5965988"/>
                </a:cubicBezTo>
                <a:cubicBezTo>
                  <a:pt x="3746553" y="5964930"/>
                  <a:pt x="3684111" y="6009380"/>
                  <a:pt x="3623786" y="6016788"/>
                </a:cubicBezTo>
                <a:cubicBezTo>
                  <a:pt x="3563461" y="6024196"/>
                  <a:pt x="3502078" y="5978688"/>
                  <a:pt x="3433286" y="6010438"/>
                </a:cubicBezTo>
                <a:cubicBezTo>
                  <a:pt x="3364494" y="6042188"/>
                  <a:pt x="3262894" y="6171305"/>
                  <a:pt x="3211036" y="6207288"/>
                </a:cubicBezTo>
                <a:cubicBezTo>
                  <a:pt x="3159178" y="6243271"/>
                  <a:pt x="3165528" y="6204113"/>
                  <a:pt x="3122136" y="6226338"/>
                </a:cubicBezTo>
                <a:cubicBezTo>
                  <a:pt x="3078744" y="6248563"/>
                  <a:pt x="3019478" y="6319471"/>
                  <a:pt x="2950686" y="6340638"/>
                </a:cubicBezTo>
                <a:cubicBezTo>
                  <a:pt x="2881894" y="6361805"/>
                  <a:pt x="2773944" y="6358630"/>
                  <a:pt x="2709386" y="6353338"/>
                </a:cubicBezTo>
                <a:cubicBezTo>
                  <a:pt x="2644828" y="6348046"/>
                  <a:pt x="2601436" y="6302538"/>
                  <a:pt x="2563336" y="6308888"/>
                </a:cubicBezTo>
                <a:cubicBezTo>
                  <a:pt x="2525236" y="6315238"/>
                  <a:pt x="2531586" y="6382971"/>
                  <a:pt x="2480786" y="6391438"/>
                </a:cubicBezTo>
                <a:cubicBezTo>
                  <a:pt x="2429986" y="6399905"/>
                  <a:pt x="2336853" y="6378738"/>
                  <a:pt x="2258536" y="6359688"/>
                </a:cubicBezTo>
                <a:cubicBezTo>
                  <a:pt x="2180219" y="6340638"/>
                  <a:pt x="2055336" y="6284546"/>
                  <a:pt x="2010886" y="6277138"/>
                </a:cubicBezTo>
                <a:cubicBezTo>
                  <a:pt x="1966436" y="6269730"/>
                  <a:pt x="2028878" y="6294071"/>
                  <a:pt x="1991836" y="6315238"/>
                </a:cubicBezTo>
                <a:cubicBezTo>
                  <a:pt x="1954794" y="6336405"/>
                  <a:pt x="1848961" y="6393555"/>
                  <a:pt x="1788636" y="6404138"/>
                </a:cubicBezTo>
                <a:cubicBezTo>
                  <a:pt x="1728311" y="6414721"/>
                  <a:pt x="1673278" y="6384030"/>
                  <a:pt x="1629886" y="6378738"/>
                </a:cubicBezTo>
                <a:cubicBezTo>
                  <a:pt x="1586494" y="6373446"/>
                  <a:pt x="1561094" y="6391438"/>
                  <a:pt x="1528286" y="6372388"/>
                </a:cubicBezTo>
                <a:cubicBezTo>
                  <a:pt x="1495478" y="6353338"/>
                  <a:pt x="1471136" y="6281371"/>
                  <a:pt x="1433036" y="6264438"/>
                </a:cubicBezTo>
                <a:cubicBezTo>
                  <a:pt x="1394936" y="6247505"/>
                  <a:pt x="1330378" y="6272905"/>
                  <a:pt x="1299686" y="6270788"/>
                </a:cubicBezTo>
                <a:cubicBezTo>
                  <a:pt x="1268994" y="6268671"/>
                  <a:pt x="1268994" y="6257030"/>
                  <a:pt x="1248886" y="6251738"/>
                </a:cubicBezTo>
                <a:cubicBezTo>
                  <a:pt x="1228778" y="6246446"/>
                  <a:pt x="1205494" y="6247505"/>
                  <a:pt x="1179036" y="6239038"/>
                </a:cubicBezTo>
                <a:cubicBezTo>
                  <a:pt x="1152578" y="6230571"/>
                  <a:pt x="1138819" y="6211521"/>
                  <a:pt x="1090136" y="6200938"/>
                </a:cubicBezTo>
                <a:cubicBezTo>
                  <a:pt x="1041453" y="6190355"/>
                  <a:pt x="938794" y="6191413"/>
                  <a:pt x="886936" y="6175538"/>
                </a:cubicBezTo>
                <a:cubicBezTo>
                  <a:pt x="835078" y="6159663"/>
                  <a:pt x="842486" y="6109921"/>
                  <a:pt x="778986" y="6105688"/>
                </a:cubicBezTo>
                <a:cubicBezTo>
                  <a:pt x="715486" y="6101455"/>
                  <a:pt x="589544" y="6157546"/>
                  <a:pt x="505936" y="6150138"/>
                </a:cubicBezTo>
                <a:cubicBezTo>
                  <a:pt x="422328" y="6142730"/>
                  <a:pt x="341894" y="6124738"/>
                  <a:pt x="277336" y="6061238"/>
                </a:cubicBezTo>
                <a:cubicBezTo>
                  <a:pt x="212778" y="5997738"/>
                  <a:pt x="149278" y="5840046"/>
                  <a:pt x="118586" y="5769138"/>
                </a:cubicBezTo>
                <a:cubicBezTo>
                  <a:pt x="87894" y="5698230"/>
                  <a:pt x="109061" y="5669655"/>
                  <a:pt x="93186" y="5635788"/>
                </a:cubicBezTo>
                <a:cubicBezTo>
                  <a:pt x="77311" y="5601921"/>
                  <a:pt x="26511" y="5590280"/>
                  <a:pt x="23336" y="5565938"/>
                </a:cubicBezTo>
                <a:cubicBezTo>
                  <a:pt x="20161" y="5541596"/>
                  <a:pt x="46619" y="5504555"/>
                  <a:pt x="74136" y="5489738"/>
                </a:cubicBezTo>
                <a:cubicBezTo>
                  <a:pt x="101653" y="5474921"/>
                  <a:pt x="130228" y="5489738"/>
                  <a:pt x="182086" y="5483388"/>
                </a:cubicBezTo>
                <a:cubicBezTo>
                  <a:pt x="233944" y="5477038"/>
                  <a:pt x="339778" y="5467513"/>
                  <a:pt x="385286" y="5451638"/>
                </a:cubicBezTo>
                <a:cubicBezTo>
                  <a:pt x="398220" y="5447126"/>
                  <a:pt x="403631" y="5442187"/>
                  <a:pt x="405996" y="5436609"/>
                </a:cubicBezTo>
                <a:cubicBezTo>
                  <a:pt x="389380" y="5445908"/>
                  <a:pt x="376315" y="5452368"/>
                  <a:pt x="371317" y="5450368"/>
                </a:cubicBezTo>
                <a:cubicBezTo>
                  <a:pt x="358617" y="5445288"/>
                  <a:pt x="414497" y="5391948"/>
                  <a:pt x="417037" y="5366548"/>
                </a:cubicBezTo>
                <a:cubicBezTo>
                  <a:pt x="419577" y="5341148"/>
                  <a:pt x="400527" y="5315748"/>
                  <a:pt x="386557" y="5297968"/>
                </a:cubicBezTo>
                <a:cubicBezTo>
                  <a:pt x="377925" y="5286982"/>
                  <a:pt x="351354" y="5278906"/>
                  <a:pt x="337674" y="5271392"/>
                </a:cubicBezTo>
                <a:cubicBezTo>
                  <a:pt x="330388" y="5280296"/>
                  <a:pt x="323777" y="5289267"/>
                  <a:pt x="317976" y="5297968"/>
                </a:cubicBezTo>
                <a:lnTo>
                  <a:pt x="325596" y="5320828"/>
                </a:lnTo>
                <a:lnTo>
                  <a:pt x="203676" y="5480848"/>
                </a:lnTo>
                <a:cubicBezTo>
                  <a:pt x="164306" y="5459258"/>
                  <a:pt x="30956" y="5358928"/>
                  <a:pt x="5556" y="5328448"/>
                </a:cubicBezTo>
                <a:cubicBezTo>
                  <a:pt x="-19844" y="5297968"/>
                  <a:pt x="50006" y="5306858"/>
                  <a:pt x="51276" y="5297968"/>
                </a:cubicBezTo>
                <a:cubicBezTo>
                  <a:pt x="52546" y="5289078"/>
                  <a:pt x="-10954" y="5315748"/>
                  <a:pt x="13176" y="5275108"/>
                </a:cubicBezTo>
                <a:cubicBezTo>
                  <a:pt x="34248" y="5239619"/>
                  <a:pt x="115363" y="5127623"/>
                  <a:pt x="172812" y="5073598"/>
                </a:cubicBezTo>
                <a:cubicBezTo>
                  <a:pt x="169347" y="5072708"/>
                  <a:pt x="166102" y="5071660"/>
                  <a:pt x="163036" y="5070638"/>
                </a:cubicBezTo>
                <a:cubicBezTo>
                  <a:pt x="115411" y="5054763"/>
                  <a:pt x="108003" y="5045238"/>
                  <a:pt x="80486" y="5032538"/>
                </a:cubicBezTo>
                <a:cubicBezTo>
                  <a:pt x="110119" y="5018250"/>
                  <a:pt x="139753" y="5003963"/>
                  <a:pt x="150336" y="4994438"/>
                </a:cubicBezTo>
                <a:cubicBezTo>
                  <a:pt x="160919" y="4984913"/>
                  <a:pt x="149278" y="4983855"/>
                  <a:pt x="143986" y="4975388"/>
                </a:cubicBezTo>
                <a:cubicBezTo>
                  <a:pt x="138694" y="4966921"/>
                  <a:pt x="134461" y="4955280"/>
                  <a:pt x="118586" y="4943638"/>
                </a:cubicBezTo>
                <a:cubicBezTo>
                  <a:pt x="102711" y="4931996"/>
                  <a:pt x="50853" y="4920355"/>
                  <a:pt x="48736" y="4905538"/>
                </a:cubicBezTo>
                <a:cubicBezTo>
                  <a:pt x="46619" y="4890721"/>
                  <a:pt x="88953" y="4863205"/>
                  <a:pt x="105886" y="4854738"/>
                </a:cubicBezTo>
                <a:cubicBezTo>
                  <a:pt x="122819" y="4846271"/>
                  <a:pt x="145044" y="4869555"/>
                  <a:pt x="150336" y="4854738"/>
                </a:cubicBezTo>
                <a:cubicBezTo>
                  <a:pt x="155628" y="4839921"/>
                  <a:pt x="120703" y="4766896"/>
                  <a:pt x="137636" y="4765838"/>
                </a:cubicBezTo>
                <a:cubicBezTo>
                  <a:pt x="154569" y="4764780"/>
                  <a:pt x="225478" y="4863205"/>
                  <a:pt x="251936" y="4848388"/>
                </a:cubicBezTo>
                <a:cubicBezTo>
                  <a:pt x="278394" y="4833571"/>
                  <a:pt x="291094" y="4740438"/>
                  <a:pt x="296386" y="4676938"/>
                </a:cubicBezTo>
                <a:cubicBezTo>
                  <a:pt x="301678" y="4613438"/>
                  <a:pt x="295328" y="4549938"/>
                  <a:pt x="283686" y="4467388"/>
                </a:cubicBezTo>
                <a:cubicBezTo>
                  <a:pt x="272044" y="4384838"/>
                  <a:pt x="233944" y="4288530"/>
                  <a:pt x="226536" y="4181638"/>
                </a:cubicBezTo>
                <a:cubicBezTo>
                  <a:pt x="219128" y="4074746"/>
                  <a:pt x="221244" y="3930813"/>
                  <a:pt x="239236" y="3826038"/>
                </a:cubicBezTo>
                <a:cubicBezTo>
                  <a:pt x="257228" y="3721263"/>
                  <a:pt x="299561" y="3630246"/>
                  <a:pt x="334486" y="3552988"/>
                </a:cubicBezTo>
                <a:cubicBezTo>
                  <a:pt x="369411" y="3475730"/>
                  <a:pt x="407511" y="3427046"/>
                  <a:pt x="448786" y="3362488"/>
                </a:cubicBezTo>
                <a:cubicBezTo>
                  <a:pt x="490061" y="3297930"/>
                  <a:pt x="536628" y="3225963"/>
                  <a:pt x="582136" y="3165638"/>
                </a:cubicBezTo>
                <a:cubicBezTo>
                  <a:pt x="627644" y="3105313"/>
                  <a:pt x="684794" y="3060863"/>
                  <a:pt x="721836" y="3000538"/>
                </a:cubicBezTo>
                <a:cubicBezTo>
                  <a:pt x="758878" y="2940213"/>
                  <a:pt x="782161" y="2864013"/>
                  <a:pt x="804386" y="2803688"/>
                </a:cubicBezTo>
                <a:cubicBezTo>
                  <a:pt x="826611" y="2743363"/>
                  <a:pt x="846719" y="2685155"/>
                  <a:pt x="855186" y="2638588"/>
                </a:cubicBezTo>
                <a:cubicBezTo>
                  <a:pt x="863653" y="2592021"/>
                  <a:pt x="846719" y="2550746"/>
                  <a:pt x="855186" y="2524288"/>
                </a:cubicBezTo>
                <a:cubicBezTo>
                  <a:pt x="857833" y="2516016"/>
                  <a:pt x="849722" y="2511054"/>
                  <a:pt x="841685" y="2507439"/>
                </a:cubicBezTo>
                <a:lnTo>
                  <a:pt x="840265" y="2493360"/>
                </a:lnTo>
                <a:cubicBezTo>
                  <a:pt x="846226" y="2491601"/>
                  <a:pt x="854752" y="2489598"/>
                  <a:pt x="866559" y="2487236"/>
                </a:cubicBezTo>
                <a:cubicBezTo>
                  <a:pt x="859687" y="2471787"/>
                  <a:pt x="853706" y="2456345"/>
                  <a:pt x="848837" y="2441737"/>
                </a:cubicBezTo>
                <a:cubicBezTo>
                  <a:pt x="825554" y="2371887"/>
                  <a:pt x="799095" y="2263937"/>
                  <a:pt x="798037" y="2213137"/>
                </a:cubicBezTo>
                <a:cubicBezTo>
                  <a:pt x="796979" y="2162337"/>
                  <a:pt x="809679" y="2172920"/>
                  <a:pt x="842487" y="2136937"/>
                </a:cubicBezTo>
                <a:cubicBezTo>
                  <a:pt x="875295" y="2100954"/>
                  <a:pt x="959962" y="2034279"/>
                  <a:pt x="994887" y="1997237"/>
                </a:cubicBezTo>
                <a:cubicBezTo>
                  <a:pt x="1029812" y="1960195"/>
                  <a:pt x="1037220" y="1952787"/>
                  <a:pt x="1052037" y="1914687"/>
                </a:cubicBezTo>
                <a:cubicBezTo>
                  <a:pt x="1066854" y="1876587"/>
                  <a:pt x="1063679" y="1832137"/>
                  <a:pt x="1083787" y="1768637"/>
                </a:cubicBezTo>
                <a:cubicBezTo>
                  <a:pt x="1103895" y="1705137"/>
                  <a:pt x="1137762" y="1596129"/>
                  <a:pt x="1172687" y="1533687"/>
                </a:cubicBezTo>
                <a:cubicBezTo>
                  <a:pt x="1207612" y="1471245"/>
                  <a:pt x="1234070" y="1447962"/>
                  <a:pt x="1293337" y="1393987"/>
                </a:cubicBezTo>
                <a:cubicBezTo>
                  <a:pt x="1352604" y="1340012"/>
                  <a:pt x="1455262" y="1256404"/>
                  <a:pt x="1528287" y="1209837"/>
                </a:cubicBezTo>
                <a:cubicBezTo>
                  <a:pt x="1598369" y="1165147"/>
                  <a:pt x="1553431" y="1123382"/>
                  <a:pt x="1710620" y="1115919"/>
                </a:cubicBezTo>
                <a:lnTo>
                  <a:pt x="1698150" y="1095538"/>
                </a:lnTo>
                <a:cubicBezTo>
                  <a:pt x="1683863" y="1069344"/>
                  <a:pt x="1661638" y="1048707"/>
                  <a:pt x="1669575" y="1024101"/>
                </a:cubicBezTo>
                <a:cubicBezTo>
                  <a:pt x="1677512" y="999495"/>
                  <a:pt x="1743394" y="980445"/>
                  <a:pt x="1745775" y="947901"/>
                </a:cubicBezTo>
                <a:cubicBezTo>
                  <a:pt x="1748156" y="915357"/>
                  <a:pt x="1688624" y="857413"/>
                  <a:pt x="1683862" y="828838"/>
                </a:cubicBezTo>
                <a:cubicBezTo>
                  <a:pt x="1679100" y="800263"/>
                  <a:pt x="1715612" y="794707"/>
                  <a:pt x="1717200" y="776451"/>
                </a:cubicBezTo>
                <a:cubicBezTo>
                  <a:pt x="1718787" y="758195"/>
                  <a:pt x="1695768" y="750257"/>
                  <a:pt x="1693387" y="719301"/>
                </a:cubicBezTo>
                <a:cubicBezTo>
                  <a:pt x="1691006" y="688345"/>
                  <a:pt x="1697356" y="615319"/>
                  <a:pt x="1702912" y="590713"/>
                </a:cubicBezTo>
                <a:cubicBezTo>
                  <a:pt x="1708468" y="566107"/>
                  <a:pt x="1721962" y="593888"/>
                  <a:pt x="1726725" y="571663"/>
                </a:cubicBezTo>
                <a:cubicBezTo>
                  <a:pt x="1731487" y="549438"/>
                  <a:pt x="1718787" y="486732"/>
                  <a:pt x="1731487" y="457363"/>
                </a:cubicBezTo>
                <a:cubicBezTo>
                  <a:pt x="1744187" y="427994"/>
                  <a:pt x="1777525" y="424026"/>
                  <a:pt x="1802925" y="395451"/>
                </a:cubicBezTo>
                <a:lnTo>
                  <a:pt x="1804047" y="393338"/>
                </a:lnTo>
                <a:lnTo>
                  <a:pt x="1798162" y="395451"/>
                </a:lnTo>
                <a:lnTo>
                  <a:pt x="1793400" y="362113"/>
                </a:lnTo>
                <a:lnTo>
                  <a:pt x="1779112" y="276388"/>
                </a:lnTo>
                <a:lnTo>
                  <a:pt x="1717200" y="304963"/>
                </a:lnTo>
                <a:lnTo>
                  <a:pt x="1674337" y="281151"/>
                </a:lnTo>
                <a:lnTo>
                  <a:pt x="1707675" y="262101"/>
                </a:lnTo>
                <a:lnTo>
                  <a:pt x="1774350" y="252576"/>
                </a:lnTo>
                <a:cubicBezTo>
                  <a:pt x="1775144" y="239876"/>
                  <a:pt x="1760459" y="210507"/>
                  <a:pt x="1745775" y="181138"/>
                </a:cubicBezTo>
                <a:lnTo>
                  <a:pt x="1732448" y="162641"/>
                </a:lnTo>
                <a:cubicBezTo>
                  <a:pt x="1730504" y="162438"/>
                  <a:pt x="1728596" y="162260"/>
                  <a:pt x="1726725" y="162088"/>
                </a:cubicBezTo>
                <a:cubicBezTo>
                  <a:pt x="1614806" y="151769"/>
                  <a:pt x="1613218" y="157326"/>
                  <a:pt x="1521937" y="147801"/>
                </a:cubicBezTo>
                <a:cubicBezTo>
                  <a:pt x="1430656" y="138276"/>
                  <a:pt x="1236187" y="113669"/>
                  <a:pt x="1179037" y="104938"/>
                </a:cubicBezTo>
                <a:lnTo>
                  <a:pt x="1174275" y="47788"/>
                </a:lnTo>
                <a:lnTo>
                  <a:pt x="1345725" y="43026"/>
                </a:lnTo>
                <a:cubicBezTo>
                  <a:pt x="1418750" y="40645"/>
                  <a:pt x="1546544" y="38263"/>
                  <a:pt x="1612425" y="33501"/>
                </a:cubicBezTo>
                <a:cubicBezTo>
                  <a:pt x="1678306" y="28738"/>
                  <a:pt x="1715612" y="20007"/>
                  <a:pt x="1741012" y="14451"/>
                </a:cubicBezTo>
                <a:cubicBezTo>
                  <a:pt x="1766412" y="8895"/>
                  <a:pt x="1749744" y="-1424"/>
                  <a:pt x="1764825" y="16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4139952" y="465313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accent6">
                    <a:lumMod val="50000"/>
                  </a:schemeClr>
                </a:solidFill>
                <a:latin typeface="华文黑体" pitchFamily="2" charset="-122"/>
                <a:ea typeface="华文黑体" pitchFamily="2" charset="-122"/>
                <a:cs typeface="华文黑体" pitchFamily="2" charset="-122"/>
              </a:rPr>
              <a:t>秦始皇</a:t>
            </a:r>
            <a:endParaRPr lang="zh-CN" altLang="en-US" dirty="0">
              <a:solidFill>
                <a:schemeClr val="accent6">
                  <a:lumMod val="50000"/>
                </a:schemeClr>
              </a:solidFill>
              <a:latin typeface="华文黑体" pitchFamily="2" charset="-122"/>
              <a:ea typeface="华文黑体" pitchFamily="2" charset="-122"/>
              <a:cs typeface="华文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187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 8"/>
          <p:cNvSpPr/>
          <p:nvPr/>
        </p:nvSpPr>
        <p:spPr>
          <a:xfrm>
            <a:off x="3191587" y="476672"/>
            <a:ext cx="2736304" cy="5167377"/>
          </a:xfrm>
          <a:custGeom>
            <a:avLst/>
            <a:gdLst/>
            <a:ahLst/>
            <a:cxnLst/>
            <a:rect l="l" t="t" r="r" b="b"/>
            <a:pathLst>
              <a:path w="2865696" h="5411728">
                <a:moveTo>
                  <a:pt x="1092264" y="5138306"/>
                </a:moveTo>
                <a:cubicBezTo>
                  <a:pt x="1073814" y="5164582"/>
                  <a:pt x="1040916" y="5194552"/>
                  <a:pt x="1038784" y="5206275"/>
                </a:cubicBezTo>
                <a:cubicBezTo>
                  <a:pt x="1035609" y="5223738"/>
                  <a:pt x="1058628" y="5218975"/>
                  <a:pt x="1086409" y="5211037"/>
                </a:cubicBezTo>
                <a:cubicBezTo>
                  <a:pt x="1114190" y="5203099"/>
                  <a:pt x="1174516" y="5169762"/>
                  <a:pt x="1205472" y="5158650"/>
                </a:cubicBezTo>
                <a:cubicBezTo>
                  <a:pt x="1233167" y="5148709"/>
                  <a:pt x="1244344" y="5145119"/>
                  <a:pt x="1264600" y="5145081"/>
                </a:cubicBezTo>
                <a:lnTo>
                  <a:pt x="1114984" y="5149125"/>
                </a:lnTo>
                <a:close/>
                <a:moveTo>
                  <a:pt x="929917" y="4744462"/>
                </a:moveTo>
                <a:cubicBezTo>
                  <a:pt x="924634" y="4742924"/>
                  <a:pt x="918333" y="4743916"/>
                  <a:pt x="910197" y="4749075"/>
                </a:cubicBezTo>
                <a:cubicBezTo>
                  <a:pt x="877653" y="4769713"/>
                  <a:pt x="806216" y="4873693"/>
                  <a:pt x="776847" y="4906237"/>
                </a:cubicBezTo>
                <a:cubicBezTo>
                  <a:pt x="747478" y="4938781"/>
                  <a:pt x="766528" y="4930050"/>
                  <a:pt x="733984" y="4944337"/>
                </a:cubicBezTo>
                <a:cubicBezTo>
                  <a:pt x="701440" y="4958624"/>
                  <a:pt x="618096" y="4970531"/>
                  <a:pt x="581584" y="4991962"/>
                </a:cubicBezTo>
                <a:cubicBezTo>
                  <a:pt x="545072" y="5013393"/>
                  <a:pt x="522846" y="5056256"/>
                  <a:pt x="514909" y="5072925"/>
                </a:cubicBezTo>
                <a:cubicBezTo>
                  <a:pt x="508956" y="5085427"/>
                  <a:pt x="493626" y="5095696"/>
                  <a:pt x="508100" y="5095696"/>
                </a:cubicBezTo>
                <a:lnTo>
                  <a:pt x="533959" y="5091975"/>
                </a:lnTo>
                <a:cubicBezTo>
                  <a:pt x="585553" y="5081656"/>
                  <a:pt x="764941" y="5022918"/>
                  <a:pt x="824472" y="5011012"/>
                </a:cubicBezTo>
                <a:cubicBezTo>
                  <a:pt x="884003" y="4999106"/>
                  <a:pt x="868922" y="5017362"/>
                  <a:pt x="891147" y="5020537"/>
                </a:cubicBezTo>
                <a:lnTo>
                  <a:pt x="921998" y="5032878"/>
                </a:lnTo>
                <a:cubicBezTo>
                  <a:pt x="936108" y="4991120"/>
                  <a:pt x="963634" y="4934391"/>
                  <a:pt x="991159" y="4877662"/>
                </a:cubicBezTo>
                <a:lnTo>
                  <a:pt x="1008842" y="4806932"/>
                </a:lnTo>
                <a:cubicBezTo>
                  <a:pt x="994837" y="4796913"/>
                  <a:pt x="981598" y="4785287"/>
                  <a:pt x="972109" y="4782412"/>
                </a:cubicBezTo>
                <a:cubicBezTo>
                  <a:pt x="952464" y="4776459"/>
                  <a:pt x="945767" y="4749075"/>
                  <a:pt x="929917" y="4744462"/>
                </a:cubicBezTo>
                <a:close/>
                <a:moveTo>
                  <a:pt x="1562659" y="3196500"/>
                </a:moveTo>
                <a:cubicBezTo>
                  <a:pt x="1540483" y="3197746"/>
                  <a:pt x="1514082" y="3201652"/>
                  <a:pt x="1485503" y="3207264"/>
                </a:cubicBezTo>
                <a:cubicBezTo>
                  <a:pt x="1484460" y="3210246"/>
                  <a:pt x="1483071" y="3212951"/>
                  <a:pt x="1481697" y="3215549"/>
                </a:cubicBezTo>
                <a:cubicBezTo>
                  <a:pt x="1438041" y="3298099"/>
                  <a:pt x="1398354" y="3348900"/>
                  <a:pt x="1343585" y="3382237"/>
                </a:cubicBezTo>
                <a:cubicBezTo>
                  <a:pt x="1288816" y="3415574"/>
                  <a:pt x="1164198" y="3406843"/>
                  <a:pt x="1153085" y="3415574"/>
                </a:cubicBezTo>
                <a:cubicBezTo>
                  <a:pt x="1141972" y="3424305"/>
                  <a:pt x="1223729" y="3432243"/>
                  <a:pt x="1276910" y="3434624"/>
                </a:cubicBezTo>
                <a:cubicBezTo>
                  <a:pt x="1330091" y="3437005"/>
                  <a:pt x="1433278" y="3427481"/>
                  <a:pt x="1472172" y="3429862"/>
                </a:cubicBezTo>
                <a:cubicBezTo>
                  <a:pt x="1501343" y="3431648"/>
                  <a:pt x="1490329" y="3436113"/>
                  <a:pt x="1496394" y="3442252"/>
                </a:cubicBezTo>
                <a:lnTo>
                  <a:pt x="1510272" y="3448912"/>
                </a:lnTo>
                <a:cubicBezTo>
                  <a:pt x="1542022" y="3458437"/>
                  <a:pt x="1580916" y="3459231"/>
                  <a:pt x="1662672" y="3487012"/>
                </a:cubicBezTo>
                <a:cubicBezTo>
                  <a:pt x="1744428" y="3514793"/>
                  <a:pt x="1934929" y="3564799"/>
                  <a:pt x="2000810" y="3615599"/>
                </a:cubicBezTo>
                <a:cubicBezTo>
                  <a:pt x="2009977" y="3622667"/>
                  <a:pt x="2017330" y="3630043"/>
                  <a:pt x="2023007" y="3637850"/>
                </a:cubicBezTo>
                <a:cubicBezTo>
                  <a:pt x="2096100" y="3677015"/>
                  <a:pt x="2166449" y="3717612"/>
                  <a:pt x="2210359" y="3768000"/>
                </a:cubicBezTo>
                <a:cubicBezTo>
                  <a:pt x="2258778" y="3823562"/>
                  <a:pt x="2283385" y="3887062"/>
                  <a:pt x="2291322" y="3958500"/>
                </a:cubicBezTo>
                <a:cubicBezTo>
                  <a:pt x="2299260" y="4029937"/>
                  <a:pt x="2299259" y="4124394"/>
                  <a:pt x="2257984" y="4196625"/>
                </a:cubicBezTo>
                <a:cubicBezTo>
                  <a:pt x="2216709" y="4268856"/>
                  <a:pt x="2124635" y="4324418"/>
                  <a:pt x="2043672" y="4391887"/>
                </a:cubicBezTo>
                <a:cubicBezTo>
                  <a:pt x="1962710" y="4459356"/>
                  <a:pt x="1862697" y="4531587"/>
                  <a:pt x="1772209" y="4601437"/>
                </a:cubicBezTo>
                <a:lnTo>
                  <a:pt x="1736004" y="4632705"/>
                </a:lnTo>
                <a:cubicBezTo>
                  <a:pt x="1753190" y="4671988"/>
                  <a:pt x="1777463" y="4702027"/>
                  <a:pt x="1819834" y="4706212"/>
                </a:cubicBezTo>
                <a:cubicBezTo>
                  <a:pt x="1884128" y="4712562"/>
                  <a:pt x="2013509" y="4657794"/>
                  <a:pt x="2096059" y="4606200"/>
                </a:cubicBezTo>
                <a:cubicBezTo>
                  <a:pt x="2178609" y="4554606"/>
                  <a:pt x="2261953" y="4472056"/>
                  <a:pt x="2315134" y="4396650"/>
                </a:cubicBezTo>
                <a:cubicBezTo>
                  <a:pt x="2368315" y="4321244"/>
                  <a:pt x="2399272" y="4231549"/>
                  <a:pt x="2415147" y="4153762"/>
                </a:cubicBezTo>
                <a:cubicBezTo>
                  <a:pt x="2431022" y="4075975"/>
                  <a:pt x="2427053" y="4016444"/>
                  <a:pt x="2410384" y="3929925"/>
                </a:cubicBezTo>
                <a:cubicBezTo>
                  <a:pt x="2393715" y="3843406"/>
                  <a:pt x="2365934" y="3721963"/>
                  <a:pt x="2315134" y="3634650"/>
                </a:cubicBezTo>
                <a:cubicBezTo>
                  <a:pt x="2264334" y="3547338"/>
                  <a:pt x="2174640" y="3467169"/>
                  <a:pt x="2105584" y="3406050"/>
                </a:cubicBezTo>
                <a:cubicBezTo>
                  <a:pt x="2036528" y="3344931"/>
                  <a:pt x="1976203" y="3298099"/>
                  <a:pt x="1900797" y="3267937"/>
                </a:cubicBezTo>
                <a:cubicBezTo>
                  <a:pt x="1825391" y="3237775"/>
                  <a:pt x="1684897" y="3232219"/>
                  <a:pt x="1653147" y="3225075"/>
                </a:cubicBezTo>
                <a:lnTo>
                  <a:pt x="1647236" y="3223219"/>
                </a:lnTo>
                <a:cubicBezTo>
                  <a:pt x="1646371" y="3221015"/>
                  <a:pt x="1705055" y="3227014"/>
                  <a:pt x="1710297" y="3225075"/>
                </a:cubicBezTo>
                <a:cubicBezTo>
                  <a:pt x="1692041" y="3220313"/>
                  <a:pt x="1633303" y="3192531"/>
                  <a:pt x="1562659" y="3196500"/>
                </a:cubicBezTo>
                <a:close/>
                <a:moveTo>
                  <a:pt x="2554016" y="2096097"/>
                </a:moveTo>
                <a:lnTo>
                  <a:pt x="2548027" y="2117057"/>
                </a:lnTo>
                <a:lnTo>
                  <a:pt x="2564016" y="2131854"/>
                </a:lnTo>
                <a:cubicBezTo>
                  <a:pt x="2559120" y="2144937"/>
                  <a:pt x="2548882" y="2159422"/>
                  <a:pt x="2548497" y="2182087"/>
                </a:cubicBezTo>
                <a:cubicBezTo>
                  <a:pt x="2547703" y="2228918"/>
                  <a:pt x="2527066" y="2347187"/>
                  <a:pt x="2538972" y="2367825"/>
                </a:cubicBezTo>
                <a:cubicBezTo>
                  <a:pt x="2550878" y="2388463"/>
                  <a:pt x="2609615" y="2340043"/>
                  <a:pt x="2619934" y="2305912"/>
                </a:cubicBezTo>
                <a:cubicBezTo>
                  <a:pt x="2630253" y="2271781"/>
                  <a:pt x="2613584" y="2200343"/>
                  <a:pt x="2600884" y="2163037"/>
                </a:cubicBezTo>
                <a:cubicBezTo>
                  <a:pt x="2594434" y="2144090"/>
                  <a:pt x="2577747" y="2139884"/>
                  <a:pt x="2564016" y="2131854"/>
                </a:cubicBezTo>
                <a:cubicBezTo>
                  <a:pt x="2568498" y="2120291"/>
                  <a:pt x="2568777" y="2109836"/>
                  <a:pt x="2554016" y="2096097"/>
                </a:cubicBezTo>
                <a:close/>
                <a:moveTo>
                  <a:pt x="897893" y="465"/>
                </a:moveTo>
                <a:cubicBezTo>
                  <a:pt x="922367" y="1656"/>
                  <a:pt x="944063" y="5095"/>
                  <a:pt x="959409" y="10387"/>
                </a:cubicBezTo>
                <a:cubicBezTo>
                  <a:pt x="990101" y="20970"/>
                  <a:pt x="1003859" y="48487"/>
                  <a:pt x="1003859" y="67537"/>
                </a:cubicBezTo>
                <a:cubicBezTo>
                  <a:pt x="1003859" y="86587"/>
                  <a:pt x="980576" y="111987"/>
                  <a:pt x="959409" y="124687"/>
                </a:cubicBezTo>
                <a:cubicBezTo>
                  <a:pt x="938242" y="137387"/>
                  <a:pt x="934009" y="122570"/>
                  <a:pt x="876859" y="143737"/>
                </a:cubicBezTo>
                <a:cubicBezTo>
                  <a:pt x="819709" y="164904"/>
                  <a:pt x="682126" y="211470"/>
                  <a:pt x="616509" y="251687"/>
                </a:cubicBezTo>
                <a:cubicBezTo>
                  <a:pt x="550892" y="291904"/>
                  <a:pt x="545601" y="304604"/>
                  <a:pt x="483159" y="385037"/>
                </a:cubicBezTo>
                <a:cubicBezTo>
                  <a:pt x="420717" y="465470"/>
                  <a:pt x="283134" y="652795"/>
                  <a:pt x="241859" y="734287"/>
                </a:cubicBezTo>
                <a:cubicBezTo>
                  <a:pt x="200584" y="815779"/>
                  <a:pt x="243976" y="780854"/>
                  <a:pt x="235509" y="873987"/>
                </a:cubicBezTo>
                <a:cubicBezTo>
                  <a:pt x="227042" y="967120"/>
                  <a:pt x="190001" y="1150212"/>
                  <a:pt x="191059" y="1293087"/>
                </a:cubicBezTo>
                <a:cubicBezTo>
                  <a:pt x="192117" y="1435962"/>
                  <a:pt x="217517" y="1595770"/>
                  <a:pt x="241859" y="1731237"/>
                </a:cubicBezTo>
                <a:cubicBezTo>
                  <a:pt x="266201" y="1866704"/>
                  <a:pt x="301126" y="1997937"/>
                  <a:pt x="337109" y="2105887"/>
                </a:cubicBezTo>
                <a:cubicBezTo>
                  <a:pt x="373092" y="2213837"/>
                  <a:pt x="416484" y="2319670"/>
                  <a:pt x="457759" y="2378937"/>
                </a:cubicBezTo>
                <a:cubicBezTo>
                  <a:pt x="499034" y="2438204"/>
                  <a:pt x="540309" y="2431854"/>
                  <a:pt x="584759" y="2461487"/>
                </a:cubicBezTo>
                <a:lnTo>
                  <a:pt x="636173" y="2496542"/>
                </a:lnTo>
                <a:cubicBezTo>
                  <a:pt x="647665" y="2480954"/>
                  <a:pt x="658206" y="2466377"/>
                  <a:pt x="667310" y="2453549"/>
                </a:cubicBezTo>
                <a:cubicBezTo>
                  <a:pt x="667391" y="2453436"/>
                  <a:pt x="760985" y="2324148"/>
                  <a:pt x="791135" y="2277337"/>
                </a:cubicBezTo>
                <a:cubicBezTo>
                  <a:pt x="821298" y="2230506"/>
                  <a:pt x="763354" y="2214631"/>
                  <a:pt x="848285" y="2172562"/>
                </a:cubicBezTo>
                <a:lnTo>
                  <a:pt x="866361" y="2164828"/>
                </a:lnTo>
                <a:lnTo>
                  <a:pt x="862572" y="2143987"/>
                </a:lnTo>
                <a:cubicBezTo>
                  <a:pt x="892734" y="2070962"/>
                  <a:pt x="918134" y="1994762"/>
                  <a:pt x="953059" y="1924912"/>
                </a:cubicBezTo>
                <a:cubicBezTo>
                  <a:pt x="987984" y="1855062"/>
                  <a:pt x="1030847" y="1785212"/>
                  <a:pt x="1072122" y="1724887"/>
                </a:cubicBezTo>
                <a:cubicBezTo>
                  <a:pt x="1113397" y="1664562"/>
                  <a:pt x="1161022" y="1605031"/>
                  <a:pt x="1200709" y="1562962"/>
                </a:cubicBezTo>
                <a:cubicBezTo>
                  <a:pt x="1240396" y="1520893"/>
                  <a:pt x="1275322" y="1492319"/>
                  <a:pt x="1310247" y="1472475"/>
                </a:cubicBezTo>
                <a:cubicBezTo>
                  <a:pt x="1345172" y="1452631"/>
                  <a:pt x="1381684" y="1449456"/>
                  <a:pt x="1410259" y="1443900"/>
                </a:cubicBezTo>
                <a:cubicBezTo>
                  <a:pt x="1438834" y="1438344"/>
                  <a:pt x="1472966" y="1448662"/>
                  <a:pt x="1481697" y="1439137"/>
                </a:cubicBezTo>
                <a:cubicBezTo>
                  <a:pt x="1490428" y="1429612"/>
                  <a:pt x="1482491" y="1397069"/>
                  <a:pt x="1462647" y="1386750"/>
                </a:cubicBezTo>
                <a:cubicBezTo>
                  <a:pt x="1442803" y="1376431"/>
                  <a:pt x="1396765" y="1385163"/>
                  <a:pt x="1362634" y="1377225"/>
                </a:cubicBezTo>
                <a:cubicBezTo>
                  <a:pt x="1328503" y="1369287"/>
                  <a:pt x="1284846" y="1358175"/>
                  <a:pt x="1257859" y="1339125"/>
                </a:cubicBezTo>
                <a:cubicBezTo>
                  <a:pt x="1230872" y="1320075"/>
                  <a:pt x="1187215" y="1284356"/>
                  <a:pt x="1181659" y="1262925"/>
                </a:cubicBezTo>
                <a:cubicBezTo>
                  <a:pt x="1176103" y="1241494"/>
                  <a:pt x="1218966" y="1235937"/>
                  <a:pt x="1224522" y="1210537"/>
                </a:cubicBezTo>
                <a:cubicBezTo>
                  <a:pt x="1230078" y="1185137"/>
                  <a:pt x="1203885" y="1151006"/>
                  <a:pt x="1214997" y="1110525"/>
                </a:cubicBezTo>
                <a:cubicBezTo>
                  <a:pt x="1226109" y="1070044"/>
                  <a:pt x="1273735" y="1007337"/>
                  <a:pt x="1291197" y="967650"/>
                </a:cubicBezTo>
                <a:cubicBezTo>
                  <a:pt x="1308660" y="927962"/>
                  <a:pt x="1313422" y="908912"/>
                  <a:pt x="1319772" y="872400"/>
                </a:cubicBezTo>
                <a:cubicBezTo>
                  <a:pt x="1326122" y="835888"/>
                  <a:pt x="1316597" y="799375"/>
                  <a:pt x="1329297" y="748575"/>
                </a:cubicBezTo>
                <a:cubicBezTo>
                  <a:pt x="1341997" y="697775"/>
                  <a:pt x="1352316" y="619987"/>
                  <a:pt x="1395972" y="567600"/>
                </a:cubicBezTo>
                <a:cubicBezTo>
                  <a:pt x="1439628" y="515213"/>
                  <a:pt x="1511859" y="454887"/>
                  <a:pt x="1591234" y="434250"/>
                </a:cubicBezTo>
                <a:cubicBezTo>
                  <a:pt x="1630922" y="423931"/>
                  <a:pt x="1677158" y="417581"/>
                  <a:pt x="1725477" y="418177"/>
                </a:cubicBezTo>
                <a:cubicBezTo>
                  <a:pt x="1773797" y="418772"/>
                  <a:pt x="1824200" y="426312"/>
                  <a:pt x="1872222" y="443775"/>
                </a:cubicBezTo>
                <a:cubicBezTo>
                  <a:pt x="1968266" y="478700"/>
                  <a:pt x="2102410" y="580300"/>
                  <a:pt x="2167497" y="643800"/>
                </a:cubicBezTo>
                <a:cubicBezTo>
                  <a:pt x="2232584" y="707300"/>
                  <a:pt x="2245285" y="773181"/>
                  <a:pt x="2262747" y="824775"/>
                </a:cubicBezTo>
                <a:cubicBezTo>
                  <a:pt x="2280209" y="876369"/>
                  <a:pt x="2257191" y="918437"/>
                  <a:pt x="2272272" y="953362"/>
                </a:cubicBezTo>
                <a:cubicBezTo>
                  <a:pt x="2287353" y="988287"/>
                  <a:pt x="2342122" y="1016069"/>
                  <a:pt x="2353234" y="1034325"/>
                </a:cubicBezTo>
                <a:lnTo>
                  <a:pt x="2338947" y="1062900"/>
                </a:lnTo>
                <a:cubicBezTo>
                  <a:pt x="2316722" y="1061312"/>
                  <a:pt x="2284972" y="1043056"/>
                  <a:pt x="2272272" y="1058137"/>
                </a:cubicBezTo>
                <a:cubicBezTo>
                  <a:pt x="2259572" y="1073218"/>
                  <a:pt x="2261160" y="1122431"/>
                  <a:pt x="2262747" y="1153387"/>
                </a:cubicBezTo>
                <a:cubicBezTo>
                  <a:pt x="2264335" y="1184343"/>
                  <a:pt x="2276241" y="1205775"/>
                  <a:pt x="2281797" y="1243875"/>
                </a:cubicBezTo>
                <a:cubicBezTo>
                  <a:pt x="2287353" y="1281975"/>
                  <a:pt x="2284178" y="1345475"/>
                  <a:pt x="2296084" y="1381987"/>
                </a:cubicBezTo>
                <a:cubicBezTo>
                  <a:pt x="2307990" y="1418499"/>
                  <a:pt x="2340534" y="1438344"/>
                  <a:pt x="2353234" y="1462950"/>
                </a:cubicBezTo>
                <a:cubicBezTo>
                  <a:pt x="2365934" y="1487556"/>
                  <a:pt x="2364346" y="1524069"/>
                  <a:pt x="2372284" y="1529625"/>
                </a:cubicBezTo>
                <a:cubicBezTo>
                  <a:pt x="2380222" y="1535181"/>
                  <a:pt x="2395303" y="1517718"/>
                  <a:pt x="2400859" y="1496287"/>
                </a:cubicBezTo>
                <a:cubicBezTo>
                  <a:pt x="2406415" y="1474856"/>
                  <a:pt x="2401653" y="1426437"/>
                  <a:pt x="2405622" y="1401037"/>
                </a:cubicBezTo>
                <a:cubicBezTo>
                  <a:pt x="2409591" y="1375637"/>
                  <a:pt x="2416735" y="1362143"/>
                  <a:pt x="2424672" y="1343887"/>
                </a:cubicBezTo>
                <a:cubicBezTo>
                  <a:pt x="2432609" y="1325631"/>
                  <a:pt x="2445310" y="1315313"/>
                  <a:pt x="2453247" y="1291500"/>
                </a:cubicBezTo>
                <a:cubicBezTo>
                  <a:pt x="2461185" y="1267688"/>
                  <a:pt x="2464360" y="1218474"/>
                  <a:pt x="2472297" y="1201012"/>
                </a:cubicBezTo>
                <a:cubicBezTo>
                  <a:pt x="2480234" y="1183550"/>
                  <a:pt x="2491347" y="1185137"/>
                  <a:pt x="2500872" y="1186725"/>
                </a:cubicBezTo>
                <a:cubicBezTo>
                  <a:pt x="2510397" y="1188312"/>
                  <a:pt x="2523891" y="1196249"/>
                  <a:pt x="2529447" y="1210537"/>
                </a:cubicBezTo>
                <a:cubicBezTo>
                  <a:pt x="2535003" y="1224824"/>
                  <a:pt x="2538178" y="1256575"/>
                  <a:pt x="2534209" y="1272450"/>
                </a:cubicBezTo>
                <a:cubicBezTo>
                  <a:pt x="2530240" y="1288325"/>
                  <a:pt x="2509603" y="1289118"/>
                  <a:pt x="2505634" y="1305787"/>
                </a:cubicBezTo>
                <a:cubicBezTo>
                  <a:pt x="2501665" y="1322456"/>
                  <a:pt x="2499285" y="1356587"/>
                  <a:pt x="2510397" y="1372462"/>
                </a:cubicBezTo>
                <a:cubicBezTo>
                  <a:pt x="2521510" y="1388337"/>
                  <a:pt x="2561990" y="1387543"/>
                  <a:pt x="2572309" y="1401037"/>
                </a:cubicBezTo>
                <a:cubicBezTo>
                  <a:pt x="2582628" y="1414531"/>
                  <a:pt x="2566753" y="1440725"/>
                  <a:pt x="2572309" y="1453425"/>
                </a:cubicBezTo>
                <a:cubicBezTo>
                  <a:pt x="2577865" y="1466125"/>
                  <a:pt x="2598503" y="1467712"/>
                  <a:pt x="2605647" y="1477237"/>
                </a:cubicBezTo>
                <a:cubicBezTo>
                  <a:pt x="2612791" y="1486762"/>
                  <a:pt x="2603266" y="1500256"/>
                  <a:pt x="2615172" y="1510575"/>
                </a:cubicBezTo>
                <a:cubicBezTo>
                  <a:pt x="2627078" y="1520894"/>
                  <a:pt x="2670734" y="1522481"/>
                  <a:pt x="2677084" y="1539150"/>
                </a:cubicBezTo>
                <a:cubicBezTo>
                  <a:pt x="2683434" y="1555819"/>
                  <a:pt x="2655653" y="1585187"/>
                  <a:pt x="2653272" y="1610587"/>
                </a:cubicBezTo>
                <a:cubicBezTo>
                  <a:pt x="2650891" y="1635987"/>
                  <a:pt x="2662797" y="1668531"/>
                  <a:pt x="2662797" y="1691550"/>
                </a:cubicBezTo>
                <a:cubicBezTo>
                  <a:pt x="2662797" y="1714569"/>
                  <a:pt x="2654859" y="1737588"/>
                  <a:pt x="2653272" y="1748700"/>
                </a:cubicBezTo>
                <a:lnTo>
                  <a:pt x="2631872" y="1823600"/>
                </a:lnTo>
                <a:cubicBezTo>
                  <a:pt x="2638895" y="1805994"/>
                  <a:pt x="2644736" y="1791547"/>
                  <a:pt x="2648509" y="1782037"/>
                </a:cubicBezTo>
                <a:cubicBezTo>
                  <a:pt x="2668353" y="1732031"/>
                  <a:pt x="2653272" y="1788387"/>
                  <a:pt x="2662797" y="1782037"/>
                </a:cubicBezTo>
                <a:cubicBezTo>
                  <a:pt x="2669941" y="1777275"/>
                  <a:pt x="2676191" y="1748848"/>
                  <a:pt x="2689586" y="1741965"/>
                </a:cubicBezTo>
                <a:cubicBezTo>
                  <a:pt x="2694051" y="1739670"/>
                  <a:pt x="2699309" y="1739770"/>
                  <a:pt x="2705659" y="1743937"/>
                </a:cubicBezTo>
                <a:cubicBezTo>
                  <a:pt x="2731059" y="1760606"/>
                  <a:pt x="2804085" y="1849506"/>
                  <a:pt x="2815197" y="1882050"/>
                </a:cubicBezTo>
                <a:cubicBezTo>
                  <a:pt x="2826309" y="1914594"/>
                  <a:pt x="2776303" y="1928088"/>
                  <a:pt x="2772334" y="1939200"/>
                </a:cubicBezTo>
                <a:cubicBezTo>
                  <a:pt x="2768365" y="1950312"/>
                  <a:pt x="2782653" y="1940788"/>
                  <a:pt x="2791384" y="1948725"/>
                </a:cubicBezTo>
                <a:cubicBezTo>
                  <a:pt x="2800115" y="1956662"/>
                  <a:pt x="2814403" y="1970950"/>
                  <a:pt x="2824722" y="1986825"/>
                </a:cubicBezTo>
                <a:cubicBezTo>
                  <a:pt x="2835041" y="2002700"/>
                  <a:pt x="2850916" y="2020956"/>
                  <a:pt x="2853297" y="2043975"/>
                </a:cubicBezTo>
                <a:cubicBezTo>
                  <a:pt x="2855678" y="2066994"/>
                  <a:pt x="2838215" y="2094775"/>
                  <a:pt x="2839009" y="2124937"/>
                </a:cubicBezTo>
                <a:cubicBezTo>
                  <a:pt x="2839803" y="2155099"/>
                  <a:pt x="2854090" y="2185262"/>
                  <a:pt x="2858059" y="2224950"/>
                </a:cubicBezTo>
                <a:cubicBezTo>
                  <a:pt x="2862028" y="2264638"/>
                  <a:pt x="2869966" y="2332900"/>
                  <a:pt x="2862822" y="2363062"/>
                </a:cubicBezTo>
                <a:cubicBezTo>
                  <a:pt x="2855678" y="2393224"/>
                  <a:pt x="2838216" y="2383700"/>
                  <a:pt x="2815197" y="2405925"/>
                </a:cubicBezTo>
                <a:cubicBezTo>
                  <a:pt x="2792178" y="2428150"/>
                  <a:pt x="2761221" y="2463868"/>
                  <a:pt x="2724709" y="2496412"/>
                </a:cubicBezTo>
                <a:cubicBezTo>
                  <a:pt x="2688197" y="2528956"/>
                  <a:pt x="2665178" y="2535306"/>
                  <a:pt x="2596122" y="2601187"/>
                </a:cubicBezTo>
                <a:cubicBezTo>
                  <a:pt x="2527066" y="2667068"/>
                  <a:pt x="2404034" y="2816294"/>
                  <a:pt x="2310372" y="2891700"/>
                </a:cubicBezTo>
                <a:cubicBezTo>
                  <a:pt x="2216710" y="2967106"/>
                  <a:pt x="2117491" y="3025844"/>
                  <a:pt x="2034147" y="3053625"/>
                </a:cubicBezTo>
                <a:cubicBezTo>
                  <a:pt x="1950803" y="3081406"/>
                  <a:pt x="1869046" y="3074262"/>
                  <a:pt x="1810309" y="3058387"/>
                </a:cubicBezTo>
                <a:cubicBezTo>
                  <a:pt x="1751572" y="3042512"/>
                  <a:pt x="1716647" y="3000443"/>
                  <a:pt x="1681722" y="2958375"/>
                </a:cubicBezTo>
                <a:lnTo>
                  <a:pt x="1581325" y="2955136"/>
                </a:lnTo>
                <a:cubicBezTo>
                  <a:pt x="1571076" y="2985134"/>
                  <a:pt x="1559153" y="3020315"/>
                  <a:pt x="1546403" y="3055750"/>
                </a:cubicBezTo>
                <a:cubicBezTo>
                  <a:pt x="1598885" y="3055487"/>
                  <a:pt x="1646901" y="3056147"/>
                  <a:pt x="1686484" y="3058387"/>
                </a:cubicBezTo>
                <a:cubicBezTo>
                  <a:pt x="1770621" y="3063149"/>
                  <a:pt x="1815866" y="3071087"/>
                  <a:pt x="1862697" y="3086962"/>
                </a:cubicBezTo>
                <a:cubicBezTo>
                  <a:pt x="1909528" y="3102837"/>
                  <a:pt x="1898416" y="3112362"/>
                  <a:pt x="1967472" y="3153637"/>
                </a:cubicBezTo>
                <a:cubicBezTo>
                  <a:pt x="2036528" y="3194912"/>
                  <a:pt x="2186547" y="3262381"/>
                  <a:pt x="2277034" y="3334612"/>
                </a:cubicBezTo>
                <a:cubicBezTo>
                  <a:pt x="2367521" y="3406843"/>
                  <a:pt x="2453247" y="3475900"/>
                  <a:pt x="2510397" y="3587025"/>
                </a:cubicBezTo>
                <a:cubicBezTo>
                  <a:pt x="2567547" y="3698150"/>
                  <a:pt x="2615172" y="3863250"/>
                  <a:pt x="2619934" y="4001362"/>
                </a:cubicBezTo>
                <a:cubicBezTo>
                  <a:pt x="2624696" y="4139474"/>
                  <a:pt x="2584216" y="4301400"/>
                  <a:pt x="2538972" y="4415700"/>
                </a:cubicBezTo>
                <a:cubicBezTo>
                  <a:pt x="2493728" y="4530000"/>
                  <a:pt x="2417528" y="4614931"/>
                  <a:pt x="2348472" y="4687162"/>
                </a:cubicBezTo>
                <a:cubicBezTo>
                  <a:pt x="2279416" y="4759393"/>
                  <a:pt x="2199247" y="4795112"/>
                  <a:pt x="2124634" y="4849087"/>
                </a:cubicBezTo>
                <a:cubicBezTo>
                  <a:pt x="2069865" y="4866946"/>
                  <a:pt x="2015096" y="4884806"/>
                  <a:pt x="1943659" y="4901475"/>
                </a:cubicBezTo>
                <a:cubicBezTo>
                  <a:pt x="1872222" y="4918144"/>
                  <a:pt x="1765859" y="4943544"/>
                  <a:pt x="1696009" y="4949100"/>
                </a:cubicBezTo>
                <a:cubicBezTo>
                  <a:pt x="1626159" y="4954656"/>
                  <a:pt x="1574565" y="4942750"/>
                  <a:pt x="1524559" y="4934812"/>
                </a:cubicBezTo>
                <a:cubicBezTo>
                  <a:pt x="1474553" y="4926874"/>
                  <a:pt x="1440422" y="4893538"/>
                  <a:pt x="1395972" y="4901475"/>
                </a:cubicBezTo>
                <a:cubicBezTo>
                  <a:pt x="1351522" y="4909412"/>
                  <a:pt x="1295165" y="4957831"/>
                  <a:pt x="1257859" y="4982437"/>
                </a:cubicBezTo>
                <a:cubicBezTo>
                  <a:pt x="1220553" y="5007043"/>
                  <a:pt x="1168165" y="5040381"/>
                  <a:pt x="1172134" y="5049112"/>
                </a:cubicBezTo>
                <a:cubicBezTo>
                  <a:pt x="1176103" y="5057843"/>
                  <a:pt x="1257860" y="5030856"/>
                  <a:pt x="1281672" y="5034825"/>
                </a:cubicBezTo>
                <a:cubicBezTo>
                  <a:pt x="1305485" y="5038794"/>
                  <a:pt x="1303897" y="5060225"/>
                  <a:pt x="1315009" y="5072925"/>
                </a:cubicBezTo>
                <a:lnTo>
                  <a:pt x="1300722" y="5101500"/>
                </a:lnTo>
                <a:lnTo>
                  <a:pt x="1291197" y="5144362"/>
                </a:lnTo>
                <a:lnTo>
                  <a:pt x="1274838" y="5144804"/>
                </a:lnTo>
                <a:cubicBezTo>
                  <a:pt x="1299778" y="5145296"/>
                  <a:pt x="1330303" y="5157884"/>
                  <a:pt x="1357872" y="5158650"/>
                </a:cubicBezTo>
                <a:cubicBezTo>
                  <a:pt x="1386447" y="5159444"/>
                  <a:pt x="1385653" y="5150713"/>
                  <a:pt x="1443597" y="5149125"/>
                </a:cubicBezTo>
                <a:cubicBezTo>
                  <a:pt x="1501541" y="5147538"/>
                  <a:pt x="1621397" y="5136425"/>
                  <a:pt x="1705534" y="5149125"/>
                </a:cubicBezTo>
                <a:cubicBezTo>
                  <a:pt x="1789671" y="5161825"/>
                  <a:pt x="1901591" y="5207069"/>
                  <a:pt x="1948422" y="5225325"/>
                </a:cubicBezTo>
                <a:cubicBezTo>
                  <a:pt x="1995253" y="5243581"/>
                  <a:pt x="1973822" y="5248343"/>
                  <a:pt x="1986522" y="5258662"/>
                </a:cubicBezTo>
                <a:cubicBezTo>
                  <a:pt x="1999222" y="5268981"/>
                  <a:pt x="2015097" y="5276918"/>
                  <a:pt x="2024622" y="5287237"/>
                </a:cubicBezTo>
                <a:cubicBezTo>
                  <a:pt x="2034147" y="5297556"/>
                  <a:pt x="2044466" y="5311050"/>
                  <a:pt x="2043672" y="5320575"/>
                </a:cubicBezTo>
                <a:cubicBezTo>
                  <a:pt x="2042878" y="5330100"/>
                  <a:pt x="2029384" y="5335656"/>
                  <a:pt x="2019859" y="5344387"/>
                </a:cubicBezTo>
                <a:cubicBezTo>
                  <a:pt x="2010334" y="5353118"/>
                  <a:pt x="2001603" y="5367406"/>
                  <a:pt x="1986522" y="5372962"/>
                </a:cubicBezTo>
                <a:cubicBezTo>
                  <a:pt x="1971441" y="5378518"/>
                  <a:pt x="1944453" y="5371375"/>
                  <a:pt x="1929372" y="5377725"/>
                </a:cubicBezTo>
                <a:cubicBezTo>
                  <a:pt x="1914291" y="5384075"/>
                  <a:pt x="2020653" y="5407887"/>
                  <a:pt x="1896034" y="5411062"/>
                </a:cubicBezTo>
                <a:cubicBezTo>
                  <a:pt x="1771415" y="5414237"/>
                  <a:pt x="1349934" y="5405506"/>
                  <a:pt x="1181659" y="5396775"/>
                </a:cubicBezTo>
                <a:cubicBezTo>
                  <a:pt x="1013384" y="5388044"/>
                  <a:pt x="972109" y="5367406"/>
                  <a:pt x="886384" y="5358675"/>
                </a:cubicBezTo>
                <a:cubicBezTo>
                  <a:pt x="800659" y="5349944"/>
                  <a:pt x="698265" y="5360262"/>
                  <a:pt x="667309" y="5344387"/>
                </a:cubicBezTo>
                <a:cubicBezTo>
                  <a:pt x="636353" y="5328512"/>
                  <a:pt x="724460" y="5281681"/>
                  <a:pt x="700647" y="5263425"/>
                </a:cubicBezTo>
                <a:cubicBezTo>
                  <a:pt x="676835" y="5245169"/>
                  <a:pt x="572059" y="5234850"/>
                  <a:pt x="524434" y="5234850"/>
                </a:cubicBezTo>
                <a:cubicBezTo>
                  <a:pt x="476809" y="5234850"/>
                  <a:pt x="460141" y="5257075"/>
                  <a:pt x="414897" y="5263425"/>
                </a:cubicBezTo>
                <a:cubicBezTo>
                  <a:pt x="369653" y="5269775"/>
                  <a:pt x="291866" y="5282475"/>
                  <a:pt x="252972" y="5272950"/>
                </a:cubicBezTo>
                <a:cubicBezTo>
                  <a:pt x="214078" y="5263425"/>
                  <a:pt x="176772" y="5235644"/>
                  <a:pt x="181534" y="5206275"/>
                </a:cubicBezTo>
                <a:cubicBezTo>
                  <a:pt x="186296" y="5176906"/>
                  <a:pt x="253766" y="5132456"/>
                  <a:pt x="281547" y="5096737"/>
                </a:cubicBezTo>
                <a:cubicBezTo>
                  <a:pt x="309328" y="5061018"/>
                  <a:pt x="325997" y="5026887"/>
                  <a:pt x="348222" y="4991962"/>
                </a:cubicBezTo>
                <a:cubicBezTo>
                  <a:pt x="348222" y="4991962"/>
                  <a:pt x="404578" y="4924493"/>
                  <a:pt x="414897" y="4887187"/>
                </a:cubicBezTo>
                <a:cubicBezTo>
                  <a:pt x="425216" y="4849881"/>
                  <a:pt x="399021" y="4802256"/>
                  <a:pt x="410134" y="4768125"/>
                </a:cubicBezTo>
                <a:cubicBezTo>
                  <a:pt x="421247" y="4733994"/>
                  <a:pt x="457760" y="4714944"/>
                  <a:pt x="481572" y="4682400"/>
                </a:cubicBezTo>
                <a:cubicBezTo>
                  <a:pt x="505384" y="4649856"/>
                  <a:pt x="568090" y="4612549"/>
                  <a:pt x="553009" y="4572862"/>
                </a:cubicBezTo>
                <a:cubicBezTo>
                  <a:pt x="537928" y="4533175"/>
                  <a:pt x="444265" y="4491900"/>
                  <a:pt x="391084" y="4444275"/>
                </a:cubicBezTo>
                <a:cubicBezTo>
                  <a:pt x="337903" y="4396650"/>
                  <a:pt x="275991" y="4329975"/>
                  <a:pt x="233922" y="4287112"/>
                </a:cubicBezTo>
                <a:cubicBezTo>
                  <a:pt x="191853" y="4244249"/>
                  <a:pt x="156928" y="4220438"/>
                  <a:pt x="138672" y="4187100"/>
                </a:cubicBezTo>
                <a:cubicBezTo>
                  <a:pt x="129013" y="4169461"/>
                  <a:pt x="128686" y="4156266"/>
                  <a:pt x="130264" y="4143986"/>
                </a:cubicBezTo>
                <a:cubicBezTo>
                  <a:pt x="117884" y="4111461"/>
                  <a:pt x="105032" y="4074323"/>
                  <a:pt x="86285" y="3987074"/>
                </a:cubicBezTo>
                <a:cubicBezTo>
                  <a:pt x="65648" y="3891030"/>
                  <a:pt x="14054" y="3689418"/>
                  <a:pt x="10085" y="3577499"/>
                </a:cubicBezTo>
                <a:cubicBezTo>
                  <a:pt x="6116" y="3465580"/>
                  <a:pt x="45803" y="3366362"/>
                  <a:pt x="62472" y="3315562"/>
                </a:cubicBezTo>
                <a:cubicBezTo>
                  <a:pt x="79141" y="3264762"/>
                  <a:pt x="87872" y="3312386"/>
                  <a:pt x="110097" y="3272699"/>
                </a:cubicBezTo>
                <a:cubicBezTo>
                  <a:pt x="132322" y="3233012"/>
                  <a:pt x="156928" y="3135381"/>
                  <a:pt x="195822" y="3077437"/>
                </a:cubicBezTo>
                <a:cubicBezTo>
                  <a:pt x="234716" y="3019493"/>
                  <a:pt x="302979" y="2967899"/>
                  <a:pt x="343460" y="2925037"/>
                </a:cubicBezTo>
                <a:cubicBezTo>
                  <a:pt x="383941" y="2882175"/>
                  <a:pt x="416485" y="2854393"/>
                  <a:pt x="438710" y="2820262"/>
                </a:cubicBezTo>
                <a:cubicBezTo>
                  <a:pt x="460935" y="2786131"/>
                  <a:pt x="438710" y="2781368"/>
                  <a:pt x="476810" y="2720249"/>
                </a:cubicBezTo>
                <a:cubicBezTo>
                  <a:pt x="488041" y="2702232"/>
                  <a:pt x="504653" y="2678075"/>
                  <a:pt x="523934" y="2651141"/>
                </a:cubicBezTo>
                <a:cubicBezTo>
                  <a:pt x="471999" y="2623415"/>
                  <a:pt x="421952" y="2589626"/>
                  <a:pt x="375209" y="2544037"/>
                </a:cubicBezTo>
                <a:cubicBezTo>
                  <a:pt x="289484" y="2460429"/>
                  <a:pt x="195292" y="2317554"/>
                  <a:pt x="140259" y="2213837"/>
                </a:cubicBezTo>
                <a:cubicBezTo>
                  <a:pt x="85226" y="2110120"/>
                  <a:pt x="68292" y="2026512"/>
                  <a:pt x="45009" y="1921737"/>
                </a:cubicBezTo>
                <a:cubicBezTo>
                  <a:pt x="21726" y="1816962"/>
                  <a:pt x="3734" y="1730179"/>
                  <a:pt x="559" y="1585187"/>
                </a:cubicBezTo>
                <a:cubicBezTo>
                  <a:pt x="-2616" y="1440195"/>
                  <a:pt x="7967" y="1204187"/>
                  <a:pt x="25959" y="1051787"/>
                </a:cubicBezTo>
                <a:cubicBezTo>
                  <a:pt x="43951" y="899387"/>
                  <a:pt x="69351" y="780854"/>
                  <a:pt x="108509" y="670787"/>
                </a:cubicBezTo>
                <a:cubicBezTo>
                  <a:pt x="147667" y="560720"/>
                  <a:pt x="204817" y="476054"/>
                  <a:pt x="260909" y="391387"/>
                </a:cubicBezTo>
                <a:cubicBezTo>
                  <a:pt x="317001" y="306720"/>
                  <a:pt x="379442" y="220995"/>
                  <a:pt x="445059" y="162787"/>
                </a:cubicBezTo>
                <a:cubicBezTo>
                  <a:pt x="510676" y="104579"/>
                  <a:pt x="592167" y="68595"/>
                  <a:pt x="654609" y="42137"/>
                </a:cubicBezTo>
                <a:cubicBezTo>
                  <a:pt x="717051" y="15679"/>
                  <a:pt x="766792" y="11445"/>
                  <a:pt x="819709" y="4037"/>
                </a:cubicBezTo>
                <a:cubicBezTo>
                  <a:pt x="846167" y="333"/>
                  <a:pt x="873419" y="-725"/>
                  <a:pt x="897893" y="4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6372200" y="552614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达尔文</a:t>
            </a:r>
          </a:p>
        </p:txBody>
      </p:sp>
    </p:spTree>
    <p:extLst>
      <p:ext uri="{BB962C8B-B14F-4D97-AF65-F5344CB8AC3E}">
        <p14:creationId xmlns:p14="http://schemas.microsoft.com/office/powerpoint/2010/main" xmlns="" val="125773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1835696" y="980727"/>
            <a:ext cx="4320480" cy="3717425"/>
          </a:xfrm>
          <a:custGeom>
            <a:avLst/>
            <a:gdLst>
              <a:gd name="connsiteX0" fmla="*/ 1796625 w 3978412"/>
              <a:gd name="connsiteY0" fmla="*/ 314143 h 3423103"/>
              <a:gd name="connsiteX1" fmla="*/ 2002365 w 3978412"/>
              <a:gd name="connsiteY1" fmla="*/ 131263 h 3423103"/>
              <a:gd name="connsiteX2" fmla="*/ 2109045 w 3978412"/>
              <a:gd name="connsiteY2" fmla="*/ 108403 h 3423103"/>
              <a:gd name="connsiteX3" fmla="*/ 2192865 w 3978412"/>
              <a:gd name="connsiteY3" fmla="*/ 1723 h 3423103"/>
              <a:gd name="connsiteX4" fmla="*/ 2497665 w 3978412"/>
              <a:gd name="connsiteY4" fmla="*/ 55063 h 3423103"/>
              <a:gd name="connsiteX5" fmla="*/ 2787225 w 3978412"/>
              <a:gd name="connsiteY5" fmla="*/ 215083 h 3423103"/>
              <a:gd name="connsiteX6" fmla="*/ 2878665 w 3978412"/>
              <a:gd name="connsiteY6" fmla="*/ 337003 h 3423103"/>
              <a:gd name="connsiteX7" fmla="*/ 2794845 w 3978412"/>
              <a:gd name="connsiteY7" fmla="*/ 489403 h 3423103"/>
              <a:gd name="connsiteX8" fmla="*/ 2924385 w 3978412"/>
              <a:gd name="connsiteY8" fmla="*/ 512263 h 3423103"/>
              <a:gd name="connsiteX9" fmla="*/ 2871045 w 3978412"/>
              <a:gd name="connsiteY9" fmla="*/ 588463 h 3423103"/>
              <a:gd name="connsiteX10" fmla="*/ 2939625 w 3978412"/>
              <a:gd name="connsiteY10" fmla="*/ 740863 h 3423103"/>
              <a:gd name="connsiteX11" fmla="*/ 2901525 w 3978412"/>
              <a:gd name="connsiteY11" fmla="*/ 847543 h 3423103"/>
              <a:gd name="connsiteX12" fmla="*/ 2794845 w 3978412"/>
              <a:gd name="connsiteY12" fmla="*/ 954223 h 3423103"/>
              <a:gd name="connsiteX13" fmla="*/ 2817705 w 3978412"/>
              <a:gd name="connsiteY13" fmla="*/ 1182823 h 3423103"/>
              <a:gd name="connsiteX14" fmla="*/ 2985345 w 3978412"/>
              <a:gd name="connsiteY14" fmla="*/ 1380943 h 3423103"/>
              <a:gd name="connsiteX15" fmla="*/ 3427305 w 3978412"/>
              <a:gd name="connsiteY15" fmla="*/ 1556203 h 3423103"/>
              <a:gd name="connsiteX16" fmla="*/ 3671145 w 3978412"/>
              <a:gd name="connsiteY16" fmla="*/ 1617163 h 3423103"/>
              <a:gd name="connsiteX17" fmla="*/ 3739725 w 3978412"/>
              <a:gd name="connsiteY17" fmla="*/ 1807663 h 3423103"/>
              <a:gd name="connsiteX18" fmla="*/ 3800685 w 3978412"/>
              <a:gd name="connsiteY18" fmla="*/ 1998163 h 3423103"/>
              <a:gd name="connsiteX19" fmla="*/ 3831165 w 3978412"/>
              <a:gd name="connsiteY19" fmla="*/ 2196283 h 3423103"/>
              <a:gd name="connsiteX20" fmla="*/ 3907365 w 3978412"/>
              <a:gd name="connsiteY20" fmla="*/ 2409643 h 3423103"/>
              <a:gd name="connsiteX21" fmla="*/ 3960705 w 3978412"/>
              <a:gd name="connsiteY21" fmla="*/ 2737303 h 3423103"/>
              <a:gd name="connsiteX22" fmla="*/ 3975945 w 3978412"/>
              <a:gd name="connsiteY22" fmla="*/ 3087823 h 3423103"/>
              <a:gd name="connsiteX23" fmla="*/ 3914985 w 3978412"/>
              <a:gd name="connsiteY23" fmla="*/ 3179263 h 3423103"/>
              <a:gd name="connsiteX24" fmla="*/ 3937845 w 3978412"/>
              <a:gd name="connsiteY24" fmla="*/ 3423103 h 3423103"/>
              <a:gd name="connsiteX25" fmla="*/ 1667085 w 3978412"/>
              <a:gd name="connsiteY25" fmla="*/ 3407863 h 3423103"/>
              <a:gd name="connsiteX26" fmla="*/ 1659465 w 3978412"/>
              <a:gd name="connsiteY26" fmla="*/ 3278323 h 3423103"/>
              <a:gd name="connsiteX27" fmla="*/ 1636605 w 3978412"/>
              <a:gd name="connsiteY27" fmla="*/ 3118303 h 3423103"/>
              <a:gd name="connsiteX28" fmla="*/ 1628985 w 3978412"/>
              <a:gd name="connsiteY28" fmla="*/ 2859223 h 3423103"/>
              <a:gd name="connsiteX29" fmla="*/ 1491825 w 3978412"/>
              <a:gd name="connsiteY29" fmla="*/ 2965903 h 3423103"/>
              <a:gd name="connsiteX30" fmla="*/ 1362285 w 3978412"/>
              <a:gd name="connsiteY30" fmla="*/ 3080203 h 3423103"/>
              <a:gd name="connsiteX31" fmla="*/ 1133685 w 3978412"/>
              <a:gd name="connsiteY31" fmla="*/ 3278323 h 3423103"/>
              <a:gd name="connsiteX32" fmla="*/ 935565 w 3978412"/>
              <a:gd name="connsiteY32" fmla="*/ 3377383 h 3423103"/>
              <a:gd name="connsiteX33" fmla="*/ 607905 w 3978412"/>
              <a:gd name="connsiteY33" fmla="*/ 3354523 h 3423103"/>
              <a:gd name="connsiteX34" fmla="*/ 348825 w 3978412"/>
              <a:gd name="connsiteY34" fmla="*/ 2958283 h 3423103"/>
              <a:gd name="connsiteX35" fmla="*/ 120225 w 3978412"/>
              <a:gd name="connsiteY35" fmla="*/ 2569663 h 3423103"/>
              <a:gd name="connsiteX36" fmla="*/ 5925 w 3978412"/>
              <a:gd name="connsiteY36" fmla="*/ 2440123 h 3423103"/>
              <a:gd name="connsiteX37" fmla="*/ 28785 w 3978412"/>
              <a:gd name="connsiteY37" fmla="*/ 2302963 h 3423103"/>
              <a:gd name="connsiteX38" fmla="*/ 135465 w 3978412"/>
              <a:gd name="connsiteY38" fmla="*/ 2165803 h 3423103"/>
              <a:gd name="connsiteX39" fmla="*/ 196425 w 3978412"/>
              <a:gd name="connsiteY39" fmla="*/ 2120083 h 3423103"/>
              <a:gd name="connsiteX40" fmla="*/ 82125 w 3978412"/>
              <a:gd name="connsiteY40" fmla="*/ 1876243 h 3423103"/>
              <a:gd name="connsiteX41" fmla="*/ 112605 w 3978412"/>
              <a:gd name="connsiteY41" fmla="*/ 1731463 h 3423103"/>
              <a:gd name="connsiteX42" fmla="*/ 89745 w 3978412"/>
              <a:gd name="connsiteY42" fmla="*/ 1624783 h 3423103"/>
              <a:gd name="connsiteX43" fmla="*/ 143085 w 3978412"/>
              <a:gd name="connsiteY43" fmla="*/ 1312363 h 3423103"/>
              <a:gd name="connsiteX44" fmla="*/ 204045 w 3978412"/>
              <a:gd name="connsiteY44" fmla="*/ 1350463 h 3423103"/>
              <a:gd name="connsiteX45" fmla="*/ 188805 w 3978412"/>
              <a:gd name="connsiteY45" fmla="*/ 1236163 h 3423103"/>
              <a:gd name="connsiteX46" fmla="*/ 249765 w 3978412"/>
              <a:gd name="connsiteY46" fmla="*/ 1205683 h 3423103"/>
              <a:gd name="connsiteX47" fmla="*/ 287865 w 3978412"/>
              <a:gd name="connsiteY47" fmla="*/ 1289503 h 3423103"/>
              <a:gd name="connsiteX48" fmla="*/ 364065 w 3978412"/>
              <a:gd name="connsiteY48" fmla="*/ 1510483 h 3423103"/>
              <a:gd name="connsiteX49" fmla="*/ 440265 w 3978412"/>
              <a:gd name="connsiteY49" fmla="*/ 1480003 h 3423103"/>
              <a:gd name="connsiteX50" fmla="*/ 455505 w 3978412"/>
              <a:gd name="connsiteY50" fmla="*/ 1655263 h 3423103"/>
              <a:gd name="connsiteX51" fmla="*/ 539325 w 3978412"/>
              <a:gd name="connsiteY51" fmla="*/ 1700983 h 3423103"/>
              <a:gd name="connsiteX52" fmla="*/ 600285 w 3978412"/>
              <a:gd name="connsiteY52" fmla="*/ 1807663 h 3423103"/>
              <a:gd name="connsiteX53" fmla="*/ 607905 w 3978412"/>
              <a:gd name="connsiteY53" fmla="*/ 1944823 h 3423103"/>
              <a:gd name="connsiteX54" fmla="*/ 585045 w 3978412"/>
              <a:gd name="connsiteY54" fmla="*/ 2005783 h 3423103"/>
              <a:gd name="connsiteX55" fmla="*/ 554565 w 3978412"/>
              <a:gd name="connsiteY55" fmla="*/ 1975303 h 3423103"/>
              <a:gd name="connsiteX56" fmla="*/ 569805 w 3978412"/>
              <a:gd name="connsiteY56" fmla="*/ 2181043 h 3423103"/>
              <a:gd name="connsiteX57" fmla="*/ 737445 w 3978412"/>
              <a:gd name="connsiteY57" fmla="*/ 2432503 h 3423103"/>
              <a:gd name="connsiteX58" fmla="*/ 767925 w 3978412"/>
              <a:gd name="connsiteY58" fmla="*/ 2691583 h 3423103"/>
              <a:gd name="connsiteX59" fmla="*/ 836505 w 3978412"/>
              <a:gd name="connsiteY59" fmla="*/ 2737303 h 3423103"/>
              <a:gd name="connsiteX60" fmla="*/ 950805 w 3978412"/>
              <a:gd name="connsiteY60" fmla="*/ 2638243 h 3423103"/>
              <a:gd name="connsiteX61" fmla="*/ 1011765 w 3978412"/>
              <a:gd name="connsiteY61" fmla="*/ 2638243 h 3423103"/>
              <a:gd name="connsiteX62" fmla="*/ 1110825 w 3978412"/>
              <a:gd name="connsiteY62" fmla="*/ 2531563 h 3423103"/>
              <a:gd name="connsiteX63" fmla="*/ 1179405 w 3978412"/>
              <a:gd name="connsiteY63" fmla="*/ 2402023 h 3423103"/>
              <a:gd name="connsiteX64" fmla="*/ 1240365 w 3978412"/>
              <a:gd name="connsiteY64" fmla="*/ 2348683 h 3423103"/>
              <a:gd name="connsiteX65" fmla="*/ 1308945 w 3978412"/>
              <a:gd name="connsiteY65" fmla="*/ 2325823 h 3423103"/>
              <a:gd name="connsiteX66" fmla="*/ 1339425 w 3978412"/>
              <a:gd name="connsiteY66" fmla="*/ 2196283 h 3423103"/>
              <a:gd name="connsiteX67" fmla="*/ 1507065 w 3978412"/>
              <a:gd name="connsiteY67" fmla="*/ 2066743 h 3423103"/>
              <a:gd name="connsiteX68" fmla="*/ 1552785 w 3978412"/>
              <a:gd name="connsiteY68" fmla="*/ 1952443 h 3423103"/>
              <a:gd name="connsiteX69" fmla="*/ 1606125 w 3978412"/>
              <a:gd name="connsiteY69" fmla="*/ 1914343 h 3423103"/>
              <a:gd name="connsiteX70" fmla="*/ 1651845 w 3978412"/>
              <a:gd name="connsiteY70" fmla="*/ 1861003 h 3423103"/>
              <a:gd name="connsiteX71" fmla="*/ 1728045 w 3978412"/>
              <a:gd name="connsiteY71" fmla="*/ 1838143 h 3423103"/>
              <a:gd name="connsiteX72" fmla="*/ 1933785 w 3978412"/>
              <a:gd name="connsiteY72" fmla="*/ 1739083 h 3423103"/>
              <a:gd name="connsiteX73" fmla="*/ 2093805 w 3978412"/>
              <a:gd name="connsiteY73" fmla="*/ 1464763 h 3423103"/>
              <a:gd name="connsiteX74" fmla="*/ 2017605 w 3978412"/>
              <a:gd name="connsiteY74" fmla="*/ 1281883 h 3423103"/>
              <a:gd name="connsiteX75" fmla="*/ 1926165 w 3978412"/>
              <a:gd name="connsiteY75" fmla="*/ 1114243 h 3423103"/>
              <a:gd name="connsiteX76" fmla="*/ 1819485 w 3978412"/>
              <a:gd name="connsiteY76" fmla="*/ 961843 h 3423103"/>
              <a:gd name="connsiteX77" fmla="*/ 1750905 w 3978412"/>
              <a:gd name="connsiteY77" fmla="*/ 847543 h 3423103"/>
              <a:gd name="connsiteX78" fmla="*/ 1697565 w 3978412"/>
              <a:gd name="connsiteY78" fmla="*/ 756103 h 3423103"/>
              <a:gd name="connsiteX79" fmla="*/ 1728045 w 3978412"/>
              <a:gd name="connsiteY79" fmla="*/ 672283 h 3423103"/>
              <a:gd name="connsiteX80" fmla="*/ 1743285 w 3978412"/>
              <a:gd name="connsiteY80" fmla="*/ 504643 h 3423103"/>
              <a:gd name="connsiteX81" fmla="*/ 1766145 w 3978412"/>
              <a:gd name="connsiteY81" fmla="*/ 397963 h 3423103"/>
              <a:gd name="connsiteX82" fmla="*/ 1796625 w 3978412"/>
              <a:gd name="connsiteY82" fmla="*/ 314143 h 3423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3978412" h="3423103">
                <a:moveTo>
                  <a:pt x="1796625" y="314143"/>
                </a:moveTo>
                <a:cubicBezTo>
                  <a:pt x="1835995" y="269693"/>
                  <a:pt x="1950295" y="165553"/>
                  <a:pt x="2002365" y="131263"/>
                </a:cubicBezTo>
                <a:cubicBezTo>
                  <a:pt x="2054435" y="96973"/>
                  <a:pt x="2077295" y="129993"/>
                  <a:pt x="2109045" y="108403"/>
                </a:cubicBezTo>
                <a:cubicBezTo>
                  <a:pt x="2140795" y="86813"/>
                  <a:pt x="2128095" y="10613"/>
                  <a:pt x="2192865" y="1723"/>
                </a:cubicBezTo>
                <a:cubicBezTo>
                  <a:pt x="2257635" y="-7167"/>
                  <a:pt x="2398605" y="19503"/>
                  <a:pt x="2497665" y="55063"/>
                </a:cubicBezTo>
                <a:cubicBezTo>
                  <a:pt x="2596725" y="90623"/>
                  <a:pt x="2723725" y="168093"/>
                  <a:pt x="2787225" y="215083"/>
                </a:cubicBezTo>
                <a:cubicBezTo>
                  <a:pt x="2850725" y="262073"/>
                  <a:pt x="2877395" y="291283"/>
                  <a:pt x="2878665" y="337003"/>
                </a:cubicBezTo>
                <a:cubicBezTo>
                  <a:pt x="2879935" y="382723"/>
                  <a:pt x="2787225" y="460193"/>
                  <a:pt x="2794845" y="489403"/>
                </a:cubicBezTo>
                <a:cubicBezTo>
                  <a:pt x="2802465" y="518613"/>
                  <a:pt x="2911685" y="495753"/>
                  <a:pt x="2924385" y="512263"/>
                </a:cubicBezTo>
                <a:cubicBezTo>
                  <a:pt x="2937085" y="528773"/>
                  <a:pt x="2868505" y="550363"/>
                  <a:pt x="2871045" y="588463"/>
                </a:cubicBezTo>
                <a:cubicBezTo>
                  <a:pt x="2873585" y="626563"/>
                  <a:pt x="2934545" y="697683"/>
                  <a:pt x="2939625" y="740863"/>
                </a:cubicBezTo>
                <a:cubicBezTo>
                  <a:pt x="2944705" y="784043"/>
                  <a:pt x="2925655" y="811983"/>
                  <a:pt x="2901525" y="847543"/>
                </a:cubicBezTo>
                <a:cubicBezTo>
                  <a:pt x="2877395" y="883103"/>
                  <a:pt x="2808815" y="898343"/>
                  <a:pt x="2794845" y="954223"/>
                </a:cubicBezTo>
                <a:cubicBezTo>
                  <a:pt x="2780875" y="1010103"/>
                  <a:pt x="2785955" y="1111703"/>
                  <a:pt x="2817705" y="1182823"/>
                </a:cubicBezTo>
                <a:cubicBezTo>
                  <a:pt x="2849455" y="1253943"/>
                  <a:pt x="2883745" y="1318713"/>
                  <a:pt x="2985345" y="1380943"/>
                </a:cubicBezTo>
                <a:cubicBezTo>
                  <a:pt x="3086945" y="1443173"/>
                  <a:pt x="3313005" y="1516833"/>
                  <a:pt x="3427305" y="1556203"/>
                </a:cubicBezTo>
                <a:cubicBezTo>
                  <a:pt x="3541605" y="1595573"/>
                  <a:pt x="3619075" y="1575253"/>
                  <a:pt x="3671145" y="1617163"/>
                </a:cubicBezTo>
                <a:cubicBezTo>
                  <a:pt x="3723215" y="1659073"/>
                  <a:pt x="3718135" y="1744163"/>
                  <a:pt x="3739725" y="1807663"/>
                </a:cubicBezTo>
                <a:cubicBezTo>
                  <a:pt x="3761315" y="1871163"/>
                  <a:pt x="3785445" y="1933393"/>
                  <a:pt x="3800685" y="1998163"/>
                </a:cubicBezTo>
                <a:cubicBezTo>
                  <a:pt x="3815925" y="2062933"/>
                  <a:pt x="3813385" y="2127703"/>
                  <a:pt x="3831165" y="2196283"/>
                </a:cubicBezTo>
                <a:cubicBezTo>
                  <a:pt x="3848945" y="2264863"/>
                  <a:pt x="3885775" y="2319473"/>
                  <a:pt x="3907365" y="2409643"/>
                </a:cubicBezTo>
                <a:cubicBezTo>
                  <a:pt x="3928955" y="2499813"/>
                  <a:pt x="3949275" y="2624273"/>
                  <a:pt x="3960705" y="2737303"/>
                </a:cubicBezTo>
                <a:cubicBezTo>
                  <a:pt x="3972135" y="2850333"/>
                  <a:pt x="3983565" y="3014163"/>
                  <a:pt x="3975945" y="3087823"/>
                </a:cubicBezTo>
                <a:cubicBezTo>
                  <a:pt x="3968325" y="3161483"/>
                  <a:pt x="3921335" y="3123383"/>
                  <a:pt x="3914985" y="3179263"/>
                </a:cubicBezTo>
                <a:cubicBezTo>
                  <a:pt x="3908635" y="3235143"/>
                  <a:pt x="3923240" y="3329123"/>
                  <a:pt x="3937845" y="3423103"/>
                </a:cubicBezTo>
                <a:lnTo>
                  <a:pt x="1667085" y="3407863"/>
                </a:lnTo>
                <a:cubicBezTo>
                  <a:pt x="1664545" y="3364683"/>
                  <a:pt x="1664545" y="3326583"/>
                  <a:pt x="1659465" y="3278323"/>
                </a:cubicBezTo>
                <a:cubicBezTo>
                  <a:pt x="1654385" y="3230063"/>
                  <a:pt x="1641685" y="3188153"/>
                  <a:pt x="1636605" y="3118303"/>
                </a:cubicBezTo>
                <a:cubicBezTo>
                  <a:pt x="1631525" y="3048453"/>
                  <a:pt x="1628985" y="2859223"/>
                  <a:pt x="1628985" y="2859223"/>
                </a:cubicBezTo>
                <a:cubicBezTo>
                  <a:pt x="1604855" y="2833823"/>
                  <a:pt x="1536275" y="2929073"/>
                  <a:pt x="1491825" y="2965903"/>
                </a:cubicBezTo>
                <a:cubicBezTo>
                  <a:pt x="1447375" y="3002733"/>
                  <a:pt x="1362285" y="3080203"/>
                  <a:pt x="1362285" y="3080203"/>
                </a:cubicBezTo>
                <a:cubicBezTo>
                  <a:pt x="1302595" y="3132273"/>
                  <a:pt x="1204805" y="3228793"/>
                  <a:pt x="1133685" y="3278323"/>
                </a:cubicBezTo>
                <a:cubicBezTo>
                  <a:pt x="1062565" y="3327853"/>
                  <a:pt x="1023195" y="3364683"/>
                  <a:pt x="935565" y="3377383"/>
                </a:cubicBezTo>
                <a:cubicBezTo>
                  <a:pt x="847935" y="3390083"/>
                  <a:pt x="705695" y="3424373"/>
                  <a:pt x="607905" y="3354523"/>
                </a:cubicBezTo>
                <a:cubicBezTo>
                  <a:pt x="510115" y="3284673"/>
                  <a:pt x="430105" y="3089093"/>
                  <a:pt x="348825" y="2958283"/>
                </a:cubicBezTo>
                <a:cubicBezTo>
                  <a:pt x="267545" y="2827473"/>
                  <a:pt x="177375" y="2656023"/>
                  <a:pt x="120225" y="2569663"/>
                </a:cubicBezTo>
                <a:cubicBezTo>
                  <a:pt x="63075" y="2483303"/>
                  <a:pt x="21165" y="2484573"/>
                  <a:pt x="5925" y="2440123"/>
                </a:cubicBezTo>
                <a:cubicBezTo>
                  <a:pt x="-9315" y="2395673"/>
                  <a:pt x="7195" y="2348683"/>
                  <a:pt x="28785" y="2302963"/>
                </a:cubicBezTo>
                <a:cubicBezTo>
                  <a:pt x="50375" y="2257243"/>
                  <a:pt x="107525" y="2196283"/>
                  <a:pt x="135465" y="2165803"/>
                </a:cubicBezTo>
                <a:cubicBezTo>
                  <a:pt x="163405" y="2135323"/>
                  <a:pt x="179915" y="2127703"/>
                  <a:pt x="196425" y="2120083"/>
                </a:cubicBezTo>
                <a:cubicBezTo>
                  <a:pt x="158325" y="2038803"/>
                  <a:pt x="96095" y="1941013"/>
                  <a:pt x="82125" y="1876243"/>
                </a:cubicBezTo>
                <a:cubicBezTo>
                  <a:pt x="68155" y="1811473"/>
                  <a:pt x="111335" y="1773373"/>
                  <a:pt x="112605" y="1731463"/>
                </a:cubicBezTo>
                <a:cubicBezTo>
                  <a:pt x="113875" y="1689553"/>
                  <a:pt x="84665" y="1694633"/>
                  <a:pt x="89745" y="1624783"/>
                </a:cubicBezTo>
                <a:cubicBezTo>
                  <a:pt x="94825" y="1554933"/>
                  <a:pt x="124035" y="1358083"/>
                  <a:pt x="143085" y="1312363"/>
                </a:cubicBezTo>
                <a:cubicBezTo>
                  <a:pt x="162135" y="1266643"/>
                  <a:pt x="196425" y="1363163"/>
                  <a:pt x="204045" y="1350463"/>
                </a:cubicBezTo>
                <a:cubicBezTo>
                  <a:pt x="211665" y="1337763"/>
                  <a:pt x="181185" y="1260293"/>
                  <a:pt x="188805" y="1236163"/>
                </a:cubicBezTo>
                <a:cubicBezTo>
                  <a:pt x="196425" y="1212033"/>
                  <a:pt x="233255" y="1196793"/>
                  <a:pt x="249765" y="1205683"/>
                </a:cubicBezTo>
                <a:cubicBezTo>
                  <a:pt x="266275" y="1214573"/>
                  <a:pt x="268815" y="1238703"/>
                  <a:pt x="287865" y="1289503"/>
                </a:cubicBezTo>
                <a:cubicBezTo>
                  <a:pt x="306915" y="1340303"/>
                  <a:pt x="338665" y="1478733"/>
                  <a:pt x="364065" y="1510483"/>
                </a:cubicBezTo>
                <a:cubicBezTo>
                  <a:pt x="389465" y="1542233"/>
                  <a:pt x="425025" y="1455873"/>
                  <a:pt x="440265" y="1480003"/>
                </a:cubicBezTo>
                <a:cubicBezTo>
                  <a:pt x="455505" y="1504133"/>
                  <a:pt x="438995" y="1618433"/>
                  <a:pt x="455505" y="1655263"/>
                </a:cubicBezTo>
                <a:cubicBezTo>
                  <a:pt x="472015" y="1692093"/>
                  <a:pt x="515195" y="1675583"/>
                  <a:pt x="539325" y="1700983"/>
                </a:cubicBezTo>
                <a:cubicBezTo>
                  <a:pt x="563455" y="1726383"/>
                  <a:pt x="588855" y="1767023"/>
                  <a:pt x="600285" y="1807663"/>
                </a:cubicBezTo>
                <a:cubicBezTo>
                  <a:pt x="611715" y="1848303"/>
                  <a:pt x="610445" y="1911803"/>
                  <a:pt x="607905" y="1944823"/>
                </a:cubicBezTo>
                <a:cubicBezTo>
                  <a:pt x="605365" y="1977843"/>
                  <a:pt x="593935" y="2000703"/>
                  <a:pt x="585045" y="2005783"/>
                </a:cubicBezTo>
                <a:cubicBezTo>
                  <a:pt x="576155" y="2010863"/>
                  <a:pt x="557105" y="1946093"/>
                  <a:pt x="554565" y="1975303"/>
                </a:cubicBezTo>
                <a:cubicBezTo>
                  <a:pt x="552025" y="2004513"/>
                  <a:pt x="539325" y="2104843"/>
                  <a:pt x="569805" y="2181043"/>
                </a:cubicBezTo>
                <a:cubicBezTo>
                  <a:pt x="600285" y="2257243"/>
                  <a:pt x="704425" y="2347413"/>
                  <a:pt x="737445" y="2432503"/>
                </a:cubicBezTo>
                <a:cubicBezTo>
                  <a:pt x="770465" y="2517593"/>
                  <a:pt x="751415" y="2640783"/>
                  <a:pt x="767925" y="2691583"/>
                </a:cubicBezTo>
                <a:cubicBezTo>
                  <a:pt x="784435" y="2742383"/>
                  <a:pt x="806025" y="2746193"/>
                  <a:pt x="836505" y="2737303"/>
                </a:cubicBezTo>
                <a:cubicBezTo>
                  <a:pt x="866985" y="2728413"/>
                  <a:pt x="921595" y="2654753"/>
                  <a:pt x="950805" y="2638243"/>
                </a:cubicBezTo>
                <a:cubicBezTo>
                  <a:pt x="980015" y="2621733"/>
                  <a:pt x="985095" y="2656023"/>
                  <a:pt x="1011765" y="2638243"/>
                </a:cubicBezTo>
                <a:cubicBezTo>
                  <a:pt x="1038435" y="2620463"/>
                  <a:pt x="1082885" y="2570933"/>
                  <a:pt x="1110825" y="2531563"/>
                </a:cubicBezTo>
                <a:cubicBezTo>
                  <a:pt x="1138765" y="2492193"/>
                  <a:pt x="1157815" y="2432503"/>
                  <a:pt x="1179405" y="2402023"/>
                </a:cubicBezTo>
                <a:cubicBezTo>
                  <a:pt x="1200995" y="2371543"/>
                  <a:pt x="1218775" y="2361383"/>
                  <a:pt x="1240365" y="2348683"/>
                </a:cubicBezTo>
                <a:cubicBezTo>
                  <a:pt x="1261955" y="2335983"/>
                  <a:pt x="1292435" y="2351223"/>
                  <a:pt x="1308945" y="2325823"/>
                </a:cubicBezTo>
                <a:cubicBezTo>
                  <a:pt x="1325455" y="2300423"/>
                  <a:pt x="1306405" y="2239463"/>
                  <a:pt x="1339425" y="2196283"/>
                </a:cubicBezTo>
                <a:cubicBezTo>
                  <a:pt x="1372445" y="2153103"/>
                  <a:pt x="1471505" y="2107383"/>
                  <a:pt x="1507065" y="2066743"/>
                </a:cubicBezTo>
                <a:cubicBezTo>
                  <a:pt x="1542625" y="2026103"/>
                  <a:pt x="1536275" y="1977843"/>
                  <a:pt x="1552785" y="1952443"/>
                </a:cubicBezTo>
                <a:cubicBezTo>
                  <a:pt x="1569295" y="1927043"/>
                  <a:pt x="1589615" y="1929583"/>
                  <a:pt x="1606125" y="1914343"/>
                </a:cubicBezTo>
                <a:cubicBezTo>
                  <a:pt x="1622635" y="1899103"/>
                  <a:pt x="1631525" y="1873703"/>
                  <a:pt x="1651845" y="1861003"/>
                </a:cubicBezTo>
                <a:cubicBezTo>
                  <a:pt x="1672165" y="1848303"/>
                  <a:pt x="1681055" y="1858463"/>
                  <a:pt x="1728045" y="1838143"/>
                </a:cubicBezTo>
                <a:cubicBezTo>
                  <a:pt x="1775035" y="1817823"/>
                  <a:pt x="1872825" y="1801313"/>
                  <a:pt x="1933785" y="1739083"/>
                </a:cubicBezTo>
                <a:cubicBezTo>
                  <a:pt x="1994745" y="1676853"/>
                  <a:pt x="2079835" y="1540963"/>
                  <a:pt x="2093805" y="1464763"/>
                </a:cubicBezTo>
                <a:cubicBezTo>
                  <a:pt x="2107775" y="1388563"/>
                  <a:pt x="2045545" y="1340303"/>
                  <a:pt x="2017605" y="1281883"/>
                </a:cubicBezTo>
                <a:cubicBezTo>
                  <a:pt x="1989665" y="1223463"/>
                  <a:pt x="1959185" y="1167583"/>
                  <a:pt x="1926165" y="1114243"/>
                </a:cubicBezTo>
                <a:cubicBezTo>
                  <a:pt x="1893145" y="1060903"/>
                  <a:pt x="1848695" y="1006293"/>
                  <a:pt x="1819485" y="961843"/>
                </a:cubicBezTo>
                <a:cubicBezTo>
                  <a:pt x="1790275" y="917393"/>
                  <a:pt x="1771225" y="881833"/>
                  <a:pt x="1750905" y="847543"/>
                </a:cubicBezTo>
                <a:cubicBezTo>
                  <a:pt x="1730585" y="813253"/>
                  <a:pt x="1701375" y="785313"/>
                  <a:pt x="1697565" y="756103"/>
                </a:cubicBezTo>
                <a:cubicBezTo>
                  <a:pt x="1693755" y="726893"/>
                  <a:pt x="1720425" y="714193"/>
                  <a:pt x="1728045" y="672283"/>
                </a:cubicBezTo>
                <a:cubicBezTo>
                  <a:pt x="1735665" y="630373"/>
                  <a:pt x="1736935" y="550363"/>
                  <a:pt x="1743285" y="504643"/>
                </a:cubicBezTo>
                <a:cubicBezTo>
                  <a:pt x="1749635" y="458923"/>
                  <a:pt x="1759795" y="430983"/>
                  <a:pt x="1766145" y="397963"/>
                </a:cubicBezTo>
                <a:cubicBezTo>
                  <a:pt x="1772495" y="364943"/>
                  <a:pt x="1757255" y="358593"/>
                  <a:pt x="1796625" y="31414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9791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 20"/>
          <p:cNvSpPr/>
          <p:nvPr/>
        </p:nvSpPr>
        <p:spPr>
          <a:xfrm>
            <a:off x="2771800" y="404664"/>
            <a:ext cx="3274145" cy="5727120"/>
          </a:xfrm>
          <a:custGeom>
            <a:avLst/>
            <a:gdLst/>
            <a:ahLst/>
            <a:cxnLst/>
            <a:rect l="l" t="t" r="r" b="b"/>
            <a:pathLst>
              <a:path w="3274145" h="5727120">
                <a:moveTo>
                  <a:pt x="727502" y="44360"/>
                </a:moveTo>
                <a:cubicBezTo>
                  <a:pt x="776350" y="43058"/>
                  <a:pt x="850598" y="48919"/>
                  <a:pt x="887722" y="59991"/>
                </a:cubicBezTo>
                <a:cubicBezTo>
                  <a:pt x="924846" y="71063"/>
                  <a:pt x="935267" y="92556"/>
                  <a:pt x="950247" y="110793"/>
                </a:cubicBezTo>
                <a:cubicBezTo>
                  <a:pt x="965227" y="129029"/>
                  <a:pt x="969786" y="136845"/>
                  <a:pt x="977602" y="169410"/>
                </a:cubicBezTo>
                <a:cubicBezTo>
                  <a:pt x="985418" y="201975"/>
                  <a:pt x="993233" y="277526"/>
                  <a:pt x="997141" y="306183"/>
                </a:cubicBezTo>
                <a:cubicBezTo>
                  <a:pt x="999533" y="323725"/>
                  <a:pt x="998020" y="332481"/>
                  <a:pt x="999285" y="336945"/>
                </a:cubicBezTo>
                <a:lnTo>
                  <a:pt x="1010595" y="334818"/>
                </a:lnTo>
                <a:cubicBezTo>
                  <a:pt x="1018301" y="327214"/>
                  <a:pt x="1028101" y="315281"/>
                  <a:pt x="1036219" y="313999"/>
                </a:cubicBezTo>
                <a:cubicBezTo>
                  <a:pt x="1048593" y="312045"/>
                  <a:pt x="1084415" y="321815"/>
                  <a:pt x="1075297" y="329630"/>
                </a:cubicBezTo>
                <a:lnTo>
                  <a:pt x="1070757" y="331958"/>
                </a:lnTo>
                <a:cubicBezTo>
                  <a:pt x="1093857" y="340833"/>
                  <a:pt x="1047926" y="382264"/>
                  <a:pt x="1040127" y="396063"/>
                </a:cubicBezTo>
                <a:cubicBezTo>
                  <a:pt x="1031660" y="411042"/>
                  <a:pt x="1017982" y="401925"/>
                  <a:pt x="1012772" y="419509"/>
                </a:cubicBezTo>
                <a:cubicBezTo>
                  <a:pt x="1007561" y="437094"/>
                  <a:pt x="1012121" y="482035"/>
                  <a:pt x="1008864" y="501574"/>
                </a:cubicBezTo>
                <a:cubicBezTo>
                  <a:pt x="1005608" y="521112"/>
                  <a:pt x="987371" y="533487"/>
                  <a:pt x="993233" y="536744"/>
                </a:cubicBezTo>
                <a:cubicBezTo>
                  <a:pt x="999095" y="540000"/>
                  <a:pt x="1033613" y="515251"/>
                  <a:pt x="1044034" y="521112"/>
                </a:cubicBezTo>
                <a:cubicBezTo>
                  <a:pt x="1054455" y="526974"/>
                  <a:pt x="1056410" y="557586"/>
                  <a:pt x="1055758" y="571914"/>
                </a:cubicBezTo>
                <a:cubicBezTo>
                  <a:pt x="1055107" y="586243"/>
                  <a:pt x="1049896" y="585591"/>
                  <a:pt x="1040127" y="607084"/>
                </a:cubicBezTo>
                <a:cubicBezTo>
                  <a:pt x="1030358" y="628577"/>
                  <a:pt x="1008864" y="683287"/>
                  <a:pt x="997141" y="700872"/>
                </a:cubicBezTo>
                <a:cubicBezTo>
                  <a:pt x="985418" y="718457"/>
                  <a:pt x="976299" y="698267"/>
                  <a:pt x="969786" y="712596"/>
                </a:cubicBezTo>
                <a:cubicBezTo>
                  <a:pt x="963274" y="726924"/>
                  <a:pt x="973042" y="761443"/>
                  <a:pt x="958063" y="786844"/>
                </a:cubicBezTo>
                <a:lnTo>
                  <a:pt x="931557" y="820669"/>
                </a:lnTo>
                <a:cubicBezTo>
                  <a:pt x="944605" y="856219"/>
                  <a:pt x="956944" y="888628"/>
                  <a:pt x="965878" y="907986"/>
                </a:cubicBezTo>
                <a:cubicBezTo>
                  <a:pt x="977602" y="933387"/>
                  <a:pt x="980858" y="926222"/>
                  <a:pt x="989325" y="939248"/>
                </a:cubicBezTo>
                <a:cubicBezTo>
                  <a:pt x="997792" y="952275"/>
                  <a:pt x="995187" y="973768"/>
                  <a:pt x="1016680" y="986142"/>
                </a:cubicBezTo>
                <a:cubicBezTo>
                  <a:pt x="1038173" y="998517"/>
                  <a:pt x="1088974" y="1001773"/>
                  <a:pt x="1118283" y="1013496"/>
                </a:cubicBezTo>
                <a:cubicBezTo>
                  <a:pt x="1147592" y="1025219"/>
                  <a:pt x="1146289" y="1037595"/>
                  <a:pt x="1192531" y="1056483"/>
                </a:cubicBezTo>
                <a:cubicBezTo>
                  <a:pt x="1238773" y="1075371"/>
                  <a:pt x="1355357" y="1107935"/>
                  <a:pt x="1395737" y="1126823"/>
                </a:cubicBezTo>
                <a:cubicBezTo>
                  <a:pt x="1436117" y="1145711"/>
                  <a:pt x="1419184" y="1141803"/>
                  <a:pt x="1434815" y="1169809"/>
                </a:cubicBezTo>
                <a:cubicBezTo>
                  <a:pt x="1450446" y="1197815"/>
                  <a:pt x="1471288" y="1242755"/>
                  <a:pt x="1489525" y="1294859"/>
                </a:cubicBezTo>
                <a:cubicBezTo>
                  <a:pt x="1507761" y="1346963"/>
                  <a:pt x="1529254" y="1426422"/>
                  <a:pt x="1544234" y="1482434"/>
                </a:cubicBezTo>
                <a:cubicBezTo>
                  <a:pt x="1559214" y="1538446"/>
                  <a:pt x="1565727" y="1559288"/>
                  <a:pt x="1579405" y="1630930"/>
                </a:cubicBezTo>
                <a:cubicBezTo>
                  <a:pt x="1593082" y="1702574"/>
                  <a:pt x="1620436" y="1843906"/>
                  <a:pt x="1626298" y="1912293"/>
                </a:cubicBezTo>
                <a:cubicBezTo>
                  <a:pt x="1632160" y="1980679"/>
                  <a:pt x="1613923" y="1987193"/>
                  <a:pt x="1614574" y="2041251"/>
                </a:cubicBezTo>
                <a:cubicBezTo>
                  <a:pt x="1615207" y="2093719"/>
                  <a:pt x="1624429" y="2167050"/>
                  <a:pt x="1629667" y="2230875"/>
                </a:cubicBezTo>
                <a:cubicBezTo>
                  <a:pt x="1635647" y="2235700"/>
                  <a:pt x="1640171" y="2240829"/>
                  <a:pt x="1643231" y="2245759"/>
                </a:cubicBezTo>
                <a:cubicBezTo>
                  <a:pt x="1658862" y="2270943"/>
                  <a:pt x="1643231" y="2258785"/>
                  <a:pt x="1643231" y="2292653"/>
                </a:cubicBezTo>
                <a:cubicBezTo>
                  <a:pt x="1643231" y="2326520"/>
                  <a:pt x="1641494" y="2362125"/>
                  <a:pt x="1643231" y="2448965"/>
                </a:cubicBezTo>
                <a:cubicBezTo>
                  <a:pt x="1644968" y="2535805"/>
                  <a:pt x="1649309" y="2674749"/>
                  <a:pt x="1653652" y="2813694"/>
                </a:cubicBezTo>
                <a:cubicBezTo>
                  <a:pt x="1618916" y="2813694"/>
                  <a:pt x="1566812" y="2802405"/>
                  <a:pt x="1549443" y="2813694"/>
                </a:cubicBezTo>
                <a:cubicBezTo>
                  <a:pt x="1532075" y="2824983"/>
                  <a:pt x="1547706" y="2857982"/>
                  <a:pt x="1549443" y="2881429"/>
                </a:cubicBezTo>
                <a:cubicBezTo>
                  <a:pt x="1551181" y="2904876"/>
                  <a:pt x="1561601" y="2923113"/>
                  <a:pt x="1559864" y="2954375"/>
                </a:cubicBezTo>
                <a:cubicBezTo>
                  <a:pt x="1558127" y="2985638"/>
                  <a:pt x="1555522" y="3044689"/>
                  <a:pt x="1539023" y="3069004"/>
                </a:cubicBezTo>
                <a:cubicBezTo>
                  <a:pt x="1522523" y="3093319"/>
                  <a:pt x="1478235" y="3089846"/>
                  <a:pt x="1460866" y="3100267"/>
                </a:cubicBezTo>
                <a:cubicBezTo>
                  <a:pt x="1443498" y="3110687"/>
                  <a:pt x="1444367" y="3126319"/>
                  <a:pt x="1434814" y="3131529"/>
                </a:cubicBezTo>
                <a:cubicBezTo>
                  <a:pt x="1425262" y="3136740"/>
                  <a:pt x="1416578" y="3137608"/>
                  <a:pt x="1403552" y="3131529"/>
                </a:cubicBezTo>
                <a:cubicBezTo>
                  <a:pt x="1390526" y="3125451"/>
                  <a:pt x="1363606" y="3079425"/>
                  <a:pt x="1356658" y="3095056"/>
                </a:cubicBezTo>
                <a:cubicBezTo>
                  <a:pt x="1349711" y="3110687"/>
                  <a:pt x="1363606" y="3171475"/>
                  <a:pt x="1361869" y="3225317"/>
                </a:cubicBezTo>
                <a:cubicBezTo>
                  <a:pt x="1360132" y="3279158"/>
                  <a:pt x="1353185" y="3372076"/>
                  <a:pt x="1346237" y="3418102"/>
                </a:cubicBezTo>
                <a:cubicBezTo>
                  <a:pt x="1339290" y="3464127"/>
                  <a:pt x="1325396" y="3450232"/>
                  <a:pt x="1320185" y="3501468"/>
                </a:cubicBezTo>
                <a:cubicBezTo>
                  <a:pt x="1314975" y="3552704"/>
                  <a:pt x="1316712" y="3648228"/>
                  <a:pt x="1314975" y="3725516"/>
                </a:cubicBezTo>
                <a:cubicBezTo>
                  <a:pt x="1313238" y="3802804"/>
                  <a:pt x="1308896" y="3895723"/>
                  <a:pt x="1309764" y="3965195"/>
                </a:cubicBezTo>
                <a:cubicBezTo>
                  <a:pt x="1310633" y="4034668"/>
                  <a:pt x="1320185" y="4065930"/>
                  <a:pt x="1320185" y="4142349"/>
                </a:cubicBezTo>
                <a:cubicBezTo>
                  <a:pt x="1320185" y="4218768"/>
                  <a:pt x="1309764" y="4342082"/>
                  <a:pt x="1309764" y="4423711"/>
                </a:cubicBezTo>
                <a:cubicBezTo>
                  <a:pt x="1309764" y="4505341"/>
                  <a:pt x="1314975" y="4568734"/>
                  <a:pt x="1320185" y="4632128"/>
                </a:cubicBezTo>
                <a:lnTo>
                  <a:pt x="1315576" y="4632046"/>
                </a:lnTo>
                <a:cubicBezTo>
                  <a:pt x="1320797" y="4667131"/>
                  <a:pt x="1324773" y="4702069"/>
                  <a:pt x="1325396" y="4736336"/>
                </a:cubicBezTo>
                <a:cubicBezTo>
                  <a:pt x="1326200" y="4780551"/>
                  <a:pt x="1319561" y="4823278"/>
                  <a:pt x="1315992" y="4866599"/>
                </a:cubicBezTo>
                <a:cubicBezTo>
                  <a:pt x="1325047" y="4883582"/>
                  <a:pt x="1334692" y="4905016"/>
                  <a:pt x="1346238" y="4923911"/>
                </a:cubicBezTo>
                <a:cubicBezTo>
                  <a:pt x="1365343" y="4955173"/>
                  <a:pt x="1391395" y="4998594"/>
                  <a:pt x="1413974" y="5028119"/>
                </a:cubicBezTo>
                <a:cubicBezTo>
                  <a:pt x="1436552" y="5057645"/>
                  <a:pt x="1465210" y="5070671"/>
                  <a:pt x="1481709" y="5101065"/>
                </a:cubicBezTo>
                <a:cubicBezTo>
                  <a:pt x="1498208" y="5131459"/>
                  <a:pt x="1523392" y="5187905"/>
                  <a:pt x="1512971" y="5210484"/>
                </a:cubicBezTo>
                <a:cubicBezTo>
                  <a:pt x="1502551" y="5233062"/>
                  <a:pt x="1468683" y="5242614"/>
                  <a:pt x="1419184" y="5236536"/>
                </a:cubicBezTo>
                <a:cubicBezTo>
                  <a:pt x="1369685" y="5230457"/>
                  <a:pt x="1258529" y="5198326"/>
                  <a:pt x="1215978" y="5174011"/>
                </a:cubicBezTo>
                <a:cubicBezTo>
                  <a:pt x="1173426" y="5149696"/>
                  <a:pt x="1186452" y="5109749"/>
                  <a:pt x="1163874" y="5090644"/>
                </a:cubicBezTo>
                <a:cubicBezTo>
                  <a:pt x="1141295" y="5071539"/>
                  <a:pt x="1103086" y="5075013"/>
                  <a:pt x="1080507" y="5059382"/>
                </a:cubicBezTo>
                <a:cubicBezTo>
                  <a:pt x="1057928" y="5043750"/>
                  <a:pt x="1036219" y="5020303"/>
                  <a:pt x="1028403" y="4996857"/>
                </a:cubicBezTo>
                <a:cubicBezTo>
                  <a:pt x="1020587" y="4973410"/>
                  <a:pt x="1027100" y="4946055"/>
                  <a:pt x="1033613" y="4918700"/>
                </a:cubicBezTo>
                <a:lnTo>
                  <a:pt x="1046769" y="4885812"/>
                </a:lnTo>
                <a:cubicBezTo>
                  <a:pt x="1038593" y="4882018"/>
                  <a:pt x="1032344" y="4877226"/>
                  <a:pt x="1028402" y="4871807"/>
                </a:cubicBezTo>
                <a:cubicBezTo>
                  <a:pt x="1014508" y="4852702"/>
                  <a:pt x="1047507" y="4821440"/>
                  <a:pt x="1049244" y="4788440"/>
                </a:cubicBezTo>
                <a:cubicBezTo>
                  <a:pt x="1050981" y="4755441"/>
                  <a:pt x="1044902" y="4714625"/>
                  <a:pt x="1038823" y="4673811"/>
                </a:cubicBezTo>
                <a:lnTo>
                  <a:pt x="1038823" y="4627104"/>
                </a:lnTo>
                <a:lnTo>
                  <a:pt x="1028402" y="4626917"/>
                </a:lnTo>
                <a:cubicBezTo>
                  <a:pt x="1035350" y="4586971"/>
                  <a:pt x="1053586" y="4554840"/>
                  <a:pt x="1049244" y="4507078"/>
                </a:cubicBezTo>
                <a:cubicBezTo>
                  <a:pt x="1044902" y="4459316"/>
                  <a:pt x="1011034" y="4391581"/>
                  <a:pt x="1002350" y="4340345"/>
                </a:cubicBezTo>
                <a:cubicBezTo>
                  <a:pt x="993666" y="4289109"/>
                  <a:pt x="1002350" y="4236136"/>
                  <a:pt x="997140" y="4199664"/>
                </a:cubicBezTo>
                <a:cubicBezTo>
                  <a:pt x="991929" y="4163191"/>
                  <a:pt x="976298" y="4155375"/>
                  <a:pt x="971088" y="4121507"/>
                </a:cubicBezTo>
                <a:cubicBezTo>
                  <a:pt x="965877" y="4087640"/>
                  <a:pt x="974561" y="4046825"/>
                  <a:pt x="965877" y="3996458"/>
                </a:cubicBezTo>
                <a:cubicBezTo>
                  <a:pt x="960183" y="3963426"/>
                  <a:pt x="945150" y="3910973"/>
                  <a:pt x="933249" y="3869968"/>
                </a:cubicBezTo>
                <a:cubicBezTo>
                  <a:pt x="931895" y="3905124"/>
                  <a:pt x="929409" y="3918282"/>
                  <a:pt x="929405" y="3918301"/>
                </a:cubicBezTo>
                <a:cubicBezTo>
                  <a:pt x="931142" y="3953037"/>
                  <a:pt x="944168" y="3972143"/>
                  <a:pt x="945036" y="3996458"/>
                </a:cubicBezTo>
                <a:cubicBezTo>
                  <a:pt x="945905" y="4020773"/>
                  <a:pt x="932879" y="4036404"/>
                  <a:pt x="934616" y="4064193"/>
                </a:cubicBezTo>
                <a:cubicBezTo>
                  <a:pt x="936353" y="4091982"/>
                  <a:pt x="950247" y="4094587"/>
                  <a:pt x="955457" y="4163191"/>
                </a:cubicBezTo>
                <a:cubicBezTo>
                  <a:pt x="960668" y="4231794"/>
                  <a:pt x="954589" y="4385501"/>
                  <a:pt x="965878" y="4475815"/>
                </a:cubicBezTo>
                <a:cubicBezTo>
                  <a:pt x="977167" y="4566129"/>
                  <a:pt x="1004088" y="4628654"/>
                  <a:pt x="1023193" y="4705074"/>
                </a:cubicBezTo>
                <a:lnTo>
                  <a:pt x="986720" y="4856176"/>
                </a:lnTo>
                <a:lnTo>
                  <a:pt x="985036" y="4856176"/>
                </a:lnTo>
                <a:cubicBezTo>
                  <a:pt x="992989" y="4890433"/>
                  <a:pt x="1002351" y="4936602"/>
                  <a:pt x="1002351" y="4960384"/>
                </a:cubicBezTo>
                <a:cubicBezTo>
                  <a:pt x="1002351" y="4995120"/>
                  <a:pt x="982377" y="4997725"/>
                  <a:pt x="976299" y="5028119"/>
                </a:cubicBezTo>
                <a:cubicBezTo>
                  <a:pt x="970220" y="5058513"/>
                  <a:pt x="980641" y="5114959"/>
                  <a:pt x="965878" y="5142748"/>
                </a:cubicBezTo>
                <a:cubicBezTo>
                  <a:pt x="951115" y="5170537"/>
                  <a:pt x="920721" y="5187905"/>
                  <a:pt x="887722" y="5194852"/>
                </a:cubicBezTo>
                <a:cubicBezTo>
                  <a:pt x="854723" y="5201800"/>
                  <a:pt x="796540" y="5200063"/>
                  <a:pt x="767882" y="5184431"/>
                </a:cubicBezTo>
                <a:cubicBezTo>
                  <a:pt x="739225" y="5168800"/>
                  <a:pt x="721857" y="5123644"/>
                  <a:pt x="715778" y="5101065"/>
                </a:cubicBezTo>
                <a:cubicBezTo>
                  <a:pt x="709700" y="5078486"/>
                  <a:pt x="724462" y="5075881"/>
                  <a:pt x="731410" y="5048961"/>
                </a:cubicBezTo>
                <a:cubicBezTo>
                  <a:pt x="738357" y="5022041"/>
                  <a:pt x="747909" y="4980791"/>
                  <a:pt x="757462" y="4939542"/>
                </a:cubicBezTo>
                <a:lnTo>
                  <a:pt x="777470" y="4856176"/>
                </a:lnTo>
                <a:lnTo>
                  <a:pt x="726199" y="4856176"/>
                </a:lnTo>
                <a:cubicBezTo>
                  <a:pt x="732712" y="4820137"/>
                  <a:pt x="739225" y="4784098"/>
                  <a:pt x="726199" y="4694653"/>
                </a:cubicBezTo>
                <a:cubicBezTo>
                  <a:pt x="713173" y="4605208"/>
                  <a:pt x="669753" y="4434132"/>
                  <a:pt x="648043" y="4319503"/>
                </a:cubicBezTo>
                <a:cubicBezTo>
                  <a:pt x="626333" y="4204874"/>
                  <a:pt x="614175" y="4097192"/>
                  <a:pt x="595939" y="4006878"/>
                </a:cubicBezTo>
                <a:cubicBezTo>
                  <a:pt x="577702" y="3916564"/>
                  <a:pt x="556861" y="3874881"/>
                  <a:pt x="538624" y="3777620"/>
                </a:cubicBezTo>
                <a:cubicBezTo>
                  <a:pt x="520388" y="3680360"/>
                  <a:pt x="509099" y="3522310"/>
                  <a:pt x="486520" y="3423312"/>
                </a:cubicBezTo>
                <a:cubicBezTo>
                  <a:pt x="463942" y="3324314"/>
                  <a:pt x="433548" y="3225317"/>
                  <a:pt x="403154" y="3183633"/>
                </a:cubicBezTo>
                <a:cubicBezTo>
                  <a:pt x="372759" y="3141950"/>
                  <a:pt x="322392" y="3177555"/>
                  <a:pt x="304156" y="3173212"/>
                </a:cubicBezTo>
                <a:cubicBezTo>
                  <a:pt x="285919" y="3168870"/>
                  <a:pt x="298945" y="3162792"/>
                  <a:pt x="293735" y="3157581"/>
                </a:cubicBezTo>
                <a:cubicBezTo>
                  <a:pt x="288525" y="3152371"/>
                  <a:pt x="284182" y="3161055"/>
                  <a:pt x="272893" y="3141950"/>
                </a:cubicBezTo>
                <a:cubicBezTo>
                  <a:pt x="261604" y="3122845"/>
                  <a:pt x="238158" y="3069004"/>
                  <a:pt x="226000" y="3042952"/>
                </a:cubicBezTo>
                <a:cubicBezTo>
                  <a:pt x="213842" y="3016900"/>
                  <a:pt x="204290" y="3012558"/>
                  <a:pt x="199948" y="2985638"/>
                </a:cubicBezTo>
                <a:cubicBezTo>
                  <a:pt x="195605" y="2958717"/>
                  <a:pt x="219052" y="2897061"/>
                  <a:pt x="199948" y="2881429"/>
                </a:cubicBezTo>
                <a:cubicBezTo>
                  <a:pt x="180843" y="2865798"/>
                  <a:pt x="123528" y="2888377"/>
                  <a:pt x="85318" y="2891850"/>
                </a:cubicBezTo>
                <a:cubicBezTo>
                  <a:pt x="67082" y="2857982"/>
                  <a:pt x="81845" y="2741616"/>
                  <a:pt x="74898" y="2678223"/>
                </a:cubicBezTo>
                <a:cubicBezTo>
                  <a:pt x="67950" y="2614830"/>
                  <a:pt x="48846" y="2566199"/>
                  <a:pt x="43635" y="2511490"/>
                </a:cubicBezTo>
                <a:cubicBezTo>
                  <a:pt x="38425" y="2456781"/>
                  <a:pt x="41030" y="2403374"/>
                  <a:pt x="43635" y="2349967"/>
                </a:cubicBezTo>
                <a:lnTo>
                  <a:pt x="34313" y="2224121"/>
                </a:lnTo>
                <a:cubicBezTo>
                  <a:pt x="40589" y="2210906"/>
                  <a:pt x="43601" y="2195007"/>
                  <a:pt x="43601" y="2178024"/>
                </a:cubicBezTo>
                <a:cubicBezTo>
                  <a:pt x="43601" y="2144859"/>
                  <a:pt x="32115" y="2115832"/>
                  <a:pt x="14050" y="2100850"/>
                </a:cubicBezTo>
                <a:cubicBezTo>
                  <a:pt x="7283" y="2060584"/>
                  <a:pt x="2406" y="2020899"/>
                  <a:pt x="650" y="1982633"/>
                </a:cubicBezTo>
                <a:cubicBezTo>
                  <a:pt x="-2607" y="1911641"/>
                  <a:pt x="7162" y="1835439"/>
                  <a:pt x="12373" y="1779427"/>
                </a:cubicBezTo>
                <a:cubicBezTo>
                  <a:pt x="17583" y="1723416"/>
                  <a:pt x="27353" y="1689548"/>
                  <a:pt x="31912" y="1646562"/>
                </a:cubicBezTo>
                <a:cubicBezTo>
                  <a:pt x="36471" y="1603576"/>
                  <a:pt x="39076" y="1547564"/>
                  <a:pt x="39728" y="1521512"/>
                </a:cubicBezTo>
                <a:cubicBezTo>
                  <a:pt x="40379" y="1495460"/>
                  <a:pt x="33866" y="1508486"/>
                  <a:pt x="35820" y="1490249"/>
                </a:cubicBezTo>
                <a:cubicBezTo>
                  <a:pt x="37773" y="1472013"/>
                  <a:pt x="43635" y="1449869"/>
                  <a:pt x="51451" y="1412093"/>
                </a:cubicBezTo>
                <a:cubicBezTo>
                  <a:pt x="59266" y="1374318"/>
                  <a:pt x="67734" y="1300069"/>
                  <a:pt x="82713" y="1263596"/>
                </a:cubicBezTo>
                <a:cubicBezTo>
                  <a:pt x="97693" y="1227123"/>
                  <a:pt x="128305" y="1206282"/>
                  <a:pt x="141331" y="1193256"/>
                </a:cubicBezTo>
                <a:lnTo>
                  <a:pt x="147864" y="1187546"/>
                </a:lnTo>
                <a:cubicBezTo>
                  <a:pt x="151833" y="1185196"/>
                  <a:pt x="150124" y="1190813"/>
                  <a:pt x="160870" y="1185440"/>
                </a:cubicBezTo>
                <a:cubicBezTo>
                  <a:pt x="175198" y="1178276"/>
                  <a:pt x="192133" y="1167204"/>
                  <a:pt x="227303" y="1150270"/>
                </a:cubicBezTo>
                <a:lnTo>
                  <a:pt x="371891" y="1083837"/>
                </a:lnTo>
                <a:lnTo>
                  <a:pt x="461771" y="1040852"/>
                </a:lnTo>
                <a:cubicBezTo>
                  <a:pt x="498896" y="1029128"/>
                  <a:pt x="520389" y="1025219"/>
                  <a:pt x="539927" y="1005681"/>
                </a:cubicBezTo>
                <a:cubicBezTo>
                  <a:pt x="559466" y="986142"/>
                  <a:pt x="576400" y="945761"/>
                  <a:pt x="594637" y="915802"/>
                </a:cubicBezTo>
                <a:lnTo>
                  <a:pt x="621991" y="868908"/>
                </a:lnTo>
                <a:lnTo>
                  <a:pt x="625685" y="783960"/>
                </a:lnTo>
                <a:cubicBezTo>
                  <a:pt x="623135" y="778501"/>
                  <a:pt x="620744" y="772920"/>
                  <a:pt x="618084" y="767305"/>
                </a:cubicBezTo>
                <a:cubicBezTo>
                  <a:pt x="606361" y="742556"/>
                  <a:pt x="600498" y="700872"/>
                  <a:pt x="590728" y="689149"/>
                </a:cubicBezTo>
                <a:cubicBezTo>
                  <a:pt x="580959" y="677426"/>
                  <a:pt x="569235" y="702826"/>
                  <a:pt x="559466" y="696964"/>
                </a:cubicBezTo>
                <a:cubicBezTo>
                  <a:pt x="549697" y="691102"/>
                  <a:pt x="541881" y="676773"/>
                  <a:pt x="532112" y="653978"/>
                </a:cubicBezTo>
                <a:cubicBezTo>
                  <a:pt x="522342" y="631183"/>
                  <a:pt x="504757" y="580381"/>
                  <a:pt x="500849" y="560191"/>
                </a:cubicBezTo>
                <a:cubicBezTo>
                  <a:pt x="496942" y="540000"/>
                  <a:pt x="503454" y="537395"/>
                  <a:pt x="508665" y="532836"/>
                </a:cubicBezTo>
                <a:cubicBezTo>
                  <a:pt x="513875" y="528277"/>
                  <a:pt x="530158" y="540000"/>
                  <a:pt x="532112" y="532836"/>
                </a:cubicBezTo>
                <a:cubicBezTo>
                  <a:pt x="534065" y="525672"/>
                  <a:pt x="528204" y="508738"/>
                  <a:pt x="520388" y="489850"/>
                </a:cubicBezTo>
                <a:cubicBezTo>
                  <a:pt x="515460" y="477940"/>
                  <a:pt x="499137" y="457484"/>
                  <a:pt x="490469" y="440977"/>
                </a:cubicBezTo>
                <a:cubicBezTo>
                  <a:pt x="470705" y="436557"/>
                  <a:pt x="460159" y="416301"/>
                  <a:pt x="450047" y="407786"/>
                </a:cubicBezTo>
                <a:cubicBezTo>
                  <a:pt x="437673" y="397366"/>
                  <a:pt x="428555" y="390201"/>
                  <a:pt x="430509" y="380431"/>
                </a:cubicBezTo>
                <a:cubicBezTo>
                  <a:pt x="432462" y="370662"/>
                  <a:pt x="445488" y="354379"/>
                  <a:pt x="461771" y="349169"/>
                </a:cubicBezTo>
                <a:cubicBezTo>
                  <a:pt x="478054" y="343958"/>
                  <a:pt x="518434" y="358287"/>
                  <a:pt x="528204" y="349169"/>
                </a:cubicBezTo>
                <a:cubicBezTo>
                  <a:pt x="537973" y="340051"/>
                  <a:pt x="522342" y="321814"/>
                  <a:pt x="520388" y="294460"/>
                </a:cubicBezTo>
                <a:cubicBezTo>
                  <a:pt x="518434" y="267105"/>
                  <a:pt x="513224" y="213047"/>
                  <a:pt x="516481" y="185041"/>
                </a:cubicBezTo>
                <a:cubicBezTo>
                  <a:pt x="519737" y="157035"/>
                  <a:pt x="522993" y="149871"/>
                  <a:pt x="536019" y="130332"/>
                </a:cubicBezTo>
                <a:cubicBezTo>
                  <a:pt x="549045" y="110792"/>
                  <a:pt x="562723" y="82135"/>
                  <a:pt x="594637" y="67807"/>
                </a:cubicBezTo>
                <a:cubicBezTo>
                  <a:pt x="626551" y="53478"/>
                  <a:pt x="678655" y="45662"/>
                  <a:pt x="727502" y="44360"/>
                </a:cubicBezTo>
                <a:close/>
                <a:moveTo>
                  <a:pt x="2164273" y="71"/>
                </a:moveTo>
                <a:cubicBezTo>
                  <a:pt x="2213772" y="-797"/>
                  <a:pt x="2292796" y="6150"/>
                  <a:pt x="2331006" y="26123"/>
                </a:cubicBezTo>
                <a:cubicBezTo>
                  <a:pt x="2369216" y="46097"/>
                  <a:pt x="2379637" y="80833"/>
                  <a:pt x="2393531" y="119911"/>
                </a:cubicBezTo>
                <a:cubicBezTo>
                  <a:pt x="2407425" y="158989"/>
                  <a:pt x="2397005" y="229329"/>
                  <a:pt x="2414373" y="260592"/>
                </a:cubicBezTo>
                <a:cubicBezTo>
                  <a:pt x="2431741" y="291854"/>
                  <a:pt x="2478635" y="297065"/>
                  <a:pt x="2497740" y="307486"/>
                </a:cubicBezTo>
                <a:cubicBezTo>
                  <a:pt x="2516844" y="317906"/>
                  <a:pt x="2537686" y="310091"/>
                  <a:pt x="2529002" y="323117"/>
                </a:cubicBezTo>
                <a:cubicBezTo>
                  <a:pt x="2520318" y="336143"/>
                  <a:pt x="2456056" y="369142"/>
                  <a:pt x="2445635" y="385642"/>
                </a:cubicBezTo>
                <a:cubicBezTo>
                  <a:pt x="2435215" y="402141"/>
                  <a:pt x="2458661" y="411694"/>
                  <a:pt x="2466477" y="422115"/>
                </a:cubicBezTo>
                <a:cubicBezTo>
                  <a:pt x="2474293" y="432535"/>
                  <a:pt x="2489924" y="422983"/>
                  <a:pt x="2492529" y="448167"/>
                </a:cubicBezTo>
                <a:cubicBezTo>
                  <a:pt x="2495134" y="473351"/>
                  <a:pt x="2491661" y="544559"/>
                  <a:pt x="2482108" y="573217"/>
                </a:cubicBezTo>
                <a:cubicBezTo>
                  <a:pt x="2472556" y="601874"/>
                  <a:pt x="2443030" y="598401"/>
                  <a:pt x="2435215" y="620110"/>
                </a:cubicBezTo>
                <a:cubicBezTo>
                  <a:pt x="2427399" y="641820"/>
                  <a:pt x="2424794" y="672214"/>
                  <a:pt x="2435215" y="703477"/>
                </a:cubicBezTo>
                <a:cubicBezTo>
                  <a:pt x="2445635" y="734739"/>
                  <a:pt x="2468214" y="770344"/>
                  <a:pt x="2497740" y="807685"/>
                </a:cubicBezTo>
                <a:cubicBezTo>
                  <a:pt x="2527265" y="845026"/>
                  <a:pt x="2559396" y="890184"/>
                  <a:pt x="2612369" y="927525"/>
                </a:cubicBezTo>
                <a:cubicBezTo>
                  <a:pt x="2665341" y="964866"/>
                  <a:pt x="2753050" y="1006549"/>
                  <a:pt x="2815575" y="1031733"/>
                </a:cubicBezTo>
                <a:cubicBezTo>
                  <a:pt x="2878100" y="1056917"/>
                  <a:pt x="2951045" y="1056048"/>
                  <a:pt x="2987518" y="1078627"/>
                </a:cubicBezTo>
                <a:cubicBezTo>
                  <a:pt x="3023991" y="1101205"/>
                  <a:pt x="3015307" y="1132468"/>
                  <a:pt x="3034412" y="1167204"/>
                </a:cubicBezTo>
                <a:cubicBezTo>
                  <a:pt x="3053517" y="1201939"/>
                  <a:pt x="3085648" y="1254912"/>
                  <a:pt x="3102147" y="1287043"/>
                </a:cubicBezTo>
                <a:cubicBezTo>
                  <a:pt x="3118647" y="1319174"/>
                  <a:pt x="3122121" y="1319174"/>
                  <a:pt x="3133410" y="1359989"/>
                </a:cubicBezTo>
                <a:cubicBezTo>
                  <a:pt x="3144699" y="1400804"/>
                  <a:pt x="3155120" y="1488512"/>
                  <a:pt x="3169883" y="1531932"/>
                </a:cubicBezTo>
                <a:cubicBezTo>
                  <a:pt x="3184646" y="1575353"/>
                  <a:pt x="3210698" y="1587510"/>
                  <a:pt x="3221987" y="1620509"/>
                </a:cubicBezTo>
                <a:cubicBezTo>
                  <a:pt x="3233276" y="1653509"/>
                  <a:pt x="3233276" y="1695192"/>
                  <a:pt x="3237618" y="1729928"/>
                </a:cubicBezTo>
                <a:cubicBezTo>
                  <a:pt x="3241960" y="1764664"/>
                  <a:pt x="3241960" y="1796795"/>
                  <a:pt x="3248039" y="1828926"/>
                </a:cubicBezTo>
                <a:cubicBezTo>
                  <a:pt x="3254117" y="1861057"/>
                  <a:pt x="3273223" y="1872346"/>
                  <a:pt x="3274091" y="1922713"/>
                </a:cubicBezTo>
                <a:cubicBezTo>
                  <a:pt x="3274959" y="1973080"/>
                  <a:pt x="3265407" y="2085973"/>
                  <a:pt x="3253249" y="2131130"/>
                </a:cubicBezTo>
                <a:cubicBezTo>
                  <a:pt x="3241091" y="2176287"/>
                  <a:pt x="3253249" y="2151972"/>
                  <a:pt x="3201145" y="2193655"/>
                </a:cubicBezTo>
                <a:cubicBezTo>
                  <a:pt x="3153082" y="2232105"/>
                  <a:pt x="3013392" y="2331888"/>
                  <a:pt x="2953812" y="2372307"/>
                </a:cubicBezTo>
                <a:cubicBezTo>
                  <a:pt x="2969526" y="2429540"/>
                  <a:pt x="2983117" y="2488925"/>
                  <a:pt x="2992729" y="2553173"/>
                </a:cubicBezTo>
                <a:cubicBezTo>
                  <a:pt x="3009228" y="2663460"/>
                  <a:pt x="3007492" y="2818904"/>
                  <a:pt x="3018781" y="2912692"/>
                </a:cubicBezTo>
                <a:cubicBezTo>
                  <a:pt x="3030070" y="3006479"/>
                  <a:pt x="3056122" y="3080293"/>
                  <a:pt x="3060464" y="3115898"/>
                </a:cubicBezTo>
                <a:lnTo>
                  <a:pt x="3060586" y="3132058"/>
                </a:lnTo>
                <a:cubicBezTo>
                  <a:pt x="3058022" y="3139182"/>
                  <a:pt x="3048741" y="3123714"/>
                  <a:pt x="3044833" y="3126319"/>
                </a:cubicBezTo>
                <a:lnTo>
                  <a:pt x="2852048" y="3188844"/>
                </a:lnTo>
                <a:cubicBezTo>
                  <a:pt x="2816443" y="3224448"/>
                  <a:pt x="2824258" y="3234000"/>
                  <a:pt x="2805154" y="3350366"/>
                </a:cubicBezTo>
                <a:cubicBezTo>
                  <a:pt x="2786049" y="3466733"/>
                  <a:pt x="2759997" y="3708148"/>
                  <a:pt x="2737419" y="3887039"/>
                </a:cubicBezTo>
                <a:lnTo>
                  <a:pt x="2638421" y="4486236"/>
                </a:lnTo>
                <a:lnTo>
                  <a:pt x="2632373" y="4486048"/>
                </a:lnTo>
                <a:lnTo>
                  <a:pt x="2622789" y="4543551"/>
                </a:lnTo>
                <a:cubicBezTo>
                  <a:pt x="2618447" y="4648627"/>
                  <a:pt x="2614106" y="4753704"/>
                  <a:pt x="2607158" y="4809282"/>
                </a:cubicBezTo>
                <a:cubicBezTo>
                  <a:pt x="2600211" y="4864859"/>
                  <a:pt x="2575896" y="4845755"/>
                  <a:pt x="2581106" y="4877017"/>
                </a:cubicBezTo>
                <a:cubicBezTo>
                  <a:pt x="2586317" y="4908280"/>
                  <a:pt x="2626263" y="4952568"/>
                  <a:pt x="2638421" y="4996857"/>
                </a:cubicBezTo>
                <a:cubicBezTo>
                  <a:pt x="2650579" y="5041145"/>
                  <a:pt x="2657525" y="5088039"/>
                  <a:pt x="2654052" y="5142748"/>
                </a:cubicBezTo>
                <a:cubicBezTo>
                  <a:pt x="2650579" y="5197458"/>
                  <a:pt x="2649710" y="5308613"/>
                  <a:pt x="2617579" y="5325113"/>
                </a:cubicBezTo>
                <a:cubicBezTo>
                  <a:pt x="2608874" y="5329583"/>
                  <a:pt x="2596982" y="5326404"/>
                  <a:pt x="2583473" y="5318826"/>
                </a:cubicBezTo>
                <a:cubicBezTo>
                  <a:pt x="2587759" y="5363449"/>
                  <a:pt x="2592020" y="5412641"/>
                  <a:pt x="2591527" y="5439743"/>
                </a:cubicBezTo>
                <a:cubicBezTo>
                  <a:pt x="2590659" y="5487505"/>
                  <a:pt x="2588054" y="5496189"/>
                  <a:pt x="2570685" y="5523110"/>
                </a:cubicBezTo>
                <a:cubicBezTo>
                  <a:pt x="2557108" y="5544154"/>
                  <a:pt x="2537694" y="5571567"/>
                  <a:pt x="2510948" y="5588794"/>
                </a:cubicBezTo>
                <a:lnTo>
                  <a:pt x="2512020" y="5593754"/>
                </a:lnTo>
                <a:cubicBezTo>
                  <a:pt x="2507258" y="5623387"/>
                  <a:pt x="2479741" y="5636617"/>
                  <a:pt x="2458045" y="5654079"/>
                </a:cubicBezTo>
                <a:cubicBezTo>
                  <a:pt x="2436349" y="5671541"/>
                  <a:pt x="2406716" y="5686358"/>
                  <a:pt x="2381845" y="5698529"/>
                </a:cubicBezTo>
                <a:cubicBezTo>
                  <a:pt x="2356974" y="5710700"/>
                  <a:pt x="2332103" y="5726575"/>
                  <a:pt x="2308820" y="5727104"/>
                </a:cubicBezTo>
                <a:cubicBezTo>
                  <a:pt x="2285537" y="5727633"/>
                  <a:pt x="2255374" y="5715462"/>
                  <a:pt x="2242145" y="5701704"/>
                </a:cubicBezTo>
                <a:cubicBezTo>
                  <a:pt x="2228916" y="5687946"/>
                  <a:pt x="2229180" y="5666250"/>
                  <a:pt x="2229445" y="5644554"/>
                </a:cubicBezTo>
                <a:lnTo>
                  <a:pt x="2237360" y="5601021"/>
                </a:lnTo>
                <a:cubicBezTo>
                  <a:pt x="2229750" y="5595118"/>
                  <a:pt x="2226798" y="5586295"/>
                  <a:pt x="2226798" y="5580424"/>
                </a:cubicBezTo>
                <a:cubicBezTo>
                  <a:pt x="2226798" y="5570871"/>
                  <a:pt x="2243297" y="5572609"/>
                  <a:pt x="2252850" y="5554372"/>
                </a:cubicBezTo>
                <a:cubicBezTo>
                  <a:pt x="2262403" y="5536136"/>
                  <a:pt x="2278902" y="5503136"/>
                  <a:pt x="2284113" y="5471005"/>
                </a:cubicBezTo>
                <a:cubicBezTo>
                  <a:pt x="2289323" y="5438874"/>
                  <a:pt x="2286718" y="5400230"/>
                  <a:pt x="2284113" y="5361586"/>
                </a:cubicBezTo>
                <a:lnTo>
                  <a:pt x="2265550" y="5310025"/>
                </a:lnTo>
                <a:cubicBezTo>
                  <a:pt x="2230491" y="5319899"/>
                  <a:pt x="2157227" y="5319761"/>
                  <a:pt x="2122590" y="5314692"/>
                </a:cubicBezTo>
                <a:cubicBezTo>
                  <a:pt x="2086985" y="5309481"/>
                  <a:pt x="2060933" y="5292113"/>
                  <a:pt x="2054854" y="5278219"/>
                </a:cubicBezTo>
                <a:cubicBezTo>
                  <a:pt x="2048776" y="5264325"/>
                  <a:pt x="2070485" y="5243483"/>
                  <a:pt x="2086117" y="5231325"/>
                </a:cubicBezTo>
                <a:cubicBezTo>
                  <a:pt x="2101748" y="5219167"/>
                  <a:pt x="2126932" y="5221773"/>
                  <a:pt x="2148642" y="5205273"/>
                </a:cubicBezTo>
                <a:cubicBezTo>
                  <a:pt x="2170351" y="5188774"/>
                  <a:pt x="2199878" y="5187037"/>
                  <a:pt x="2216377" y="5132327"/>
                </a:cubicBezTo>
                <a:cubicBezTo>
                  <a:pt x="2232877" y="5077618"/>
                  <a:pt x="2248508" y="4954305"/>
                  <a:pt x="2247640" y="4877017"/>
                </a:cubicBezTo>
                <a:cubicBezTo>
                  <a:pt x="2246772" y="4799729"/>
                  <a:pt x="2217245" y="4723310"/>
                  <a:pt x="2211167" y="4668601"/>
                </a:cubicBezTo>
                <a:cubicBezTo>
                  <a:pt x="2205088" y="4613891"/>
                  <a:pt x="2221587" y="4580892"/>
                  <a:pt x="2211167" y="4548761"/>
                </a:cubicBezTo>
                <a:cubicBezTo>
                  <a:pt x="2200746" y="4516631"/>
                  <a:pt x="2137353" y="4497525"/>
                  <a:pt x="2148642" y="4475815"/>
                </a:cubicBezTo>
                <a:lnTo>
                  <a:pt x="2152687" y="4471057"/>
                </a:lnTo>
                <a:lnTo>
                  <a:pt x="2138221" y="4470605"/>
                </a:lnTo>
                <a:cubicBezTo>
                  <a:pt x="2151247" y="4403738"/>
                  <a:pt x="2164273" y="4336871"/>
                  <a:pt x="2148642" y="4256978"/>
                </a:cubicBezTo>
                <a:cubicBezTo>
                  <a:pt x="2133010" y="4177085"/>
                  <a:pt x="2066143" y="4096324"/>
                  <a:pt x="2044433" y="3991247"/>
                </a:cubicBezTo>
                <a:cubicBezTo>
                  <a:pt x="2022724" y="3886171"/>
                  <a:pt x="2034881" y="3740279"/>
                  <a:pt x="2018381" y="3626518"/>
                </a:cubicBezTo>
                <a:cubicBezTo>
                  <a:pt x="2001882" y="3512757"/>
                  <a:pt x="1968882" y="3396392"/>
                  <a:pt x="1945436" y="3308683"/>
                </a:cubicBezTo>
                <a:cubicBezTo>
                  <a:pt x="1921989" y="3220974"/>
                  <a:pt x="1895937" y="3113293"/>
                  <a:pt x="1877700" y="3100267"/>
                </a:cubicBezTo>
                <a:cubicBezTo>
                  <a:pt x="1859464" y="3087241"/>
                  <a:pt x="1855121" y="3213159"/>
                  <a:pt x="1836017" y="3230527"/>
                </a:cubicBezTo>
                <a:cubicBezTo>
                  <a:pt x="1816912" y="3247895"/>
                  <a:pt x="1772624" y="3227054"/>
                  <a:pt x="1763071" y="3204475"/>
                </a:cubicBezTo>
                <a:cubicBezTo>
                  <a:pt x="1753518" y="3181896"/>
                  <a:pt x="1776097" y="3148897"/>
                  <a:pt x="1778702" y="3095056"/>
                </a:cubicBezTo>
                <a:cubicBezTo>
                  <a:pt x="1781308" y="3041215"/>
                  <a:pt x="1780439" y="2983032"/>
                  <a:pt x="1778702" y="2881429"/>
                </a:cubicBezTo>
                <a:cubicBezTo>
                  <a:pt x="1776965" y="2779826"/>
                  <a:pt x="1765676" y="2568805"/>
                  <a:pt x="1768282" y="2485438"/>
                </a:cubicBezTo>
                <a:cubicBezTo>
                  <a:pt x="1770887" y="2402071"/>
                  <a:pt x="1782610" y="2391651"/>
                  <a:pt x="1794334" y="2381230"/>
                </a:cubicBezTo>
                <a:lnTo>
                  <a:pt x="1815686" y="2307467"/>
                </a:lnTo>
                <a:cubicBezTo>
                  <a:pt x="1818977" y="2232511"/>
                  <a:pt x="1822287" y="2168381"/>
                  <a:pt x="1825596" y="2079026"/>
                </a:cubicBezTo>
                <a:cubicBezTo>
                  <a:pt x="1829069" y="1985238"/>
                  <a:pt x="1840359" y="1849768"/>
                  <a:pt x="1836017" y="1755980"/>
                </a:cubicBezTo>
                <a:cubicBezTo>
                  <a:pt x="1831675" y="1662193"/>
                  <a:pt x="1808228" y="1605746"/>
                  <a:pt x="1799544" y="1516301"/>
                </a:cubicBezTo>
                <a:cubicBezTo>
                  <a:pt x="1790860" y="1426856"/>
                  <a:pt x="1760466" y="1281833"/>
                  <a:pt x="1783913" y="1219308"/>
                </a:cubicBezTo>
                <a:cubicBezTo>
                  <a:pt x="1807360" y="1156783"/>
                  <a:pt x="1887253" y="1179361"/>
                  <a:pt x="1940225" y="1141152"/>
                </a:cubicBezTo>
                <a:cubicBezTo>
                  <a:pt x="1993197" y="1102942"/>
                  <a:pt x="2069617" y="1040417"/>
                  <a:pt x="2101748" y="990050"/>
                </a:cubicBezTo>
                <a:cubicBezTo>
                  <a:pt x="2133879" y="939683"/>
                  <a:pt x="2136484" y="872815"/>
                  <a:pt x="2133010" y="838948"/>
                </a:cubicBezTo>
                <a:cubicBezTo>
                  <a:pt x="2129537" y="805080"/>
                  <a:pt x="2097406" y="812896"/>
                  <a:pt x="2080906" y="786844"/>
                </a:cubicBezTo>
                <a:cubicBezTo>
                  <a:pt x="2064407" y="760791"/>
                  <a:pt x="2047039" y="712161"/>
                  <a:pt x="2034013" y="682635"/>
                </a:cubicBezTo>
                <a:cubicBezTo>
                  <a:pt x="2020987" y="653110"/>
                  <a:pt x="2009698" y="632268"/>
                  <a:pt x="2002750" y="609689"/>
                </a:cubicBezTo>
                <a:cubicBezTo>
                  <a:pt x="1995803" y="587111"/>
                  <a:pt x="2000145" y="580164"/>
                  <a:pt x="1992329" y="547165"/>
                </a:cubicBezTo>
                <a:cubicBezTo>
                  <a:pt x="1984514" y="514165"/>
                  <a:pt x="1978435" y="442088"/>
                  <a:pt x="1955856" y="411694"/>
                </a:cubicBezTo>
                <a:cubicBezTo>
                  <a:pt x="1933278" y="381299"/>
                  <a:pt x="1856859" y="376089"/>
                  <a:pt x="1856859" y="364800"/>
                </a:cubicBezTo>
                <a:cubicBezTo>
                  <a:pt x="1856859" y="353511"/>
                  <a:pt x="1940225" y="363063"/>
                  <a:pt x="1955856" y="343958"/>
                </a:cubicBezTo>
                <a:cubicBezTo>
                  <a:pt x="1971488" y="324854"/>
                  <a:pt x="1949778" y="289249"/>
                  <a:pt x="1950646" y="250171"/>
                </a:cubicBezTo>
                <a:cubicBezTo>
                  <a:pt x="1951514" y="211093"/>
                  <a:pt x="1954988" y="142489"/>
                  <a:pt x="1961067" y="109490"/>
                </a:cubicBezTo>
                <a:cubicBezTo>
                  <a:pt x="1967145" y="76490"/>
                  <a:pt x="1974093" y="65201"/>
                  <a:pt x="1987119" y="52175"/>
                </a:cubicBezTo>
                <a:cubicBezTo>
                  <a:pt x="2000145" y="39149"/>
                  <a:pt x="2004487" y="40017"/>
                  <a:pt x="2034013" y="31334"/>
                </a:cubicBezTo>
                <a:cubicBezTo>
                  <a:pt x="2063538" y="22650"/>
                  <a:pt x="2114774" y="939"/>
                  <a:pt x="2164273" y="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6372200" y="552614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莱特兄弟</a:t>
            </a:r>
            <a:endParaRPr lang="zh-CN" altLang="en-US" dirty="0">
              <a:solidFill>
                <a:schemeClr val="accent6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377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707842" y="836712"/>
            <a:ext cx="1839073" cy="4772049"/>
          </a:xfrm>
          <a:custGeom>
            <a:avLst/>
            <a:gdLst/>
            <a:ahLst/>
            <a:cxnLst/>
            <a:rect l="l" t="t" r="r" b="b"/>
            <a:pathLst>
              <a:path w="2435282" h="6319101">
                <a:moveTo>
                  <a:pt x="1430194" y="49"/>
                </a:moveTo>
                <a:cubicBezTo>
                  <a:pt x="1482581" y="843"/>
                  <a:pt x="1530207" y="11162"/>
                  <a:pt x="1573069" y="33387"/>
                </a:cubicBezTo>
                <a:cubicBezTo>
                  <a:pt x="1615931" y="55612"/>
                  <a:pt x="1655619" y="92124"/>
                  <a:pt x="1687369" y="133399"/>
                </a:cubicBezTo>
                <a:cubicBezTo>
                  <a:pt x="1719119" y="174674"/>
                  <a:pt x="1747694" y="253256"/>
                  <a:pt x="1763569" y="281037"/>
                </a:cubicBezTo>
                <a:lnTo>
                  <a:pt x="1771569" y="294952"/>
                </a:lnTo>
                <a:cubicBezTo>
                  <a:pt x="1776369" y="302915"/>
                  <a:pt x="1773690" y="295920"/>
                  <a:pt x="1782619" y="300087"/>
                </a:cubicBezTo>
                <a:cubicBezTo>
                  <a:pt x="1794525" y="305643"/>
                  <a:pt x="1823893" y="304055"/>
                  <a:pt x="1835006" y="314374"/>
                </a:cubicBezTo>
                <a:cubicBezTo>
                  <a:pt x="1846119" y="324693"/>
                  <a:pt x="1853263" y="345330"/>
                  <a:pt x="1849294" y="361999"/>
                </a:cubicBezTo>
                <a:cubicBezTo>
                  <a:pt x="1845325" y="378668"/>
                  <a:pt x="1815956" y="393750"/>
                  <a:pt x="1811194" y="414387"/>
                </a:cubicBezTo>
                <a:cubicBezTo>
                  <a:pt x="1806432" y="435024"/>
                  <a:pt x="1827863" y="460424"/>
                  <a:pt x="1820719" y="485824"/>
                </a:cubicBezTo>
                <a:cubicBezTo>
                  <a:pt x="1813575" y="511224"/>
                  <a:pt x="1784206" y="546150"/>
                  <a:pt x="1768331" y="566787"/>
                </a:cubicBezTo>
                <a:cubicBezTo>
                  <a:pt x="1752456" y="587425"/>
                  <a:pt x="1746107" y="599330"/>
                  <a:pt x="1725469" y="609649"/>
                </a:cubicBezTo>
                <a:cubicBezTo>
                  <a:pt x="1704832" y="619968"/>
                  <a:pt x="1653237" y="612030"/>
                  <a:pt x="1644506" y="628699"/>
                </a:cubicBezTo>
                <a:cubicBezTo>
                  <a:pt x="1635775" y="645368"/>
                  <a:pt x="1670700" y="683468"/>
                  <a:pt x="1673081" y="709662"/>
                </a:cubicBezTo>
                <a:cubicBezTo>
                  <a:pt x="1675462" y="735856"/>
                  <a:pt x="1666731" y="769193"/>
                  <a:pt x="1658794" y="785862"/>
                </a:cubicBezTo>
                <a:cubicBezTo>
                  <a:pt x="1650857" y="802531"/>
                  <a:pt x="1625456" y="795387"/>
                  <a:pt x="1625456" y="809674"/>
                </a:cubicBezTo>
                <a:cubicBezTo>
                  <a:pt x="1625456" y="823961"/>
                  <a:pt x="1644507" y="850156"/>
                  <a:pt x="1658794" y="871587"/>
                </a:cubicBezTo>
                <a:cubicBezTo>
                  <a:pt x="1673081" y="893018"/>
                  <a:pt x="1689750" y="912068"/>
                  <a:pt x="1711181" y="938262"/>
                </a:cubicBezTo>
                <a:cubicBezTo>
                  <a:pt x="1732612" y="964456"/>
                  <a:pt x="1759600" y="1001762"/>
                  <a:pt x="1787381" y="1028749"/>
                </a:cubicBezTo>
                <a:cubicBezTo>
                  <a:pt x="1815162" y="1055736"/>
                  <a:pt x="1856438" y="1081931"/>
                  <a:pt x="1877869" y="1100187"/>
                </a:cubicBezTo>
                <a:cubicBezTo>
                  <a:pt x="1899300" y="1118443"/>
                  <a:pt x="1887394" y="1116856"/>
                  <a:pt x="1915969" y="1138287"/>
                </a:cubicBezTo>
                <a:cubicBezTo>
                  <a:pt x="1944544" y="1159718"/>
                  <a:pt x="2023125" y="1212899"/>
                  <a:pt x="2049319" y="1228774"/>
                </a:cubicBezTo>
                <a:lnTo>
                  <a:pt x="2056111" y="1231985"/>
                </a:lnTo>
                <a:cubicBezTo>
                  <a:pt x="2082311" y="1224473"/>
                  <a:pt x="2107961" y="1218532"/>
                  <a:pt x="2125519" y="1228774"/>
                </a:cubicBezTo>
                <a:cubicBezTo>
                  <a:pt x="2144569" y="1239886"/>
                  <a:pt x="2147744" y="1247031"/>
                  <a:pt x="2163619" y="1300212"/>
                </a:cubicBezTo>
                <a:cubicBezTo>
                  <a:pt x="2179494" y="1353393"/>
                  <a:pt x="2202513" y="1459756"/>
                  <a:pt x="2220769" y="1547862"/>
                </a:cubicBezTo>
                <a:cubicBezTo>
                  <a:pt x="2239025" y="1635968"/>
                  <a:pt x="2250137" y="1740743"/>
                  <a:pt x="2273156" y="1828849"/>
                </a:cubicBezTo>
                <a:cubicBezTo>
                  <a:pt x="2296175" y="1916955"/>
                  <a:pt x="2344594" y="2024905"/>
                  <a:pt x="2358881" y="2076499"/>
                </a:cubicBezTo>
                <a:cubicBezTo>
                  <a:pt x="2373168" y="2128093"/>
                  <a:pt x="2349356" y="2114600"/>
                  <a:pt x="2358881" y="2138412"/>
                </a:cubicBezTo>
                <a:cubicBezTo>
                  <a:pt x="2368406" y="2162225"/>
                  <a:pt x="2403331" y="2184449"/>
                  <a:pt x="2416031" y="2219374"/>
                </a:cubicBezTo>
                <a:cubicBezTo>
                  <a:pt x="2428731" y="2254299"/>
                  <a:pt x="2436669" y="2285256"/>
                  <a:pt x="2435081" y="2347962"/>
                </a:cubicBezTo>
                <a:cubicBezTo>
                  <a:pt x="2433494" y="2410668"/>
                  <a:pt x="2417619" y="2540049"/>
                  <a:pt x="2406506" y="2595612"/>
                </a:cubicBezTo>
                <a:cubicBezTo>
                  <a:pt x="2395393" y="2651175"/>
                  <a:pt x="2385075" y="2644031"/>
                  <a:pt x="2368406" y="2681337"/>
                </a:cubicBezTo>
                <a:cubicBezTo>
                  <a:pt x="2351737" y="2718643"/>
                  <a:pt x="2332688" y="2774999"/>
                  <a:pt x="2306494" y="2819449"/>
                </a:cubicBezTo>
                <a:cubicBezTo>
                  <a:pt x="2280300" y="2863899"/>
                  <a:pt x="2240613" y="2908350"/>
                  <a:pt x="2211244" y="2948037"/>
                </a:cubicBezTo>
                <a:lnTo>
                  <a:pt x="2130281" y="3057574"/>
                </a:lnTo>
                <a:lnTo>
                  <a:pt x="2126129" y="3057127"/>
                </a:lnTo>
                <a:cubicBezTo>
                  <a:pt x="2105054" y="3116218"/>
                  <a:pt x="2075224" y="3190795"/>
                  <a:pt x="2065511" y="3238549"/>
                </a:cubicBezTo>
                <a:cubicBezTo>
                  <a:pt x="2050271" y="3313479"/>
                  <a:pt x="2050271" y="3340149"/>
                  <a:pt x="2057891" y="3429049"/>
                </a:cubicBezTo>
                <a:cubicBezTo>
                  <a:pt x="2065511" y="3517949"/>
                  <a:pt x="2092181" y="3630979"/>
                  <a:pt x="2111231" y="3771949"/>
                </a:cubicBezTo>
                <a:cubicBezTo>
                  <a:pt x="2130281" y="3912919"/>
                  <a:pt x="2177271" y="4184699"/>
                  <a:pt x="2172191" y="4274869"/>
                </a:cubicBezTo>
                <a:cubicBezTo>
                  <a:pt x="2167111" y="4365039"/>
                  <a:pt x="2092181" y="4287569"/>
                  <a:pt x="2080751" y="4312969"/>
                </a:cubicBezTo>
                <a:cubicBezTo>
                  <a:pt x="2069321" y="4338369"/>
                  <a:pt x="2117581" y="4410759"/>
                  <a:pt x="2103611" y="4427269"/>
                </a:cubicBezTo>
                <a:cubicBezTo>
                  <a:pt x="2089641" y="4443779"/>
                  <a:pt x="2019791" y="4431079"/>
                  <a:pt x="1996931" y="4412029"/>
                </a:cubicBezTo>
                <a:cubicBezTo>
                  <a:pt x="1974071" y="4392979"/>
                  <a:pt x="1989311" y="4340909"/>
                  <a:pt x="1966451" y="4312969"/>
                </a:cubicBezTo>
                <a:cubicBezTo>
                  <a:pt x="1943591" y="4285029"/>
                  <a:pt x="1876281" y="4178349"/>
                  <a:pt x="1859771" y="4244389"/>
                </a:cubicBezTo>
                <a:cubicBezTo>
                  <a:pt x="1843261" y="4310429"/>
                  <a:pt x="1866121" y="4584749"/>
                  <a:pt x="1867391" y="4709209"/>
                </a:cubicBezTo>
                <a:cubicBezTo>
                  <a:pt x="1868661" y="4833669"/>
                  <a:pt x="1848341" y="4892089"/>
                  <a:pt x="1867391" y="4991149"/>
                </a:cubicBezTo>
                <a:cubicBezTo>
                  <a:pt x="1886441" y="5090209"/>
                  <a:pt x="1948671" y="5198159"/>
                  <a:pt x="1981691" y="5303569"/>
                </a:cubicBezTo>
                <a:cubicBezTo>
                  <a:pt x="2014711" y="5408979"/>
                  <a:pt x="2031221" y="5533439"/>
                  <a:pt x="2065511" y="5623609"/>
                </a:cubicBezTo>
                <a:cubicBezTo>
                  <a:pt x="2099801" y="5713779"/>
                  <a:pt x="2172191" y="5788709"/>
                  <a:pt x="2187431" y="5844589"/>
                </a:cubicBezTo>
                <a:cubicBezTo>
                  <a:pt x="2202671" y="5900469"/>
                  <a:pt x="2183621" y="5927139"/>
                  <a:pt x="2156951" y="5958889"/>
                </a:cubicBezTo>
                <a:cubicBezTo>
                  <a:pt x="2130281" y="5990639"/>
                  <a:pt x="2050271" y="6009689"/>
                  <a:pt x="2027411" y="6035089"/>
                </a:cubicBezTo>
                <a:cubicBezTo>
                  <a:pt x="2004551" y="6060489"/>
                  <a:pt x="2049001" y="6066839"/>
                  <a:pt x="2019791" y="6111289"/>
                </a:cubicBezTo>
                <a:cubicBezTo>
                  <a:pt x="1990581" y="6155739"/>
                  <a:pt x="1890251" y="6268769"/>
                  <a:pt x="1852151" y="6301789"/>
                </a:cubicBezTo>
                <a:cubicBezTo>
                  <a:pt x="1814051" y="6334809"/>
                  <a:pt x="1821671" y="6310679"/>
                  <a:pt x="1791191" y="6309409"/>
                </a:cubicBezTo>
                <a:cubicBezTo>
                  <a:pt x="1760711" y="6308139"/>
                  <a:pt x="1697211" y="6314489"/>
                  <a:pt x="1669271" y="6294169"/>
                </a:cubicBezTo>
                <a:cubicBezTo>
                  <a:pt x="1641331" y="6273849"/>
                  <a:pt x="1623551" y="6216699"/>
                  <a:pt x="1623551" y="6187489"/>
                </a:cubicBezTo>
                <a:cubicBezTo>
                  <a:pt x="1623551" y="6158279"/>
                  <a:pt x="1645141" y="6160819"/>
                  <a:pt x="1669271" y="6118909"/>
                </a:cubicBezTo>
                <a:cubicBezTo>
                  <a:pt x="1693401" y="6076999"/>
                  <a:pt x="1761981" y="6002069"/>
                  <a:pt x="1768331" y="5936029"/>
                </a:cubicBezTo>
                <a:cubicBezTo>
                  <a:pt x="1774681" y="5869989"/>
                  <a:pt x="1740391" y="5715049"/>
                  <a:pt x="1707371" y="5722669"/>
                </a:cubicBezTo>
                <a:cubicBezTo>
                  <a:pt x="1674351" y="5730289"/>
                  <a:pt x="1585451" y="5892849"/>
                  <a:pt x="1570211" y="5981749"/>
                </a:cubicBezTo>
                <a:cubicBezTo>
                  <a:pt x="1554971" y="6070649"/>
                  <a:pt x="1621011" y="6201459"/>
                  <a:pt x="1615931" y="6256069"/>
                </a:cubicBezTo>
                <a:cubicBezTo>
                  <a:pt x="1610851" y="6310679"/>
                  <a:pt x="1585451" y="6301789"/>
                  <a:pt x="1539731" y="6309409"/>
                </a:cubicBezTo>
                <a:cubicBezTo>
                  <a:pt x="1494011" y="6317029"/>
                  <a:pt x="1392411" y="6325919"/>
                  <a:pt x="1341611" y="6301789"/>
                </a:cubicBezTo>
                <a:cubicBezTo>
                  <a:pt x="1290811" y="6277659"/>
                  <a:pt x="1248901" y="6216699"/>
                  <a:pt x="1234931" y="6164629"/>
                </a:cubicBezTo>
                <a:cubicBezTo>
                  <a:pt x="1220961" y="6112559"/>
                  <a:pt x="1259061" y="6031279"/>
                  <a:pt x="1257791" y="5989369"/>
                </a:cubicBezTo>
                <a:cubicBezTo>
                  <a:pt x="1256521" y="5947459"/>
                  <a:pt x="1231121" y="5995719"/>
                  <a:pt x="1227311" y="5913169"/>
                </a:cubicBezTo>
                <a:cubicBezTo>
                  <a:pt x="1223501" y="5830619"/>
                  <a:pt x="1229851" y="5632499"/>
                  <a:pt x="1234931" y="5494069"/>
                </a:cubicBezTo>
                <a:cubicBezTo>
                  <a:pt x="1240011" y="5355639"/>
                  <a:pt x="1262871" y="5170219"/>
                  <a:pt x="1257791" y="5082589"/>
                </a:cubicBezTo>
                <a:cubicBezTo>
                  <a:pt x="1252711" y="4994959"/>
                  <a:pt x="1219691" y="5008929"/>
                  <a:pt x="1204451" y="4968289"/>
                </a:cubicBezTo>
                <a:cubicBezTo>
                  <a:pt x="1189211" y="4927649"/>
                  <a:pt x="1189211" y="4893359"/>
                  <a:pt x="1166351" y="4838749"/>
                </a:cubicBezTo>
                <a:cubicBezTo>
                  <a:pt x="1143491" y="4784139"/>
                  <a:pt x="1106661" y="4713019"/>
                  <a:pt x="1067291" y="4640629"/>
                </a:cubicBezTo>
                <a:cubicBezTo>
                  <a:pt x="1027921" y="4568239"/>
                  <a:pt x="961881" y="4483149"/>
                  <a:pt x="930131" y="4404409"/>
                </a:cubicBezTo>
                <a:cubicBezTo>
                  <a:pt x="898381" y="4325669"/>
                  <a:pt x="913621" y="4205019"/>
                  <a:pt x="876791" y="4168189"/>
                </a:cubicBezTo>
                <a:cubicBezTo>
                  <a:pt x="839961" y="4131359"/>
                  <a:pt x="779001" y="4166919"/>
                  <a:pt x="709151" y="4183429"/>
                </a:cubicBezTo>
                <a:cubicBezTo>
                  <a:pt x="639301" y="4199939"/>
                  <a:pt x="483091" y="4314239"/>
                  <a:pt x="457691" y="4267249"/>
                </a:cubicBezTo>
                <a:cubicBezTo>
                  <a:pt x="432291" y="4220259"/>
                  <a:pt x="513571" y="4034839"/>
                  <a:pt x="556751" y="3901489"/>
                </a:cubicBezTo>
                <a:cubicBezTo>
                  <a:pt x="599931" y="3768139"/>
                  <a:pt x="690101" y="3589069"/>
                  <a:pt x="716771" y="3467149"/>
                </a:cubicBezTo>
                <a:cubicBezTo>
                  <a:pt x="743441" y="3345229"/>
                  <a:pt x="730106" y="3257599"/>
                  <a:pt x="716771" y="3169969"/>
                </a:cubicBezTo>
                <a:lnTo>
                  <a:pt x="723940" y="3069600"/>
                </a:lnTo>
                <a:lnTo>
                  <a:pt x="715819" y="3076624"/>
                </a:lnTo>
                <a:cubicBezTo>
                  <a:pt x="683275" y="3082180"/>
                  <a:pt x="703913" y="3003599"/>
                  <a:pt x="696769" y="2957562"/>
                </a:cubicBezTo>
                <a:cubicBezTo>
                  <a:pt x="689625" y="2911525"/>
                  <a:pt x="686450" y="2848818"/>
                  <a:pt x="672956" y="2800399"/>
                </a:cubicBezTo>
                <a:cubicBezTo>
                  <a:pt x="659462" y="2751980"/>
                  <a:pt x="622950" y="2705149"/>
                  <a:pt x="615806" y="2667049"/>
                </a:cubicBezTo>
                <a:cubicBezTo>
                  <a:pt x="608662" y="2628949"/>
                  <a:pt x="628507" y="2599580"/>
                  <a:pt x="630094" y="2571799"/>
                </a:cubicBezTo>
                <a:cubicBezTo>
                  <a:pt x="631681" y="2544018"/>
                  <a:pt x="621362" y="2531318"/>
                  <a:pt x="625331" y="2500362"/>
                </a:cubicBezTo>
                <a:cubicBezTo>
                  <a:pt x="629300" y="2469406"/>
                  <a:pt x="657081" y="2401143"/>
                  <a:pt x="653906" y="2386062"/>
                </a:cubicBezTo>
                <a:cubicBezTo>
                  <a:pt x="650731" y="2370981"/>
                  <a:pt x="615012" y="2394793"/>
                  <a:pt x="606281" y="2409874"/>
                </a:cubicBezTo>
                <a:cubicBezTo>
                  <a:pt x="597550" y="2424955"/>
                  <a:pt x="608663" y="2455118"/>
                  <a:pt x="601519" y="2476549"/>
                </a:cubicBezTo>
                <a:cubicBezTo>
                  <a:pt x="594375" y="2497980"/>
                  <a:pt x="572944" y="2515443"/>
                  <a:pt x="563419" y="2538462"/>
                </a:cubicBezTo>
                <a:cubicBezTo>
                  <a:pt x="553894" y="2561481"/>
                  <a:pt x="554688" y="2601962"/>
                  <a:pt x="544369" y="2614662"/>
                </a:cubicBezTo>
                <a:cubicBezTo>
                  <a:pt x="534050" y="2627362"/>
                  <a:pt x="515000" y="2609106"/>
                  <a:pt x="501506" y="2614662"/>
                </a:cubicBezTo>
                <a:cubicBezTo>
                  <a:pt x="488012" y="2620218"/>
                  <a:pt x="469756" y="2633711"/>
                  <a:pt x="463406" y="2647999"/>
                </a:cubicBezTo>
                <a:cubicBezTo>
                  <a:pt x="457056" y="2662287"/>
                  <a:pt x="471343" y="2694831"/>
                  <a:pt x="463406" y="2700387"/>
                </a:cubicBezTo>
                <a:cubicBezTo>
                  <a:pt x="455468" y="2705943"/>
                  <a:pt x="437212" y="2677368"/>
                  <a:pt x="415781" y="2681337"/>
                </a:cubicBezTo>
                <a:cubicBezTo>
                  <a:pt x="394350" y="2685306"/>
                  <a:pt x="358631" y="2727374"/>
                  <a:pt x="334819" y="2724199"/>
                </a:cubicBezTo>
                <a:cubicBezTo>
                  <a:pt x="311006" y="2721024"/>
                  <a:pt x="279256" y="2678162"/>
                  <a:pt x="272906" y="2662287"/>
                </a:cubicBezTo>
                <a:cubicBezTo>
                  <a:pt x="266556" y="2646412"/>
                  <a:pt x="301482" y="2638474"/>
                  <a:pt x="296719" y="2628949"/>
                </a:cubicBezTo>
                <a:cubicBezTo>
                  <a:pt x="291956" y="2619424"/>
                  <a:pt x="252269" y="2603549"/>
                  <a:pt x="244331" y="2605137"/>
                </a:cubicBezTo>
                <a:cubicBezTo>
                  <a:pt x="236393" y="2606725"/>
                  <a:pt x="249888" y="2621805"/>
                  <a:pt x="249094" y="2638474"/>
                </a:cubicBezTo>
                <a:cubicBezTo>
                  <a:pt x="248300" y="2655143"/>
                  <a:pt x="245919" y="2695624"/>
                  <a:pt x="239569" y="2705149"/>
                </a:cubicBezTo>
                <a:cubicBezTo>
                  <a:pt x="233219" y="2714674"/>
                  <a:pt x="223694" y="2700387"/>
                  <a:pt x="210994" y="2695624"/>
                </a:cubicBezTo>
                <a:cubicBezTo>
                  <a:pt x="199569" y="2691339"/>
                  <a:pt x="179793" y="2688340"/>
                  <a:pt x="167853" y="2678845"/>
                </a:cubicBezTo>
                <a:cubicBezTo>
                  <a:pt x="158787" y="2657092"/>
                  <a:pt x="139556" y="2628949"/>
                  <a:pt x="139556" y="2628949"/>
                </a:cubicBezTo>
                <a:cubicBezTo>
                  <a:pt x="140112" y="2631925"/>
                  <a:pt x="152413" y="2666349"/>
                  <a:pt x="163369" y="2676574"/>
                </a:cubicBezTo>
                <a:lnTo>
                  <a:pt x="167853" y="2678845"/>
                </a:lnTo>
                <a:lnTo>
                  <a:pt x="172894" y="2695624"/>
                </a:lnTo>
                <a:cubicBezTo>
                  <a:pt x="173688" y="2714674"/>
                  <a:pt x="161781" y="2743249"/>
                  <a:pt x="144319" y="2743249"/>
                </a:cubicBezTo>
                <a:cubicBezTo>
                  <a:pt x="126857" y="2743249"/>
                  <a:pt x="70500" y="2691655"/>
                  <a:pt x="68119" y="2695624"/>
                </a:cubicBezTo>
                <a:cubicBezTo>
                  <a:pt x="65738" y="2699593"/>
                  <a:pt x="130825" y="2755156"/>
                  <a:pt x="130031" y="2767062"/>
                </a:cubicBezTo>
                <a:cubicBezTo>
                  <a:pt x="129237" y="2778968"/>
                  <a:pt x="84787" y="2785318"/>
                  <a:pt x="63356" y="2767062"/>
                </a:cubicBezTo>
                <a:cubicBezTo>
                  <a:pt x="41925" y="2748806"/>
                  <a:pt x="8588" y="2681336"/>
                  <a:pt x="1444" y="2657524"/>
                </a:cubicBezTo>
                <a:cubicBezTo>
                  <a:pt x="-5700" y="2633712"/>
                  <a:pt x="15732" y="2634506"/>
                  <a:pt x="20494" y="2624187"/>
                </a:cubicBezTo>
                <a:cubicBezTo>
                  <a:pt x="25256" y="2613868"/>
                  <a:pt x="22875" y="2605931"/>
                  <a:pt x="30019" y="2595612"/>
                </a:cubicBezTo>
                <a:cubicBezTo>
                  <a:pt x="37163" y="2585293"/>
                  <a:pt x="45100" y="2572593"/>
                  <a:pt x="63356" y="2562274"/>
                </a:cubicBezTo>
                <a:cubicBezTo>
                  <a:pt x="81612" y="2551955"/>
                  <a:pt x="117331" y="2544018"/>
                  <a:pt x="139556" y="2533699"/>
                </a:cubicBezTo>
                <a:cubicBezTo>
                  <a:pt x="161781" y="2523380"/>
                  <a:pt x="189562" y="2524968"/>
                  <a:pt x="196706" y="2500362"/>
                </a:cubicBezTo>
                <a:cubicBezTo>
                  <a:pt x="203850" y="2475756"/>
                  <a:pt x="182419" y="2411462"/>
                  <a:pt x="182419" y="2386062"/>
                </a:cubicBezTo>
                <a:cubicBezTo>
                  <a:pt x="182419" y="2360662"/>
                  <a:pt x="196706" y="2365424"/>
                  <a:pt x="196706" y="2347962"/>
                </a:cubicBezTo>
                <a:cubicBezTo>
                  <a:pt x="196706" y="2330500"/>
                  <a:pt x="181625" y="2309068"/>
                  <a:pt x="182419" y="2281287"/>
                </a:cubicBezTo>
                <a:cubicBezTo>
                  <a:pt x="183213" y="2253506"/>
                  <a:pt x="198294" y="2216993"/>
                  <a:pt x="201469" y="2181274"/>
                </a:cubicBezTo>
                <a:cubicBezTo>
                  <a:pt x="204644" y="2145555"/>
                  <a:pt x="195119" y="2093961"/>
                  <a:pt x="201469" y="2066974"/>
                </a:cubicBezTo>
                <a:cubicBezTo>
                  <a:pt x="207819" y="2039987"/>
                  <a:pt x="232425" y="2040780"/>
                  <a:pt x="239569" y="2019349"/>
                </a:cubicBezTo>
                <a:cubicBezTo>
                  <a:pt x="246713" y="1997918"/>
                  <a:pt x="235600" y="1962993"/>
                  <a:pt x="244331" y="1938387"/>
                </a:cubicBezTo>
                <a:cubicBezTo>
                  <a:pt x="253062" y="1913781"/>
                  <a:pt x="265762" y="1927275"/>
                  <a:pt x="291956" y="1871712"/>
                </a:cubicBezTo>
                <a:cubicBezTo>
                  <a:pt x="318150" y="1816149"/>
                  <a:pt x="361806" y="1695500"/>
                  <a:pt x="401494" y="1605012"/>
                </a:cubicBezTo>
                <a:cubicBezTo>
                  <a:pt x="441182" y="1514524"/>
                  <a:pt x="490394" y="1404193"/>
                  <a:pt x="530081" y="1328787"/>
                </a:cubicBezTo>
                <a:cubicBezTo>
                  <a:pt x="569768" y="1253381"/>
                  <a:pt x="611044" y="1193055"/>
                  <a:pt x="639619" y="1152574"/>
                </a:cubicBezTo>
                <a:cubicBezTo>
                  <a:pt x="668194" y="1112093"/>
                  <a:pt x="677719" y="1101774"/>
                  <a:pt x="701531" y="1085899"/>
                </a:cubicBezTo>
                <a:cubicBezTo>
                  <a:pt x="706831" y="1082366"/>
                  <a:pt x="702891" y="1077535"/>
                  <a:pt x="695836" y="1072703"/>
                </a:cubicBezTo>
                <a:cubicBezTo>
                  <a:pt x="723096" y="1071998"/>
                  <a:pt x="747323" y="1063486"/>
                  <a:pt x="764393" y="1050225"/>
                </a:cubicBezTo>
                <a:cubicBezTo>
                  <a:pt x="771532" y="1050871"/>
                  <a:pt x="779141" y="1051673"/>
                  <a:pt x="787256" y="1052562"/>
                </a:cubicBezTo>
                <a:lnTo>
                  <a:pt x="797092" y="1053972"/>
                </a:lnTo>
                <a:lnTo>
                  <a:pt x="796781" y="1052562"/>
                </a:lnTo>
                <a:cubicBezTo>
                  <a:pt x="820594" y="1046212"/>
                  <a:pt x="851550" y="1047799"/>
                  <a:pt x="868219" y="1033512"/>
                </a:cubicBezTo>
                <a:cubicBezTo>
                  <a:pt x="884888" y="1019225"/>
                  <a:pt x="872982" y="985093"/>
                  <a:pt x="896794" y="966837"/>
                </a:cubicBezTo>
                <a:cubicBezTo>
                  <a:pt x="920606" y="948581"/>
                  <a:pt x="991250" y="943024"/>
                  <a:pt x="1011094" y="923974"/>
                </a:cubicBezTo>
                <a:cubicBezTo>
                  <a:pt x="1030938" y="904924"/>
                  <a:pt x="1008712" y="877143"/>
                  <a:pt x="1015856" y="852537"/>
                </a:cubicBezTo>
                <a:cubicBezTo>
                  <a:pt x="1023000" y="827931"/>
                  <a:pt x="1049193" y="814437"/>
                  <a:pt x="1053956" y="776337"/>
                </a:cubicBezTo>
                <a:cubicBezTo>
                  <a:pt x="1058718" y="738237"/>
                  <a:pt x="1041256" y="658068"/>
                  <a:pt x="1044431" y="623937"/>
                </a:cubicBezTo>
                <a:cubicBezTo>
                  <a:pt x="1047606" y="589806"/>
                  <a:pt x="1070625" y="588218"/>
                  <a:pt x="1073006" y="571549"/>
                </a:cubicBezTo>
                <a:cubicBezTo>
                  <a:pt x="1075387" y="554880"/>
                  <a:pt x="1070625" y="541386"/>
                  <a:pt x="1058719" y="523924"/>
                </a:cubicBezTo>
                <a:cubicBezTo>
                  <a:pt x="1046813" y="506462"/>
                  <a:pt x="1013475" y="481855"/>
                  <a:pt x="1001569" y="466774"/>
                </a:cubicBezTo>
                <a:cubicBezTo>
                  <a:pt x="989663" y="451693"/>
                  <a:pt x="983312" y="464393"/>
                  <a:pt x="987281" y="433437"/>
                </a:cubicBezTo>
                <a:cubicBezTo>
                  <a:pt x="991250" y="402481"/>
                  <a:pt x="1010300" y="311199"/>
                  <a:pt x="1025381" y="281037"/>
                </a:cubicBezTo>
                <a:cubicBezTo>
                  <a:pt x="1040462" y="250875"/>
                  <a:pt x="1061894" y="270718"/>
                  <a:pt x="1077769" y="252462"/>
                </a:cubicBezTo>
                <a:cubicBezTo>
                  <a:pt x="1093644" y="234206"/>
                  <a:pt x="1107931" y="192136"/>
                  <a:pt x="1120631" y="171499"/>
                </a:cubicBezTo>
                <a:cubicBezTo>
                  <a:pt x="1133331" y="150862"/>
                  <a:pt x="1130950" y="147686"/>
                  <a:pt x="1153969" y="123874"/>
                </a:cubicBezTo>
                <a:cubicBezTo>
                  <a:pt x="1176988" y="100062"/>
                  <a:pt x="1212707" y="49261"/>
                  <a:pt x="1258744" y="28624"/>
                </a:cubicBezTo>
                <a:cubicBezTo>
                  <a:pt x="1304782" y="7986"/>
                  <a:pt x="1377807" y="-745"/>
                  <a:pt x="1430194" y="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0864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>
            <a:off x="2378705" y="404664"/>
            <a:ext cx="4386589" cy="4978267"/>
          </a:xfrm>
          <a:custGeom>
            <a:avLst/>
            <a:gdLst/>
            <a:ahLst/>
            <a:cxnLst/>
            <a:rect l="l" t="t" r="r" b="b"/>
            <a:pathLst>
              <a:path w="5410645" h="6140451">
                <a:moveTo>
                  <a:pt x="4159657" y="3790544"/>
                </a:moveTo>
                <a:cubicBezTo>
                  <a:pt x="4159037" y="3796076"/>
                  <a:pt x="4158471" y="3801506"/>
                  <a:pt x="4157920" y="3806826"/>
                </a:cubicBezTo>
                <a:cubicBezTo>
                  <a:pt x="4124583" y="4129088"/>
                  <a:pt x="4119820" y="4251326"/>
                  <a:pt x="4100770" y="4473576"/>
                </a:cubicBezTo>
                <a:lnTo>
                  <a:pt x="4095748" y="4542055"/>
                </a:lnTo>
                <a:lnTo>
                  <a:pt x="4234120" y="4406901"/>
                </a:lnTo>
                <a:cubicBezTo>
                  <a:pt x="4256345" y="4352926"/>
                  <a:pt x="4272220" y="4286251"/>
                  <a:pt x="4300795" y="4244976"/>
                </a:cubicBezTo>
                <a:cubicBezTo>
                  <a:pt x="4329370" y="4203701"/>
                  <a:pt x="4375408" y="4176713"/>
                  <a:pt x="4405570" y="4159251"/>
                </a:cubicBezTo>
                <a:cubicBezTo>
                  <a:pt x="4435732" y="4141789"/>
                  <a:pt x="4462720" y="4157663"/>
                  <a:pt x="4481770" y="4140201"/>
                </a:cubicBezTo>
                <a:cubicBezTo>
                  <a:pt x="4500820" y="4122739"/>
                  <a:pt x="4535745" y="4083051"/>
                  <a:pt x="4519870" y="4054476"/>
                </a:cubicBezTo>
                <a:cubicBezTo>
                  <a:pt x="4503995" y="4025901"/>
                  <a:pt x="4454783" y="4019551"/>
                  <a:pt x="4386520" y="3968751"/>
                </a:cubicBezTo>
                <a:cubicBezTo>
                  <a:pt x="4334405" y="3929968"/>
                  <a:pt x="4227699" y="3845846"/>
                  <a:pt x="4159657" y="3790544"/>
                </a:cubicBezTo>
                <a:close/>
                <a:moveTo>
                  <a:pt x="1958576" y="584"/>
                </a:moveTo>
                <a:cubicBezTo>
                  <a:pt x="2029976" y="3523"/>
                  <a:pt x="2110641" y="17067"/>
                  <a:pt x="2181483" y="30164"/>
                </a:cubicBezTo>
                <a:cubicBezTo>
                  <a:pt x="2275939" y="47626"/>
                  <a:pt x="2387064" y="67470"/>
                  <a:pt x="2457708" y="106364"/>
                </a:cubicBezTo>
                <a:cubicBezTo>
                  <a:pt x="2528352" y="145258"/>
                  <a:pt x="2571214" y="212726"/>
                  <a:pt x="2605345" y="263526"/>
                </a:cubicBezTo>
                <a:cubicBezTo>
                  <a:pt x="2639476" y="314326"/>
                  <a:pt x="2649001" y="323058"/>
                  <a:pt x="2662495" y="411164"/>
                </a:cubicBezTo>
                <a:cubicBezTo>
                  <a:pt x="2675989" y="499270"/>
                  <a:pt x="2671227" y="727870"/>
                  <a:pt x="2686308" y="792164"/>
                </a:cubicBezTo>
                <a:lnTo>
                  <a:pt x="2752983" y="801689"/>
                </a:lnTo>
                <a:cubicBezTo>
                  <a:pt x="2767270" y="819151"/>
                  <a:pt x="2792670" y="814389"/>
                  <a:pt x="2795845" y="854076"/>
                </a:cubicBezTo>
                <a:cubicBezTo>
                  <a:pt x="2799020" y="893763"/>
                  <a:pt x="2779177" y="985045"/>
                  <a:pt x="2772033" y="1039814"/>
                </a:cubicBezTo>
                <a:cubicBezTo>
                  <a:pt x="2764889" y="1094583"/>
                  <a:pt x="2760127" y="1139827"/>
                  <a:pt x="2752983" y="1182689"/>
                </a:cubicBezTo>
                <a:cubicBezTo>
                  <a:pt x="2745839" y="1225551"/>
                  <a:pt x="2742664" y="1262064"/>
                  <a:pt x="2729170" y="1296989"/>
                </a:cubicBezTo>
                <a:cubicBezTo>
                  <a:pt x="2715676" y="1331914"/>
                  <a:pt x="2675195" y="1348583"/>
                  <a:pt x="2672020" y="1392239"/>
                </a:cubicBezTo>
                <a:cubicBezTo>
                  <a:pt x="2668845" y="1435895"/>
                  <a:pt x="2703770" y="1529557"/>
                  <a:pt x="2710120" y="1558926"/>
                </a:cubicBezTo>
                <a:lnTo>
                  <a:pt x="2699121" y="1575994"/>
                </a:lnTo>
                <a:lnTo>
                  <a:pt x="2872045" y="1711326"/>
                </a:lnTo>
                <a:cubicBezTo>
                  <a:pt x="2872106" y="1711383"/>
                  <a:pt x="3056212" y="1881197"/>
                  <a:pt x="3157795" y="1930401"/>
                </a:cubicBezTo>
                <a:cubicBezTo>
                  <a:pt x="3259395" y="1979613"/>
                  <a:pt x="3360995" y="1971676"/>
                  <a:pt x="3481645" y="2006601"/>
                </a:cubicBezTo>
                <a:cubicBezTo>
                  <a:pt x="3602295" y="2041526"/>
                  <a:pt x="3784857" y="2097088"/>
                  <a:pt x="3881695" y="2139951"/>
                </a:cubicBezTo>
                <a:cubicBezTo>
                  <a:pt x="3978533" y="2182814"/>
                  <a:pt x="4018220" y="2222501"/>
                  <a:pt x="4062670" y="2263776"/>
                </a:cubicBezTo>
                <a:cubicBezTo>
                  <a:pt x="4107120" y="2305051"/>
                  <a:pt x="4116645" y="2351089"/>
                  <a:pt x="4148395" y="2387601"/>
                </a:cubicBezTo>
                <a:cubicBezTo>
                  <a:pt x="4180145" y="2424113"/>
                  <a:pt x="4218245" y="2451101"/>
                  <a:pt x="4253170" y="2482851"/>
                </a:cubicBezTo>
                <a:lnTo>
                  <a:pt x="4282838" y="2518453"/>
                </a:lnTo>
                <a:lnTo>
                  <a:pt x="4348420" y="2559051"/>
                </a:lnTo>
                <a:lnTo>
                  <a:pt x="4405570" y="2606676"/>
                </a:lnTo>
                <a:cubicBezTo>
                  <a:pt x="4439701" y="2656682"/>
                  <a:pt x="4473833" y="2706689"/>
                  <a:pt x="4529395" y="2768601"/>
                </a:cubicBezTo>
                <a:cubicBezTo>
                  <a:pt x="4584958" y="2830514"/>
                  <a:pt x="4670683" y="2908301"/>
                  <a:pt x="4738945" y="2978151"/>
                </a:cubicBezTo>
                <a:cubicBezTo>
                  <a:pt x="4807207" y="3048001"/>
                  <a:pt x="4889758" y="3128964"/>
                  <a:pt x="4938970" y="3187701"/>
                </a:cubicBezTo>
                <a:cubicBezTo>
                  <a:pt x="4974943" y="3230636"/>
                  <a:pt x="4982076" y="3224375"/>
                  <a:pt x="5003049" y="3263831"/>
                </a:cubicBezTo>
                <a:cubicBezTo>
                  <a:pt x="5007295" y="3265234"/>
                  <a:pt x="5011218" y="3267573"/>
                  <a:pt x="5015170" y="3270251"/>
                </a:cubicBezTo>
                <a:cubicBezTo>
                  <a:pt x="5047978" y="3292476"/>
                  <a:pt x="5074437" y="3328459"/>
                  <a:pt x="5116770" y="3365501"/>
                </a:cubicBezTo>
                <a:cubicBezTo>
                  <a:pt x="5159103" y="3402543"/>
                  <a:pt x="5234245" y="3443818"/>
                  <a:pt x="5269170" y="3492501"/>
                </a:cubicBezTo>
                <a:cubicBezTo>
                  <a:pt x="5304095" y="3541184"/>
                  <a:pt x="5303037" y="3611034"/>
                  <a:pt x="5326320" y="3657601"/>
                </a:cubicBezTo>
                <a:cubicBezTo>
                  <a:pt x="5349603" y="3704168"/>
                  <a:pt x="5399345" y="3724276"/>
                  <a:pt x="5408870" y="3771901"/>
                </a:cubicBezTo>
                <a:cubicBezTo>
                  <a:pt x="5418395" y="3819526"/>
                  <a:pt x="5386645" y="3901018"/>
                  <a:pt x="5383470" y="3943351"/>
                </a:cubicBezTo>
                <a:cubicBezTo>
                  <a:pt x="5380295" y="3985684"/>
                  <a:pt x="5410987" y="3953934"/>
                  <a:pt x="5389820" y="4025901"/>
                </a:cubicBezTo>
                <a:cubicBezTo>
                  <a:pt x="5370064" y="4093072"/>
                  <a:pt x="5319883" y="4218324"/>
                  <a:pt x="5267649" y="4347439"/>
                </a:cubicBezTo>
                <a:cubicBezTo>
                  <a:pt x="5267440" y="4357881"/>
                  <a:pt x="5265242" y="4368056"/>
                  <a:pt x="5262820" y="4378326"/>
                </a:cubicBezTo>
                <a:cubicBezTo>
                  <a:pt x="5223133" y="4546601"/>
                  <a:pt x="5100895" y="4743451"/>
                  <a:pt x="5005645" y="4902201"/>
                </a:cubicBezTo>
                <a:cubicBezTo>
                  <a:pt x="4910395" y="5060951"/>
                  <a:pt x="4819908" y="5173663"/>
                  <a:pt x="4691320" y="5330826"/>
                </a:cubicBezTo>
                <a:cubicBezTo>
                  <a:pt x="4562732" y="5487989"/>
                  <a:pt x="4340482" y="5737226"/>
                  <a:pt x="4234120" y="5845176"/>
                </a:cubicBezTo>
                <a:cubicBezTo>
                  <a:pt x="4127758" y="5953126"/>
                  <a:pt x="4096007" y="5932489"/>
                  <a:pt x="4053145" y="5978526"/>
                </a:cubicBezTo>
                <a:cubicBezTo>
                  <a:pt x="4010283" y="6024563"/>
                  <a:pt x="3993614" y="6072982"/>
                  <a:pt x="3976945" y="6121401"/>
                </a:cubicBezTo>
                <a:lnTo>
                  <a:pt x="3740477" y="6138917"/>
                </a:lnTo>
                <a:lnTo>
                  <a:pt x="3738820" y="6140451"/>
                </a:lnTo>
                <a:lnTo>
                  <a:pt x="3720607" y="6140389"/>
                </a:lnTo>
                <a:lnTo>
                  <a:pt x="3719770" y="6140451"/>
                </a:lnTo>
                <a:lnTo>
                  <a:pt x="3719775" y="6140386"/>
                </a:lnTo>
                <a:lnTo>
                  <a:pt x="938470" y="6130926"/>
                </a:lnTo>
                <a:cubicBezTo>
                  <a:pt x="938470" y="6088064"/>
                  <a:pt x="949583" y="6024563"/>
                  <a:pt x="957520" y="5873751"/>
                </a:cubicBezTo>
                <a:cubicBezTo>
                  <a:pt x="965457" y="5722939"/>
                  <a:pt x="973395" y="5395914"/>
                  <a:pt x="986095" y="5226051"/>
                </a:cubicBezTo>
                <a:cubicBezTo>
                  <a:pt x="998568" y="5059231"/>
                  <a:pt x="1034007" y="4956718"/>
                  <a:pt x="1033371" y="4859869"/>
                </a:cubicBezTo>
                <a:cubicBezTo>
                  <a:pt x="970551" y="4829393"/>
                  <a:pt x="898880" y="4763418"/>
                  <a:pt x="855920" y="4743451"/>
                </a:cubicBezTo>
                <a:cubicBezTo>
                  <a:pt x="780778" y="4708526"/>
                  <a:pt x="739503" y="4670426"/>
                  <a:pt x="690820" y="4629151"/>
                </a:cubicBezTo>
                <a:cubicBezTo>
                  <a:pt x="642137" y="4587876"/>
                  <a:pt x="598745" y="4525434"/>
                  <a:pt x="563820" y="4495801"/>
                </a:cubicBezTo>
                <a:cubicBezTo>
                  <a:pt x="528895" y="4466168"/>
                  <a:pt x="492912" y="4468284"/>
                  <a:pt x="481270" y="4451351"/>
                </a:cubicBezTo>
                <a:cubicBezTo>
                  <a:pt x="469628" y="4434418"/>
                  <a:pt x="498203" y="4419601"/>
                  <a:pt x="493970" y="4394201"/>
                </a:cubicBezTo>
                <a:cubicBezTo>
                  <a:pt x="489737" y="4368801"/>
                  <a:pt x="462220" y="4324351"/>
                  <a:pt x="455870" y="4298951"/>
                </a:cubicBezTo>
                <a:cubicBezTo>
                  <a:pt x="449520" y="4273551"/>
                  <a:pt x="450578" y="4274609"/>
                  <a:pt x="455870" y="4241801"/>
                </a:cubicBezTo>
                <a:cubicBezTo>
                  <a:pt x="458459" y="4225754"/>
                  <a:pt x="466617" y="4205149"/>
                  <a:pt x="476298" y="4183347"/>
                </a:cubicBezTo>
                <a:cubicBezTo>
                  <a:pt x="471274" y="4170767"/>
                  <a:pt x="465588" y="4159777"/>
                  <a:pt x="471745" y="4121151"/>
                </a:cubicBezTo>
                <a:cubicBezTo>
                  <a:pt x="480476" y="4066382"/>
                  <a:pt x="517783" y="3929063"/>
                  <a:pt x="533658" y="3873501"/>
                </a:cubicBezTo>
                <a:cubicBezTo>
                  <a:pt x="549533" y="3817939"/>
                  <a:pt x="578107" y="3813176"/>
                  <a:pt x="566995" y="3787776"/>
                </a:cubicBezTo>
                <a:cubicBezTo>
                  <a:pt x="555883" y="3762376"/>
                  <a:pt x="496352" y="3743326"/>
                  <a:pt x="466983" y="3721101"/>
                </a:cubicBezTo>
                <a:cubicBezTo>
                  <a:pt x="437614" y="3698876"/>
                  <a:pt x="409039" y="3666332"/>
                  <a:pt x="390783" y="3654426"/>
                </a:cubicBezTo>
                <a:cubicBezTo>
                  <a:pt x="372527" y="3642520"/>
                  <a:pt x="378082" y="3671889"/>
                  <a:pt x="357445" y="3649664"/>
                </a:cubicBezTo>
                <a:cubicBezTo>
                  <a:pt x="336808" y="3627439"/>
                  <a:pt x="286802" y="3561557"/>
                  <a:pt x="266958" y="3521076"/>
                </a:cubicBezTo>
                <a:cubicBezTo>
                  <a:pt x="247114" y="3480595"/>
                  <a:pt x="239177" y="3432970"/>
                  <a:pt x="238383" y="3406776"/>
                </a:cubicBezTo>
                <a:cubicBezTo>
                  <a:pt x="237589" y="3380582"/>
                  <a:pt x="257433" y="3379789"/>
                  <a:pt x="262195" y="3363914"/>
                </a:cubicBezTo>
                <a:cubicBezTo>
                  <a:pt x="266957" y="3348039"/>
                  <a:pt x="255846" y="3328988"/>
                  <a:pt x="266958" y="3311526"/>
                </a:cubicBezTo>
                <a:cubicBezTo>
                  <a:pt x="278070" y="3294064"/>
                  <a:pt x="318551" y="3277395"/>
                  <a:pt x="328870" y="3259139"/>
                </a:cubicBezTo>
                <a:cubicBezTo>
                  <a:pt x="339189" y="3240883"/>
                  <a:pt x="326489" y="3217070"/>
                  <a:pt x="328870" y="3201989"/>
                </a:cubicBezTo>
                <a:cubicBezTo>
                  <a:pt x="331251" y="3186908"/>
                  <a:pt x="362208" y="3172620"/>
                  <a:pt x="343158" y="3168651"/>
                </a:cubicBezTo>
                <a:cubicBezTo>
                  <a:pt x="324108" y="3164682"/>
                  <a:pt x="266957" y="3178176"/>
                  <a:pt x="214570" y="3178176"/>
                </a:cubicBezTo>
                <a:cubicBezTo>
                  <a:pt x="162183" y="3178176"/>
                  <a:pt x="62170" y="3177382"/>
                  <a:pt x="28833" y="3168651"/>
                </a:cubicBezTo>
                <a:cubicBezTo>
                  <a:pt x="-4504" y="3159920"/>
                  <a:pt x="-8474" y="3143252"/>
                  <a:pt x="14545" y="3125789"/>
                </a:cubicBezTo>
                <a:cubicBezTo>
                  <a:pt x="37564" y="3108326"/>
                  <a:pt x="111382" y="3078164"/>
                  <a:pt x="166945" y="3063876"/>
                </a:cubicBezTo>
                <a:cubicBezTo>
                  <a:pt x="222507" y="3049589"/>
                  <a:pt x="312995" y="3044827"/>
                  <a:pt x="347920" y="3040064"/>
                </a:cubicBezTo>
                <a:cubicBezTo>
                  <a:pt x="382845" y="3035302"/>
                  <a:pt x="374114" y="3047207"/>
                  <a:pt x="376495" y="3035301"/>
                </a:cubicBezTo>
                <a:cubicBezTo>
                  <a:pt x="378876" y="3023395"/>
                  <a:pt x="365383" y="2986882"/>
                  <a:pt x="362208" y="2968626"/>
                </a:cubicBezTo>
                <a:cubicBezTo>
                  <a:pt x="359033" y="2950370"/>
                  <a:pt x="332045" y="2946402"/>
                  <a:pt x="357445" y="2925764"/>
                </a:cubicBezTo>
                <a:cubicBezTo>
                  <a:pt x="382845" y="2905126"/>
                  <a:pt x="467777" y="2864645"/>
                  <a:pt x="514608" y="2844801"/>
                </a:cubicBezTo>
                <a:cubicBezTo>
                  <a:pt x="561439" y="2824957"/>
                  <a:pt x="615414" y="2824164"/>
                  <a:pt x="638433" y="2806701"/>
                </a:cubicBezTo>
                <a:cubicBezTo>
                  <a:pt x="661452" y="2789238"/>
                  <a:pt x="640814" y="2754313"/>
                  <a:pt x="652720" y="2740026"/>
                </a:cubicBezTo>
                <a:cubicBezTo>
                  <a:pt x="664626" y="2725739"/>
                  <a:pt x="695583" y="2716214"/>
                  <a:pt x="719395" y="2730501"/>
                </a:cubicBezTo>
                <a:cubicBezTo>
                  <a:pt x="743207" y="2744788"/>
                  <a:pt x="770195" y="2801939"/>
                  <a:pt x="795595" y="2825751"/>
                </a:cubicBezTo>
                <a:cubicBezTo>
                  <a:pt x="820995" y="2849564"/>
                  <a:pt x="837664" y="2830514"/>
                  <a:pt x="871795" y="2873376"/>
                </a:cubicBezTo>
                <a:cubicBezTo>
                  <a:pt x="905926" y="2916238"/>
                  <a:pt x="974189" y="3007520"/>
                  <a:pt x="1000383" y="3082926"/>
                </a:cubicBezTo>
                <a:cubicBezTo>
                  <a:pt x="1026577" y="3158332"/>
                  <a:pt x="1024989" y="3256758"/>
                  <a:pt x="1028958" y="3325814"/>
                </a:cubicBezTo>
                <a:cubicBezTo>
                  <a:pt x="1032927" y="3394870"/>
                  <a:pt x="1009114" y="3447258"/>
                  <a:pt x="1024195" y="3497264"/>
                </a:cubicBezTo>
                <a:cubicBezTo>
                  <a:pt x="1037823" y="3542451"/>
                  <a:pt x="1077377" y="3573380"/>
                  <a:pt x="1108728" y="3613494"/>
                </a:cubicBezTo>
                <a:cubicBezTo>
                  <a:pt x="1127159" y="3507815"/>
                  <a:pt x="1116562" y="3630996"/>
                  <a:pt x="1157545" y="3492501"/>
                </a:cubicBezTo>
                <a:cubicBezTo>
                  <a:pt x="1203582" y="3336926"/>
                  <a:pt x="1290895" y="2908301"/>
                  <a:pt x="1376620" y="2730501"/>
                </a:cubicBezTo>
                <a:cubicBezTo>
                  <a:pt x="1462345" y="2552701"/>
                  <a:pt x="1603632" y="2497139"/>
                  <a:pt x="1671895" y="2425701"/>
                </a:cubicBezTo>
                <a:cubicBezTo>
                  <a:pt x="1740158" y="2354263"/>
                  <a:pt x="1748095" y="2363789"/>
                  <a:pt x="1786195" y="2301876"/>
                </a:cubicBezTo>
                <a:cubicBezTo>
                  <a:pt x="1797927" y="2282812"/>
                  <a:pt x="1809057" y="2257426"/>
                  <a:pt x="1819445" y="2228481"/>
                </a:cubicBezTo>
                <a:lnTo>
                  <a:pt x="1805245" y="2230439"/>
                </a:lnTo>
                <a:cubicBezTo>
                  <a:pt x="1732220" y="2220120"/>
                  <a:pt x="1685389" y="2185988"/>
                  <a:pt x="1643320" y="2130426"/>
                </a:cubicBezTo>
                <a:cubicBezTo>
                  <a:pt x="1601251" y="2074864"/>
                  <a:pt x="1580614" y="1980408"/>
                  <a:pt x="1552833" y="1897064"/>
                </a:cubicBezTo>
                <a:cubicBezTo>
                  <a:pt x="1525052" y="1813720"/>
                  <a:pt x="1494095" y="1706564"/>
                  <a:pt x="1476633" y="1630364"/>
                </a:cubicBezTo>
                <a:cubicBezTo>
                  <a:pt x="1459170" y="1554164"/>
                  <a:pt x="1453614" y="1482727"/>
                  <a:pt x="1448058" y="1439864"/>
                </a:cubicBezTo>
                <a:cubicBezTo>
                  <a:pt x="1442502" y="1397002"/>
                  <a:pt x="1448057" y="1397001"/>
                  <a:pt x="1443295" y="1373189"/>
                </a:cubicBezTo>
                <a:cubicBezTo>
                  <a:pt x="1438533" y="1349377"/>
                  <a:pt x="1428214" y="1346201"/>
                  <a:pt x="1419483" y="1296989"/>
                </a:cubicBezTo>
                <a:cubicBezTo>
                  <a:pt x="1410752" y="1247777"/>
                  <a:pt x="1405989" y="1130301"/>
                  <a:pt x="1390908" y="1077914"/>
                </a:cubicBezTo>
                <a:cubicBezTo>
                  <a:pt x="1375827" y="1025527"/>
                  <a:pt x="1336933" y="1019970"/>
                  <a:pt x="1328995" y="982664"/>
                </a:cubicBezTo>
                <a:cubicBezTo>
                  <a:pt x="1321057" y="945358"/>
                  <a:pt x="1335345" y="888207"/>
                  <a:pt x="1343283" y="854076"/>
                </a:cubicBezTo>
                <a:cubicBezTo>
                  <a:pt x="1351221" y="819945"/>
                  <a:pt x="1376620" y="804863"/>
                  <a:pt x="1376620" y="777876"/>
                </a:cubicBezTo>
                <a:cubicBezTo>
                  <a:pt x="1376620" y="750889"/>
                  <a:pt x="1348046" y="746126"/>
                  <a:pt x="1343283" y="692151"/>
                </a:cubicBezTo>
                <a:cubicBezTo>
                  <a:pt x="1338520" y="638176"/>
                  <a:pt x="1336139" y="515939"/>
                  <a:pt x="1348045" y="454026"/>
                </a:cubicBezTo>
                <a:cubicBezTo>
                  <a:pt x="1359951" y="392114"/>
                  <a:pt x="1400433" y="354807"/>
                  <a:pt x="1414720" y="320676"/>
                </a:cubicBezTo>
                <a:cubicBezTo>
                  <a:pt x="1429007" y="286545"/>
                  <a:pt x="1417895" y="274639"/>
                  <a:pt x="1433770" y="249239"/>
                </a:cubicBezTo>
                <a:cubicBezTo>
                  <a:pt x="1449645" y="223839"/>
                  <a:pt x="1474252" y="197645"/>
                  <a:pt x="1514733" y="168276"/>
                </a:cubicBezTo>
                <a:cubicBezTo>
                  <a:pt x="1555214" y="138907"/>
                  <a:pt x="1613952" y="100807"/>
                  <a:pt x="1676658" y="73026"/>
                </a:cubicBezTo>
                <a:cubicBezTo>
                  <a:pt x="1739364" y="45245"/>
                  <a:pt x="1806833" y="8733"/>
                  <a:pt x="1890970" y="1589"/>
                </a:cubicBezTo>
                <a:cubicBezTo>
                  <a:pt x="1912005" y="-197"/>
                  <a:pt x="1934775" y="-396"/>
                  <a:pt x="1958576" y="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4018002" y="571081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弗洛伊德</a:t>
            </a:r>
            <a:endParaRPr lang="zh-CN" altLang="en-US" dirty="0">
              <a:solidFill>
                <a:schemeClr val="accent6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320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987938" y="620687"/>
            <a:ext cx="2880206" cy="4755575"/>
          </a:xfrm>
          <a:custGeom>
            <a:avLst/>
            <a:gdLst/>
            <a:ahLst/>
            <a:cxnLst/>
            <a:rect l="l" t="t" r="r" b="b"/>
            <a:pathLst>
              <a:path w="4489450" h="7412634">
                <a:moveTo>
                  <a:pt x="2445397" y="435"/>
                </a:moveTo>
                <a:cubicBezTo>
                  <a:pt x="2467893" y="6773"/>
                  <a:pt x="2481957" y="80567"/>
                  <a:pt x="2492375" y="106959"/>
                </a:cubicBezTo>
                <a:cubicBezTo>
                  <a:pt x="2504281" y="137121"/>
                  <a:pt x="2491582" y="168871"/>
                  <a:pt x="2506663" y="183159"/>
                </a:cubicBezTo>
                <a:cubicBezTo>
                  <a:pt x="2521744" y="197446"/>
                  <a:pt x="2551907" y="201415"/>
                  <a:pt x="2582863" y="192684"/>
                </a:cubicBezTo>
                <a:cubicBezTo>
                  <a:pt x="2613819" y="183953"/>
                  <a:pt x="2670175" y="126803"/>
                  <a:pt x="2692400" y="130772"/>
                </a:cubicBezTo>
                <a:cubicBezTo>
                  <a:pt x="2714625" y="134741"/>
                  <a:pt x="2716213" y="194272"/>
                  <a:pt x="2716213" y="216497"/>
                </a:cubicBezTo>
                <a:cubicBezTo>
                  <a:pt x="2716213" y="238722"/>
                  <a:pt x="2686844" y="238722"/>
                  <a:pt x="2692400" y="264122"/>
                </a:cubicBezTo>
                <a:cubicBezTo>
                  <a:pt x="2697956" y="289522"/>
                  <a:pt x="2743994" y="337147"/>
                  <a:pt x="2749550" y="368897"/>
                </a:cubicBezTo>
                <a:cubicBezTo>
                  <a:pt x="2755106" y="400647"/>
                  <a:pt x="2719388" y="431603"/>
                  <a:pt x="2725738" y="454622"/>
                </a:cubicBezTo>
                <a:cubicBezTo>
                  <a:pt x="2732088" y="477641"/>
                  <a:pt x="2778919" y="486372"/>
                  <a:pt x="2787650" y="507009"/>
                </a:cubicBezTo>
                <a:cubicBezTo>
                  <a:pt x="2796381" y="527646"/>
                  <a:pt x="2786856" y="554635"/>
                  <a:pt x="2778125" y="578447"/>
                </a:cubicBezTo>
                <a:cubicBezTo>
                  <a:pt x="2769394" y="602259"/>
                  <a:pt x="2740819" y="622897"/>
                  <a:pt x="2735263" y="649884"/>
                </a:cubicBezTo>
                <a:cubicBezTo>
                  <a:pt x="2729707" y="676871"/>
                  <a:pt x="2741613" y="717353"/>
                  <a:pt x="2744788" y="740372"/>
                </a:cubicBezTo>
                <a:cubicBezTo>
                  <a:pt x="2747963" y="763391"/>
                  <a:pt x="2744788" y="749897"/>
                  <a:pt x="2754313" y="787997"/>
                </a:cubicBezTo>
                <a:cubicBezTo>
                  <a:pt x="2763838" y="826097"/>
                  <a:pt x="2788444" y="926903"/>
                  <a:pt x="2801938" y="968972"/>
                </a:cubicBezTo>
                <a:cubicBezTo>
                  <a:pt x="2815432" y="1011041"/>
                  <a:pt x="2819400" y="1017391"/>
                  <a:pt x="2835275" y="1040409"/>
                </a:cubicBezTo>
                <a:cubicBezTo>
                  <a:pt x="2851150" y="1063427"/>
                  <a:pt x="2879726" y="1072159"/>
                  <a:pt x="2897188" y="1107084"/>
                </a:cubicBezTo>
                <a:cubicBezTo>
                  <a:pt x="2914651" y="1142009"/>
                  <a:pt x="2917825" y="1213447"/>
                  <a:pt x="2940050" y="1249959"/>
                </a:cubicBezTo>
                <a:cubicBezTo>
                  <a:pt x="2962275" y="1286471"/>
                  <a:pt x="3007519" y="1305522"/>
                  <a:pt x="3030538" y="1326159"/>
                </a:cubicBezTo>
                <a:cubicBezTo>
                  <a:pt x="3053557" y="1346796"/>
                  <a:pt x="3047207" y="1361878"/>
                  <a:pt x="3078163" y="1373784"/>
                </a:cubicBezTo>
                <a:cubicBezTo>
                  <a:pt x="3109119" y="1385690"/>
                  <a:pt x="3184525" y="1388072"/>
                  <a:pt x="3216275" y="1397597"/>
                </a:cubicBezTo>
                <a:cubicBezTo>
                  <a:pt x="3248025" y="1407122"/>
                  <a:pt x="3248026" y="1421409"/>
                  <a:pt x="3268663" y="1430934"/>
                </a:cubicBezTo>
                <a:cubicBezTo>
                  <a:pt x="3289300" y="1440459"/>
                  <a:pt x="3307556" y="1449985"/>
                  <a:pt x="3340100" y="1454747"/>
                </a:cubicBezTo>
                <a:cubicBezTo>
                  <a:pt x="3372644" y="1459509"/>
                  <a:pt x="3422650" y="1438872"/>
                  <a:pt x="3463925" y="1459509"/>
                </a:cubicBezTo>
                <a:cubicBezTo>
                  <a:pt x="3505200" y="1480147"/>
                  <a:pt x="3568700" y="1541266"/>
                  <a:pt x="3587750" y="1578572"/>
                </a:cubicBezTo>
                <a:lnTo>
                  <a:pt x="3585185" y="1581006"/>
                </a:lnTo>
                <a:lnTo>
                  <a:pt x="3630613" y="1602384"/>
                </a:lnTo>
                <a:cubicBezTo>
                  <a:pt x="3685778" y="1648421"/>
                  <a:pt x="3740944" y="1694459"/>
                  <a:pt x="3783013" y="1764309"/>
                </a:cubicBezTo>
                <a:cubicBezTo>
                  <a:pt x="3825082" y="1834159"/>
                  <a:pt x="3863975" y="1961953"/>
                  <a:pt x="3883025" y="2021484"/>
                </a:cubicBezTo>
                <a:cubicBezTo>
                  <a:pt x="3902075" y="2081015"/>
                  <a:pt x="3889376" y="2085778"/>
                  <a:pt x="3897313" y="2121497"/>
                </a:cubicBezTo>
                <a:cubicBezTo>
                  <a:pt x="3905250" y="2157216"/>
                  <a:pt x="3910806" y="2180235"/>
                  <a:pt x="3930650" y="2235797"/>
                </a:cubicBezTo>
                <a:cubicBezTo>
                  <a:pt x="3950494" y="2291360"/>
                  <a:pt x="3986213" y="2351685"/>
                  <a:pt x="4016375" y="2454872"/>
                </a:cubicBezTo>
                <a:cubicBezTo>
                  <a:pt x="4046538" y="2558060"/>
                  <a:pt x="4086225" y="2759672"/>
                  <a:pt x="4111625" y="2854922"/>
                </a:cubicBezTo>
                <a:cubicBezTo>
                  <a:pt x="4137025" y="2950172"/>
                  <a:pt x="4155281" y="2967634"/>
                  <a:pt x="4168775" y="3026372"/>
                </a:cubicBezTo>
                <a:cubicBezTo>
                  <a:pt x="4182269" y="3085110"/>
                  <a:pt x="4200526" y="3148610"/>
                  <a:pt x="4192588" y="3207347"/>
                </a:cubicBezTo>
                <a:cubicBezTo>
                  <a:pt x="4184651" y="3266085"/>
                  <a:pt x="4185444" y="3331966"/>
                  <a:pt x="4121150" y="3378797"/>
                </a:cubicBezTo>
                <a:cubicBezTo>
                  <a:pt x="4056856" y="3425628"/>
                  <a:pt x="3884613" y="3458965"/>
                  <a:pt x="3806825" y="3488334"/>
                </a:cubicBezTo>
                <a:cubicBezTo>
                  <a:pt x="3755887" y="3507566"/>
                  <a:pt x="3721627" y="3524756"/>
                  <a:pt x="3693987" y="3537840"/>
                </a:cubicBezTo>
                <a:cubicBezTo>
                  <a:pt x="3714694" y="3613796"/>
                  <a:pt x="3734258" y="3688318"/>
                  <a:pt x="3740150" y="3742334"/>
                </a:cubicBezTo>
                <a:cubicBezTo>
                  <a:pt x="3746500" y="3800542"/>
                  <a:pt x="3739092" y="3840759"/>
                  <a:pt x="3727450" y="3869334"/>
                </a:cubicBezTo>
                <a:cubicBezTo>
                  <a:pt x="3715808" y="3897909"/>
                  <a:pt x="3681942" y="3873567"/>
                  <a:pt x="3670300" y="3913784"/>
                </a:cubicBezTo>
                <a:cubicBezTo>
                  <a:pt x="3658658" y="3954001"/>
                  <a:pt x="3650192" y="4053484"/>
                  <a:pt x="3657600" y="4110634"/>
                </a:cubicBezTo>
                <a:cubicBezTo>
                  <a:pt x="3665008" y="4167784"/>
                  <a:pt x="3709458" y="4221759"/>
                  <a:pt x="3714750" y="4256684"/>
                </a:cubicBezTo>
                <a:cubicBezTo>
                  <a:pt x="3720042" y="4291609"/>
                  <a:pt x="3679825" y="4296901"/>
                  <a:pt x="3689350" y="4320184"/>
                </a:cubicBezTo>
                <a:cubicBezTo>
                  <a:pt x="3698875" y="4343467"/>
                  <a:pt x="3754967" y="4364634"/>
                  <a:pt x="3771900" y="4396384"/>
                </a:cubicBezTo>
                <a:cubicBezTo>
                  <a:pt x="3788833" y="4428134"/>
                  <a:pt x="3775075" y="4458826"/>
                  <a:pt x="3790950" y="4510684"/>
                </a:cubicBezTo>
                <a:cubicBezTo>
                  <a:pt x="3806825" y="4562542"/>
                  <a:pt x="3849158" y="4647209"/>
                  <a:pt x="3867150" y="4707534"/>
                </a:cubicBezTo>
                <a:cubicBezTo>
                  <a:pt x="3885142" y="4767859"/>
                  <a:pt x="3888317" y="4805959"/>
                  <a:pt x="3898900" y="4872634"/>
                </a:cubicBezTo>
                <a:cubicBezTo>
                  <a:pt x="3909483" y="4939309"/>
                  <a:pt x="3920067" y="5054667"/>
                  <a:pt x="3930650" y="5107584"/>
                </a:cubicBezTo>
                <a:cubicBezTo>
                  <a:pt x="3941233" y="5160501"/>
                  <a:pt x="3964517" y="5158384"/>
                  <a:pt x="3962400" y="5190134"/>
                </a:cubicBezTo>
                <a:cubicBezTo>
                  <a:pt x="3960283" y="5221884"/>
                  <a:pt x="3926417" y="5265276"/>
                  <a:pt x="3917950" y="5298084"/>
                </a:cubicBezTo>
                <a:cubicBezTo>
                  <a:pt x="3909483" y="5330892"/>
                  <a:pt x="3906308" y="5323484"/>
                  <a:pt x="3911600" y="5386984"/>
                </a:cubicBezTo>
                <a:cubicBezTo>
                  <a:pt x="3916892" y="5450484"/>
                  <a:pt x="3947583" y="5588067"/>
                  <a:pt x="3949700" y="5679084"/>
                </a:cubicBezTo>
                <a:cubicBezTo>
                  <a:pt x="3951817" y="5770101"/>
                  <a:pt x="3942292" y="5865351"/>
                  <a:pt x="3924300" y="5933084"/>
                </a:cubicBezTo>
                <a:cubicBezTo>
                  <a:pt x="3906308" y="6000817"/>
                  <a:pt x="3903133" y="6049501"/>
                  <a:pt x="3841750" y="6085484"/>
                </a:cubicBezTo>
                <a:cubicBezTo>
                  <a:pt x="3780367" y="6121467"/>
                  <a:pt x="3638550" y="6145809"/>
                  <a:pt x="3556000" y="6148984"/>
                </a:cubicBezTo>
                <a:cubicBezTo>
                  <a:pt x="3473450" y="6152159"/>
                  <a:pt x="3381375" y="6046326"/>
                  <a:pt x="3346450" y="6104534"/>
                </a:cubicBezTo>
                <a:cubicBezTo>
                  <a:pt x="3311525" y="6162742"/>
                  <a:pt x="3346450" y="6367001"/>
                  <a:pt x="3346450" y="6498234"/>
                </a:cubicBezTo>
                <a:lnTo>
                  <a:pt x="3340106" y="6498256"/>
                </a:lnTo>
                <a:lnTo>
                  <a:pt x="3365500" y="6599834"/>
                </a:lnTo>
                <a:lnTo>
                  <a:pt x="3968750" y="6656984"/>
                </a:lnTo>
                <a:lnTo>
                  <a:pt x="3987800" y="6987184"/>
                </a:lnTo>
                <a:lnTo>
                  <a:pt x="4464050" y="7037984"/>
                </a:lnTo>
                <a:lnTo>
                  <a:pt x="4489450" y="7412634"/>
                </a:lnTo>
                <a:lnTo>
                  <a:pt x="0" y="7406284"/>
                </a:lnTo>
                <a:lnTo>
                  <a:pt x="381000" y="7076084"/>
                </a:lnTo>
                <a:lnTo>
                  <a:pt x="889000" y="7057034"/>
                </a:lnTo>
                <a:lnTo>
                  <a:pt x="1301750" y="6631584"/>
                </a:lnTo>
                <a:lnTo>
                  <a:pt x="1530350" y="6663334"/>
                </a:lnTo>
                <a:cubicBezTo>
                  <a:pt x="1552575" y="6654867"/>
                  <a:pt x="1550987" y="6614650"/>
                  <a:pt x="1549400" y="6574434"/>
                </a:cubicBezTo>
                <a:lnTo>
                  <a:pt x="1527561" y="6504550"/>
                </a:lnTo>
                <a:lnTo>
                  <a:pt x="1517650" y="6504584"/>
                </a:lnTo>
                <a:cubicBezTo>
                  <a:pt x="1516062" y="6441613"/>
                  <a:pt x="1514475" y="6378642"/>
                  <a:pt x="1492250" y="6339484"/>
                </a:cubicBezTo>
                <a:cubicBezTo>
                  <a:pt x="1470025" y="6300326"/>
                  <a:pt x="1405467" y="6315142"/>
                  <a:pt x="1384300" y="6269634"/>
                </a:cubicBezTo>
                <a:cubicBezTo>
                  <a:pt x="1363133" y="6224126"/>
                  <a:pt x="1372658" y="6125701"/>
                  <a:pt x="1365250" y="6066434"/>
                </a:cubicBezTo>
                <a:cubicBezTo>
                  <a:pt x="1357842" y="6007167"/>
                  <a:pt x="1353608" y="5948959"/>
                  <a:pt x="1339850" y="5914034"/>
                </a:cubicBezTo>
                <a:cubicBezTo>
                  <a:pt x="1326092" y="5879109"/>
                  <a:pt x="1323975" y="5891809"/>
                  <a:pt x="1282700" y="5856884"/>
                </a:cubicBezTo>
                <a:cubicBezTo>
                  <a:pt x="1241425" y="5821959"/>
                  <a:pt x="1146175" y="5779626"/>
                  <a:pt x="1092200" y="5704484"/>
                </a:cubicBezTo>
                <a:cubicBezTo>
                  <a:pt x="1038225" y="5629342"/>
                  <a:pt x="988483" y="5518217"/>
                  <a:pt x="958850" y="5406034"/>
                </a:cubicBezTo>
                <a:cubicBezTo>
                  <a:pt x="929217" y="5293851"/>
                  <a:pt x="924983" y="5114992"/>
                  <a:pt x="914400" y="5031384"/>
                </a:cubicBezTo>
                <a:cubicBezTo>
                  <a:pt x="903817" y="4947776"/>
                  <a:pt x="913342" y="4948834"/>
                  <a:pt x="895350" y="4904384"/>
                </a:cubicBezTo>
                <a:cubicBezTo>
                  <a:pt x="877358" y="4859934"/>
                  <a:pt x="830792" y="4832417"/>
                  <a:pt x="806450" y="4764684"/>
                </a:cubicBezTo>
                <a:cubicBezTo>
                  <a:pt x="782108" y="4696951"/>
                  <a:pt x="751417" y="4565717"/>
                  <a:pt x="749300" y="4497984"/>
                </a:cubicBezTo>
                <a:cubicBezTo>
                  <a:pt x="747183" y="4430251"/>
                  <a:pt x="771525" y="4429192"/>
                  <a:pt x="793750" y="4358284"/>
                </a:cubicBezTo>
                <a:cubicBezTo>
                  <a:pt x="815975" y="4287376"/>
                  <a:pt x="855133" y="4146617"/>
                  <a:pt x="882650" y="4072534"/>
                </a:cubicBezTo>
                <a:cubicBezTo>
                  <a:pt x="910167" y="3998451"/>
                  <a:pt x="932392" y="3947651"/>
                  <a:pt x="958850" y="3913784"/>
                </a:cubicBezTo>
                <a:cubicBezTo>
                  <a:pt x="985308" y="3879917"/>
                  <a:pt x="1022350" y="3891559"/>
                  <a:pt x="1041400" y="3869334"/>
                </a:cubicBezTo>
                <a:cubicBezTo>
                  <a:pt x="1060450" y="3847109"/>
                  <a:pt x="1033992" y="3830176"/>
                  <a:pt x="1060450" y="3799484"/>
                </a:cubicBezTo>
                <a:cubicBezTo>
                  <a:pt x="1086908" y="3768792"/>
                  <a:pt x="1165225" y="3710584"/>
                  <a:pt x="1200150" y="3685184"/>
                </a:cubicBezTo>
                <a:cubicBezTo>
                  <a:pt x="1235075" y="3659784"/>
                  <a:pt x="1220258" y="3684126"/>
                  <a:pt x="1270000" y="3647084"/>
                </a:cubicBezTo>
                <a:cubicBezTo>
                  <a:pt x="1276961" y="3641900"/>
                  <a:pt x="1284958" y="3635763"/>
                  <a:pt x="1293638" y="3628699"/>
                </a:cubicBezTo>
                <a:cubicBezTo>
                  <a:pt x="1294542" y="3604082"/>
                  <a:pt x="1294998" y="3577556"/>
                  <a:pt x="1292225" y="3535959"/>
                </a:cubicBezTo>
                <a:cubicBezTo>
                  <a:pt x="1287462" y="3464522"/>
                  <a:pt x="1267619" y="3350222"/>
                  <a:pt x="1263650" y="3254972"/>
                </a:cubicBezTo>
                <a:cubicBezTo>
                  <a:pt x="1259681" y="3159722"/>
                  <a:pt x="1251744" y="3039072"/>
                  <a:pt x="1268413" y="2964459"/>
                </a:cubicBezTo>
                <a:cubicBezTo>
                  <a:pt x="1285082" y="2889847"/>
                  <a:pt x="1348582" y="2858891"/>
                  <a:pt x="1363663" y="2807297"/>
                </a:cubicBezTo>
                <a:cubicBezTo>
                  <a:pt x="1378744" y="2755703"/>
                  <a:pt x="1361281" y="2708078"/>
                  <a:pt x="1358900" y="2654897"/>
                </a:cubicBezTo>
                <a:cubicBezTo>
                  <a:pt x="1356519" y="2601716"/>
                  <a:pt x="1329531" y="2538215"/>
                  <a:pt x="1349375" y="2488209"/>
                </a:cubicBezTo>
                <a:cubicBezTo>
                  <a:pt x="1369219" y="2438203"/>
                  <a:pt x="1447800" y="2394547"/>
                  <a:pt x="1477963" y="2354859"/>
                </a:cubicBezTo>
                <a:cubicBezTo>
                  <a:pt x="1508125" y="2315172"/>
                  <a:pt x="1524000" y="2280246"/>
                  <a:pt x="1530350" y="2250084"/>
                </a:cubicBezTo>
                <a:cubicBezTo>
                  <a:pt x="1536700" y="2219922"/>
                  <a:pt x="1519238" y="2217540"/>
                  <a:pt x="1516063" y="2173884"/>
                </a:cubicBezTo>
                <a:cubicBezTo>
                  <a:pt x="1512888" y="2130228"/>
                  <a:pt x="1500981" y="2054822"/>
                  <a:pt x="1511300" y="1988147"/>
                </a:cubicBezTo>
                <a:cubicBezTo>
                  <a:pt x="1521619" y="1921472"/>
                  <a:pt x="1549400" y="1832571"/>
                  <a:pt x="1577975" y="1773834"/>
                </a:cubicBezTo>
                <a:cubicBezTo>
                  <a:pt x="1600681" y="1727160"/>
                  <a:pt x="1613865" y="1689006"/>
                  <a:pt x="1650365" y="1658854"/>
                </a:cubicBezTo>
                <a:lnTo>
                  <a:pt x="1744663" y="1569047"/>
                </a:lnTo>
                <a:cubicBezTo>
                  <a:pt x="1754188" y="1553172"/>
                  <a:pt x="1758157" y="1530153"/>
                  <a:pt x="1773238" y="1521422"/>
                </a:cubicBezTo>
                <a:cubicBezTo>
                  <a:pt x="1788319" y="1512691"/>
                  <a:pt x="1814513" y="1529359"/>
                  <a:pt x="1835150" y="1516659"/>
                </a:cubicBezTo>
                <a:cubicBezTo>
                  <a:pt x="1855787" y="1503959"/>
                  <a:pt x="1862932" y="1465066"/>
                  <a:pt x="1897063" y="1445222"/>
                </a:cubicBezTo>
                <a:cubicBezTo>
                  <a:pt x="1931194" y="1425378"/>
                  <a:pt x="2005807" y="1403947"/>
                  <a:pt x="2039938" y="1397597"/>
                </a:cubicBezTo>
                <a:cubicBezTo>
                  <a:pt x="2074069" y="1391247"/>
                  <a:pt x="2092325" y="1428553"/>
                  <a:pt x="2101850" y="1407122"/>
                </a:cubicBezTo>
                <a:cubicBezTo>
                  <a:pt x="2111375" y="1385691"/>
                  <a:pt x="2099469" y="1305522"/>
                  <a:pt x="2097088" y="1269009"/>
                </a:cubicBezTo>
                <a:cubicBezTo>
                  <a:pt x="2094707" y="1232497"/>
                  <a:pt x="2085976" y="1230116"/>
                  <a:pt x="2087563" y="1188047"/>
                </a:cubicBezTo>
                <a:cubicBezTo>
                  <a:pt x="2089150" y="1145978"/>
                  <a:pt x="2116138" y="1056285"/>
                  <a:pt x="2106613" y="1016597"/>
                </a:cubicBezTo>
                <a:cubicBezTo>
                  <a:pt x="2097088" y="976910"/>
                  <a:pt x="2047875" y="971353"/>
                  <a:pt x="2030413" y="949922"/>
                </a:cubicBezTo>
                <a:cubicBezTo>
                  <a:pt x="2012951" y="928491"/>
                  <a:pt x="2011363" y="912615"/>
                  <a:pt x="2001838" y="888009"/>
                </a:cubicBezTo>
                <a:cubicBezTo>
                  <a:pt x="1992313" y="863403"/>
                  <a:pt x="1978819" y="822921"/>
                  <a:pt x="1973263" y="802284"/>
                </a:cubicBezTo>
                <a:cubicBezTo>
                  <a:pt x="1967707" y="781647"/>
                  <a:pt x="1976437" y="777678"/>
                  <a:pt x="1968500" y="764184"/>
                </a:cubicBezTo>
                <a:cubicBezTo>
                  <a:pt x="1960563" y="750690"/>
                  <a:pt x="1932782" y="741166"/>
                  <a:pt x="1925638" y="721322"/>
                </a:cubicBezTo>
                <a:cubicBezTo>
                  <a:pt x="1918494" y="701478"/>
                  <a:pt x="1920875" y="662585"/>
                  <a:pt x="1925638" y="645122"/>
                </a:cubicBezTo>
                <a:cubicBezTo>
                  <a:pt x="1930401" y="627659"/>
                  <a:pt x="1954213" y="631628"/>
                  <a:pt x="1954213" y="616547"/>
                </a:cubicBezTo>
                <a:cubicBezTo>
                  <a:pt x="1954213" y="601466"/>
                  <a:pt x="1925638" y="535584"/>
                  <a:pt x="1935163" y="507009"/>
                </a:cubicBezTo>
                <a:cubicBezTo>
                  <a:pt x="1944688" y="478434"/>
                  <a:pt x="1977232" y="479228"/>
                  <a:pt x="2011363" y="445097"/>
                </a:cubicBezTo>
                <a:cubicBezTo>
                  <a:pt x="2045494" y="410966"/>
                  <a:pt x="2088356" y="341116"/>
                  <a:pt x="2139950" y="302222"/>
                </a:cubicBezTo>
                <a:cubicBezTo>
                  <a:pt x="2191544" y="263328"/>
                  <a:pt x="2271712" y="261740"/>
                  <a:pt x="2320925" y="211734"/>
                </a:cubicBezTo>
                <a:cubicBezTo>
                  <a:pt x="2370138" y="161728"/>
                  <a:pt x="2406650" y="19646"/>
                  <a:pt x="2435225" y="2184"/>
                </a:cubicBezTo>
                <a:cubicBezTo>
                  <a:pt x="2438797" y="1"/>
                  <a:pt x="2442183" y="-470"/>
                  <a:pt x="2445397" y="4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248834" y="571081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摩西</a:t>
            </a:r>
            <a:endParaRPr lang="zh-CN" altLang="en-US" dirty="0">
              <a:solidFill>
                <a:schemeClr val="accent6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194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5"/>
          <p:cNvSpPr/>
          <p:nvPr/>
        </p:nvSpPr>
        <p:spPr>
          <a:xfrm>
            <a:off x="1835696" y="1693379"/>
            <a:ext cx="5035354" cy="3450704"/>
          </a:xfrm>
          <a:custGeom>
            <a:avLst/>
            <a:gdLst/>
            <a:ahLst/>
            <a:cxnLst/>
            <a:rect l="l" t="t" r="r" b="b"/>
            <a:pathLst>
              <a:path w="9265758" h="6349780">
                <a:moveTo>
                  <a:pt x="4328411" y="1301907"/>
                </a:moveTo>
                <a:cubicBezTo>
                  <a:pt x="4331314" y="1302990"/>
                  <a:pt x="4361394" y="1324206"/>
                  <a:pt x="4352921" y="1329195"/>
                </a:cubicBezTo>
                <a:cubicBezTo>
                  <a:pt x="4344824" y="1318223"/>
                  <a:pt x="4337440" y="1309367"/>
                  <a:pt x="4331406" y="1304704"/>
                </a:cubicBezTo>
                <a:close/>
                <a:moveTo>
                  <a:pt x="3739269" y="1367"/>
                </a:moveTo>
                <a:cubicBezTo>
                  <a:pt x="3778957" y="-4189"/>
                  <a:pt x="3832931" y="8510"/>
                  <a:pt x="3877381" y="15654"/>
                </a:cubicBezTo>
                <a:cubicBezTo>
                  <a:pt x="3921831" y="22798"/>
                  <a:pt x="3978982" y="34704"/>
                  <a:pt x="4005969" y="44229"/>
                </a:cubicBezTo>
                <a:cubicBezTo>
                  <a:pt x="4032956" y="53754"/>
                  <a:pt x="4014700" y="64867"/>
                  <a:pt x="4039306" y="72804"/>
                </a:cubicBezTo>
                <a:cubicBezTo>
                  <a:pt x="4063912" y="80741"/>
                  <a:pt x="4132969" y="77567"/>
                  <a:pt x="4153606" y="91854"/>
                </a:cubicBezTo>
                <a:cubicBezTo>
                  <a:pt x="4174243" y="106141"/>
                  <a:pt x="4159162" y="143448"/>
                  <a:pt x="4163131" y="158529"/>
                </a:cubicBezTo>
                <a:cubicBezTo>
                  <a:pt x="4167100" y="173610"/>
                  <a:pt x="4178213" y="167261"/>
                  <a:pt x="4177419" y="182342"/>
                </a:cubicBezTo>
                <a:cubicBezTo>
                  <a:pt x="4176625" y="197423"/>
                  <a:pt x="4166306" y="233936"/>
                  <a:pt x="4158369" y="249017"/>
                </a:cubicBezTo>
                <a:cubicBezTo>
                  <a:pt x="4150432" y="264098"/>
                  <a:pt x="4129794" y="253779"/>
                  <a:pt x="4129794" y="272829"/>
                </a:cubicBezTo>
                <a:cubicBezTo>
                  <a:pt x="4129794" y="291879"/>
                  <a:pt x="4148844" y="336330"/>
                  <a:pt x="4158369" y="363317"/>
                </a:cubicBezTo>
                <a:cubicBezTo>
                  <a:pt x="4167894" y="390304"/>
                  <a:pt x="4183769" y="414117"/>
                  <a:pt x="4186944" y="434754"/>
                </a:cubicBezTo>
                <a:cubicBezTo>
                  <a:pt x="4190119" y="455392"/>
                  <a:pt x="4167894" y="453011"/>
                  <a:pt x="4177419" y="487142"/>
                </a:cubicBezTo>
                <a:cubicBezTo>
                  <a:pt x="4186944" y="521273"/>
                  <a:pt x="4230600" y="602236"/>
                  <a:pt x="4244094" y="639542"/>
                </a:cubicBezTo>
                <a:cubicBezTo>
                  <a:pt x="4257588" y="676848"/>
                  <a:pt x="4259968" y="693517"/>
                  <a:pt x="4258381" y="710979"/>
                </a:cubicBezTo>
                <a:cubicBezTo>
                  <a:pt x="4256794" y="728441"/>
                  <a:pt x="4245681" y="735586"/>
                  <a:pt x="4234569" y="744317"/>
                </a:cubicBezTo>
                <a:cubicBezTo>
                  <a:pt x="4223457" y="753048"/>
                  <a:pt x="4203612" y="760192"/>
                  <a:pt x="4191706" y="763367"/>
                </a:cubicBezTo>
                <a:cubicBezTo>
                  <a:pt x="4179800" y="766542"/>
                  <a:pt x="4163925" y="753048"/>
                  <a:pt x="4163131" y="763367"/>
                </a:cubicBezTo>
                <a:cubicBezTo>
                  <a:pt x="4162337" y="773686"/>
                  <a:pt x="4184563" y="807817"/>
                  <a:pt x="4186944" y="825279"/>
                </a:cubicBezTo>
                <a:cubicBezTo>
                  <a:pt x="4189325" y="842741"/>
                  <a:pt x="4178213" y="849092"/>
                  <a:pt x="4177419" y="868142"/>
                </a:cubicBezTo>
                <a:cubicBezTo>
                  <a:pt x="4176625" y="887192"/>
                  <a:pt x="4182975" y="922117"/>
                  <a:pt x="4182181" y="939579"/>
                </a:cubicBezTo>
                <a:cubicBezTo>
                  <a:pt x="4181387" y="957041"/>
                  <a:pt x="4169481" y="960217"/>
                  <a:pt x="4172656" y="972917"/>
                </a:cubicBezTo>
                <a:cubicBezTo>
                  <a:pt x="4175831" y="985617"/>
                  <a:pt x="4199644" y="997523"/>
                  <a:pt x="4201231" y="1015779"/>
                </a:cubicBezTo>
                <a:cubicBezTo>
                  <a:pt x="4202819" y="1034035"/>
                  <a:pt x="4194087" y="1066579"/>
                  <a:pt x="4182181" y="1082454"/>
                </a:cubicBezTo>
                <a:cubicBezTo>
                  <a:pt x="4170275" y="1098329"/>
                  <a:pt x="4142494" y="1107060"/>
                  <a:pt x="4129794" y="1111029"/>
                </a:cubicBezTo>
                <a:cubicBezTo>
                  <a:pt x="4117094" y="1114998"/>
                  <a:pt x="4102806" y="1095948"/>
                  <a:pt x="4105981" y="1106267"/>
                </a:cubicBezTo>
                <a:cubicBezTo>
                  <a:pt x="4109156" y="1116586"/>
                  <a:pt x="4135350" y="1152305"/>
                  <a:pt x="4148844" y="1172942"/>
                </a:cubicBezTo>
                <a:cubicBezTo>
                  <a:pt x="4162338" y="1193579"/>
                  <a:pt x="4175038" y="1205486"/>
                  <a:pt x="4186944" y="1230092"/>
                </a:cubicBezTo>
                <a:cubicBezTo>
                  <a:pt x="4194140" y="1244963"/>
                  <a:pt x="4203364" y="1269401"/>
                  <a:pt x="4210330" y="1289768"/>
                </a:cubicBezTo>
                <a:lnTo>
                  <a:pt x="4286956" y="1317404"/>
                </a:lnTo>
                <a:cubicBezTo>
                  <a:pt x="4331317" y="1331847"/>
                  <a:pt x="4349085" y="1333664"/>
                  <a:pt x="4352921" y="1329195"/>
                </a:cubicBezTo>
                <a:cubicBezTo>
                  <a:pt x="4376184" y="1360475"/>
                  <a:pt x="4405486" y="1408889"/>
                  <a:pt x="4426656" y="1425354"/>
                </a:cubicBezTo>
                <a:cubicBezTo>
                  <a:pt x="4455231" y="1447579"/>
                  <a:pt x="4454173" y="1399954"/>
                  <a:pt x="4502856" y="1438054"/>
                </a:cubicBezTo>
                <a:cubicBezTo>
                  <a:pt x="4551539" y="1476154"/>
                  <a:pt x="4580114" y="1542829"/>
                  <a:pt x="4718756" y="1653954"/>
                </a:cubicBezTo>
                <a:lnTo>
                  <a:pt x="4722374" y="1656796"/>
                </a:lnTo>
                <a:cubicBezTo>
                  <a:pt x="4774090" y="1608634"/>
                  <a:pt x="4825429" y="1560682"/>
                  <a:pt x="4848931" y="1530129"/>
                </a:cubicBezTo>
                <a:cubicBezTo>
                  <a:pt x="4872744" y="1499173"/>
                  <a:pt x="4850519" y="1484885"/>
                  <a:pt x="4863219" y="1472979"/>
                </a:cubicBezTo>
                <a:cubicBezTo>
                  <a:pt x="4875919" y="1461073"/>
                  <a:pt x="4905287" y="1472979"/>
                  <a:pt x="4925131" y="1458692"/>
                </a:cubicBezTo>
                <a:cubicBezTo>
                  <a:pt x="4944975" y="1444405"/>
                  <a:pt x="4954500" y="1416623"/>
                  <a:pt x="4982281" y="1387254"/>
                </a:cubicBezTo>
                <a:cubicBezTo>
                  <a:pt x="5010062" y="1357885"/>
                  <a:pt x="5069594" y="1307085"/>
                  <a:pt x="5091819" y="1282479"/>
                </a:cubicBezTo>
                <a:cubicBezTo>
                  <a:pt x="5114044" y="1257873"/>
                  <a:pt x="5098962" y="1251523"/>
                  <a:pt x="5115631" y="1239617"/>
                </a:cubicBezTo>
                <a:cubicBezTo>
                  <a:pt x="5132300" y="1227711"/>
                  <a:pt x="5167225" y="1227711"/>
                  <a:pt x="5191831" y="1211042"/>
                </a:cubicBezTo>
                <a:cubicBezTo>
                  <a:pt x="5216437" y="1194373"/>
                  <a:pt x="5229931" y="1165798"/>
                  <a:pt x="5263269" y="1139604"/>
                </a:cubicBezTo>
                <a:cubicBezTo>
                  <a:pt x="5296607" y="1113410"/>
                  <a:pt x="5368044" y="1076104"/>
                  <a:pt x="5391856" y="1053879"/>
                </a:cubicBezTo>
                <a:cubicBezTo>
                  <a:pt x="5415668" y="1031654"/>
                  <a:pt x="5396619" y="1021335"/>
                  <a:pt x="5406144" y="1006254"/>
                </a:cubicBezTo>
                <a:cubicBezTo>
                  <a:pt x="5415669" y="991173"/>
                  <a:pt x="5444244" y="980061"/>
                  <a:pt x="5449006" y="963392"/>
                </a:cubicBezTo>
                <a:cubicBezTo>
                  <a:pt x="5453769" y="946723"/>
                  <a:pt x="5424400" y="926879"/>
                  <a:pt x="5434719" y="906242"/>
                </a:cubicBezTo>
                <a:cubicBezTo>
                  <a:pt x="5445038" y="885604"/>
                  <a:pt x="5490282" y="852267"/>
                  <a:pt x="5510919" y="839567"/>
                </a:cubicBezTo>
                <a:cubicBezTo>
                  <a:pt x="5531556" y="826867"/>
                  <a:pt x="5540288" y="834804"/>
                  <a:pt x="5558544" y="830042"/>
                </a:cubicBezTo>
                <a:cubicBezTo>
                  <a:pt x="5576800" y="825280"/>
                  <a:pt x="5573625" y="805436"/>
                  <a:pt x="5620456" y="810992"/>
                </a:cubicBezTo>
                <a:cubicBezTo>
                  <a:pt x="5667287" y="816548"/>
                  <a:pt x="5780794" y="811785"/>
                  <a:pt x="5839531" y="863379"/>
                </a:cubicBezTo>
                <a:cubicBezTo>
                  <a:pt x="5898268" y="914973"/>
                  <a:pt x="5947481" y="1062610"/>
                  <a:pt x="5972881" y="1120554"/>
                </a:cubicBezTo>
                <a:cubicBezTo>
                  <a:pt x="5998281" y="1178498"/>
                  <a:pt x="5971294" y="1192786"/>
                  <a:pt x="5991931" y="1211042"/>
                </a:cubicBezTo>
                <a:cubicBezTo>
                  <a:pt x="6012568" y="1229298"/>
                  <a:pt x="6071306" y="1227711"/>
                  <a:pt x="6096706" y="1230092"/>
                </a:cubicBezTo>
                <a:cubicBezTo>
                  <a:pt x="6122106" y="1232473"/>
                  <a:pt x="6130044" y="1215804"/>
                  <a:pt x="6144331" y="1225329"/>
                </a:cubicBezTo>
                <a:cubicBezTo>
                  <a:pt x="6158618" y="1234854"/>
                  <a:pt x="6162587" y="1272161"/>
                  <a:pt x="6182431" y="1287242"/>
                </a:cubicBezTo>
                <a:cubicBezTo>
                  <a:pt x="6202275" y="1302323"/>
                  <a:pt x="6254663" y="1302323"/>
                  <a:pt x="6263394" y="1315817"/>
                </a:cubicBezTo>
                <a:cubicBezTo>
                  <a:pt x="6272125" y="1329311"/>
                  <a:pt x="6218150" y="1338041"/>
                  <a:pt x="6234819" y="1368204"/>
                </a:cubicBezTo>
                <a:cubicBezTo>
                  <a:pt x="6251488" y="1398366"/>
                  <a:pt x="6334831" y="1462661"/>
                  <a:pt x="6363406" y="1496792"/>
                </a:cubicBezTo>
                <a:cubicBezTo>
                  <a:pt x="6391981" y="1530923"/>
                  <a:pt x="6368169" y="1531717"/>
                  <a:pt x="6406269" y="1572992"/>
                </a:cubicBezTo>
                <a:cubicBezTo>
                  <a:pt x="6444369" y="1614267"/>
                  <a:pt x="6535650" y="1703961"/>
                  <a:pt x="6592006" y="1744442"/>
                </a:cubicBezTo>
                <a:cubicBezTo>
                  <a:pt x="6648362" y="1784923"/>
                  <a:pt x="6698369" y="1786510"/>
                  <a:pt x="6744406" y="1815879"/>
                </a:cubicBezTo>
                <a:cubicBezTo>
                  <a:pt x="6790443" y="1845248"/>
                  <a:pt x="6845212" y="1893667"/>
                  <a:pt x="6868231" y="1920654"/>
                </a:cubicBezTo>
                <a:cubicBezTo>
                  <a:pt x="6891250" y="1947641"/>
                  <a:pt x="6870613" y="1962723"/>
                  <a:pt x="6882519" y="1977804"/>
                </a:cubicBezTo>
                <a:cubicBezTo>
                  <a:pt x="6894425" y="1992885"/>
                  <a:pt x="6914269" y="1996855"/>
                  <a:pt x="6939669" y="2011142"/>
                </a:cubicBezTo>
                <a:cubicBezTo>
                  <a:pt x="6965069" y="2025429"/>
                  <a:pt x="7018250" y="2042892"/>
                  <a:pt x="7034919" y="2063529"/>
                </a:cubicBezTo>
                <a:cubicBezTo>
                  <a:pt x="7051588" y="2084166"/>
                  <a:pt x="7023012" y="2111154"/>
                  <a:pt x="7039681" y="2134967"/>
                </a:cubicBezTo>
                <a:cubicBezTo>
                  <a:pt x="7056350" y="2158780"/>
                  <a:pt x="7123819" y="2174654"/>
                  <a:pt x="7134931" y="2206404"/>
                </a:cubicBezTo>
                <a:cubicBezTo>
                  <a:pt x="7146043" y="2238154"/>
                  <a:pt x="7110325" y="2298480"/>
                  <a:pt x="7106356" y="2325467"/>
                </a:cubicBezTo>
                <a:cubicBezTo>
                  <a:pt x="7102387" y="2352455"/>
                  <a:pt x="7116675" y="2352454"/>
                  <a:pt x="7111119" y="2368329"/>
                </a:cubicBezTo>
                <a:cubicBezTo>
                  <a:pt x="7105563" y="2384204"/>
                  <a:pt x="7077782" y="2404048"/>
                  <a:pt x="7073019" y="2420717"/>
                </a:cubicBezTo>
                <a:cubicBezTo>
                  <a:pt x="7068257" y="2437386"/>
                  <a:pt x="7092069" y="2440561"/>
                  <a:pt x="7082544" y="2468342"/>
                </a:cubicBezTo>
                <a:cubicBezTo>
                  <a:pt x="7073019" y="2496123"/>
                  <a:pt x="7033332" y="2564385"/>
                  <a:pt x="7015869" y="2587404"/>
                </a:cubicBezTo>
                <a:cubicBezTo>
                  <a:pt x="6998406" y="2610423"/>
                  <a:pt x="6990469" y="2596929"/>
                  <a:pt x="6977769" y="2606454"/>
                </a:cubicBezTo>
                <a:cubicBezTo>
                  <a:pt x="6965069" y="2615979"/>
                  <a:pt x="6962688" y="2638204"/>
                  <a:pt x="6939669" y="2644554"/>
                </a:cubicBezTo>
                <a:cubicBezTo>
                  <a:pt x="6916650" y="2650904"/>
                  <a:pt x="6850768" y="2634235"/>
                  <a:pt x="6839656" y="2644554"/>
                </a:cubicBezTo>
                <a:cubicBezTo>
                  <a:pt x="6828544" y="2654873"/>
                  <a:pt x="6875375" y="2689798"/>
                  <a:pt x="6872994" y="2706467"/>
                </a:cubicBezTo>
                <a:cubicBezTo>
                  <a:pt x="6870613" y="2723136"/>
                  <a:pt x="6855531" y="2726311"/>
                  <a:pt x="6825369" y="2744567"/>
                </a:cubicBezTo>
                <a:cubicBezTo>
                  <a:pt x="6795207" y="2762823"/>
                  <a:pt x="6737263" y="2806479"/>
                  <a:pt x="6692019" y="2816004"/>
                </a:cubicBezTo>
                <a:cubicBezTo>
                  <a:pt x="6646775" y="2825529"/>
                  <a:pt x="6592006" y="2812829"/>
                  <a:pt x="6553906" y="2801717"/>
                </a:cubicBezTo>
                <a:cubicBezTo>
                  <a:pt x="6515806" y="2790605"/>
                  <a:pt x="6484850" y="2777904"/>
                  <a:pt x="6463419" y="2749329"/>
                </a:cubicBezTo>
                <a:cubicBezTo>
                  <a:pt x="6441988" y="2720754"/>
                  <a:pt x="6448338" y="2664398"/>
                  <a:pt x="6425319" y="2630267"/>
                </a:cubicBezTo>
                <a:cubicBezTo>
                  <a:pt x="6402300" y="2596136"/>
                  <a:pt x="6368169" y="2563592"/>
                  <a:pt x="6325306" y="2544542"/>
                </a:cubicBezTo>
                <a:cubicBezTo>
                  <a:pt x="6282444" y="2525492"/>
                  <a:pt x="6213388" y="2512792"/>
                  <a:pt x="6168144" y="2515967"/>
                </a:cubicBezTo>
                <a:cubicBezTo>
                  <a:pt x="6122900" y="2519142"/>
                  <a:pt x="6081625" y="2546923"/>
                  <a:pt x="6053844" y="2563592"/>
                </a:cubicBezTo>
                <a:cubicBezTo>
                  <a:pt x="6037431" y="2573441"/>
                  <a:pt x="6039304" y="2586336"/>
                  <a:pt x="6032509" y="2596876"/>
                </a:cubicBezTo>
                <a:cubicBezTo>
                  <a:pt x="6082589" y="2634970"/>
                  <a:pt x="6122538" y="2668825"/>
                  <a:pt x="6147506" y="2695354"/>
                </a:cubicBezTo>
                <a:cubicBezTo>
                  <a:pt x="6151739" y="2716521"/>
                  <a:pt x="6143273" y="2714404"/>
                  <a:pt x="6160206" y="2758854"/>
                </a:cubicBezTo>
                <a:cubicBezTo>
                  <a:pt x="6177139" y="2803304"/>
                  <a:pt x="6215239" y="2901729"/>
                  <a:pt x="6249106" y="2962054"/>
                </a:cubicBezTo>
                <a:cubicBezTo>
                  <a:pt x="6282973" y="3022379"/>
                  <a:pt x="6338006" y="3099637"/>
                  <a:pt x="6363406" y="3120804"/>
                </a:cubicBezTo>
                <a:cubicBezTo>
                  <a:pt x="6382456" y="3103871"/>
                  <a:pt x="6400448" y="3068946"/>
                  <a:pt x="6420556" y="3070004"/>
                </a:cubicBezTo>
                <a:cubicBezTo>
                  <a:pt x="6440664" y="3071062"/>
                  <a:pt x="6477706" y="3103871"/>
                  <a:pt x="6484056" y="3127154"/>
                </a:cubicBezTo>
                <a:cubicBezTo>
                  <a:pt x="6490406" y="3150437"/>
                  <a:pt x="6469239" y="3156787"/>
                  <a:pt x="6458656" y="3209704"/>
                </a:cubicBezTo>
                <a:cubicBezTo>
                  <a:pt x="6450153" y="3252221"/>
                  <a:pt x="6436184" y="3352811"/>
                  <a:pt x="6426584" y="3411011"/>
                </a:cubicBezTo>
                <a:cubicBezTo>
                  <a:pt x="6439796" y="3428316"/>
                  <a:pt x="6449132" y="3446011"/>
                  <a:pt x="6449132" y="3463705"/>
                </a:cubicBezTo>
                <a:cubicBezTo>
                  <a:pt x="6449132" y="3504980"/>
                  <a:pt x="6374519" y="3530380"/>
                  <a:pt x="6372932" y="3587530"/>
                </a:cubicBezTo>
                <a:cubicBezTo>
                  <a:pt x="6371344" y="3644680"/>
                  <a:pt x="6374519" y="3692305"/>
                  <a:pt x="6401507" y="3778030"/>
                </a:cubicBezTo>
                <a:cubicBezTo>
                  <a:pt x="6428495" y="3863755"/>
                  <a:pt x="6506282" y="4014568"/>
                  <a:pt x="6534857" y="4101880"/>
                </a:cubicBezTo>
                <a:cubicBezTo>
                  <a:pt x="6563432" y="4189192"/>
                  <a:pt x="6561845" y="4260630"/>
                  <a:pt x="6572957" y="4301905"/>
                </a:cubicBezTo>
                <a:cubicBezTo>
                  <a:pt x="6584069" y="4343180"/>
                  <a:pt x="6565020" y="4373342"/>
                  <a:pt x="6601532" y="4349530"/>
                </a:cubicBezTo>
                <a:cubicBezTo>
                  <a:pt x="6638044" y="4325718"/>
                  <a:pt x="6696782" y="4227293"/>
                  <a:pt x="6792032" y="4159030"/>
                </a:cubicBezTo>
                <a:cubicBezTo>
                  <a:pt x="6887282" y="4090767"/>
                  <a:pt x="7038094" y="3976468"/>
                  <a:pt x="7173032" y="3939955"/>
                </a:cubicBezTo>
                <a:cubicBezTo>
                  <a:pt x="7307970" y="3903442"/>
                  <a:pt x="7411157" y="3893918"/>
                  <a:pt x="7601657" y="3939955"/>
                </a:cubicBezTo>
                <a:cubicBezTo>
                  <a:pt x="7792157" y="3985992"/>
                  <a:pt x="8150932" y="4163793"/>
                  <a:pt x="8316032" y="4216180"/>
                </a:cubicBezTo>
                <a:cubicBezTo>
                  <a:pt x="8481132" y="4268567"/>
                  <a:pt x="8523995" y="4225705"/>
                  <a:pt x="8592257" y="4254280"/>
                </a:cubicBezTo>
                <a:cubicBezTo>
                  <a:pt x="8660519" y="4282855"/>
                  <a:pt x="8677982" y="4357468"/>
                  <a:pt x="8725607" y="4387630"/>
                </a:cubicBezTo>
                <a:cubicBezTo>
                  <a:pt x="8773232" y="4417792"/>
                  <a:pt x="8793870" y="4382868"/>
                  <a:pt x="8878007" y="4435255"/>
                </a:cubicBezTo>
                <a:cubicBezTo>
                  <a:pt x="8962145" y="4487643"/>
                  <a:pt x="9174870" y="4633693"/>
                  <a:pt x="9230432" y="4701955"/>
                </a:cubicBezTo>
                <a:cubicBezTo>
                  <a:pt x="9285994" y="4770217"/>
                  <a:pt x="9273295" y="4801968"/>
                  <a:pt x="9211382" y="4844830"/>
                </a:cubicBezTo>
                <a:cubicBezTo>
                  <a:pt x="9149470" y="4887693"/>
                  <a:pt x="8982782" y="4921030"/>
                  <a:pt x="8858957" y="4959130"/>
                </a:cubicBezTo>
                <a:cubicBezTo>
                  <a:pt x="8735132" y="4997230"/>
                  <a:pt x="8558919" y="5060730"/>
                  <a:pt x="8468432" y="5073430"/>
                </a:cubicBezTo>
                <a:cubicBezTo>
                  <a:pt x="8377945" y="5086130"/>
                  <a:pt x="8346988" y="5060730"/>
                  <a:pt x="8316032" y="5035330"/>
                </a:cubicBezTo>
                <a:lnTo>
                  <a:pt x="8277932" y="4959130"/>
                </a:lnTo>
                <a:cubicBezTo>
                  <a:pt x="8243007" y="4971830"/>
                  <a:pt x="8217607" y="5011517"/>
                  <a:pt x="8173157" y="4997230"/>
                </a:cubicBezTo>
                <a:cubicBezTo>
                  <a:pt x="8128707" y="4982943"/>
                  <a:pt x="8090607" y="4927380"/>
                  <a:pt x="8011232" y="4873405"/>
                </a:cubicBezTo>
                <a:cubicBezTo>
                  <a:pt x="7931857" y="4819430"/>
                  <a:pt x="7785807" y="4713068"/>
                  <a:pt x="7696907" y="4673380"/>
                </a:cubicBezTo>
                <a:cubicBezTo>
                  <a:pt x="7608007" y="4633693"/>
                  <a:pt x="7561969" y="4624168"/>
                  <a:pt x="7477832" y="4635280"/>
                </a:cubicBezTo>
                <a:cubicBezTo>
                  <a:pt x="7393695" y="4646392"/>
                  <a:pt x="7280982" y="4676555"/>
                  <a:pt x="7192082" y="4740055"/>
                </a:cubicBezTo>
                <a:cubicBezTo>
                  <a:pt x="7103182" y="4803555"/>
                  <a:pt x="7050795" y="4922617"/>
                  <a:pt x="6944432" y="5016280"/>
                </a:cubicBezTo>
                <a:cubicBezTo>
                  <a:pt x="6838069" y="5109943"/>
                  <a:pt x="6650744" y="5244880"/>
                  <a:pt x="6553907" y="5302030"/>
                </a:cubicBezTo>
                <a:cubicBezTo>
                  <a:pt x="6457070" y="5359180"/>
                  <a:pt x="6453895" y="5333780"/>
                  <a:pt x="6363407" y="5359180"/>
                </a:cubicBezTo>
                <a:cubicBezTo>
                  <a:pt x="6272919" y="5384580"/>
                  <a:pt x="6112582" y="5462368"/>
                  <a:pt x="6010982" y="5454430"/>
                </a:cubicBezTo>
                <a:cubicBezTo>
                  <a:pt x="5920209" y="5447339"/>
                  <a:pt x="5848443" y="5392727"/>
                  <a:pt x="5778919" y="5332800"/>
                </a:cubicBezTo>
                <a:cubicBezTo>
                  <a:pt x="5664246" y="5353141"/>
                  <a:pt x="5314936" y="5394985"/>
                  <a:pt x="5220408" y="5416330"/>
                </a:cubicBezTo>
                <a:cubicBezTo>
                  <a:pt x="5121983" y="5438555"/>
                  <a:pt x="5228346" y="5443317"/>
                  <a:pt x="5201358" y="5463955"/>
                </a:cubicBezTo>
                <a:cubicBezTo>
                  <a:pt x="5174370" y="5484593"/>
                  <a:pt x="5085470" y="5535393"/>
                  <a:pt x="5058483" y="5540155"/>
                </a:cubicBezTo>
                <a:cubicBezTo>
                  <a:pt x="5031496" y="5544917"/>
                  <a:pt x="5128333" y="5489355"/>
                  <a:pt x="5039433" y="5492530"/>
                </a:cubicBezTo>
                <a:cubicBezTo>
                  <a:pt x="4950533" y="5495705"/>
                  <a:pt x="4685421" y="5540155"/>
                  <a:pt x="4525083" y="5559205"/>
                </a:cubicBezTo>
                <a:cubicBezTo>
                  <a:pt x="4364746" y="5578255"/>
                  <a:pt x="4269495" y="5616355"/>
                  <a:pt x="4077408" y="5606830"/>
                </a:cubicBezTo>
                <a:cubicBezTo>
                  <a:pt x="3885321" y="5597305"/>
                  <a:pt x="3496383" y="5516343"/>
                  <a:pt x="3372558" y="5502055"/>
                </a:cubicBezTo>
                <a:cubicBezTo>
                  <a:pt x="3264211" y="5489554"/>
                  <a:pt x="3343041" y="5506223"/>
                  <a:pt x="3341044" y="5516966"/>
                </a:cubicBezTo>
                <a:lnTo>
                  <a:pt x="3334458" y="5521105"/>
                </a:lnTo>
                <a:cubicBezTo>
                  <a:pt x="3299533" y="5530630"/>
                  <a:pt x="3207458" y="5527455"/>
                  <a:pt x="3163008" y="5559205"/>
                </a:cubicBezTo>
                <a:cubicBezTo>
                  <a:pt x="3118558" y="5590955"/>
                  <a:pt x="3107445" y="5644930"/>
                  <a:pt x="3067758" y="5711605"/>
                </a:cubicBezTo>
                <a:cubicBezTo>
                  <a:pt x="3028071" y="5778280"/>
                  <a:pt x="2951870" y="5903693"/>
                  <a:pt x="2924883" y="5959255"/>
                </a:cubicBezTo>
                <a:cubicBezTo>
                  <a:pt x="2897896" y="6014817"/>
                  <a:pt x="2913770" y="6025930"/>
                  <a:pt x="2905833" y="6044980"/>
                </a:cubicBezTo>
                <a:cubicBezTo>
                  <a:pt x="2897896" y="6064030"/>
                  <a:pt x="2882021" y="6059267"/>
                  <a:pt x="2877258" y="6073555"/>
                </a:cubicBezTo>
                <a:cubicBezTo>
                  <a:pt x="2872495" y="6087843"/>
                  <a:pt x="2883608" y="6110068"/>
                  <a:pt x="2877258" y="6130705"/>
                </a:cubicBezTo>
                <a:cubicBezTo>
                  <a:pt x="2870908" y="6151342"/>
                  <a:pt x="2855033" y="6179918"/>
                  <a:pt x="2839158" y="6197380"/>
                </a:cubicBezTo>
                <a:cubicBezTo>
                  <a:pt x="2823283" y="6214842"/>
                  <a:pt x="2799471" y="6232305"/>
                  <a:pt x="2782008" y="6235480"/>
                </a:cubicBezTo>
                <a:cubicBezTo>
                  <a:pt x="2764546" y="6238655"/>
                  <a:pt x="2748670" y="6213255"/>
                  <a:pt x="2734383" y="6216430"/>
                </a:cubicBezTo>
                <a:cubicBezTo>
                  <a:pt x="2720096" y="6219605"/>
                  <a:pt x="2699458" y="6233893"/>
                  <a:pt x="2696283" y="6254530"/>
                </a:cubicBezTo>
                <a:cubicBezTo>
                  <a:pt x="2693108" y="6275168"/>
                  <a:pt x="2708983" y="6311680"/>
                  <a:pt x="2715333" y="6340255"/>
                </a:cubicBezTo>
                <a:lnTo>
                  <a:pt x="1724733" y="6349780"/>
                </a:lnTo>
                <a:cubicBezTo>
                  <a:pt x="1742195" y="6321999"/>
                  <a:pt x="1759658" y="6294218"/>
                  <a:pt x="1772358" y="6235480"/>
                </a:cubicBezTo>
                <a:cubicBezTo>
                  <a:pt x="1785058" y="6176743"/>
                  <a:pt x="1797758" y="6065617"/>
                  <a:pt x="1800933" y="5997355"/>
                </a:cubicBezTo>
                <a:cubicBezTo>
                  <a:pt x="1804108" y="5929093"/>
                  <a:pt x="1818395" y="5878293"/>
                  <a:pt x="1791408" y="5825905"/>
                </a:cubicBezTo>
                <a:cubicBezTo>
                  <a:pt x="1764420" y="5773518"/>
                  <a:pt x="1702508" y="5768755"/>
                  <a:pt x="1639008" y="5683030"/>
                </a:cubicBezTo>
                <a:cubicBezTo>
                  <a:pt x="1575508" y="5597305"/>
                  <a:pt x="1472320" y="5440142"/>
                  <a:pt x="1410408" y="5311555"/>
                </a:cubicBezTo>
                <a:cubicBezTo>
                  <a:pt x="1348496" y="5182968"/>
                  <a:pt x="1304045" y="5041680"/>
                  <a:pt x="1267533" y="4911505"/>
                </a:cubicBezTo>
                <a:cubicBezTo>
                  <a:pt x="1231021" y="4781330"/>
                  <a:pt x="1235783" y="4619405"/>
                  <a:pt x="1191333" y="4530505"/>
                </a:cubicBezTo>
                <a:cubicBezTo>
                  <a:pt x="1146883" y="4441605"/>
                  <a:pt x="1023058" y="4438430"/>
                  <a:pt x="1000833" y="4378105"/>
                </a:cubicBezTo>
                <a:cubicBezTo>
                  <a:pt x="978608" y="4317780"/>
                  <a:pt x="1045283" y="4213005"/>
                  <a:pt x="1057983" y="4168555"/>
                </a:cubicBezTo>
                <a:cubicBezTo>
                  <a:pt x="1070683" y="4124105"/>
                  <a:pt x="1061158" y="4141567"/>
                  <a:pt x="1077033" y="4111405"/>
                </a:cubicBezTo>
                <a:cubicBezTo>
                  <a:pt x="1092908" y="4081243"/>
                  <a:pt x="1126245" y="4005043"/>
                  <a:pt x="1153233" y="3987580"/>
                </a:cubicBezTo>
                <a:cubicBezTo>
                  <a:pt x="1180221" y="3970117"/>
                  <a:pt x="1210383" y="4008218"/>
                  <a:pt x="1238958" y="4006630"/>
                </a:cubicBezTo>
                <a:cubicBezTo>
                  <a:pt x="1267533" y="4005043"/>
                  <a:pt x="1294521" y="3992342"/>
                  <a:pt x="1324683" y="3978055"/>
                </a:cubicBezTo>
                <a:cubicBezTo>
                  <a:pt x="1354845" y="3963768"/>
                  <a:pt x="1370720" y="3963768"/>
                  <a:pt x="1419933" y="3920905"/>
                </a:cubicBezTo>
                <a:cubicBezTo>
                  <a:pt x="1469145" y="3878043"/>
                  <a:pt x="1553283" y="3771680"/>
                  <a:pt x="1619958" y="3720880"/>
                </a:cubicBezTo>
                <a:cubicBezTo>
                  <a:pt x="1686633" y="3670080"/>
                  <a:pt x="1796170" y="3663730"/>
                  <a:pt x="1819983" y="3616105"/>
                </a:cubicBezTo>
                <a:cubicBezTo>
                  <a:pt x="1843796" y="3568480"/>
                  <a:pt x="1831096" y="3501805"/>
                  <a:pt x="1762833" y="3435130"/>
                </a:cubicBezTo>
                <a:cubicBezTo>
                  <a:pt x="1694570" y="3368455"/>
                  <a:pt x="1486608" y="3258917"/>
                  <a:pt x="1419933" y="3206530"/>
                </a:cubicBezTo>
                <a:cubicBezTo>
                  <a:pt x="1353258" y="3154143"/>
                  <a:pt x="1385008" y="3311305"/>
                  <a:pt x="1362783" y="3120805"/>
                </a:cubicBezTo>
                <a:cubicBezTo>
                  <a:pt x="1362388" y="3117420"/>
                  <a:pt x="1361991" y="3113932"/>
                  <a:pt x="1361657" y="3110338"/>
                </a:cubicBezTo>
                <a:lnTo>
                  <a:pt x="1327856" y="3108104"/>
                </a:lnTo>
                <a:cubicBezTo>
                  <a:pt x="1285523" y="3082704"/>
                  <a:pt x="1240014" y="3062596"/>
                  <a:pt x="1200856" y="3031904"/>
                </a:cubicBezTo>
                <a:cubicBezTo>
                  <a:pt x="1161698" y="3001212"/>
                  <a:pt x="1117248" y="2954646"/>
                  <a:pt x="1092906" y="2923954"/>
                </a:cubicBezTo>
                <a:cubicBezTo>
                  <a:pt x="1068564" y="2893262"/>
                  <a:pt x="1100314" y="2843521"/>
                  <a:pt x="1054806" y="2847754"/>
                </a:cubicBezTo>
                <a:cubicBezTo>
                  <a:pt x="1009298" y="2851987"/>
                  <a:pt x="915106" y="2917604"/>
                  <a:pt x="819856" y="2949354"/>
                </a:cubicBezTo>
                <a:cubicBezTo>
                  <a:pt x="724606" y="2981104"/>
                  <a:pt x="572206" y="3064712"/>
                  <a:pt x="483306" y="3038254"/>
                </a:cubicBezTo>
                <a:cubicBezTo>
                  <a:pt x="394406" y="3011796"/>
                  <a:pt x="348898" y="2904904"/>
                  <a:pt x="286456" y="2790604"/>
                </a:cubicBezTo>
                <a:cubicBezTo>
                  <a:pt x="224014" y="2676304"/>
                  <a:pt x="145698" y="2490037"/>
                  <a:pt x="108656" y="2352454"/>
                </a:cubicBezTo>
                <a:cubicBezTo>
                  <a:pt x="71614" y="2214871"/>
                  <a:pt x="82198" y="2089987"/>
                  <a:pt x="64206" y="1965104"/>
                </a:cubicBezTo>
                <a:cubicBezTo>
                  <a:pt x="46214" y="1840221"/>
                  <a:pt x="-6702" y="1735446"/>
                  <a:pt x="706" y="1603154"/>
                </a:cubicBezTo>
                <a:cubicBezTo>
                  <a:pt x="8114" y="1470862"/>
                  <a:pt x="54681" y="1317404"/>
                  <a:pt x="108656" y="1171354"/>
                </a:cubicBezTo>
                <a:cubicBezTo>
                  <a:pt x="162631" y="1025304"/>
                  <a:pt x="247298" y="835862"/>
                  <a:pt x="324556" y="733204"/>
                </a:cubicBezTo>
                <a:cubicBezTo>
                  <a:pt x="401814" y="630546"/>
                  <a:pt x="508706" y="599854"/>
                  <a:pt x="572206" y="555404"/>
                </a:cubicBezTo>
                <a:cubicBezTo>
                  <a:pt x="635706" y="510954"/>
                  <a:pt x="665339" y="479204"/>
                  <a:pt x="705556" y="466504"/>
                </a:cubicBezTo>
                <a:cubicBezTo>
                  <a:pt x="745773" y="453804"/>
                  <a:pt x="782814" y="486612"/>
                  <a:pt x="813506" y="479204"/>
                </a:cubicBezTo>
                <a:cubicBezTo>
                  <a:pt x="844198" y="471796"/>
                  <a:pt x="854781" y="425229"/>
                  <a:pt x="889706" y="422054"/>
                </a:cubicBezTo>
                <a:cubicBezTo>
                  <a:pt x="924631" y="418879"/>
                  <a:pt x="991306" y="458037"/>
                  <a:pt x="1023056" y="460154"/>
                </a:cubicBezTo>
                <a:cubicBezTo>
                  <a:pt x="1054806" y="462271"/>
                  <a:pt x="1046339" y="424171"/>
                  <a:pt x="1080206" y="434754"/>
                </a:cubicBezTo>
                <a:cubicBezTo>
                  <a:pt x="1114073" y="445337"/>
                  <a:pt x="1170164" y="466504"/>
                  <a:pt x="1226256" y="523654"/>
                </a:cubicBezTo>
                <a:cubicBezTo>
                  <a:pt x="1282348" y="580804"/>
                  <a:pt x="1347964" y="676054"/>
                  <a:pt x="1416756" y="777654"/>
                </a:cubicBezTo>
                <a:cubicBezTo>
                  <a:pt x="1485548" y="879254"/>
                  <a:pt x="1561748" y="1043296"/>
                  <a:pt x="1639006" y="1133254"/>
                </a:cubicBezTo>
                <a:cubicBezTo>
                  <a:pt x="1716264" y="1223212"/>
                  <a:pt x="1804106" y="1264487"/>
                  <a:pt x="1880306" y="1317404"/>
                </a:cubicBezTo>
                <a:cubicBezTo>
                  <a:pt x="1956506" y="1370321"/>
                  <a:pt x="2048581" y="1432762"/>
                  <a:pt x="2096206" y="1450754"/>
                </a:cubicBezTo>
                <a:cubicBezTo>
                  <a:pt x="2143831" y="1468746"/>
                  <a:pt x="2111023" y="1428529"/>
                  <a:pt x="2166056" y="1425354"/>
                </a:cubicBezTo>
                <a:cubicBezTo>
                  <a:pt x="2221089" y="1422179"/>
                  <a:pt x="2372431" y="1459221"/>
                  <a:pt x="2426406" y="1431704"/>
                </a:cubicBezTo>
                <a:cubicBezTo>
                  <a:pt x="2443339" y="1366087"/>
                  <a:pt x="2462389" y="1271896"/>
                  <a:pt x="2477206" y="1234854"/>
                </a:cubicBezTo>
                <a:cubicBezTo>
                  <a:pt x="2492023" y="1197812"/>
                  <a:pt x="2449689" y="1200987"/>
                  <a:pt x="2515306" y="1209454"/>
                </a:cubicBezTo>
                <a:cubicBezTo>
                  <a:pt x="2580923" y="1217921"/>
                  <a:pt x="2785181" y="1292004"/>
                  <a:pt x="2870906" y="1285654"/>
                </a:cubicBezTo>
                <a:cubicBezTo>
                  <a:pt x="2885723" y="1266604"/>
                  <a:pt x="2881489" y="1248612"/>
                  <a:pt x="2915356" y="1228504"/>
                </a:cubicBezTo>
                <a:cubicBezTo>
                  <a:pt x="2949223" y="1208396"/>
                  <a:pt x="3002139" y="1188287"/>
                  <a:pt x="3074106" y="1165004"/>
                </a:cubicBezTo>
                <a:cubicBezTo>
                  <a:pt x="3146073" y="1141721"/>
                  <a:pt x="3274131" y="1109971"/>
                  <a:pt x="3347156" y="1088804"/>
                </a:cubicBezTo>
                <a:lnTo>
                  <a:pt x="3356028" y="1086127"/>
                </a:lnTo>
                <a:cubicBezTo>
                  <a:pt x="3349316" y="1079806"/>
                  <a:pt x="3343787" y="1073649"/>
                  <a:pt x="3339219" y="1068167"/>
                </a:cubicBezTo>
                <a:cubicBezTo>
                  <a:pt x="3303500" y="1025305"/>
                  <a:pt x="3323344" y="1019748"/>
                  <a:pt x="3320169" y="1001492"/>
                </a:cubicBezTo>
                <a:cubicBezTo>
                  <a:pt x="3316994" y="983236"/>
                  <a:pt x="3324932" y="972917"/>
                  <a:pt x="3320169" y="958629"/>
                </a:cubicBezTo>
                <a:cubicBezTo>
                  <a:pt x="3315406" y="944341"/>
                  <a:pt x="3294769" y="934817"/>
                  <a:pt x="3291594" y="915767"/>
                </a:cubicBezTo>
                <a:cubicBezTo>
                  <a:pt x="3288419" y="896717"/>
                  <a:pt x="3307469" y="865760"/>
                  <a:pt x="3301119" y="844329"/>
                </a:cubicBezTo>
                <a:cubicBezTo>
                  <a:pt x="3294769" y="822898"/>
                  <a:pt x="3270957" y="810198"/>
                  <a:pt x="3253494" y="787179"/>
                </a:cubicBezTo>
                <a:cubicBezTo>
                  <a:pt x="3236031" y="764160"/>
                  <a:pt x="3206663" y="736379"/>
                  <a:pt x="3196344" y="706217"/>
                </a:cubicBezTo>
                <a:cubicBezTo>
                  <a:pt x="3186025" y="676055"/>
                  <a:pt x="3188406" y="639541"/>
                  <a:pt x="3191581" y="606204"/>
                </a:cubicBezTo>
                <a:cubicBezTo>
                  <a:pt x="3194756" y="572867"/>
                  <a:pt x="3213013" y="542704"/>
                  <a:pt x="3215394" y="506192"/>
                </a:cubicBezTo>
                <a:cubicBezTo>
                  <a:pt x="3217775" y="469680"/>
                  <a:pt x="3198725" y="422848"/>
                  <a:pt x="3205869" y="387129"/>
                </a:cubicBezTo>
                <a:cubicBezTo>
                  <a:pt x="3213013" y="351410"/>
                  <a:pt x="3239206" y="325217"/>
                  <a:pt x="3258256" y="296642"/>
                </a:cubicBezTo>
                <a:cubicBezTo>
                  <a:pt x="3277306" y="268067"/>
                  <a:pt x="3299531" y="241079"/>
                  <a:pt x="3320169" y="215679"/>
                </a:cubicBezTo>
                <a:cubicBezTo>
                  <a:pt x="3340807" y="190279"/>
                  <a:pt x="3356681" y="166467"/>
                  <a:pt x="3382081" y="144242"/>
                </a:cubicBezTo>
                <a:cubicBezTo>
                  <a:pt x="3407481" y="122017"/>
                  <a:pt x="3436850" y="98204"/>
                  <a:pt x="3472569" y="82329"/>
                </a:cubicBezTo>
                <a:cubicBezTo>
                  <a:pt x="3508288" y="66454"/>
                  <a:pt x="3568613" y="54548"/>
                  <a:pt x="3596394" y="48992"/>
                </a:cubicBezTo>
                <a:cubicBezTo>
                  <a:pt x="3624175" y="43436"/>
                  <a:pt x="3615444" y="56929"/>
                  <a:pt x="3639256" y="48992"/>
                </a:cubicBezTo>
                <a:cubicBezTo>
                  <a:pt x="3663069" y="41054"/>
                  <a:pt x="3699582" y="6923"/>
                  <a:pt x="3739269" y="13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4018002" y="571081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亚历山大</a:t>
            </a:r>
            <a:endParaRPr lang="zh-CN" altLang="en-US" dirty="0">
              <a:solidFill>
                <a:schemeClr val="accent6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731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>
            <a:off x="2195736" y="476672"/>
            <a:ext cx="4068025" cy="4267091"/>
          </a:xfrm>
          <a:custGeom>
            <a:avLst/>
            <a:gdLst/>
            <a:ahLst/>
            <a:cxnLst/>
            <a:rect l="l" t="t" r="r" b="b"/>
            <a:pathLst>
              <a:path w="5385097" h="5648613">
                <a:moveTo>
                  <a:pt x="900012" y="1169878"/>
                </a:moveTo>
                <a:cubicBezTo>
                  <a:pt x="901858" y="1171336"/>
                  <a:pt x="901206" y="1173720"/>
                  <a:pt x="894093" y="1170172"/>
                </a:cubicBezTo>
                <a:cubicBezTo>
                  <a:pt x="896318" y="1168319"/>
                  <a:pt x="898749" y="1168882"/>
                  <a:pt x="900012" y="1169878"/>
                </a:cubicBezTo>
                <a:close/>
                <a:moveTo>
                  <a:pt x="808334" y="288"/>
                </a:moveTo>
                <a:cubicBezTo>
                  <a:pt x="834528" y="3463"/>
                  <a:pt x="874215" y="26482"/>
                  <a:pt x="889296" y="52676"/>
                </a:cubicBezTo>
                <a:cubicBezTo>
                  <a:pt x="904377" y="78870"/>
                  <a:pt x="876596" y="137607"/>
                  <a:pt x="898821" y="157451"/>
                </a:cubicBezTo>
                <a:cubicBezTo>
                  <a:pt x="921046" y="177295"/>
                  <a:pt x="994865" y="160626"/>
                  <a:pt x="1022646" y="171738"/>
                </a:cubicBezTo>
                <a:cubicBezTo>
                  <a:pt x="1050427" y="182850"/>
                  <a:pt x="1063128" y="193170"/>
                  <a:pt x="1065509" y="224126"/>
                </a:cubicBezTo>
                <a:cubicBezTo>
                  <a:pt x="1067890" y="255082"/>
                  <a:pt x="1043284" y="315407"/>
                  <a:pt x="1036934" y="357476"/>
                </a:cubicBezTo>
                <a:cubicBezTo>
                  <a:pt x="1030584" y="399545"/>
                  <a:pt x="1036934" y="420976"/>
                  <a:pt x="1027409" y="476538"/>
                </a:cubicBezTo>
                <a:cubicBezTo>
                  <a:pt x="1017884" y="532100"/>
                  <a:pt x="996453" y="641639"/>
                  <a:pt x="979784" y="690851"/>
                </a:cubicBezTo>
                <a:cubicBezTo>
                  <a:pt x="963115" y="740064"/>
                  <a:pt x="949621" y="742444"/>
                  <a:pt x="927396" y="771813"/>
                </a:cubicBezTo>
                <a:cubicBezTo>
                  <a:pt x="905171" y="801182"/>
                  <a:pt x="872628" y="822613"/>
                  <a:pt x="846434" y="867063"/>
                </a:cubicBezTo>
                <a:cubicBezTo>
                  <a:pt x="820240" y="911513"/>
                  <a:pt x="780553" y="995651"/>
                  <a:pt x="770234" y="1038513"/>
                </a:cubicBezTo>
                <a:cubicBezTo>
                  <a:pt x="763155" y="1067916"/>
                  <a:pt x="768776" y="1086487"/>
                  <a:pt x="775944" y="1102522"/>
                </a:cubicBezTo>
                <a:cubicBezTo>
                  <a:pt x="822185" y="1125900"/>
                  <a:pt x="862043" y="1153478"/>
                  <a:pt x="882946" y="1165513"/>
                </a:cubicBezTo>
                <a:lnTo>
                  <a:pt x="894093" y="1170172"/>
                </a:lnTo>
                <a:cubicBezTo>
                  <a:pt x="891857" y="1171968"/>
                  <a:pt x="889823" y="1176136"/>
                  <a:pt x="889296" y="1184563"/>
                </a:cubicBezTo>
                <a:cubicBezTo>
                  <a:pt x="887179" y="1218430"/>
                  <a:pt x="877654" y="1292513"/>
                  <a:pt x="870246" y="1368713"/>
                </a:cubicBezTo>
                <a:cubicBezTo>
                  <a:pt x="862838" y="1444913"/>
                  <a:pt x="848021" y="1583555"/>
                  <a:pt x="844846" y="1641763"/>
                </a:cubicBezTo>
                <a:cubicBezTo>
                  <a:pt x="841671" y="1699971"/>
                  <a:pt x="857546" y="1697855"/>
                  <a:pt x="851196" y="1717963"/>
                </a:cubicBezTo>
                <a:cubicBezTo>
                  <a:pt x="844846" y="1738071"/>
                  <a:pt x="815213" y="1730663"/>
                  <a:pt x="806746" y="1762413"/>
                </a:cubicBezTo>
                <a:cubicBezTo>
                  <a:pt x="798279" y="1794163"/>
                  <a:pt x="800396" y="1878830"/>
                  <a:pt x="800396" y="1908463"/>
                </a:cubicBezTo>
                <a:cubicBezTo>
                  <a:pt x="800396" y="1938096"/>
                  <a:pt x="806746" y="1940213"/>
                  <a:pt x="806746" y="1940213"/>
                </a:cubicBezTo>
                <a:cubicBezTo>
                  <a:pt x="809921" y="1956088"/>
                  <a:pt x="826854" y="1978313"/>
                  <a:pt x="819446" y="2003713"/>
                </a:cubicBezTo>
                <a:cubicBezTo>
                  <a:pt x="812038" y="2029113"/>
                  <a:pt x="771821" y="2064038"/>
                  <a:pt x="762296" y="2092613"/>
                </a:cubicBezTo>
                <a:cubicBezTo>
                  <a:pt x="752771" y="2121188"/>
                  <a:pt x="751713" y="2148705"/>
                  <a:pt x="762296" y="2175163"/>
                </a:cubicBezTo>
                <a:cubicBezTo>
                  <a:pt x="772879" y="2201621"/>
                  <a:pt x="812038" y="2216438"/>
                  <a:pt x="825796" y="2251363"/>
                </a:cubicBezTo>
                <a:cubicBezTo>
                  <a:pt x="839554" y="2286288"/>
                  <a:pt x="841671" y="2341321"/>
                  <a:pt x="844846" y="2384713"/>
                </a:cubicBezTo>
                <a:cubicBezTo>
                  <a:pt x="848021" y="2428105"/>
                  <a:pt x="834263" y="2478905"/>
                  <a:pt x="844846" y="2511713"/>
                </a:cubicBezTo>
                <a:cubicBezTo>
                  <a:pt x="855429" y="2544521"/>
                  <a:pt x="896704" y="2560396"/>
                  <a:pt x="908346" y="2581563"/>
                </a:cubicBezTo>
                <a:cubicBezTo>
                  <a:pt x="919988" y="2602730"/>
                  <a:pt x="915754" y="2620722"/>
                  <a:pt x="914696" y="2638713"/>
                </a:cubicBezTo>
                <a:cubicBezTo>
                  <a:pt x="913638" y="2656704"/>
                  <a:pt x="896704" y="2670463"/>
                  <a:pt x="901996" y="2689513"/>
                </a:cubicBezTo>
                <a:cubicBezTo>
                  <a:pt x="907288" y="2708563"/>
                  <a:pt x="926338" y="2747721"/>
                  <a:pt x="946446" y="2753013"/>
                </a:cubicBezTo>
                <a:cubicBezTo>
                  <a:pt x="966554" y="2758305"/>
                  <a:pt x="971846" y="2725496"/>
                  <a:pt x="1022646" y="2721263"/>
                </a:cubicBezTo>
                <a:cubicBezTo>
                  <a:pt x="1073446" y="2717030"/>
                  <a:pt x="1160229" y="2710680"/>
                  <a:pt x="1251246" y="2727613"/>
                </a:cubicBezTo>
                <a:cubicBezTo>
                  <a:pt x="1342263" y="2744546"/>
                  <a:pt x="1468204" y="2790055"/>
                  <a:pt x="1568746" y="2822863"/>
                </a:cubicBezTo>
                <a:cubicBezTo>
                  <a:pt x="1634769" y="2844407"/>
                  <a:pt x="1712657" y="2877360"/>
                  <a:pt x="1774667" y="2899801"/>
                </a:cubicBezTo>
                <a:cubicBezTo>
                  <a:pt x="1791870" y="2897832"/>
                  <a:pt x="1808020" y="2895492"/>
                  <a:pt x="1822746" y="2892713"/>
                </a:cubicBezTo>
                <a:cubicBezTo>
                  <a:pt x="1878838" y="2882130"/>
                  <a:pt x="1912704" y="2849321"/>
                  <a:pt x="1949746" y="2848263"/>
                </a:cubicBezTo>
                <a:cubicBezTo>
                  <a:pt x="1986788" y="2847205"/>
                  <a:pt x="2003721" y="2892713"/>
                  <a:pt x="2044996" y="2886363"/>
                </a:cubicBezTo>
                <a:cubicBezTo>
                  <a:pt x="2086271" y="2880013"/>
                  <a:pt x="2154004" y="2817571"/>
                  <a:pt x="2197396" y="2810163"/>
                </a:cubicBezTo>
                <a:cubicBezTo>
                  <a:pt x="2240788" y="2802755"/>
                  <a:pt x="2253488" y="2837680"/>
                  <a:pt x="2305346" y="2841913"/>
                </a:cubicBezTo>
                <a:cubicBezTo>
                  <a:pt x="2357204" y="2846146"/>
                  <a:pt x="2461979" y="2840855"/>
                  <a:pt x="2508546" y="2835563"/>
                </a:cubicBezTo>
                <a:cubicBezTo>
                  <a:pt x="2555113" y="2830271"/>
                  <a:pt x="2564638" y="2812280"/>
                  <a:pt x="2584746" y="2810163"/>
                </a:cubicBezTo>
                <a:cubicBezTo>
                  <a:pt x="2604854" y="2808046"/>
                  <a:pt x="2616496" y="2812280"/>
                  <a:pt x="2629196" y="2822863"/>
                </a:cubicBezTo>
                <a:lnTo>
                  <a:pt x="2652925" y="2860829"/>
                </a:lnTo>
                <a:cubicBezTo>
                  <a:pt x="2665389" y="2851350"/>
                  <a:pt x="2682518" y="2848090"/>
                  <a:pt x="2692696" y="2835563"/>
                </a:cubicBezTo>
                <a:cubicBezTo>
                  <a:pt x="2706454" y="2818630"/>
                  <a:pt x="2697988" y="2791113"/>
                  <a:pt x="2724446" y="2772063"/>
                </a:cubicBezTo>
                <a:cubicBezTo>
                  <a:pt x="2750904" y="2753013"/>
                  <a:pt x="2819696" y="2743488"/>
                  <a:pt x="2851446" y="2721263"/>
                </a:cubicBezTo>
                <a:cubicBezTo>
                  <a:pt x="2883196" y="2699038"/>
                  <a:pt x="2902246" y="2676813"/>
                  <a:pt x="2914946" y="2638713"/>
                </a:cubicBezTo>
                <a:cubicBezTo>
                  <a:pt x="2927646" y="2600613"/>
                  <a:pt x="2944579" y="2533938"/>
                  <a:pt x="2927646" y="2492663"/>
                </a:cubicBezTo>
                <a:cubicBezTo>
                  <a:pt x="2910713" y="2451388"/>
                  <a:pt x="2839804" y="2415405"/>
                  <a:pt x="2813346" y="2391063"/>
                </a:cubicBezTo>
                <a:cubicBezTo>
                  <a:pt x="2786888" y="2366721"/>
                  <a:pt x="2783713" y="2375188"/>
                  <a:pt x="2768896" y="2346613"/>
                </a:cubicBezTo>
                <a:cubicBezTo>
                  <a:pt x="2754079" y="2318038"/>
                  <a:pt x="2735029" y="2273588"/>
                  <a:pt x="2724446" y="2219613"/>
                </a:cubicBezTo>
                <a:cubicBezTo>
                  <a:pt x="2713863" y="2165638"/>
                  <a:pt x="2717038" y="2105313"/>
                  <a:pt x="2705396" y="2022763"/>
                </a:cubicBezTo>
                <a:cubicBezTo>
                  <a:pt x="2693754" y="1940213"/>
                  <a:pt x="2666238" y="1789930"/>
                  <a:pt x="2654596" y="1724313"/>
                </a:cubicBezTo>
                <a:cubicBezTo>
                  <a:pt x="2642954" y="1658696"/>
                  <a:pt x="2640838" y="1673513"/>
                  <a:pt x="2635546" y="1629063"/>
                </a:cubicBezTo>
                <a:cubicBezTo>
                  <a:pt x="2630254" y="1584613"/>
                  <a:pt x="2627079" y="1497830"/>
                  <a:pt x="2622846" y="1457613"/>
                </a:cubicBezTo>
                <a:cubicBezTo>
                  <a:pt x="2618613" y="1417396"/>
                  <a:pt x="2611204" y="1417396"/>
                  <a:pt x="2610146" y="1387763"/>
                </a:cubicBezTo>
                <a:cubicBezTo>
                  <a:pt x="2609088" y="1358130"/>
                  <a:pt x="2610146" y="1310505"/>
                  <a:pt x="2616496" y="1279813"/>
                </a:cubicBezTo>
                <a:cubicBezTo>
                  <a:pt x="2622846" y="1249121"/>
                  <a:pt x="2645071" y="1226896"/>
                  <a:pt x="2648246" y="1203613"/>
                </a:cubicBezTo>
                <a:cubicBezTo>
                  <a:pt x="2651421" y="1180330"/>
                  <a:pt x="2611204" y="1200438"/>
                  <a:pt x="2635546" y="1140113"/>
                </a:cubicBezTo>
                <a:cubicBezTo>
                  <a:pt x="2659888" y="1079788"/>
                  <a:pt x="2782654" y="912571"/>
                  <a:pt x="2819696" y="854363"/>
                </a:cubicBezTo>
                <a:cubicBezTo>
                  <a:pt x="2856738" y="796155"/>
                  <a:pt x="2857796" y="790863"/>
                  <a:pt x="2857796" y="790863"/>
                </a:cubicBezTo>
                <a:cubicBezTo>
                  <a:pt x="2881079" y="751705"/>
                  <a:pt x="2938229" y="658571"/>
                  <a:pt x="2959396" y="619413"/>
                </a:cubicBezTo>
                <a:cubicBezTo>
                  <a:pt x="2980563" y="580255"/>
                  <a:pt x="2973154" y="570729"/>
                  <a:pt x="2984796" y="555913"/>
                </a:cubicBezTo>
                <a:cubicBezTo>
                  <a:pt x="2996438" y="541097"/>
                  <a:pt x="2990088" y="545330"/>
                  <a:pt x="3029246" y="530513"/>
                </a:cubicBezTo>
                <a:cubicBezTo>
                  <a:pt x="3068404" y="515696"/>
                  <a:pt x="3143546" y="473363"/>
                  <a:pt x="3219746" y="467013"/>
                </a:cubicBezTo>
                <a:cubicBezTo>
                  <a:pt x="3295946" y="460663"/>
                  <a:pt x="3399663" y="467013"/>
                  <a:pt x="3486446" y="492413"/>
                </a:cubicBezTo>
                <a:cubicBezTo>
                  <a:pt x="3573229" y="517813"/>
                  <a:pt x="3661071" y="568613"/>
                  <a:pt x="3740446" y="619413"/>
                </a:cubicBezTo>
                <a:cubicBezTo>
                  <a:pt x="3819821" y="670213"/>
                  <a:pt x="3898138" y="707255"/>
                  <a:pt x="3962696" y="797213"/>
                </a:cubicBezTo>
                <a:cubicBezTo>
                  <a:pt x="4027254" y="887171"/>
                  <a:pt x="4092871" y="1045921"/>
                  <a:pt x="4127796" y="1159163"/>
                </a:cubicBezTo>
                <a:cubicBezTo>
                  <a:pt x="4162721" y="1272405"/>
                  <a:pt x="4169071" y="1386705"/>
                  <a:pt x="4172246" y="1476663"/>
                </a:cubicBezTo>
                <a:cubicBezTo>
                  <a:pt x="4175421" y="1566621"/>
                  <a:pt x="4175421" y="1644938"/>
                  <a:pt x="4146846" y="1698913"/>
                </a:cubicBezTo>
                <a:cubicBezTo>
                  <a:pt x="4118271" y="1752888"/>
                  <a:pt x="4027254" y="1778288"/>
                  <a:pt x="4000796" y="1800513"/>
                </a:cubicBezTo>
                <a:cubicBezTo>
                  <a:pt x="3996563" y="1838613"/>
                  <a:pt x="4000796" y="1857663"/>
                  <a:pt x="3988096" y="1914813"/>
                </a:cubicBezTo>
                <a:cubicBezTo>
                  <a:pt x="3975396" y="1971963"/>
                  <a:pt x="3935179" y="2103196"/>
                  <a:pt x="3924596" y="2143413"/>
                </a:cubicBezTo>
                <a:cubicBezTo>
                  <a:pt x="3939413" y="2192096"/>
                  <a:pt x="3932004" y="2203738"/>
                  <a:pt x="3969046" y="2289463"/>
                </a:cubicBezTo>
                <a:cubicBezTo>
                  <a:pt x="4006088" y="2375188"/>
                  <a:pt x="4076996" y="2545580"/>
                  <a:pt x="4146846" y="2657763"/>
                </a:cubicBezTo>
                <a:lnTo>
                  <a:pt x="4150258" y="2662585"/>
                </a:lnTo>
                <a:lnTo>
                  <a:pt x="4311947" y="2746663"/>
                </a:lnTo>
                <a:cubicBezTo>
                  <a:pt x="4311947" y="2746663"/>
                  <a:pt x="4475989" y="2836621"/>
                  <a:pt x="4578647" y="2880013"/>
                </a:cubicBezTo>
                <a:cubicBezTo>
                  <a:pt x="4681305" y="2923405"/>
                  <a:pt x="4833706" y="2951980"/>
                  <a:pt x="4927897" y="3007013"/>
                </a:cubicBezTo>
                <a:cubicBezTo>
                  <a:pt x="5022088" y="3062046"/>
                  <a:pt x="5096172" y="3125546"/>
                  <a:pt x="5143797" y="3210213"/>
                </a:cubicBezTo>
                <a:cubicBezTo>
                  <a:pt x="5191422" y="3294880"/>
                  <a:pt x="5182955" y="3383780"/>
                  <a:pt x="5213647" y="3515013"/>
                </a:cubicBezTo>
                <a:cubicBezTo>
                  <a:pt x="5244339" y="3646246"/>
                  <a:pt x="5304664" y="3834630"/>
                  <a:pt x="5327947" y="3997613"/>
                </a:cubicBezTo>
                <a:cubicBezTo>
                  <a:pt x="5351230" y="4160596"/>
                  <a:pt x="5350172" y="4355330"/>
                  <a:pt x="5353347" y="4492913"/>
                </a:cubicBezTo>
                <a:cubicBezTo>
                  <a:pt x="5356522" y="4630496"/>
                  <a:pt x="5341705" y="4630496"/>
                  <a:pt x="5346997" y="4823113"/>
                </a:cubicBezTo>
                <a:cubicBezTo>
                  <a:pt x="5352289" y="5015730"/>
                  <a:pt x="5372397" y="5373446"/>
                  <a:pt x="5385097" y="5648613"/>
                </a:cubicBezTo>
                <a:lnTo>
                  <a:pt x="1930697" y="5635913"/>
                </a:lnTo>
                <a:cubicBezTo>
                  <a:pt x="1997372" y="5414721"/>
                  <a:pt x="2064047" y="5193530"/>
                  <a:pt x="2070397" y="5039013"/>
                </a:cubicBezTo>
                <a:cubicBezTo>
                  <a:pt x="2076747" y="4884496"/>
                  <a:pt x="1989964" y="4805121"/>
                  <a:pt x="1968797" y="4708813"/>
                </a:cubicBezTo>
                <a:cubicBezTo>
                  <a:pt x="1947630" y="4612505"/>
                  <a:pt x="1948689" y="4514080"/>
                  <a:pt x="1943397" y="4461163"/>
                </a:cubicBezTo>
                <a:cubicBezTo>
                  <a:pt x="1938571" y="4412905"/>
                  <a:pt x="1931105" y="4454427"/>
                  <a:pt x="1935484" y="4407531"/>
                </a:cubicBezTo>
                <a:cubicBezTo>
                  <a:pt x="1927532" y="4408415"/>
                  <a:pt x="1919589" y="4399072"/>
                  <a:pt x="1911646" y="4372263"/>
                </a:cubicBezTo>
                <a:cubicBezTo>
                  <a:pt x="1894713" y="4315113"/>
                  <a:pt x="1927521" y="4123555"/>
                  <a:pt x="1860846" y="4042063"/>
                </a:cubicBezTo>
                <a:cubicBezTo>
                  <a:pt x="1794171" y="3960571"/>
                  <a:pt x="1644946" y="3926705"/>
                  <a:pt x="1511596" y="3883313"/>
                </a:cubicBezTo>
                <a:cubicBezTo>
                  <a:pt x="1378246" y="3839921"/>
                  <a:pt x="1204679" y="3822988"/>
                  <a:pt x="1060746" y="3781713"/>
                </a:cubicBezTo>
                <a:cubicBezTo>
                  <a:pt x="916813" y="3740438"/>
                  <a:pt x="789813" y="3688580"/>
                  <a:pt x="647996" y="3635663"/>
                </a:cubicBezTo>
                <a:cubicBezTo>
                  <a:pt x="506179" y="3582746"/>
                  <a:pt x="301921" y="3513955"/>
                  <a:pt x="209846" y="3464213"/>
                </a:cubicBezTo>
                <a:cubicBezTo>
                  <a:pt x="117771" y="3414471"/>
                  <a:pt x="125179" y="3381663"/>
                  <a:pt x="95546" y="3337213"/>
                </a:cubicBezTo>
                <a:cubicBezTo>
                  <a:pt x="65913" y="3292763"/>
                  <a:pt x="48979" y="3245138"/>
                  <a:pt x="32046" y="3197513"/>
                </a:cubicBezTo>
                <a:lnTo>
                  <a:pt x="21591" y="3108648"/>
                </a:lnTo>
                <a:cubicBezTo>
                  <a:pt x="11142" y="3091566"/>
                  <a:pt x="2073" y="3069038"/>
                  <a:pt x="296" y="3013363"/>
                </a:cubicBezTo>
                <a:cubicBezTo>
                  <a:pt x="-2879" y="2913880"/>
                  <a:pt x="20404" y="2702213"/>
                  <a:pt x="25696" y="2556163"/>
                </a:cubicBezTo>
                <a:cubicBezTo>
                  <a:pt x="30988" y="2410113"/>
                  <a:pt x="25696" y="2302163"/>
                  <a:pt x="32046" y="2137063"/>
                </a:cubicBezTo>
                <a:cubicBezTo>
                  <a:pt x="38396" y="1971963"/>
                  <a:pt x="56388" y="1704205"/>
                  <a:pt x="63796" y="1565563"/>
                </a:cubicBezTo>
                <a:cubicBezTo>
                  <a:pt x="71204" y="1426921"/>
                  <a:pt x="70146" y="1377180"/>
                  <a:pt x="76496" y="1305213"/>
                </a:cubicBezTo>
                <a:cubicBezTo>
                  <a:pt x="82846" y="1233246"/>
                  <a:pt x="77554" y="1149638"/>
                  <a:pt x="108246" y="1114713"/>
                </a:cubicBezTo>
                <a:cubicBezTo>
                  <a:pt x="138938" y="1079788"/>
                  <a:pt x="211963" y="1105188"/>
                  <a:pt x="260646" y="1095663"/>
                </a:cubicBezTo>
                <a:cubicBezTo>
                  <a:pt x="306995" y="1086595"/>
                  <a:pt x="328403" y="1065056"/>
                  <a:pt x="390690" y="1059050"/>
                </a:cubicBezTo>
                <a:cubicBezTo>
                  <a:pt x="391537" y="1056764"/>
                  <a:pt x="392761" y="1054751"/>
                  <a:pt x="393996" y="1052801"/>
                </a:cubicBezTo>
                <a:cubicBezTo>
                  <a:pt x="409077" y="1028989"/>
                  <a:pt x="431302" y="1028195"/>
                  <a:pt x="441621" y="995651"/>
                </a:cubicBezTo>
                <a:cubicBezTo>
                  <a:pt x="451940" y="963107"/>
                  <a:pt x="459084" y="890082"/>
                  <a:pt x="455909" y="857538"/>
                </a:cubicBezTo>
                <a:cubicBezTo>
                  <a:pt x="452734" y="824994"/>
                  <a:pt x="427333" y="824200"/>
                  <a:pt x="422571" y="800388"/>
                </a:cubicBezTo>
                <a:cubicBezTo>
                  <a:pt x="417809" y="776576"/>
                  <a:pt x="428921" y="766257"/>
                  <a:pt x="427334" y="714663"/>
                </a:cubicBezTo>
                <a:cubicBezTo>
                  <a:pt x="425746" y="663069"/>
                  <a:pt x="412252" y="541626"/>
                  <a:pt x="413046" y="490826"/>
                </a:cubicBezTo>
                <a:cubicBezTo>
                  <a:pt x="413840" y="440026"/>
                  <a:pt x="432096" y="443200"/>
                  <a:pt x="432096" y="409863"/>
                </a:cubicBezTo>
                <a:cubicBezTo>
                  <a:pt x="432096" y="376526"/>
                  <a:pt x="416221" y="320964"/>
                  <a:pt x="413046" y="290801"/>
                </a:cubicBezTo>
                <a:cubicBezTo>
                  <a:pt x="409871" y="260638"/>
                  <a:pt x="415427" y="227301"/>
                  <a:pt x="441621" y="200313"/>
                </a:cubicBezTo>
                <a:cubicBezTo>
                  <a:pt x="467815" y="173325"/>
                  <a:pt x="541634" y="149513"/>
                  <a:pt x="570209" y="128876"/>
                </a:cubicBezTo>
                <a:cubicBezTo>
                  <a:pt x="598784" y="108239"/>
                  <a:pt x="586084" y="92363"/>
                  <a:pt x="613071" y="76488"/>
                </a:cubicBezTo>
                <a:cubicBezTo>
                  <a:pt x="640059" y="60613"/>
                  <a:pt x="699590" y="46326"/>
                  <a:pt x="732134" y="33626"/>
                </a:cubicBezTo>
                <a:cubicBezTo>
                  <a:pt x="764678" y="20926"/>
                  <a:pt x="782140" y="-2887"/>
                  <a:pt x="808334" y="28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4018002" y="571081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希特勒</a:t>
            </a:r>
            <a:endParaRPr lang="zh-CN" altLang="en-US" dirty="0">
              <a:solidFill>
                <a:schemeClr val="accent6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251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任意多边形 16"/>
          <p:cNvSpPr/>
          <p:nvPr/>
        </p:nvSpPr>
        <p:spPr>
          <a:xfrm>
            <a:off x="2627784" y="980728"/>
            <a:ext cx="3071868" cy="4546745"/>
          </a:xfrm>
          <a:custGeom>
            <a:avLst/>
            <a:gdLst/>
            <a:ahLst/>
            <a:cxnLst/>
            <a:rect l="l" t="t" r="r" b="b"/>
            <a:pathLst>
              <a:path w="4854610" h="7185424">
                <a:moveTo>
                  <a:pt x="2148707" y="325"/>
                </a:moveTo>
                <a:cubicBezTo>
                  <a:pt x="2193951" y="2706"/>
                  <a:pt x="2233638" y="31281"/>
                  <a:pt x="2263007" y="33662"/>
                </a:cubicBezTo>
                <a:cubicBezTo>
                  <a:pt x="2292376" y="36043"/>
                  <a:pt x="2291583" y="17787"/>
                  <a:pt x="2324920" y="14612"/>
                </a:cubicBezTo>
                <a:cubicBezTo>
                  <a:pt x="2358257" y="11437"/>
                  <a:pt x="2416995" y="9056"/>
                  <a:pt x="2463032" y="14612"/>
                </a:cubicBezTo>
                <a:cubicBezTo>
                  <a:pt x="2509070" y="20168"/>
                  <a:pt x="2562251" y="35250"/>
                  <a:pt x="2601145" y="47950"/>
                </a:cubicBezTo>
                <a:cubicBezTo>
                  <a:pt x="2640039" y="60650"/>
                  <a:pt x="2648770" y="74937"/>
                  <a:pt x="2696395" y="90812"/>
                </a:cubicBezTo>
                <a:cubicBezTo>
                  <a:pt x="2744020" y="106687"/>
                  <a:pt x="2832920" y="119388"/>
                  <a:pt x="2886895" y="143200"/>
                </a:cubicBezTo>
                <a:cubicBezTo>
                  <a:pt x="2940870" y="167012"/>
                  <a:pt x="2982145" y="212256"/>
                  <a:pt x="3020245" y="233687"/>
                </a:cubicBezTo>
                <a:cubicBezTo>
                  <a:pt x="3058345" y="255118"/>
                  <a:pt x="3083745" y="251150"/>
                  <a:pt x="3115495" y="271787"/>
                </a:cubicBezTo>
                <a:cubicBezTo>
                  <a:pt x="3147245" y="292424"/>
                  <a:pt x="3177408" y="324175"/>
                  <a:pt x="3210745" y="357512"/>
                </a:cubicBezTo>
                <a:cubicBezTo>
                  <a:pt x="3244082" y="390849"/>
                  <a:pt x="3263926" y="439268"/>
                  <a:pt x="3315520" y="471812"/>
                </a:cubicBezTo>
                <a:cubicBezTo>
                  <a:pt x="3367114" y="504356"/>
                  <a:pt x="3456807" y="516263"/>
                  <a:pt x="3520307" y="552775"/>
                </a:cubicBezTo>
                <a:cubicBezTo>
                  <a:pt x="3583807" y="589287"/>
                  <a:pt x="3642545" y="636912"/>
                  <a:pt x="3696520" y="690887"/>
                </a:cubicBezTo>
                <a:cubicBezTo>
                  <a:pt x="3750495" y="744862"/>
                  <a:pt x="3803676" y="825031"/>
                  <a:pt x="3844157" y="876625"/>
                </a:cubicBezTo>
                <a:cubicBezTo>
                  <a:pt x="3884638" y="928219"/>
                  <a:pt x="3913213" y="963144"/>
                  <a:pt x="3939407" y="1000450"/>
                </a:cubicBezTo>
                <a:cubicBezTo>
                  <a:pt x="3965601" y="1037756"/>
                  <a:pt x="3987033" y="1073475"/>
                  <a:pt x="4001320" y="1100462"/>
                </a:cubicBezTo>
                <a:cubicBezTo>
                  <a:pt x="4015608" y="1127450"/>
                  <a:pt x="4012432" y="1145706"/>
                  <a:pt x="4025132" y="1162375"/>
                </a:cubicBezTo>
                <a:cubicBezTo>
                  <a:pt x="4037832" y="1179044"/>
                  <a:pt x="4064820" y="1187775"/>
                  <a:pt x="4077520" y="1200475"/>
                </a:cubicBezTo>
                <a:cubicBezTo>
                  <a:pt x="4090220" y="1213175"/>
                  <a:pt x="4064820" y="1215556"/>
                  <a:pt x="4101332" y="1238575"/>
                </a:cubicBezTo>
                <a:cubicBezTo>
                  <a:pt x="4137844" y="1261594"/>
                  <a:pt x="4256908" y="1281437"/>
                  <a:pt x="4296595" y="1338587"/>
                </a:cubicBezTo>
                <a:cubicBezTo>
                  <a:pt x="4336283" y="1395737"/>
                  <a:pt x="4319613" y="1525913"/>
                  <a:pt x="4339457" y="1581475"/>
                </a:cubicBezTo>
                <a:cubicBezTo>
                  <a:pt x="4359301" y="1637038"/>
                  <a:pt x="4395813" y="1638625"/>
                  <a:pt x="4415657" y="1671962"/>
                </a:cubicBezTo>
                <a:cubicBezTo>
                  <a:pt x="4435501" y="1705299"/>
                  <a:pt x="4447408" y="1741813"/>
                  <a:pt x="4458520" y="1781500"/>
                </a:cubicBezTo>
                <a:cubicBezTo>
                  <a:pt x="4464925" y="1804375"/>
                  <a:pt x="4473439" y="1833050"/>
                  <a:pt x="4478224" y="1859392"/>
                </a:cubicBezTo>
                <a:cubicBezTo>
                  <a:pt x="4484774" y="1862313"/>
                  <a:pt x="4490938" y="1864899"/>
                  <a:pt x="4496621" y="1867226"/>
                </a:cubicBezTo>
                <a:cubicBezTo>
                  <a:pt x="4579965" y="1901357"/>
                  <a:pt x="4568852" y="1890245"/>
                  <a:pt x="4591871" y="1886276"/>
                </a:cubicBezTo>
                <a:cubicBezTo>
                  <a:pt x="4614890" y="1882307"/>
                  <a:pt x="4618858" y="1837064"/>
                  <a:pt x="4644258" y="1848176"/>
                </a:cubicBezTo>
                <a:cubicBezTo>
                  <a:pt x="4669658" y="1859288"/>
                  <a:pt x="4722046" y="1916439"/>
                  <a:pt x="4744271" y="1952951"/>
                </a:cubicBezTo>
                <a:cubicBezTo>
                  <a:pt x="4766496" y="1989463"/>
                  <a:pt x="4770464" y="2038676"/>
                  <a:pt x="4777608" y="2067251"/>
                </a:cubicBezTo>
                <a:cubicBezTo>
                  <a:pt x="4784752" y="2095826"/>
                  <a:pt x="4774433" y="2102970"/>
                  <a:pt x="4787133" y="2124401"/>
                </a:cubicBezTo>
                <a:cubicBezTo>
                  <a:pt x="4799833" y="2145832"/>
                  <a:pt x="4848252" y="2164088"/>
                  <a:pt x="4853808" y="2195838"/>
                </a:cubicBezTo>
                <a:cubicBezTo>
                  <a:pt x="4859364" y="2227588"/>
                  <a:pt x="4834758" y="2280770"/>
                  <a:pt x="4820471" y="2314901"/>
                </a:cubicBezTo>
                <a:cubicBezTo>
                  <a:pt x="4806184" y="2349032"/>
                  <a:pt x="4771258" y="2376020"/>
                  <a:pt x="4768083" y="2400626"/>
                </a:cubicBezTo>
                <a:cubicBezTo>
                  <a:pt x="4764908" y="2425232"/>
                  <a:pt x="4797452" y="2435551"/>
                  <a:pt x="4801421" y="2462538"/>
                </a:cubicBezTo>
                <a:cubicBezTo>
                  <a:pt x="4805390" y="2489526"/>
                  <a:pt x="4798246" y="2532389"/>
                  <a:pt x="4791896" y="2562551"/>
                </a:cubicBezTo>
                <a:cubicBezTo>
                  <a:pt x="4785546" y="2592713"/>
                  <a:pt x="4764908" y="2620494"/>
                  <a:pt x="4763321" y="2643513"/>
                </a:cubicBezTo>
                <a:cubicBezTo>
                  <a:pt x="4761734" y="2666532"/>
                  <a:pt x="4784752" y="2675263"/>
                  <a:pt x="4782371" y="2700663"/>
                </a:cubicBezTo>
                <a:cubicBezTo>
                  <a:pt x="4779990" y="2726063"/>
                  <a:pt x="4753796" y="2773688"/>
                  <a:pt x="4749033" y="2795913"/>
                </a:cubicBezTo>
                <a:cubicBezTo>
                  <a:pt x="4744271" y="2818138"/>
                  <a:pt x="4760940" y="2820519"/>
                  <a:pt x="4753796" y="2834013"/>
                </a:cubicBezTo>
                <a:cubicBezTo>
                  <a:pt x="4746652" y="2847507"/>
                  <a:pt x="4713315" y="2864176"/>
                  <a:pt x="4706171" y="2876876"/>
                </a:cubicBezTo>
                <a:cubicBezTo>
                  <a:pt x="4699027" y="2889576"/>
                  <a:pt x="4722839" y="2900688"/>
                  <a:pt x="4710933" y="2910213"/>
                </a:cubicBezTo>
                <a:cubicBezTo>
                  <a:pt x="4699027" y="2919738"/>
                  <a:pt x="4651402" y="2928470"/>
                  <a:pt x="4634733" y="2934026"/>
                </a:cubicBezTo>
                <a:cubicBezTo>
                  <a:pt x="4618064" y="2939582"/>
                  <a:pt x="4615683" y="2937995"/>
                  <a:pt x="4610921" y="2943551"/>
                </a:cubicBezTo>
                <a:cubicBezTo>
                  <a:pt x="4606159" y="2949107"/>
                  <a:pt x="4608539" y="2949107"/>
                  <a:pt x="4606158" y="2967363"/>
                </a:cubicBezTo>
                <a:cubicBezTo>
                  <a:pt x="4603777" y="2985619"/>
                  <a:pt x="4609333" y="3017369"/>
                  <a:pt x="4596633" y="3053088"/>
                </a:cubicBezTo>
                <a:cubicBezTo>
                  <a:pt x="4583933" y="3088807"/>
                  <a:pt x="4545833" y="3153895"/>
                  <a:pt x="4529958" y="3181676"/>
                </a:cubicBezTo>
                <a:cubicBezTo>
                  <a:pt x="4514083" y="3209457"/>
                  <a:pt x="4499795" y="3203901"/>
                  <a:pt x="4501383" y="3219776"/>
                </a:cubicBezTo>
                <a:cubicBezTo>
                  <a:pt x="4502970" y="3235651"/>
                  <a:pt x="4547420" y="3250732"/>
                  <a:pt x="4539483" y="3276926"/>
                </a:cubicBezTo>
                <a:cubicBezTo>
                  <a:pt x="4531546" y="3303120"/>
                  <a:pt x="4478364" y="3350744"/>
                  <a:pt x="4453758" y="3376938"/>
                </a:cubicBezTo>
                <a:cubicBezTo>
                  <a:pt x="4429152" y="3403132"/>
                  <a:pt x="4433121" y="3422182"/>
                  <a:pt x="4391846" y="3434088"/>
                </a:cubicBezTo>
                <a:cubicBezTo>
                  <a:pt x="4350571" y="3445994"/>
                  <a:pt x="4248177" y="3434882"/>
                  <a:pt x="4206108" y="3448376"/>
                </a:cubicBezTo>
                <a:cubicBezTo>
                  <a:pt x="4164039" y="3461870"/>
                  <a:pt x="4160864" y="3490445"/>
                  <a:pt x="4139433" y="3515051"/>
                </a:cubicBezTo>
                <a:cubicBezTo>
                  <a:pt x="4118002" y="3539657"/>
                  <a:pt x="4102127" y="3568232"/>
                  <a:pt x="4077521" y="3596013"/>
                </a:cubicBezTo>
                <a:cubicBezTo>
                  <a:pt x="4052915" y="3623794"/>
                  <a:pt x="4037040" y="3667451"/>
                  <a:pt x="3991796" y="3681738"/>
                </a:cubicBezTo>
                <a:cubicBezTo>
                  <a:pt x="3946552" y="3696025"/>
                  <a:pt x="3860033" y="3664276"/>
                  <a:pt x="3806058" y="3681738"/>
                </a:cubicBezTo>
                <a:cubicBezTo>
                  <a:pt x="3752083" y="3699200"/>
                  <a:pt x="3707633" y="3780163"/>
                  <a:pt x="3667946" y="3786513"/>
                </a:cubicBezTo>
                <a:cubicBezTo>
                  <a:pt x="3628259" y="3792863"/>
                  <a:pt x="3625083" y="3733332"/>
                  <a:pt x="3567933" y="3719838"/>
                </a:cubicBezTo>
                <a:cubicBezTo>
                  <a:pt x="3510783" y="3706344"/>
                  <a:pt x="3413946" y="3734126"/>
                  <a:pt x="3325046" y="3705551"/>
                </a:cubicBezTo>
                <a:lnTo>
                  <a:pt x="3292282" y="3691364"/>
                </a:lnTo>
                <a:lnTo>
                  <a:pt x="3301235" y="3767464"/>
                </a:lnTo>
                <a:cubicBezTo>
                  <a:pt x="3294885" y="3811649"/>
                  <a:pt x="3288535" y="3855835"/>
                  <a:pt x="3272660" y="3897639"/>
                </a:cubicBezTo>
                <a:cubicBezTo>
                  <a:pt x="3262258" y="3925033"/>
                  <a:pt x="3270487" y="3927659"/>
                  <a:pt x="3254593" y="3952407"/>
                </a:cubicBezTo>
                <a:lnTo>
                  <a:pt x="3294885" y="3957964"/>
                </a:lnTo>
                <a:cubicBezTo>
                  <a:pt x="3332720" y="3965108"/>
                  <a:pt x="3370556" y="3972252"/>
                  <a:pt x="3406010" y="4002414"/>
                </a:cubicBezTo>
                <a:cubicBezTo>
                  <a:pt x="3441464" y="4032576"/>
                  <a:pt x="3488560" y="4105072"/>
                  <a:pt x="3507610" y="4138939"/>
                </a:cubicBezTo>
                <a:cubicBezTo>
                  <a:pt x="3526660" y="4172806"/>
                  <a:pt x="3501260" y="4183389"/>
                  <a:pt x="3520310" y="4205614"/>
                </a:cubicBezTo>
                <a:cubicBezTo>
                  <a:pt x="3539360" y="4227839"/>
                  <a:pt x="3594393" y="4247947"/>
                  <a:pt x="3621910" y="4272289"/>
                </a:cubicBezTo>
                <a:cubicBezTo>
                  <a:pt x="3649427" y="4296631"/>
                  <a:pt x="3670593" y="4335260"/>
                  <a:pt x="3685410" y="4351664"/>
                </a:cubicBezTo>
                <a:cubicBezTo>
                  <a:pt x="3700227" y="4368068"/>
                  <a:pt x="3692818" y="4353252"/>
                  <a:pt x="3710810" y="4370714"/>
                </a:cubicBezTo>
                <a:cubicBezTo>
                  <a:pt x="3728802" y="4388176"/>
                  <a:pt x="3772193" y="4428922"/>
                  <a:pt x="3793360" y="4456439"/>
                </a:cubicBezTo>
                <a:cubicBezTo>
                  <a:pt x="3814527" y="4483956"/>
                  <a:pt x="3823523" y="4513060"/>
                  <a:pt x="3837810" y="4535814"/>
                </a:cubicBezTo>
                <a:cubicBezTo>
                  <a:pt x="3852098" y="4558568"/>
                  <a:pt x="3860035" y="4568622"/>
                  <a:pt x="3879085" y="4592964"/>
                </a:cubicBezTo>
                <a:cubicBezTo>
                  <a:pt x="3898135" y="4617306"/>
                  <a:pt x="3937293" y="4651172"/>
                  <a:pt x="3952110" y="4681864"/>
                </a:cubicBezTo>
                <a:cubicBezTo>
                  <a:pt x="3966927" y="4712556"/>
                  <a:pt x="3972218" y="4753831"/>
                  <a:pt x="3967985" y="4777114"/>
                </a:cubicBezTo>
                <a:cubicBezTo>
                  <a:pt x="3963752" y="4800397"/>
                  <a:pt x="3942585" y="4810452"/>
                  <a:pt x="3926710" y="4821564"/>
                </a:cubicBezTo>
                <a:cubicBezTo>
                  <a:pt x="3910835" y="4832677"/>
                  <a:pt x="3889139" y="4829501"/>
                  <a:pt x="3872735" y="4843789"/>
                </a:cubicBezTo>
                <a:cubicBezTo>
                  <a:pt x="3856331" y="4858077"/>
                  <a:pt x="3842573" y="4889297"/>
                  <a:pt x="3828285" y="4907289"/>
                </a:cubicBezTo>
                <a:cubicBezTo>
                  <a:pt x="3813997" y="4925281"/>
                  <a:pt x="3803943" y="4936393"/>
                  <a:pt x="3787010" y="4951739"/>
                </a:cubicBezTo>
                <a:cubicBezTo>
                  <a:pt x="3770077" y="4967085"/>
                  <a:pt x="3750497" y="4985606"/>
                  <a:pt x="3726685" y="4999364"/>
                </a:cubicBezTo>
                <a:cubicBezTo>
                  <a:pt x="3702873" y="5013122"/>
                  <a:pt x="3672710" y="5020531"/>
                  <a:pt x="3644135" y="5034289"/>
                </a:cubicBezTo>
                <a:cubicBezTo>
                  <a:pt x="3615560" y="5048047"/>
                  <a:pt x="3576402" y="5070272"/>
                  <a:pt x="3555235" y="5081914"/>
                </a:cubicBezTo>
                <a:cubicBezTo>
                  <a:pt x="3534068" y="5093556"/>
                  <a:pt x="3528777" y="5091439"/>
                  <a:pt x="3517135" y="5104139"/>
                </a:cubicBezTo>
                <a:cubicBezTo>
                  <a:pt x="3505493" y="5116839"/>
                  <a:pt x="3499673" y="5142768"/>
                  <a:pt x="3485385" y="5158114"/>
                </a:cubicBezTo>
                <a:cubicBezTo>
                  <a:pt x="3471098" y="5173460"/>
                  <a:pt x="3457868" y="5188806"/>
                  <a:pt x="3431410" y="5196214"/>
                </a:cubicBezTo>
                <a:cubicBezTo>
                  <a:pt x="3404952" y="5203622"/>
                  <a:pt x="3357856" y="5206268"/>
                  <a:pt x="3326635" y="5202564"/>
                </a:cubicBezTo>
                <a:cubicBezTo>
                  <a:pt x="3295414" y="5198860"/>
                  <a:pt x="3266839" y="5173989"/>
                  <a:pt x="3244085" y="5173989"/>
                </a:cubicBezTo>
                <a:cubicBezTo>
                  <a:pt x="3221331" y="5173989"/>
                  <a:pt x="3208101" y="5191452"/>
                  <a:pt x="3190110" y="5202564"/>
                </a:cubicBezTo>
                <a:cubicBezTo>
                  <a:pt x="3172337" y="5213542"/>
                  <a:pt x="3157662" y="5230201"/>
                  <a:pt x="3136851" y="5240191"/>
                </a:cubicBezTo>
                <a:cubicBezTo>
                  <a:pt x="3164638" y="5279542"/>
                  <a:pt x="3188244" y="5314554"/>
                  <a:pt x="3199636" y="5335914"/>
                </a:cubicBezTo>
                <a:lnTo>
                  <a:pt x="3205242" y="5352012"/>
                </a:lnTo>
                <a:cubicBezTo>
                  <a:pt x="3204994" y="5361711"/>
                  <a:pt x="3190905" y="5356155"/>
                  <a:pt x="3196461" y="5370839"/>
                </a:cubicBezTo>
                <a:cubicBezTo>
                  <a:pt x="3203869" y="5390418"/>
                  <a:pt x="3229269" y="5418993"/>
                  <a:pt x="3244086" y="5453389"/>
                </a:cubicBezTo>
                <a:cubicBezTo>
                  <a:pt x="3258903" y="5487785"/>
                  <a:pt x="3277953" y="5529060"/>
                  <a:pt x="3285361" y="5577214"/>
                </a:cubicBezTo>
                <a:cubicBezTo>
                  <a:pt x="3292769" y="5625368"/>
                  <a:pt x="3298590" y="5688339"/>
                  <a:pt x="3288536" y="5742314"/>
                </a:cubicBezTo>
                <a:cubicBezTo>
                  <a:pt x="3278482" y="5796289"/>
                  <a:pt x="3256786" y="5866139"/>
                  <a:pt x="3225036" y="5901064"/>
                </a:cubicBezTo>
                <a:cubicBezTo>
                  <a:pt x="3193286" y="5935989"/>
                  <a:pt x="3133490" y="5933872"/>
                  <a:pt x="3098036" y="5951864"/>
                </a:cubicBezTo>
                <a:cubicBezTo>
                  <a:pt x="3062582" y="5969856"/>
                  <a:pt x="3053057" y="6003722"/>
                  <a:pt x="3012311" y="6009014"/>
                </a:cubicBezTo>
                <a:cubicBezTo>
                  <a:pt x="2988691" y="6012082"/>
                  <a:pt x="2953513" y="6002524"/>
                  <a:pt x="2919722" y="5994432"/>
                </a:cubicBezTo>
                <a:cubicBezTo>
                  <a:pt x="2906629" y="6069271"/>
                  <a:pt x="2894797" y="6139918"/>
                  <a:pt x="2888486" y="6189989"/>
                </a:cubicBezTo>
                <a:cubicBezTo>
                  <a:pt x="2880549" y="6252960"/>
                  <a:pt x="2870494" y="6270422"/>
                  <a:pt x="2882136" y="6313814"/>
                </a:cubicBezTo>
                <a:cubicBezTo>
                  <a:pt x="2893778" y="6357206"/>
                  <a:pt x="2932936" y="6404831"/>
                  <a:pt x="2958336" y="6450339"/>
                </a:cubicBezTo>
                <a:cubicBezTo>
                  <a:pt x="2975799" y="6517543"/>
                  <a:pt x="2972624" y="6629727"/>
                  <a:pt x="2986911" y="6704339"/>
                </a:cubicBezTo>
                <a:cubicBezTo>
                  <a:pt x="3001198" y="6778951"/>
                  <a:pt x="3029244" y="6860443"/>
                  <a:pt x="3044061" y="6898014"/>
                </a:cubicBezTo>
                <a:cubicBezTo>
                  <a:pt x="3058878" y="6935585"/>
                  <a:pt x="3064699" y="6923414"/>
                  <a:pt x="3075811" y="6929764"/>
                </a:cubicBezTo>
                <a:cubicBezTo>
                  <a:pt x="3086923" y="6936114"/>
                  <a:pt x="3098036" y="6933997"/>
                  <a:pt x="3110736" y="6936114"/>
                </a:cubicBezTo>
                <a:cubicBezTo>
                  <a:pt x="3123436" y="6938231"/>
                  <a:pt x="3134019" y="6940877"/>
                  <a:pt x="3152011" y="6942464"/>
                </a:cubicBezTo>
                <a:cubicBezTo>
                  <a:pt x="3170003" y="6944052"/>
                  <a:pt x="3199107" y="6943522"/>
                  <a:pt x="3218686" y="6945639"/>
                </a:cubicBezTo>
                <a:cubicBezTo>
                  <a:pt x="3238265" y="6947756"/>
                  <a:pt x="3251494" y="6953047"/>
                  <a:pt x="3269486" y="6955164"/>
                </a:cubicBezTo>
                <a:cubicBezTo>
                  <a:pt x="3287478" y="6957281"/>
                  <a:pt x="3304940" y="6950931"/>
                  <a:pt x="3326636" y="6958339"/>
                </a:cubicBezTo>
                <a:cubicBezTo>
                  <a:pt x="3348332" y="6965747"/>
                  <a:pt x="3380611" y="6977918"/>
                  <a:pt x="3399661" y="6999614"/>
                </a:cubicBezTo>
                <a:cubicBezTo>
                  <a:pt x="3418711" y="7021310"/>
                  <a:pt x="3450990" y="7060468"/>
                  <a:pt x="3440936" y="7088514"/>
                </a:cubicBezTo>
                <a:cubicBezTo>
                  <a:pt x="3430882" y="7116560"/>
                  <a:pt x="3389078" y="7152543"/>
                  <a:pt x="3339336" y="7167889"/>
                </a:cubicBezTo>
                <a:cubicBezTo>
                  <a:pt x="3289594" y="7183235"/>
                  <a:pt x="3200165" y="7191172"/>
                  <a:pt x="3142486" y="7180589"/>
                </a:cubicBezTo>
                <a:cubicBezTo>
                  <a:pt x="3084807" y="7170006"/>
                  <a:pt x="3030832" y="7130318"/>
                  <a:pt x="2993261" y="7104389"/>
                </a:cubicBezTo>
                <a:cubicBezTo>
                  <a:pt x="2955690" y="7078460"/>
                  <a:pt x="2928703" y="7048827"/>
                  <a:pt x="2917061" y="7025014"/>
                </a:cubicBezTo>
                <a:cubicBezTo>
                  <a:pt x="2905419" y="7001201"/>
                  <a:pt x="2915474" y="6976331"/>
                  <a:pt x="2923411" y="6961514"/>
                </a:cubicBezTo>
                <a:cubicBezTo>
                  <a:pt x="2931349" y="6946697"/>
                  <a:pt x="2950928" y="6944581"/>
                  <a:pt x="2964686" y="6936114"/>
                </a:cubicBezTo>
                <a:cubicBezTo>
                  <a:pt x="2957278" y="6911243"/>
                  <a:pt x="2916532" y="6845626"/>
                  <a:pt x="2891661" y="6799589"/>
                </a:cubicBezTo>
                <a:cubicBezTo>
                  <a:pt x="2866790" y="6753552"/>
                  <a:pt x="2837157" y="6715451"/>
                  <a:pt x="2815461" y="6659889"/>
                </a:cubicBezTo>
                <a:cubicBezTo>
                  <a:pt x="2793765" y="6604327"/>
                  <a:pt x="2769953" y="6520189"/>
                  <a:pt x="2761486" y="6466214"/>
                </a:cubicBezTo>
                <a:cubicBezTo>
                  <a:pt x="2753019" y="6412239"/>
                  <a:pt x="2774715" y="6382077"/>
                  <a:pt x="2764661" y="6336039"/>
                </a:cubicBezTo>
                <a:cubicBezTo>
                  <a:pt x="2754607" y="6290002"/>
                  <a:pt x="2720740" y="6231264"/>
                  <a:pt x="2701161" y="6189989"/>
                </a:cubicBezTo>
                <a:cubicBezTo>
                  <a:pt x="2681582" y="6148714"/>
                  <a:pt x="2664384" y="6118551"/>
                  <a:pt x="2647186" y="6088389"/>
                </a:cubicBezTo>
                <a:lnTo>
                  <a:pt x="2597021" y="6026866"/>
                </a:lnTo>
                <a:cubicBezTo>
                  <a:pt x="2556364" y="6041697"/>
                  <a:pt x="2518854" y="6080711"/>
                  <a:pt x="2485261" y="6088389"/>
                </a:cubicBezTo>
                <a:cubicBezTo>
                  <a:pt x="2448219" y="6096856"/>
                  <a:pt x="2420703" y="6072514"/>
                  <a:pt x="2386836" y="6072514"/>
                </a:cubicBezTo>
                <a:cubicBezTo>
                  <a:pt x="2352969" y="6072514"/>
                  <a:pt x="2319103" y="6092093"/>
                  <a:pt x="2282061" y="6088389"/>
                </a:cubicBezTo>
                <a:cubicBezTo>
                  <a:pt x="2246630" y="6084846"/>
                  <a:pt x="2217977" y="6058548"/>
                  <a:pt x="2171004" y="6051753"/>
                </a:cubicBezTo>
                <a:cubicBezTo>
                  <a:pt x="2166286" y="6100869"/>
                  <a:pt x="2161223" y="6146826"/>
                  <a:pt x="2155061" y="6174114"/>
                </a:cubicBezTo>
                <a:cubicBezTo>
                  <a:pt x="2147653" y="6206922"/>
                  <a:pt x="2130190" y="6204806"/>
                  <a:pt x="2129661" y="6218564"/>
                </a:cubicBezTo>
                <a:cubicBezTo>
                  <a:pt x="2129132" y="6232322"/>
                  <a:pt x="2141832" y="6236026"/>
                  <a:pt x="2151886" y="6256664"/>
                </a:cubicBezTo>
                <a:cubicBezTo>
                  <a:pt x="2161940" y="6277302"/>
                  <a:pt x="2182049" y="6311168"/>
                  <a:pt x="2189986" y="6342389"/>
                </a:cubicBezTo>
                <a:cubicBezTo>
                  <a:pt x="2197923" y="6373610"/>
                  <a:pt x="2199511" y="6414356"/>
                  <a:pt x="2199511" y="6443989"/>
                </a:cubicBezTo>
                <a:cubicBezTo>
                  <a:pt x="2199511" y="6473622"/>
                  <a:pt x="2195807" y="6476268"/>
                  <a:pt x="2189986" y="6520189"/>
                </a:cubicBezTo>
                <a:cubicBezTo>
                  <a:pt x="2184165" y="6564110"/>
                  <a:pt x="2166173" y="6667827"/>
                  <a:pt x="2164586" y="6707514"/>
                </a:cubicBezTo>
                <a:cubicBezTo>
                  <a:pt x="2162999" y="6747201"/>
                  <a:pt x="2174640" y="6744556"/>
                  <a:pt x="2180461" y="6758314"/>
                </a:cubicBezTo>
                <a:cubicBezTo>
                  <a:pt x="2186282" y="6772072"/>
                  <a:pt x="2189986" y="6772602"/>
                  <a:pt x="2199511" y="6790064"/>
                </a:cubicBezTo>
                <a:cubicBezTo>
                  <a:pt x="2209036" y="6807527"/>
                  <a:pt x="2234436" y="6841922"/>
                  <a:pt x="2237611" y="6863089"/>
                </a:cubicBezTo>
                <a:cubicBezTo>
                  <a:pt x="2240786" y="6884256"/>
                  <a:pt x="2229673" y="6900131"/>
                  <a:pt x="2218561" y="6917064"/>
                </a:cubicBezTo>
                <a:cubicBezTo>
                  <a:pt x="2207449" y="6933997"/>
                  <a:pt x="2201099" y="6945110"/>
                  <a:pt x="2170936" y="6964689"/>
                </a:cubicBezTo>
                <a:cubicBezTo>
                  <a:pt x="2140774" y="6984268"/>
                  <a:pt x="2092090" y="7012843"/>
                  <a:pt x="2037586" y="7034539"/>
                </a:cubicBezTo>
                <a:cubicBezTo>
                  <a:pt x="1983082" y="7056235"/>
                  <a:pt x="1891007" y="7082693"/>
                  <a:pt x="1843911" y="7094864"/>
                </a:cubicBezTo>
                <a:cubicBezTo>
                  <a:pt x="1796815" y="7107035"/>
                  <a:pt x="1790994" y="7108093"/>
                  <a:pt x="1755011" y="7107564"/>
                </a:cubicBezTo>
                <a:cubicBezTo>
                  <a:pt x="1719028" y="7107035"/>
                  <a:pt x="1660819" y="7103860"/>
                  <a:pt x="1628011" y="7091689"/>
                </a:cubicBezTo>
                <a:cubicBezTo>
                  <a:pt x="1595203" y="7079518"/>
                  <a:pt x="1575623" y="7058351"/>
                  <a:pt x="1558161" y="7034539"/>
                </a:cubicBezTo>
                <a:cubicBezTo>
                  <a:pt x="1540699" y="7010727"/>
                  <a:pt x="1525882" y="6972626"/>
                  <a:pt x="1523236" y="6948814"/>
                </a:cubicBezTo>
                <a:cubicBezTo>
                  <a:pt x="1520590" y="6925002"/>
                  <a:pt x="1528528" y="6908068"/>
                  <a:pt x="1542286" y="6891664"/>
                </a:cubicBezTo>
                <a:cubicBezTo>
                  <a:pt x="1556044" y="6875260"/>
                  <a:pt x="1579857" y="6857797"/>
                  <a:pt x="1605786" y="6850389"/>
                </a:cubicBezTo>
                <a:cubicBezTo>
                  <a:pt x="1631715" y="6842981"/>
                  <a:pt x="1672990" y="6842981"/>
                  <a:pt x="1697861" y="6847214"/>
                </a:cubicBezTo>
                <a:cubicBezTo>
                  <a:pt x="1722732" y="6851447"/>
                  <a:pt x="1740724" y="6872614"/>
                  <a:pt x="1755011" y="6875789"/>
                </a:cubicBezTo>
                <a:cubicBezTo>
                  <a:pt x="1769298" y="6878964"/>
                  <a:pt x="1772474" y="6868381"/>
                  <a:pt x="1783586" y="6866264"/>
                </a:cubicBezTo>
                <a:cubicBezTo>
                  <a:pt x="1794698" y="6864147"/>
                  <a:pt x="1804224" y="6868381"/>
                  <a:pt x="1821686" y="6863089"/>
                </a:cubicBezTo>
                <a:cubicBezTo>
                  <a:pt x="1839148" y="6857797"/>
                  <a:pt x="1868782" y="6837160"/>
                  <a:pt x="1888361" y="6834514"/>
                </a:cubicBezTo>
                <a:cubicBezTo>
                  <a:pt x="1907940" y="6831868"/>
                  <a:pt x="1921699" y="6845627"/>
                  <a:pt x="1939161" y="6847214"/>
                </a:cubicBezTo>
                <a:cubicBezTo>
                  <a:pt x="1956623" y="6848801"/>
                  <a:pt x="1973557" y="6851977"/>
                  <a:pt x="1993136" y="6844039"/>
                </a:cubicBezTo>
                <a:cubicBezTo>
                  <a:pt x="2012715" y="6836101"/>
                  <a:pt x="2046582" y="6811231"/>
                  <a:pt x="2056636" y="6799589"/>
                </a:cubicBezTo>
                <a:cubicBezTo>
                  <a:pt x="2066690" y="6787947"/>
                  <a:pt x="2052403" y="6785301"/>
                  <a:pt x="2053461" y="6774189"/>
                </a:cubicBezTo>
                <a:cubicBezTo>
                  <a:pt x="2054519" y="6763077"/>
                  <a:pt x="2065632" y="6762547"/>
                  <a:pt x="2062986" y="6732914"/>
                </a:cubicBezTo>
                <a:cubicBezTo>
                  <a:pt x="2060340" y="6703281"/>
                  <a:pt x="2048169" y="6652481"/>
                  <a:pt x="2037586" y="6596389"/>
                </a:cubicBezTo>
                <a:cubicBezTo>
                  <a:pt x="2027003" y="6540297"/>
                  <a:pt x="2012715" y="6446106"/>
                  <a:pt x="1999486" y="6396364"/>
                </a:cubicBezTo>
                <a:cubicBezTo>
                  <a:pt x="1986257" y="6346622"/>
                  <a:pt x="1964032" y="6332864"/>
                  <a:pt x="1958211" y="6297939"/>
                </a:cubicBezTo>
                <a:cubicBezTo>
                  <a:pt x="1952390" y="6263014"/>
                  <a:pt x="1968265" y="6214860"/>
                  <a:pt x="1964561" y="6186814"/>
                </a:cubicBezTo>
                <a:cubicBezTo>
                  <a:pt x="1960857" y="6158768"/>
                  <a:pt x="1941278" y="6148185"/>
                  <a:pt x="1935986" y="6129664"/>
                </a:cubicBezTo>
                <a:cubicBezTo>
                  <a:pt x="1930694" y="6111143"/>
                  <a:pt x="1940749" y="6111672"/>
                  <a:pt x="1932811" y="6075689"/>
                </a:cubicBezTo>
                <a:cubicBezTo>
                  <a:pt x="1930484" y="6065142"/>
                  <a:pt x="1927521" y="6051503"/>
                  <a:pt x="1924206" y="6036132"/>
                </a:cubicBezTo>
                <a:cubicBezTo>
                  <a:pt x="1916969" y="6031555"/>
                  <a:pt x="1911000" y="6027349"/>
                  <a:pt x="1904236" y="6024889"/>
                </a:cubicBezTo>
                <a:cubicBezTo>
                  <a:pt x="1886774" y="6018539"/>
                  <a:pt x="1895240" y="6022772"/>
                  <a:pt x="1872486" y="6015364"/>
                </a:cubicBezTo>
                <a:cubicBezTo>
                  <a:pt x="1849732" y="6007956"/>
                  <a:pt x="1794698" y="5993139"/>
                  <a:pt x="1767711" y="5980439"/>
                </a:cubicBezTo>
                <a:cubicBezTo>
                  <a:pt x="1740724" y="5967739"/>
                  <a:pt x="1732786" y="5947102"/>
                  <a:pt x="1710561" y="5939164"/>
                </a:cubicBezTo>
                <a:cubicBezTo>
                  <a:pt x="1688336" y="5931227"/>
                  <a:pt x="1656586" y="5939693"/>
                  <a:pt x="1634361" y="5932814"/>
                </a:cubicBezTo>
                <a:cubicBezTo>
                  <a:pt x="1612136" y="5925935"/>
                  <a:pt x="1597848" y="5917468"/>
                  <a:pt x="1577211" y="5897889"/>
                </a:cubicBezTo>
                <a:cubicBezTo>
                  <a:pt x="1556574" y="5878310"/>
                  <a:pt x="1531173" y="5839681"/>
                  <a:pt x="1510536" y="5815339"/>
                </a:cubicBezTo>
                <a:cubicBezTo>
                  <a:pt x="1489899" y="5790997"/>
                  <a:pt x="1467673" y="5783060"/>
                  <a:pt x="1453386" y="5751839"/>
                </a:cubicBezTo>
                <a:cubicBezTo>
                  <a:pt x="1439098" y="5720618"/>
                  <a:pt x="1425340" y="5670347"/>
                  <a:pt x="1424811" y="5628014"/>
                </a:cubicBezTo>
                <a:cubicBezTo>
                  <a:pt x="1424282" y="5585681"/>
                  <a:pt x="1441744" y="5527472"/>
                  <a:pt x="1450211" y="5497839"/>
                </a:cubicBezTo>
                <a:cubicBezTo>
                  <a:pt x="1458678" y="5468206"/>
                  <a:pt x="1466086" y="5471910"/>
                  <a:pt x="1475611" y="5450214"/>
                </a:cubicBezTo>
                <a:cubicBezTo>
                  <a:pt x="1485136" y="5428518"/>
                  <a:pt x="1493073" y="5389360"/>
                  <a:pt x="1507361" y="5367664"/>
                </a:cubicBezTo>
                <a:cubicBezTo>
                  <a:pt x="1521648" y="5345968"/>
                  <a:pt x="1550224" y="5334855"/>
                  <a:pt x="1561336" y="5320039"/>
                </a:cubicBezTo>
                <a:cubicBezTo>
                  <a:pt x="1572448" y="5305223"/>
                  <a:pt x="1561336" y="5294639"/>
                  <a:pt x="1574036" y="5278764"/>
                </a:cubicBezTo>
                <a:cubicBezTo>
                  <a:pt x="1586736" y="5262889"/>
                  <a:pt x="1613724" y="5243310"/>
                  <a:pt x="1637536" y="5224789"/>
                </a:cubicBezTo>
                <a:cubicBezTo>
                  <a:pt x="1661348" y="5206268"/>
                  <a:pt x="1701565" y="5197802"/>
                  <a:pt x="1716911" y="5167639"/>
                </a:cubicBezTo>
                <a:cubicBezTo>
                  <a:pt x="1732257" y="5137476"/>
                  <a:pt x="1727494" y="5071331"/>
                  <a:pt x="1729611" y="5043814"/>
                </a:cubicBezTo>
                <a:cubicBezTo>
                  <a:pt x="1731728" y="5016297"/>
                  <a:pt x="1746015" y="5011006"/>
                  <a:pt x="1729611" y="4989839"/>
                </a:cubicBezTo>
                <a:cubicBezTo>
                  <a:pt x="1719597" y="4976918"/>
                  <a:pt x="1697357" y="4961630"/>
                  <a:pt x="1674138" y="4946065"/>
                </a:cubicBezTo>
                <a:cubicBezTo>
                  <a:pt x="1675314" y="4957977"/>
                  <a:pt x="1675900" y="4969727"/>
                  <a:pt x="1672459" y="4983489"/>
                </a:cubicBezTo>
                <a:cubicBezTo>
                  <a:pt x="1667167" y="5004655"/>
                  <a:pt x="1646001" y="5037464"/>
                  <a:pt x="1640709" y="5053339"/>
                </a:cubicBezTo>
                <a:cubicBezTo>
                  <a:pt x="1635417" y="5069214"/>
                  <a:pt x="1643355" y="5072918"/>
                  <a:pt x="1640709" y="5078739"/>
                </a:cubicBezTo>
                <a:cubicBezTo>
                  <a:pt x="1639587" y="5079062"/>
                  <a:pt x="1638762" y="5078343"/>
                  <a:pt x="1635426" y="5080228"/>
                </a:cubicBezTo>
                <a:lnTo>
                  <a:pt x="1624834" y="5088264"/>
                </a:lnTo>
                <a:cubicBezTo>
                  <a:pt x="1604726" y="5105726"/>
                  <a:pt x="1556042" y="5158114"/>
                  <a:pt x="1520059" y="5183514"/>
                </a:cubicBezTo>
                <a:cubicBezTo>
                  <a:pt x="1484076" y="5208914"/>
                  <a:pt x="1441742" y="5226906"/>
                  <a:pt x="1408934" y="5240664"/>
                </a:cubicBezTo>
                <a:cubicBezTo>
                  <a:pt x="1376126" y="5254422"/>
                  <a:pt x="1350726" y="5263947"/>
                  <a:pt x="1323209" y="5266064"/>
                </a:cubicBezTo>
                <a:cubicBezTo>
                  <a:pt x="1295692" y="5268181"/>
                  <a:pt x="1270292" y="5257597"/>
                  <a:pt x="1243834" y="5253364"/>
                </a:cubicBezTo>
                <a:cubicBezTo>
                  <a:pt x="1232192" y="5262360"/>
                  <a:pt x="1235896" y="5288289"/>
                  <a:pt x="1215259" y="5307339"/>
                </a:cubicBezTo>
                <a:cubicBezTo>
                  <a:pt x="1194622" y="5326389"/>
                  <a:pt x="1149113" y="5357081"/>
                  <a:pt x="1120009" y="5367664"/>
                </a:cubicBezTo>
                <a:cubicBezTo>
                  <a:pt x="1090905" y="5378247"/>
                  <a:pt x="1057567" y="5374014"/>
                  <a:pt x="1040634" y="5370839"/>
                </a:cubicBezTo>
                <a:cubicBezTo>
                  <a:pt x="1023701" y="5367664"/>
                  <a:pt x="1032167" y="5355493"/>
                  <a:pt x="1018409" y="5348614"/>
                </a:cubicBezTo>
                <a:cubicBezTo>
                  <a:pt x="1004651" y="5341735"/>
                  <a:pt x="975017" y="5343851"/>
                  <a:pt x="958084" y="5329564"/>
                </a:cubicBezTo>
                <a:cubicBezTo>
                  <a:pt x="941151" y="5315277"/>
                  <a:pt x="934271" y="5270297"/>
                  <a:pt x="916809" y="5262889"/>
                </a:cubicBezTo>
                <a:cubicBezTo>
                  <a:pt x="899347" y="5255481"/>
                  <a:pt x="873417" y="5281410"/>
                  <a:pt x="853309" y="5285114"/>
                </a:cubicBezTo>
                <a:cubicBezTo>
                  <a:pt x="833201" y="5288818"/>
                  <a:pt x="813092" y="5287760"/>
                  <a:pt x="796159" y="5285114"/>
                </a:cubicBezTo>
                <a:cubicBezTo>
                  <a:pt x="779226" y="5282468"/>
                  <a:pt x="760176" y="5268181"/>
                  <a:pt x="751709" y="5269239"/>
                </a:cubicBezTo>
                <a:cubicBezTo>
                  <a:pt x="743242" y="5270297"/>
                  <a:pt x="751180" y="5278235"/>
                  <a:pt x="745359" y="5291464"/>
                </a:cubicBezTo>
                <a:cubicBezTo>
                  <a:pt x="739538" y="5304693"/>
                  <a:pt x="722605" y="5333268"/>
                  <a:pt x="716784" y="5348614"/>
                </a:cubicBezTo>
                <a:cubicBezTo>
                  <a:pt x="710963" y="5363960"/>
                  <a:pt x="716784" y="5374014"/>
                  <a:pt x="710434" y="5383539"/>
                </a:cubicBezTo>
                <a:cubicBezTo>
                  <a:pt x="704084" y="5393064"/>
                  <a:pt x="688738" y="5404177"/>
                  <a:pt x="678684" y="5405764"/>
                </a:cubicBezTo>
                <a:cubicBezTo>
                  <a:pt x="668630" y="5407351"/>
                  <a:pt x="657517" y="5388302"/>
                  <a:pt x="650109" y="5393064"/>
                </a:cubicBezTo>
                <a:cubicBezTo>
                  <a:pt x="642701" y="5397827"/>
                  <a:pt x="639526" y="5420581"/>
                  <a:pt x="634234" y="5434339"/>
                </a:cubicBezTo>
                <a:lnTo>
                  <a:pt x="592959" y="5501014"/>
                </a:lnTo>
                <a:cubicBezTo>
                  <a:pt x="595076" y="5510010"/>
                  <a:pt x="606717" y="5534881"/>
                  <a:pt x="605659" y="5545464"/>
                </a:cubicBezTo>
                <a:cubicBezTo>
                  <a:pt x="604601" y="5556047"/>
                  <a:pt x="598251" y="5554989"/>
                  <a:pt x="586609" y="5564514"/>
                </a:cubicBezTo>
                <a:cubicBezTo>
                  <a:pt x="574967" y="5574039"/>
                  <a:pt x="552742" y="5589914"/>
                  <a:pt x="535809" y="5602614"/>
                </a:cubicBezTo>
                <a:cubicBezTo>
                  <a:pt x="528930" y="5598910"/>
                  <a:pt x="541101" y="5563456"/>
                  <a:pt x="542159" y="5548639"/>
                </a:cubicBezTo>
                <a:cubicBezTo>
                  <a:pt x="543217" y="5533822"/>
                  <a:pt x="537397" y="5522710"/>
                  <a:pt x="542159" y="5513714"/>
                </a:cubicBezTo>
                <a:cubicBezTo>
                  <a:pt x="546921" y="5504718"/>
                  <a:pt x="562797" y="5506306"/>
                  <a:pt x="570734" y="5494664"/>
                </a:cubicBezTo>
                <a:cubicBezTo>
                  <a:pt x="578672" y="5483022"/>
                  <a:pt x="583434" y="5460797"/>
                  <a:pt x="589784" y="5443864"/>
                </a:cubicBezTo>
                <a:cubicBezTo>
                  <a:pt x="589255" y="5432222"/>
                  <a:pt x="571792" y="5433810"/>
                  <a:pt x="567559" y="5424814"/>
                </a:cubicBezTo>
                <a:cubicBezTo>
                  <a:pt x="563326" y="5415818"/>
                  <a:pt x="568088" y="5394651"/>
                  <a:pt x="564384" y="5389889"/>
                </a:cubicBezTo>
                <a:cubicBezTo>
                  <a:pt x="560680" y="5385127"/>
                  <a:pt x="553271" y="5400472"/>
                  <a:pt x="545334" y="5396239"/>
                </a:cubicBezTo>
                <a:cubicBezTo>
                  <a:pt x="537397" y="5392006"/>
                  <a:pt x="522051" y="5376131"/>
                  <a:pt x="516759" y="5364489"/>
                </a:cubicBezTo>
                <a:cubicBezTo>
                  <a:pt x="511467" y="5352847"/>
                  <a:pt x="515701" y="5336972"/>
                  <a:pt x="513584" y="5326389"/>
                </a:cubicBezTo>
                <a:cubicBezTo>
                  <a:pt x="511467" y="5315806"/>
                  <a:pt x="507234" y="5315806"/>
                  <a:pt x="504059" y="5300989"/>
                </a:cubicBezTo>
                <a:cubicBezTo>
                  <a:pt x="500884" y="5286172"/>
                  <a:pt x="496651" y="5258126"/>
                  <a:pt x="494534" y="5237489"/>
                </a:cubicBezTo>
                <a:cubicBezTo>
                  <a:pt x="492417" y="5216852"/>
                  <a:pt x="483422" y="5194626"/>
                  <a:pt x="491359" y="5177164"/>
                </a:cubicBezTo>
                <a:cubicBezTo>
                  <a:pt x="499296" y="5159702"/>
                  <a:pt x="531576" y="5152822"/>
                  <a:pt x="542159" y="5132714"/>
                </a:cubicBezTo>
                <a:cubicBezTo>
                  <a:pt x="552742" y="5112606"/>
                  <a:pt x="544805" y="5075035"/>
                  <a:pt x="554859" y="5056514"/>
                </a:cubicBezTo>
                <a:cubicBezTo>
                  <a:pt x="564913" y="5037993"/>
                  <a:pt x="578142" y="5035347"/>
                  <a:pt x="602484" y="5021589"/>
                </a:cubicBezTo>
                <a:cubicBezTo>
                  <a:pt x="626826" y="5007831"/>
                  <a:pt x="677626" y="4989310"/>
                  <a:pt x="700909" y="4973964"/>
                </a:cubicBezTo>
                <a:cubicBezTo>
                  <a:pt x="724192" y="4958618"/>
                  <a:pt x="723134" y="4939568"/>
                  <a:pt x="742184" y="4929514"/>
                </a:cubicBezTo>
                <a:cubicBezTo>
                  <a:pt x="745061" y="4927996"/>
                  <a:pt x="748360" y="4926731"/>
                  <a:pt x="752360" y="4927038"/>
                </a:cubicBezTo>
                <a:cubicBezTo>
                  <a:pt x="748115" y="4920324"/>
                  <a:pt x="746090" y="4913140"/>
                  <a:pt x="745359" y="4907289"/>
                </a:cubicBezTo>
                <a:cubicBezTo>
                  <a:pt x="743987" y="4896315"/>
                  <a:pt x="741335" y="4886337"/>
                  <a:pt x="742910" y="4874944"/>
                </a:cubicBezTo>
                <a:cubicBezTo>
                  <a:pt x="737436" y="4858517"/>
                  <a:pt x="731873" y="4843012"/>
                  <a:pt x="726309" y="4831089"/>
                </a:cubicBezTo>
                <a:cubicBezTo>
                  <a:pt x="718901" y="4815214"/>
                  <a:pt x="709905" y="4812568"/>
                  <a:pt x="704084" y="4796164"/>
                </a:cubicBezTo>
                <a:cubicBezTo>
                  <a:pt x="698263" y="4779760"/>
                  <a:pt x="694823" y="4756212"/>
                  <a:pt x="691384" y="4732664"/>
                </a:cubicBezTo>
                <a:lnTo>
                  <a:pt x="716784" y="4751714"/>
                </a:lnTo>
                <a:lnTo>
                  <a:pt x="726309" y="4726314"/>
                </a:lnTo>
                <a:lnTo>
                  <a:pt x="758059" y="4729489"/>
                </a:lnTo>
                <a:lnTo>
                  <a:pt x="773934" y="4681864"/>
                </a:lnTo>
                <a:lnTo>
                  <a:pt x="783459" y="4681864"/>
                </a:lnTo>
                <a:lnTo>
                  <a:pt x="767584" y="4602489"/>
                </a:lnTo>
                <a:lnTo>
                  <a:pt x="777109" y="4599314"/>
                </a:lnTo>
                <a:lnTo>
                  <a:pt x="783459" y="4554864"/>
                </a:lnTo>
                <a:lnTo>
                  <a:pt x="783459" y="4519939"/>
                </a:lnTo>
                <a:lnTo>
                  <a:pt x="792984" y="4469139"/>
                </a:lnTo>
                <a:lnTo>
                  <a:pt x="812034" y="4491364"/>
                </a:lnTo>
                <a:lnTo>
                  <a:pt x="840609" y="4472314"/>
                </a:lnTo>
                <a:cubicBezTo>
                  <a:pt x="839551" y="4452206"/>
                  <a:pt x="834788" y="4428922"/>
                  <a:pt x="837434" y="4411989"/>
                </a:cubicBezTo>
                <a:cubicBezTo>
                  <a:pt x="840080" y="4395056"/>
                  <a:pt x="850134" y="4387647"/>
                  <a:pt x="856484" y="4370714"/>
                </a:cubicBezTo>
                <a:cubicBezTo>
                  <a:pt x="862834" y="4353781"/>
                  <a:pt x="871830" y="4319385"/>
                  <a:pt x="875534" y="4310389"/>
                </a:cubicBezTo>
                <a:lnTo>
                  <a:pt x="891409" y="4351664"/>
                </a:lnTo>
                <a:lnTo>
                  <a:pt x="913634" y="4348489"/>
                </a:lnTo>
                <a:lnTo>
                  <a:pt x="916809" y="4310389"/>
                </a:lnTo>
                <a:lnTo>
                  <a:pt x="932684" y="4316739"/>
                </a:lnTo>
                <a:lnTo>
                  <a:pt x="954909" y="4262764"/>
                </a:lnTo>
                <a:lnTo>
                  <a:pt x="967609" y="4211964"/>
                </a:lnTo>
                <a:lnTo>
                  <a:pt x="977134" y="4246889"/>
                </a:lnTo>
                <a:lnTo>
                  <a:pt x="993009" y="4237364"/>
                </a:lnTo>
                <a:lnTo>
                  <a:pt x="1008884" y="4192914"/>
                </a:lnTo>
                <a:lnTo>
                  <a:pt x="1027934" y="4170689"/>
                </a:lnTo>
                <a:lnTo>
                  <a:pt x="1027934" y="4145289"/>
                </a:lnTo>
                <a:lnTo>
                  <a:pt x="1056509" y="4173864"/>
                </a:lnTo>
                <a:lnTo>
                  <a:pt x="1062859" y="4145289"/>
                </a:lnTo>
                <a:lnTo>
                  <a:pt x="1069209" y="4110364"/>
                </a:lnTo>
                <a:lnTo>
                  <a:pt x="1158109" y="4030989"/>
                </a:lnTo>
                <a:lnTo>
                  <a:pt x="1158109" y="4059564"/>
                </a:lnTo>
                <a:lnTo>
                  <a:pt x="1177159" y="4053214"/>
                </a:lnTo>
                <a:lnTo>
                  <a:pt x="1132709" y="4135764"/>
                </a:lnTo>
                <a:lnTo>
                  <a:pt x="1135884" y="4170689"/>
                </a:lnTo>
                <a:lnTo>
                  <a:pt x="1148584" y="4211964"/>
                </a:lnTo>
                <a:lnTo>
                  <a:pt x="1135884" y="4224664"/>
                </a:lnTo>
                <a:lnTo>
                  <a:pt x="1113659" y="4259589"/>
                </a:lnTo>
                <a:lnTo>
                  <a:pt x="1107309" y="4262764"/>
                </a:lnTo>
                <a:lnTo>
                  <a:pt x="1129534" y="4284989"/>
                </a:lnTo>
                <a:lnTo>
                  <a:pt x="1078734" y="4307214"/>
                </a:lnTo>
                <a:lnTo>
                  <a:pt x="1094609" y="4326264"/>
                </a:lnTo>
                <a:lnTo>
                  <a:pt x="1069209" y="4383414"/>
                </a:lnTo>
                <a:lnTo>
                  <a:pt x="1085084" y="4405639"/>
                </a:lnTo>
                <a:lnTo>
                  <a:pt x="1050159" y="4446914"/>
                </a:lnTo>
                <a:lnTo>
                  <a:pt x="1021584" y="4475489"/>
                </a:lnTo>
                <a:lnTo>
                  <a:pt x="1043809" y="4497714"/>
                </a:lnTo>
                <a:lnTo>
                  <a:pt x="1005709" y="4538989"/>
                </a:lnTo>
                <a:lnTo>
                  <a:pt x="1031109" y="4583439"/>
                </a:lnTo>
                <a:lnTo>
                  <a:pt x="970784" y="4627889"/>
                </a:lnTo>
                <a:lnTo>
                  <a:pt x="967609" y="4650114"/>
                </a:lnTo>
                <a:lnTo>
                  <a:pt x="954909" y="4694564"/>
                </a:lnTo>
                <a:lnTo>
                  <a:pt x="904660" y="4758518"/>
                </a:lnTo>
                <a:cubicBezTo>
                  <a:pt x="902637" y="4765738"/>
                  <a:pt x="898754" y="4770496"/>
                  <a:pt x="891409" y="4780289"/>
                </a:cubicBezTo>
                <a:cubicBezTo>
                  <a:pt x="881884" y="4792989"/>
                  <a:pt x="864951" y="4809393"/>
                  <a:pt x="850134" y="4827914"/>
                </a:cubicBezTo>
                <a:cubicBezTo>
                  <a:pt x="835317" y="4846435"/>
                  <a:pt x="814680" y="4868660"/>
                  <a:pt x="802509" y="4891414"/>
                </a:cubicBezTo>
                <a:cubicBezTo>
                  <a:pt x="798631" y="4898664"/>
                  <a:pt x="795613" y="4908439"/>
                  <a:pt x="793110" y="4918509"/>
                </a:cubicBezTo>
                <a:cubicBezTo>
                  <a:pt x="801863" y="4917354"/>
                  <a:pt x="809721" y="4915941"/>
                  <a:pt x="815209" y="4913639"/>
                </a:cubicBezTo>
                <a:cubicBezTo>
                  <a:pt x="831613" y="4906760"/>
                  <a:pt x="827909" y="4896176"/>
                  <a:pt x="840609" y="4888239"/>
                </a:cubicBezTo>
                <a:cubicBezTo>
                  <a:pt x="853309" y="4880302"/>
                  <a:pt x="870772" y="4872364"/>
                  <a:pt x="891409" y="4866014"/>
                </a:cubicBezTo>
                <a:cubicBezTo>
                  <a:pt x="912046" y="4859664"/>
                  <a:pt x="941151" y="4851726"/>
                  <a:pt x="964434" y="4850139"/>
                </a:cubicBezTo>
                <a:cubicBezTo>
                  <a:pt x="987717" y="4848551"/>
                  <a:pt x="1014176" y="4859664"/>
                  <a:pt x="1031109" y="4856489"/>
                </a:cubicBezTo>
                <a:cubicBezTo>
                  <a:pt x="1048042" y="4853314"/>
                  <a:pt x="1049630" y="4837968"/>
                  <a:pt x="1066034" y="4831089"/>
                </a:cubicBezTo>
                <a:cubicBezTo>
                  <a:pt x="1082438" y="4824210"/>
                  <a:pt x="1104663" y="4815743"/>
                  <a:pt x="1129534" y="4815214"/>
                </a:cubicBezTo>
                <a:cubicBezTo>
                  <a:pt x="1154405" y="4814685"/>
                  <a:pt x="1189330" y="4819977"/>
                  <a:pt x="1215259" y="4827914"/>
                </a:cubicBezTo>
                <a:cubicBezTo>
                  <a:pt x="1241188" y="4835851"/>
                  <a:pt x="1269234" y="4859664"/>
                  <a:pt x="1285109" y="4862839"/>
                </a:cubicBezTo>
                <a:cubicBezTo>
                  <a:pt x="1300984" y="4866014"/>
                  <a:pt x="1300984" y="4850668"/>
                  <a:pt x="1310509" y="4846964"/>
                </a:cubicBezTo>
                <a:cubicBezTo>
                  <a:pt x="1320034" y="4843260"/>
                  <a:pt x="1332205" y="4843789"/>
                  <a:pt x="1342259" y="4840614"/>
                </a:cubicBezTo>
                <a:cubicBezTo>
                  <a:pt x="1352313" y="4837439"/>
                  <a:pt x="1358134" y="4832677"/>
                  <a:pt x="1370834" y="4827914"/>
                </a:cubicBezTo>
                <a:cubicBezTo>
                  <a:pt x="1383534" y="4823151"/>
                  <a:pt x="1415284" y="4823152"/>
                  <a:pt x="1418459" y="4812039"/>
                </a:cubicBezTo>
                <a:cubicBezTo>
                  <a:pt x="1421634" y="4800926"/>
                  <a:pt x="1393059" y="4779231"/>
                  <a:pt x="1389884" y="4761239"/>
                </a:cubicBezTo>
                <a:cubicBezTo>
                  <a:pt x="1386709" y="4743247"/>
                  <a:pt x="1394117" y="4716789"/>
                  <a:pt x="1399409" y="4704089"/>
                </a:cubicBezTo>
                <a:cubicBezTo>
                  <a:pt x="1404701" y="4691389"/>
                  <a:pt x="1414226" y="4692447"/>
                  <a:pt x="1421634" y="4685039"/>
                </a:cubicBezTo>
                <a:cubicBezTo>
                  <a:pt x="1429042" y="4677631"/>
                  <a:pt x="1444388" y="4669164"/>
                  <a:pt x="1443859" y="4659639"/>
                </a:cubicBezTo>
                <a:cubicBezTo>
                  <a:pt x="1443330" y="4650114"/>
                  <a:pt x="1431159" y="4642176"/>
                  <a:pt x="1418459" y="4627889"/>
                </a:cubicBezTo>
                <a:cubicBezTo>
                  <a:pt x="1405759" y="4613601"/>
                  <a:pt x="1378242" y="4596139"/>
                  <a:pt x="1367659" y="4573914"/>
                </a:cubicBezTo>
                <a:cubicBezTo>
                  <a:pt x="1357076" y="4551689"/>
                  <a:pt x="1357605" y="4528406"/>
                  <a:pt x="1354959" y="4494539"/>
                </a:cubicBezTo>
                <a:cubicBezTo>
                  <a:pt x="1352313" y="4460672"/>
                  <a:pt x="1347551" y="4402993"/>
                  <a:pt x="1351784" y="4370714"/>
                </a:cubicBezTo>
                <a:cubicBezTo>
                  <a:pt x="1356017" y="4338435"/>
                  <a:pt x="1367659" y="4321501"/>
                  <a:pt x="1380359" y="4300864"/>
                </a:cubicBezTo>
                <a:cubicBezTo>
                  <a:pt x="1391536" y="4282702"/>
                  <a:pt x="1399845" y="4254702"/>
                  <a:pt x="1419804" y="4249616"/>
                </a:cubicBezTo>
                <a:cubicBezTo>
                  <a:pt x="1430823" y="4202954"/>
                  <a:pt x="1455031" y="4202390"/>
                  <a:pt x="1497835" y="4180214"/>
                </a:cubicBezTo>
                <a:cubicBezTo>
                  <a:pt x="1541756" y="4157460"/>
                  <a:pt x="1603139" y="4146877"/>
                  <a:pt x="1681985" y="4116714"/>
                </a:cubicBezTo>
                <a:lnTo>
                  <a:pt x="1725008" y="4099555"/>
                </a:lnTo>
                <a:cubicBezTo>
                  <a:pt x="1666323" y="4078018"/>
                  <a:pt x="1632653" y="4040102"/>
                  <a:pt x="1591497" y="4015114"/>
                </a:cubicBezTo>
                <a:cubicBezTo>
                  <a:pt x="1591380" y="4015053"/>
                  <a:pt x="1499403" y="3967474"/>
                  <a:pt x="1472434" y="3943677"/>
                </a:cubicBezTo>
                <a:cubicBezTo>
                  <a:pt x="1445447" y="3919865"/>
                  <a:pt x="1454178" y="3896845"/>
                  <a:pt x="1429572" y="3872239"/>
                </a:cubicBezTo>
                <a:cubicBezTo>
                  <a:pt x="1404966" y="3847633"/>
                  <a:pt x="1354960" y="3832552"/>
                  <a:pt x="1324797" y="3796039"/>
                </a:cubicBezTo>
                <a:cubicBezTo>
                  <a:pt x="1294634" y="3759526"/>
                  <a:pt x="1279553" y="3739683"/>
                  <a:pt x="1248597" y="3653164"/>
                </a:cubicBezTo>
                <a:cubicBezTo>
                  <a:pt x="1238869" y="3625976"/>
                  <a:pt x="1221852" y="3593536"/>
                  <a:pt x="1204384" y="3556936"/>
                </a:cubicBezTo>
                <a:cubicBezTo>
                  <a:pt x="1186737" y="3568390"/>
                  <a:pt x="1163077" y="3584763"/>
                  <a:pt x="1139057" y="3600775"/>
                </a:cubicBezTo>
                <a:cubicBezTo>
                  <a:pt x="1138949" y="3600837"/>
                  <a:pt x="1045374" y="3655562"/>
                  <a:pt x="1010470" y="3686500"/>
                </a:cubicBezTo>
                <a:cubicBezTo>
                  <a:pt x="975545" y="3717456"/>
                  <a:pt x="963638" y="3772225"/>
                  <a:pt x="929507" y="3786512"/>
                </a:cubicBezTo>
                <a:cubicBezTo>
                  <a:pt x="895376" y="3800799"/>
                  <a:pt x="847751" y="3776987"/>
                  <a:pt x="805682" y="3772225"/>
                </a:cubicBezTo>
                <a:cubicBezTo>
                  <a:pt x="805555" y="3772221"/>
                  <a:pt x="705652" y="3768248"/>
                  <a:pt x="677095" y="3757937"/>
                </a:cubicBezTo>
                <a:cubicBezTo>
                  <a:pt x="648520" y="3747618"/>
                  <a:pt x="651694" y="3728568"/>
                  <a:pt x="634232" y="3710312"/>
                </a:cubicBezTo>
                <a:cubicBezTo>
                  <a:pt x="616770" y="3692056"/>
                  <a:pt x="600895" y="3659512"/>
                  <a:pt x="572320" y="3648400"/>
                </a:cubicBezTo>
                <a:cubicBezTo>
                  <a:pt x="543745" y="3637288"/>
                  <a:pt x="488976" y="3656337"/>
                  <a:pt x="462782" y="3643637"/>
                </a:cubicBezTo>
                <a:cubicBezTo>
                  <a:pt x="436588" y="3630937"/>
                  <a:pt x="423888" y="3590456"/>
                  <a:pt x="415157" y="3572200"/>
                </a:cubicBezTo>
                <a:cubicBezTo>
                  <a:pt x="406426" y="3553944"/>
                  <a:pt x="416745" y="3556325"/>
                  <a:pt x="410395" y="3534100"/>
                </a:cubicBezTo>
                <a:cubicBezTo>
                  <a:pt x="404045" y="3511875"/>
                  <a:pt x="380232" y="3469013"/>
                  <a:pt x="377057" y="3438850"/>
                </a:cubicBezTo>
                <a:cubicBezTo>
                  <a:pt x="373882" y="3408687"/>
                  <a:pt x="396107" y="3373762"/>
                  <a:pt x="391345" y="3353125"/>
                </a:cubicBezTo>
                <a:cubicBezTo>
                  <a:pt x="386583" y="3332488"/>
                  <a:pt x="365944" y="3336456"/>
                  <a:pt x="348482" y="3315025"/>
                </a:cubicBezTo>
                <a:cubicBezTo>
                  <a:pt x="331020" y="3293594"/>
                  <a:pt x="309589" y="3260256"/>
                  <a:pt x="286570" y="3224537"/>
                </a:cubicBezTo>
                <a:cubicBezTo>
                  <a:pt x="263551" y="3188818"/>
                  <a:pt x="219895" y="3131668"/>
                  <a:pt x="210370" y="3100712"/>
                </a:cubicBezTo>
                <a:cubicBezTo>
                  <a:pt x="200845" y="3069756"/>
                  <a:pt x="234183" y="3061819"/>
                  <a:pt x="229420" y="3038800"/>
                </a:cubicBezTo>
                <a:cubicBezTo>
                  <a:pt x="224658" y="3015781"/>
                  <a:pt x="189733" y="2990381"/>
                  <a:pt x="181795" y="2962600"/>
                </a:cubicBezTo>
                <a:cubicBezTo>
                  <a:pt x="173857" y="2934819"/>
                  <a:pt x="174651" y="2902274"/>
                  <a:pt x="181795" y="2872112"/>
                </a:cubicBezTo>
                <a:cubicBezTo>
                  <a:pt x="188939" y="2841950"/>
                  <a:pt x="223863" y="2807819"/>
                  <a:pt x="224657" y="2781625"/>
                </a:cubicBezTo>
                <a:cubicBezTo>
                  <a:pt x="225451" y="2755431"/>
                  <a:pt x="204813" y="2737969"/>
                  <a:pt x="186557" y="2714950"/>
                </a:cubicBezTo>
                <a:cubicBezTo>
                  <a:pt x="168301" y="2691931"/>
                  <a:pt x="126232" y="2668912"/>
                  <a:pt x="115120" y="2643512"/>
                </a:cubicBezTo>
                <a:cubicBezTo>
                  <a:pt x="104008" y="2618112"/>
                  <a:pt x="131788" y="2583981"/>
                  <a:pt x="119882" y="2562550"/>
                </a:cubicBezTo>
                <a:cubicBezTo>
                  <a:pt x="107976" y="2541119"/>
                  <a:pt x="63526" y="2542706"/>
                  <a:pt x="43682" y="2514925"/>
                </a:cubicBezTo>
                <a:cubicBezTo>
                  <a:pt x="23838" y="2487144"/>
                  <a:pt x="5582" y="2422056"/>
                  <a:pt x="820" y="2395862"/>
                </a:cubicBezTo>
                <a:cubicBezTo>
                  <a:pt x="-3942" y="2369668"/>
                  <a:pt x="13519" y="2377606"/>
                  <a:pt x="15107" y="2357762"/>
                </a:cubicBezTo>
                <a:cubicBezTo>
                  <a:pt x="16694" y="2337918"/>
                  <a:pt x="820" y="2306962"/>
                  <a:pt x="10345" y="2276800"/>
                </a:cubicBezTo>
                <a:cubicBezTo>
                  <a:pt x="19870" y="2246638"/>
                  <a:pt x="65113" y="2210124"/>
                  <a:pt x="72257" y="2176787"/>
                </a:cubicBezTo>
                <a:cubicBezTo>
                  <a:pt x="79401" y="2143450"/>
                  <a:pt x="53207" y="2106937"/>
                  <a:pt x="53207" y="2076775"/>
                </a:cubicBezTo>
                <a:cubicBezTo>
                  <a:pt x="53207" y="2046613"/>
                  <a:pt x="66701" y="2019624"/>
                  <a:pt x="72257" y="1995812"/>
                </a:cubicBezTo>
                <a:cubicBezTo>
                  <a:pt x="77813" y="1972000"/>
                  <a:pt x="69082" y="1956919"/>
                  <a:pt x="86545" y="1933900"/>
                </a:cubicBezTo>
                <a:cubicBezTo>
                  <a:pt x="104008" y="1910881"/>
                  <a:pt x="153220" y="1882306"/>
                  <a:pt x="177032" y="1857700"/>
                </a:cubicBezTo>
                <a:cubicBezTo>
                  <a:pt x="200844" y="1833094"/>
                  <a:pt x="207195" y="1805312"/>
                  <a:pt x="229420" y="1786262"/>
                </a:cubicBezTo>
                <a:cubicBezTo>
                  <a:pt x="230705" y="1785160"/>
                  <a:pt x="232033" y="1784080"/>
                  <a:pt x="233811" y="1783550"/>
                </a:cubicBezTo>
                <a:cubicBezTo>
                  <a:pt x="226876" y="1770894"/>
                  <a:pt x="232768" y="1764709"/>
                  <a:pt x="234182" y="1752925"/>
                </a:cubicBezTo>
                <a:cubicBezTo>
                  <a:pt x="236563" y="1733081"/>
                  <a:pt x="276251" y="1728319"/>
                  <a:pt x="281807" y="1705300"/>
                </a:cubicBezTo>
                <a:cubicBezTo>
                  <a:pt x="287363" y="1682281"/>
                  <a:pt x="267520" y="1642593"/>
                  <a:pt x="267520" y="1614812"/>
                </a:cubicBezTo>
                <a:cubicBezTo>
                  <a:pt x="267520" y="1587031"/>
                  <a:pt x="268313" y="1559249"/>
                  <a:pt x="281807" y="1538612"/>
                </a:cubicBezTo>
                <a:cubicBezTo>
                  <a:pt x="295301" y="1517975"/>
                  <a:pt x="321495" y="1500512"/>
                  <a:pt x="348482" y="1490987"/>
                </a:cubicBezTo>
                <a:cubicBezTo>
                  <a:pt x="375469" y="1481462"/>
                  <a:pt x="418332" y="1498925"/>
                  <a:pt x="443732" y="1481462"/>
                </a:cubicBezTo>
                <a:cubicBezTo>
                  <a:pt x="469132" y="1463999"/>
                  <a:pt x="481832" y="1407643"/>
                  <a:pt x="500882" y="1386212"/>
                </a:cubicBezTo>
                <a:cubicBezTo>
                  <a:pt x="519932" y="1364781"/>
                  <a:pt x="540570" y="1379069"/>
                  <a:pt x="558032" y="1352875"/>
                </a:cubicBezTo>
                <a:cubicBezTo>
                  <a:pt x="575494" y="1326681"/>
                  <a:pt x="591370" y="1263181"/>
                  <a:pt x="605657" y="1229050"/>
                </a:cubicBezTo>
                <a:cubicBezTo>
                  <a:pt x="619944" y="1194919"/>
                  <a:pt x="625501" y="1166343"/>
                  <a:pt x="643757" y="1148087"/>
                </a:cubicBezTo>
                <a:cubicBezTo>
                  <a:pt x="662013" y="1129831"/>
                  <a:pt x="689001" y="1148087"/>
                  <a:pt x="715195" y="1119512"/>
                </a:cubicBezTo>
                <a:cubicBezTo>
                  <a:pt x="741389" y="1090937"/>
                  <a:pt x="789014" y="1009181"/>
                  <a:pt x="800920" y="976637"/>
                </a:cubicBezTo>
                <a:cubicBezTo>
                  <a:pt x="812826" y="944093"/>
                  <a:pt x="781076" y="940919"/>
                  <a:pt x="786632" y="924250"/>
                </a:cubicBezTo>
                <a:cubicBezTo>
                  <a:pt x="792188" y="907581"/>
                  <a:pt x="812032" y="887737"/>
                  <a:pt x="834257" y="876625"/>
                </a:cubicBezTo>
                <a:cubicBezTo>
                  <a:pt x="856482" y="865513"/>
                  <a:pt x="900932" y="881387"/>
                  <a:pt x="919982" y="857575"/>
                </a:cubicBezTo>
                <a:cubicBezTo>
                  <a:pt x="939032" y="833763"/>
                  <a:pt x="929507" y="771850"/>
                  <a:pt x="948557" y="733750"/>
                </a:cubicBezTo>
                <a:cubicBezTo>
                  <a:pt x="967607" y="695650"/>
                  <a:pt x="1017613" y="663900"/>
                  <a:pt x="1034282" y="628975"/>
                </a:cubicBezTo>
                <a:cubicBezTo>
                  <a:pt x="1050951" y="594050"/>
                  <a:pt x="1040632" y="551981"/>
                  <a:pt x="1048570" y="524200"/>
                </a:cubicBezTo>
                <a:cubicBezTo>
                  <a:pt x="1056508" y="496419"/>
                  <a:pt x="1059682" y="478956"/>
                  <a:pt x="1081907" y="462287"/>
                </a:cubicBezTo>
                <a:cubicBezTo>
                  <a:pt x="1104132" y="445618"/>
                  <a:pt x="1162870" y="446412"/>
                  <a:pt x="1196207" y="414662"/>
                </a:cubicBezTo>
                <a:cubicBezTo>
                  <a:pt x="1229544" y="382912"/>
                  <a:pt x="1246213" y="310681"/>
                  <a:pt x="1281932" y="271787"/>
                </a:cubicBezTo>
                <a:cubicBezTo>
                  <a:pt x="1317651" y="232893"/>
                  <a:pt x="1377183" y="204319"/>
                  <a:pt x="1410520" y="181300"/>
                </a:cubicBezTo>
                <a:cubicBezTo>
                  <a:pt x="1443857" y="158281"/>
                  <a:pt x="1455763" y="151931"/>
                  <a:pt x="1481957" y="133675"/>
                </a:cubicBezTo>
                <a:cubicBezTo>
                  <a:pt x="1508151" y="115419"/>
                  <a:pt x="1532757" y="85256"/>
                  <a:pt x="1567682" y="71762"/>
                </a:cubicBezTo>
                <a:cubicBezTo>
                  <a:pt x="1602607" y="58268"/>
                  <a:pt x="1650232" y="55093"/>
                  <a:pt x="1691507" y="52712"/>
                </a:cubicBezTo>
                <a:cubicBezTo>
                  <a:pt x="1732782" y="50331"/>
                  <a:pt x="1781201" y="55888"/>
                  <a:pt x="1815332" y="57475"/>
                </a:cubicBezTo>
                <a:cubicBezTo>
                  <a:pt x="1849463" y="59062"/>
                  <a:pt x="1866926" y="68587"/>
                  <a:pt x="1896295" y="62237"/>
                </a:cubicBezTo>
                <a:cubicBezTo>
                  <a:pt x="1925664" y="55887"/>
                  <a:pt x="1949476" y="29694"/>
                  <a:pt x="1991545" y="19375"/>
                </a:cubicBezTo>
                <a:cubicBezTo>
                  <a:pt x="2033614" y="9056"/>
                  <a:pt x="2103463" y="-2056"/>
                  <a:pt x="2148707" y="3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4018002" y="571081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莎士比亚</a:t>
            </a:r>
          </a:p>
        </p:txBody>
      </p:sp>
    </p:spTree>
    <p:extLst>
      <p:ext uri="{BB962C8B-B14F-4D97-AF65-F5344CB8AC3E}">
        <p14:creationId xmlns:p14="http://schemas.microsoft.com/office/powerpoint/2010/main" xmlns="" val="407388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3"/>
          <p:cNvSpPr/>
          <p:nvPr/>
        </p:nvSpPr>
        <p:spPr>
          <a:xfrm>
            <a:off x="2915816" y="836712"/>
            <a:ext cx="2618738" cy="3868801"/>
          </a:xfrm>
          <a:custGeom>
            <a:avLst/>
            <a:gdLst/>
            <a:ahLst/>
            <a:cxnLst/>
            <a:rect l="l" t="t" r="r" b="b"/>
            <a:pathLst>
              <a:path w="4923836" h="7274245">
                <a:moveTo>
                  <a:pt x="2570793" y="133"/>
                </a:moveTo>
                <a:cubicBezTo>
                  <a:pt x="2668583" y="-1137"/>
                  <a:pt x="2787963" y="6483"/>
                  <a:pt x="2944173" y="30613"/>
                </a:cubicBezTo>
                <a:cubicBezTo>
                  <a:pt x="3100383" y="54743"/>
                  <a:pt x="3358193" y="101733"/>
                  <a:pt x="3508053" y="144913"/>
                </a:cubicBezTo>
                <a:cubicBezTo>
                  <a:pt x="3657913" y="188093"/>
                  <a:pt x="3769673" y="233813"/>
                  <a:pt x="3843333" y="289693"/>
                </a:cubicBezTo>
                <a:cubicBezTo>
                  <a:pt x="3916993" y="345573"/>
                  <a:pt x="3916993" y="423043"/>
                  <a:pt x="3950013" y="480193"/>
                </a:cubicBezTo>
                <a:cubicBezTo>
                  <a:pt x="3983033" y="537343"/>
                  <a:pt x="4008433" y="589413"/>
                  <a:pt x="4041453" y="632593"/>
                </a:cubicBezTo>
                <a:cubicBezTo>
                  <a:pt x="4074473" y="675773"/>
                  <a:pt x="4113843" y="671963"/>
                  <a:pt x="4148133" y="739273"/>
                </a:cubicBezTo>
                <a:cubicBezTo>
                  <a:pt x="4182423" y="806583"/>
                  <a:pt x="4205283" y="960253"/>
                  <a:pt x="4247193" y="1036453"/>
                </a:cubicBezTo>
                <a:cubicBezTo>
                  <a:pt x="4289103" y="1112653"/>
                  <a:pt x="4372923" y="1113923"/>
                  <a:pt x="4399593" y="1196473"/>
                </a:cubicBezTo>
                <a:cubicBezTo>
                  <a:pt x="4426263" y="1279023"/>
                  <a:pt x="4399593" y="1433963"/>
                  <a:pt x="4407213" y="1531753"/>
                </a:cubicBezTo>
                <a:cubicBezTo>
                  <a:pt x="4414833" y="1629543"/>
                  <a:pt x="4418643" y="1714633"/>
                  <a:pt x="4445313" y="1783213"/>
                </a:cubicBezTo>
                <a:cubicBezTo>
                  <a:pt x="4471983" y="1851793"/>
                  <a:pt x="4524053" y="1867033"/>
                  <a:pt x="4567233" y="1943233"/>
                </a:cubicBezTo>
                <a:cubicBezTo>
                  <a:pt x="4610413" y="2019433"/>
                  <a:pt x="4662483" y="2132463"/>
                  <a:pt x="4704393" y="2240413"/>
                </a:cubicBezTo>
                <a:cubicBezTo>
                  <a:pt x="4746303" y="2348363"/>
                  <a:pt x="4812343" y="2513463"/>
                  <a:pt x="4818693" y="2590933"/>
                </a:cubicBezTo>
                <a:cubicBezTo>
                  <a:pt x="4825043" y="2668403"/>
                  <a:pt x="4770433" y="2682373"/>
                  <a:pt x="4742493" y="2705233"/>
                </a:cubicBezTo>
                <a:cubicBezTo>
                  <a:pt x="4714553" y="2728093"/>
                  <a:pt x="4675183" y="2724283"/>
                  <a:pt x="4651053" y="2728093"/>
                </a:cubicBezTo>
                <a:cubicBezTo>
                  <a:pt x="4626923" y="2731903"/>
                  <a:pt x="4625653" y="2711583"/>
                  <a:pt x="4597713" y="2728093"/>
                </a:cubicBezTo>
                <a:cubicBezTo>
                  <a:pt x="4569773" y="2744603"/>
                  <a:pt x="4497383" y="2791593"/>
                  <a:pt x="4483413" y="2827153"/>
                </a:cubicBezTo>
                <a:cubicBezTo>
                  <a:pt x="4469443" y="2862713"/>
                  <a:pt x="4507543" y="2905893"/>
                  <a:pt x="4513893" y="2941453"/>
                </a:cubicBezTo>
                <a:cubicBezTo>
                  <a:pt x="4520243" y="2977013"/>
                  <a:pt x="4515163" y="3002413"/>
                  <a:pt x="4521513" y="3040513"/>
                </a:cubicBezTo>
                <a:cubicBezTo>
                  <a:pt x="4527863" y="3078613"/>
                  <a:pt x="4550723" y="3143383"/>
                  <a:pt x="4551993" y="3170053"/>
                </a:cubicBezTo>
                <a:cubicBezTo>
                  <a:pt x="4553263" y="3196723"/>
                  <a:pt x="4539293" y="3180213"/>
                  <a:pt x="4529133" y="3200533"/>
                </a:cubicBezTo>
                <a:cubicBezTo>
                  <a:pt x="4518973" y="3220853"/>
                  <a:pt x="4507543" y="3257683"/>
                  <a:pt x="4491033" y="3291973"/>
                </a:cubicBezTo>
                <a:cubicBezTo>
                  <a:pt x="4474523" y="3326263"/>
                  <a:pt x="4438963" y="3338963"/>
                  <a:pt x="4430073" y="3406273"/>
                </a:cubicBezTo>
                <a:cubicBezTo>
                  <a:pt x="4421183" y="3473583"/>
                  <a:pt x="4446583" y="3628523"/>
                  <a:pt x="4437693" y="3695833"/>
                </a:cubicBezTo>
                <a:cubicBezTo>
                  <a:pt x="4428803" y="3763143"/>
                  <a:pt x="4416103" y="3782193"/>
                  <a:pt x="4376733" y="3810133"/>
                </a:cubicBezTo>
                <a:cubicBezTo>
                  <a:pt x="4337363" y="3838073"/>
                  <a:pt x="4287833" y="3843153"/>
                  <a:pt x="4201473" y="3863473"/>
                </a:cubicBezTo>
                <a:cubicBezTo>
                  <a:pt x="4145514" y="3876640"/>
                  <a:pt x="4051695" y="3897805"/>
                  <a:pt x="3970750" y="3913197"/>
                </a:cubicBezTo>
                <a:lnTo>
                  <a:pt x="4232849" y="3988082"/>
                </a:lnTo>
                <a:cubicBezTo>
                  <a:pt x="4302326" y="4019459"/>
                  <a:pt x="4383008" y="4050835"/>
                  <a:pt x="4367320" y="4136000"/>
                </a:cubicBezTo>
                <a:cubicBezTo>
                  <a:pt x="4351632" y="4221165"/>
                  <a:pt x="4163373" y="4411665"/>
                  <a:pt x="4138720" y="4499071"/>
                </a:cubicBezTo>
                <a:cubicBezTo>
                  <a:pt x="4114067" y="4586477"/>
                  <a:pt x="4203714" y="4552859"/>
                  <a:pt x="4219402" y="4660435"/>
                </a:cubicBezTo>
                <a:cubicBezTo>
                  <a:pt x="4235090" y="4768011"/>
                  <a:pt x="4230608" y="5039194"/>
                  <a:pt x="4232849" y="5144529"/>
                </a:cubicBezTo>
                <a:cubicBezTo>
                  <a:pt x="4235090" y="5249864"/>
                  <a:pt x="4194749" y="5207282"/>
                  <a:pt x="4232849" y="5292447"/>
                </a:cubicBezTo>
                <a:cubicBezTo>
                  <a:pt x="4270949" y="5377612"/>
                  <a:pt x="4362837" y="5530012"/>
                  <a:pt x="4461449" y="5655518"/>
                </a:cubicBezTo>
                <a:cubicBezTo>
                  <a:pt x="4560061" y="5781024"/>
                  <a:pt x="4750561" y="5902047"/>
                  <a:pt x="4824520" y="6045482"/>
                </a:cubicBezTo>
                <a:cubicBezTo>
                  <a:pt x="4898479" y="6188917"/>
                  <a:pt x="4954508" y="6357005"/>
                  <a:pt x="4905202" y="6516129"/>
                </a:cubicBezTo>
                <a:cubicBezTo>
                  <a:pt x="4855896" y="6675253"/>
                  <a:pt x="4660914" y="6899371"/>
                  <a:pt x="4528685" y="7000224"/>
                </a:cubicBezTo>
                <a:cubicBezTo>
                  <a:pt x="4396456" y="7101077"/>
                  <a:pt x="4212679" y="7078665"/>
                  <a:pt x="4111826" y="7121247"/>
                </a:cubicBezTo>
                <a:cubicBezTo>
                  <a:pt x="4010973" y="7163829"/>
                  <a:pt x="4004249" y="7233306"/>
                  <a:pt x="3923567" y="7255718"/>
                </a:cubicBezTo>
                <a:cubicBezTo>
                  <a:pt x="3842885" y="7278130"/>
                  <a:pt x="3692726" y="7282612"/>
                  <a:pt x="3627732" y="7255718"/>
                </a:cubicBezTo>
                <a:cubicBezTo>
                  <a:pt x="3562738" y="7228824"/>
                  <a:pt x="3621008" y="7150382"/>
                  <a:pt x="3533602" y="7094353"/>
                </a:cubicBezTo>
                <a:cubicBezTo>
                  <a:pt x="3446196" y="7038324"/>
                  <a:pt x="3231044" y="6946435"/>
                  <a:pt x="3103297" y="6919541"/>
                </a:cubicBezTo>
                <a:cubicBezTo>
                  <a:pt x="2975550" y="6892647"/>
                  <a:pt x="2930726" y="7011429"/>
                  <a:pt x="2767120" y="6932988"/>
                </a:cubicBezTo>
                <a:cubicBezTo>
                  <a:pt x="2603514" y="6854547"/>
                  <a:pt x="2361467" y="6578882"/>
                  <a:pt x="2121661" y="6448894"/>
                </a:cubicBezTo>
                <a:cubicBezTo>
                  <a:pt x="1881855" y="6318906"/>
                  <a:pt x="1583779" y="6222535"/>
                  <a:pt x="1328285" y="6153059"/>
                </a:cubicBezTo>
                <a:cubicBezTo>
                  <a:pt x="1072791" y="6083583"/>
                  <a:pt x="767991" y="6056688"/>
                  <a:pt x="588697" y="6032035"/>
                </a:cubicBezTo>
                <a:cubicBezTo>
                  <a:pt x="409403" y="6007382"/>
                  <a:pt x="326479" y="6049964"/>
                  <a:pt x="252520" y="6005141"/>
                </a:cubicBezTo>
                <a:cubicBezTo>
                  <a:pt x="178561" y="5960318"/>
                  <a:pt x="140462" y="5870670"/>
                  <a:pt x="144944" y="5763094"/>
                </a:cubicBezTo>
                <a:cubicBezTo>
                  <a:pt x="149426" y="5655518"/>
                  <a:pt x="263726" y="5453811"/>
                  <a:pt x="279414" y="5359682"/>
                </a:cubicBezTo>
                <a:cubicBezTo>
                  <a:pt x="295102" y="5265553"/>
                  <a:pt x="279414" y="5249865"/>
                  <a:pt x="239073" y="5198318"/>
                </a:cubicBezTo>
                <a:cubicBezTo>
                  <a:pt x="198732" y="5146771"/>
                  <a:pt x="75467" y="5099706"/>
                  <a:pt x="37367" y="5050400"/>
                </a:cubicBezTo>
                <a:cubicBezTo>
                  <a:pt x="-733" y="5001094"/>
                  <a:pt x="-9698" y="4949547"/>
                  <a:pt x="10473" y="4902482"/>
                </a:cubicBezTo>
                <a:cubicBezTo>
                  <a:pt x="30644" y="4855417"/>
                  <a:pt x="156150" y="4803871"/>
                  <a:pt x="158391" y="4768012"/>
                </a:cubicBezTo>
                <a:cubicBezTo>
                  <a:pt x="160632" y="4732153"/>
                  <a:pt x="41849" y="4747841"/>
                  <a:pt x="23920" y="4687329"/>
                </a:cubicBezTo>
                <a:cubicBezTo>
                  <a:pt x="5991" y="4626817"/>
                  <a:pt x="30643" y="4465453"/>
                  <a:pt x="50814" y="4404941"/>
                </a:cubicBezTo>
                <a:cubicBezTo>
                  <a:pt x="70985" y="4344429"/>
                  <a:pt x="118050" y="4369082"/>
                  <a:pt x="144944" y="4324259"/>
                </a:cubicBezTo>
                <a:cubicBezTo>
                  <a:pt x="171838" y="4279436"/>
                  <a:pt x="153909" y="4183065"/>
                  <a:pt x="212179" y="4136000"/>
                </a:cubicBezTo>
                <a:cubicBezTo>
                  <a:pt x="270449" y="4088935"/>
                  <a:pt x="418367" y="4071006"/>
                  <a:pt x="494567" y="4041871"/>
                </a:cubicBezTo>
                <a:cubicBezTo>
                  <a:pt x="570767" y="4012736"/>
                  <a:pt x="638003" y="4001529"/>
                  <a:pt x="669379" y="3961188"/>
                </a:cubicBezTo>
                <a:cubicBezTo>
                  <a:pt x="700755" y="3920847"/>
                  <a:pt x="671620" y="3867059"/>
                  <a:pt x="682826" y="3799824"/>
                </a:cubicBezTo>
                <a:cubicBezTo>
                  <a:pt x="694032" y="3732589"/>
                  <a:pt x="711961" y="3609324"/>
                  <a:pt x="736614" y="3557777"/>
                </a:cubicBezTo>
                <a:cubicBezTo>
                  <a:pt x="761267" y="3506230"/>
                  <a:pt x="821779" y="3544329"/>
                  <a:pt x="830744" y="3490541"/>
                </a:cubicBezTo>
                <a:cubicBezTo>
                  <a:pt x="839709" y="3436753"/>
                  <a:pt x="815055" y="3335900"/>
                  <a:pt x="790402" y="3235047"/>
                </a:cubicBezTo>
                <a:lnTo>
                  <a:pt x="736614" y="3208153"/>
                </a:lnTo>
                <a:lnTo>
                  <a:pt x="783650" y="3048232"/>
                </a:lnTo>
                <a:cubicBezTo>
                  <a:pt x="763484" y="3030753"/>
                  <a:pt x="746533" y="3008826"/>
                  <a:pt x="734373" y="2979553"/>
                </a:cubicBezTo>
                <a:cubicBezTo>
                  <a:pt x="700083" y="2897003"/>
                  <a:pt x="701353" y="2771273"/>
                  <a:pt x="688653" y="2644273"/>
                </a:cubicBezTo>
                <a:cubicBezTo>
                  <a:pt x="675953" y="2517273"/>
                  <a:pt x="658173" y="2368683"/>
                  <a:pt x="658173" y="2217553"/>
                </a:cubicBezTo>
                <a:cubicBezTo>
                  <a:pt x="658173" y="2066423"/>
                  <a:pt x="649283" y="1910213"/>
                  <a:pt x="688653" y="1737493"/>
                </a:cubicBezTo>
                <a:cubicBezTo>
                  <a:pt x="728023" y="1564773"/>
                  <a:pt x="837243" y="1319663"/>
                  <a:pt x="894393" y="1181233"/>
                </a:cubicBezTo>
                <a:cubicBezTo>
                  <a:pt x="951543" y="1042803"/>
                  <a:pt x="943923" y="1017403"/>
                  <a:pt x="1031553" y="906913"/>
                </a:cubicBezTo>
                <a:cubicBezTo>
                  <a:pt x="1119183" y="796423"/>
                  <a:pt x="1351593" y="597033"/>
                  <a:pt x="1443033" y="518293"/>
                </a:cubicBezTo>
                <a:cubicBezTo>
                  <a:pt x="1534473" y="439553"/>
                  <a:pt x="1543363" y="457333"/>
                  <a:pt x="1580193" y="434473"/>
                </a:cubicBezTo>
                <a:cubicBezTo>
                  <a:pt x="1617023" y="411613"/>
                  <a:pt x="1638613" y="396373"/>
                  <a:pt x="1664013" y="381133"/>
                </a:cubicBezTo>
                <a:cubicBezTo>
                  <a:pt x="1689413" y="365893"/>
                  <a:pt x="1711003" y="357003"/>
                  <a:pt x="1732593" y="343033"/>
                </a:cubicBezTo>
                <a:cubicBezTo>
                  <a:pt x="1754183" y="329063"/>
                  <a:pt x="1744023" y="330333"/>
                  <a:pt x="1793553" y="297313"/>
                </a:cubicBezTo>
                <a:cubicBezTo>
                  <a:pt x="1843083" y="264293"/>
                  <a:pt x="1935793" y="188093"/>
                  <a:pt x="2029773" y="144913"/>
                </a:cubicBezTo>
                <a:cubicBezTo>
                  <a:pt x="2123753" y="101733"/>
                  <a:pt x="2267263" y="62363"/>
                  <a:pt x="2357433" y="38233"/>
                </a:cubicBezTo>
                <a:cubicBezTo>
                  <a:pt x="2447603" y="14103"/>
                  <a:pt x="2473003" y="1403"/>
                  <a:pt x="2570793" y="1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4018002" y="571081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亚当斯密</a:t>
            </a:r>
            <a:endParaRPr lang="zh-CN" altLang="en-US" dirty="0">
              <a:solidFill>
                <a:schemeClr val="accent6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487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915816" y="1268760"/>
            <a:ext cx="3147148" cy="3017081"/>
            <a:chOff x="1054100" y="914344"/>
            <a:chExt cx="7988300" cy="7658156"/>
          </a:xfrm>
        </p:grpSpPr>
        <p:sp>
          <p:nvSpPr>
            <p:cNvPr id="5" name="任意多边形 4"/>
            <p:cNvSpPr/>
            <p:nvPr/>
          </p:nvSpPr>
          <p:spPr>
            <a:xfrm>
              <a:off x="1054100" y="3612420"/>
              <a:ext cx="7988300" cy="4960080"/>
            </a:xfrm>
            <a:custGeom>
              <a:avLst/>
              <a:gdLst>
                <a:gd name="connsiteX0" fmla="*/ 3162300 w 7988300"/>
                <a:gd name="connsiteY0" fmla="*/ 438880 h 4960080"/>
                <a:gd name="connsiteX1" fmla="*/ 3009900 w 7988300"/>
                <a:gd name="connsiteY1" fmla="*/ 654780 h 4960080"/>
                <a:gd name="connsiteX2" fmla="*/ 3035300 w 7988300"/>
                <a:gd name="connsiteY2" fmla="*/ 794480 h 4960080"/>
                <a:gd name="connsiteX3" fmla="*/ 2667000 w 7988300"/>
                <a:gd name="connsiteY3" fmla="*/ 921480 h 4960080"/>
                <a:gd name="connsiteX4" fmla="*/ 2159000 w 7988300"/>
                <a:gd name="connsiteY4" fmla="*/ 1200880 h 4960080"/>
                <a:gd name="connsiteX5" fmla="*/ 1549400 w 7988300"/>
                <a:gd name="connsiteY5" fmla="*/ 1505680 h 4960080"/>
                <a:gd name="connsiteX6" fmla="*/ 977900 w 7988300"/>
                <a:gd name="connsiteY6" fmla="*/ 2153380 h 4960080"/>
                <a:gd name="connsiteX7" fmla="*/ 469900 w 7988300"/>
                <a:gd name="connsiteY7" fmla="*/ 2991580 h 4960080"/>
                <a:gd name="connsiteX8" fmla="*/ 190500 w 7988300"/>
                <a:gd name="connsiteY8" fmla="*/ 3918680 h 4960080"/>
                <a:gd name="connsiteX9" fmla="*/ 0 w 7988300"/>
                <a:gd name="connsiteY9" fmla="*/ 4947380 h 4960080"/>
                <a:gd name="connsiteX10" fmla="*/ 7988300 w 7988300"/>
                <a:gd name="connsiteY10" fmla="*/ 4960080 h 4960080"/>
                <a:gd name="connsiteX11" fmla="*/ 7937500 w 7988300"/>
                <a:gd name="connsiteY11" fmla="*/ 4680680 h 4960080"/>
                <a:gd name="connsiteX12" fmla="*/ 7797800 w 7988300"/>
                <a:gd name="connsiteY12" fmla="*/ 3994880 h 4960080"/>
                <a:gd name="connsiteX13" fmla="*/ 7620000 w 7988300"/>
                <a:gd name="connsiteY13" fmla="*/ 3334480 h 4960080"/>
                <a:gd name="connsiteX14" fmla="*/ 7289800 w 7988300"/>
                <a:gd name="connsiteY14" fmla="*/ 2623280 h 4960080"/>
                <a:gd name="connsiteX15" fmla="*/ 6934200 w 7988300"/>
                <a:gd name="connsiteY15" fmla="*/ 2077180 h 4960080"/>
                <a:gd name="connsiteX16" fmla="*/ 6362700 w 7988300"/>
                <a:gd name="connsiteY16" fmla="*/ 1543780 h 4960080"/>
                <a:gd name="connsiteX17" fmla="*/ 5715000 w 7988300"/>
                <a:gd name="connsiteY17" fmla="*/ 1213580 h 4960080"/>
                <a:gd name="connsiteX18" fmla="*/ 5397500 w 7988300"/>
                <a:gd name="connsiteY18" fmla="*/ 1035780 h 4960080"/>
                <a:gd name="connsiteX19" fmla="*/ 5295900 w 7988300"/>
                <a:gd name="connsiteY19" fmla="*/ 934180 h 4960080"/>
                <a:gd name="connsiteX20" fmla="*/ 5181600 w 7988300"/>
                <a:gd name="connsiteY20" fmla="*/ 857980 h 4960080"/>
                <a:gd name="connsiteX21" fmla="*/ 4533900 w 7988300"/>
                <a:gd name="connsiteY21" fmla="*/ 705580 h 4960080"/>
                <a:gd name="connsiteX22" fmla="*/ 4216400 w 7988300"/>
                <a:gd name="connsiteY22" fmla="*/ 7080 h 4960080"/>
                <a:gd name="connsiteX23" fmla="*/ 3886200 w 7988300"/>
                <a:gd name="connsiteY23" fmla="*/ 349980 h 4960080"/>
                <a:gd name="connsiteX24" fmla="*/ 3327400 w 7988300"/>
                <a:gd name="connsiteY24" fmla="*/ 438880 h 4960080"/>
                <a:gd name="connsiteX25" fmla="*/ 3162300 w 7988300"/>
                <a:gd name="connsiteY25" fmla="*/ 438880 h 496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988300" h="4960080">
                  <a:moveTo>
                    <a:pt x="3162300" y="438880"/>
                  </a:moveTo>
                  <a:cubicBezTo>
                    <a:pt x="3109383" y="474863"/>
                    <a:pt x="3031067" y="595513"/>
                    <a:pt x="3009900" y="654780"/>
                  </a:cubicBezTo>
                  <a:cubicBezTo>
                    <a:pt x="2988733" y="714047"/>
                    <a:pt x="3092450" y="750030"/>
                    <a:pt x="3035300" y="794480"/>
                  </a:cubicBezTo>
                  <a:cubicBezTo>
                    <a:pt x="2978150" y="838930"/>
                    <a:pt x="2813050" y="853747"/>
                    <a:pt x="2667000" y="921480"/>
                  </a:cubicBezTo>
                  <a:cubicBezTo>
                    <a:pt x="2520950" y="989213"/>
                    <a:pt x="2345267" y="1103513"/>
                    <a:pt x="2159000" y="1200880"/>
                  </a:cubicBezTo>
                  <a:cubicBezTo>
                    <a:pt x="1972733" y="1298247"/>
                    <a:pt x="1746250" y="1346930"/>
                    <a:pt x="1549400" y="1505680"/>
                  </a:cubicBezTo>
                  <a:cubicBezTo>
                    <a:pt x="1352550" y="1664430"/>
                    <a:pt x="1157817" y="1905730"/>
                    <a:pt x="977900" y="2153380"/>
                  </a:cubicBezTo>
                  <a:cubicBezTo>
                    <a:pt x="797983" y="2401030"/>
                    <a:pt x="601133" y="2697363"/>
                    <a:pt x="469900" y="2991580"/>
                  </a:cubicBezTo>
                  <a:cubicBezTo>
                    <a:pt x="338667" y="3285797"/>
                    <a:pt x="268817" y="3592713"/>
                    <a:pt x="190500" y="3918680"/>
                  </a:cubicBezTo>
                  <a:cubicBezTo>
                    <a:pt x="112183" y="4244647"/>
                    <a:pt x="25400" y="4773813"/>
                    <a:pt x="0" y="4947380"/>
                  </a:cubicBezTo>
                  <a:lnTo>
                    <a:pt x="7988300" y="4960080"/>
                  </a:lnTo>
                  <a:cubicBezTo>
                    <a:pt x="7971367" y="4866947"/>
                    <a:pt x="7969250" y="4841547"/>
                    <a:pt x="7937500" y="4680680"/>
                  </a:cubicBezTo>
                  <a:cubicBezTo>
                    <a:pt x="7905750" y="4519813"/>
                    <a:pt x="7850717" y="4219247"/>
                    <a:pt x="7797800" y="3994880"/>
                  </a:cubicBezTo>
                  <a:cubicBezTo>
                    <a:pt x="7744883" y="3770513"/>
                    <a:pt x="7704667" y="3563080"/>
                    <a:pt x="7620000" y="3334480"/>
                  </a:cubicBezTo>
                  <a:cubicBezTo>
                    <a:pt x="7535333" y="3105880"/>
                    <a:pt x="7404100" y="2832830"/>
                    <a:pt x="7289800" y="2623280"/>
                  </a:cubicBezTo>
                  <a:cubicBezTo>
                    <a:pt x="7175500" y="2413730"/>
                    <a:pt x="7088717" y="2257097"/>
                    <a:pt x="6934200" y="2077180"/>
                  </a:cubicBezTo>
                  <a:cubicBezTo>
                    <a:pt x="6779683" y="1897263"/>
                    <a:pt x="6565900" y="1687713"/>
                    <a:pt x="6362700" y="1543780"/>
                  </a:cubicBezTo>
                  <a:cubicBezTo>
                    <a:pt x="6159500" y="1399847"/>
                    <a:pt x="5875867" y="1298247"/>
                    <a:pt x="5715000" y="1213580"/>
                  </a:cubicBezTo>
                  <a:cubicBezTo>
                    <a:pt x="5554133" y="1128913"/>
                    <a:pt x="5467350" y="1082347"/>
                    <a:pt x="5397500" y="1035780"/>
                  </a:cubicBezTo>
                  <a:cubicBezTo>
                    <a:pt x="5327650" y="989213"/>
                    <a:pt x="5331883" y="963813"/>
                    <a:pt x="5295900" y="934180"/>
                  </a:cubicBezTo>
                  <a:cubicBezTo>
                    <a:pt x="5259917" y="904547"/>
                    <a:pt x="5308600" y="896080"/>
                    <a:pt x="5181600" y="857980"/>
                  </a:cubicBezTo>
                  <a:cubicBezTo>
                    <a:pt x="5054600" y="819880"/>
                    <a:pt x="4694767" y="847397"/>
                    <a:pt x="4533900" y="705580"/>
                  </a:cubicBezTo>
                  <a:cubicBezTo>
                    <a:pt x="4373033" y="563763"/>
                    <a:pt x="4324350" y="66347"/>
                    <a:pt x="4216400" y="7080"/>
                  </a:cubicBezTo>
                  <a:cubicBezTo>
                    <a:pt x="4108450" y="-52187"/>
                    <a:pt x="4034367" y="278013"/>
                    <a:pt x="3886200" y="349980"/>
                  </a:cubicBezTo>
                  <a:cubicBezTo>
                    <a:pt x="3738033" y="421947"/>
                    <a:pt x="3445933" y="426180"/>
                    <a:pt x="3327400" y="438880"/>
                  </a:cubicBezTo>
                  <a:cubicBezTo>
                    <a:pt x="3208867" y="451580"/>
                    <a:pt x="3215217" y="402897"/>
                    <a:pt x="3162300" y="4388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任意多边形 2"/>
            <p:cNvSpPr/>
            <p:nvPr/>
          </p:nvSpPr>
          <p:spPr>
            <a:xfrm>
              <a:off x="3847630" y="914344"/>
              <a:ext cx="2439682" cy="4127878"/>
            </a:xfrm>
            <a:custGeom>
              <a:avLst/>
              <a:gdLst>
                <a:gd name="connsiteX0" fmla="*/ 152870 w 2439682"/>
                <a:gd name="connsiteY0" fmla="*/ 152456 h 4127878"/>
                <a:gd name="connsiteX1" fmla="*/ 190970 w 2439682"/>
                <a:gd name="connsiteY1" fmla="*/ 330256 h 4127878"/>
                <a:gd name="connsiteX2" fmla="*/ 165570 w 2439682"/>
                <a:gd name="connsiteY2" fmla="*/ 558856 h 4127878"/>
                <a:gd name="connsiteX3" fmla="*/ 114770 w 2439682"/>
                <a:gd name="connsiteY3" fmla="*/ 762056 h 4127878"/>
                <a:gd name="connsiteX4" fmla="*/ 38570 w 2439682"/>
                <a:gd name="connsiteY4" fmla="*/ 838256 h 4127878"/>
                <a:gd name="connsiteX5" fmla="*/ 13170 w 2439682"/>
                <a:gd name="connsiteY5" fmla="*/ 1041456 h 4127878"/>
                <a:gd name="connsiteX6" fmla="*/ 470 w 2439682"/>
                <a:gd name="connsiteY6" fmla="*/ 1422456 h 4127878"/>
                <a:gd name="connsiteX7" fmla="*/ 13170 w 2439682"/>
                <a:gd name="connsiteY7" fmla="*/ 1917756 h 4127878"/>
                <a:gd name="connsiteX8" fmla="*/ 102070 w 2439682"/>
                <a:gd name="connsiteY8" fmla="*/ 2247956 h 4127878"/>
                <a:gd name="connsiteX9" fmla="*/ 63970 w 2439682"/>
                <a:gd name="connsiteY9" fmla="*/ 2349556 h 4127878"/>
                <a:gd name="connsiteX10" fmla="*/ 13170 w 2439682"/>
                <a:gd name="connsiteY10" fmla="*/ 2540056 h 4127878"/>
                <a:gd name="connsiteX11" fmla="*/ 38570 w 2439682"/>
                <a:gd name="connsiteY11" fmla="*/ 2806756 h 4127878"/>
                <a:gd name="connsiteX12" fmla="*/ 152870 w 2439682"/>
                <a:gd name="connsiteY12" fmla="*/ 2959156 h 4127878"/>
                <a:gd name="connsiteX13" fmla="*/ 279870 w 2439682"/>
                <a:gd name="connsiteY13" fmla="*/ 3200456 h 4127878"/>
                <a:gd name="connsiteX14" fmla="*/ 317970 w 2439682"/>
                <a:gd name="connsiteY14" fmla="*/ 3314756 h 4127878"/>
                <a:gd name="connsiteX15" fmla="*/ 381470 w 2439682"/>
                <a:gd name="connsiteY15" fmla="*/ 3467156 h 4127878"/>
                <a:gd name="connsiteX16" fmla="*/ 508470 w 2439682"/>
                <a:gd name="connsiteY16" fmla="*/ 3670356 h 4127878"/>
                <a:gd name="connsiteX17" fmla="*/ 825970 w 2439682"/>
                <a:gd name="connsiteY17" fmla="*/ 3657656 h 4127878"/>
                <a:gd name="connsiteX18" fmla="*/ 991070 w 2439682"/>
                <a:gd name="connsiteY18" fmla="*/ 3860856 h 4127878"/>
                <a:gd name="connsiteX19" fmla="*/ 1410170 w 2439682"/>
                <a:gd name="connsiteY19" fmla="*/ 4000556 h 4127878"/>
                <a:gd name="connsiteX20" fmla="*/ 1803870 w 2439682"/>
                <a:gd name="connsiteY20" fmla="*/ 4127556 h 4127878"/>
                <a:gd name="connsiteX21" fmla="*/ 2261070 w 2439682"/>
                <a:gd name="connsiteY21" fmla="*/ 3962456 h 4127878"/>
                <a:gd name="connsiteX22" fmla="*/ 2413470 w 2439682"/>
                <a:gd name="connsiteY22" fmla="*/ 3733856 h 4127878"/>
                <a:gd name="connsiteX23" fmla="*/ 2426170 w 2439682"/>
                <a:gd name="connsiteY23" fmla="*/ 3543356 h 4127878"/>
                <a:gd name="connsiteX24" fmla="*/ 2273770 w 2439682"/>
                <a:gd name="connsiteY24" fmla="*/ 3314756 h 4127878"/>
                <a:gd name="connsiteX25" fmla="*/ 2261070 w 2439682"/>
                <a:gd name="connsiteY25" fmla="*/ 3225856 h 4127878"/>
                <a:gd name="connsiteX26" fmla="*/ 2184870 w 2439682"/>
                <a:gd name="connsiteY26" fmla="*/ 3175056 h 4127878"/>
                <a:gd name="connsiteX27" fmla="*/ 2210270 w 2439682"/>
                <a:gd name="connsiteY27" fmla="*/ 2895656 h 4127878"/>
                <a:gd name="connsiteX28" fmla="*/ 2248370 w 2439682"/>
                <a:gd name="connsiteY28" fmla="*/ 2616256 h 4127878"/>
                <a:gd name="connsiteX29" fmla="*/ 2210270 w 2439682"/>
                <a:gd name="connsiteY29" fmla="*/ 2374956 h 4127878"/>
                <a:gd name="connsiteX30" fmla="*/ 2273770 w 2439682"/>
                <a:gd name="connsiteY30" fmla="*/ 2171756 h 4127878"/>
                <a:gd name="connsiteX31" fmla="*/ 2235670 w 2439682"/>
                <a:gd name="connsiteY31" fmla="*/ 1968556 h 4127878"/>
                <a:gd name="connsiteX32" fmla="*/ 2235670 w 2439682"/>
                <a:gd name="connsiteY32" fmla="*/ 1790756 h 4127878"/>
                <a:gd name="connsiteX33" fmla="*/ 2261070 w 2439682"/>
                <a:gd name="connsiteY33" fmla="*/ 1765356 h 4127878"/>
                <a:gd name="connsiteX34" fmla="*/ 2235670 w 2439682"/>
                <a:gd name="connsiteY34" fmla="*/ 1320856 h 4127878"/>
                <a:gd name="connsiteX35" fmla="*/ 2159470 w 2439682"/>
                <a:gd name="connsiteY35" fmla="*/ 1231956 h 4127878"/>
                <a:gd name="connsiteX36" fmla="*/ 2095970 w 2439682"/>
                <a:gd name="connsiteY36" fmla="*/ 1041456 h 4127878"/>
                <a:gd name="connsiteX37" fmla="*/ 1905470 w 2439682"/>
                <a:gd name="connsiteY37" fmla="*/ 939856 h 4127878"/>
                <a:gd name="connsiteX38" fmla="*/ 1727670 w 2439682"/>
                <a:gd name="connsiteY38" fmla="*/ 609656 h 4127878"/>
                <a:gd name="connsiteX39" fmla="*/ 1397470 w 2439682"/>
                <a:gd name="connsiteY39" fmla="*/ 330256 h 4127878"/>
                <a:gd name="connsiteX40" fmla="*/ 1232370 w 2439682"/>
                <a:gd name="connsiteY40" fmla="*/ 56 h 4127878"/>
                <a:gd name="connsiteX41" fmla="*/ 1130770 w 2439682"/>
                <a:gd name="connsiteY41" fmla="*/ 355656 h 4127878"/>
                <a:gd name="connsiteX42" fmla="*/ 1016470 w 2439682"/>
                <a:gd name="connsiteY42" fmla="*/ 355656 h 4127878"/>
                <a:gd name="connsiteX43" fmla="*/ 825970 w 2439682"/>
                <a:gd name="connsiteY43" fmla="*/ 355656 h 4127878"/>
                <a:gd name="connsiteX44" fmla="*/ 622770 w 2439682"/>
                <a:gd name="connsiteY44" fmla="*/ 419156 h 4127878"/>
                <a:gd name="connsiteX45" fmla="*/ 457670 w 2439682"/>
                <a:gd name="connsiteY45" fmla="*/ 520756 h 4127878"/>
                <a:gd name="connsiteX46" fmla="*/ 381470 w 2439682"/>
                <a:gd name="connsiteY46" fmla="*/ 317556 h 4127878"/>
                <a:gd name="connsiteX47" fmla="*/ 229070 w 2439682"/>
                <a:gd name="connsiteY47" fmla="*/ 139756 h 4127878"/>
                <a:gd name="connsiteX48" fmla="*/ 152870 w 2439682"/>
                <a:gd name="connsiteY48" fmla="*/ 152456 h 4127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439682" h="4127878">
                  <a:moveTo>
                    <a:pt x="152870" y="152456"/>
                  </a:moveTo>
                  <a:cubicBezTo>
                    <a:pt x="146520" y="184206"/>
                    <a:pt x="188853" y="262523"/>
                    <a:pt x="190970" y="330256"/>
                  </a:cubicBezTo>
                  <a:cubicBezTo>
                    <a:pt x="193087" y="397989"/>
                    <a:pt x="178270" y="486889"/>
                    <a:pt x="165570" y="558856"/>
                  </a:cubicBezTo>
                  <a:cubicBezTo>
                    <a:pt x="152870" y="630823"/>
                    <a:pt x="135937" y="715489"/>
                    <a:pt x="114770" y="762056"/>
                  </a:cubicBezTo>
                  <a:cubicBezTo>
                    <a:pt x="93603" y="808623"/>
                    <a:pt x="55503" y="791689"/>
                    <a:pt x="38570" y="838256"/>
                  </a:cubicBezTo>
                  <a:cubicBezTo>
                    <a:pt x="21637" y="884823"/>
                    <a:pt x="19520" y="944089"/>
                    <a:pt x="13170" y="1041456"/>
                  </a:cubicBezTo>
                  <a:cubicBezTo>
                    <a:pt x="6820" y="1138823"/>
                    <a:pt x="470" y="1276406"/>
                    <a:pt x="470" y="1422456"/>
                  </a:cubicBezTo>
                  <a:cubicBezTo>
                    <a:pt x="470" y="1568506"/>
                    <a:pt x="-3763" y="1780173"/>
                    <a:pt x="13170" y="1917756"/>
                  </a:cubicBezTo>
                  <a:cubicBezTo>
                    <a:pt x="30103" y="2055339"/>
                    <a:pt x="87253" y="2188689"/>
                    <a:pt x="102070" y="2247956"/>
                  </a:cubicBezTo>
                  <a:cubicBezTo>
                    <a:pt x="89370" y="2281823"/>
                    <a:pt x="78787" y="2300873"/>
                    <a:pt x="63970" y="2349556"/>
                  </a:cubicBezTo>
                  <a:cubicBezTo>
                    <a:pt x="49153" y="2398239"/>
                    <a:pt x="17403" y="2463856"/>
                    <a:pt x="13170" y="2540056"/>
                  </a:cubicBezTo>
                  <a:cubicBezTo>
                    <a:pt x="8937" y="2616256"/>
                    <a:pt x="15287" y="2736906"/>
                    <a:pt x="38570" y="2806756"/>
                  </a:cubicBezTo>
                  <a:cubicBezTo>
                    <a:pt x="61853" y="2876606"/>
                    <a:pt x="112653" y="2893539"/>
                    <a:pt x="152870" y="2959156"/>
                  </a:cubicBezTo>
                  <a:cubicBezTo>
                    <a:pt x="193087" y="3024773"/>
                    <a:pt x="252353" y="3141189"/>
                    <a:pt x="279870" y="3200456"/>
                  </a:cubicBezTo>
                  <a:cubicBezTo>
                    <a:pt x="307387" y="3259723"/>
                    <a:pt x="301037" y="3270306"/>
                    <a:pt x="317970" y="3314756"/>
                  </a:cubicBezTo>
                  <a:cubicBezTo>
                    <a:pt x="334903" y="3359206"/>
                    <a:pt x="349720" y="3407889"/>
                    <a:pt x="381470" y="3467156"/>
                  </a:cubicBezTo>
                  <a:cubicBezTo>
                    <a:pt x="413220" y="3526423"/>
                    <a:pt x="434387" y="3638606"/>
                    <a:pt x="508470" y="3670356"/>
                  </a:cubicBezTo>
                  <a:cubicBezTo>
                    <a:pt x="582553" y="3702106"/>
                    <a:pt x="745537" y="3625906"/>
                    <a:pt x="825970" y="3657656"/>
                  </a:cubicBezTo>
                  <a:cubicBezTo>
                    <a:pt x="906403" y="3689406"/>
                    <a:pt x="893703" y="3803706"/>
                    <a:pt x="991070" y="3860856"/>
                  </a:cubicBezTo>
                  <a:cubicBezTo>
                    <a:pt x="1088437" y="3918006"/>
                    <a:pt x="1410170" y="4000556"/>
                    <a:pt x="1410170" y="4000556"/>
                  </a:cubicBezTo>
                  <a:cubicBezTo>
                    <a:pt x="1545637" y="4045006"/>
                    <a:pt x="1662053" y="4133906"/>
                    <a:pt x="1803870" y="4127556"/>
                  </a:cubicBezTo>
                  <a:cubicBezTo>
                    <a:pt x="1945687" y="4121206"/>
                    <a:pt x="2159470" y="4028073"/>
                    <a:pt x="2261070" y="3962456"/>
                  </a:cubicBezTo>
                  <a:cubicBezTo>
                    <a:pt x="2362670" y="3896839"/>
                    <a:pt x="2385953" y="3803706"/>
                    <a:pt x="2413470" y="3733856"/>
                  </a:cubicBezTo>
                  <a:cubicBezTo>
                    <a:pt x="2440987" y="3664006"/>
                    <a:pt x="2449453" y="3613206"/>
                    <a:pt x="2426170" y="3543356"/>
                  </a:cubicBezTo>
                  <a:cubicBezTo>
                    <a:pt x="2402887" y="3473506"/>
                    <a:pt x="2301287" y="3367673"/>
                    <a:pt x="2273770" y="3314756"/>
                  </a:cubicBezTo>
                  <a:cubicBezTo>
                    <a:pt x="2246253" y="3261839"/>
                    <a:pt x="2275887" y="3249139"/>
                    <a:pt x="2261070" y="3225856"/>
                  </a:cubicBezTo>
                  <a:cubicBezTo>
                    <a:pt x="2246253" y="3202573"/>
                    <a:pt x="2193337" y="3230089"/>
                    <a:pt x="2184870" y="3175056"/>
                  </a:cubicBezTo>
                  <a:cubicBezTo>
                    <a:pt x="2176403" y="3120023"/>
                    <a:pt x="2199687" y="2988789"/>
                    <a:pt x="2210270" y="2895656"/>
                  </a:cubicBezTo>
                  <a:cubicBezTo>
                    <a:pt x="2220853" y="2802523"/>
                    <a:pt x="2248370" y="2703039"/>
                    <a:pt x="2248370" y="2616256"/>
                  </a:cubicBezTo>
                  <a:cubicBezTo>
                    <a:pt x="2248370" y="2529473"/>
                    <a:pt x="2206037" y="2449039"/>
                    <a:pt x="2210270" y="2374956"/>
                  </a:cubicBezTo>
                  <a:cubicBezTo>
                    <a:pt x="2214503" y="2300873"/>
                    <a:pt x="2269537" y="2239489"/>
                    <a:pt x="2273770" y="2171756"/>
                  </a:cubicBezTo>
                  <a:cubicBezTo>
                    <a:pt x="2278003" y="2104023"/>
                    <a:pt x="2242020" y="2032056"/>
                    <a:pt x="2235670" y="1968556"/>
                  </a:cubicBezTo>
                  <a:cubicBezTo>
                    <a:pt x="2229320" y="1905056"/>
                    <a:pt x="2231437" y="1824623"/>
                    <a:pt x="2235670" y="1790756"/>
                  </a:cubicBezTo>
                  <a:cubicBezTo>
                    <a:pt x="2239903" y="1756889"/>
                    <a:pt x="2261070" y="1843673"/>
                    <a:pt x="2261070" y="1765356"/>
                  </a:cubicBezTo>
                  <a:cubicBezTo>
                    <a:pt x="2261070" y="1687039"/>
                    <a:pt x="2252603" y="1409756"/>
                    <a:pt x="2235670" y="1320856"/>
                  </a:cubicBezTo>
                  <a:cubicBezTo>
                    <a:pt x="2218737" y="1231956"/>
                    <a:pt x="2182753" y="1278523"/>
                    <a:pt x="2159470" y="1231956"/>
                  </a:cubicBezTo>
                  <a:cubicBezTo>
                    <a:pt x="2136187" y="1185389"/>
                    <a:pt x="2138303" y="1090139"/>
                    <a:pt x="2095970" y="1041456"/>
                  </a:cubicBezTo>
                  <a:cubicBezTo>
                    <a:pt x="2053637" y="992773"/>
                    <a:pt x="1966853" y="1011823"/>
                    <a:pt x="1905470" y="939856"/>
                  </a:cubicBezTo>
                  <a:cubicBezTo>
                    <a:pt x="1844087" y="867889"/>
                    <a:pt x="1812337" y="711256"/>
                    <a:pt x="1727670" y="609656"/>
                  </a:cubicBezTo>
                  <a:cubicBezTo>
                    <a:pt x="1643003" y="508056"/>
                    <a:pt x="1480020" y="431856"/>
                    <a:pt x="1397470" y="330256"/>
                  </a:cubicBezTo>
                  <a:cubicBezTo>
                    <a:pt x="1314920" y="228656"/>
                    <a:pt x="1276820" y="-4177"/>
                    <a:pt x="1232370" y="56"/>
                  </a:cubicBezTo>
                  <a:cubicBezTo>
                    <a:pt x="1187920" y="4289"/>
                    <a:pt x="1166753" y="296389"/>
                    <a:pt x="1130770" y="355656"/>
                  </a:cubicBezTo>
                  <a:cubicBezTo>
                    <a:pt x="1094787" y="414923"/>
                    <a:pt x="1016470" y="355656"/>
                    <a:pt x="1016470" y="355656"/>
                  </a:cubicBezTo>
                  <a:cubicBezTo>
                    <a:pt x="965670" y="355656"/>
                    <a:pt x="891587" y="345073"/>
                    <a:pt x="825970" y="355656"/>
                  </a:cubicBezTo>
                  <a:cubicBezTo>
                    <a:pt x="760353" y="366239"/>
                    <a:pt x="684153" y="391639"/>
                    <a:pt x="622770" y="419156"/>
                  </a:cubicBezTo>
                  <a:cubicBezTo>
                    <a:pt x="561387" y="446673"/>
                    <a:pt x="497887" y="537689"/>
                    <a:pt x="457670" y="520756"/>
                  </a:cubicBezTo>
                  <a:cubicBezTo>
                    <a:pt x="417453" y="503823"/>
                    <a:pt x="419570" y="381056"/>
                    <a:pt x="381470" y="317556"/>
                  </a:cubicBezTo>
                  <a:cubicBezTo>
                    <a:pt x="343370" y="254056"/>
                    <a:pt x="265053" y="163039"/>
                    <a:pt x="229070" y="139756"/>
                  </a:cubicBezTo>
                  <a:cubicBezTo>
                    <a:pt x="193087" y="116473"/>
                    <a:pt x="159220" y="120706"/>
                    <a:pt x="152870" y="1524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139952" y="465313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accent6">
                    <a:lumMod val="50000"/>
                  </a:schemeClr>
                </a:solidFill>
                <a:latin typeface="华文黑体" pitchFamily="2" charset="-122"/>
                <a:ea typeface="华文黑体" pitchFamily="2" charset="-122"/>
                <a:cs typeface="华文黑体" pitchFamily="2" charset="-122"/>
              </a:rPr>
              <a:t>朱元璋</a:t>
            </a:r>
            <a:endParaRPr lang="en-US" altLang="zh-CN" dirty="0" smtClean="0">
              <a:solidFill>
                <a:schemeClr val="accent6">
                  <a:lumMod val="50000"/>
                </a:schemeClr>
              </a:solidFill>
              <a:latin typeface="华文黑体" pitchFamily="2" charset="-122"/>
              <a:ea typeface="华文黑体" pitchFamily="2" charset="-122"/>
              <a:cs typeface="华文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715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任意多边形 15"/>
          <p:cNvSpPr/>
          <p:nvPr/>
        </p:nvSpPr>
        <p:spPr>
          <a:xfrm>
            <a:off x="3287700" y="732699"/>
            <a:ext cx="2337766" cy="4756670"/>
          </a:xfrm>
          <a:custGeom>
            <a:avLst/>
            <a:gdLst/>
            <a:ahLst/>
            <a:cxnLst/>
            <a:rect l="l" t="t" r="r" b="b"/>
            <a:pathLst>
              <a:path w="2736427" h="5567828">
                <a:moveTo>
                  <a:pt x="2189009" y="2515436"/>
                </a:moveTo>
                <a:cubicBezTo>
                  <a:pt x="2184109" y="2514627"/>
                  <a:pt x="2179165" y="2514866"/>
                  <a:pt x="2174204" y="2516586"/>
                </a:cubicBezTo>
                <a:cubicBezTo>
                  <a:pt x="2163799" y="2520193"/>
                  <a:pt x="2152411" y="2530894"/>
                  <a:pt x="2140556" y="2544302"/>
                </a:cubicBezTo>
                <a:lnTo>
                  <a:pt x="2107529" y="2805511"/>
                </a:lnTo>
                <a:cubicBezTo>
                  <a:pt x="2114408" y="2817682"/>
                  <a:pt x="2141396" y="2752594"/>
                  <a:pt x="2158329" y="2726136"/>
                </a:cubicBezTo>
                <a:lnTo>
                  <a:pt x="2199604" y="2545161"/>
                </a:lnTo>
                <a:lnTo>
                  <a:pt x="2204115" y="2520967"/>
                </a:lnTo>
                <a:cubicBezTo>
                  <a:pt x="2199174" y="2518262"/>
                  <a:pt x="2194116" y="2516279"/>
                  <a:pt x="2189009" y="2515436"/>
                </a:cubicBezTo>
                <a:close/>
                <a:moveTo>
                  <a:pt x="899223" y="750097"/>
                </a:moveTo>
                <a:lnTo>
                  <a:pt x="884360" y="792560"/>
                </a:lnTo>
                <a:cubicBezTo>
                  <a:pt x="881582" y="806054"/>
                  <a:pt x="881979" y="816373"/>
                  <a:pt x="884360" y="825898"/>
                </a:cubicBezTo>
                <a:cubicBezTo>
                  <a:pt x="886741" y="835423"/>
                  <a:pt x="890710" y="850901"/>
                  <a:pt x="898648" y="849710"/>
                </a:cubicBezTo>
                <a:cubicBezTo>
                  <a:pt x="906586" y="848519"/>
                  <a:pt x="917301" y="829867"/>
                  <a:pt x="931985" y="818754"/>
                </a:cubicBezTo>
                <a:cubicBezTo>
                  <a:pt x="939537" y="813040"/>
                  <a:pt x="948978" y="806905"/>
                  <a:pt x="958851" y="800674"/>
                </a:cubicBezTo>
                <a:lnTo>
                  <a:pt x="958179" y="799704"/>
                </a:lnTo>
                <a:cubicBezTo>
                  <a:pt x="943892" y="789385"/>
                  <a:pt x="924445" y="776289"/>
                  <a:pt x="915317" y="768748"/>
                </a:cubicBezTo>
                <a:cubicBezTo>
                  <a:pt x="906189" y="761207"/>
                  <a:pt x="914522" y="766366"/>
                  <a:pt x="903410" y="754460"/>
                </a:cubicBezTo>
                <a:close/>
                <a:moveTo>
                  <a:pt x="1051941" y="943"/>
                </a:moveTo>
                <a:cubicBezTo>
                  <a:pt x="1072777" y="-495"/>
                  <a:pt x="1095300" y="-396"/>
                  <a:pt x="1117723" y="1985"/>
                </a:cubicBezTo>
                <a:cubicBezTo>
                  <a:pt x="1162570" y="6747"/>
                  <a:pt x="1225276" y="22623"/>
                  <a:pt x="1265360" y="37704"/>
                </a:cubicBezTo>
                <a:cubicBezTo>
                  <a:pt x="1305444" y="52785"/>
                  <a:pt x="1333623" y="68661"/>
                  <a:pt x="1358229" y="92473"/>
                </a:cubicBezTo>
                <a:cubicBezTo>
                  <a:pt x="1382835" y="116285"/>
                  <a:pt x="1394345" y="151607"/>
                  <a:pt x="1412998" y="180579"/>
                </a:cubicBezTo>
                <a:cubicBezTo>
                  <a:pt x="1431651" y="209551"/>
                  <a:pt x="1457051" y="231776"/>
                  <a:pt x="1470148" y="266304"/>
                </a:cubicBezTo>
                <a:cubicBezTo>
                  <a:pt x="1483245" y="300832"/>
                  <a:pt x="1495151" y="364729"/>
                  <a:pt x="1491579" y="387748"/>
                </a:cubicBezTo>
                <a:cubicBezTo>
                  <a:pt x="1488007" y="410767"/>
                  <a:pt x="1457051" y="394494"/>
                  <a:pt x="1448717" y="404416"/>
                </a:cubicBezTo>
                <a:cubicBezTo>
                  <a:pt x="1440383" y="414338"/>
                  <a:pt x="1446335" y="431801"/>
                  <a:pt x="1441573" y="447279"/>
                </a:cubicBezTo>
                <a:cubicBezTo>
                  <a:pt x="1436811" y="462757"/>
                  <a:pt x="1425301" y="477044"/>
                  <a:pt x="1420142" y="497285"/>
                </a:cubicBezTo>
                <a:cubicBezTo>
                  <a:pt x="1414983" y="517526"/>
                  <a:pt x="1414586" y="553642"/>
                  <a:pt x="1410617" y="568723"/>
                </a:cubicBezTo>
                <a:cubicBezTo>
                  <a:pt x="1406648" y="583804"/>
                  <a:pt x="1397917" y="573882"/>
                  <a:pt x="1396329" y="587773"/>
                </a:cubicBezTo>
                <a:cubicBezTo>
                  <a:pt x="1394741" y="601664"/>
                  <a:pt x="1403076" y="637779"/>
                  <a:pt x="1401092" y="652066"/>
                </a:cubicBezTo>
                <a:cubicBezTo>
                  <a:pt x="1399108" y="666353"/>
                  <a:pt x="1388789" y="670323"/>
                  <a:pt x="1384423" y="673498"/>
                </a:cubicBezTo>
                <a:cubicBezTo>
                  <a:pt x="1380057" y="676673"/>
                  <a:pt x="1376882" y="663972"/>
                  <a:pt x="1374898" y="671116"/>
                </a:cubicBezTo>
                <a:cubicBezTo>
                  <a:pt x="1372914" y="678260"/>
                  <a:pt x="1378470" y="700088"/>
                  <a:pt x="1372517" y="716360"/>
                </a:cubicBezTo>
                <a:cubicBezTo>
                  <a:pt x="1366564" y="732632"/>
                  <a:pt x="1345529" y="756842"/>
                  <a:pt x="1339179" y="768748"/>
                </a:cubicBezTo>
                <a:cubicBezTo>
                  <a:pt x="1332829" y="780654"/>
                  <a:pt x="1330845" y="781845"/>
                  <a:pt x="1334417" y="787798"/>
                </a:cubicBezTo>
                <a:cubicBezTo>
                  <a:pt x="1337989" y="793751"/>
                  <a:pt x="1355848" y="795338"/>
                  <a:pt x="1360610" y="804466"/>
                </a:cubicBezTo>
                <a:cubicBezTo>
                  <a:pt x="1365372" y="813594"/>
                  <a:pt x="1362595" y="832644"/>
                  <a:pt x="1362992" y="842566"/>
                </a:cubicBezTo>
                <a:cubicBezTo>
                  <a:pt x="1363389" y="852488"/>
                  <a:pt x="1354261" y="849711"/>
                  <a:pt x="1362992" y="863998"/>
                </a:cubicBezTo>
                <a:cubicBezTo>
                  <a:pt x="1371723" y="878285"/>
                  <a:pt x="1395932" y="910432"/>
                  <a:pt x="1415379" y="928291"/>
                </a:cubicBezTo>
                <a:cubicBezTo>
                  <a:pt x="1434826" y="946150"/>
                  <a:pt x="1468957" y="962820"/>
                  <a:pt x="1479673" y="971154"/>
                </a:cubicBezTo>
                <a:lnTo>
                  <a:pt x="1479202" y="971654"/>
                </a:lnTo>
                <a:lnTo>
                  <a:pt x="1536823" y="985441"/>
                </a:lnTo>
                <a:lnTo>
                  <a:pt x="1820192" y="1097360"/>
                </a:lnTo>
                <a:cubicBezTo>
                  <a:pt x="1870198" y="1117998"/>
                  <a:pt x="1939651" y="1123554"/>
                  <a:pt x="1970210" y="1159273"/>
                </a:cubicBezTo>
                <a:cubicBezTo>
                  <a:pt x="1978148" y="1198167"/>
                  <a:pt x="1979339" y="1232298"/>
                  <a:pt x="1994023" y="1275954"/>
                </a:cubicBezTo>
                <a:cubicBezTo>
                  <a:pt x="2008708" y="1319610"/>
                  <a:pt x="2034108" y="1371204"/>
                  <a:pt x="2058317" y="1421210"/>
                </a:cubicBezTo>
                <a:cubicBezTo>
                  <a:pt x="2082526" y="1471216"/>
                  <a:pt x="2116260" y="1529557"/>
                  <a:pt x="2139279" y="1575991"/>
                </a:cubicBezTo>
                <a:cubicBezTo>
                  <a:pt x="2162298" y="1622425"/>
                  <a:pt x="2178173" y="1663700"/>
                  <a:pt x="2196429" y="1699816"/>
                </a:cubicBezTo>
                <a:cubicBezTo>
                  <a:pt x="2214685" y="1735932"/>
                  <a:pt x="2240086" y="1775223"/>
                  <a:pt x="2248817" y="1792685"/>
                </a:cubicBezTo>
                <a:lnTo>
                  <a:pt x="2241193" y="1870451"/>
                </a:lnTo>
                <a:cubicBezTo>
                  <a:pt x="2276732" y="1889788"/>
                  <a:pt x="2308343" y="1908020"/>
                  <a:pt x="2329779" y="1922860"/>
                </a:cubicBezTo>
                <a:cubicBezTo>
                  <a:pt x="2364175" y="1946673"/>
                  <a:pt x="2373700" y="1959373"/>
                  <a:pt x="2380579" y="1976835"/>
                </a:cubicBezTo>
                <a:cubicBezTo>
                  <a:pt x="2387458" y="1994297"/>
                  <a:pt x="2372112" y="2011231"/>
                  <a:pt x="2371054" y="2027635"/>
                </a:cubicBezTo>
                <a:cubicBezTo>
                  <a:pt x="2369996" y="2044039"/>
                  <a:pt x="2370525" y="2058856"/>
                  <a:pt x="2374229" y="2075260"/>
                </a:cubicBezTo>
                <a:cubicBezTo>
                  <a:pt x="2377933" y="2091664"/>
                  <a:pt x="2385871" y="2101718"/>
                  <a:pt x="2393279" y="2126060"/>
                </a:cubicBezTo>
                <a:cubicBezTo>
                  <a:pt x="2400687" y="2150402"/>
                  <a:pt x="2420267" y="2192735"/>
                  <a:pt x="2418679" y="2221310"/>
                </a:cubicBezTo>
                <a:cubicBezTo>
                  <a:pt x="2417092" y="2249885"/>
                  <a:pt x="2396454" y="2280048"/>
                  <a:pt x="2383754" y="2297510"/>
                </a:cubicBezTo>
                <a:cubicBezTo>
                  <a:pt x="2372975" y="2312332"/>
                  <a:pt x="2360670" y="2315717"/>
                  <a:pt x="2348981" y="2322589"/>
                </a:cubicBezTo>
                <a:cubicBezTo>
                  <a:pt x="2370959" y="2331017"/>
                  <a:pt x="2392736" y="2345908"/>
                  <a:pt x="2402804" y="2361011"/>
                </a:cubicBezTo>
                <a:cubicBezTo>
                  <a:pt x="2418679" y="2384823"/>
                  <a:pt x="2411271" y="2422924"/>
                  <a:pt x="2409154" y="2456261"/>
                </a:cubicBezTo>
                <a:cubicBezTo>
                  <a:pt x="2407037" y="2489598"/>
                  <a:pt x="2405979" y="2505474"/>
                  <a:pt x="2390104" y="2561036"/>
                </a:cubicBezTo>
                <a:cubicBezTo>
                  <a:pt x="2374229" y="2616598"/>
                  <a:pt x="2329779" y="2727194"/>
                  <a:pt x="2313904" y="2789636"/>
                </a:cubicBezTo>
                <a:cubicBezTo>
                  <a:pt x="2298029" y="2852078"/>
                  <a:pt x="2301204" y="2887003"/>
                  <a:pt x="2294854" y="2935686"/>
                </a:cubicBezTo>
                <a:lnTo>
                  <a:pt x="2296682" y="2938738"/>
                </a:lnTo>
                <a:cubicBezTo>
                  <a:pt x="2305956" y="2940355"/>
                  <a:pt x="2314332" y="2940835"/>
                  <a:pt x="2320254" y="2938861"/>
                </a:cubicBezTo>
                <a:cubicBezTo>
                  <a:pt x="2329779" y="2935686"/>
                  <a:pt x="2325016" y="2919282"/>
                  <a:pt x="2336129" y="2916636"/>
                </a:cubicBezTo>
                <a:cubicBezTo>
                  <a:pt x="2347242" y="2913990"/>
                  <a:pt x="2357825" y="2913990"/>
                  <a:pt x="2386929" y="2922986"/>
                </a:cubicBezTo>
                <a:cubicBezTo>
                  <a:pt x="2416033" y="2931982"/>
                  <a:pt x="2487471" y="2962673"/>
                  <a:pt x="2510754" y="2970611"/>
                </a:cubicBezTo>
                <a:lnTo>
                  <a:pt x="2519505" y="2973332"/>
                </a:lnTo>
                <a:cubicBezTo>
                  <a:pt x="2521198" y="2972145"/>
                  <a:pt x="2520261" y="2971169"/>
                  <a:pt x="2520726" y="2970611"/>
                </a:cubicBezTo>
                <a:lnTo>
                  <a:pt x="2526629" y="2970611"/>
                </a:lnTo>
                <a:cubicBezTo>
                  <a:pt x="2542504" y="2973257"/>
                  <a:pt x="2585896" y="2970082"/>
                  <a:pt x="2606004" y="2986486"/>
                </a:cubicBezTo>
                <a:cubicBezTo>
                  <a:pt x="2626112" y="3002890"/>
                  <a:pt x="2643046" y="3043636"/>
                  <a:pt x="2647279" y="3069036"/>
                </a:cubicBezTo>
                <a:cubicBezTo>
                  <a:pt x="2651512" y="3094436"/>
                  <a:pt x="2625583" y="3117719"/>
                  <a:pt x="2631404" y="3138886"/>
                </a:cubicBezTo>
                <a:cubicBezTo>
                  <a:pt x="2637225" y="3160053"/>
                  <a:pt x="2665800" y="3176986"/>
                  <a:pt x="2682204" y="3196036"/>
                </a:cubicBezTo>
                <a:cubicBezTo>
                  <a:pt x="2698608" y="3215086"/>
                  <a:pt x="2721362" y="3227257"/>
                  <a:pt x="2729829" y="3253186"/>
                </a:cubicBezTo>
                <a:cubicBezTo>
                  <a:pt x="2738296" y="3279115"/>
                  <a:pt x="2737766" y="3298165"/>
                  <a:pt x="2733004" y="3351611"/>
                </a:cubicBezTo>
                <a:cubicBezTo>
                  <a:pt x="2728242" y="3405057"/>
                  <a:pt x="2719775" y="3511419"/>
                  <a:pt x="2701254" y="3573861"/>
                </a:cubicBezTo>
                <a:cubicBezTo>
                  <a:pt x="2682733" y="3636303"/>
                  <a:pt x="2650983" y="3705624"/>
                  <a:pt x="2621879" y="3726261"/>
                </a:cubicBezTo>
                <a:cubicBezTo>
                  <a:pt x="2592775" y="3746899"/>
                  <a:pt x="2557321" y="3715149"/>
                  <a:pt x="2526629" y="3697686"/>
                </a:cubicBezTo>
                <a:cubicBezTo>
                  <a:pt x="2495937" y="3680224"/>
                  <a:pt x="2454662" y="3641594"/>
                  <a:pt x="2437729" y="3621486"/>
                </a:cubicBezTo>
                <a:cubicBezTo>
                  <a:pt x="2420796" y="3601378"/>
                  <a:pt x="2438787" y="3608257"/>
                  <a:pt x="2425029" y="3577036"/>
                </a:cubicBezTo>
                <a:cubicBezTo>
                  <a:pt x="2420300" y="3566304"/>
                  <a:pt x="2413883" y="3552665"/>
                  <a:pt x="2406304" y="3537143"/>
                </a:cubicBezTo>
                <a:cubicBezTo>
                  <a:pt x="2411382" y="3579730"/>
                  <a:pt x="2416107" y="3618008"/>
                  <a:pt x="2420267" y="3650062"/>
                </a:cubicBezTo>
                <a:cubicBezTo>
                  <a:pt x="2433761" y="3754043"/>
                  <a:pt x="2445667" y="3773093"/>
                  <a:pt x="2448842" y="3831037"/>
                </a:cubicBezTo>
                <a:cubicBezTo>
                  <a:pt x="2452017" y="3888981"/>
                  <a:pt x="2451223" y="3924700"/>
                  <a:pt x="2439317" y="3997725"/>
                </a:cubicBezTo>
                <a:cubicBezTo>
                  <a:pt x="2427411" y="4070750"/>
                  <a:pt x="2401217" y="4193781"/>
                  <a:pt x="2377404" y="4269187"/>
                </a:cubicBezTo>
                <a:cubicBezTo>
                  <a:pt x="2353592" y="4344593"/>
                  <a:pt x="2313905" y="4385868"/>
                  <a:pt x="2296442" y="4450162"/>
                </a:cubicBezTo>
                <a:cubicBezTo>
                  <a:pt x="2278980" y="4514456"/>
                  <a:pt x="2270248" y="4610500"/>
                  <a:pt x="2272629" y="4654950"/>
                </a:cubicBezTo>
                <a:cubicBezTo>
                  <a:pt x="2275010" y="4699400"/>
                  <a:pt x="2284535" y="4708131"/>
                  <a:pt x="2310729" y="4716862"/>
                </a:cubicBezTo>
                <a:cubicBezTo>
                  <a:pt x="2336923" y="4725593"/>
                  <a:pt x="2404392" y="4707337"/>
                  <a:pt x="2429792" y="4707337"/>
                </a:cubicBezTo>
                <a:cubicBezTo>
                  <a:pt x="2455192" y="4707337"/>
                  <a:pt x="2446460" y="4694637"/>
                  <a:pt x="2463129" y="4716862"/>
                </a:cubicBezTo>
                <a:cubicBezTo>
                  <a:pt x="2479798" y="4739087"/>
                  <a:pt x="2521073" y="4807350"/>
                  <a:pt x="2529804" y="4840687"/>
                </a:cubicBezTo>
                <a:cubicBezTo>
                  <a:pt x="2538535" y="4874024"/>
                  <a:pt x="2513929" y="4893074"/>
                  <a:pt x="2515517" y="4916887"/>
                </a:cubicBezTo>
                <a:cubicBezTo>
                  <a:pt x="2517105" y="4940700"/>
                  <a:pt x="2559966" y="4966100"/>
                  <a:pt x="2539329" y="4983562"/>
                </a:cubicBezTo>
                <a:cubicBezTo>
                  <a:pt x="2518692" y="5001024"/>
                  <a:pt x="2448048" y="5015312"/>
                  <a:pt x="2391692" y="5021662"/>
                </a:cubicBezTo>
                <a:cubicBezTo>
                  <a:pt x="2335336" y="5028012"/>
                  <a:pt x="2406773" y="5019281"/>
                  <a:pt x="2201192" y="5021662"/>
                </a:cubicBezTo>
                <a:lnTo>
                  <a:pt x="1687674" y="5028697"/>
                </a:lnTo>
                <a:cubicBezTo>
                  <a:pt x="1700350" y="5075951"/>
                  <a:pt x="1725071" y="5162909"/>
                  <a:pt x="1734467" y="5193113"/>
                </a:cubicBezTo>
                <a:cubicBezTo>
                  <a:pt x="1742802" y="5219902"/>
                  <a:pt x="1752029" y="5204722"/>
                  <a:pt x="1752103" y="5208852"/>
                </a:cubicBezTo>
                <a:lnTo>
                  <a:pt x="1748754" y="5221688"/>
                </a:lnTo>
                <a:cubicBezTo>
                  <a:pt x="1739229" y="5253438"/>
                  <a:pt x="1712242" y="5337576"/>
                  <a:pt x="1677317" y="5383613"/>
                </a:cubicBezTo>
                <a:cubicBezTo>
                  <a:pt x="1642392" y="5429650"/>
                  <a:pt x="1594766" y="5467751"/>
                  <a:pt x="1539204" y="5497913"/>
                </a:cubicBezTo>
                <a:cubicBezTo>
                  <a:pt x="1483642" y="5528075"/>
                  <a:pt x="1401092" y="5555857"/>
                  <a:pt x="1343942" y="5564588"/>
                </a:cubicBezTo>
                <a:cubicBezTo>
                  <a:pt x="1286792" y="5573319"/>
                  <a:pt x="1241548" y="5563001"/>
                  <a:pt x="1196304" y="5550301"/>
                </a:cubicBezTo>
                <a:cubicBezTo>
                  <a:pt x="1151060" y="5537601"/>
                  <a:pt x="1089148" y="5511407"/>
                  <a:pt x="1072479" y="5488388"/>
                </a:cubicBezTo>
                <a:cubicBezTo>
                  <a:pt x="1055810" y="5465369"/>
                  <a:pt x="1087561" y="5432826"/>
                  <a:pt x="1096292" y="5412188"/>
                </a:cubicBezTo>
                <a:cubicBezTo>
                  <a:pt x="1105023" y="5391550"/>
                  <a:pt x="1121692" y="5383613"/>
                  <a:pt x="1124867" y="5364563"/>
                </a:cubicBezTo>
                <a:cubicBezTo>
                  <a:pt x="1128042" y="5345513"/>
                  <a:pt x="1112167" y="5311382"/>
                  <a:pt x="1115342" y="5297888"/>
                </a:cubicBezTo>
                <a:cubicBezTo>
                  <a:pt x="1118517" y="5284394"/>
                  <a:pt x="1136773" y="5297095"/>
                  <a:pt x="1143917" y="5283601"/>
                </a:cubicBezTo>
                <a:cubicBezTo>
                  <a:pt x="1151061" y="5270107"/>
                  <a:pt x="1146298" y="5238357"/>
                  <a:pt x="1158204" y="5216926"/>
                </a:cubicBezTo>
                <a:cubicBezTo>
                  <a:pt x="1170110" y="5195495"/>
                  <a:pt x="1202654" y="5176444"/>
                  <a:pt x="1215354" y="5155013"/>
                </a:cubicBezTo>
                <a:cubicBezTo>
                  <a:pt x="1228054" y="5133582"/>
                  <a:pt x="1231229" y="5110960"/>
                  <a:pt x="1234404" y="5088338"/>
                </a:cubicBezTo>
                <a:lnTo>
                  <a:pt x="1232786" y="5034929"/>
                </a:lnTo>
                <a:lnTo>
                  <a:pt x="1158204" y="5035950"/>
                </a:lnTo>
                <a:lnTo>
                  <a:pt x="815304" y="5035950"/>
                </a:lnTo>
                <a:cubicBezTo>
                  <a:pt x="815254" y="5035950"/>
                  <a:pt x="575587" y="5032776"/>
                  <a:pt x="524792" y="5035950"/>
                </a:cubicBezTo>
                <a:cubicBezTo>
                  <a:pt x="473992" y="5039125"/>
                  <a:pt x="547810" y="5041506"/>
                  <a:pt x="510504" y="5055000"/>
                </a:cubicBezTo>
                <a:cubicBezTo>
                  <a:pt x="473198" y="5068494"/>
                  <a:pt x="360485" y="5107387"/>
                  <a:pt x="300954" y="5116912"/>
                </a:cubicBezTo>
                <a:cubicBezTo>
                  <a:pt x="241423" y="5126437"/>
                  <a:pt x="195386" y="5120881"/>
                  <a:pt x="153317" y="5112150"/>
                </a:cubicBezTo>
                <a:cubicBezTo>
                  <a:pt x="111248" y="5103419"/>
                  <a:pt x="67592" y="5085162"/>
                  <a:pt x="48542" y="5064525"/>
                </a:cubicBezTo>
                <a:cubicBezTo>
                  <a:pt x="29492" y="5043888"/>
                  <a:pt x="46954" y="5020075"/>
                  <a:pt x="39017" y="4988325"/>
                </a:cubicBezTo>
                <a:cubicBezTo>
                  <a:pt x="31080" y="4956575"/>
                  <a:pt x="4092" y="4902600"/>
                  <a:pt x="917" y="4874025"/>
                </a:cubicBezTo>
                <a:cubicBezTo>
                  <a:pt x="-2258" y="4845450"/>
                  <a:pt x="2505" y="4834337"/>
                  <a:pt x="19967" y="4816875"/>
                </a:cubicBezTo>
                <a:cubicBezTo>
                  <a:pt x="37429" y="4799413"/>
                  <a:pt x="81879" y="4777188"/>
                  <a:pt x="105692" y="4769250"/>
                </a:cubicBezTo>
                <a:cubicBezTo>
                  <a:pt x="129504" y="4761313"/>
                  <a:pt x="142998" y="4765281"/>
                  <a:pt x="162842" y="4769250"/>
                </a:cubicBezTo>
                <a:cubicBezTo>
                  <a:pt x="182686" y="4773219"/>
                  <a:pt x="208085" y="4793062"/>
                  <a:pt x="224754" y="4793062"/>
                </a:cubicBezTo>
                <a:cubicBezTo>
                  <a:pt x="241423" y="4793062"/>
                  <a:pt x="257298" y="4797031"/>
                  <a:pt x="262854" y="4769250"/>
                </a:cubicBezTo>
                <a:cubicBezTo>
                  <a:pt x="268410" y="4741469"/>
                  <a:pt x="258886" y="4681144"/>
                  <a:pt x="258092" y="4626375"/>
                </a:cubicBezTo>
                <a:cubicBezTo>
                  <a:pt x="257298" y="4571606"/>
                  <a:pt x="270792" y="4514456"/>
                  <a:pt x="258092" y="4440637"/>
                </a:cubicBezTo>
                <a:cubicBezTo>
                  <a:pt x="245392" y="4366818"/>
                  <a:pt x="201736" y="4261250"/>
                  <a:pt x="181892" y="4183462"/>
                </a:cubicBezTo>
                <a:cubicBezTo>
                  <a:pt x="162048" y="4105675"/>
                  <a:pt x="147760" y="4045350"/>
                  <a:pt x="139029" y="3973912"/>
                </a:cubicBezTo>
                <a:cubicBezTo>
                  <a:pt x="130298" y="3902475"/>
                  <a:pt x="126329" y="3805637"/>
                  <a:pt x="129504" y="3754837"/>
                </a:cubicBezTo>
                <a:cubicBezTo>
                  <a:pt x="132679" y="3704037"/>
                  <a:pt x="150142" y="3700068"/>
                  <a:pt x="158079" y="3669112"/>
                </a:cubicBezTo>
                <a:cubicBezTo>
                  <a:pt x="166016" y="3638156"/>
                  <a:pt x="169985" y="3600056"/>
                  <a:pt x="177129" y="3569100"/>
                </a:cubicBezTo>
                <a:cubicBezTo>
                  <a:pt x="184273" y="3538144"/>
                  <a:pt x="192607" y="3510759"/>
                  <a:pt x="200942" y="3483375"/>
                </a:cubicBezTo>
                <a:lnTo>
                  <a:pt x="204610" y="3377005"/>
                </a:lnTo>
                <a:lnTo>
                  <a:pt x="202529" y="3377011"/>
                </a:lnTo>
                <a:cubicBezTo>
                  <a:pt x="191681" y="3374894"/>
                  <a:pt x="180833" y="3372778"/>
                  <a:pt x="177129" y="3357961"/>
                </a:cubicBezTo>
                <a:cubicBezTo>
                  <a:pt x="173425" y="3343144"/>
                  <a:pt x="176600" y="3307161"/>
                  <a:pt x="180304" y="3288111"/>
                </a:cubicBezTo>
                <a:cubicBezTo>
                  <a:pt x="184008" y="3269061"/>
                  <a:pt x="188771" y="3255832"/>
                  <a:pt x="199354" y="3243661"/>
                </a:cubicBezTo>
                <a:cubicBezTo>
                  <a:pt x="209937" y="3231490"/>
                  <a:pt x="232691" y="3227257"/>
                  <a:pt x="243804" y="3215086"/>
                </a:cubicBezTo>
                <a:cubicBezTo>
                  <a:pt x="254917" y="3202915"/>
                  <a:pt x="256504" y="3188099"/>
                  <a:pt x="266029" y="3170636"/>
                </a:cubicBezTo>
                <a:cubicBezTo>
                  <a:pt x="275554" y="3153174"/>
                  <a:pt x="294075" y="3134123"/>
                  <a:pt x="300954" y="3110311"/>
                </a:cubicBezTo>
                <a:cubicBezTo>
                  <a:pt x="307833" y="3086499"/>
                  <a:pt x="310479" y="3064803"/>
                  <a:pt x="307304" y="3027761"/>
                </a:cubicBezTo>
                <a:cubicBezTo>
                  <a:pt x="304129" y="2990719"/>
                  <a:pt x="289312" y="2922986"/>
                  <a:pt x="281904" y="2888061"/>
                </a:cubicBezTo>
                <a:cubicBezTo>
                  <a:pt x="274496" y="2853136"/>
                  <a:pt x="274496" y="2851548"/>
                  <a:pt x="262854" y="2818211"/>
                </a:cubicBezTo>
                <a:cubicBezTo>
                  <a:pt x="251212" y="2784874"/>
                  <a:pt x="227400" y="2735132"/>
                  <a:pt x="212054" y="2688036"/>
                </a:cubicBezTo>
                <a:cubicBezTo>
                  <a:pt x="196708" y="2640940"/>
                  <a:pt x="175012" y="2580615"/>
                  <a:pt x="170779" y="2535636"/>
                </a:cubicBezTo>
                <a:cubicBezTo>
                  <a:pt x="166546" y="2490657"/>
                  <a:pt x="179775" y="2447265"/>
                  <a:pt x="186654" y="2418161"/>
                </a:cubicBezTo>
                <a:cubicBezTo>
                  <a:pt x="193533" y="2389057"/>
                  <a:pt x="177658" y="2382707"/>
                  <a:pt x="212054" y="2361011"/>
                </a:cubicBezTo>
                <a:lnTo>
                  <a:pt x="221063" y="2356041"/>
                </a:lnTo>
                <a:cubicBezTo>
                  <a:pt x="213357" y="2349833"/>
                  <a:pt x="206947" y="2343900"/>
                  <a:pt x="202529" y="2338785"/>
                </a:cubicBezTo>
                <a:cubicBezTo>
                  <a:pt x="182421" y="2315502"/>
                  <a:pt x="198825" y="2313385"/>
                  <a:pt x="186654" y="2284810"/>
                </a:cubicBezTo>
                <a:cubicBezTo>
                  <a:pt x="174483" y="2256235"/>
                  <a:pt x="145379" y="2192735"/>
                  <a:pt x="129504" y="2167335"/>
                </a:cubicBezTo>
                <a:cubicBezTo>
                  <a:pt x="113629" y="2141935"/>
                  <a:pt x="107279" y="2150931"/>
                  <a:pt x="91404" y="2132410"/>
                </a:cubicBezTo>
                <a:cubicBezTo>
                  <a:pt x="75529" y="2113889"/>
                  <a:pt x="53304" y="2081610"/>
                  <a:pt x="34254" y="2056210"/>
                </a:cubicBezTo>
                <a:cubicBezTo>
                  <a:pt x="40604" y="2023931"/>
                  <a:pt x="99871" y="1942439"/>
                  <a:pt x="123154" y="1910160"/>
                </a:cubicBezTo>
                <a:cubicBezTo>
                  <a:pt x="146437" y="1877881"/>
                  <a:pt x="160196" y="1879468"/>
                  <a:pt x="173954" y="1862535"/>
                </a:cubicBezTo>
                <a:cubicBezTo>
                  <a:pt x="187712" y="1845602"/>
                  <a:pt x="188242" y="1823906"/>
                  <a:pt x="205704" y="1808560"/>
                </a:cubicBezTo>
                <a:cubicBezTo>
                  <a:pt x="223166" y="1793214"/>
                  <a:pt x="239571" y="1780514"/>
                  <a:pt x="269204" y="1767285"/>
                </a:cubicBezTo>
                <a:cubicBezTo>
                  <a:pt x="281012" y="1762014"/>
                  <a:pt x="295508" y="1756911"/>
                  <a:pt x="311223" y="1752301"/>
                </a:cubicBezTo>
                <a:lnTo>
                  <a:pt x="289048" y="1678385"/>
                </a:lnTo>
                <a:lnTo>
                  <a:pt x="286667" y="1625998"/>
                </a:lnTo>
                <a:cubicBezTo>
                  <a:pt x="285079" y="1617267"/>
                  <a:pt x="277935" y="1619251"/>
                  <a:pt x="281904" y="1599804"/>
                </a:cubicBezTo>
                <a:cubicBezTo>
                  <a:pt x="285873" y="1580357"/>
                  <a:pt x="300160" y="1539082"/>
                  <a:pt x="310479" y="1509316"/>
                </a:cubicBezTo>
                <a:cubicBezTo>
                  <a:pt x="320798" y="1479550"/>
                  <a:pt x="337467" y="1447800"/>
                  <a:pt x="343817" y="1421210"/>
                </a:cubicBezTo>
                <a:cubicBezTo>
                  <a:pt x="350167" y="1394620"/>
                  <a:pt x="347389" y="1373585"/>
                  <a:pt x="348579" y="1349773"/>
                </a:cubicBezTo>
                <a:cubicBezTo>
                  <a:pt x="349769" y="1325961"/>
                  <a:pt x="346198" y="1302941"/>
                  <a:pt x="350960" y="1278335"/>
                </a:cubicBezTo>
                <a:cubicBezTo>
                  <a:pt x="355722" y="1253729"/>
                  <a:pt x="367629" y="1216819"/>
                  <a:pt x="377154" y="1202135"/>
                </a:cubicBezTo>
                <a:cubicBezTo>
                  <a:pt x="386679" y="1187451"/>
                  <a:pt x="388663" y="1201738"/>
                  <a:pt x="408110" y="1190229"/>
                </a:cubicBezTo>
                <a:cubicBezTo>
                  <a:pt x="427557" y="1178720"/>
                  <a:pt x="448591" y="1158479"/>
                  <a:pt x="493835" y="1133079"/>
                </a:cubicBezTo>
                <a:cubicBezTo>
                  <a:pt x="539079" y="1107679"/>
                  <a:pt x="630361" y="1068388"/>
                  <a:pt x="679573" y="1037829"/>
                </a:cubicBezTo>
                <a:cubicBezTo>
                  <a:pt x="720940" y="1012141"/>
                  <a:pt x="753334" y="977760"/>
                  <a:pt x="777031" y="959071"/>
                </a:cubicBezTo>
                <a:cubicBezTo>
                  <a:pt x="776909" y="958376"/>
                  <a:pt x="777042" y="957657"/>
                  <a:pt x="777204" y="956866"/>
                </a:cubicBezTo>
                <a:cubicBezTo>
                  <a:pt x="780379" y="941388"/>
                  <a:pt x="794667" y="918766"/>
                  <a:pt x="801017" y="899716"/>
                </a:cubicBezTo>
                <a:cubicBezTo>
                  <a:pt x="807367" y="880666"/>
                  <a:pt x="810939" y="860822"/>
                  <a:pt x="815304" y="842566"/>
                </a:cubicBezTo>
                <a:cubicBezTo>
                  <a:pt x="819669" y="824310"/>
                  <a:pt x="823241" y="808832"/>
                  <a:pt x="827210" y="790179"/>
                </a:cubicBezTo>
                <a:cubicBezTo>
                  <a:pt x="831179" y="771526"/>
                  <a:pt x="835148" y="751087"/>
                  <a:pt x="839117" y="730648"/>
                </a:cubicBezTo>
                <a:lnTo>
                  <a:pt x="849426" y="698136"/>
                </a:lnTo>
                <a:cubicBezTo>
                  <a:pt x="849139" y="697870"/>
                  <a:pt x="848887" y="697586"/>
                  <a:pt x="848642" y="697310"/>
                </a:cubicBezTo>
                <a:cubicBezTo>
                  <a:pt x="836339" y="683419"/>
                  <a:pt x="833164" y="681038"/>
                  <a:pt x="829592" y="671116"/>
                </a:cubicBezTo>
                <a:cubicBezTo>
                  <a:pt x="826020" y="661194"/>
                  <a:pt x="833957" y="653654"/>
                  <a:pt x="827210" y="637779"/>
                </a:cubicBezTo>
                <a:cubicBezTo>
                  <a:pt x="820463" y="621904"/>
                  <a:pt x="797841" y="592932"/>
                  <a:pt x="789110" y="575866"/>
                </a:cubicBezTo>
                <a:cubicBezTo>
                  <a:pt x="780379" y="558800"/>
                  <a:pt x="784745" y="554435"/>
                  <a:pt x="774823" y="535385"/>
                </a:cubicBezTo>
                <a:cubicBezTo>
                  <a:pt x="764901" y="516335"/>
                  <a:pt x="737120" y="475457"/>
                  <a:pt x="729579" y="461566"/>
                </a:cubicBezTo>
                <a:lnTo>
                  <a:pt x="726732" y="454887"/>
                </a:lnTo>
                <a:cubicBezTo>
                  <a:pt x="726230" y="451371"/>
                  <a:pt x="731365" y="455612"/>
                  <a:pt x="729579" y="452041"/>
                </a:cubicBezTo>
                <a:cubicBezTo>
                  <a:pt x="727198" y="447279"/>
                  <a:pt x="720848" y="422673"/>
                  <a:pt x="722435" y="399654"/>
                </a:cubicBezTo>
                <a:cubicBezTo>
                  <a:pt x="724022" y="376635"/>
                  <a:pt x="733151" y="333773"/>
                  <a:pt x="739104" y="313929"/>
                </a:cubicBezTo>
                <a:cubicBezTo>
                  <a:pt x="745057" y="294085"/>
                  <a:pt x="753392" y="295672"/>
                  <a:pt x="758154" y="280591"/>
                </a:cubicBezTo>
                <a:cubicBezTo>
                  <a:pt x="762917" y="265510"/>
                  <a:pt x="759345" y="247253"/>
                  <a:pt x="767679" y="223441"/>
                </a:cubicBezTo>
                <a:cubicBezTo>
                  <a:pt x="776013" y="199629"/>
                  <a:pt x="787919" y="163910"/>
                  <a:pt x="808160" y="137716"/>
                </a:cubicBezTo>
                <a:cubicBezTo>
                  <a:pt x="828401" y="111522"/>
                  <a:pt x="868882" y="81360"/>
                  <a:pt x="889123" y="66279"/>
                </a:cubicBezTo>
                <a:cubicBezTo>
                  <a:pt x="909364" y="51198"/>
                  <a:pt x="911745" y="56754"/>
                  <a:pt x="929604" y="47229"/>
                </a:cubicBezTo>
                <a:cubicBezTo>
                  <a:pt x="947463" y="37704"/>
                  <a:pt x="964926" y="16670"/>
                  <a:pt x="996279" y="9129"/>
                </a:cubicBezTo>
                <a:cubicBezTo>
                  <a:pt x="1011956" y="5358"/>
                  <a:pt x="1031105" y="2382"/>
                  <a:pt x="1051941" y="94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4018002" y="571081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爱迪生</a:t>
            </a:r>
          </a:p>
        </p:txBody>
      </p:sp>
    </p:spTree>
    <p:extLst>
      <p:ext uri="{BB962C8B-B14F-4D97-AF65-F5344CB8AC3E}">
        <p14:creationId xmlns:p14="http://schemas.microsoft.com/office/powerpoint/2010/main" xmlns="" val="104941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5"/>
          <p:cNvSpPr/>
          <p:nvPr/>
        </p:nvSpPr>
        <p:spPr>
          <a:xfrm>
            <a:off x="3275856" y="620688"/>
            <a:ext cx="3158777" cy="4376587"/>
          </a:xfrm>
          <a:custGeom>
            <a:avLst/>
            <a:gdLst/>
            <a:ahLst/>
            <a:cxnLst/>
            <a:rect l="l" t="t" r="r" b="b"/>
            <a:pathLst>
              <a:path w="4651950" h="6445427">
                <a:moveTo>
                  <a:pt x="4360656" y="2954372"/>
                </a:moveTo>
                <a:cubicBezTo>
                  <a:pt x="4360540" y="2964639"/>
                  <a:pt x="4359924" y="2974300"/>
                  <a:pt x="4359309" y="2983124"/>
                </a:cubicBezTo>
                <a:cubicBezTo>
                  <a:pt x="4354595" y="3050710"/>
                  <a:pt x="4332601" y="3111671"/>
                  <a:pt x="4293326" y="3150102"/>
                </a:cubicBezTo>
                <a:cubicBezTo>
                  <a:pt x="4254051" y="3188533"/>
                  <a:pt x="4186500" y="3208411"/>
                  <a:pt x="4123660" y="3213712"/>
                </a:cubicBezTo>
                <a:cubicBezTo>
                  <a:pt x="4060820" y="3219013"/>
                  <a:pt x="3969702" y="3199135"/>
                  <a:pt x="3916288" y="3181907"/>
                </a:cubicBezTo>
                <a:cubicBezTo>
                  <a:pt x="3875409" y="3168722"/>
                  <a:pt x="3843732" y="3152432"/>
                  <a:pt x="3823403" y="3128977"/>
                </a:cubicBezTo>
                <a:cubicBezTo>
                  <a:pt x="3843597" y="3172388"/>
                  <a:pt x="3863945" y="3215624"/>
                  <a:pt x="3886199" y="3256954"/>
                </a:cubicBezTo>
                <a:cubicBezTo>
                  <a:pt x="3923305" y="3325865"/>
                  <a:pt x="3956436" y="3434534"/>
                  <a:pt x="4005469" y="3455737"/>
                </a:cubicBezTo>
                <a:cubicBezTo>
                  <a:pt x="4054502" y="3476940"/>
                  <a:pt x="4127389" y="3421281"/>
                  <a:pt x="4180398" y="3384175"/>
                </a:cubicBezTo>
                <a:cubicBezTo>
                  <a:pt x="4233407" y="3347069"/>
                  <a:pt x="4291716" y="3292735"/>
                  <a:pt x="4323521" y="3233100"/>
                </a:cubicBezTo>
                <a:cubicBezTo>
                  <a:pt x="4355326" y="3173465"/>
                  <a:pt x="4372554" y="3107204"/>
                  <a:pt x="4371229" y="3026366"/>
                </a:cubicBezTo>
                <a:cubicBezTo>
                  <a:pt x="4370905" y="3006607"/>
                  <a:pt x="4366702" y="2981463"/>
                  <a:pt x="4360656" y="2954372"/>
                </a:cubicBezTo>
                <a:close/>
                <a:moveTo>
                  <a:pt x="1814786" y="118"/>
                </a:moveTo>
                <a:cubicBezTo>
                  <a:pt x="1886436" y="-877"/>
                  <a:pt x="1959793" y="4241"/>
                  <a:pt x="2031443" y="21870"/>
                </a:cubicBezTo>
                <a:cubicBezTo>
                  <a:pt x="2174745" y="57127"/>
                  <a:pt x="2365814" y="171994"/>
                  <a:pt x="2468172" y="226586"/>
                </a:cubicBezTo>
                <a:cubicBezTo>
                  <a:pt x="2570531" y="281177"/>
                  <a:pt x="2591002" y="295963"/>
                  <a:pt x="2645593" y="349416"/>
                </a:cubicBezTo>
                <a:cubicBezTo>
                  <a:pt x="2700184" y="402870"/>
                  <a:pt x="2751363" y="517738"/>
                  <a:pt x="2795718" y="547309"/>
                </a:cubicBezTo>
                <a:cubicBezTo>
                  <a:pt x="2840073" y="576879"/>
                  <a:pt x="2867370" y="524563"/>
                  <a:pt x="2911725" y="526837"/>
                </a:cubicBezTo>
                <a:cubicBezTo>
                  <a:pt x="2956080" y="529111"/>
                  <a:pt x="3018632" y="535935"/>
                  <a:pt x="3061849" y="560956"/>
                </a:cubicBezTo>
                <a:cubicBezTo>
                  <a:pt x="3105067" y="585977"/>
                  <a:pt x="3152835" y="642844"/>
                  <a:pt x="3171032" y="676963"/>
                </a:cubicBezTo>
                <a:cubicBezTo>
                  <a:pt x="3189228" y="711082"/>
                  <a:pt x="3153972" y="758849"/>
                  <a:pt x="3171032" y="765672"/>
                </a:cubicBezTo>
                <a:cubicBezTo>
                  <a:pt x="3188091" y="772496"/>
                  <a:pt x="3230172" y="723592"/>
                  <a:pt x="3273390" y="717905"/>
                </a:cubicBezTo>
                <a:cubicBezTo>
                  <a:pt x="3316608" y="712219"/>
                  <a:pt x="3380298" y="705395"/>
                  <a:pt x="3430339" y="731554"/>
                </a:cubicBezTo>
                <a:cubicBezTo>
                  <a:pt x="3480381" y="757712"/>
                  <a:pt x="3541796" y="808890"/>
                  <a:pt x="3573641" y="874855"/>
                </a:cubicBezTo>
                <a:cubicBezTo>
                  <a:pt x="3605485" y="940819"/>
                  <a:pt x="3616858" y="1069336"/>
                  <a:pt x="3621408" y="1127339"/>
                </a:cubicBezTo>
                <a:cubicBezTo>
                  <a:pt x="3625957" y="1185342"/>
                  <a:pt x="3620270" y="1197852"/>
                  <a:pt x="3600936" y="1222873"/>
                </a:cubicBezTo>
                <a:cubicBezTo>
                  <a:pt x="3581601" y="1247894"/>
                  <a:pt x="3539521" y="1259267"/>
                  <a:pt x="3505402" y="1277464"/>
                </a:cubicBezTo>
                <a:cubicBezTo>
                  <a:pt x="3471283" y="1295660"/>
                  <a:pt x="3398494" y="1297936"/>
                  <a:pt x="3396220" y="1332055"/>
                </a:cubicBezTo>
                <a:cubicBezTo>
                  <a:pt x="3393945" y="1366175"/>
                  <a:pt x="3466733" y="1424177"/>
                  <a:pt x="3491755" y="1482180"/>
                </a:cubicBezTo>
                <a:cubicBezTo>
                  <a:pt x="3516776" y="1540183"/>
                  <a:pt x="3539522" y="1616383"/>
                  <a:pt x="3546345" y="1680073"/>
                </a:cubicBezTo>
                <a:cubicBezTo>
                  <a:pt x="3553169" y="1743762"/>
                  <a:pt x="3552032" y="1817687"/>
                  <a:pt x="3532697" y="1864317"/>
                </a:cubicBezTo>
                <a:cubicBezTo>
                  <a:pt x="3513363" y="1910947"/>
                  <a:pt x="3473557" y="1934831"/>
                  <a:pt x="3430339" y="1959852"/>
                </a:cubicBezTo>
                <a:cubicBezTo>
                  <a:pt x="3387122" y="1984873"/>
                  <a:pt x="3304098" y="1982598"/>
                  <a:pt x="3273390" y="2014443"/>
                </a:cubicBezTo>
                <a:cubicBezTo>
                  <a:pt x="3242683" y="2046288"/>
                  <a:pt x="3259743" y="2112252"/>
                  <a:pt x="3246095" y="2150921"/>
                </a:cubicBezTo>
                <a:cubicBezTo>
                  <a:pt x="3232447" y="2189589"/>
                  <a:pt x="3226760" y="2218022"/>
                  <a:pt x="3191503" y="2246455"/>
                </a:cubicBezTo>
                <a:cubicBezTo>
                  <a:pt x="3156246" y="2274889"/>
                  <a:pt x="3078909" y="2315831"/>
                  <a:pt x="3034554" y="2321518"/>
                </a:cubicBezTo>
                <a:cubicBezTo>
                  <a:pt x="2990199" y="2327204"/>
                  <a:pt x="2957217" y="2295360"/>
                  <a:pt x="2925372" y="2280574"/>
                </a:cubicBezTo>
                <a:cubicBezTo>
                  <a:pt x="2893527" y="2265789"/>
                  <a:pt x="2865095" y="2206649"/>
                  <a:pt x="2843486" y="2232807"/>
                </a:cubicBezTo>
                <a:cubicBezTo>
                  <a:pt x="2821877" y="2258966"/>
                  <a:pt x="2816190" y="2372697"/>
                  <a:pt x="2795718" y="2437524"/>
                </a:cubicBezTo>
                <a:cubicBezTo>
                  <a:pt x="2775246" y="2502350"/>
                  <a:pt x="2736578" y="2574001"/>
                  <a:pt x="2720656" y="2621768"/>
                </a:cubicBezTo>
                <a:cubicBezTo>
                  <a:pt x="2704733" y="2669535"/>
                  <a:pt x="2710420" y="2678634"/>
                  <a:pt x="2700184" y="2724127"/>
                </a:cubicBezTo>
                <a:cubicBezTo>
                  <a:pt x="2689948" y="2769620"/>
                  <a:pt x="2677437" y="2854918"/>
                  <a:pt x="2659240" y="2894723"/>
                </a:cubicBezTo>
                <a:cubicBezTo>
                  <a:pt x="2641044" y="2934529"/>
                  <a:pt x="2620572" y="2944766"/>
                  <a:pt x="2591002" y="2962962"/>
                </a:cubicBezTo>
                <a:cubicBezTo>
                  <a:pt x="2561431" y="2981159"/>
                  <a:pt x="2523900" y="2998219"/>
                  <a:pt x="2481819" y="3003906"/>
                </a:cubicBezTo>
                <a:cubicBezTo>
                  <a:pt x="2439739" y="3009592"/>
                  <a:pt x="2389129" y="3003337"/>
                  <a:pt x="2338518" y="2997082"/>
                </a:cubicBezTo>
                <a:cubicBezTo>
                  <a:pt x="2331695" y="3008455"/>
                  <a:pt x="2333969" y="3016417"/>
                  <a:pt x="2318047" y="3031202"/>
                </a:cubicBezTo>
                <a:cubicBezTo>
                  <a:pt x="2302124" y="3045987"/>
                  <a:pt x="2281652" y="3059634"/>
                  <a:pt x="2242984" y="3085792"/>
                </a:cubicBezTo>
                <a:cubicBezTo>
                  <a:pt x="2204316" y="3111951"/>
                  <a:pt x="2148587" y="3165405"/>
                  <a:pt x="2086035" y="3188151"/>
                </a:cubicBezTo>
                <a:cubicBezTo>
                  <a:pt x="2023483" y="3210897"/>
                  <a:pt x="1934772" y="3215446"/>
                  <a:pt x="1867671" y="3222270"/>
                </a:cubicBezTo>
                <a:cubicBezTo>
                  <a:pt x="1800569" y="3229094"/>
                  <a:pt x="1751665" y="3240467"/>
                  <a:pt x="1683426" y="3229094"/>
                </a:cubicBezTo>
                <a:lnTo>
                  <a:pt x="1639959" y="3219115"/>
                </a:lnTo>
                <a:cubicBezTo>
                  <a:pt x="1647640" y="3274580"/>
                  <a:pt x="1656243" y="3313252"/>
                  <a:pt x="1669778" y="3351924"/>
                </a:cubicBezTo>
                <a:cubicBezTo>
                  <a:pt x="1685700" y="3397417"/>
                  <a:pt x="1699348" y="3428124"/>
                  <a:pt x="1731193" y="3461106"/>
                </a:cubicBezTo>
                <a:cubicBezTo>
                  <a:pt x="1763038" y="3494088"/>
                  <a:pt x="1815354" y="3520246"/>
                  <a:pt x="1860847" y="3549817"/>
                </a:cubicBezTo>
                <a:cubicBezTo>
                  <a:pt x="1906340" y="3579387"/>
                  <a:pt x="1962068" y="3606682"/>
                  <a:pt x="2004148" y="3638527"/>
                </a:cubicBezTo>
                <a:cubicBezTo>
                  <a:pt x="2046229" y="3670372"/>
                  <a:pt x="2051915" y="3694255"/>
                  <a:pt x="2113330" y="3740885"/>
                </a:cubicBezTo>
                <a:cubicBezTo>
                  <a:pt x="2174745" y="3787515"/>
                  <a:pt x="2299850" y="3864852"/>
                  <a:pt x="2372638" y="3918306"/>
                </a:cubicBezTo>
                <a:cubicBezTo>
                  <a:pt x="2445426" y="3971759"/>
                  <a:pt x="2506841" y="4019526"/>
                  <a:pt x="2550059" y="4061607"/>
                </a:cubicBezTo>
                <a:cubicBezTo>
                  <a:pt x="2593277" y="4103687"/>
                  <a:pt x="2577354" y="4119610"/>
                  <a:pt x="2631945" y="4170789"/>
                </a:cubicBezTo>
                <a:cubicBezTo>
                  <a:pt x="2686536" y="4221968"/>
                  <a:pt x="2795718" y="4302717"/>
                  <a:pt x="2877605" y="4368682"/>
                </a:cubicBezTo>
                <a:lnTo>
                  <a:pt x="2932196" y="4355034"/>
                </a:lnTo>
                <a:cubicBezTo>
                  <a:pt x="2972003" y="4397115"/>
                  <a:pt x="3073223" y="4491512"/>
                  <a:pt x="3143736" y="4559751"/>
                </a:cubicBezTo>
                <a:lnTo>
                  <a:pt x="3327981" y="4880473"/>
                </a:lnTo>
                <a:cubicBezTo>
                  <a:pt x="3291018" y="4935633"/>
                  <a:pt x="3254056" y="4990792"/>
                  <a:pt x="3205151" y="5037422"/>
                </a:cubicBezTo>
                <a:cubicBezTo>
                  <a:pt x="3156247" y="5084052"/>
                  <a:pt x="3101656" y="5120445"/>
                  <a:pt x="3034554" y="5160252"/>
                </a:cubicBezTo>
                <a:lnTo>
                  <a:pt x="3010906" y="5173321"/>
                </a:lnTo>
                <a:cubicBezTo>
                  <a:pt x="3010240" y="5179443"/>
                  <a:pt x="3010618" y="5184781"/>
                  <a:pt x="3011556" y="5189121"/>
                </a:cubicBezTo>
                <a:cubicBezTo>
                  <a:pt x="3022158" y="5238154"/>
                  <a:pt x="3034085" y="5206349"/>
                  <a:pt x="3059264" y="5244780"/>
                </a:cubicBezTo>
                <a:cubicBezTo>
                  <a:pt x="3084443" y="5283211"/>
                  <a:pt x="3129501" y="5411758"/>
                  <a:pt x="3162631" y="5419709"/>
                </a:cubicBezTo>
                <a:cubicBezTo>
                  <a:pt x="3195761" y="5427660"/>
                  <a:pt x="3167931" y="5426335"/>
                  <a:pt x="3258046" y="5292488"/>
                </a:cubicBezTo>
                <a:cubicBezTo>
                  <a:pt x="3348161" y="5158641"/>
                  <a:pt x="3576098" y="4818060"/>
                  <a:pt x="3703319" y="4616627"/>
                </a:cubicBezTo>
                <a:cubicBezTo>
                  <a:pt x="3830540" y="4415194"/>
                  <a:pt x="3974989" y="4221713"/>
                  <a:pt x="4021372" y="4083890"/>
                </a:cubicBezTo>
                <a:cubicBezTo>
                  <a:pt x="4067755" y="3946067"/>
                  <a:pt x="3997518" y="3867879"/>
                  <a:pt x="3981615" y="3789691"/>
                </a:cubicBezTo>
                <a:cubicBezTo>
                  <a:pt x="3965712" y="3711503"/>
                  <a:pt x="3951135" y="3684999"/>
                  <a:pt x="3925956" y="3614763"/>
                </a:cubicBezTo>
                <a:cubicBezTo>
                  <a:pt x="3900777" y="3544527"/>
                  <a:pt x="3854394" y="3463688"/>
                  <a:pt x="3830540" y="3368272"/>
                </a:cubicBezTo>
                <a:cubicBezTo>
                  <a:pt x="3806686" y="3272856"/>
                  <a:pt x="3794759" y="3157562"/>
                  <a:pt x="3782833" y="3042269"/>
                </a:cubicBezTo>
                <a:lnTo>
                  <a:pt x="3785358" y="3047664"/>
                </a:lnTo>
                <a:cubicBezTo>
                  <a:pt x="3783731" y="3029759"/>
                  <a:pt x="3784325" y="3010668"/>
                  <a:pt x="3784325" y="2991076"/>
                </a:cubicBezTo>
                <a:cubicBezTo>
                  <a:pt x="3784325" y="2946019"/>
                  <a:pt x="3782755" y="2900960"/>
                  <a:pt x="3793751" y="2855903"/>
                </a:cubicBezTo>
                <a:cubicBezTo>
                  <a:pt x="3804747" y="2810846"/>
                  <a:pt x="3803178" y="2753861"/>
                  <a:pt x="3850307" y="2720731"/>
                </a:cubicBezTo>
                <a:cubicBezTo>
                  <a:pt x="3897436" y="2687601"/>
                  <a:pt x="3997980" y="2653145"/>
                  <a:pt x="4076529" y="2657121"/>
                </a:cubicBezTo>
                <a:cubicBezTo>
                  <a:pt x="4155079" y="2661097"/>
                  <a:pt x="4274474" y="2690251"/>
                  <a:pt x="4321604" y="2744585"/>
                </a:cubicBezTo>
                <a:lnTo>
                  <a:pt x="4321617" y="2744610"/>
                </a:lnTo>
                <a:cubicBezTo>
                  <a:pt x="4345186" y="2740784"/>
                  <a:pt x="4420178" y="2823303"/>
                  <a:pt x="4442791" y="2867340"/>
                </a:cubicBezTo>
                <a:cubicBezTo>
                  <a:pt x="4467970" y="2916373"/>
                  <a:pt x="4462669" y="2994561"/>
                  <a:pt x="4466645" y="3042269"/>
                </a:cubicBezTo>
                <a:cubicBezTo>
                  <a:pt x="4470621" y="3089977"/>
                  <a:pt x="4456043" y="3131058"/>
                  <a:pt x="4466645" y="3153587"/>
                </a:cubicBezTo>
                <a:cubicBezTo>
                  <a:pt x="4477247" y="3176116"/>
                  <a:pt x="4530255" y="3177441"/>
                  <a:pt x="4530255" y="3177441"/>
                </a:cubicBezTo>
                <a:cubicBezTo>
                  <a:pt x="4540857" y="3193344"/>
                  <a:pt x="4518328" y="3229125"/>
                  <a:pt x="4530255" y="3249003"/>
                </a:cubicBezTo>
                <a:cubicBezTo>
                  <a:pt x="4542182" y="3268881"/>
                  <a:pt x="4592541" y="3264905"/>
                  <a:pt x="4601817" y="3296710"/>
                </a:cubicBezTo>
                <a:cubicBezTo>
                  <a:pt x="4611094" y="3328515"/>
                  <a:pt x="4577963" y="3405378"/>
                  <a:pt x="4585914" y="3439834"/>
                </a:cubicBezTo>
                <a:cubicBezTo>
                  <a:pt x="4593865" y="3474290"/>
                  <a:pt x="4642899" y="3471639"/>
                  <a:pt x="4649525" y="3503444"/>
                </a:cubicBezTo>
                <a:cubicBezTo>
                  <a:pt x="4656151" y="3535249"/>
                  <a:pt x="4649525" y="3581632"/>
                  <a:pt x="4625671" y="3630665"/>
                </a:cubicBezTo>
                <a:cubicBezTo>
                  <a:pt x="4601817" y="3679698"/>
                  <a:pt x="4579288" y="3738008"/>
                  <a:pt x="4506401" y="3797643"/>
                </a:cubicBezTo>
                <a:cubicBezTo>
                  <a:pt x="4433514" y="3857278"/>
                  <a:pt x="4303643" y="3850652"/>
                  <a:pt x="4188349" y="3988474"/>
                </a:cubicBezTo>
                <a:cubicBezTo>
                  <a:pt x="4073055" y="4126296"/>
                  <a:pt x="3914029" y="4443023"/>
                  <a:pt x="3814638" y="4624578"/>
                </a:cubicBezTo>
                <a:cubicBezTo>
                  <a:pt x="3715247" y="4806133"/>
                  <a:pt x="3708620" y="4889622"/>
                  <a:pt x="3592001" y="5077803"/>
                </a:cubicBezTo>
                <a:cubicBezTo>
                  <a:pt x="3475382" y="5265984"/>
                  <a:pt x="3199737" y="5646322"/>
                  <a:pt x="3114923" y="5753664"/>
                </a:cubicBezTo>
                <a:cubicBezTo>
                  <a:pt x="3016560" y="5609012"/>
                  <a:pt x="2855742" y="5429274"/>
                  <a:pt x="2769208" y="5290796"/>
                </a:cubicBezTo>
                <a:cubicBezTo>
                  <a:pt x="2732915" y="5306001"/>
                  <a:pt x="2711957" y="5311486"/>
                  <a:pt x="2679712" y="5324025"/>
                </a:cubicBezTo>
                <a:lnTo>
                  <a:pt x="2854715" y="5991626"/>
                </a:lnTo>
                <a:lnTo>
                  <a:pt x="2860481" y="5992203"/>
                </a:lnTo>
                <a:cubicBezTo>
                  <a:pt x="2938669" y="5996179"/>
                  <a:pt x="2957222" y="5963048"/>
                  <a:pt x="3011556" y="5952446"/>
                </a:cubicBezTo>
                <a:cubicBezTo>
                  <a:pt x="3065890" y="5941844"/>
                  <a:pt x="3125525" y="5929917"/>
                  <a:pt x="3186485" y="5928592"/>
                </a:cubicBezTo>
                <a:cubicBezTo>
                  <a:pt x="3247445" y="5927267"/>
                  <a:pt x="3328283" y="5936544"/>
                  <a:pt x="3377316" y="5944495"/>
                </a:cubicBezTo>
                <a:cubicBezTo>
                  <a:pt x="3426349" y="5952446"/>
                  <a:pt x="3446227" y="5965698"/>
                  <a:pt x="3480683" y="5976300"/>
                </a:cubicBezTo>
                <a:lnTo>
                  <a:pt x="3409121" y="6055813"/>
                </a:lnTo>
                <a:cubicBezTo>
                  <a:pt x="3432975" y="6070390"/>
                  <a:pt x="3525740" y="6106171"/>
                  <a:pt x="3568147" y="6135326"/>
                </a:cubicBezTo>
                <a:cubicBezTo>
                  <a:pt x="3610554" y="6164481"/>
                  <a:pt x="3631758" y="6198937"/>
                  <a:pt x="3663563" y="6230742"/>
                </a:cubicBezTo>
                <a:cubicBezTo>
                  <a:pt x="3651636" y="6249295"/>
                  <a:pt x="3489959" y="6220140"/>
                  <a:pt x="3512488" y="6238693"/>
                </a:cubicBezTo>
                <a:cubicBezTo>
                  <a:pt x="3535017" y="6257246"/>
                  <a:pt x="3703319" y="6307604"/>
                  <a:pt x="3798735" y="6342060"/>
                </a:cubicBezTo>
                <a:cubicBezTo>
                  <a:pt x="3769580" y="6350011"/>
                  <a:pt x="3662238" y="6387118"/>
                  <a:pt x="3607904" y="6389768"/>
                </a:cubicBezTo>
                <a:cubicBezTo>
                  <a:pt x="3553570" y="6392418"/>
                  <a:pt x="3485984" y="6357963"/>
                  <a:pt x="3472732" y="6357963"/>
                </a:cubicBezTo>
                <a:cubicBezTo>
                  <a:pt x="3475186" y="6364663"/>
                  <a:pt x="3506057" y="6378069"/>
                  <a:pt x="3528391" y="6389768"/>
                </a:cubicBezTo>
                <a:lnTo>
                  <a:pt x="3639709" y="6445427"/>
                </a:lnTo>
                <a:cubicBezTo>
                  <a:pt x="3514476" y="6437476"/>
                  <a:pt x="3389243" y="6429525"/>
                  <a:pt x="3289852" y="6413622"/>
                </a:cubicBezTo>
                <a:cubicBezTo>
                  <a:pt x="3190461" y="6397719"/>
                  <a:pt x="3136126" y="6373865"/>
                  <a:pt x="3043361" y="6350011"/>
                </a:cubicBezTo>
                <a:cubicBezTo>
                  <a:pt x="3043286" y="6349992"/>
                  <a:pt x="2823360" y="6291697"/>
                  <a:pt x="2733260" y="6270498"/>
                </a:cubicBezTo>
                <a:cubicBezTo>
                  <a:pt x="2643145" y="6249295"/>
                  <a:pt x="2631219" y="6241343"/>
                  <a:pt x="2502673" y="6222790"/>
                </a:cubicBezTo>
                <a:cubicBezTo>
                  <a:pt x="2374127" y="6204237"/>
                  <a:pt x="2172693" y="6180383"/>
                  <a:pt x="1961984" y="6159180"/>
                </a:cubicBezTo>
                <a:cubicBezTo>
                  <a:pt x="1751275" y="6137977"/>
                  <a:pt x="1443824" y="6116773"/>
                  <a:pt x="1238415" y="6095570"/>
                </a:cubicBezTo>
                <a:cubicBezTo>
                  <a:pt x="1033006" y="6074367"/>
                  <a:pt x="844826" y="6043886"/>
                  <a:pt x="729532" y="6031959"/>
                </a:cubicBezTo>
                <a:cubicBezTo>
                  <a:pt x="614238" y="6020032"/>
                  <a:pt x="574482" y="6050512"/>
                  <a:pt x="546652" y="6024008"/>
                </a:cubicBezTo>
                <a:cubicBezTo>
                  <a:pt x="518822" y="5997504"/>
                  <a:pt x="554603" y="5911364"/>
                  <a:pt x="562554" y="5872933"/>
                </a:cubicBezTo>
                <a:cubicBezTo>
                  <a:pt x="570505" y="5834502"/>
                  <a:pt x="577131" y="5830526"/>
                  <a:pt x="594359" y="5793420"/>
                </a:cubicBezTo>
                <a:cubicBezTo>
                  <a:pt x="606915" y="5766377"/>
                  <a:pt x="629326" y="5725256"/>
                  <a:pt x="647711" y="5688510"/>
                </a:cubicBezTo>
                <a:cubicBezTo>
                  <a:pt x="544967" y="5656081"/>
                  <a:pt x="445300" y="5622520"/>
                  <a:pt x="366417" y="5590157"/>
                </a:cubicBezTo>
                <a:cubicBezTo>
                  <a:pt x="233350" y="5535567"/>
                  <a:pt x="119620" y="5465052"/>
                  <a:pt x="59342" y="5426383"/>
                </a:cubicBezTo>
                <a:cubicBezTo>
                  <a:pt x="-936" y="5387714"/>
                  <a:pt x="-6622" y="5413873"/>
                  <a:pt x="4751" y="5358144"/>
                </a:cubicBezTo>
                <a:cubicBezTo>
                  <a:pt x="16124" y="5302416"/>
                  <a:pt x="85500" y="5171625"/>
                  <a:pt x="127580" y="5092013"/>
                </a:cubicBezTo>
                <a:cubicBezTo>
                  <a:pt x="169661" y="5012401"/>
                  <a:pt x="216291" y="4920279"/>
                  <a:pt x="257234" y="4880473"/>
                </a:cubicBezTo>
                <a:cubicBezTo>
                  <a:pt x="298178" y="4840667"/>
                  <a:pt x="344807" y="4850903"/>
                  <a:pt x="373240" y="4853178"/>
                </a:cubicBezTo>
                <a:cubicBezTo>
                  <a:pt x="401673" y="4855453"/>
                  <a:pt x="409634" y="4880473"/>
                  <a:pt x="427832" y="4894121"/>
                </a:cubicBezTo>
                <a:cubicBezTo>
                  <a:pt x="446028" y="4854315"/>
                  <a:pt x="472186" y="4748545"/>
                  <a:pt x="523366" y="4655285"/>
                </a:cubicBezTo>
                <a:cubicBezTo>
                  <a:pt x="574545" y="4562025"/>
                  <a:pt x="662119" y="4443745"/>
                  <a:pt x="734907" y="4334563"/>
                </a:cubicBezTo>
                <a:cubicBezTo>
                  <a:pt x="807695" y="4225381"/>
                  <a:pt x="887307" y="4100276"/>
                  <a:pt x="960095" y="4000193"/>
                </a:cubicBezTo>
                <a:cubicBezTo>
                  <a:pt x="1032883" y="3900109"/>
                  <a:pt x="1103396" y="3809124"/>
                  <a:pt x="1171635" y="3734061"/>
                </a:cubicBezTo>
                <a:cubicBezTo>
                  <a:pt x="1239874" y="3658999"/>
                  <a:pt x="1318348" y="3597584"/>
                  <a:pt x="1369527" y="3549817"/>
                </a:cubicBezTo>
                <a:cubicBezTo>
                  <a:pt x="1369580" y="3549774"/>
                  <a:pt x="1450286" y="3484977"/>
                  <a:pt x="1478710" y="3447458"/>
                </a:cubicBezTo>
                <a:cubicBezTo>
                  <a:pt x="1507142" y="3409927"/>
                  <a:pt x="1527614" y="3353062"/>
                  <a:pt x="1540124" y="3324629"/>
                </a:cubicBezTo>
                <a:cubicBezTo>
                  <a:pt x="1552634" y="3296195"/>
                  <a:pt x="1545811" y="3350786"/>
                  <a:pt x="1553772" y="3276861"/>
                </a:cubicBezTo>
                <a:lnTo>
                  <a:pt x="1561639" y="3199497"/>
                </a:lnTo>
                <a:cubicBezTo>
                  <a:pt x="1527169" y="3188643"/>
                  <a:pt x="1492250" y="3173829"/>
                  <a:pt x="1458238" y="3154031"/>
                </a:cubicBezTo>
                <a:cubicBezTo>
                  <a:pt x="1382038" y="3109676"/>
                  <a:pt x="1285365" y="3024377"/>
                  <a:pt x="1226225" y="2962962"/>
                </a:cubicBezTo>
                <a:cubicBezTo>
                  <a:pt x="1167085" y="2901547"/>
                  <a:pt x="1134104" y="2832172"/>
                  <a:pt x="1103396" y="2785542"/>
                </a:cubicBezTo>
                <a:cubicBezTo>
                  <a:pt x="1072688" y="2738912"/>
                  <a:pt x="1057334" y="2711048"/>
                  <a:pt x="1041981" y="2683183"/>
                </a:cubicBezTo>
                <a:cubicBezTo>
                  <a:pt x="1032882" y="2705929"/>
                  <a:pt x="1040844" y="2726401"/>
                  <a:pt x="1014685" y="2751422"/>
                </a:cubicBezTo>
                <a:cubicBezTo>
                  <a:pt x="988527" y="2776443"/>
                  <a:pt x="928249" y="2819661"/>
                  <a:pt x="885032" y="2833309"/>
                </a:cubicBezTo>
                <a:cubicBezTo>
                  <a:pt x="841814" y="2846957"/>
                  <a:pt x="799733" y="2848094"/>
                  <a:pt x="755378" y="2833309"/>
                </a:cubicBezTo>
                <a:cubicBezTo>
                  <a:pt x="711023" y="2818524"/>
                  <a:pt x="651882" y="2784405"/>
                  <a:pt x="618900" y="2744599"/>
                </a:cubicBezTo>
                <a:cubicBezTo>
                  <a:pt x="585918" y="2704792"/>
                  <a:pt x="573408" y="2632004"/>
                  <a:pt x="557486" y="2594473"/>
                </a:cubicBezTo>
                <a:cubicBezTo>
                  <a:pt x="541563" y="2556942"/>
                  <a:pt x="532464" y="2538176"/>
                  <a:pt x="523366" y="2519411"/>
                </a:cubicBezTo>
                <a:lnTo>
                  <a:pt x="482422" y="2498939"/>
                </a:lnTo>
                <a:cubicBezTo>
                  <a:pt x="456264" y="2486429"/>
                  <a:pt x="394849" y="2475055"/>
                  <a:pt x="366417" y="2444347"/>
                </a:cubicBezTo>
                <a:cubicBezTo>
                  <a:pt x="337984" y="2413640"/>
                  <a:pt x="320925" y="2360187"/>
                  <a:pt x="311826" y="2314694"/>
                </a:cubicBezTo>
                <a:cubicBezTo>
                  <a:pt x="302727" y="2269201"/>
                  <a:pt x="323199" y="2210061"/>
                  <a:pt x="311826" y="2171392"/>
                </a:cubicBezTo>
                <a:cubicBezTo>
                  <a:pt x="300453" y="2132724"/>
                  <a:pt x="264059" y="2121350"/>
                  <a:pt x="243587" y="2082682"/>
                </a:cubicBezTo>
                <a:cubicBezTo>
                  <a:pt x="223115" y="2044013"/>
                  <a:pt x="194682" y="1995109"/>
                  <a:pt x="188996" y="1939381"/>
                </a:cubicBezTo>
                <a:cubicBezTo>
                  <a:pt x="183309" y="1883652"/>
                  <a:pt x="193545" y="1800628"/>
                  <a:pt x="209467" y="1748311"/>
                </a:cubicBezTo>
                <a:cubicBezTo>
                  <a:pt x="225390" y="1695995"/>
                  <a:pt x="282255" y="1655052"/>
                  <a:pt x="284530" y="1625482"/>
                </a:cubicBezTo>
                <a:cubicBezTo>
                  <a:pt x="264058" y="1607285"/>
                  <a:pt x="239038" y="1598186"/>
                  <a:pt x="223115" y="1570891"/>
                </a:cubicBezTo>
                <a:cubicBezTo>
                  <a:pt x="207193" y="1543595"/>
                  <a:pt x="186721" y="1499240"/>
                  <a:pt x="188996" y="1461709"/>
                </a:cubicBezTo>
                <a:cubicBezTo>
                  <a:pt x="191270" y="1424178"/>
                  <a:pt x="215154" y="1372998"/>
                  <a:pt x="236763" y="1345702"/>
                </a:cubicBezTo>
                <a:cubicBezTo>
                  <a:pt x="258371" y="1318407"/>
                  <a:pt x="295904" y="1309308"/>
                  <a:pt x="318649" y="1297935"/>
                </a:cubicBezTo>
                <a:cubicBezTo>
                  <a:pt x="341395" y="1286562"/>
                  <a:pt x="364141" y="1283150"/>
                  <a:pt x="373240" y="1277464"/>
                </a:cubicBezTo>
                <a:cubicBezTo>
                  <a:pt x="364141" y="1254718"/>
                  <a:pt x="355044" y="1236520"/>
                  <a:pt x="345945" y="1209225"/>
                </a:cubicBezTo>
                <a:cubicBezTo>
                  <a:pt x="336846" y="1181930"/>
                  <a:pt x="319787" y="1162595"/>
                  <a:pt x="318649" y="1113691"/>
                </a:cubicBezTo>
                <a:cubicBezTo>
                  <a:pt x="317512" y="1064787"/>
                  <a:pt x="319787" y="963565"/>
                  <a:pt x="339121" y="915798"/>
                </a:cubicBezTo>
                <a:cubicBezTo>
                  <a:pt x="358456" y="868031"/>
                  <a:pt x="394849" y="848696"/>
                  <a:pt x="434655" y="827088"/>
                </a:cubicBezTo>
                <a:cubicBezTo>
                  <a:pt x="474462" y="805479"/>
                  <a:pt x="558623" y="810028"/>
                  <a:pt x="584781" y="779321"/>
                </a:cubicBezTo>
                <a:cubicBezTo>
                  <a:pt x="610939" y="748613"/>
                  <a:pt x="574545" y="678099"/>
                  <a:pt x="591605" y="642843"/>
                </a:cubicBezTo>
                <a:cubicBezTo>
                  <a:pt x="608664" y="607587"/>
                  <a:pt x="659843" y="579154"/>
                  <a:pt x="687139" y="567781"/>
                </a:cubicBezTo>
                <a:cubicBezTo>
                  <a:pt x="714434" y="556408"/>
                  <a:pt x="737181" y="588252"/>
                  <a:pt x="755378" y="574604"/>
                </a:cubicBezTo>
                <a:cubicBezTo>
                  <a:pt x="773574" y="560956"/>
                  <a:pt x="774712" y="505228"/>
                  <a:pt x="796321" y="485894"/>
                </a:cubicBezTo>
                <a:cubicBezTo>
                  <a:pt x="817930" y="466559"/>
                  <a:pt x="860010" y="462011"/>
                  <a:pt x="885032" y="458598"/>
                </a:cubicBezTo>
                <a:cubicBezTo>
                  <a:pt x="910053" y="455186"/>
                  <a:pt x="922563" y="498404"/>
                  <a:pt x="946447" y="465422"/>
                </a:cubicBezTo>
                <a:cubicBezTo>
                  <a:pt x="970331" y="432440"/>
                  <a:pt x="977154" y="320983"/>
                  <a:pt x="1028334" y="260706"/>
                </a:cubicBezTo>
                <a:cubicBezTo>
                  <a:pt x="1079513" y="200429"/>
                  <a:pt x="1156850" y="144700"/>
                  <a:pt x="1253522" y="103757"/>
                </a:cubicBezTo>
                <a:cubicBezTo>
                  <a:pt x="1350194" y="62813"/>
                  <a:pt x="1478710" y="28694"/>
                  <a:pt x="1608364" y="15046"/>
                </a:cubicBezTo>
                <a:cubicBezTo>
                  <a:pt x="1673191" y="8222"/>
                  <a:pt x="1743135" y="1114"/>
                  <a:pt x="1814786" y="1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018002" y="571081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列文虎克</a:t>
            </a:r>
            <a:endParaRPr lang="zh-CN" altLang="en-US" dirty="0">
              <a:solidFill>
                <a:schemeClr val="accent6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529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1547664" y="682428"/>
            <a:ext cx="2470327" cy="5493143"/>
          </a:xfrm>
          <a:custGeom>
            <a:avLst/>
            <a:gdLst/>
            <a:ahLst/>
            <a:cxnLst/>
            <a:rect l="l" t="t" r="r" b="b"/>
            <a:pathLst>
              <a:path w="3970826" h="8829726">
                <a:moveTo>
                  <a:pt x="295" y="1355369"/>
                </a:moveTo>
                <a:cubicBezTo>
                  <a:pt x="943" y="1355247"/>
                  <a:pt x="1000" y="1355414"/>
                  <a:pt x="1060" y="1355622"/>
                </a:cubicBezTo>
                <a:lnTo>
                  <a:pt x="2284" y="1363336"/>
                </a:lnTo>
                <a:lnTo>
                  <a:pt x="1187" y="1365192"/>
                </a:lnTo>
                <a:cubicBezTo>
                  <a:pt x="-133" y="1365843"/>
                  <a:pt x="-226" y="1357676"/>
                  <a:pt x="295" y="1355369"/>
                </a:cubicBezTo>
                <a:close/>
                <a:moveTo>
                  <a:pt x="2100904" y="438"/>
                </a:moveTo>
                <a:cubicBezTo>
                  <a:pt x="2118251" y="1298"/>
                  <a:pt x="2135052" y="3513"/>
                  <a:pt x="2150662" y="7879"/>
                </a:cubicBezTo>
                <a:cubicBezTo>
                  <a:pt x="2213104" y="25341"/>
                  <a:pt x="2285600" y="79846"/>
                  <a:pt x="2322112" y="112654"/>
                </a:cubicBezTo>
                <a:cubicBezTo>
                  <a:pt x="2358625" y="145462"/>
                  <a:pt x="2356508" y="156046"/>
                  <a:pt x="2369737" y="204729"/>
                </a:cubicBezTo>
                <a:cubicBezTo>
                  <a:pt x="2382966" y="253412"/>
                  <a:pt x="2372912" y="340725"/>
                  <a:pt x="2401487" y="404754"/>
                </a:cubicBezTo>
                <a:cubicBezTo>
                  <a:pt x="2430062" y="468783"/>
                  <a:pt x="2520550" y="549217"/>
                  <a:pt x="2541187" y="588904"/>
                </a:cubicBezTo>
                <a:cubicBezTo>
                  <a:pt x="2533779" y="607954"/>
                  <a:pt x="2520020" y="632296"/>
                  <a:pt x="2518962" y="646054"/>
                </a:cubicBezTo>
                <a:cubicBezTo>
                  <a:pt x="2517904" y="659812"/>
                  <a:pt x="2525841" y="656637"/>
                  <a:pt x="2534837" y="671454"/>
                </a:cubicBezTo>
                <a:cubicBezTo>
                  <a:pt x="2543833" y="686271"/>
                  <a:pt x="2558385" y="710612"/>
                  <a:pt x="2572937" y="734954"/>
                </a:cubicBezTo>
                <a:cubicBezTo>
                  <a:pt x="2560237" y="768821"/>
                  <a:pt x="2530604" y="808508"/>
                  <a:pt x="2534837" y="836554"/>
                </a:cubicBezTo>
                <a:cubicBezTo>
                  <a:pt x="2539070" y="864600"/>
                  <a:pt x="2578229" y="882592"/>
                  <a:pt x="2598337" y="903229"/>
                </a:cubicBezTo>
                <a:cubicBezTo>
                  <a:pt x="2618445" y="923866"/>
                  <a:pt x="2640141" y="928629"/>
                  <a:pt x="2655487" y="960379"/>
                </a:cubicBezTo>
                <a:lnTo>
                  <a:pt x="2718987" y="1131829"/>
                </a:lnTo>
                <a:cubicBezTo>
                  <a:pt x="2732427" y="1177320"/>
                  <a:pt x="2734253" y="1235941"/>
                  <a:pt x="2758885" y="1268933"/>
                </a:cubicBezTo>
                <a:cubicBezTo>
                  <a:pt x="2774469" y="1267982"/>
                  <a:pt x="2790038" y="1266836"/>
                  <a:pt x="2806300" y="1274705"/>
                </a:cubicBezTo>
                <a:cubicBezTo>
                  <a:pt x="2830906" y="1286611"/>
                  <a:pt x="2866625" y="1334236"/>
                  <a:pt x="2882500" y="1341380"/>
                </a:cubicBezTo>
                <a:cubicBezTo>
                  <a:pt x="2903137" y="1335030"/>
                  <a:pt x="2917425" y="1323917"/>
                  <a:pt x="2944412" y="1322330"/>
                </a:cubicBezTo>
                <a:cubicBezTo>
                  <a:pt x="2971399" y="1320743"/>
                  <a:pt x="3003944" y="1314392"/>
                  <a:pt x="3044425" y="1331855"/>
                </a:cubicBezTo>
                <a:cubicBezTo>
                  <a:pt x="3084906" y="1349318"/>
                  <a:pt x="3151581" y="1404880"/>
                  <a:pt x="3187300" y="1427105"/>
                </a:cubicBezTo>
                <a:cubicBezTo>
                  <a:pt x="3223019" y="1449330"/>
                  <a:pt x="3219050" y="1431868"/>
                  <a:pt x="3258737" y="1465205"/>
                </a:cubicBezTo>
                <a:cubicBezTo>
                  <a:pt x="3298424" y="1498542"/>
                  <a:pt x="3377006" y="1589030"/>
                  <a:pt x="3425425" y="1627130"/>
                </a:cubicBezTo>
                <a:cubicBezTo>
                  <a:pt x="3473844" y="1665230"/>
                  <a:pt x="3504800" y="1665230"/>
                  <a:pt x="3549250" y="1693805"/>
                </a:cubicBezTo>
                <a:cubicBezTo>
                  <a:pt x="3593700" y="1722380"/>
                  <a:pt x="3660375" y="1766830"/>
                  <a:pt x="3692125" y="1798580"/>
                </a:cubicBezTo>
                <a:cubicBezTo>
                  <a:pt x="3723875" y="1830330"/>
                  <a:pt x="3734194" y="1854936"/>
                  <a:pt x="3739750" y="1884305"/>
                </a:cubicBezTo>
                <a:cubicBezTo>
                  <a:pt x="3745306" y="1913674"/>
                  <a:pt x="3725462" y="1952568"/>
                  <a:pt x="3725462" y="1974793"/>
                </a:cubicBezTo>
                <a:cubicBezTo>
                  <a:pt x="3725462" y="1997018"/>
                  <a:pt x="3746894" y="1963680"/>
                  <a:pt x="3739750" y="2017655"/>
                </a:cubicBezTo>
                <a:cubicBezTo>
                  <a:pt x="3732606" y="2071630"/>
                  <a:pt x="3675456" y="2190693"/>
                  <a:pt x="3682600" y="2298643"/>
                </a:cubicBezTo>
                <a:cubicBezTo>
                  <a:pt x="3689744" y="2406593"/>
                  <a:pt x="3753243" y="2547086"/>
                  <a:pt x="3782612" y="2665355"/>
                </a:cubicBezTo>
                <a:cubicBezTo>
                  <a:pt x="3811981" y="2783624"/>
                  <a:pt x="3838175" y="2924911"/>
                  <a:pt x="3858812" y="3008255"/>
                </a:cubicBezTo>
                <a:cubicBezTo>
                  <a:pt x="3879450" y="3091599"/>
                  <a:pt x="3894531" y="3102712"/>
                  <a:pt x="3906437" y="3165418"/>
                </a:cubicBezTo>
                <a:cubicBezTo>
                  <a:pt x="3918343" y="3228124"/>
                  <a:pt x="3922313" y="3319406"/>
                  <a:pt x="3930250" y="3384493"/>
                </a:cubicBezTo>
                <a:cubicBezTo>
                  <a:pt x="3938187" y="3449580"/>
                  <a:pt x="3947712" y="3516256"/>
                  <a:pt x="3954062" y="3555943"/>
                </a:cubicBezTo>
                <a:cubicBezTo>
                  <a:pt x="3960412" y="3595630"/>
                  <a:pt x="3977081" y="3575787"/>
                  <a:pt x="3968350" y="3622618"/>
                </a:cubicBezTo>
                <a:cubicBezTo>
                  <a:pt x="3959619" y="3669449"/>
                  <a:pt x="3921519" y="3771049"/>
                  <a:pt x="3901675" y="3836930"/>
                </a:cubicBezTo>
                <a:cubicBezTo>
                  <a:pt x="3881831" y="3902811"/>
                  <a:pt x="3869925" y="3971868"/>
                  <a:pt x="3849287" y="4017905"/>
                </a:cubicBezTo>
                <a:cubicBezTo>
                  <a:pt x="3828650" y="4063943"/>
                  <a:pt x="3818331" y="4098074"/>
                  <a:pt x="3777850" y="4113155"/>
                </a:cubicBezTo>
                <a:lnTo>
                  <a:pt x="3759840" y="4113107"/>
                </a:lnTo>
                <a:cubicBezTo>
                  <a:pt x="3730705" y="4167015"/>
                  <a:pt x="3702852" y="4221048"/>
                  <a:pt x="3677837" y="4275080"/>
                </a:cubicBezTo>
                <a:cubicBezTo>
                  <a:pt x="3638150" y="4360805"/>
                  <a:pt x="3588937" y="4424305"/>
                  <a:pt x="3573062" y="4532255"/>
                </a:cubicBezTo>
                <a:cubicBezTo>
                  <a:pt x="3557187" y="4640205"/>
                  <a:pt x="3611162" y="4849755"/>
                  <a:pt x="3582587" y="4922780"/>
                </a:cubicBezTo>
                <a:cubicBezTo>
                  <a:pt x="3554012" y="4995805"/>
                  <a:pt x="3428599" y="4914843"/>
                  <a:pt x="3401612" y="4970405"/>
                </a:cubicBezTo>
                <a:cubicBezTo>
                  <a:pt x="3374625" y="5025967"/>
                  <a:pt x="3425424" y="5157730"/>
                  <a:pt x="3420662" y="5256155"/>
                </a:cubicBezTo>
                <a:cubicBezTo>
                  <a:pt x="3415900" y="5354580"/>
                  <a:pt x="3390499" y="5454593"/>
                  <a:pt x="3373037" y="5560955"/>
                </a:cubicBezTo>
                <a:cubicBezTo>
                  <a:pt x="3355575" y="5667317"/>
                  <a:pt x="3315887" y="5733993"/>
                  <a:pt x="3315887" y="5894330"/>
                </a:cubicBezTo>
                <a:cubicBezTo>
                  <a:pt x="3315887" y="6054667"/>
                  <a:pt x="3361925" y="6340418"/>
                  <a:pt x="3373037" y="6522980"/>
                </a:cubicBezTo>
                <a:cubicBezTo>
                  <a:pt x="3384149" y="6705542"/>
                  <a:pt x="3388912" y="6892868"/>
                  <a:pt x="3382562" y="6989705"/>
                </a:cubicBezTo>
                <a:cubicBezTo>
                  <a:pt x="3376212" y="7086542"/>
                  <a:pt x="3353987" y="7037330"/>
                  <a:pt x="3334937" y="7104005"/>
                </a:cubicBezTo>
                <a:cubicBezTo>
                  <a:pt x="3315887" y="7170680"/>
                  <a:pt x="3280962" y="7334192"/>
                  <a:pt x="3268262" y="7389755"/>
                </a:cubicBezTo>
                <a:cubicBezTo>
                  <a:pt x="3255562" y="7445318"/>
                  <a:pt x="3279374" y="7386580"/>
                  <a:pt x="3258737" y="7437380"/>
                </a:cubicBezTo>
                <a:cubicBezTo>
                  <a:pt x="3238100" y="7488180"/>
                  <a:pt x="3192062" y="7605655"/>
                  <a:pt x="3144437" y="7694555"/>
                </a:cubicBezTo>
                <a:cubicBezTo>
                  <a:pt x="3096812" y="7783455"/>
                  <a:pt x="3030137" y="7904105"/>
                  <a:pt x="2972987" y="7970780"/>
                </a:cubicBezTo>
                <a:cubicBezTo>
                  <a:pt x="2915837" y="8037455"/>
                  <a:pt x="2828525" y="8059680"/>
                  <a:pt x="2801537" y="8094605"/>
                </a:cubicBezTo>
                <a:cubicBezTo>
                  <a:pt x="2774550" y="8129530"/>
                  <a:pt x="2803125" y="8158105"/>
                  <a:pt x="2811062" y="8180330"/>
                </a:cubicBezTo>
                <a:cubicBezTo>
                  <a:pt x="2819000" y="8202555"/>
                  <a:pt x="2828525" y="8207318"/>
                  <a:pt x="2849162" y="8227955"/>
                </a:cubicBezTo>
                <a:cubicBezTo>
                  <a:pt x="2869799" y="8248592"/>
                  <a:pt x="2917425" y="8283518"/>
                  <a:pt x="2934887" y="8304155"/>
                </a:cubicBezTo>
                <a:cubicBezTo>
                  <a:pt x="2952349" y="8324792"/>
                  <a:pt x="2955524" y="8340668"/>
                  <a:pt x="2953937" y="8351780"/>
                </a:cubicBezTo>
                <a:cubicBezTo>
                  <a:pt x="2952350" y="8362892"/>
                  <a:pt x="2933300" y="8359718"/>
                  <a:pt x="2925362" y="8370830"/>
                </a:cubicBezTo>
                <a:cubicBezTo>
                  <a:pt x="2917425" y="8381943"/>
                  <a:pt x="2915837" y="8407343"/>
                  <a:pt x="2906312" y="8418455"/>
                </a:cubicBezTo>
                <a:cubicBezTo>
                  <a:pt x="2896787" y="8429568"/>
                  <a:pt x="2876149" y="8429568"/>
                  <a:pt x="2868212" y="8437505"/>
                </a:cubicBezTo>
                <a:cubicBezTo>
                  <a:pt x="2860275" y="8445442"/>
                  <a:pt x="2869799" y="8459730"/>
                  <a:pt x="2858687" y="8466080"/>
                </a:cubicBezTo>
                <a:cubicBezTo>
                  <a:pt x="2847575" y="8472430"/>
                  <a:pt x="2815824" y="8475605"/>
                  <a:pt x="2801537" y="8475605"/>
                </a:cubicBezTo>
                <a:cubicBezTo>
                  <a:pt x="2787250" y="8475605"/>
                  <a:pt x="2782487" y="8469255"/>
                  <a:pt x="2772962" y="8466080"/>
                </a:cubicBezTo>
                <a:cubicBezTo>
                  <a:pt x="2768200" y="8472430"/>
                  <a:pt x="2774550" y="8496243"/>
                  <a:pt x="2763437" y="8504180"/>
                </a:cubicBezTo>
                <a:cubicBezTo>
                  <a:pt x="2752325" y="8512118"/>
                  <a:pt x="2758674" y="8521642"/>
                  <a:pt x="2706287" y="8513705"/>
                </a:cubicBezTo>
                <a:cubicBezTo>
                  <a:pt x="2653900" y="8505768"/>
                  <a:pt x="2515787" y="8469255"/>
                  <a:pt x="2449112" y="8456555"/>
                </a:cubicBezTo>
                <a:cubicBezTo>
                  <a:pt x="2382437" y="8443855"/>
                  <a:pt x="2330049" y="8437505"/>
                  <a:pt x="2306237" y="8437505"/>
                </a:cubicBezTo>
                <a:cubicBezTo>
                  <a:pt x="2282425" y="8437505"/>
                  <a:pt x="2304650" y="8445443"/>
                  <a:pt x="2306237" y="8456555"/>
                </a:cubicBezTo>
                <a:cubicBezTo>
                  <a:pt x="2307824" y="8467667"/>
                  <a:pt x="2304650" y="8467668"/>
                  <a:pt x="2315762" y="8504180"/>
                </a:cubicBezTo>
                <a:cubicBezTo>
                  <a:pt x="2326874" y="8540692"/>
                  <a:pt x="2361800" y="8634355"/>
                  <a:pt x="2372912" y="8675630"/>
                </a:cubicBezTo>
                <a:cubicBezTo>
                  <a:pt x="2384024" y="8716905"/>
                  <a:pt x="2390375" y="8731193"/>
                  <a:pt x="2382437" y="8751830"/>
                </a:cubicBezTo>
                <a:cubicBezTo>
                  <a:pt x="2374500" y="8772468"/>
                  <a:pt x="2355449" y="8797868"/>
                  <a:pt x="2325287" y="8799455"/>
                </a:cubicBezTo>
                <a:cubicBezTo>
                  <a:pt x="2295125" y="8801042"/>
                  <a:pt x="2242737" y="8774055"/>
                  <a:pt x="2201462" y="8761355"/>
                </a:cubicBezTo>
                <a:cubicBezTo>
                  <a:pt x="2180825" y="8766117"/>
                  <a:pt x="2198287" y="8820093"/>
                  <a:pt x="2172887" y="8828030"/>
                </a:cubicBezTo>
                <a:cubicBezTo>
                  <a:pt x="2147487" y="8835967"/>
                  <a:pt x="2077637" y="8813742"/>
                  <a:pt x="2049062" y="8808980"/>
                </a:cubicBezTo>
                <a:cubicBezTo>
                  <a:pt x="2020487" y="8804218"/>
                  <a:pt x="2022074" y="8804217"/>
                  <a:pt x="2001437" y="8799455"/>
                </a:cubicBezTo>
                <a:cubicBezTo>
                  <a:pt x="1980800" y="8794693"/>
                  <a:pt x="1952224" y="8781992"/>
                  <a:pt x="1925237" y="8780405"/>
                </a:cubicBezTo>
                <a:cubicBezTo>
                  <a:pt x="1898250" y="8778818"/>
                  <a:pt x="1855387" y="8794692"/>
                  <a:pt x="1839512" y="8789930"/>
                </a:cubicBezTo>
                <a:cubicBezTo>
                  <a:pt x="1823637" y="8785168"/>
                  <a:pt x="1839512" y="8761355"/>
                  <a:pt x="1829987" y="8751830"/>
                </a:cubicBezTo>
                <a:cubicBezTo>
                  <a:pt x="1820462" y="8742305"/>
                  <a:pt x="1793474" y="8751830"/>
                  <a:pt x="1782362" y="8732780"/>
                </a:cubicBezTo>
                <a:cubicBezTo>
                  <a:pt x="1771250" y="8713730"/>
                  <a:pt x="1769662" y="8669280"/>
                  <a:pt x="1763312" y="8637530"/>
                </a:cubicBezTo>
                <a:cubicBezTo>
                  <a:pt x="1725212" y="8639118"/>
                  <a:pt x="1642662" y="8708968"/>
                  <a:pt x="1544237" y="8723255"/>
                </a:cubicBezTo>
                <a:cubicBezTo>
                  <a:pt x="1445812" y="8737542"/>
                  <a:pt x="1272774" y="8739130"/>
                  <a:pt x="1172762" y="8723255"/>
                </a:cubicBezTo>
                <a:cubicBezTo>
                  <a:pt x="1072750" y="8707380"/>
                  <a:pt x="945749" y="8654992"/>
                  <a:pt x="944162" y="8628005"/>
                </a:cubicBezTo>
                <a:cubicBezTo>
                  <a:pt x="942575" y="8601018"/>
                  <a:pt x="1110850" y="8586730"/>
                  <a:pt x="1163237" y="8561330"/>
                </a:cubicBezTo>
                <a:cubicBezTo>
                  <a:pt x="1215625" y="8535930"/>
                  <a:pt x="1223562" y="8510530"/>
                  <a:pt x="1258487" y="8475605"/>
                </a:cubicBezTo>
                <a:cubicBezTo>
                  <a:pt x="1293412" y="8440680"/>
                  <a:pt x="1380725" y="8442268"/>
                  <a:pt x="1372787" y="8351780"/>
                </a:cubicBezTo>
                <a:cubicBezTo>
                  <a:pt x="1364850" y="8261293"/>
                  <a:pt x="1263249" y="8158105"/>
                  <a:pt x="1210862" y="7932680"/>
                </a:cubicBezTo>
                <a:cubicBezTo>
                  <a:pt x="1158475" y="7707255"/>
                  <a:pt x="1110850" y="7316730"/>
                  <a:pt x="1058462" y="6999230"/>
                </a:cubicBezTo>
                <a:cubicBezTo>
                  <a:pt x="1006075" y="6681730"/>
                  <a:pt x="917174" y="6213417"/>
                  <a:pt x="896537" y="6027680"/>
                </a:cubicBezTo>
                <a:cubicBezTo>
                  <a:pt x="875900" y="5841943"/>
                  <a:pt x="936225" y="5983230"/>
                  <a:pt x="934637" y="5884805"/>
                </a:cubicBezTo>
                <a:cubicBezTo>
                  <a:pt x="933050" y="5786380"/>
                  <a:pt x="887012" y="5522855"/>
                  <a:pt x="887012" y="5437130"/>
                </a:cubicBezTo>
                <a:cubicBezTo>
                  <a:pt x="887012" y="5351405"/>
                  <a:pt x="931462" y="5397443"/>
                  <a:pt x="934637" y="5370455"/>
                </a:cubicBezTo>
                <a:cubicBezTo>
                  <a:pt x="937812" y="5343467"/>
                  <a:pt x="907650" y="5299018"/>
                  <a:pt x="906062" y="5275205"/>
                </a:cubicBezTo>
                <a:cubicBezTo>
                  <a:pt x="904474" y="5251392"/>
                  <a:pt x="923525" y="5264092"/>
                  <a:pt x="925112" y="5227580"/>
                </a:cubicBezTo>
                <a:cubicBezTo>
                  <a:pt x="926699" y="5191068"/>
                  <a:pt x="918762" y="5110105"/>
                  <a:pt x="915587" y="5056130"/>
                </a:cubicBezTo>
                <a:cubicBezTo>
                  <a:pt x="912412" y="5002155"/>
                  <a:pt x="925112" y="4973580"/>
                  <a:pt x="906062" y="4903730"/>
                </a:cubicBezTo>
                <a:cubicBezTo>
                  <a:pt x="887012" y="4833880"/>
                  <a:pt x="823512" y="4716405"/>
                  <a:pt x="801287" y="4637030"/>
                </a:cubicBezTo>
                <a:cubicBezTo>
                  <a:pt x="779062" y="4557655"/>
                  <a:pt x="775887" y="4476692"/>
                  <a:pt x="772712" y="4427480"/>
                </a:cubicBezTo>
                <a:cubicBezTo>
                  <a:pt x="769537" y="4378268"/>
                  <a:pt x="785412" y="4365567"/>
                  <a:pt x="782237" y="4341755"/>
                </a:cubicBezTo>
                <a:cubicBezTo>
                  <a:pt x="779062" y="4317942"/>
                  <a:pt x="769537" y="4346517"/>
                  <a:pt x="763187" y="4294130"/>
                </a:cubicBezTo>
                <a:cubicBezTo>
                  <a:pt x="756837" y="4241743"/>
                  <a:pt x="752075" y="4078230"/>
                  <a:pt x="744137" y="4027430"/>
                </a:cubicBezTo>
                <a:cubicBezTo>
                  <a:pt x="736199" y="3976630"/>
                  <a:pt x="710799" y="4024255"/>
                  <a:pt x="715562" y="3989330"/>
                </a:cubicBezTo>
                <a:cubicBezTo>
                  <a:pt x="720324" y="3954405"/>
                  <a:pt x="721912" y="3884555"/>
                  <a:pt x="772712" y="3817880"/>
                </a:cubicBezTo>
                <a:cubicBezTo>
                  <a:pt x="797068" y="3785913"/>
                  <a:pt x="836020" y="3749568"/>
                  <a:pt x="879173" y="3712110"/>
                </a:cubicBezTo>
                <a:lnTo>
                  <a:pt x="872725" y="3694055"/>
                </a:lnTo>
                <a:cubicBezTo>
                  <a:pt x="863200" y="3663893"/>
                  <a:pt x="858438" y="3652781"/>
                  <a:pt x="844150" y="3603568"/>
                </a:cubicBezTo>
                <a:cubicBezTo>
                  <a:pt x="829863" y="3554356"/>
                  <a:pt x="810019" y="3467836"/>
                  <a:pt x="787000" y="3398780"/>
                </a:cubicBezTo>
                <a:cubicBezTo>
                  <a:pt x="764308" y="3330706"/>
                  <a:pt x="747787" y="3423842"/>
                  <a:pt x="707852" y="3199137"/>
                </a:cubicBezTo>
                <a:lnTo>
                  <a:pt x="672700" y="3232092"/>
                </a:lnTo>
                <a:cubicBezTo>
                  <a:pt x="645712" y="3254317"/>
                  <a:pt x="617137" y="3282892"/>
                  <a:pt x="591737" y="3298767"/>
                </a:cubicBezTo>
                <a:cubicBezTo>
                  <a:pt x="566337" y="3314642"/>
                  <a:pt x="540937" y="3322580"/>
                  <a:pt x="520300" y="3327342"/>
                </a:cubicBezTo>
                <a:cubicBezTo>
                  <a:pt x="499663" y="3332104"/>
                  <a:pt x="490931" y="3332898"/>
                  <a:pt x="467912" y="3327342"/>
                </a:cubicBezTo>
                <a:cubicBezTo>
                  <a:pt x="444893" y="3321786"/>
                  <a:pt x="400443" y="3305117"/>
                  <a:pt x="382187" y="3294004"/>
                </a:cubicBezTo>
                <a:cubicBezTo>
                  <a:pt x="363931" y="3282892"/>
                  <a:pt x="368694" y="3285273"/>
                  <a:pt x="358375" y="3260667"/>
                </a:cubicBezTo>
                <a:cubicBezTo>
                  <a:pt x="348056" y="3236061"/>
                  <a:pt x="335356" y="3190023"/>
                  <a:pt x="320275" y="3146367"/>
                </a:cubicBezTo>
                <a:cubicBezTo>
                  <a:pt x="305194" y="3102711"/>
                  <a:pt x="289318" y="3065404"/>
                  <a:pt x="267887" y="2998729"/>
                </a:cubicBezTo>
                <a:cubicBezTo>
                  <a:pt x="246456" y="2932054"/>
                  <a:pt x="211531" y="2807436"/>
                  <a:pt x="191687" y="2746317"/>
                </a:cubicBezTo>
                <a:cubicBezTo>
                  <a:pt x="171843" y="2685198"/>
                  <a:pt x="157556" y="2674086"/>
                  <a:pt x="148825" y="2632017"/>
                </a:cubicBezTo>
                <a:cubicBezTo>
                  <a:pt x="140094" y="2589948"/>
                  <a:pt x="149619" y="2560579"/>
                  <a:pt x="139300" y="2493904"/>
                </a:cubicBezTo>
                <a:cubicBezTo>
                  <a:pt x="128981" y="2427229"/>
                  <a:pt x="103581" y="2323248"/>
                  <a:pt x="86912" y="2231967"/>
                </a:cubicBezTo>
                <a:cubicBezTo>
                  <a:pt x="70243" y="2140686"/>
                  <a:pt x="52781" y="2083536"/>
                  <a:pt x="39287" y="1946217"/>
                </a:cubicBezTo>
                <a:cubicBezTo>
                  <a:pt x="25793" y="1808898"/>
                  <a:pt x="12300" y="1504891"/>
                  <a:pt x="5950" y="1408054"/>
                </a:cubicBezTo>
                <a:cubicBezTo>
                  <a:pt x="4426" y="1384814"/>
                  <a:pt x="3222" y="1371037"/>
                  <a:pt x="2284" y="1363336"/>
                </a:cubicBezTo>
                <a:cubicBezTo>
                  <a:pt x="4366" y="1354819"/>
                  <a:pt x="10554" y="1376249"/>
                  <a:pt x="20237" y="1327092"/>
                </a:cubicBezTo>
                <a:cubicBezTo>
                  <a:pt x="30556" y="1274705"/>
                  <a:pt x="48812" y="1119923"/>
                  <a:pt x="63100" y="1050867"/>
                </a:cubicBezTo>
                <a:cubicBezTo>
                  <a:pt x="77387" y="981811"/>
                  <a:pt x="94056" y="962760"/>
                  <a:pt x="115487" y="884179"/>
                </a:cubicBezTo>
                <a:cubicBezTo>
                  <a:pt x="136918" y="805598"/>
                  <a:pt x="173431" y="642085"/>
                  <a:pt x="191687" y="579379"/>
                </a:cubicBezTo>
                <a:cubicBezTo>
                  <a:pt x="209943" y="516673"/>
                  <a:pt x="212325" y="510323"/>
                  <a:pt x="225025" y="507942"/>
                </a:cubicBezTo>
                <a:cubicBezTo>
                  <a:pt x="237725" y="505561"/>
                  <a:pt x="264712" y="540486"/>
                  <a:pt x="267887" y="565092"/>
                </a:cubicBezTo>
                <a:cubicBezTo>
                  <a:pt x="271062" y="589698"/>
                  <a:pt x="247250" y="632560"/>
                  <a:pt x="244075" y="655579"/>
                </a:cubicBezTo>
                <a:cubicBezTo>
                  <a:pt x="240900" y="678598"/>
                  <a:pt x="251218" y="682567"/>
                  <a:pt x="248837" y="703204"/>
                </a:cubicBezTo>
                <a:cubicBezTo>
                  <a:pt x="246456" y="723841"/>
                  <a:pt x="231375" y="761148"/>
                  <a:pt x="229787" y="779404"/>
                </a:cubicBezTo>
                <a:cubicBezTo>
                  <a:pt x="228200" y="797660"/>
                  <a:pt x="241693" y="797661"/>
                  <a:pt x="239312" y="812742"/>
                </a:cubicBezTo>
                <a:cubicBezTo>
                  <a:pt x="236931" y="827823"/>
                  <a:pt x="201213" y="867511"/>
                  <a:pt x="215500" y="869892"/>
                </a:cubicBezTo>
                <a:cubicBezTo>
                  <a:pt x="229788" y="872273"/>
                  <a:pt x="299637" y="836554"/>
                  <a:pt x="325037" y="827029"/>
                </a:cubicBezTo>
                <a:cubicBezTo>
                  <a:pt x="350437" y="817504"/>
                  <a:pt x="341706" y="813536"/>
                  <a:pt x="367900" y="812742"/>
                </a:cubicBezTo>
                <a:cubicBezTo>
                  <a:pt x="394094" y="811948"/>
                  <a:pt x="457594" y="799248"/>
                  <a:pt x="482200" y="822267"/>
                </a:cubicBezTo>
                <a:cubicBezTo>
                  <a:pt x="506806" y="845286"/>
                  <a:pt x="513950" y="927835"/>
                  <a:pt x="515537" y="950854"/>
                </a:cubicBezTo>
                <a:cubicBezTo>
                  <a:pt x="517124" y="973873"/>
                  <a:pt x="492519" y="946885"/>
                  <a:pt x="491725" y="960379"/>
                </a:cubicBezTo>
                <a:cubicBezTo>
                  <a:pt x="490931" y="973873"/>
                  <a:pt x="508394" y="1015942"/>
                  <a:pt x="510775" y="1031817"/>
                </a:cubicBezTo>
                <a:cubicBezTo>
                  <a:pt x="513156" y="1047692"/>
                  <a:pt x="506012" y="1055629"/>
                  <a:pt x="506012" y="1055629"/>
                </a:cubicBezTo>
                <a:cubicBezTo>
                  <a:pt x="502043" y="1075473"/>
                  <a:pt x="496487" y="1129448"/>
                  <a:pt x="486962" y="1150879"/>
                </a:cubicBezTo>
                <a:cubicBezTo>
                  <a:pt x="477437" y="1172310"/>
                  <a:pt x="459975" y="1176280"/>
                  <a:pt x="448862" y="1184217"/>
                </a:cubicBezTo>
                <a:cubicBezTo>
                  <a:pt x="437750" y="1192155"/>
                  <a:pt x="432193" y="1176279"/>
                  <a:pt x="420287" y="1198504"/>
                </a:cubicBezTo>
                <a:cubicBezTo>
                  <a:pt x="408381" y="1220729"/>
                  <a:pt x="398062" y="1287405"/>
                  <a:pt x="377425" y="1317567"/>
                </a:cubicBezTo>
                <a:cubicBezTo>
                  <a:pt x="356788" y="1347729"/>
                  <a:pt x="307575" y="1365192"/>
                  <a:pt x="296462" y="1379479"/>
                </a:cubicBezTo>
                <a:lnTo>
                  <a:pt x="296347" y="1379553"/>
                </a:lnTo>
                <a:cubicBezTo>
                  <a:pt x="293263" y="1377181"/>
                  <a:pt x="291343" y="1381088"/>
                  <a:pt x="291886" y="1382419"/>
                </a:cubicBezTo>
                <a:lnTo>
                  <a:pt x="296347" y="1379553"/>
                </a:lnTo>
                <a:cubicBezTo>
                  <a:pt x="300182" y="1379343"/>
                  <a:pt x="305136" y="1385268"/>
                  <a:pt x="310750" y="1403292"/>
                </a:cubicBezTo>
                <a:cubicBezTo>
                  <a:pt x="325831" y="1451711"/>
                  <a:pt x="363138" y="1596173"/>
                  <a:pt x="386950" y="1669992"/>
                </a:cubicBezTo>
                <a:cubicBezTo>
                  <a:pt x="410763" y="1743811"/>
                  <a:pt x="433781" y="1796992"/>
                  <a:pt x="453625" y="1846204"/>
                </a:cubicBezTo>
                <a:cubicBezTo>
                  <a:pt x="473469" y="1895416"/>
                  <a:pt x="493312" y="1940661"/>
                  <a:pt x="506012" y="1965267"/>
                </a:cubicBezTo>
                <a:cubicBezTo>
                  <a:pt x="518712" y="1989873"/>
                  <a:pt x="524268" y="1991857"/>
                  <a:pt x="529825" y="1993842"/>
                </a:cubicBezTo>
                <a:lnTo>
                  <a:pt x="542481" y="2007519"/>
                </a:lnTo>
                <a:cubicBezTo>
                  <a:pt x="541198" y="1995434"/>
                  <a:pt x="540173" y="1984485"/>
                  <a:pt x="539350" y="1974793"/>
                </a:cubicBezTo>
                <a:cubicBezTo>
                  <a:pt x="545700" y="1960505"/>
                  <a:pt x="548081" y="1942249"/>
                  <a:pt x="558400" y="1931930"/>
                </a:cubicBezTo>
                <a:cubicBezTo>
                  <a:pt x="568719" y="1921611"/>
                  <a:pt x="594912" y="1927961"/>
                  <a:pt x="601262" y="1912880"/>
                </a:cubicBezTo>
                <a:cubicBezTo>
                  <a:pt x="607612" y="1897799"/>
                  <a:pt x="584594" y="1865255"/>
                  <a:pt x="596500" y="1841443"/>
                </a:cubicBezTo>
                <a:cubicBezTo>
                  <a:pt x="608406" y="1817631"/>
                  <a:pt x="657618" y="1780324"/>
                  <a:pt x="686987" y="1746193"/>
                </a:cubicBezTo>
                <a:cubicBezTo>
                  <a:pt x="716356" y="1712062"/>
                  <a:pt x="738581" y="1677930"/>
                  <a:pt x="772712" y="1636655"/>
                </a:cubicBezTo>
                <a:cubicBezTo>
                  <a:pt x="806843" y="1595380"/>
                  <a:pt x="862406" y="1527118"/>
                  <a:pt x="891775" y="1498543"/>
                </a:cubicBezTo>
                <a:cubicBezTo>
                  <a:pt x="921144" y="1469968"/>
                  <a:pt x="938606" y="1473936"/>
                  <a:pt x="948925" y="1465205"/>
                </a:cubicBezTo>
                <a:cubicBezTo>
                  <a:pt x="959244" y="1456474"/>
                  <a:pt x="935431" y="1456474"/>
                  <a:pt x="953687" y="1446155"/>
                </a:cubicBezTo>
                <a:cubicBezTo>
                  <a:pt x="971943" y="1435836"/>
                  <a:pt x="1037031" y="1418374"/>
                  <a:pt x="1058462" y="1403293"/>
                </a:cubicBezTo>
                <a:cubicBezTo>
                  <a:pt x="1079893" y="1388212"/>
                  <a:pt x="1054494" y="1377099"/>
                  <a:pt x="1082275" y="1355668"/>
                </a:cubicBezTo>
                <a:lnTo>
                  <a:pt x="1102710" y="1341883"/>
                </a:lnTo>
                <a:cubicBezTo>
                  <a:pt x="1102817" y="1341727"/>
                  <a:pt x="1102865" y="1341553"/>
                  <a:pt x="1102912" y="1341379"/>
                </a:cubicBezTo>
                <a:cubicBezTo>
                  <a:pt x="1106087" y="1329737"/>
                  <a:pt x="1100795" y="1314921"/>
                  <a:pt x="1109262" y="1303279"/>
                </a:cubicBezTo>
                <a:cubicBezTo>
                  <a:pt x="1117729" y="1291637"/>
                  <a:pt x="1145245" y="1282112"/>
                  <a:pt x="1153712" y="1271529"/>
                </a:cubicBezTo>
                <a:cubicBezTo>
                  <a:pt x="1162179" y="1260946"/>
                  <a:pt x="1155300" y="1253008"/>
                  <a:pt x="1160062" y="1239779"/>
                </a:cubicBezTo>
                <a:cubicBezTo>
                  <a:pt x="1164824" y="1226550"/>
                  <a:pt x="1158475" y="1219141"/>
                  <a:pt x="1182287" y="1192154"/>
                </a:cubicBezTo>
                <a:cubicBezTo>
                  <a:pt x="1206099" y="1165167"/>
                  <a:pt x="1283358" y="1108017"/>
                  <a:pt x="1302937" y="1077854"/>
                </a:cubicBezTo>
                <a:cubicBezTo>
                  <a:pt x="1322516" y="1047692"/>
                  <a:pt x="1296587" y="1032346"/>
                  <a:pt x="1299762" y="1011179"/>
                </a:cubicBezTo>
                <a:cubicBezTo>
                  <a:pt x="1302937" y="990012"/>
                  <a:pt x="1307699" y="969904"/>
                  <a:pt x="1321987" y="950854"/>
                </a:cubicBezTo>
                <a:cubicBezTo>
                  <a:pt x="1336274" y="931804"/>
                  <a:pt x="1384429" y="907462"/>
                  <a:pt x="1385487" y="896879"/>
                </a:cubicBezTo>
                <a:cubicBezTo>
                  <a:pt x="1386545" y="886296"/>
                  <a:pt x="1338391" y="909579"/>
                  <a:pt x="1328337" y="887354"/>
                </a:cubicBezTo>
                <a:cubicBezTo>
                  <a:pt x="1318283" y="865129"/>
                  <a:pt x="1316695" y="792633"/>
                  <a:pt x="1325162" y="763529"/>
                </a:cubicBezTo>
                <a:cubicBezTo>
                  <a:pt x="1333629" y="734425"/>
                  <a:pt x="1373316" y="748712"/>
                  <a:pt x="1379137" y="712729"/>
                </a:cubicBezTo>
                <a:cubicBezTo>
                  <a:pt x="1384958" y="676746"/>
                  <a:pt x="1356912" y="588375"/>
                  <a:pt x="1360087" y="547629"/>
                </a:cubicBezTo>
                <a:cubicBezTo>
                  <a:pt x="1363262" y="506883"/>
                  <a:pt x="1389720" y="497887"/>
                  <a:pt x="1398187" y="468254"/>
                </a:cubicBezTo>
                <a:cubicBezTo>
                  <a:pt x="1406654" y="438621"/>
                  <a:pt x="1392895" y="422746"/>
                  <a:pt x="1410887" y="369829"/>
                </a:cubicBezTo>
                <a:cubicBezTo>
                  <a:pt x="1428879" y="316912"/>
                  <a:pt x="1463804" y="196792"/>
                  <a:pt x="1502962" y="147579"/>
                </a:cubicBezTo>
                <a:cubicBezTo>
                  <a:pt x="1542120" y="98366"/>
                  <a:pt x="1597154" y="97308"/>
                  <a:pt x="1645837" y="74554"/>
                </a:cubicBezTo>
                <a:cubicBezTo>
                  <a:pt x="1694520" y="51800"/>
                  <a:pt x="1744791" y="22166"/>
                  <a:pt x="1795062" y="11054"/>
                </a:cubicBezTo>
                <a:cubicBezTo>
                  <a:pt x="1845333" y="-58"/>
                  <a:pt x="1947462" y="7879"/>
                  <a:pt x="1947462" y="7879"/>
                </a:cubicBezTo>
                <a:cubicBezTo>
                  <a:pt x="1991912" y="7482"/>
                  <a:pt x="2048864" y="-2142"/>
                  <a:pt x="2100904" y="4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652120" y="314096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柏拉图</a:t>
            </a:r>
          </a:p>
        </p:txBody>
      </p:sp>
    </p:spTree>
    <p:extLst>
      <p:ext uri="{BB962C8B-B14F-4D97-AF65-F5344CB8AC3E}">
        <p14:creationId xmlns:p14="http://schemas.microsoft.com/office/powerpoint/2010/main" xmlns="" val="200591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13"/>
          <p:cNvSpPr/>
          <p:nvPr/>
        </p:nvSpPr>
        <p:spPr>
          <a:xfrm>
            <a:off x="2267744" y="1484784"/>
            <a:ext cx="4951250" cy="3024336"/>
          </a:xfrm>
          <a:custGeom>
            <a:avLst/>
            <a:gdLst/>
            <a:ahLst/>
            <a:cxnLst/>
            <a:rect l="l" t="t" r="r" b="b"/>
            <a:pathLst>
              <a:path w="9621079" h="5876775">
                <a:moveTo>
                  <a:pt x="1580209" y="3903333"/>
                </a:moveTo>
                <a:lnTo>
                  <a:pt x="1470145" y="3904534"/>
                </a:lnTo>
                <a:cubicBezTo>
                  <a:pt x="1466667" y="4050189"/>
                  <a:pt x="1464199" y="4195818"/>
                  <a:pt x="1464199" y="4300553"/>
                </a:cubicBezTo>
                <a:cubicBezTo>
                  <a:pt x="1464199" y="4375873"/>
                  <a:pt x="1465658" y="4438795"/>
                  <a:pt x="1468168" y="4495608"/>
                </a:cubicBezTo>
                <a:cubicBezTo>
                  <a:pt x="1483495" y="4494063"/>
                  <a:pt x="1499618" y="4492568"/>
                  <a:pt x="1516588" y="4491054"/>
                </a:cubicBezTo>
                <a:lnTo>
                  <a:pt x="1611427" y="4486484"/>
                </a:lnTo>
                <a:cubicBezTo>
                  <a:pt x="1619101" y="4446730"/>
                  <a:pt x="1654351" y="4399171"/>
                  <a:pt x="1668987" y="4357703"/>
                </a:cubicBezTo>
                <a:lnTo>
                  <a:pt x="1716612" y="4229115"/>
                </a:lnTo>
                <a:lnTo>
                  <a:pt x="1702324" y="4057665"/>
                </a:lnTo>
                <a:cubicBezTo>
                  <a:pt x="1681687" y="4019565"/>
                  <a:pt x="1612631" y="4027503"/>
                  <a:pt x="1592787" y="3981465"/>
                </a:cubicBezTo>
                <a:cubicBezTo>
                  <a:pt x="1584837" y="3963021"/>
                  <a:pt x="1580964" y="3934130"/>
                  <a:pt x="1580209" y="3903333"/>
                </a:cubicBezTo>
                <a:close/>
                <a:moveTo>
                  <a:pt x="2642645" y="3891734"/>
                </a:moveTo>
                <a:lnTo>
                  <a:pt x="2516712" y="3893109"/>
                </a:lnTo>
                <a:cubicBezTo>
                  <a:pt x="2517766" y="3904653"/>
                  <a:pt x="2517587" y="3915275"/>
                  <a:pt x="2516712" y="3924315"/>
                </a:cubicBezTo>
                <a:cubicBezTo>
                  <a:pt x="2511950" y="3973528"/>
                  <a:pt x="2480199" y="4005278"/>
                  <a:pt x="2459562" y="4033853"/>
                </a:cubicBezTo>
                <a:cubicBezTo>
                  <a:pt x="2438925" y="4062428"/>
                  <a:pt x="2402412" y="4040203"/>
                  <a:pt x="2392887" y="4095765"/>
                </a:cubicBezTo>
                <a:cubicBezTo>
                  <a:pt x="2383362" y="4151327"/>
                  <a:pt x="2400031" y="4288647"/>
                  <a:pt x="2402412" y="4367228"/>
                </a:cubicBezTo>
                <a:cubicBezTo>
                  <a:pt x="2403248" y="4394827"/>
                  <a:pt x="2409567" y="4422033"/>
                  <a:pt x="2415379" y="4447739"/>
                </a:cubicBezTo>
                <a:lnTo>
                  <a:pt x="2654228" y="4436228"/>
                </a:lnTo>
                <a:cubicBezTo>
                  <a:pt x="2654607" y="4420439"/>
                  <a:pt x="2654759" y="4403813"/>
                  <a:pt x="2654824" y="4386278"/>
                </a:cubicBezTo>
                <a:cubicBezTo>
                  <a:pt x="2655247" y="4272013"/>
                  <a:pt x="2648901" y="4078772"/>
                  <a:pt x="2642645" y="3891734"/>
                </a:cubicBezTo>
                <a:close/>
                <a:moveTo>
                  <a:pt x="2804682" y="3890977"/>
                </a:moveTo>
                <a:cubicBezTo>
                  <a:pt x="2801773" y="4075948"/>
                  <a:pt x="2798622" y="4263030"/>
                  <a:pt x="2798010" y="4429299"/>
                </a:cubicBezTo>
                <a:lnTo>
                  <a:pt x="3184596" y="4410668"/>
                </a:lnTo>
                <a:lnTo>
                  <a:pt x="3169173" y="4391039"/>
                </a:lnTo>
                <a:cubicBezTo>
                  <a:pt x="3138217" y="4314839"/>
                  <a:pt x="3070748" y="4283883"/>
                  <a:pt x="3064398" y="4086239"/>
                </a:cubicBezTo>
                <a:cubicBezTo>
                  <a:pt x="3062772" y="4035622"/>
                  <a:pt x="3065258" y="3967720"/>
                  <a:pt x="3070190" y="3890977"/>
                </a:cubicBezTo>
                <a:close/>
                <a:moveTo>
                  <a:pt x="1719210" y="3097363"/>
                </a:moveTo>
                <a:cubicBezTo>
                  <a:pt x="1646505" y="3098759"/>
                  <a:pt x="1576396" y="3099842"/>
                  <a:pt x="1511824" y="3100403"/>
                </a:cubicBezTo>
                <a:cubicBezTo>
                  <a:pt x="1504680" y="3163109"/>
                  <a:pt x="1491187" y="3271853"/>
                  <a:pt x="1483249" y="3471878"/>
                </a:cubicBezTo>
                <a:cubicBezTo>
                  <a:pt x="1479673" y="3562006"/>
                  <a:pt x="1475452" y="3694032"/>
                  <a:pt x="1471938" y="3832234"/>
                </a:cubicBezTo>
                <a:lnTo>
                  <a:pt x="1579819" y="3830656"/>
                </a:lnTo>
                <a:cubicBezTo>
                  <a:pt x="1580529" y="3810839"/>
                  <a:pt x="1581927" y="3793457"/>
                  <a:pt x="1583262" y="3781440"/>
                </a:cubicBezTo>
                <a:cubicBezTo>
                  <a:pt x="1588024" y="3738578"/>
                  <a:pt x="1603900" y="3742546"/>
                  <a:pt x="1621362" y="3724290"/>
                </a:cubicBezTo>
                <a:cubicBezTo>
                  <a:pt x="1638824" y="3706034"/>
                  <a:pt x="1665812" y="3689365"/>
                  <a:pt x="1688037" y="3671903"/>
                </a:cubicBezTo>
                <a:cubicBezTo>
                  <a:pt x="1695974" y="3631422"/>
                  <a:pt x="1692799" y="3509977"/>
                  <a:pt x="1688037" y="3476640"/>
                </a:cubicBezTo>
                <a:lnTo>
                  <a:pt x="1682679" y="3463841"/>
                </a:lnTo>
                <a:cubicBezTo>
                  <a:pt x="1675833" y="3461162"/>
                  <a:pt x="1665415" y="3482593"/>
                  <a:pt x="1659462" y="3471878"/>
                </a:cubicBezTo>
                <a:cubicBezTo>
                  <a:pt x="1656184" y="3465977"/>
                  <a:pt x="1652905" y="3454388"/>
                  <a:pt x="1650127" y="3441437"/>
                </a:cubicBezTo>
                <a:cubicBezTo>
                  <a:pt x="1631349" y="3454262"/>
                  <a:pt x="1583120" y="3478494"/>
                  <a:pt x="1564212" y="3481403"/>
                </a:cubicBezTo>
                <a:cubicBezTo>
                  <a:pt x="1543574" y="3484578"/>
                  <a:pt x="1533255" y="3467115"/>
                  <a:pt x="1530874" y="3457590"/>
                </a:cubicBezTo>
                <a:cubicBezTo>
                  <a:pt x="1528493" y="3448065"/>
                  <a:pt x="1538018" y="3432190"/>
                  <a:pt x="1549924" y="3424253"/>
                </a:cubicBezTo>
                <a:cubicBezTo>
                  <a:pt x="1561830" y="3416316"/>
                  <a:pt x="1584850" y="3407584"/>
                  <a:pt x="1602312" y="3409965"/>
                </a:cubicBezTo>
                <a:cubicBezTo>
                  <a:pt x="1612618" y="3411370"/>
                  <a:pt x="1633984" y="3417200"/>
                  <a:pt x="1646506" y="3424632"/>
                </a:cubicBezTo>
                <a:cubicBezTo>
                  <a:pt x="1643833" y="3411441"/>
                  <a:pt x="1641719" y="3398757"/>
                  <a:pt x="1640412" y="3390915"/>
                </a:cubicBezTo>
                <a:cubicBezTo>
                  <a:pt x="1637237" y="3371865"/>
                  <a:pt x="1629299" y="3363134"/>
                  <a:pt x="1640412" y="3357578"/>
                </a:cubicBezTo>
                <a:cubicBezTo>
                  <a:pt x="1651524" y="3352022"/>
                  <a:pt x="1692800" y="3395678"/>
                  <a:pt x="1707087" y="3357578"/>
                </a:cubicBezTo>
                <a:cubicBezTo>
                  <a:pt x="1721374" y="3319478"/>
                  <a:pt x="1718200" y="3180572"/>
                  <a:pt x="1726137" y="3128978"/>
                </a:cubicBezTo>
                <a:cubicBezTo>
                  <a:pt x="1728052" y="3116529"/>
                  <a:pt x="1724422" y="3106113"/>
                  <a:pt x="1719210" y="3097363"/>
                </a:cubicBezTo>
                <a:close/>
                <a:moveTo>
                  <a:pt x="2399800" y="3086282"/>
                </a:moveTo>
                <a:cubicBezTo>
                  <a:pt x="2411731" y="3097235"/>
                  <a:pt x="2424618" y="3112359"/>
                  <a:pt x="2430987" y="3133740"/>
                </a:cubicBezTo>
                <a:cubicBezTo>
                  <a:pt x="2434127" y="3144280"/>
                  <a:pt x="2437203" y="3158178"/>
                  <a:pt x="2439663" y="3173639"/>
                </a:cubicBezTo>
                <a:cubicBezTo>
                  <a:pt x="2451084" y="3168519"/>
                  <a:pt x="2463007" y="3164660"/>
                  <a:pt x="2473849" y="3162316"/>
                </a:cubicBezTo>
                <a:cubicBezTo>
                  <a:pt x="2503218" y="3155966"/>
                  <a:pt x="2554018" y="3146442"/>
                  <a:pt x="2564337" y="3157554"/>
                </a:cubicBezTo>
                <a:cubicBezTo>
                  <a:pt x="2574656" y="3168666"/>
                  <a:pt x="2568306" y="3217085"/>
                  <a:pt x="2535762" y="3228991"/>
                </a:cubicBezTo>
                <a:cubicBezTo>
                  <a:pt x="2519020" y="3235116"/>
                  <a:pt x="2481901" y="3236410"/>
                  <a:pt x="2446453" y="3235384"/>
                </a:cubicBezTo>
                <a:cubicBezTo>
                  <a:pt x="2448159" y="3256413"/>
                  <a:pt x="2447866" y="3276217"/>
                  <a:pt x="2445274" y="3290903"/>
                </a:cubicBezTo>
                <a:cubicBezTo>
                  <a:pt x="2438130" y="3331384"/>
                  <a:pt x="2402411" y="3347259"/>
                  <a:pt x="2388124" y="3376628"/>
                </a:cubicBezTo>
                <a:cubicBezTo>
                  <a:pt x="2373837" y="3405997"/>
                  <a:pt x="2363518" y="3440921"/>
                  <a:pt x="2359549" y="3467115"/>
                </a:cubicBezTo>
                <a:cubicBezTo>
                  <a:pt x="2355580" y="3493309"/>
                  <a:pt x="2357168" y="3513946"/>
                  <a:pt x="2364312" y="3533790"/>
                </a:cubicBezTo>
                <a:cubicBezTo>
                  <a:pt x="2371456" y="3553634"/>
                  <a:pt x="2394475" y="3561572"/>
                  <a:pt x="2402412" y="3586178"/>
                </a:cubicBezTo>
                <a:cubicBezTo>
                  <a:pt x="2410349" y="3610784"/>
                  <a:pt x="2397650" y="3656028"/>
                  <a:pt x="2411937" y="3681428"/>
                </a:cubicBezTo>
                <a:cubicBezTo>
                  <a:pt x="2426224" y="3706828"/>
                  <a:pt x="2470675" y="3698097"/>
                  <a:pt x="2488137" y="3738578"/>
                </a:cubicBezTo>
                <a:cubicBezTo>
                  <a:pt x="2495941" y="3756670"/>
                  <a:pt x="2503429" y="3785861"/>
                  <a:pt x="2508531" y="3817074"/>
                </a:cubicBezTo>
                <a:lnTo>
                  <a:pt x="2640089" y="3815150"/>
                </a:lnTo>
                <a:cubicBezTo>
                  <a:pt x="2635580" y="3679552"/>
                  <a:pt x="2631637" y="3553714"/>
                  <a:pt x="2631012" y="3471878"/>
                </a:cubicBezTo>
                <a:cubicBezTo>
                  <a:pt x="2629425" y="3263916"/>
                  <a:pt x="2649268" y="3202003"/>
                  <a:pt x="2645299" y="3138503"/>
                </a:cubicBezTo>
                <a:cubicBezTo>
                  <a:pt x="2641330" y="3075003"/>
                  <a:pt x="2619899" y="3106753"/>
                  <a:pt x="2607199" y="3090878"/>
                </a:cubicBezTo>
                <a:cubicBezTo>
                  <a:pt x="2558623" y="3087394"/>
                  <a:pt x="2486442" y="3086132"/>
                  <a:pt x="2399800" y="3086282"/>
                </a:cubicBezTo>
                <a:close/>
                <a:moveTo>
                  <a:pt x="4902723" y="14"/>
                </a:moveTo>
                <a:cubicBezTo>
                  <a:pt x="4921244" y="543"/>
                  <a:pt x="4922302" y="18006"/>
                  <a:pt x="4956698" y="22239"/>
                </a:cubicBezTo>
                <a:cubicBezTo>
                  <a:pt x="4991094" y="26472"/>
                  <a:pt x="5063061" y="20651"/>
                  <a:pt x="5109098" y="25414"/>
                </a:cubicBezTo>
                <a:cubicBezTo>
                  <a:pt x="5155136" y="30176"/>
                  <a:pt x="5184769" y="30176"/>
                  <a:pt x="5232923" y="50814"/>
                </a:cubicBezTo>
                <a:cubicBezTo>
                  <a:pt x="5281077" y="71452"/>
                  <a:pt x="5351986" y="110081"/>
                  <a:pt x="5398023" y="149239"/>
                </a:cubicBezTo>
                <a:cubicBezTo>
                  <a:pt x="5444061" y="188397"/>
                  <a:pt x="5471577" y="230731"/>
                  <a:pt x="5509148" y="285764"/>
                </a:cubicBezTo>
                <a:cubicBezTo>
                  <a:pt x="5546719" y="340797"/>
                  <a:pt x="5597519" y="443456"/>
                  <a:pt x="5623448" y="479439"/>
                </a:cubicBezTo>
                <a:cubicBezTo>
                  <a:pt x="5649377" y="515422"/>
                  <a:pt x="5656256" y="492139"/>
                  <a:pt x="5664723" y="501664"/>
                </a:cubicBezTo>
                <a:cubicBezTo>
                  <a:pt x="5673190" y="511189"/>
                  <a:pt x="5673719" y="512777"/>
                  <a:pt x="5674248" y="536589"/>
                </a:cubicBezTo>
                <a:cubicBezTo>
                  <a:pt x="5674777" y="560401"/>
                  <a:pt x="5666840" y="615435"/>
                  <a:pt x="5667898" y="644539"/>
                </a:cubicBezTo>
                <a:cubicBezTo>
                  <a:pt x="5668956" y="673643"/>
                  <a:pt x="5671602" y="693752"/>
                  <a:pt x="5680598" y="711214"/>
                </a:cubicBezTo>
                <a:cubicBezTo>
                  <a:pt x="5689594" y="728677"/>
                  <a:pt x="5712877" y="731322"/>
                  <a:pt x="5721873" y="749314"/>
                </a:cubicBezTo>
                <a:cubicBezTo>
                  <a:pt x="5730869" y="767306"/>
                  <a:pt x="5737748" y="801172"/>
                  <a:pt x="5734573" y="819164"/>
                </a:cubicBezTo>
                <a:cubicBezTo>
                  <a:pt x="5731398" y="837156"/>
                  <a:pt x="5722402" y="840331"/>
                  <a:pt x="5702823" y="857264"/>
                </a:cubicBezTo>
                <a:cubicBezTo>
                  <a:pt x="5683244" y="874197"/>
                  <a:pt x="5634031" y="896952"/>
                  <a:pt x="5617098" y="920764"/>
                </a:cubicBezTo>
                <a:cubicBezTo>
                  <a:pt x="5600165" y="944577"/>
                  <a:pt x="5598048" y="987968"/>
                  <a:pt x="5601223" y="1000139"/>
                </a:cubicBezTo>
                <a:cubicBezTo>
                  <a:pt x="5604398" y="1012310"/>
                  <a:pt x="5620802" y="985322"/>
                  <a:pt x="5636148" y="993789"/>
                </a:cubicBezTo>
                <a:cubicBezTo>
                  <a:pt x="5651494" y="1002256"/>
                  <a:pt x="5684831" y="1024481"/>
                  <a:pt x="5693298" y="1050939"/>
                </a:cubicBezTo>
                <a:cubicBezTo>
                  <a:pt x="5701765" y="1077397"/>
                  <a:pt x="5695944" y="1111793"/>
                  <a:pt x="5686948" y="1152539"/>
                </a:cubicBezTo>
                <a:cubicBezTo>
                  <a:pt x="5677952" y="1193285"/>
                  <a:pt x="5653611" y="1261547"/>
                  <a:pt x="5639323" y="1295414"/>
                </a:cubicBezTo>
                <a:cubicBezTo>
                  <a:pt x="5625035" y="1329281"/>
                  <a:pt x="5616040" y="1327693"/>
                  <a:pt x="5601223" y="1355739"/>
                </a:cubicBezTo>
                <a:cubicBezTo>
                  <a:pt x="5583231" y="1393839"/>
                  <a:pt x="5558361" y="1444110"/>
                  <a:pt x="5547248" y="1470039"/>
                </a:cubicBezTo>
                <a:cubicBezTo>
                  <a:pt x="5536136" y="1495968"/>
                  <a:pt x="5548836" y="1498085"/>
                  <a:pt x="5534548" y="1511314"/>
                </a:cubicBezTo>
                <a:cubicBezTo>
                  <a:pt x="5520261" y="1524543"/>
                  <a:pt x="5477927" y="1549414"/>
                  <a:pt x="5461523" y="1549414"/>
                </a:cubicBezTo>
                <a:cubicBezTo>
                  <a:pt x="5445119" y="1549414"/>
                  <a:pt x="5446706" y="1503377"/>
                  <a:pt x="5436123" y="1511314"/>
                </a:cubicBezTo>
                <a:cubicBezTo>
                  <a:pt x="5425540" y="1519251"/>
                  <a:pt x="5407548" y="1563172"/>
                  <a:pt x="5398023" y="1597039"/>
                </a:cubicBezTo>
                <a:cubicBezTo>
                  <a:pt x="5389277" y="1628136"/>
                  <a:pt x="5405069" y="1657447"/>
                  <a:pt x="5384016" y="1701661"/>
                </a:cubicBezTo>
                <a:cubicBezTo>
                  <a:pt x="5476136" y="1741683"/>
                  <a:pt x="5432819" y="1704140"/>
                  <a:pt x="5478986" y="1719277"/>
                </a:cubicBezTo>
                <a:cubicBezTo>
                  <a:pt x="5527405" y="1735152"/>
                  <a:pt x="5596461" y="1778808"/>
                  <a:pt x="5659961" y="1790714"/>
                </a:cubicBezTo>
                <a:cubicBezTo>
                  <a:pt x="5723461" y="1802620"/>
                  <a:pt x="5786961" y="1779602"/>
                  <a:pt x="5859986" y="1790714"/>
                </a:cubicBezTo>
                <a:cubicBezTo>
                  <a:pt x="5933011" y="1801826"/>
                  <a:pt x="6028261" y="1837545"/>
                  <a:pt x="6098111" y="1857389"/>
                </a:cubicBezTo>
                <a:cubicBezTo>
                  <a:pt x="6098159" y="1857367"/>
                  <a:pt x="6171172" y="1822493"/>
                  <a:pt x="6279086" y="1909777"/>
                </a:cubicBezTo>
                <a:cubicBezTo>
                  <a:pt x="6387036" y="1997089"/>
                  <a:pt x="6590236" y="2224102"/>
                  <a:pt x="6745811" y="2381264"/>
                </a:cubicBezTo>
                <a:lnTo>
                  <a:pt x="6969648" y="2633677"/>
                </a:lnTo>
                <a:lnTo>
                  <a:pt x="7626873" y="2643202"/>
                </a:lnTo>
                <a:lnTo>
                  <a:pt x="8117411" y="3105164"/>
                </a:lnTo>
                <a:lnTo>
                  <a:pt x="8095078" y="4075052"/>
                </a:lnTo>
                <a:lnTo>
                  <a:pt x="8134185" y="4063878"/>
                </a:lnTo>
                <a:cubicBezTo>
                  <a:pt x="8165327" y="4068516"/>
                  <a:pt x="8196470" y="4073155"/>
                  <a:pt x="8213698" y="4079781"/>
                </a:cubicBezTo>
                <a:cubicBezTo>
                  <a:pt x="8230926" y="4086407"/>
                  <a:pt x="8213698" y="4107610"/>
                  <a:pt x="8237552" y="4103634"/>
                </a:cubicBezTo>
                <a:cubicBezTo>
                  <a:pt x="8261406" y="4099658"/>
                  <a:pt x="8325016" y="4055927"/>
                  <a:pt x="8356821" y="4055927"/>
                </a:cubicBezTo>
                <a:cubicBezTo>
                  <a:pt x="8388626" y="4055927"/>
                  <a:pt x="8413806" y="4090382"/>
                  <a:pt x="8428383" y="4103634"/>
                </a:cubicBezTo>
                <a:cubicBezTo>
                  <a:pt x="8442960" y="4116886"/>
                  <a:pt x="8431034" y="4130139"/>
                  <a:pt x="8444286" y="4135440"/>
                </a:cubicBezTo>
                <a:cubicBezTo>
                  <a:pt x="8457538" y="4140741"/>
                  <a:pt x="8486693" y="4124838"/>
                  <a:pt x="8507896" y="4135440"/>
                </a:cubicBezTo>
                <a:cubicBezTo>
                  <a:pt x="8529099" y="4146042"/>
                  <a:pt x="8562231" y="4183148"/>
                  <a:pt x="8571507" y="4199050"/>
                </a:cubicBezTo>
                <a:cubicBezTo>
                  <a:pt x="8580783" y="4214952"/>
                  <a:pt x="8556929" y="4224229"/>
                  <a:pt x="8563555" y="4230855"/>
                </a:cubicBezTo>
                <a:cubicBezTo>
                  <a:pt x="8570181" y="4237481"/>
                  <a:pt x="8595360" y="4220254"/>
                  <a:pt x="8611263" y="4238807"/>
                </a:cubicBezTo>
                <a:cubicBezTo>
                  <a:pt x="8627166" y="4257360"/>
                  <a:pt x="8654995" y="4286515"/>
                  <a:pt x="8658971" y="4342174"/>
                </a:cubicBezTo>
                <a:cubicBezTo>
                  <a:pt x="8662947" y="4397833"/>
                  <a:pt x="8640418" y="4522403"/>
                  <a:pt x="8635117" y="4572761"/>
                </a:cubicBezTo>
                <a:cubicBezTo>
                  <a:pt x="8629816" y="4623119"/>
                  <a:pt x="8636442" y="4632396"/>
                  <a:pt x="8627166" y="4644323"/>
                </a:cubicBezTo>
                <a:cubicBezTo>
                  <a:pt x="8617890" y="4656250"/>
                  <a:pt x="8611263" y="4633721"/>
                  <a:pt x="8579458" y="4644323"/>
                </a:cubicBezTo>
                <a:lnTo>
                  <a:pt x="8567751" y="4648798"/>
                </a:lnTo>
                <a:lnTo>
                  <a:pt x="8706679" y="4699982"/>
                </a:lnTo>
                <a:lnTo>
                  <a:pt x="8945218" y="4779495"/>
                </a:lnTo>
                <a:lnTo>
                  <a:pt x="9621079" y="5447405"/>
                </a:lnTo>
                <a:lnTo>
                  <a:pt x="9263270" y="5829068"/>
                </a:lnTo>
                <a:lnTo>
                  <a:pt x="731520" y="5876775"/>
                </a:lnTo>
                <a:lnTo>
                  <a:pt x="174929" y="5749554"/>
                </a:lnTo>
                <a:lnTo>
                  <a:pt x="0" y="5455356"/>
                </a:lnTo>
                <a:lnTo>
                  <a:pt x="214686" y="5113450"/>
                </a:lnTo>
                <a:lnTo>
                  <a:pt x="243347" y="5072506"/>
                </a:lnTo>
                <a:lnTo>
                  <a:pt x="240237" y="5072079"/>
                </a:lnTo>
                <a:lnTo>
                  <a:pt x="445025" y="4762516"/>
                </a:lnTo>
                <a:lnTo>
                  <a:pt x="535513" y="4714891"/>
                </a:lnTo>
                <a:cubicBezTo>
                  <a:pt x="694262" y="4669250"/>
                  <a:pt x="853012" y="4623610"/>
                  <a:pt x="1016525" y="4586304"/>
                </a:cubicBezTo>
                <a:cubicBezTo>
                  <a:pt x="1132925" y="4559747"/>
                  <a:pt x="1147558" y="4539626"/>
                  <a:pt x="1281250" y="4518555"/>
                </a:cubicBezTo>
                <a:cubicBezTo>
                  <a:pt x="1281458" y="4447620"/>
                  <a:pt x="1282239" y="4376570"/>
                  <a:pt x="1283224" y="4305315"/>
                </a:cubicBezTo>
                <a:cubicBezTo>
                  <a:pt x="1285011" y="4176064"/>
                  <a:pt x="1285457" y="4033405"/>
                  <a:pt x="1288589" y="3906516"/>
                </a:cubicBezTo>
                <a:lnTo>
                  <a:pt x="596904" y="3914067"/>
                </a:lnTo>
                <a:cubicBezTo>
                  <a:pt x="595043" y="3957287"/>
                  <a:pt x="588880" y="4016237"/>
                  <a:pt x="568848" y="4048139"/>
                </a:cubicBezTo>
                <a:cubicBezTo>
                  <a:pt x="547417" y="4082270"/>
                  <a:pt x="515667" y="4098940"/>
                  <a:pt x="468836" y="4110052"/>
                </a:cubicBezTo>
                <a:cubicBezTo>
                  <a:pt x="422005" y="4121165"/>
                  <a:pt x="338660" y="4129101"/>
                  <a:pt x="287860" y="4114814"/>
                </a:cubicBezTo>
                <a:cubicBezTo>
                  <a:pt x="237060" y="4100527"/>
                  <a:pt x="183879" y="4068777"/>
                  <a:pt x="164035" y="4024327"/>
                </a:cubicBezTo>
                <a:cubicBezTo>
                  <a:pt x="144191" y="3979877"/>
                  <a:pt x="161654" y="3892564"/>
                  <a:pt x="168798" y="3848114"/>
                </a:cubicBezTo>
                <a:cubicBezTo>
                  <a:pt x="175942" y="3803664"/>
                  <a:pt x="183879" y="3786996"/>
                  <a:pt x="206898" y="3757627"/>
                </a:cubicBezTo>
                <a:cubicBezTo>
                  <a:pt x="229917" y="3728258"/>
                  <a:pt x="271986" y="3685396"/>
                  <a:pt x="306911" y="3671902"/>
                </a:cubicBezTo>
                <a:cubicBezTo>
                  <a:pt x="315642" y="3668528"/>
                  <a:pt x="324671" y="3666693"/>
                  <a:pt x="333849" y="3665949"/>
                </a:cubicBezTo>
                <a:cubicBezTo>
                  <a:pt x="361382" y="3663716"/>
                  <a:pt x="390254" y="3671306"/>
                  <a:pt x="416448" y="3676664"/>
                </a:cubicBezTo>
                <a:cubicBezTo>
                  <a:pt x="451373" y="3683808"/>
                  <a:pt x="491855" y="3695714"/>
                  <a:pt x="516461" y="3714764"/>
                </a:cubicBezTo>
                <a:cubicBezTo>
                  <a:pt x="541067" y="3733814"/>
                  <a:pt x="564879" y="3754452"/>
                  <a:pt x="578373" y="3786202"/>
                </a:cubicBezTo>
                <a:cubicBezTo>
                  <a:pt x="586536" y="3805408"/>
                  <a:pt x="592374" y="3828970"/>
                  <a:pt x="594346" y="3854374"/>
                </a:cubicBezTo>
                <a:cubicBezTo>
                  <a:pt x="627490" y="3850990"/>
                  <a:pt x="669606" y="3848984"/>
                  <a:pt x="711723" y="3843352"/>
                </a:cubicBezTo>
                <a:lnTo>
                  <a:pt x="1291066" y="3834879"/>
                </a:lnTo>
                <a:cubicBezTo>
                  <a:pt x="1291334" y="3818205"/>
                  <a:pt x="1292003" y="3801957"/>
                  <a:pt x="1292749" y="3786203"/>
                </a:cubicBezTo>
                <a:cubicBezTo>
                  <a:pt x="1299893" y="3635391"/>
                  <a:pt x="1317356" y="3531409"/>
                  <a:pt x="1326087" y="3400440"/>
                </a:cubicBezTo>
                <a:cubicBezTo>
                  <a:pt x="1334818" y="3269471"/>
                  <a:pt x="1339977" y="3134930"/>
                  <a:pt x="1345137" y="3000390"/>
                </a:cubicBezTo>
                <a:lnTo>
                  <a:pt x="1368949" y="2938478"/>
                </a:lnTo>
                <a:lnTo>
                  <a:pt x="2564337" y="2948003"/>
                </a:lnTo>
                <a:cubicBezTo>
                  <a:pt x="2564387" y="2947997"/>
                  <a:pt x="2684069" y="2935849"/>
                  <a:pt x="2740042" y="2937064"/>
                </a:cubicBezTo>
                <a:cubicBezTo>
                  <a:pt x="2748040" y="2937238"/>
                  <a:pt x="2754737" y="2937684"/>
                  <a:pt x="2759599" y="2938478"/>
                </a:cubicBezTo>
                <a:cubicBezTo>
                  <a:pt x="2798493" y="2944828"/>
                  <a:pt x="2784999" y="2970228"/>
                  <a:pt x="2797699" y="2986103"/>
                </a:cubicBezTo>
                <a:cubicBezTo>
                  <a:pt x="2814168" y="3142320"/>
                  <a:pt x="2811111" y="3468128"/>
                  <a:pt x="2805830" y="3812726"/>
                </a:cubicBezTo>
                <a:lnTo>
                  <a:pt x="3076162" y="3808772"/>
                </a:lnTo>
                <a:cubicBezTo>
                  <a:pt x="3092162" y="3599257"/>
                  <a:pt x="3120145" y="3350877"/>
                  <a:pt x="3131073" y="3205177"/>
                </a:cubicBezTo>
                <a:cubicBezTo>
                  <a:pt x="3147742" y="2982927"/>
                  <a:pt x="3170761" y="2872595"/>
                  <a:pt x="3164411" y="2752739"/>
                </a:cubicBezTo>
                <a:cubicBezTo>
                  <a:pt x="3158061" y="2632883"/>
                  <a:pt x="3059636" y="2570970"/>
                  <a:pt x="3092973" y="2486039"/>
                </a:cubicBezTo>
                <a:cubicBezTo>
                  <a:pt x="3126310" y="2401108"/>
                  <a:pt x="3262042" y="2305858"/>
                  <a:pt x="3364436" y="2243152"/>
                </a:cubicBezTo>
                <a:cubicBezTo>
                  <a:pt x="3466830" y="2180446"/>
                  <a:pt x="3636692" y="2139964"/>
                  <a:pt x="3707336" y="2109802"/>
                </a:cubicBezTo>
                <a:cubicBezTo>
                  <a:pt x="3777980" y="2079640"/>
                  <a:pt x="3735117" y="2093133"/>
                  <a:pt x="3788298" y="2062177"/>
                </a:cubicBezTo>
                <a:cubicBezTo>
                  <a:pt x="3788388" y="2062128"/>
                  <a:pt x="3974048" y="1959774"/>
                  <a:pt x="4026423" y="1924064"/>
                </a:cubicBezTo>
                <a:cubicBezTo>
                  <a:pt x="4078810" y="1888345"/>
                  <a:pt x="4098654" y="1884376"/>
                  <a:pt x="4102623" y="1847864"/>
                </a:cubicBezTo>
                <a:cubicBezTo>
                  <a:pt x="4106592" y="1811351"/>
                  <a:pt x="4048649" y="1742295"/>
                  <a:pt x="4050236" y="1704989"/>
                </a:cubicBezTo>
                <a:cubicBezTo>
                  <a:pt x="4051823" y="1667683"/>
                  <a:pt x="4096273" y="1654189"/>
                  <a:pt x="4112148" y="1624027"/>
                </a:cubicBezTo>
                <a:cubicBezTo>
                  <a:pt x="4128023" y="1593865"/>
                  <a:pt x="4128817" y="1562114"/>
                  <a:pt x="4145486" y="1524014"/>
                </a:cubicBezTo>
                <a:cubicBezTo>
                  <a:pt x="4162155" y="1485914"/>
                  <a:pt x="4190730" y="1423208"/>
                  <a:pt x="4212161" y="1395427"/>
                </a:cubicBezTo>
                <a:cubicBezTo>
                  <a:pt x="4220612" y="1384472"/>
                  <a:pt x="4228816" y="1378207"/>
                  <a:pt x="4237154" y="1374297"/>
                </a:cubicBezTo>
                <a:cubicBezTo>
                  <a:pt x="4166471" y="1274782"/>
                  <a:pt x="4150788" y="1320412"/>
                  <a:pt x="4128023" y="1279539"/>
                </a:cubicBezTo>
                <a:cubicBezTo>
                  <a:pt x="4104740" y="1237735"/>
                  <a:pt x="4108973" y="1165768"/>
                  <a:pt x="4102623" y="1130314"/>
                </a:cubicBezTo>
                <a:cubicBezTo>
                  <a:pt x="4096273" y="1094860"/>
                  <a:pt x="4090452" y="1101739"/>
                  <a:pt x="4089923" y="1066814"/>
                </a:cubicBezTo>
                <a:cubicBezTo>
                  <a:pt x="4089394" y="1031889"/>
                  <a:pt x="4085161" y="951456"/>
                  <a:pt x="4099448" y="920764"/>
                </a:cubicBezTo>
                <a:cubicBezTo>
                  <a:pt x="4113735" y="890072"/>
                  <a:pt x="4165594" y="898539"/>
                  <a:pt x="4175648" y="882664"/>
                </a:cubicBezTo>
                <a:cubicBezTo>
                  <a:pt x="4185702" y="866789"/>
                  <a:pt x="4162948" y="850385"/>
                  <a:pt x="4159773" y="825514"/>
                </a:cubicBezTo>
                <a:cubicBezTo>
                  <a:pt x="4156598" y="800643"/>
                  <a:pt x="4151835" y="779477"/>
                  <a:pt x="4156598" y="733439"/>
                </a:cubicBezTo>
                <a:cubicBezTo>
                  <a:pt x="4161360" y="687402"/>
                  <a:pt x="4171944" y="611731"/>
                  <a:pt x="4188348" y="549289"/>
                </a:cubicBezTo>
                <a:cubicBezTo>
                  <a:pt x="4204752" y="486847"/>
                  <a:pt x="4233856" y="414352"/>
                  <a:pt x="4255023" y="358789"/>
                </a:cubicBezTo>
                <a:cubicBezTo>
                  <a:pt x="4276190" y="303227"/>
                  <a:pt x="4291006" y="252427"/>
                  <a:pt x="4315348" y="215914"/>
                </a:cubicBezTo>
                <a:cubicBezTo>
                  <a:pt x="4339690" y="179402"/>
                  <a:pt x="4384140" y="161939"/>
                  <a:pt x="4401073" y="139714"/>
                </a:cubicBezTo>
                <a:cubicBezTo>
                  <a:pt x="4418006" y="117489"/>
                  <a:pt x="4397898" y="95264"/>
                  <a:pt x="4416948" y="82564"/>
                </a:cubicBezTo>
                <a:cubicBezTo>
                  <a:pt x="4435998" y="69864"/>
                  <a:pt x="4476744" y="71452"/>
                  <a:pt x="4515373" y="63514"/>
                </a:cubicBezTo>
                <a:cubicBezTo>
                  <a:pt x="4554002" y="55576"/>
                  <a:pt x="4623852" y="36526"/>
                  <a:pt x="4648723" y="34939"/>
                </a:cubicBezTo>
                <a:cubicBezTo>
                  <a:pt x="4673594" y="33351"/>
                  <a:pt x="4658777" y="54518"/>
                  <a:pt x="4664598" y="53989"/>
                </a:cubicBezTo>
                <a:cubicBezTo>
                  <a:pt x="4670419" y="53460"/>
                  <a:pt x="4653485" y="37585"/>
                  <a:pt x="4683648" y="31764"/>
                </a:cubicBezTo>
                <a:cubicBezTo>
                  <a:pt x="4713811" y="25943"/>
                  <a:pt x="4809060" y="24356"/>
                  <a:pt x="4845573" y="19064"/>
                </a:cubicBezTo>
                <a:cubicBezTo>
                  <a:pt x="4882086" y="13772"/>
                  <a:pt x="4884202" y="-515"/>
                  <a:pt x="4902723" y="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4304787" y="494116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马可尼</a:t>
            </a:r>
            <a:endParaRPr lang="zh-CN" altLang="en-US" dirty="0">
              <a:solidFill>
                <a:schemeClr val="accent6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060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 10"/>
          <p:cNvSpPr/>
          <p:nvPr/>
        </p:nvSpPr>
        <p:spPr>
          <a:xfrm>
            <a:off x="2051720" y="620688"/>
            <a:ext cx="4400203" cy="4248472"/>
          </a:xfrm>
          <a:custGeom>
            <a:avLst/>
            <a:gdLst/>
            <a:ahLst/>
            <a:cxnLst/>
            <a:rect l="l" t="t" r="r" b="b"/>
            <a:pathLst>
              <a:path w="7773010" h="6721842">
                <a:moveTo>
                  <a:pt x="6964239" y="3929712"/>
                </a:moveTo>
                <a:lnTo>
                  <a:pt x="6970743" y="3931864"/>
                </a:lnTo>
                <a:cubicBezTo>
                  <a:pt x="6972333" y="3932574"/>
                  <a:pt x="6972575" y="3932915"/>
                  <a:pt x="6970603" y="3932283"/>
                </a:cubicBezTo>
                <a:close/>
                <a:moveTo>
                  <a:pt x="4169385" y="367"/>
                </a:moveTo>
                <a:cubicBezTo>
                  <a:pt x="4190552" y="3542"/>
                  <a:pt x="4213835" y="49050"/>
                  <a:pt x="4232885" y="51167"/>
                </a:cubicBezTo>
                <a:cubicBezTo>
                  <a:pt x="4251935" y="53284"/>
                  <a:pt x="4269927" y="4600"/>
                  <a:pt x="4283685" y="13067"/>
                </a:cubicBezTo>
                <a:cubicBezTo>
                  <a:pt x="4297443" y="21534"/>
                  <a:pt x="4300618" y="93500"/>
                  <a:pt x="4315435" y="101967"/>
                </a:cubicBezTo>
                <a:cubicBezTo>
                  <a:pt x="4330252" y="110434"/>
                  <a:pt x="4359885" y="65984"/>
                  <a:pt x="4372585" y="63867"/>
                </a:cubicBezTo>
                <a:cubicBezTo>
                  <a:pt x="4385285" y="61750"/>
                  <a:pt x="4385285" y="86092"/>
                  <a:pt x="4391635" y="89267"/>
                </a:cubicBezTo>
                <a:cubicBezTo>
                  <a:pt x="4397985" y="92442"/>
                  <a:pt x="4400102" y="80800"/>
                  <a:pt x="4410685" y="82917"/>
                </a:cubicBezTo>
                <a:cubicBezTo>
                  <a:pt x="4421268" y="85034"/>
                  <a:pt x="4435027" y="107259"/>
                  <a:pt x="4455135" y="101967"/>
                </a:cubicBezTo>
                <a:cubicBezTo>
                  <a:pt x="4475243" y="96675"/>
                  <a:pt x="4513343" y="53284"/>
                  <a:pt x="4531335" y="51167"/>
                </a:cubicBezTo>
                <a:cubicBezTo>
                  <a:pt x="4549327" y="49050"/>
                  <a:pt x="4557793" y="77625"/>
                  <a:pt x="4563085" y="89267"/>
                </a:cubicBezTo>
                <a:cubicBezTo>
                  <a:pt x="4568377" y="100909"/>
                  <a:pt x="4549327" y="123134"/>
                  <a:pt x="4563085" y="121017"/>
                </a:cubicBezTo>
                <a:cubicBezTo>
                  <a:pt x="4576843" y="118900"/>
                  <a:pt x="4630818" y="95617"/>
                  <a:pt x="4645635" y="76567"/>
                </a:cubicBezTo>
                <a:cubicBezTo>
                  <a:pt x="4660452" y="57517"/>
                  <a:pt x="4642460" y="5659"/>
                  <a:pt x="4651985" y="6717"/>
                </a:cubicBezTo>
                <a:cubicBezTo>
                  <a:pt x="4661510" y="7775"/>
                  <a:pt x="4693260" y="62809"/>
                  <a:pt x="4702785" y="82917"/>
                </a:cubicBezTo>
                <a:cubicBezTo>
                  <a:pt x="4712310" y="103025"/>
                  <a:pt x="4701727" y="122075"/>
                  <a:pt x="4709135" y="127367"/>
                </a:cubicBezTo>
                <a:cubicBezTo>
                  <a:pt x="4716543" y="132659"/>
                  <a:pt x="4733477" y="106200"/>
                  <a:pt x="4747235" y="114667"/>
                </a:cubicBezTo>
                <a:cubicBezTo>
                  <a:pt x="4760993" y="123134"/>
                  <a:pt x="4769460" y="163350"/>
                  <a:pt x="4791685" y="178167"/>
                </a:cubicBezTo>
                <a:cubicBezTo>
                  <a:pt x="4813910" y="192984"/>
                  <a:pt x="4849893" y="204625"/>
                  <a:pt x="4880585" y="203567"/>
                </a:cubicBezTo>
                <a:cubicBezTo>
                  <a:pt x="4911277" y="202509"/>
                  <a:pt x="4961018" y="167584"/>
                  <a:pt x="4975835" y="171817"/>
                </a:cubicBezTo>
                <a:cubicBezTo>
                  <a:pt x="4990652" y="176050"/>
                  <a:pt x="4955727" y="212034"/>
                  <a:pt x="4969485" y="228967"/>
                </a:cubicBezTo>
                <a:cubicBezTo>
                  <a:pt x="4983243" y="245900"/>
                  <a:pt x="5041452" y="258600"/>
                  <a:pt x="5058385" y="273417"/>
                </a:cubicBezTo>
                <a:cubicBezTo>
                  <a:pt x="5075318" y="288234"/>
                  <a:pt x="5057327" y="306225"/>
                  <a:pt x="5071085" y="317867"/>
                </a:cubicBezTo>
                <a:cubicBezTo>
                  <a:pt x="5084843" y="329509"/>
                  <a:pt x="5111302" y="326334"/>
                  <a:pt x="5140935" y="343267"/>
                </a:cubicBezTo>
                <a:cubicBezTo>
                  <a:pt x="5170568" y="360200"/>
                  <a:pt x="5226660" y="395125"/>
                  <a:pt x="5248885" y="419467"/>
                </a:cubicBezTo>
                <a:cubicBezTo>
                  <a:pt x="5271110" y="443809"/>
                  <a:pt x="5264760" y="475559"/>
                  <a:pt x="5274285" y="489317"/>
                </a:cubicBezTo>
                <a:cubicBezTo>
                  <a:pt x="5283810" y="503075"/>
                  <a:pt x="5296510" y="500959"/>
                  <a:pt x="5306035" y="502017"/>
                </a:cubicBezTo>
                <a:cubicBezTo>
                  <a:pt x="5315560" y="503075"/>
                  <a:pt x="5321910" y="492492"/>
                  <a:pt x="5331435" y="495667"/>
                </a:cubicBezTo>
                <a:cubicBezTo>
                  <a:pt x="5340960" y="498842"/>
                  <a:pt x="5364243" y="516834"/>
                  <a:pt x="5363185" y="521067"/>
                </a:cubicBezTo>
                <a:cubicBezTo>
                  <a:pt x="5362127" y="525300"/>
                  <a:pt x="5332493" y="516834"/>
                  <a:pt x="5325085" y="521067"/>
                </a:cubicBezTo>
                <a:cubicBezTo>
                  <a:pt x="5317677" y="525300"/>
                  <a:pt x="5318735" y="529534"/>
                  <a:pt x="5318735" y="546467"/>
                </a:cubicBezTo>
                <a:cubicBezTo>
                  <a:pt x="5318735" y="563400"/>
                  <a:pt x="5348368" y="627959"/>
                  <a:pt x="5325085" y="622667"/>
                </a:cubicBezTo>
                <a:cubicBezTo>
                  <a:pt x="5301802" y="617375"/>
                  <a:pt x="5190677" y="512600"/>
                  <a:pt x="5179035" y="514717"/>
                </a:cubicBezTo>
                <a:cubicBezTo>
                  <a:pt x="5167393" y="516834"/>
                  <a:pt x="5237243" y="608909"/>
                  <a:pt x="5255235" y="635367"/>
                </a:cubicBezTo>
                <a:cubicBezTo>
                  <a:pt x="5273227" y="661825"/>
                  <a:pt x="5279577" y="663942"/>
                  <a:pt x="5286985" y="673467"/>
                </a:cubicBezTo>
                <a:cubicBezTo>
                  <a:pt x="5294393" y="682992"/>
                  <a:pt x="5302860" y="678759"/>
                  <a:pt x="5299685" y="692517"/>
                </a:cubicBezTo>
                <a:cubicBezTo>
                  <a:pt x="5296510" y="706275"/>
                  <a:pt x="5268993" y="734850"/>
                  <a:pt x="5267935" y="756017"/>
                </a:cubicBezTo>
                <a:cubicBezTo>
                  <a:pt x="5266877" y="777184"/>
                  <a:pt x="5296510" y="801525"/>
                  <a:pt x="5293335" y="819517"/>
                </a:cubicBezTo>
                <a:cubicBezTo>
                  <a:pt x="5290160" y="837509"/>
                  <a:pt x="5228777" y="838567"/>
                  <a:pt x="5248885" y="863967"/>
                </a:cubicBezTo>
                <a:cubicBezTo>
                  <a:pt x="5268993" y="889367"/>
                  <a:pt x="5370593" y="957100"/>
                  <a:pt x="5413985" y="971917"/>
                </a:cubicBezTo>
                <a:cubicBezTo>
                  <a:pt x="5457377" y="986734"/>
                  <a:pt x="5481718" y="939109"/>
                  <a:pt x="5509235" y="952867"/>
                </a:cubicBezTo>
                <a:cubicBezTo>
                  <a:pt x="5536752" y="966625"/>
                  <a:pt x="5565327" y="1035417"/>
                  <a:pt x="5579085" y="1054467"/>
                </a:cubicBezTo>
                <a:lnTo>
                  <a:pt x="5599448" y="1068750"/>
                </a:lnTo>
                <a:cubicBezTo>
                  <a:pt x="5597593" y="1068109"/>
                  <a:pt x="5595057" y="1067652"/>
                  <a:pt x="5591785" y="1067167"/>
                </a:cubicBezTo>
                <a:cubicBezTo>
                  <a:pt x="5563210" y="1062934"/>
                  <a:pt x="5407635" y="1029067"/>
                  <a:pt x="5407635" y="1029067"/>
                </a:cubicBezTo>
                <a:cubicBezTo>
                  <a:pt x="5377758" y="1022686"/>
                  <a:pt x="5347403" y="1012488"/>
                  <a:pt x="5313989" y="1001054"/>
                </a:cubicBezTo>
                <a:lnTo>
                  <a:pt x="5382235" y="1067167"/>
                </a:lnTo>
                <a:lnTo>
                  <a:pt x="5426685" y="1117967"/>
                </a:lnTo>
                <a:lnTo>
                  <a:pt x="5477485" y="1206867"/>
                </a:lnTo>
                <a:cubicBezTo>
                  <a:pt x="5551568" y="1230679"/>
                  <a:pt x="5625652" y="1254492"/>
                  <a:pt x="5712435" y="1244967"/>
                </a:cubicBezTo>
                <a:cubicBezTo>
                  <a:pt x="5799218" y="1235442"/>
                  <a:pt x="5898701" y="1192579"/>
                  <a:pt x="5998185" y="1149717"/>
                </a:cubicBezTo>
                <a:cubicBezTo>
                  <a:pt x="5972785" y="1179350"/>
                  <a:pt x="5921985" y="1221684"/>
                  <a:pt x="5921985" y="1238617"/>
                </a:cubicBezTo>
                <a:cubicBezTo>
                  <a:pt x="5921985" y="1255550"/>
                  <a:pt x="5973843" y="1240734"/>
                  <a:pt x="5998185" y="1251317"/>
                </a:cubicBezTo>
                <a:cubicBezTo>
                  <a:pt x="6022527" y="1261900"/>
                  <a:pt x="6060627" y="1295767"/>
                  <a:pt x="6068035" y="1302117"/>
                </a:cubicBezTo>
                <a:cubicBezTo>
                  <a:pt x="6044752" y="1295767"/>
                  <a:pt x="6024643" y="1279892"/>
                  <a:pt x="5998185" y="1283067"/>
                </a:cubicBezTo>
                <a:cubicBezTo>
                  <a:pt x="5971727" y="1286242"/>
                  <a:pt x="5929393" y="1309525"/>
                  <a:pt x="5909285" y="1321167"/>
                </a:cubicBezTo>
                <a:cubicBezTo>
                  <a:pt x="5889177" y="1332809"/>
                  <a:pt x="5865893" y="1338101"/>
                  <a:pt x="5877535" y="1352917"/>
                </a:cubicBezTo>
                <a:cubicBezTo>
                  <a:pt x="5889177" y="1367733"/>
                  <a:pt x="5949502" y="1388900"/>
                  <a:pt x="5979135" y="1410067"/>
                </a:cubicBezTo>
                <a:cubicBezTo>
                  <a:pt x="6008768" y="1431234"/>
                  <a:pt x="6020410" y="1447109"/>
                  <a:pt x="6055335" y="1479917"/>
                </a:cubicBezTo>
                <a:cubicBezTo>
                  <a:pt x="6090260" y="1512725"/>
                  <a:pt x="6175985" y="1581517"/>
                  <a:pt x="6188685" y="1606917"/>
                </a:cubicBezTo>
                <a:cubicBezTo>
                  <a:pt x="6169635" y="1609034"/>
                  <a:pt x="6136827" y="1596334"/>
                  <a:pt x="6131535" y="1613267"/>
                </a:cubicBezTo>
                <a:cubicBezTo>
                  <a:pt x="6126243" y="1630200"/>
                  <a:pt x="6155877" y="1672534"/>
                  <a:pt x="6156935" y="1708517"/>
                </a:cubicBezTo>
                <a:cubicBezTo>
                  <a:pt x="6157993" y="1744500"/>
                  <a:pt x="6149527" y="1815409"/>
                  <a:pt x="6137885" y="1829167"/>
                </a:cubicBezTo>
                <a:lnTo>
                  <a:pt x="6061685" y="1759317"/>
                </a:lnTo>
                <a:cubicBezTo>
                  <a:pt x="6046868" y="1738150"/>
                  <a:pt x="6058510" y="1707459"/>
                  <a:pt x="6048985" y="1702167"/>
                </a:cubicBezTo>
                <a:cubicBezTo>
                  <a:pt x="6039460" y="1696875"/>
                  <a:pt x="6027818" y="1734975"/>
                  <a:pt x="6004535" y="1727567"/>
                </a:cubicBezTo>
                <a:cubicBezTo>
                  <a:pt x="5981252" y="1720159"/>
                  <a:pt x="5945268" y="1688938"/>
                  <a:pt x="5909285" y="1657717"/>
                </a:cubicBezTo>
                <a:lnTo>
                  <a:pt x="5953735" y="1759317"/>
                </a:lnTo>
                <a:cubicBezTo>
                  <a:pt x="5943152" y="1797417"/>
                  <a:pt x="5931510" y="1873617"/>
                  <a:pt x="5921985" y="1873617"/>
                </a:cubicBezTo>
                <a:cubicBezTo>
                  <a:pt x="5912460" y="1873617"/>
                  <a:pt x="5902935" y="1782600"/>
                  <a:pt x="5896585" y="1759317"/>
                </a:cubicBezTo>
                <a:cubicBezTo>
                  <a:pt x="5890235" y="1736034"/>
                  <a:pt x="5887060" y="1734975"/>
                  <a:pt x="5883885" y="1733917"/>
                </a:cubicBezTo>
                <a:lnTo>
                  <a:pt x="5845785" y="1892667"/>
                </a:lnTo>
                <a:lnTo>
                  <a:pt x="5712435" y="2032367"/>
                </a:lnTo>
                <a:lnTo>
                  <a:pt x="5667985" y="1987917"/>
                </a:lnTo>
                <a:cubicBezTo>
                  <a:pt x="5629885" y="2015434"/>
                  <a:pt x="5586493" y="2081050"/>
                  <a:pt x="5553685" y="2070467"/>
                </a:cubicBezTo>
                <a:cubicBezTo>
                  <a:pt x="5524052" y="2021784"/>
                  <a:pt x="5497593" y="1929709"/>
                  <a:pt x="5464785" y="1924417"/>
                </a:cubicBezTo>
                <a:cubicBezTo>
                  <a:pt x="5422452" y="1964634"/>
                  <a:pt x="5357893" y="2038717"/>
                  <a:pt x="5337785" y="2045067"/>
                </a:cubicBezTo>
                <a:lnTo>
                  <a:pt x="5344135" y="1962517"/>
                </a:lnTo>
                <a:cubicBezTo>
                  <a:pt x="5343077" y="1936059"/>
                  <a:pt x="5336727" y="1891609"/>
                  <a:pt x="5331435" y="1886317"/>
                </a:cubicBezTo>
                <a:lnTo>
                  <a:pt x="5299685" y="1975217"/>
                </a:lnTo>
                <a:lnTo>
                  <a:pt x="5325085" y="2108567"/>
                </a:lnTo>
                <a:lnTo>
                  <a:pt x="5341008" y="2172256"/>
                </a:lnTo>
                <a:cubicBezTo>
                  <a:pt x="5360310" y="2181825"/>
                  <a:pt x="5380012" y="2195244"/>
                  <a:pt x="5401285" y="2216517"/>
                </a:cubicBezTo>
                <a:cubicBezTo>
                  <a:pt x="5438327" y="2253559"/>
                  <a:pt x="5492302" y="2301184"/>
                  <a:pt x="5521935" y="2375267"/>
                </a:cubicBezTo>
                <a:cubicBezTo>
                  <a:pt x="5549766" y="2444845"/>
                  <a:pt x="5560795" y="2549897"/>
                  <a:pt x="5576263" y="2643046"/>
                </a:cubicBezTo>
                <a:cubicBezTo>
                  <a:pt x="5766474" y="2806372"/>
                  <a:pt x="5957897" y="2973093"/>
                  <a:pt x="6163285" y="3169017"/>
                </a:cubicBezTo>
                <a:cubicBezTo>
                  <a:pt x="6391574" y="3386786"/>
                  <a:pt x="6642871" y="3652660"/>
                  <a:pt x="6882889" y="3894892"/>
                </a:cubicBezTo>
                <a:lnTo>
                  <a:pt x="6925285" y="3911968"/>
                </a:lnTo>
                <a:cubicBezTo>
                  <a:pt x="6945010" y="3921556"/>
                  <a:pt x="6957218" y="3926984"/>
                  <a:pt x="6964239" y="3929712"/>
                </a:cubicBezTo>
                <a:cubicBezTo>
                  <a:pt x="6950737" y="3925887"/>
                  <a:pt x="6926704" y="3924681"/>
                  <a:pt x="6953860" y="3969118"/>
                </a:cubicBezTo>
                <a:cubicBezTo>
                  <a:pt x="7006248" y="4054843"/>
                  <a:pt x="7134835" y="4172318"/>
                  <a:pt x="7239610" y="4426318"/>
                </a:cubicBezTo>
                <a:cubicBezTo>
                  <a:pt x="7344385" y="4680318"/>
                  <a:pt x="7493610" y="5118468"/>
                  <a:pt x="7582510" y="5493118"/>
                </a:cubicBezTo>
                <a:cubicBezTo>
                  <a:pt x="7671410" y="5867768"/>
                  <a:pt x="7722210" y="6270993"/>
                  <a:pt x="7773010" y="6674218"/>
                </a:cubicBezTo>
                <a:lnTo>
                  <a:pt x="6079602" y="6674218"/>
                </a:lnTo>
                <a:lnTo>
                  <a:pt x="6087085" y="6683742"/>
                </a:lnTo>
                <a:lnTo>
                  <a:pt x="1153135" y="6721842"/>
                </a:lnTo>
                <a:lnTo>
                  <a:pt x="610" y="6102717"/>
                </a:lnTo>
                <a:cubicBezTo>
                  <a:pt x="3785" y="6055092"/>
                  <a:pt x="-7327" y="6074142"/>
                  <a:pt x="10135" y="5959842"/>
                </a:cubicBezTo>
                <a:cubicBezTo>
                  <a:pt x="27597" y="5845542"/>
                  <a:pt x="14898" y="5593129"/>
                  <a:pt x="105385" y="5416917"/>
                </a:cubicBezTo>
                <a:cubicBezTo>
                  <a:pt x="195872" y="5240705"/>
                  <a:pt x="384785" y="5020042"/>
                  <a:pt x="553060" y="4902567"/>
                </a:cubicBezTo>
                <a:cubicBezTo>
                  <a:pt x="721335" y="4785092"/>
                  <a:pt x="918185" y="4748579"/>
                  <a:pt x="1076935" y="4731117"/>
                </a:cubicBezTo>
                <a:lnTo>
                  <a:pt x="1650701" y="4933147"/>
                </a:lnTo>
                <a:cubicBezTo>
                  <a:pt x="1626900" y="4922382"/>
                  <a:pt x="1606604" y="4911976"/>
                  <a:pt x="1591285" y="4902566"/>
                </a:cubicBezTo>
                <a:cubicBezTo>
                  <a:pt x="1517202" y="4857058"/>
                  <a:pt x="1546835" y="4849649"/>
                  <a:pt x="1540485" y="4788266"/>
                </a:cubicBezTo>
                <a:cubicBezTo>
                  <a:pt x="1534135" y="4726883"/>
                  <a:pt x="1548952" y="4613641"/>
                  <a:pt x="1553185" y="4546966"/>
                </a:cubicBezTo>
                <a:cubicBezTo>
                  <a:pt x="1557418" y="4480291"/>
                  <a:pt x="1552127" y="4427374"/>
                  <a:pt x="1565885" y="4388216"/>
                </a:cubicBezTo>
                <a:cubicBezTo>
                  <a:pt x="1579643" y="4349058"/>
                  <a:pt x="1614568" y="4335299"/>
                  <a:pt x="1635735" y="4312016"/>
                </a:cubicBezTo>
                <a:cubicBezTo>
                  <a:pt x="1656902" y="4288733"/>
                  <a:pt x="1680185" y="4273916"/>
                  <a:pt x="1692885" y="4248516"/>
                </a:cubicBezTo>
                <a:cubicBezTo>
                  <a:pt x="1705585" y="4223116"/>
                  <a:pt x="1687593" y="4188191"/>
                  <a:pt x="1711935" y="4159616"/>
                </a:cubicBezTo>
                <a:cubicBezTo>
                  <a:pt x="1736277" y="4131041"/>
                  <a:pt x="1798718" y="4084474"/>
                  <a:pt x="1838935" y="4077066"/>
                </a:cubicBezTo>
                <a:cubicBezTo>
                  <a:pt x="1874490" y="4070517"/>
                  <a:pt x="1900945" y="4092092"/>
                  <a:pt x="1938401" y="4108098"/>
                </a:cubicBezTo>
                <a:cubicBezTo>
                  <a:pt x="1918581" y="4073570"/>
                  <a:pt x="1898566" y="4038211"/>
                  <a:pt x="1877035" y="3994516"/>
                </a:cubicBezTo>
                <a:cubicBezTo>
                  <a:pt x="1841052" y="3921491"/>
                  <a:pt x="1760618" y="3776499"/>
                  <a:pt x="1750035" y="3727816"/>
                </a:cubicBezTo>
                <a:cubicBezTo>
                  <a:pt x="1744743" y="3703475"/>
                  <a:pt x="1753739" y="3689187"/>
                  <a:pt x="1767498" y="3684954"/>
                </a:cubicBezTo>
                <a:cubicBezTo>
                  <a:pt x="1781256" y="3680720"/>
                  <a:pt x="1799777" y="3686541"/>
                  <a:pt x="1813535" y="3702416"/>
                </a:cubicBezTo>
                <a:cubicBezTo>
                  <a:pt x="1841052" y="3734166"/>
                  <a:pt x="1871743" y="3832591"/>
                  <a:pt x="1915135" y="3918316"/>
                </a:cubicBezTo>
                <a:cubicBezTo>
                  <a:pt x="1949369" y="3985949"/>
                  <a:pt x="1992497" y="4066428"/>
                  <a:pt x="2037606" y="4149561"/>
                </a:cubicBezTo>
                <a:cubicBezTo>
                  <a:pt x="2062490" y="4160181"/>
                  <a:pt x="2087999" y="4170511"/>
                  <a:pt x="2111985" y="4178666"/>
                </a:cubicBezTo>
                <a:cubicBezTo>
                  <a:pt x="2164902" y="4196658"/>
                  <a:pt x="2234752" y="4220999"/>
                  <a:pt x="2270735" y="4223116"/>
                </a:cubicBezTo>
                <a:cubicBezTo>
                  <a:pt x="2306718" y="4225233"/>
                  <a:pt x="2297193" y="4189249"/>
                  <a:pt x="2327885" y="4191366"/>
                </a:cubicBezTo>
                <a:cubicBezTo>
                  <a:pt x="2358577" y="4193483"/>
                  <a:pt x="2421018" y="4169141"/>
                  <a:pt x="2454885" y="4235816"/>
                </a:cubicBezTo>
                <a:cubicBezTo>
                  <a:pt x="2488752" y="4302491"/>
                  <a:pt x="2512035" y="4508866"/>
                  <a:pt x="2531085" y="4591416"/>
                </a:cubicBezTo>
                <a:lnTo>
                  <a:pt x="2532471" y="4596447"/>
                </a:lnTo>
                <a:cubicBezTo>
                  <a:pt x="2539019" y="4559598"/>
                  <a:pt x="2550706" y="4515077"/>
                  <a:pt x="2569185" y="4458067"/>
                </a:cubicBezTo>
                <a:cubicBezTo>
                  <a:pt x="2618927" y="4304609"/>
                  <a:pt x="2740635" y="3978642"/>
                  <a:pt x="2816835" y="3816717"/>
                </a:cubicBezTo>
                <a:cubicBezTo>
                  <a:pt x="2893035" y="3654792"/>
                  <a:pt x="2959710" y="3570654"/>
                  <a:pt x="3026385" y="3486517"/>
                </a:cubicBezTo>
                <a:lnTo>
                  <a:pt x="3187389" y="3359055"/>
                </a:lnTo>
                <a:cubicBezTo>
                  <a:pt x="3167320" y="3355026"/>
                  <a:pt x="3144240" y="3351896"/>
                  <a:pt x="3127985" y="3346817"/>
                </a:cubicBezTo>
                <a:cubicBezTo>
                  <a:pt x="3216356" y="3122979"/>
                  <a:pt x="3304727" y="2899142"/>
                  <a:pt x="3362935" y="2794367"/>
                </a:cubicBezTo>
                <a:cubicBezTo>
                  <a:pt x="3421143" y="2689592"/>
                  <a:pt x="3439135" y="2743567"/>
                  <a:pt x="3477235" y="2718167"/>
                </a:cubicBezTo>
                <a:cubicBezTo>
                  <a:pt x="3462418" y="2658900"/>
                  <a:pt x="3460302" y="2622917"/>
                  <a:pt x="3432785" y="2540367"/>
                </a:cubicBezTo>
                <a:cubicBezTo>
                  <a:pt x="3425395" y="2518196"/>
                  <a:pt x="3403498" y="2494192"/>
                  <a:pt x="3378018" y="2468506"/>
                </a:cubicBezTo>
                <a:lnTo>
                  <a:pt x="3375635" y="2470517"/>
                </a:lnTo>
                <a:cubicBezTo>
                  <a:pt x="3322718" y="2505442"/>
                  <a:pt x="3298377" y="2500150"/>
                  <a:pt x="3261335" y="2508617"/>
                </a:cubicBezTo>
                <a:cubicBezTo>
                  <a:pt x="3224293" y="2517084"/>
                  <a:pt x="3176668" y="2508617"/>
                  <a:pt x="3153385" y="2521317"/>
                </a:cubicBezTo>
                <a:cubicBezTo>
                  <a:pt x="3130102" y="2534017"/>
                  <a:pt x="3135393" y="2570000"/>
                  <a:pt x="3121635" y="2584817"/>
                </a:cubicBezTo>
                <a:cubicBezTo>
                  <a:pt x="3107877" y="2599634"/>
                  <a:pt x="3089885" y="2626092"/>
                  <a:pt x="3070835" y="2610217"/>
                </a:cubicBezTo>
                <a:cubicBezTo>
                  <a:pt x="3051785" y="2594342"/>
                  <a:pt x="3023210" y="2507559"/>
                  <a:pt x="3007335" y="2489567"/>
                </a:cubicBezTo>
                <a:cubicBezTo>
                  <a:pt x="2991460" y="2471575"/>
                  <a:pt x="2986168" y="2500150"/>
                  <a:pt x="2975585" y="2502267"/>
                </a:cubicBezTo>
                <a:cubicBezTo>
                  <a:pt x="2965002" y="2504384"/>
                  <a:pt x="2959710" y="2503325"/>
                  <a:pt x="2943835" y="2502267"/>
                </a:cubicBezTo>
                <a:cubicBezTo>
                  <a:pt x="2927960" y="2501209"/>
                  <a:pt x="2897268" y="2495917"/>
                  <a:pt x="2880335" y="2495917"/>
                </a:cubicBezTo>
                <a:cubicBezTo>
                  <a:pt x="2863402" y="2495917"/>
                  <a:pt x="2854935" y="2500150"/>
                  <a:pt x="2842235" y="2502267"/>
                </a:cubicBezTo>
                <a:lnTo>
                  <a:pt x="2842235" y="2476867"/>
                </a:lnTo>
                <a:lnTo>
                  <a:pt x="2734285" y="2337167"/>
                </a:lnTo>
                <a:cubicBezTo>
                  <a:pt x="2736402" y="2332934"/>
                  <a:pt x="2754393" y="2345634"/>
                  <a:pt x="2766035" y="2337167"/>
                </a:cubicBezTo>
                <a:cubicBezTo>
                  <a:pt x="2777677" y="2328700"/>
                  <a:pt x="2805193" y="2304358"/>
                  <a:pt x="2804135" y="2286367"/>
                </a:cubicBezTo>
                <a:cubicBezTo>
                  <a:pt x="2803077" y="2268376"/>
                  <a:pt x="2779793" y="2230275"/>
                  <a:pt x="2759685" y="2229217"/>
                </a:cubicBezTo>
                <a:cubicBezTo>
                  <a:pt x="2739577" y="2228159"/>
                  <a:pt x="2701477" y="2262025"/>
                  <a:pt x="2683485" y="2280017"/>
                </a:cubicBezTo>
                <a:lnTo>
                  <a:pt x="2651735" y="2337167"/>
                </a:lnTo>
                <a:cubicBezTo>
                  <a:pt x="2648560" y="2326584"/>
                  <a:pt x="2647502" y="2285309"/>
                  <a:pt x="2651735" y="2254617"/>
                </a:cubicBezTo>
                <a:cubicBezTo>
                  <a:pt x="2655968" y="2223925"/>
                  <a:pt x="2682427" y="2158309"/>
                  <a:pt x="2677135" y="2153017"/>
                </a:cubicBezTo>
                <a:cubicBezTo>
                  <a:pt x="2671843" y="2147725"/>
                  <a:pt x="2625277" y="2234509"/>
                  <a:pt x="2619985" y="2222867"/>
                </a:cubicBezTo>
                <a:lnTo>
                  <a:pt x="2645385" y="2083167"/>
                </a:lnTo>
                <a:lnTo>
                  <a:pt x="2524735" y="2045067"/>
                </a:lnTo>
                <a:cubicBezTo>
                  <a:pt x="2525793" y="2033425"/>
                  <a:pt x="2600935" y="2019667"/>
                  <a:pt x="2639035" y="2006967"/>
                </a:cubicBezTo>
                <a:lnTo>
                  <a:pt x="2651735" y="1911717"/>
                </a:lnTo>
                <a:cubicBezTo>
                  <a:pt x="2686660" y="1926534"/>
                  <a:pt x="2779793" y="1987917"/>
                  <a:pt x="2829535" y="1994267"/>
                </a:cubicBezTo>
                <a:cubicBezTo>
                  <a:pt x="2879277" y="2000617"/>
                  <a:pt x="2937485" y="1964634"/>
                  <a:pt x="2950185" y="1949817"/>
                </a:cubicBezTo>
                <a:cubicBezTo>
                  <a:pt x="2962885" y="1935000"/>
                  <a:pt x="2926902" y="1907484"/>
                  <a:pt x="2905735" y="1905367"/>
                </a:cubicBezTo>
                <a:cubicBezTo>
                  <a:pt x="2884568" y="1903250"/>
                  <a:pt x="2845410" y="1941350"/>
                  <a:pt x="2823185" y="1937117"/>
                </a:cubicBezTo>
                <a:cubicBezTo>
                  <a:pt x="2800960" y="1932884"/>
                  <a:pt x="2770268" y="1894784"/>
                  <a:pt x="2772385" y="1879967"/>
                </a:cubicBezTo>
                <a:cubicBezTo>
                  <a:pt x="2774502" y="1865150"/>
                  <a:pt x="2813660" y="1861975"/>
                  <a:pt x="2835885" y="1848217"/>
                </a:cubicBezTo>
                <a:cubicBezTo>
                  <a:pt x="2858110" y="1834459"/>
                  <a:pt x="2902560" y="1825992"/>
                  <a:pt x="2905735" y="1797417"/>
                </a:cubicBezTo>
                <a:cubicBezTo>
                  <a:pt x="2908910" y="1768842"/>
                  <a:pt x="2861285" y="1701109"/>
                  <a:pt x="2854935" y="1676767"/>
                </a:cubicBezTo>
                <a:lnTo>
                  <a:pt x="2853749" y="1667923"/>
                </a:lnTo>
                <a:cubicBezTo>
                  <a:pt x="2854656" y="1663196"/>
                  <a:pt x="2860963" y="1668619"/>
                  <a:pt x="2864758" y="1664414"/>
                </a:cubicBezTo>
                <a:lnTo>
                  <a:pt x="2867635" y="1651367"/>
                </a:lnTo>
                <a:cubicBezTo>
                  <a:pt x="2867635" y="1621734"/>
                  <a:pt x="2858110" y="1530717"/>
                  <a:pt x="2854935" y="1498967"/>
                </a:cubicBezTo>
                <a:cubicBezTo>
                  <a:pt x="2851760" y="1467217"/>
                  <a:pt x="2845410" y="1475684"/>
                  <a:pt x="2848585" y="1460867"/>
                </a:cubicBezTo>
                <a:cubicBezTo>
                  <a:pt x="2851760" y="1446050"/>
                  <a:pt x="2871868" y="1431234"/>
                  <a:pt x="2873985" y="1410067"/>
                </a:cubicBezTo>
                <a:cubicBezTo>
                  <a:pt x="2876102" y="1388900"/>
                  <a:pt x="2863402" y="1361384"/>
                  <a:pt x="2861285" y="1333867"/>
                </a:cubicBezTo>
                <a:cubicBezTo>
                  <a:pt x="2859168" y="1306350"/>
                  <a:pt x="2864460" y="1272484"/>
                  <a:pt x="2861285" y="1244967"/>
                </a:cubicBezTo>
                <a:cubicBezTo>
                  <a:pt x="2858110" y="1217450"/>
                  <a:pt x="2834827" y="1197342"/>
                  <a:pt x="2842235" y="1168767"/>
                </a:cubicBezTo>
                <a:cubicBezTo>
                  <a:pt x="2849643" y="1140192"/>
                  <a:pt x="2885627" y="1095742"/>
                  <a:pt x="2905735" y="1073517"/>
                </a:cubicBezTo>
                <a:cubicBezTo>
                  <a:pt x="2925843" y="1051292"/>
                  <a:pt x="2947010" y="1061875"/>
                  <a:pt x="2962885" y="1035417"/>
                </a:cubicBezTo>
                <a:cubicBezTo>
                  <a:pt x="2978760" y="1008959"/>
                  <a:pt x="2977702" y="944400"/>
                  <a:pt x="3000985" y="914767"/>
                </a:cubicBezTo>
                <a:cubicBezTo>
                  <a:pt x="3024268" y="885134"/>
                  <a:pt x="3077185" y="873492"/>
                  <a:pt x="3102585" y="857617"/>
                </a:cubicBezTo>
                <a:cubicBezTo>
                  <a:pt x="3127985" y="841742"/>
                  <a:pt x="3150210" y="823750"/>
                  <a:pt x="3153385" y="819517"/>
                </a:cubicBezTo>
                <a:cubicBezTo>
                  <a:pt x="3156560" y="815284"/>
                  <a:pt x="3149152" y="805759"/>
                  <a:pt x="3153385" y="800467"/>
                </a:cubicBezTo>
                <a:cubicBezTo>
                  <a:pt x="3157618" y="795175"/>
                  <a:pt x="3068718" y="824809"/>
                  <a:pt x="3178785" y="787767"/>
                </a:cubicBezTo>
                <a:cubicBezTo>
                  <a:pt x="3184010" y="786009"/>
                  <a:pt x="3189791" y="783509"/>
                  <a:pt x="3195912" y="780026"/>
                </a:cubicBezTo>
                <a:cubicBezTo>
                  <a:pt x="3190002" y="773266"/>
                  <a:pt x="3184212" y="767406"/>
                  <a:pt x="3178785" y="762367"/>
                </a:cubicBezTo>
                <a:cubicBezTo>
                  <a:pt x="3134335" y="721092"/>
                  <a:pt x="3151268" y="725325"/>
                  <a:pt x="3147035" y="692517"/>
                </a:cubicBezTo>
                <a:cubicBezTo>
                  <a:pt x="3142802" y="659709"/>
                  <a:pt x="3145977" y="594092"/>
                  <a:pt x="3153385" y="565517"/>
                </a:cubicBezTo>
                <a:cubicBezTo>
                  <a:pt x="3160793" y="536942"/>
                  <a:pt x="3173493" y="534825"/>
                  <a:pt x="3191485" y="521067"/>
                </a:cubicBezTo>
                <a:cubicBezTo>
                  <a:pt x="3209477" y="507309"/>
                  <a:pt x="3252868" y="496725"/>
                  <a:pt x="3261335" y="482967"/>
                </a:cubicBezTo>
                <a:cubicBezTo>
                  <a:pt x="3269802" y="469209"/>
                  <a:pt x="3238052" y="470267"/>
                  <a:pt x="3242285" y="438517"/>
                </a:cubicBezTo>
                <a:cubicBezTo>
                  <a:pt x="3246518" y="406767"/>
                  <a:pt x="3267685" y="327392"/>
                  <a:pt x="3286735" y="292467"/>
                </a:cubicBezTo>
                <a:cubicBezTo>
                  <a:pt x="3305785" y="257542"/>
                  <a:pt x="3337535" y="243784"/>
                  <a:pt x="3356585" y="228967"/>
                </a:cubicBezTo>
                <a:cubicBezTo>
                  <a:pt x="3375635" y="214150"/>
                  <a:pt x="3388335" y="216267"/>
                  <a:pt x="3401035" y="203567"/>
                </a:cubicBezTo>
                <a:cubicBezTo>
                  <a:pt x="3413735" y="190867"/>
                  <a:pt x="3411618" y="169700"/>
                  <a:pt x="3432785" y="152767"/>
                </a:cubicBezTo>
                <a:cubicBezTo>
                  <a:pt x="3453952" y="135834"/>
                  <a:pt x="3522743" y="101967"/>
                  <a:pt x="3528035" y="101967"/>
                </a:cubicBezTo>
                <a:cubicBezTo>
                  <a:pt x="3533327" y="101967"/>
                  <a:pt x="3478293" y="136892"/>
                  <a:pt x="3464535" y="152767"/>
                </a:cubicBezTo>
                <a:cubicBezTo>
                  <a:pt x="3450777" y="168642"/>
                  <a:pt x="3459243" y="180284"/>
                  <a:pt x="3445485" y="197217"/>
                </a:cubicBezTo>
                <a:cubicBezTo>
                  <a:pt x="3431727" y="214150"/>
                  <a:pt x="3390452" y="228967"/>
                  <a:pt x="3381985" y="254367"/>
                </a:cubicBezTo>
                <a:cubicBezTo>
                  <a:pt x="3373518" y="279767"/>
                  <a:pt x="3386218" y="339034"/>
                  <a:pt x="3394685" y="349617"/>
                </a:cubicBezTo>
                <a:cubicBezTo>
                  <a:pt x="3403152" y="360200"/>
                  <a:pt x="3422202" y="323159"/>
                  <a:pt x="3432785" y="317867"/>
                </a:cubicBezTo>
                <a:cubicBezTo>
                  <a:pt x="3443368" y="312575"/>
                  <a:pt x="3445485" y="323159"/>
                  <a:pt x="3458185" y="317867"/>
                </a:cubicBezTo>
                <a:cubicBezTo>
                  <a:pt x="3470885" y="312575"/>
                  <a:pt x="3498402" y="293525"/>
                  <a:pt x="3508985" y="286117"/>
                </a:cubicBezTo>
                <a:cubicBezTo>
                  <a:pt x="3519568" y="278709"/>
                  <a:pt x="3510043" y="277650"/>
                  <a:pt x="3521685" y="273417"/>
                </a:cubicBezTo>
                <a:cubicBezTo>
                  <a:pt x="3533327" y="269184"/>
                  <a:pt x="3561902" y="260717"/>
                  <a:pt x="3578835" y="260717"/>
                </a:cubicBezTo>
                <a:cubicBezTo>
                  <a:pt x="3595768" y="260717"/>
                  <a:pt x="3611643" y="277650"/>
                  <a:pt x="3623285" y="273417"/>
                </a:cubicBezTo>
                <a:cubicBezTo>
                  <a:pt x="3634927" y="269184"/>
                  <a:pt x="3653977" y="252250"/>
                  <a:pt x="3648685" y="235317"/>
                </a:cubicBezTo>
                <a:cubicBezTo>
                  <a:pt x="3643393" y="218384"/>
                  <a:pt x="3587302" y="177109"/>
                  <a:pt x="3591535" y="171817"/>
                </a:cubicBezTo>
                <a:cubicBezTo>
                  <a:pt x="3595769" y="166525"/>
                  <a:pt x="3664560" y="209917"/>
                  <a:pt x="3674085" y="203567"/>
                </a:cubicBezTo>
                <a:cubicBezTo>
                  <a:pt x="3683610" y="197217"/>
                  <a:pt x="3651860" y="148534"/>
                  <a:pt x="3648685" y="133717"/>
                </a:cubicBezTo>
                <a:lnTo>
                  <a:pt x="3647891" y="115858"/>
                </a:lnTo>
                <a:cubicBezTo>
                  <a:pt x="3648950" y="112021"/>
                  <a:pt x="3651331" y="110963"/>
                  <a:pt x="3655035" y="114667"/>
                </a:cubicBezTo>
                <a:cubicBezTo>
                  <a:pt x="3662443" y="122075"/>
                  <a:pt x="3680435" y="171817"/>
                  <a:pt x="3693135" y="178167"/>
                </a:cubicBezTo>
                <a:cubicBezTo>
                  <a:pt x="3705835" y="184517"/>
                  <a:pt x="3730177" y="167584"/>
                  <a:pt x="3731235" y="152767"/>
                </a:cubicBezTo>
                <a:cubicBezTo>
                  <a:pt x="3732293" y="137950"/>
                  <a:pt x="3693135" y="98792"/>
                  <a:pt x="3699485" y="89267"/>
                </a:cubicBezTo>
                <a:cubicBezTo>
                  <a:pt x="3705835" y="79742"/>
                  <a:pt x="3751343" y="100909"/>
                  <a:pt x="3769335" y="95617"/>
                </a:cubicBezTo>
                <a:cubicBezTo>
                  <a:pt x="3787327" y="90325"/>
                  <a:pt x="3793677" y="58575"/>
                  <a:pt x="3807435" y="57517"/>
                </a:cubicBezTo>
                <a:cubicBezTo>
                  <a:pt x="3821193" y="56459"/>
                  <a:pt x="3827543" y="82917"/>
                  <a:pt x="3851885" y="89267"/>
                </a:cubicBezTo>
                <a:cubicBezTo>
                  <a:pt x="3876227" y="95617"/>
                  <a:pt x="3919618" y="103025"/>
                  <a:pt x="3953485" y="95617"/>
                </a:cubicBezTo>
                <a:cubicBezTo>
                  <a:pt x="3987352" y="88209"/>
                  <a:pt x="4034977" y="53284"/>
                  <a:pt x="4055085" y="44817"/>
                </a:cubicBezTo>
                <a:cubicBezTo>
                  <a:pt x="4075193" y="36350"/>
                  <a:pt x="4075193" y="38467"/>
                  <a:pt x="4074135" y="44817"/>
                </a:cubicBezTo>
                <a:cubicBezTo>
                  <a:pt x="4073077" y="51167"/>
                  <a:pt x="4049793" y="73392"/>
                  <a:pt x="4048735" y="82917"/>
                </a:cubicBezTo>
                <a:cubicBezTo>
                  <a:pt x="4047677" y="92442"/>
                  <a:pt x="4058260" y="110434"/>
                  <a:pt x="4067785" y="101967"/>
                </a:cubicBezTo>
                <a:cubicBezTo>
                  <a:pt x="4077310" y="93500"/>
                  <a:pt x="4088952" y="49050"/>
                  <a:pt x="4105885" y="32117"/>
                </a:cubicBezTo>
                <a:cubicBezTo>
                  <a:pt x="4122818" y="15184"/>
                  <a:pt x="4148218" y="-2808"/>
                  <a:pt x="4169385" y="3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2804771" y="5310500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贝多芬你那一头碎发真是累死我了</a:t>
            </a:r>
            <a:endParaRPr lang="zh-CN" altLang="en-US" dirty="0">
              <a:solidFill>
                <a:schemeClr val="accent6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95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2662151" y="764704"/>
            <a:ext cx="3819698" cy="3947168"/>
          </a:xfrm>
          <a:custGeom>
            <a:avLst/>
            <a:gdLst>
              <a:gd name="connsiteX0" fmla="*/ 1352550 w 3752850"/>
              <a:gd name="connsiteY0" fmla="*/ 272876 h 3878089"/>
              <a:gd name="connsiteX1" fmla="*/ 1395412 w 3752850"/>
              <a:gd name="connsiteY1" fmla="*/ 191914 h 3878089"/>
              <a:gd name="connsiteX2" fmla="*/ 1400175 w 3752850"/>
              <a:gd name="connsiteY2" fmla="*/ 149051 h 3878089"/>
              <a:gd name="connsiteX3" fmla="*/ 1457325 w 3752850"/>
              <a:gd name="connsiteY3" fmla="*/ 120476 h 3878089"/>
              <a:gd name="connsiteX4" fmla="*/ 1485900 w 3752850"/>
              <a:gd name="connsiteY4" fmla="*/ 115714 h 3878089"/>
              <a:gd name="connsiteX5" fmla="*/ 1547812 w 3752850"/>
              <a:gd name="connsiteY5" fmla="*/ 68089 h 3878089"/>
              <a:gd name="connsiteX6" fmla="*/ 1638300 w 3752850"/>
              <a:gd name="connsiteY6" fmla="*/ 68089 h 3878089"/>
              <a:gd name="connsiteX7" fmla="*/ 1628775 w 3752850"/>
              <a:gd name="connsiteY7" fmla="*/ 20464 h 3878089"/>
              <a:gd name="connsiteX8" fmla="*/ 1785937 w 3752850"/>
              <a:gd name="connsiteY8" fmla="*/ 1414 h 3878089"/>
              <a:gd name="connsiteX9" fmla="*/ 1857375 w 3752850"/>
              <a:gd name="connsiteY9" fmla="*/ 34751 h 3878089"/>
              <a:gd name="connsiteX10" fmla="*/ 1928812 w 3752850"/>
              <a:gd name="connsiteY10" fmla="*/ 10939 h 3878089"/>
              <a:gd name="connsiteX11" fmla="*/ 2081212 w 3752850"/>
              <a:gd name="connsiteY11" fmla="*/ 25226 h 3878089"/>
              <a:gd name="connsiteX12" fmla="*/ 2133600 w 3752850"/>
              <a:gd name="connsiteY12" fmla="*/ 77614 h 3878089"/>
              <a:gd name="connsiteX13" fmla="*/ 2143125 w 3752850"/>
              <a:gd name="connsiteY13" fmla="*/ 91901 h 3878089"/>
              <a:gd name="connsiteX14" fmla="*/ 2128837 w 3752850"/>
              <a:gd name="connsiteY14" fmla="*/ 34751 h 3878089"/>
              <a:gd name="connsiteX15" fmla="*/ 2105025 w 3752850"/>
              <a:gd name="connsiteY15" fmla="*/ 1414 h 3878089"/>
              <a:gd name="connsiteX16" fmla="*/ 2185987 w 3752850"/>
              <a:gd name="connsiteY16" fmla="*/ 10939 h 3878089"/>
              <a:gd name="connsiteX17" fmla="*/ 2252662 w 3752850"/>
              <a:gd name="connsiteY17" fmla="*/ 53801 h 3878089"/>
              <a:gd name="connsiteX18" fmla="*/ 2347912 w 3752850"/>
              <a:gd name="connsiteY18" fmla="*/ 110951 h 3878089"/>
              <a:gd name="connsiteX19" fmla="*/ 2381250 w 3752850"/>
              <a:gd name="connsiteY19" fmla="*/ 153814 h 3878089"/>
              <a:gd name="connsiteX20" fmla="*/ 2405062 w 3752850"/>
              <a:gd name="connsiteY20" fmla="*/ 196676 h 3878089"/>
              <a:gd name="connsiteX21" fmla="*/ 2433637 w 3752850"/>
              <a:gd name="connsiteY21" fmla="*/ 168101 h 3878089"/>
              <a:gd name="connsiteX22" fmla="*/ 2443162 w 3752850"/>
              <a:gd name="connsiteY22" fmla="*/ 234776 h 3878089"/>
              <a:gd name="connsiteX23" fmla="*/ 2505075 w 3752850"/>
              <a:gd name="connsiteY23" fmla="*/ 287164 h 3878089"/>
              <a:gd name="connsiteX24" fmla="*/ 2495550 w 3752850"/>
              <a:gd name="connsiteY24" fmla="*/ 353839 h 3878089"/>
              <a:gd name="connsiteX25" fmla="*/ 2547937 w 3752850"/>
              <a:gd name="connsiteY25" fmla="*/ 401464 h 3878089"/>
              <a:gd name="connsiteX26" fmla="*/ 2543175 w 3752850"/>
              <a:gd name="connsiteY26" fmla="*/ 491951 h 3878089"/>
              <a:gd name="connsiteX27" fmla="*/ 2571750 w 3752850"/>
              <a:gd name="connsiteY27" fmla="*/ 544339 h 3878089"/>
              <a:gd name="connsiteX28" fmla="*/ 2528887 w 3752850"/>
              <a:gd name="connsiteY28" fmla="*/ 677689 h 3878089"/>
              <a:gd name="connsiteX29" fmla="*/ 2576512 w 3752850"/>
              <a:gd name="connsiteY29" fmla="*/ 782464 h 3878089"/>
              <a:gd name="connsiteX30" fmla="*/ 2586037 w 3752850"/>
              <a:gd name="connsiteY30" fmla="*/ 1044401 h 3878089"/>
              <a:gd name="connsiteX31" fmla="*/ 2614612 w 3752850"/>
              <a:gd name="connsiteY31" fmla="*/ 1096789 h 3878089"/>
              <a:gd name="connsiteX32" fmla="*/ 2605087 w 3752850"/>
              <a:gd name="connsiteY32" fmla="*/ 1239664 h 3878089"/>
              <a:gd name="connsiteX33" fmla="*/ 2562225 w 3752850"/>
              <a:gd name="connsiteY33" fmla="*/ 1363489 h 3878089"/>
              <a:gd name="connsiteX34" fmla="*/ 2605087 w 3752850"/>
              <a:gd name="connsiteY34" fmla="*/ 1377776 h 3878089"/>
              <a:gd name="connsiteX35" fmla="*/ 2657475 w 3752850"/>
              <a:gd name="connsiteY35" fmla="*/ 1487314 h 3878089"/>
              <a:gd name="connsiteX36" fmla="*/ 2747962 w 3752850"/>
              <a:gd name="connsiteY36" fmla="*/ 1673051 h 3878089"/>
              <a:gd name="connsiteX37" fmla="*/ 2719387 w 3752850"/>
              <a:gd name="connsiteY37" fmla="*/ 1801639 h 3878089"/>
              <a:gd name="connsiteX38" fmla="*/ 2700337 w 3752850"/>
              <a:gd name="connsiteY38" fmla="*/ 1954039 h 3878089"/>
              <a:gd name="connsiteX39" fmla="*/ 2709862 w 3752850"/>
              <a:gd name="connsiteY39" fmla="*/ 2173114 h 3878089"/>
              <a:gd name="connsiteX40" fmla="*/ 2667000 w 3752850"/>
              <a:gd name="connsiteY40" fmla="*/ 2244551 h 3878089"/>
              <a:gd name="connsiteX41" fmla="*/ 2533650 w 3752850"/>
              <a:gd name="connsiteY41" fmla="*/ 2173114 h 3878089"/>
              <a:gd name="connsiteX42" fmla="*/ 2524125 w 3752850"/>
              <a:gd name="connsiteY42" fmla="*/ 2225501 h 3878089"/>
              <a:gd name="connsiteX43" fmla="*/ 2600325 w 3752850"/>
              <a:gd name="connsiteY43" fmla="*/ 2463626 h 3878089"/>
              <a:gd name="connsiteX44" fmla="*/ 2700337 w 3752850"/>
              <a:gd name="connsiteY44" fmla="*/ 2482676 h 3878089"/>
              <a:gd name="connsiteX45" fmla="*/ 2776537 w 3752850"/>
              <a:gd name="connsiteY45" fmla="*/ 2568401 h 3878089"/>
              <a:gd name="connsiteX46" fmla="*/ 2886075 w 3752850"/>
              <a:gd name="connsiteY46" fmla="*/ 2706514 h 3878089"/>
              <a:gd name="connsiteX47" fmla="*/ 2943225 w 3752850"/>
              <a:gd name="connsiteY47" fmla="*/ 2982739 h 3878089"/>
              <a:gd name="connsiteX48" fmla="*/ 3086100 w 3752850"/>
              <a:gd name="connsiteY48" fmla="*/ 3054176 h 3878089"/>
              <a:gd name="connsiteX49" fmla="*/ 3152775 w 3752850"/>
              <a:gd name="connsiteY49" fmla="*/ 3254201 h 3878089"/>
              <a:gd name="connsiteX50" fmla="*/ 3309937 w 3752850"/>
              <a:gd name="connsiteY50" fmla="*/ 3425651 h 3878089"/>
              <a:gd name="connsiteX51" fmla="*/ 3424237 w 3752850"/>
              <a:gd name="connsiteY51" fmla="*/ 3435176 h 3878089"/>
              <a:gd name="connsiteX52" fmla="*/ 3600450 w 3752850"/>
              <a:gd name="connsiteY52" fmla="*/ 3611389 h 3878089"/>
              <a:gd name="connsiteX53" fmla="*/ 3752850 w 3752850"/>
              <a:gd name="connsiteY53" fmla="*/ 3878089 h 3878089"/>
              <a:gd name="connsiteX54" fmla="*/ 128587 w 3752850"/>
              <a:gd name="connsiteY54" fmla="*/ 3873326 h 3878089"/>
              <a:gd name="connsiteX55" fmla="*/ 123825 w 3752850"/>
              <a:gd name="connsiteY55" fmla="*/ 3816176 h 3878089"/>
              <a:gd name="connsiteX56" fmla="*/ 123825 w 3752850"/>
              <a:gd name="connsiteY56" fmla="*/ 3706639 h 3878089"/>
              <a:gd name="connsiteX57" fmla="*/ 28575 w 3752850"/>
              <a:gd name="connsiteY57" fmla="*/ 3601864 h 3878089"/>
              <a:gd name="connsiteX58" fmla="*/ 0 w 3752850"/>
              <a:gd name="connsiteY58" fmla="*/ 3449464 h 3878089"/>
              <a:gd name="connsiteX59" fmla="*/ 28575 w 3752850"/>
              <a:gd name="connsiteY59" fmla="*/ 3378026 h 3878089"/>
              <a:gd name="connsiteX60" fmla="*/ 57150 w 3752850"/>
              <a:gd name="connsiteY60" fmla="*/ 3054176 h 3878089"/>
              <a:gd name="connsiteX61" fmla="*/ 128587 w 3752850"/>
              <a:gd name="connsiteY61" fmla="*/ 2906539 h 3878089"/>
              <a:gd name="connsiteX62" fmla="*/ 266700 w 3752850"/>
              <a:gd name="connsiteY62" fmla="*/ 2577926 h 3878089"/>
              <a:gd name="connsiteX63" fmla="*/ 476250 w 3752850"/>
              <a:gd name="connsiteY63" fmla="*/ 2277889 h 3878089"/>
              <a:gd name="connsiteX64" fmla="*/ 804862 w 3752850"/>
              <a:gd name="connsiteY64" fmla="*/ 1973089 h 3878089"/>
              <a:gd name="connsiteX65" fmla="*/ 819150 w 3752850"/>
              <a:gd name="connsiteY65" fmla="*/ 1915939 h 3878089"/>
              <a:gd name="connsiteX66" fmla="*/ 962025 w 3752850"/>
              <a:gd name="connsiteY66" fmla="*/ 1777826 h 3878089"/>
              <a:gd name="connsiteX67" fmla="*/ 1038225 w 3752850"/>
              <a:gd name="connsiteY67" fmla="*/ 1663526 h 3878089"/>
              <a:gd name="connsiteX68" fmla="*/ 1190625 w 3752850"/>
              <a:gd name="connsiteY68" fmla="*/ 1587326 h 3878089"/>
              <a:gd name="connsiteX69" fmla="*/ 1304925 w 3752850"/>
              <a:gd name="connsiteY69" fmla="*/ 1530176 h 3878089"/>
              <a:gd name="connsiteX70" fmla="*/ 1419225 w 3752850"/>
              <a:gd name="connsiteY70" fmla="*/ 1377776 h 3878089"/>
              <a:gd name="connsiteX71" fmla="*/ 1338262 w 3752850"/>
              <a:gd name="connsiteY71" fmla="*/ 1258714 h 3878089"/>
              <a:gd name="connsiteX72" fmla="*/ 1304925 w 3752850"/>
              <a:gd name="connsiteY72" fmla="*/ 1068214 h 3878089"/>
              <a:gd name="connsiteX73" fmla="*/ 1271587 w 3752850"/>
              <a:gd name="connsiteY73" fmla="*/ 958676 h 3878089"/>
              <a:gd name="connsiteX74" fmla="*/ 1257300 w 3752850"/>
              <a:gd name="connsiteY74" fmla="*/ 934864 h 3878089"/>
              <a:gd name="connsiteX75" fmla="*/ 1219200 w 3752850"/>
              <a:gd name="connsiteY75" fmla="*/ 872951 h 3878089"/>
              <a:gd name="connsiteX76" fmla="*/ 1233487 w 3752850"/>
              <a:gd name="connsiteY76" fmla="*/ 820564 h 3878089"/>
              <a:gd name="connsiteX77" fmla="*/ 1200150 w 3752850"/>
              <a:gd name="connsiteY77" fmla="*/ 749126 h 3878089"/>
              <a:gd name="connsiteX78" fmla="*/ 1219200 w 3752850"/>
              <a:gd name="connsiteY78" fmla="*/ 682451 h 3878089"/>
              <a:gd name="connsiteX79" fmla="*/ 1190625 w 3752850"/>
              <a:gd name="connsiteY79" fmla="*/ 601489 h 3878089"/>
              <a:gd name="connsiteX80" fmla="*/ 1223962 w 3752850"/>
              <a:gd name="connsiteY80" fmla="*/ 525289 h 3878089"/>
              <a:gd name="connsiteX81" fmla="*/ 1209675 w 3752850"/>
              <a:gd name="connsiteY81" fmla="*/ 477664 h 3878089"/>
              <a:gd name="connsiteX82" fmla="*/ 1252537 w 3752850"/>
              <a:gd name="connsiteY82" fmla="*/ 439564 h 3878089"/>
              <a:gd name="connsiteX83" fmla="*/ 1233487 w 3752850"/>
              <a:gd name="connsiteY83" fmla="*/ 363364 h 3878089"/>
              <a:gd name="connsiteX84" fmla="*/ 1352550 w 3752850"/>
              <a:gd name="connsiteY84" fmla="*/ 272876 h 3878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3752850" h="3878089">
                <a:moveTo>
                  <a:pt x="1352550" y="272876"/>
                </a:moveTo>
                <a:cubicBezTo>
                  <a:pt x="1379538" y="244301"/>
                  <a:pt x="1387475" y="212551"/>
                  <a:pt x="1395412" y="191914"/>
                </a:cubicBezTo>
                <a:cubicBezTo>
                  <a:pt x="1403350" y="171276"/>
                  <a:pt x="1389856" y="160957"/>
                  <a:pt x="1400175" y="149051"/>
                </a:cubicBezTo>
                <a:cubicBezTo>
                  <a:pt x="1410494" y="137145"/>
                  <a:pt x="1443038" y="126032"/>
                  <a:pt x="1457325" y="120476"/>
                </a:cubicBezTo>
                <a:cubicBezTo>
                  <a:pt x="1471613" y="114920"/>
                  <a:pt x="1470819" y="124445"/>
                  <a:pt x="1485900" y="115714"/>
                </a:cubicBezTo>
                <a:cubicBezTo>
                  <a:pt x="1500981" y="106983"/>
                  <a:pt x="1522412" y="76026"/>
                  <a:pt x="1547812" y="68089"/>
                </a:cubicBezTo>
                <a:cubicBezTo>
                  <a:pt x="1573212" y="60152"/>
                  <a:pt x="1624806" y="76026"/>
                  <a:pt x="1638300" y="68089"/>
                </a:cubicBezTo>
                <a:cubicBezTo>
                  <a:pt x="1651794" y="60152"/>
                  <a:pt x="1604169" y="31576"/>
                  <a:pt x="1628775" y="20464"/>
                </a:cubicBezTo>
                <a:cubicBezTo>
                  <a:pt x="1653381" y="9352"/>
                  <a:pt x="1747837" y="-967"/>
                  <a:pt x="1785937" y="1414"/>
                </a:cubicBezTo>
                <a:cubicBezTo>
                  <a:pt x="1824037" y="3795"/>
                  <a:pt x="1833562" y="33163"/>
                  <a:pt x="1857375" y="34751"/>
                </a:cubicBezTo>
                <a:cubicBezTo>
                  <a:pt x="1881188" y="36339"/>
                  <a:pt x="1891506" y="12526"/>
                  <a:pt x="1928812" y="10939"/>
                </a:cubicBezTo>
                <a:cubicBezTo>
                  <a:pt x="1966118" y="9352"/>
                  <a:pt x="2047081" y="14114"/>
                  <a:pt x="2081212" y="25226"/>
                </a:cubicBezTo>
                <a:cubicBezTo>
                  <a:pt x="2115343" y="36338"/>
                  <a:pt x="2123281" y="66502"/>
                  <a:pt x="2133600" y="77614"/>
                </a:cubicBezTo>
                <a:lnTo>
                  <a:pt x="2143125" y="91901"/>
                </a:lnTo>
                <a:lnTo>
                  <a:pt x="2128837" y="34751"/>
                </a:lnTo>
                <a:cubicBezTo>
                  <a:pt x="2120900" y="23639"/>
                  <a:pt x="2095500" y="5383"/>
                  <a:pt x="2105025" y="1414"/>
                </a:cubicBezTo>
                <a:cubicBezTo>
                  <a:pt x="2114550" y="-2555"/>
                  <a:pt x="2161381" y="2208"/>
                  <a:pt x="2185987" y="10939"/>
                </a:cubicBezTo>
                <a:cubicBezTo>
                  <a:pt x="2210593" y="19670"/>
                  <a:pt x="2225675" y="37132"/>
                  <a:pt x="2252662" y="53801"/>
                </a:cubicBezTo>
                <a:cubicBezTo>
                  <a:pt x="2279649" y="70470"/>
                  <a:pt x="2326481" y="94282"/>
                  <a:pt x="2347912" y="110951"/>
                </a:cubicBezTo>
                <a:cubicBezTo>
                  <a:pt x="2369343" y="127620"/>
                  <a:pt x="2371725" y="139527"/>
                  <a:pt x="2381250" y="153814"/>
                </a:cubicBezTo>
                <a:cubicBezTo>
                  <a:pt x="2390775" y="168101"/>
                  <a:pt x="2398712" y="195882"/>
                  <a:pt x="2405062" y="196676"/>
                </a:cubicBezTo>
                <a:lnTo>
                  <a:pt x="2433637" y="168101"/>
                </a:lnTo>
                <a:cubicBezTo>
                  <a:pt x="2436812" y="190326"/>
                  <a:pt x="2431256" y="214932"/>
                  <a:pt x="2443162" y="234776"/>
                </a:cubicBezTo>
                <a:cubicBezTo>
                  <a:pt x="2455068" y="254620"/>
                  <a:pt x="2496344" y="267320"/>
                  <a:pt x="2505075" y="287164"/>
                </a:cubicBezTo>
                <a:cubicBezTo>
                  <a:pt x="2513806" y="307008"/>
                  <a:pt x="2488406" y="334789"/>
                  <a:pt x="2495550" y="353839"/>
                </a:cubicBezTo>
                <a:cubicBezTo>
                  <a:pt x="2502694" y="372889"/>
                  <a:pt x="2540000" y="378445"/>
                  <a:pt x="2547937" y="401464"/>
                </a:cubicBezTo>
                <a:cubicBezTo>
                  <a:pt x="2555874" y="424483"/>
                  <a:pt x="2539206" y="468139"/>
                  <a:pt x="2543175" y="491951"/>
                </a:cubicBezTo>
                <a:cubicBezTo>
                  <a:pt x="2547144" y="515764"/>
                  <a:pt x="2574131" y="513383"/>
                  <a:pt x="2571750" y="544339"/>
                </a:cubicBezTo>
                <a:cubicBezTo>
                  <a:pt x="2569369" y="575295"/>
                  <a:pt x="2528093" y="638002"/>
                  <a:pt x="2528887" y="677689"/>
                </a:cubicBezTo>
                <a:cubicBezTo>
                  <a:pt x="2529681" y="717376"/>
                  <a:pt x="2566987" y="721345"/>
                  <a:pt x="2576512" y="782464"/>
                </a:cubicBezTo>
                <a:cubicBezTo>
                  <a:pt x="2586037" y="843583"/>
                  <a:pt x="2579687" y="992014"/>
                  <a:pt x="2586037" y="1044401"/>
                </a:cubicBezTo>
                <a:cubicBezTo>
                  <a:pt x="2592387" y="1096788"/>
                  <a:pt x="2611437" y="1064245"/>
                  <a:pt x="2614612" y="1096789"/>
                </a:cubicBezTo>
                <a:cubicBezTo>
                  <a:pt x="2617787" y="1129333"/>
                  <a:pt x="2613818" y="1195214"/>
                  <a:pt x="2605087" y="1239664"/>
                </a:cubicBezTo>
                <a:cubicBezTo>
                  <a:pt x="2596356" y="1284114"/>
                  <a:pt x="2562225" y="1340470"/>
                  <a:pt x="2562225" y="1363489"/>
                </a:cubicBezTo>
                <a:cubicBezTo>
                  <a:pt x="2562225" y="1386508"/>
                  <a:pt x="2589212" y="1357139"/>
                  <a:pt x="2605087" y="1377776"/>
                </a:cubicBezTo>
                <a:cubicBezTo>
                  <a:pt x="2620962" y="1398414"/>
                  <a:pt x="2633663" y="1438102"/>
                  <a:pt x="2657475" y="1487314"/>
                </a:cubicBezTo>
                <a:cubicBezTo>
                  <a:pt x="2681288" y="1536527"/>
                  <a:pt x="2737643" y="1620664"/>
                  <a:pt x="2747962" y="1673051"/>
                </a:cubicBezTo>
                <a:cubicBezTo>
                  <a:pt x="2758281" y="1725438"/>
                  <a:pt x="2727325" y="1754808"/>
                  <a:pt x="2719387" y="1801639"/>
                </a:cubicBezTo>
                <a:cubicBezTo>
                  <a:pt x="2711450" y="1848470"/>
                  <a:pt x="2701924" y="1892127"/>
                  <a:pt x="2700337" y="1954039"/>
                </a:cubicBezTo>
                <a:cubicBezTo>
                  <a:pt x="2698750" y="2015951"/>
                  <a:pt x="2715418" y="2124695"/>
                  <a:pt x="2709862" y="2173114"/>
                </a:cubicBezTo>
                <a:cubicBezTo>
                  <a:pt x="2704306" y="2221533"/>
                  <a:pt x="2696369" y="2244551"/>
                  <a:pt x="2667000" y="2244551"/>
                </a:cubicBezTo>
                <a:cubicBezTo>
                  <a:pt x="2637631" y="2244551"/>
                  <a:pt x="2557463" y="2176289"/>
                  <a:pt x="2533650" y="2173114"/>
                </a:cubicBezTo>
                <a:cubicBezTo>
                  <a:pt x="2509838" y="2169939"/>
                  <a:pt x="2513013" y="2177082"/>
                  <a:pt x="2524125" y="2225501"/>
                </a:cubicBezTo>
                <a:cubicBezTo>
                  <a:pt x="2535237" y="2273920"/>
                  <a:pt x="2570956" y="2420764"/>
                  <a:pt x="2600325" y="2463626"/>
                </a:cubicBezTo>
                <a:cubicBezTo>
                  <a:pt x="2629694" y="2506489"/>
                  <a:pt x="2670968" y="2465214"/>
                  <a:pt x="2700337" y="2482676"/>
                </a:cubicBezTo>
                <a:cubicBezTo>
                  <a:pt x="2729706" y="2500139"/>
                  <a:pt x="2745581" y="2531095"/>
                  <a:pt x="2776537" y="2568401"/>
                </a:cubicBezTo>
                <a:cubicBezTo>
                  <a:pt x="2807493" y="2605707"/>
                  <a:pt x="2858294" y="2637458"/>
                  <a:pt x="2886075" y="2706514"/>
                </a:cubicBezTo>
                <a:cubicBezTo>
                  <a:pt x="2913856" y="2775570"/>
                  <a:pt x="2909888" y="2924795"/>
                  <a:pt x="2943225" y="2982739"/>
                </a:cubicBezTo>
                <a:cubicBezTo>
                  <a:pt x="2976562" y="3040683"/>
                  <a:pt x="3051175" y="3008932"/>
                  <a:pt x="3086100" y="3054176"/>
                </a:cubicBezTo>
                <a:cubicBezTo>
                  <a:pt x="3121025" y="3099420"/>
                  <a:pt x="3115469" y="3192289"/>
                  <a:pt x="3152775" y="3254201"/>
                </a:cubicBezTo>
                <a:cubicBezTo>
                  <a:pt x="3190081" y="3316113"/>
                  <a:pt x="3264693" y="3395489"/>
                  <a:pt x="3309937" y="3425651"/>
                </a:cubicBezTo>
                <a:cubicBezTo>
                  <a:pt x="3355181" y="3455813"/>
                  <a:pt x="3375818" y="3404220"/>
                  <a:pt x="3424237" y="3435176"/>
                </a:cubicBezTo>
                <a:cubicBezTo>
                  <a:pt x="3472656" y="3466132"/>
                  <a:pt x="3545681" y="3537570"/>
                  <a:pt x="3600450" y="3611389"/>
                </a:cubicBezTo>
                <a:cubicBezTo>
                  <a:pt x="3655219" y="3685208"/>
                  <a:pt x="3704034" y="3781648"/>
                  <a:pt x="3752850" y="3878089"/>
                </a:cubicBezTo>
                <a:lnTo>
                  <a:pt x="128587" y="3873326"/>
                </a:lnTo>
                <a:cubicBezTo>
                  <a:pt x="127000" y="3854276"/>
                  <a:pt x="124619" y="3843957"/>
                  <a:pt x="123825" y="3816176"/>
                </a:cubicBezTo>
                <a:cubicBezTo>
                  <a:pt x="123031" y="3788395"/>
                  <a:pt x="139700" y="3742358"/>
                  <a:pt x="123825" y="3706639"/>
                </a:cubicBezTo>
                <a:cubicBezTo>
                  <a:pt x="107950" y="3670920"/>
                  <a:pt x="49212" y="3644726"/>
                  <a:pt x="28575" y="3601864"/>
                </a:cubicBezTo>
                <a:cubicBezTo>
                  <a:pt x="7938" y="3559002"/>
                  <a:pt x="0" y="3486770"/>
                  <a:pt x="0" y="3449464"/>
                </a:cubicBezTo>
                <a:cubicBezTo>
                  <a:pt x="0" y="3412158"/>
                  <a:pt x="19050" y="3443907"/>
                  <a:pt x="28575" y="3378026"/>
                </a:cubicBezTo>
                <a:cubicBezTo>
                  <a:pt x="38100" y="3312145"/>
                  <a:pt x="40481" y="3132757"/>
                  <a:pt x="57150" y="3054176"/>
                </a:cubicBezTo>
                <a:cubicBezTo>
                  <a:pt x="73819" y="2975595"/>
                  <a:pt x="93662" y="2985914"/>
                  <a:pt x="128587" y="2906539"/>
                </a:cubicBezTo>
                <a:cubicBezTo>
                  <a:pt x="163512" y="2827164"/>
                  <a:pt x="208756" y="2682701"/>
                  <a:pt x="266700" y="2577926"/>
                </a:cubicBezTo>
                <a:cubicBezTo>
                  <a:pt x="324644" y="2473151"/>
                  <a:pt x="386556" y="2378695"/>
                  <a:pt x="476250" y="2277889"/>
                </a:cubicBezTo>
                <a:cubicBezTo>
                  <a:pt x="565944" y="2177083"/>
                  <a:pt x="747712" y="2033414"/>
                  <a:pt x="804862" y="1973089"/>
                </a:cubicBezTo>
                <a:cubicBezTo>
                  <a:pt x="862012" y="1912764"/>
                  <a:pt x="792956" y="1948483"/>
                  <a:pt x="819150" y="1915939"/>
                </a:cubicBezTo>
                <a:cubicBezTo>
                  <a:pt x="845344" y="1883395"/>
                  <a:pt x="925513" y="1819895"/>
                  <a:pt x="962025" y="1777826"/>
                </a:cubicBezTo>
                <a:cubicBezTo>
                  <a:pt x="998537" y="1735757"/>
                  <a:pt x="1000125" y="1695276"/>
                  <a:pt x="1038225" y="1663526"/>
                </a:cubicBezTo>
                <a:cubicBezTo>
                  <a:pt x="1076325" y="1631776"/>
                  <a:pt x="1190625" y="1587326"/>
                  <a:pt x="1190625" y="1587326"/>
                </a:cubicBezTo>
                <a:cubicBezTo>
                  <a:pt x="1235075" y="1565101"/>
                  <a:pt x="1266825" y="1565101"/>
                  <a:pt x="1304925" y="1530176"/>
                </a:cubicBezTo>
                <a:cubicBezTo>
                  <a:pt x="1343025" y="1495251"/>
                  <a:pt x="1413669" y="1423020"/>
                  <a:pt x="1419225" y="1377776"/>
                </a:cubicBezTo>
                <a:cubicBezTo>
                  <a:pt x="1424781" y="1332532"/>
                  <a:pt x="1357312" y="1310308"/>
                  <a:pt x="1338262" y="1258714"/>
                </a:cubicBezTo>
                <a:cubicBezTo>
                  <a:pt x="1319212" y="1207120"/>
                  <a:pt x="1316038" y="1118220"/>
                  <a:pt x="1304925" y="1068214"/>
                </a:cubicBezTo>
                <a:cubicBezTo>
                  <a:pt x="1293812" y="1018208"/>
                  <a:pt x="1279524" y="980901"/>
                  <a:pt x="1271587" y="958676"/>
                </a:cubicBezTo>
                <a:cubicBezTo>
                  <a:pt x="1263649" y="936451"/>
                  <a:pt x="1266031" y="949151"/>
                  <a:pt x="1257300" y="934864"/>
                </a:cubicBezTo>
                <a:cubicBezTo>
                  <a:pt x="1248569" y="920577"/>
                  <a:pt x="1223169" y="892001"/>
                  <a:pt x="1219200" y="872951"/>
                </a:cubicBezTo>
                <a:cubicBezTo>
                  <a:pt x="1215231" y="853901"/>
                  <a:pt x="1236662" y="841202"/>
                  <a:pt x="1233487" y="820564"/>
                </a:cubicBezTo>
                <a:cubicBezTo>
                  <a:pt x="1230312" y="799927"/>
                  <a:pt x="1202531" y="772145"/>
                  <a:pt x="1200150" y="749126"/>
                </a:cubicBezTo>
                <a:cubicBezTo>
                  <a:pt x="1197769" y="726107"/>
                  <a:pt x="1220787" y="707057"/>
                  <a:pt x="1219200" y="682451"/>
                </a:cubicBezTo>
                <a:cubicBezTo>
                  <a:pt x="1217613" y="657845"/>
                  <a:pt x="1189831" y="627683"/>
                  <a:pt x="1190625" y="601489"/>
                </a:cubicBezTo>
                <a:cubicBezTo>
                  <a:pt x="1191419" y="575295"/>
                  <a:pt x="1220787" y="545927"/>
                  <a:pt x="1223962" y="525289"/>
                </a:cubicBezTo>
                <a:cubicBezTo>
                  <a:pt x="1227137" y="504652"/>
                  <a:pt x="1204912" y="491952"/>
                  <a:pt x="1209675" y="477664"/>
                </a:cubicBezTo>
                <a:cubicBezTo>
                  <a:pt x="1214438" y="463376"/>
                  <a:pt x="1248568" y="458614"/>
                  <a:pt x="1252537" y="439564"/>
                </a:cubicBezTo>
                <a:cubicBezTo>
                  <a:pt x="1256506" y="420514"/>
                  <a:pt x="1218406" y="391145"/>
                  <a:pt x="1233487" y="363364"/>
                </a:cubicBezTo>
                <a:cubicBezTo>
                  <a:pt x="1248568" y="335583"/>
                  <a:pt x="1325562" y="301451"/>
                  <a:pt x="1352550" y="2728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2589156" y="5157192"/>
            <a:ext cx="3927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大卫人人都知道，但是米开朗琪罗什么样子这个就很少有人清楚了。</a:t>
            </a:r>
            <a:endParaRPr lang="zh-CN" altLang="en-US" dirty="0">
              <a:solidFill>
                <a:schemeClr val="accent6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809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11"/>
          <p:cNvSpPr/>
          <p:nvPr/>
        </p:nvSpPr>
        <p:spPr>
          <a:xfrm>
            <a:off x="2267744" y="980728"/>
            <a:ext cx="1949181" cy="4608512"/>
          </a:xfrm>
          <a:custGeom>
            <a:avLst/>
            <a:gdLst/>
            <a:ahLst/>
            <a:cxnLst/>
            <a:rect l="l" t="t" r="r" b="b"/>
            <a:pathLst>
              <a:path w="7175219" h="16964605">
                <a:moveTo>
                  <a:pt x="1083886" y="5404993"/>
                </a:moveTo>
                <a:cubicBezTo>
                  <a:pt x="1074996" y="5473573"/>
                  <a:pt x="1059756" y="5675503"/>
                  <a:pt x="1038166" y="5785993"/>
                </a:cubicBezTo>
                <a:cubicBezTo>
                  <a:pt x="1016576" y="5896483"/>
                  <a:pt x="982286" y="5979033"/>
                  <a:pt x="954346" y="6067933"/>
                </a:cubicBezTo>
                <a:cubicBezTo>
                  <a:pt x="926406" y="6156833"/>
                  <a:pt x="898466" y="6235573"/>
                  <a:pt x="870526" y="6319393"/>
                </a:cubicBezTo>
                <a:lnTo>
                  <a:pt x="854513" y="6329837"/>
                </a:lnTo>
                <a:cubicBezTo>
                  <a:pt x="833016" y="6440154"/>
                  <a:pt x="784701" y="6586811"/>
                  <a:pt x="779086" y="6669913"/>
                </a:cubicBezTo>
                <a:cubicBezTo>
                  <a:pt x="772736" y="6763893"/>
                  <a:pt x="808296" y="6753733"/>
                  <a:pt x="824806" y="6852793"/>
                </a:cubicBezTo>
                <a:cubicBezTo>
                  <a:pt x="841316" y="6951853"/>
                  <a:pt x="870526" y="7157593"/>
                  <a:pt x="878146" y="7264273"/>
                </a:cubicBezTo>
                <a:cubicBezTo>
                  <a:pt x="885766" y="7370953"/>
                  <a:pt x="885766" y="7330313"/>
                  <a:pt x="870526" y="7492873"/>
                </a:cubicBezTo>
                <a:cubicBezTo>
                  <a:pt x="855286" y="7655433"/>
                  <a:pt x="770196" y="8052943"/>
                  <a:pt x="786706" y="8239633"/>
                </a:cubicBezTo>
                <a:cubicBezTo>
                  <a:pt x="803216" y="8426323"/>
                  <a:pt x="921326" y="8543163"/>
                  <a:pt x="969586" y="8613013"/>
                </a:cubicBezTo>
                <a:lnTo>
                  <a:pt x="981567" y="8629771"/>
                </a:lnTo>
                <a:cubicBezTo>
                  <a:pt x="985504" y="8626841"/>
                  <a:pt x="955695" y="8560527"/>
                  <a:pt x="1076266" y="8658733"/>
                </a:cubicBezTo>
                <a:lnTo>
                  <a:pt x="1124948" y="8699227"/>
                </a:lnTo>
                <a:cubicBezTo>
                  <a:pt x="1070009" y="8370913"/>
                  <a:pt x="1117043" y="8400490"/>
                  <a:pt x="1121986" y="8292973"/>
                </a:cubicBezTo>
                <a:cubicBezTo>
                  <a:pt x="1127066" y="8182483"/>
                  <a:pt x="1143576" y="8135493"/>
                  <a:pt x="1160086" y="8064373"/>
                </a:cubicBezTo>
                <a:cubicBezTo>
                  <a:pt x="1176596" y="7993253"/>
                  <a:pt x="1214696" y="7939913"/>
                  <a:pt x="1221046" y="7866253"/>
                </a:cubicBezTo>
                <a:cubicBezTo>
                  <a:pt x="1227396" y="7792593"/>
                  <a:pt x="1188026" y="7708773"/>
                  <a:pt x="1198186" y="7622413"/>
                </a:cubicBezTo>
                <a:cubicBezTo>
                  <a:pt x="1208346" y="7536053"/>
                  <a:pt x="1252796" y="7444613"/>
                  <a:pt x="1282006" y="7348093"/>
                </a:cubicBezTo>
                <a:cubicBezTo>
                  <a:pt x="1311216" y="7251573"/>
                  <a:pt x="1356936" y="7136003"/>
                  <a:pt x="1373446" y="7043293"/>
                </a:cubicBezTo>
                <a:cubicBezTo>
                  <a:pt x="1389956" y="6950583"/>
                  <a:pt x="1372176" y="6856603"/>
                  <a:pt x="1381066" y="6791833"/>
                </a:cubicBezTo>
                <a:cubicBezTo>
                  <a:pt x="1389956" y="6727063"/>
                  <a:pt x="1402656" y="6704203"/>
                  <a:pt x="1426786" y="6654673"/>
                </a:cubicBezTo>
                <a:cubicBezTo>
                  <a:pt x="1450916" y="6605143"/>
                  <a:pt x="1499176" y="6545453"/>
                  <a:pt x="1525846" y="6494653"/>
                </a:cubicBezTo>
                <a:cubicBezTo>
                  <a:pt x="1552516" y="6443853"/>
                  <a:pt x="1572836" y="6391783"/>
                  <a:pt x="1586806" y="6349873"/>
                </a:cubicBezTo>
                <a:cubicBezTo>
                  <a:pt x="1600776" y="6307963"/>
                  <a:pt x="1604586" y="6287643"/>
                  <a:pt x="1602046" y="6243193"/>
                </a:cubicBezTo>
                <a:cubicBezTo>
                  <a:pt x="1601487" y="6233406"/>
                  <a:pt x="1600189" y="6222756"/>
                  <a:pt x="1596969" y="6211757"/>
                </a:cubicBezTo>
                <a:lnTo>
                  <a:pt x="1586806" y="6197473"/>
                </a:lnTo>
                <a:cubicBezTo>
                  <a:pt x="1565216" y="6158103"/>
                  <a:pt x="1494096" y="6059043"/>
                  <a:pt x="1457266" y="5984113"/>
                </a:cubicBezTo>
                <a:cubicBezTo>
                  <a:pt x="1420436" y="5909183"/>
                  <a:pt x="1406466" y="5821553"/>
                  <a:pt x="1365826" y="5747893"/>
                </a:cubicBezTo>
                <a:cubicBezTo>
                  <a:pt x="1325186" y="5674233"/>
                  <a:pt x="1260416" y="5599303"/>
                  <a:pt x="1213426" y="5542153"/>
                </a:cubicBezTo>
                <a:cubicBezTo>
                  <a:pt x="1166436" y="5485003"/>
                  <a:pt x="1127066" y="5450713"/>
                  <a:pt x="1083886" y="5404993"/>
                </a:cubicBezTo>
                <a:close/>
                <a:moveTo>
                  <a:pt x="2577406" y="508"/>
                </a:moveTo>
                <a:cubicBezTo>
                  <a:pt x="2637731" y="-4255"/>
                  <a:pt x="2736156" y="25908"/>
                  <a:pt x="2815531" y="29083"/>
                </a:cubicBezTo>
                <a:cubicBezTo>
                  <a:pt x="2894906" y="32258"/>
                  <a:pt x="2961581" y="10033"/>
                  <a:pt x="3053656" y="19558"/>
                </a:cubicBezTo>
                <a:cubicBezTo>
                  <a:pt x="3145731" y="29083"/>
                  <a:pt x="3279081" y="76708"/>
                  <a:pt x="3367981" y="86233"/>
                </a:cubicBezTo>
                <a:cubicBezTo>
                  <a:pt x="3456881" y="95758"/>
                  <a:pt x="3536256" y="71946"/>
                  <a:pt x="3587056" y="76708"/>
                </a:cubicBezTo>
                <a:cubicBezTo>
                  <a:pt x="3637856" y="81470"/>
                  <a:pt x="3641031" y="108458"/>
                  <a:pt x="3672781" y="114808"/>
                </a:cubicBezTo>
                <a:cubicBezTo>
                  <a:pt x="3704531" y="121158"/>
                  <a:pt x="3750569" y="102108"/>
                  <a:pt x="3777556" y="114808"/>
                </a:cubicBezTo>
                <a:cubicBezTo>
                  <a:pt x="3804543" y="127508"/>
                  <a:pt x="3831531" y="164020"/>
                  <a:pt x="3834706" y="191008"/>
                </a:cubicBezTo>
                <a:cubicBezTo>
                  <a:pt x="3837881" y="217996"/>
                  <a:pt x="3787081" y="238633"/>
                  <a:pt x="3796606" y="276733"/>
                </a:cubicBezTo>
                <a:cubicBezTo>
                  <a:pt x="3806131" y="314833"/>
                  <a:pt x="3875981" y="383095"/>
                  <a:pt x="3891856" y="419608"/>
                </a:cubicBezTo>
                <a:cubicBezTo>
                  <a:pt x="3907731" y="456120"/>
                  <a:pt x="3909318" y="457708"/>
                  <a:pt x="3891856" y="495808"/>
                </a:cubicBezTo>
                <a:cubicBezTo>
                  <a:pt x="3874394" y="533908"/>
                  <a:pt x="3801368" y="602171"/>
                  <a:pt x="3787081" y="648208"/>
                </a:cubicBezTo>
                <a:cubicBezTo>
                  <a:pt x="3772794" y="694245"/>
                  <a:pt x="3801369" y="745046"/>
                  <a:pt x="3806131" y="772033"/>
                </a:cubicBezTo>
                <a:cubicBezTo>
                  <a:pt x="3810893" y="799020"/>
                  <a:pt x="3815656" y="783146"/>
                  <a:pt x="3815656" y="810133"/>
                </a:cubicBezTo>
                <a:cubicBezTo>
                  <a:pt x="3815656" y="837120"/>
                  <a:pt x="3825181" y="900621"/>
                  <a:pt x="3806131" y="933958"/>
                </a:cubicBezTo>
                <a:cubicBezTo>
                  <a:pt x="3787081" y="967296"/>
                  <a:pt x="3721993" y="987933"/>
                  <a:pt x="3701356" y="1010158"/>
                </a:cubicBezTo>
                <a:cubicBezTo>
                  <a:pt x="3680719" y="1032383"/>
                  <a:pt x="3704531" y="1032383"/>
                  <a:pt x="3682306" y="1067308"/>
                </a:cubicBezTo>
                <a:cubicBezTo>
                  <a:pt x="3660081" y="1102233"/>
                  <a:pt x="3572768" y="1135571"/>
                  <a:pt x="3568006" y="1219708"/>
                </a:cubicBezTo>
                <a:cubicBezTo>
                  <a:pt x="3563244" y="1303845"/>
                  <a:pt x="3653731" y="1502283"/>
                  <a:pt x="3653731" y="1572133"/>
                </a:cubicBezTo>
                <a:cubicBezTo>
                  <a:pt x="3653731" y="1641983"/>
                  <a:pt x="3593406" y="1614996"/>
                  <a:pt x="3568006" y="1638808"/>
                </a:cubicBezTo>
                <a:cubicBezTo>
                  <a:pt x="3542606" y="1662621"/>
                  <a:pt x="3514031" y="1688021"/>
                  <a:pt x="3501331" y="1715008"/>
                </a:cubicBezTo>
                <a:cubicBezTo>
                  <a:pt x="3488631" y="1741995"/>
                  <a:pt x="3496568" y="1780096"/>
                  <a:pt x="3491806" y="1800733"/>
                </a:cubicBezTo>
                <a:cubicBezTo>
                  <a:pt x="3487044" y="1821370"/>
                  <a:pt x="3475931" y="1826133"/>
                  <a:pt x="3472756" y="1838833"/>
                </a:cubicBezTo>
                <a:cubicBezTo>
                  <a:pt x="3469581" y="1851533"/>
                  <a:pt x="3474343" y="1854708"/>
                  <a:pt x="3472756" y="1876933"/>
                </a:cubicBezTo>
                <a:cubicBezTo>
                  <a:pt x="3471169" y="1899158"/>
                  <a:pt x="3471169" y="1951546"/>
                  <a:pt x="3463231" y="1972183"/>
                </a:cubicBezTo>
                <a:cubicBezTo>
                  <a:pt x="3455294" y="1992821"/>
                  <a:pt x="3426718" y="1986471"/>
                  <a:pt x="3425131" y="2000758"/>
                </a:cubicBezTo>
                <a:cubicBezTo>
                  <a:pt x="3423544" y="2015045"/>
                  <a:pt x="3448944" y="2034096"/>
                  <a:pt x="3453706" y="2057908"/>
                </a:cubicBezTo>
                <a:cubicBezTo>
                  <a:pt x="3458468" y="2081720"/>
                  <a:pt x="3460056" y="2118233"/>
                  <a:pt x="3453706" y="2143633"/>
                </a:cubicBezTo>
                <a:cubicBezTo>
                  <a:pt x="3447356" y="2169033"/>
                  <a:pt x="3434656" y="2188083"/>
                  <a:pt x="3415606" y="2210308"/>
                </a:cubicBezTo>
                <a:cubicBezTo>
                  <a:pt x="3396556" y="2232533"/>
                  <a:pt x="3377506" y="2259521"/>
                  <a:pt x="3339406" y="2276983"/>
                </a:cubicBezTo>
                <a:cubicBezTo>
                  <a:pt x="3301306" y="2294445"/>
                  <a:pt x="3228281" y="2289683"/>
                  <a:pt x="3187006" y="2315083"/>
                </a:cubicBezTo>
                <a:cubicBezTo>
                  <a:pt x="3145731" y="2340483"/>
                  <a:pt x="3094931" y="2384933"/>
                  <a:pt x="3091756" y="2429383"/>
                </a:cubicBezTo>
                <a:cubicBezTo>
                  <a:pt x="3088581" y="2473833"/>
                  <a:pt x="3155256" y="2545271"/>
                  <a:pt x="3167956" y="2581783"/>
                </a:cubicBezTo>
                <a:cubicBezTo>
                  <a:pt x="3180656" y="2618296"/>
                  <a:pt x="3167956" y="2648458"/>
                  <a:pt x="3167956" y="2648458"/>
                </a:cubicBezTo>
                <a:cubicBezTo>
                  <a:pt x="3167956" y="2682286"/>
                  <a:pt x="3190482" y="2716113"/>
                  <a:pt x="3173861" y="2782900"/>
                </a:cubicBezTo>
                <a:cubicBezTo>
                  <a:pt x="3194606" y="2787706"/>
                  <a:pt x="3212515" y="2790849"/>
                  <a:pt x="3225106" y="2791333"/>
                </a:cubicBezTo>
                <a:cubicBezTo>
                  <a:pt x="3266381" y="2792920"/>
                  <a:pt x="3245744" y="2773871"/>
                  <a:pt x="3301306" y="2781808"/>
                </a:cubicBezTo>
                <a:cubicBezTo>
                  <a:pt x="3356868" y="2789745"/>
                  <a:pt x="3491806" y="2848483"/>
                  <a:pt x="3558481" y="2838958"/>
                </a:cubicBezTo>
                <a:cubicBezTo>
                  <a:pt x="3625156" y="2829433"/>
                  <a:pt x="3652144" y="2767520"/>
                  <a:pt x="3701356" y="2724658"/>
                </a:cubicBezTo>
                <a:cubicBezTo>
                  <a:pt x="3750569" y="2681795"/>
                  <a:pt x="3853756" y="2581783"/>
                  <a:pt x="3853756" y="2581783"/>
                </a:cubicBezTo>
                <a:cubicBezTo>
                  <a:pt x="3899793" y="2538921"/>
                  <a:pt x="3947419" y="2507170"/>
                  <a:pt x="3977581" y="2467483"/>
                </a:cubicBezTo>
                <a:cubicBezTo>
                  <a:pt x="4007744" y="2427795"/>
                  <a:pt x="4001394" y="2378583"/>
                  <a:pt x="4034731" y="2343658"/>
                </a:cubicBezTo>
                <a:cubicBezTo>
                  <a:pt x="4068069" y="2308733"/>
                  <a:pt x="4106169" y="2270633"/>
                  <a:pt x="4177606" y="2257933"/>
                </a:cubicBezTo>
                <a:cubicBezTo>
                  <a:pt x="4249043" y="2245233"/>
                  <a:pt x="4372869" y="2232533"/>
                  <a:pt x="4463356" y="2267458"/>
                </a:cubicBezTo>
                <a:cubicBezTo>
                  <a:pt x="4553843" y="2302383"/>
                  <a:pt x="4669731" y="2394458"/>
                  <a:pt x="4720531" y="2467483"/>
                </a:cubicBezTo>
                <a:cubicBezTo>
                  <a:pt x="4771331" y="2540508"/>
                  <a:pt x="4730056" y="2642108"/>
                  <a:pt x="4768156" y="2705608"/>
                </a:cubicBezTo>
                <a:cubicBezTo>
                  <a:pt x="4806256" y="2769108"/>
                  <a:pt x="4885631" y="2772283"/>
                  <a:pt x="4949131" y="2848483"/>
                </a:cubicBezTo>
                <a:cubicBezTo>
                  <a:pt x="5012631" y="2924683"/>
                  <a:pt x="5103119" y="3075496"/>
                  <a:pt x="5149156" y="3162808"/>
                </a:cubicBezTo>
                <a:cubicBezTo>
                  <a:pt x="5195193" y="3250120"/>
                  <a:pt x="5187256" y="3300920"/>
                  <a:pt x="5225356" y="3372358"/>
                </a:cubicBezTo>
                <a:cubicBezTo>
                  <a:pt x="5263456" y="3443796"/>
                  <a:pt x="5330131" y="3494596"/>
                  <a:pt x="5377756" y="3591433"/>
                </a:cubicBezTo>
                <a:cubicBezTo>
                  <a:pt x="5425381" y="3688270"/>
                  <a:pt x="5457131" y="3824796"/>
                  <a:pt x="5511106" y="3953383"/>
                </a:cubicBezTo>
                <a:cubicBezTo>
                  <a:pt x="5565081" y="4081970"/>
                  <a:pt x="5633344" y="4239133"/>
                  <a:pt x="5701606" y="4362958"/>
                </a:cubicBezTo>
                <a:cubicBezTo>
                  <a:pt x="5769868" y="4486783"/>
                  <a:pt x="5877819" y="4574096"/>
                  <a:pt x="5920681" y="4696333"/>
                </a:cubicBezTo>
                <a:cubicBezTo>
                  <a:pt x="5963544" y="4818571"/>
                  <a:pt x="5954019" y="5018596"/>
                  <a:pt x="5958781" y="5096383"/>
                </a:cubicBezTo>
                <a:cubicBezTo>
                  <a:pt x="5963543" y="5174170"/>
                  <a:pt x="5944494" y="5113846"/>
                  <a:pt x="5949256" y="5163058"/>
                </a:cubicBezTo>
                <a:cubicBezTo>
                  <a:pt x="5954019" y="5212271"/>
                  <a:pt x="5988943" y="5326571"/>
                  <a:pt x="5987356" y="5391658"/>
                </a:cubicBezTo>
                <a:cubicBezTo>
                  <a:pt x="5985769" y="5456745"/>
                  <a:pt x="5966719" y="5480558"/>
                  <a:pt x="5939731" y="5553583"/>
                </a:cubicBezTo>
                <a:cubicBezTo>
                  <a:pt x="5912744" y="5626608"/>
                  <a:pt x="5882581" y="5783771"/>
                  <a:pt x="5825431" y="5829808"/>
                </a:cubicBezTo>
                <a:cubicBezTo>
                  <a:pt x="5768281" y="5875845"/>
                  <a:pt x="5687318" y="5845683"/>
                  <a:pt x="5596831" y="5829808"/>
                </a:cubicBezTo>
                <a:cubicBezTo>
                  <a:pt x="5506344" y="5813933"/>
                  <a:pt x="5350769" y="5766308"/>
                  <a:pt x="5282506" y="5734558"/>
                </a:cubicBezTo>
                <a:cubicBezTo>
                  <a:pt x="5214244" y="5702808"/>
                  <a:pt x="5255519" y="5710746"/>
                  <a:pt x="5187256" y="5639308"/>
                </a:cubicBezTo>
                <a:cubicBezTo>
                  <a:pt x="5118994" y="5567871"/>
                  <a:pt x="4953894" y="5396421"/>
                  <a:pt x="4872931" y="5305933"/>
                </a:cubicBezTo>
                <a:cubicBezTo>
                  <a:pt x="4791969" y="5215446"/>
                  <a:pt x="4742756" y="5140833"/>
                  <a:pt x="4701481" y="5096383"/>
                </a:cubicBezTo>
                <a:cubicBezTo>
                  <a:pt x="4660206" y="5051933"/>
                  <a:pt x="4649093" y="5058283"/>
                  <a:pt x="4625281" y="5039233"/>
                </a:cubicBezTo>
                <a:cubicBezTo>
                  <a:pt x="4601469" y="5020183"/>
                  <a:pt x="4590356" y="5015420"/>
                  <a:pt x="4558606" y="4982083"/>
                </a:cubicBezTo>
                <a:cubicBezTo>
                  <a:pt x="4526856" y="4948746"/>
                  <a:pt x="4480819" y="4890008"/>
                  <a:pt x="4434781" y="4839208"/>
                </a:cubicBezTo>
                <a:cubicBezTo>
                  <a:pt x="4388744" y="4788408"/>
                  <a:pt x="4318893" y="4729670"/>
                  <a:pt x="4282381" y="4677283"/>
                </a:cubicBezTo>
                <a:cubicBezTo>
                  <a:pt x="4246310" y="4625529"/>
                  <a:pt x="4290806" y="4609409"/>
                  <a:pt x="4218269" y="4528032"/>
                </a:cubicBezTo>
                <a:cubicBezTo>
                  <a:pt x="4205561" y="4579893"/>
                  <a:pt x="4193508" y="4637396"/>
                  <a:pt x="4192846" y="4681093"/>
                </a:cubicBezTo>
                <a:cubicBezTo>
                  <a:pt x="4191576" y="4764913"/>
                  <a:pt x="4232216" y="4855083"/>
                  <a:pt x="4238566" y="4917313"/>
                </a:cubicBezTo>
                <a:cubicBezTo>
                  <a:pt x="4244916" y="4979543"/>
                  <a:pt x="4228406" y="4997323"/>
                  <a:pt x="4230946" y="5054473"/>
                </a:cubicBezTo>
                <a:cubicBezTo>
                  <a:pt x="4233486" y="5111623"/>
                  <a:pt x="4247456" y="5176393"/>
                  <a:pt x="4253806" y="5260213"/>
                </a:cubicBezTo>
                <a:cubicBezTo>
                  <a:pt x="4260156" y="5344033"/>
                  <a:pt x="4270316" y="5465953"/>
                  <a:pt x="4269046" y="5557393"/>
                </a:cubicBezTo>
                <a:cubicBezTo>
                  <a:pt x="4267776" y="5648833"/>
                  <a:pt x="4258886" y="5728843"/>
                  <a:pt x="4246186" y="5808853"/>
                </a:cubicBezTo>
                <a:cubicBezTo>
                  <a:pt x="4233486" y="5888863"/>
                  <a:pt x="4209356" y="5953633"/>
                  <a:pt x="4192846" y="6037453"/>
                </a:cubicBezTo>
                <a:cubicBezTo>
                  <a:pt x="4184429" y="6080187"/>
                  <a:pt x="4180963" y="6130183"/>
                  <a:pt x="4175287" y="6179353"/>
                </a:cubicBezTo>
                <a:lnTo>
                  <a:pt x="4177606" y="6182233"/>
                </a:lnTo>
                <a:cubicBezTo>
                  <a:pt x="4172526" y="6227953"/>
                  <a:pt x="4142046" y="6376543"/>
                  <a:pt x="4139506" y="6441313"/>
                </a:cubicBezTo>
                <a:cubicBezTo>
                  <a:pt x="4136966" y="6506083"/>
                  <a:pt x="4148396" y="6503543"/>
                  <a:pt x="4162366" y="6570853"/>
                </a:cubicBezTo>
                <a:cubicBezTo>
                  <a:pt x="4176336" y="6638163"/>
                  <a:pt x="4204276" y="6742303"/>
                  <a:pt x="4223326" y="6845173"/>
                </a:cubicBezTo>
                <a:cubicBezTo>
                  <a:pt x="4242376" y="6948043"/>
                  <a:pt x="4267776" y="7087743"/>
                  <a:pt x="4276666" y="7188073"/>
                </a:cubicBezTo>
                <a:cubicBezTo>
                  <a:pt x="4285556" y="7288403"/>
                  <a:pt x="4285556" y="7396353"/>
                  <a:pt x="4276666" y="7447153"/>
                </a:cubicBezTo>
                <a:lnTo>
                  <a:pt x="4275020" y="7451692"/>
                </a:lnTo>
                <a:cubicBezTo>
                  <a:pt x="4271830" y="7521044"/>
                  <a:pt x="4266851" y="7596653"/>
                  <a:pt x="4269047" y="7637653"/>
                </a:cubicBezTo>
                <a:cubicBezTo>
                  <a:pt x="4272857" y="7708773"/>
                  <a:pt x="4286827" y="7683373"/>
                  <a:pt x="4299527" y="7767193"/>
                </a:cubicBezTo>
                <a:cubicBezTo>
                  <a:pt x="4312227" y="7851013"/>
                  <a:pt x="4331277" y="8000873"/>
                  <a:pt x="4345247" y="8140573"/>
                </a:cubicBezTo>
                <a:cubicBezTo>
                  <a:pt x="4359217" y="8280273"/>
                  <a:pt x="4345247" y="8444103"/>
                  <a:pt x="4383347" y="8605393"/>
                </a:cubicBezTo>
                <a:cubicBezTo>
                  <a:pt x="4421447" y="8766683"/>
                  <a:pt x="4505267" y="8929243"/>
                  <a:pt x="4573847" y="9108313"/>
                </a:cubicBezTo>
                <a:cubicBezTo>
                  <a:pt x="4642427" y="9287383"/>
                  <a:pt x="4728787" y="9442323"/>
                  <a:pt x="4794827" y="9679813"/>
                </a:cubicBezTo>
                <a:cubicBezTo>
                  <a:pt x="4860867" y="9917303"/>
                  <a:pt x="4929447" y="10356723"/>
                  <a:pt x="4970087" y="10533253"/>
                </a:cubicBezTo>
                <a:cubicBezTo>
                  <a:pt x="5010727" y="10709783"/>
                  <a:pt x="5024697" y="10647553"/>
                  <a:pt x="5038667" y="10738993"/>
                </a:cubicBezTo>
                <a:cubicBezTo>
                  <a:pt x="5052637" y="10830433"/>
                  <a:pt x="5023427" y="10961243"/>
                  <a:pt x="5053907" y="11081893"/>
                </a:cubicBezTo>
                <a:cubicBezTo>
                  <a:pt x="5084387" y="11202543"/>
                  <a:pt x="5175827" y="11346053"/>
                  <a:pt x="5221547" y="11462893"/>
                </a:cubicBezTo>
                <a:cubicBezTo>
                  <a:pt x="5267267" y="11579733"/>
                  <a:pt x="5283777" y="11652123"/>
                  <a:pt x="5328227" y="11782933"/>
                </a:cubicBezTo>
                <a:cubicBezTo>
                  <a:pt x="5371004" y="11908819"/>
                  <a:pt x="5426130" y="12068225"/>
                  <a:pt x="5481729" y="12228891"/>
                </a:cubicBezTo>
                <a:cubicBezTo>
                  <a:pt x="5499042" y="12240675"/>
                  <a:pt x="5517924" y="12255709"/>
                  <a:pt x="5536507" y="12278233"/>
                </a:cubicBezTo>
                <a:cubicBezTo>
                  <a:pt x="5571432" y="12320566"/>
                  <a:pt x="5609532" y="12342791"/>
                  <a:pt x="5650807" y="12456033"/>
                </a:cubicBezTo>
                <a:cubicBezTo>
                  <a:pt x="5692082" y="12569275"/>
                  <a:pt x="5747115" y="12764008"/>
                  <a:pt x="5784157" y="12957683"/>
                </a:cubicBezTo>
                <a:cubicBezTo>
                  <a:pt x="5821199" y="13151358"/>
                  <a:pt x="5850832" y="13382075"/>
                  <a:pt x="5873057" y="13618083"/>
                </a:cubicBezTo>
                <a:cubicBezTo>
                  <a:pt x="5895282" y="13854091"/>
                  <a:pt x="5902690" y="14174766"/>
                  <a:pt x="5917507" y="14373733"/>
                </a:cubicBezTo>
                <a:cubicBezTo>
                  <a:pt x="5932324" y="14572700"/>
                  <a:pt x="5935499" y="14667950"/>
                  <a:pt x="5961957" y="14811883"/>
                </a:cubicBezTo>
                <a:cubicBezTo>
                  <a:pt x="5988415" y="14955816"/>
                  <a:pt x="6044507" y="15121975"/>
                  <a:pt x="6076257" y="15237333"/>
                </a:cubicBezTo>
                <a:cubicBezTo>
                  <a:pt x="6108007" y="15352691"/>
                  <a:pt x="6103774" y="15407725"/>
                  <a:pt x="6152457" y="15504033"/>
                </a:cubicBezTo>
                <a:cubicBezTo>
                  <a:pt x="6201140" y="15600341"/>
                  <a:pt x="6311207" y="15745333"/>
                  <a:pt x="6368357" y="15815183"/>
                </a:cubicBezTo>
                <a:cubicBezTo>
                  <a:pt x="6425507" y="15885033"/>
                  <a:pt x="6414924" y="15862809"/>
                  <a:pt x="6495357" y="15923133"/>
                </a:cubicBezTo>
                <a:cubicBezTo>
                  <a:pt x="6575790" y="15983457"/>
                  <a:pt x="6768407" y="16122101"/>
                  <a:pt x="6850957" y="16177133"/>
                </a:cubicBezTo>
                <a:cubicBezTo>
                  <a:pt x="6933507" y="16232165"/>
                  <a:pt x="6954674" y="16212057"/>
                  <a:pt x="6990657" y="16253333"/>
                </a:cubicBezTo>
                <a:cubicBezTo>
                  <a:pt x="7026640" y="16294609"/>
                  <a:pt x="7045690" y="16367633"/>
                  <a:pt x="7066857" y="16424783"/>
                </a:cubicBezTo>
                <a:cubicBezTo>
                  <a:pt x="7088024" y="16481933"/>
                  <a:pt x="7099665" y="16547549"/>
                  <a:pt x="7117657" y="16596233"/>
                </a:cubicBezTo>
                <a:cubicBezTo>
                  <a:pt x="7135649" y="16644917"/>
                  <a:pt x="7170574" y="16688309"/>
                  <a:pt x="7174807" y="16716883"/>
                </a:cubicBezTo>
                <a:cubicBezTo>
                  <a:pt x="7179040" y="16745457"/>
                  <a:pt x="7149407" y="16745457"/>
                  <a:pt x="7143057" y="16767683"/>
                </a:cubicBezTo>
                <a:cubicBezTo>
                  <a:pt x="7136707" y="16789909"/>
                  <a:pt x="7144115" y="16830125"/>
                  <a:pt x="7136707" y="16850233"/>
                </a:cubicBezTo>
                <a:cubicBezTo>
                  <a:pt x="7129299" y="16870341"/>
                  <a:pt x="7120832" y="16881985"/>
                  <a:pt x="7098607" y="16888333"/>
                </a:cubicBezTo>
                <a:cubicBezTo>
                  <a:pt x="7076382" y="16894685"/>
                  <a:pt x="7034049" y="16897857"/>
                  <a:pt x="7003357" y="16888333"/>
                </a:cubicBezTo>
                <a:cubicBezTo>
                  <a:pt x="6972665" y="16878809"/>
                  <a:pt x="6936682" y="16823777"/>
                  <a:pt x="6914457" y="16831185"/>
                </a:cubicBezTo>
                <a:cubicBezTo>
                  <a:pt x="6892232" y="16838593"/>
                  <a:pt x="6896465" y="16910557"/>
                  <a:pt x="6870007" y="16932785"/>
                </a:cubicBezTo>
                <a:cubicBezTo>
                  <a:pt x="6843549" y="16955009"/>
                  <a:pt x="6798040" y="16965593"/>
                  <a:pt x="6755707" y="16964533"/>
                </a:cubicBezTo>
                <a:cubicBezTo>
                  <a:pt x="6713374" y="16963477"/>
                  <a:pt x="6648815" y="16940193"/>
                  <a:pt x="6616007" y="16926433"/>
                </a:cubicBezTo>
                <a:cubicBezTo>
                  <a:pt x="6583199" y="16912677"/>
                  <a:pt x="6591665" y="16899977"/>
                  <a:pt x="6558857" y="16881985"/>
                </a:cubicBezTo>
                <a:cubicBezTo>
                  <a:pt x="6526049" y="16863993"/>
                  <a:pt x="6449849" y="16837533"/>
                  <a:pt x="6419157" y="16818485"/>
                </a:cubicBezTo>
                <a:cubicBezTo>
                  <a:pt x="6388465" y="16799433"/>
                  <a:pt x="6414924" y="16790965"/>
                  <a:pt x="6374707" y="16767683"/>
                </a:cubicBezTo>
                <a:cubicBezTo>
                  <a:pt x="6334490" y="16744401"/>
                  <a:pt x="6236065" y="16726409"/>
                  <a:pt x="6177857" y="16678783"/>
                </a:cubicBezTo>
                <a:cubicBezTo>
                  <a:pt x="6119649" y="16631157"/>
                  <a:pt x="6078374" y="16538025"/>
                  <a:pt x="6025457" y="16481933"/>
                </a:cubicBezTo>
                <a:cubicBezTo>
                  <a:pt x="5972540" y="16425841"/>
                  <a:pt x="5897399" y="16371865"/>
                  <a:pt x="5860357" y="16342233"/>
                </a:cubicBezTo>
                <a:cubicBezTo>
                  <a:pt x="5823315" y="16312601"/>
                  <a:pt x="5803207" y="16304133"/>
                  <a:pt x="5803207" y="16304133"/>
                </a:cubicBezTo>
                <a:cubicBezTo>
                  <a:pt x="5784157" y="16291433"/>
                  <a:pt x="5789449" y="16284025"/>
                  <a:pt x="5746057" y="16266033"/>
                </a:cubicBezTo>
                <a:cubicBezTo>
                  <a:pt x="5702665" y="16248041"/>
                  <a:pt x="5604240" y="16236401"/>
                  <a:pt x="5542857" y="16196183"/>
                </a:cubicBezTo>
                <a:cubicBezTo>
                  <a:pt x="5481474" y="16155965"/>
                  <a:pt x="5410565" y="16063891"/>
                  <a:pt x="5377757" y="16024733"/>
                </a:cubicBezTo>
                <a:cubicBezTo>
                  <a:pt x="5344949" y="15985575"/>
                  <a:pt x="5350240" y="16041665"/>
                  <a:pt x="5346007" y="15961233"/>
                </a:cubicBezTo>
                <a:cubicBezTo>
                  <a:pt x="5341774" y="15880801"/>
                  <a:pt x="5343890" y="15644791"/>
                  <a:pt x="5352357" y="15542133"/>
                </a:cubicBezTo>
                <a:cubicBezTo>
                  <a:pt x="5360824" y="15439475"/>
                  <a:pt x="5407390" y="15454291"/>
                  <a:pt x="5396807" y="15345283"/>
                </a:cubicBezTo>
                <a:cubicBezTo>
                  <a:pt x="5386224" y="15236275"/>
                  <a:pt x="5334365" y="15030958"/>
                  <a:pt x="5288857" y="14888083"/>
                </a:cubicBezTo>
                <a:cubicBezTo>
                  <a:pt x="5243349" y="14745208"/>
                  <a:pt x="5171382" y="14633025"/>
                  <a:pt x="5123757" y="14488033"/>
                </a:cubicBezTo>
                <a:cubicBezTo>
                  <a:pt x="5076132" y="14343041"/>
                  <a:pt x="5046499" y="14136666"/>
                  <a:pt x="5003107" y="14018133"/>
                </a:cubicBezTo>
                <a:cubicBezTo>
                  <a:pt x="4959715" y="13899600"/>
                  <a:pt x="4917382" y="13871025"/>
                  <a:pt x="4863407" y="13776833"/>
                </a:cubicBezTo>
                <a:cubicBezTo>
                  <a:pt x="4809432" y="13682641"/>
                  <a:pt x="4731115" y="13614908"/>
                  <a:pt x="4679257" y="13452983"/>
                </a:cubicBezTo>
                <a:cubicBezTo>
                  <a:pt x="4627399" y="13291058"/>
                  <a:pt x="4581890" y="13009541"/>
                  <a:pt x="4552257" y="12805283"/>
                </a:cubicBezTo>
                <a:cubicBezTo>
                  <a:pt x="4529814" y="12650585"/>
                  <a:pt x="4514655" y="12460069"/>
                  <a:pt x="4506798" y="12330288"/>
                </a:cubicBezTo>
                <a:cubicBezTo>
                  <a:pt x="4503549" y="12328320"/>
                  <a:pt x="4500560" y="12326122"/>
                  <a:pt x="4497647" y="12323953"/>
                </a:cubicBezTo>
                <a:cubicBezTo>
                  <a:pt x="4459547" y="12257913"/>
                  <a:pt x="4420177" y="12184253"/>
                  <a:pt x="4383347" y="12125833"/>
                </a:cubicBezTo>
                <a:cubicBezTo>
                  <a:pt x="4346517" y="12067413"/>
                  <a:pt x="4313497" y="12039473"/>
                  <a:pt x="4276667" y="11973433"/>
                </a:cubicBezTo>
                <a:cubicBezTo>
                  <a:pt x="4239837" y="11907393"/>
                  <a:pt x="4203007" y="11818493"/>
                  <a:pt x="4162367" y="11729593"/>
                </a:cubicBezTo>
                <a:cubicBezTo>
                  <a:pt x="4121727" y="11640693"/>
                  <a:pt x="4095057" y="11565763"/>
                  <a:pt x="4032827" y="11440033"/>
                </a:cubicBezTo>
                <a:cubicBezTo>
                  <a:pt x="3970597" y="11314303"/>
                  <a:pt x="3877887" y="11108563"/>
                  <a:pt x="3788987" y="10975213"/>
                </a:cubicBezTo>
                <a:cubicBezTo>
                  <a:pt x="3700087" y="10841863"/>
                  <a:pt x="3583247" y="10745343"/>
                  <a:pt x="3499427" y="10639933"/>
                </a:cubicBezTo>
                <a:cubicBezTo>
                  <a:pt x="3415607" y="10534523"/>
                  <a:pt x="3357187" y="10436733"/>
                  <a:pt x="3286067" y="10342753"/>
                </a:cubicBezTo>
                <a:cubicBezTo>
                  <a:pt x="3214947" y="10248773"/>
                  <a:pt x="3137477" y="10196703"/>
                  <a:pt x="3072707" y="10076053"/>
                </a:cubicBezTo>
                <a:cubicBezTo>
                  <a:pt x="3007937" y="9955403"/>
                  <a:pt x="2967297" y="9789033"/>
                  <a:pt x="2897447" y="9618853"/>
                </a:cubicBezTo>
                <a:lnTo>
                  <a:pt x="2884585" y="9588119"/>
                </a:lnTo>
                <a:cubicBezTo>
                  <a:pt x="2875259" y="9678194"/>
                  <a:pt x="2864848" y="9769088"/>
                  <a:pt x="2851726" y="9862693"/>
                </a:cubicBezTo>
                <a:cubicBezTo>
                  <a:pt x="2832676" y="9998583"/>
                  <a:pt x="2797116" y="10180193"/>
                  <a:pt x="2783146" y="10281793"/>
                </a:cubicBezTo>
                <a:cubicBezTo>
                  <a:pt x="2770278" y="10375382"/>
                  <a:pt x="2772496" y="10404314"/>
                  <a:pt x="2768777" y="10457915"/>
                </a:cubicBezTo>
                <a:cubicBezTo>
                  <a:pt x="2785399" y="10528219"/>
                  <a:pt x="2786339" y="10534491"/>
                  <a:pt x="2796482" y="10587546"/>
                </a:cubicBezTo>
                <a:cubicBezTo>
                  <a:pt x="2806801" y="10641521"/>
                  <a:pt x="2825851" y="10697877"/>
                  <a:pt x="2829820" y="10778046"/>
                </a:cubicBezTo>
                <a:cubicBezTo>
                  <a:pt x="2833789" y="10858215"/>
                  <a:pt x="2829026" y="10983627"/>
                  <a:pt x="2820295" y="11068558"/>
                </a:cubicBezTo>
                <a:cubicBezTo>
                  <a:pt x="2811564" y="11153489"/>
                  <a:pt x="2792513" y="11224133"/>
                  <a:pt x="2777432" y="11287633"/>
                </a:cubicBezTo>
                <a:cubicBezTo>
                  <a:pt x="2762351" y="11351133"/>
                  <a:pt x="2732188" y="11411458"/>
                  <a:pt x="2729807" y="11449558"/>
                </a:cubicBezTo>
                <a:cubicBezTo>
                  <a:pt x="2739332" y="11489246"/>
                  <a:pt x="2753620" y="11520996"/>
                  <a:pt x="2758382" y="11568621"/>
                </a:cubicBezTo>
                <a:cubicBezTo>
                  <a:pt x="2763144" y="11616246"/>
                  <a:pt x="2767113" y="11668633"/>
                  <a:pt x="2758382" y="11735308"/>
                </a:cubicBezTo>
                <a:cubicBezTo>
                  <a:pt x="2749651" y="11801983"/>
                  <a:pt x="2726632" y="11883740"/>
                  <a:pt x="2705995" y="11968671"/>
                </a:cubicBezTo>
                <a:cubicBezTo>
                  <a:pt x="2685358" y="12053602"/>
                  <a:pt x="2648844" y="12176634"/>
                  <a:pt x="2634557" y="12244896"/>
                </a:cubicBezTo>
                <a:cubicBezTo>
                  <a:pt x="2627213" y="12279987"/>
                  <a:pt x="2625741" y="12299137"/>
                  <a:pt x="2624967" y="12317225"/>
                </a:cubicBezTo>
                <a:cubicBezTo>
                  <a:pt x="2669993" y="12420135"/>
                  <a:pt x="2714730" y="12524486"/>
                  <a:pt x="2748857" y="12690983"/>
                </a:cubicBezTo>
                <a:cubicBezTo>
                  <a:pt x="2783782" y="12861375"/>
                  <a:pt x="2822940" y="13159825"/>
                  <a:pt x="2831407" y="13332333"/>
                </a:cubicBezTo>
                <a:cubicBezTo>
                  <a:pt x="2839874" y="13504841"/>
                  <a:pt x="2790132" y="13565166"/>
                  <a:pt x="2799657" y="13726033"/>
                </a:cubicBezTo>
                <a:cubicBezTo>
                  <a:pt x="2809182" y="13886900"/>
                  <a:pt x="2869507" y="14099625"/>
                  <a:pt x="2888557" y="14297533"/>
                </a:cubicBezTo>
                <a:cubicBezTo>
                  <a:pt x="2907607" y="14495441"/>
                  <a:pt x="2887499" y="14762141"/>
                  <a:pt x="2913957" y="14913483"/>
                </a:cubicBezTo>
                <a:cubicBezTo>
                  <a:pt x="2940415" y="15064825"/>
                  <a:pt x="3006032" y="15123033"/>
                  <a:pt x="3047307" y="15205583"/>
                </a:cubicBezTo>
                <a:cubicBezTo>
                  <a:pt x="3088582" y="15288133"/>
                  <a:pt x="3131974" y="15292366"/>
                  <a:pt x="3161607" y="15408783"/>
                </a:cubicBezTo>
                <a:cubicBezTo>
                  <a:pt x="3191240" y="15525201"/>
                  <a:pt x="3200765" y="15766501"/>
                  <a:pt x="3225107" y="15904083"/>
                </a:cubicBezTo>
                <a:cubicBezTo>
                  <a:pt x="3249449" y="16041665"/>
                  <a:pt x="3285432" y="16157025"/>
                  <a:pt x="3307657" y="16234283"/>
                </a:cubicBezTo>
                <a:cubicBezTo>
                  <a:pt x="3329882" y="16311541"/>
                  <a:pt x="3351049" y="16328475"/>
                  <a:pt x="3358457" y="16367633"/>
                </a:cubicBezTo>
                <a:cubicBezTo>
                  <a:pt x="3365865" y="16406791"/>
                  <a:pt x="3344699" y="16439601"/>
                  <a:pt x="3352107" y="16469233"/>
                </a:cubicBezTo>
                <a:cubicBezTo>
                  <a:pt x="3359515" y="16498865"/>
                  <a:pt x="3397615" y="16528501"/>
                  <a:pt x="3402907" y="16545433"/>
                </a:cubicBezTo>
                <a:cubicBezTo>
                  <a:pt x="3408199" y="16562365"/>
                  <a:pt x="3418782" y="16567657"/>
                  <a:pt x="3383857" y="16570833"/>
                </a:cubicBezTo>
                <a:cubicBezTo>
                  <a:pt x="3348932" y="16574009"/>
                  <a:pt x="3248390" y="16566601"/>
                  <a:pt x="3193357" y="16564483"/>
                </a:cubicBezTo>
                <a:cubicBezTo>
                  <a:pt x="3193310" y="16564483"/>
                  <a:pt x="3075878" y="16566599"/>
                  <a:pt x="3053657" y="16558133"/>
                </a:cubicBezTo>
                <a:cubicBezTo>
                  <a:pt x="3031432" y="16549665"/>
                  <a:pt x="3064240" y="16524265"/>
                  <a:pt x="3060007" y="16513683"/>
                </a:cubicBezTo>
                <a:cubicBezTo>
                  <a:pt x="3055774" y="16503101"/>
                  <a:pt x="3036724" y="16485109"/>
                  <a:pt x="3028257" y="16494633"/>
                </a:cubicBezTo>
                <a:cubicBezTo>
                  <a:pt x="3019790" y="16504157"/>
                  <a:pt x="3037782" y="16552841"/>
                  <a:pt x="3009207" y="16570833"/>
                </a:cubicBezTo>
                <a:cubicBezTo>
                  <a:pt x="2980632" y="16588825"/>
                  <a:pt x="2900199" y="16600465"/>
                  <a:pt x="2856807" y="16602583"/>
                </a:cubicBezTo>
                <a:cubicBezTo>
                  <a:pt x="2813415" y="16604701"/>
                  <a:pt x="2795424" y="16587765"/>
                  <a:pt x="2748857" y="16583533"/>
                </a:cubicBezTo>
                <a:cubicBezTo>
                  <a:pt x="2702290" y="16579301"/>
                  <a:pt x="2608099" y="16582475"/>
                  <a:pt x="2577407" y="16577183"/>
                </a:cubicBezTo>
                <a:lnTo>
                  <a:pt x="2565154" y="16572469"/>
                </a:lnTo>
                <a:cubicBezTo>
                  <a:pt x="2561730" y="16567061"/>
                  <a:pt x="2578995" y="16559719"/>
                  <a:pt x="2564707" y="16551783"/>
                </a:cubicBezTo>
                <a:cubicBezTo>
                  <a:pt x="2545657" y="16541201"/>
                  <a:pt x="2487449" y="16524265"/>
                  <a:pt x="2463107" y="16513683"/>
                </a:cubicBezTo>
                <a:cubicBezTo>
                  <a:pt x="2438765" y="16503101"/>
                  <a:pt x="2429240" y="16492517"/>
                  <a:pt x="2418657" y="16488283"/>
                </a:cubicBezTo>
                <a:cubicBezTo>
                  <a:pt x="2410720" y="16485107"/>
                  <a:pt x="2415284" y="16490267"/>
                  <a:pt x="2409579" y="16490367"/>
                </a:cubicBezTo>
                <a:lnTo>
                  <a:pt x="2399607" y="16488283"/>
                </a:lnTo>
                <a:cubicBezTo>
                  <a:pt x="2379499" y="16481933"/>
                  <a:pt x="2321290" y="16455475"/>
                  <a:pt x="2298007" y="16450183"/>
                </a:cubicBezTo>
                <a:cubicBezTo>
                  <a:pt x="2274724" y="16444891"/>
                  <a:pt x="2275782" y="16468175"/>
                  <a:pt x="2259907" y="16456533"/>
                </a:cubicBezTo>
                <a:cubicBezTo>
                  <a:pt x="2244032" y="16444891"/>
                  <a:pt x="2205932" y="16418433"/>
                  <a:pt x="2202757" y="16380333"/>
                </a:cubicBezTo>
                <a:cubicBezTo>
                  <a:pt x="2199582" y="16342233"/>
                  <a:pt x="2213340" y="16271325"/>
                  <a:pt x="2240857" y="16227933"/>
                </a:cubicBezTo>
                <a:cubicBezTo>
                  <a:pt x="2268374" y="16184541"/>
                  <a:pt x="2339282" y="16170783"/>
                  <a:pt x="2367857" y="16119983"/>
                </a:cubicBezTo>
                <a:cubicBezTo>
                  <a:pt x="2396432" y="16069183"/>
                  <a:pt x="2420774" y="16010975"/>
                  <a:pt x="2412307" y="15923133"/>
                </a:cubicBezTo>
                <a:cubicBezTo>
                  <a:pt x="2403840" y="15835291"/>
                  <a:pt x="2331874" y="15676541"/>
                  <a:pt x="2317057" y="15592933"/>
                </a:cubicBezTo>
                <a:cubicBezTo>
                  <a:pt x="2302240" y="15509325"/>
                  <a:pt x="2326582" y="15507209"/>
                  <a:pt x="2323407" y="15421483"/>
                </a:cubicBezTo>
                <a:cubicBezTo>
                  <a:pt x="2320232" y="15335758"/>
                  <a:pt x="2323407" y="15191825"/>
                  <a:pt x="2298007" y="15078583"/>
                </a:cubicBezTo>
                <a:cubicBezTo>
                  <a:pt x="2272607" y="14965341"/>
                  <a:pt x="2220749" y="14860566"/>
                  <a:pt x="2171007" y="14742033"/>
                </a:cubicBezTo>
                <a:cubicBezTo>
                  <a:pt x="2121265" y="14623500"/>
                  <a:pt x="2053532" y="14500733"/>
                  <a:pt x="1999557" y="14367383"/>
                </a:cubicBezTo>
                <a:cubicBezTo>
                  <a:pt x="1945582" y="14234033"/>
                  <a:pt x="1907482" y="14113383"/>
                  <a:pt x="1847157" y="13941933"/>
                </a:cubicBezTo>
                <a:cubicBezTo>
                  <a:pt x="1786832" y="13770483"/>
                  <a:pt x="1674649" y="13462508"/>
                  <a:pt x="1637607" y="13338683"/>
                </a:cubicBezTo>
                <a:cubicBezTo>
                  <a:pt x="1623649" y="13292023"/>
                  <a:pt x="1618557" y="13278875"/>
                  <a:pt x="1617593" y="13273753"/>
                </a:cubicBezTo>
                <a:cubicBezTo>
                  <a:pt x="1614693" y="13269572"/>
                  <a:pt x="1612601" y="13264656"/>
                  <a:pt x="1610620" y="13259308"/>
                </a:cubicBezTo>
                <a:cubicBezTo>
                  <a:pt x="1578870" y="13173583"/>
                  <a:pt x="1562994" y="12974352"/>
                  <a:pt x="1558232" y="12835446"/>
                </a:cubicBezTo>
                <a:cubicBezTo>
                  <a:pt x="1553470" y="12696540"/>
                  <a:pt x="1566964" y="12540965"/>
                  <a:pt x="1582045" y="12425871"/>
                </a:cubicBezTo>
                <a:cubicBezTo>
                  <a:pt x="1597126" y="12310777"/>
                  <a:pt x="1638401" y="12287758"/>
                  <a:pt x="1648720" y="12144883"/>
                </a:cubicBezTo>
                <a:cubicBezTo>
                  <a:pt x="1659039" y="12002008"/>
                  <a:pt x="1642370" y="11738483"/>
                  <a:pt x="1643957" y="11568621"/>
                </a:cubicBezTo>
                <a:cubicBezTo>
                  <a:pt x="1645544" y="11398759"/>
                  <a:pt x="1671739" y="11286839"/>
                  <a:pt x="1658245" y="11125708"/>
                </a:cubicBezTo>
                <a:cubicBezTo>
                  <a:pt x="1650625" y="11034713"/>
                  <a:pt x="1634271" y="10937262"/>
                  <a:pt x="1613534" y="10837119"/>
                </a:cubicBezTo>
                <a:cubicBezTo>
                  <a:pt x="1594903" y="10808403"/>
                  <a:pt x="1578492" y="10776230"/>
                  <a:pt x="1563946" y="10738993"/>
                </a:cubicBezTo>
                <a:cubicBezTo>
                  <a:pt x="1532196" y="10657713"/>
                  <a:pt x="1567756" y="10777093"/>
                  <a:pt x="1495366" y="10441813"/>
                </a:cubicBezTo>
                <a:cubicBezTo>
                  <a:pt x="1483441" y="10386581"/>
                  <a:pt x="1467208" y="10312739"/>
                  <a:pt x="1448125" y="10226317"/>
                </a:cubicBezTo>
                <a:cubicBezTo>
                  <a:pt x="1421735" y="10215425"/>
                  <a:pt x="1398532" y="10207340"/>
                  <a:pt x="1381066" y="10205593"/>
                </a:cubicBezTo>
                <a:cubicBezTo>
                  <a:pt x="1304866" y="10197973"/>
                  <a:pt x="1309946" y="10225913"/>
                  <a:pt x="1274386" y="10236073"/>
                </a:cubicBezTo>
                <a:cubicBezTo>
                  <a:pt x="1205806" y="10220833"/>
                  <a:pt x="1041976" y="10134473"/>
                  <a:pt x="984826" y="10091293"/>
                </a:cubicBezTo>
                <a:cubicBezTo>
                  <a:pt x="927676" y="10048113"/>
                  <a:pt x="953076" y="9997313"/>
                  <a:pt x="931486" y="9976993"/>
                </a:cubicBezTo>
                <a:cubicBezTo>
                  <a:pt x="909896" y="9956673"/>
                  <a:pt x="890846" y="10007473"/>
                  <a:pt x="855286" y="9969373"/>
                </a:cubicBezTo>
                <a:cubicBezTo>
                  <a:pt x="819726" y="9931273"/>
                  <a:pt x="753686" y="9794113"/>
                  <a:pt x="718126" y="9748393"/>
                </a:cubicBezTo>
                <a:cubicBezTo>
                  <a:pt x="682566" y="9702673"/>
                  <a:pt x="690186" y="9724263"/>
                  <a:pt x="641926" y="9695053"/>
                </a:cubicBezTo>
                <a:cubicBezTo>
                  <a:pt x="593666" y="9665843"/>
                  <a:pt x="466666" y="9621393"/>
                  <a:pt x="428566" y="9573133"/>
                </a:cubicBezTo>
                <a:cubicBezTo>
                  <a:pt x="390466" y="9524873"/>
                  <a:pt x="434916" y="9490583"/>
                  <a:pt x="413326" y="9405493"/>
                </a:cubicBezTo>
                <a:cubicBezTo>
                  <a:pt x="391736" y="9320403"/>
                  <a:pt x="315536" y="9148953"/>
                  <a:pt x="299026" y="9062593"/>
                </a:cubicBezTo>
                <a:cubicBezTo>
                  <a:pt x="282516" y="8976233"/>
                  <a:pt x="315536" y="8940673"/>
                  <a:pt x="314266" y="8887333"/>
                </a:cubicBezTo>
                <a:cubicBezTo>
                  <a:pt x="312996" y="8833993"/>
                  <a:pt x="305376" y="8788273"/>
                  <a:pt x="291406" y="8742553"/>
                </a:cubicBezTo>
                <a:cubicBezTo>
                  <a:pt x="277436" y="8696833"/>
                  <a:pt x="240606" y="8671433"/>
                  <a:pt x="230446" y="8613013"/>
                </a:cubicBezTo>
                <a:cubicBezTo>
                  <a:pt x="220286" y="8554593"/>
                  <a:pt x="236796" y="8459343"/>
                  <a:pt x="230446" y="8392033"/>
                </a:cubicBezTo>
                <a:cubicBezTo>
                  <a:pt x="224096" y="8324723"/>
                  <a:pt x="224096" y="8331073"/>
                  <a:pt x="192346" y="8209153"/>
                </a:cubicBezTo>
                <a:cubicBezTo>
                  <a:pt x="160596" y="8087233"/>
                  <a:pt x="71696" y="7800213"/>
                  <a:pt x="39946" y="7660513"/>
                </a:cubicBezTo>
                <a:cubicBezTo>
                  <a:pt x="8196" y="7520813"/>
                  <a:pt x="6926" y="7480173"/>
                  <a:pt x="1846" y="7370953"/>
                </a:cubicBezTo>
                <a:cubicBezTo>
                  <a:pt x="-3234" y="7261733"/>
                  <a:pt x="3116" y="7133463"/>
                  <a:pt x="9466" y="7005193"/>
                </a:cubicBezTo>
                <a:lnTo>
                  <a:pt x="9466" y="6906133"/>
                </a:lnTo>
                <a:lnTo>
                  <a:pt x="9466" y="6578473"/>
                </a:lnTo>
                <a:cubicBezTo>
                  <a:pt x="12317" y="6573012"/>
                  <a:pt x="15353" y="6567399"/>
                  <a:pt x="19156" y="6561969"/>
                </a:cubicBezTo>
                <a:cubicBezTo>
                  <a:pt x="17930" y="6559979"/>
                  <a:pt x="17497" y="6557806"/>
                  <a:pt x="17086" y="6555613"/>
                </a:cubicBezTo>
                <a:cubicBezTo>
                  <a:pt x="-1964" y="6454013"/>
                  <a:pt x="46296" y="6301613"/>
                  <a:pt x="55186" y="6166993"/>
                </a:cubicBezTo>
                <a:cubicBezTo>
                  <a:pt x="64076" y="6032373"/>
                  <a:pt x="58996" y="5843143"/>
                  <a:pt x="70426" y="5747893"/>
                </a:cubicBezTo>
                <a:cubicBezTo>
                  <a:pt x="81856" y="5652643"/>
                  <a:pt x="112336" y="5670423"/>
                  <a:pt x="123766" y="5595493"/>
                </a:cubicBezTo>
                <a:cubicBezTo>
                  <a:pt x="135196" y="5520563"/>
                  <a:pt x="121226" y="5406263"/>
                  <a:pt x="139006" y="5298313"/>
                </a:cubicBezTo>
                <a:cubicBezTo>
                  <a:pt x="156786" y="5190363"/>
                  <a:pt x="216476" y="5032883"/>
                  <a:pt x="230446" y="4947793"/>
                </a:cubicBezTo>
                <a:cubicBezTo>
                  <a:pt x="244416" y="4862703"/>
                  <a:pt x="227906" y="4885563"/>
                  <a:pt x="222826" y="4787773"/>
                </a:cubicBezTo>
                <a:cubicBezTo>
                  <a:pt x="217746" y="4689983"/>
                  <a:pt x="182186" y="4508373"/>
                  <a:pt x="199966" y="4361053"/>
                </a:cubicBezTo>
                <a:cubicBezTo>
                  <a:pt x="217746" y="4213733"/>
                  <a:pt x="288866" y="4025773"/>
                  <a:pt x="329506" y="3903853"/>
                </a:cubicBezTo>
                <a:cubicBezTo>
                  <a:pt x="370146" y="3781933"/>
                  <a:pt x="408246" y="3699383"/>
                  <a:pt x="443806" y="3629533"/>
                </a:cubicBezTo>
                <a:cubicBezTo>
                  <a:pt x="479366" y="3559683"/>
                  <a:pt x="506036" y="3521583"/>
                  <a:pt x="542866" y="3484753"/>
                </a:cubicBezTo>
                <a:cubicBezTo>
                  <a:pt x="579696" y="3447923"/>
                  <a:pt x="612716" y="3435223"/>
                  <a:pt x="664786" y="3408553"/>
                </a:cubicBezTo>
                <a:cubicBezTo>
                  <a:pt x="716856" y="3381883"/>
                  <a:pt x="795596" y="3345053"/>
                  <a:pt x="855286" y="3324733"/>
                </a:cubicBezTo>
                <a:cubicBezTo>
                  <a:pt x="914976" y="3304413"/>
                  <a:pt x="983556" y="3299333"/>
                  <a:pt x="1022926" y="3286633"/>
                </a:cubicBezTo>
                <a:cubicBezTo>
                  <a:pt x="1062296" y="3273933"/>
                  <a:pt x="1059756" y="3270123"/>
                  <a:pt x="1091506" y="3248533"/>
                </a:cubicBezTo>
                <a:cubicBezTo>
                  <a:pt x="1123256" y="3226943"/>
                  <a:pt x="1166436" y="3181223"/>
                  <a:pt x="1213426" y="3157093"/>
                </a:cubicBezTo>
                <a:cubicBezTo>
                  <a:pt x="1260416" y="3132963"/>
                  <a:pt x="1303596" y="3132963"/>
                  <a:pt x="1373446" y="3103753"/>
                </a:cubicBezTo>
                <a:cubicBezTo>
                  <a:pt x="1443296" y="3074543"/>
                  <a:pt x="1552516" y="3040253"/>
                  <a:pt x="1632526" y="2981833"/>
                </a:cubicBezTo>
                <a:cubicBezTo>
                  <a:pt x="1712536" y="2923413"/>
                  <a:pt x="1812866" y="2840863"/>
                  <a:pt x="1853506" y="2753233"/>
                </a:cubicBezTo>
                <a:cubicBezTo>
                  <a:pt x="1868356" y="2721213"/>
                  <a:pt x="1876593" y="2677492"/>
                  <a:pt x="1880664" y="2632356"/>
                </a:cubicBezTo>
                <a:lnTo>
                  <a:pt x="1863031" y="2610358"/>
                </a:lnTo>
                <a:cubicBezTo>
                  <a:pt x="1814019" y="2548862"/>
                  <a:pt x="1791133" y="2519687"/>
                  <a:pt x="1782946" y="2508518"/>
                </a:cubicBezTo>
                <a:lnTo>
                  <a:pt x="1803455" y="2530736"/>
                </a:lnTo>
                <a:lnTo>
                  <a:pt x="1815139" y="2544213"/>
                </a:lnTo>
                <a:cubicBezTo>
                  <a:pt x="1815513" y="2543826"/>
                  <a:pt x="1815460" y="2543755"/>
                  <a:pt x="1815406" y="2543683"/>
                </a:cubicBezTo>
                <a:lnTo>
                  <a:pt x="1803455" y="2530736"/>
                </a:lnTo>
                <a:cubicBezTo>
                  <a:pt x="1792114" y="2517514"/>
                  <a:pt x="1778051" y="2501013"/>
                  <a:pt x="1779036" y="2503174"/>
                </a:cubicBezTo>
                <a:lnTo>
                  <a:pt x="1782946" y="2508518"/>
                </a:lnTo>
                <a:cubicBezTo>
                  <a:pt x="1769075" y="2493865"/>
                  <a:pt x="1755627" y="2477784"/>
                  <a:pt x="1748731" y="2457958"/>
                </a:cubicBezTo>
                <a:cubicBezTo>
                  <a:pt x="1736031" y="2421446"/>
                  <a:pt x="1748731" y="2367470"/>
                  <a:pt x="1739206" y="2324608"/>
                </a:cubicBezTo>
                <a:cubicBezTo>
                  <a:pt x="1729681" y="2281746"/>
                  <a:pt x="1713806" y="2256345"/>
                  <a:pt x="1691581" y="2200783"/>
                </a:cubicBezTo>
                <a:cubicBezTo>
                  <a:pt x="1669356" y="2145221"/>
                  <a:pt x="1624906" y="2059495"/>
                  <a:pt x="1605856" y="1991233"/>
                </a:cubicBezTo>
                <a:cubicBezTo>
                  <a:pt x="1586806" y="1922971"/>
                  <a:pt x="1575694" y="1838833"/>
                  <a:pt x="1577281" y="1791208"/>
                </a:cubicBezTo>
                <a:cubicBezTo>
                  <a:pt x="1578868" y="1743583"/>
                  <a:pt x="1609031" y="1737233"/>
                  <a:pt x="1615381" y="1705483"/>
                </a:cubicBezTo>
                <a:cubicBezTo>
                  <a:pt x="1621731" y="1673733"/>
                  <a:pt x="1604269" y="1632458"/>
                  <a:pt x="1615381" y="1600708"/>
                </a:cubicBezTo>
                <a:cubicBezTo>
                  <a:pt x="1626493" y="1568958"/>
                  <a:pt x="1685231" y="1553083"/>
                  <a:pt x="1682056" y="1514983"/>
                </a:cubicBezTo>
                <a:cubicBezTo>
                  <a:pt x="1678881" y="1476883"/>
                  <a:pt x="1621731" y="1422908"/>
                  <a:pt x="1596331" y="1372108"/>
                </a:cubicBezTo>
                <a:cubicBezTo>
                  <a:pt x="1570931" y="1321308"/>
                  <a:pt x="1543943" y="1280033"/>
                  <a:pt x="1529656" y="1210183"/>
                </a:cubicBezTo>
                <a:cubicBezTo>
                  <a:pt x="1515369" y="1140333"/>
                  <a:pt x="1488381" y="1046670"/>
                  <a:pt x="1510606" y="953008"/>
                </a:cubicBezTo>
                <a:cubicBezTo>
                  <a:pt x="1532831" y="859346"/>
                  <a:pt x="1642368" y="699008"/>
                  <a:pt x="1672531" y="629158"/>
                </a:cubicBezTo>
                <a:cubicBezTo>
                  <a:pt x="1702694" y="559308"/>
                  <a:pt x="1659831" y="594233"/>
                  <a:pt x="1691581" y="533908"/>
                </a:cubicBezTo>
                <a:cubicBezTo>
                  <a:pt x="1723331" y="473583"/>
                  <a:pt x="1810643" y="324358"/>
                  <a:pt x="1863031" y="267208"/>
                </a:cubicBezTo>
                <a:cubicBezTo>
                  <a:pt x="1915419" y="210058"/>
                  <a:pt x="1963044" y="203708"/>
                  <a:pt x="2005906" y="191008"/>
                </a:cubicBezTo>
                <a:cubicBezTo>
                  <a:pt x="2048769" y="178308"/>
                  <a:pt x="2097981" y="198945"/>
                  <a:pt x="2120206" y="191008"/>
                </a:cubicBezTo>
                <a:cubicBezTo>
                  <a:pt x="2142431" y="183070"/>
                  <a:pt x="2134494" y="159258"/>
                  <a:pt x="2139256" y="143383"/>
                </a:cubicBezTo>
                <a:cubicBezTo>
                  <a:pt x="2144018" y="127508"/>
                  <a:pt x="2123381" y="110045"/>
                  <a:pt x="2148781" y="95758"/>
                </a:cubicBezTo>
                <a:cubicBezTo>
                  <a:pt x="2174181" y="81471"/>
                  <a:pt x="2240856" y="64008"/>
                  <a:pt x="2291656" y="57658"/>
                </a:cubicBezTo>
                <a:cubicBezTo>
                  <a:pt x="2342456" y="51308"/>
                  <a:pt x="2405956" y="67183"/>
                  <a:pt x="2453581" y="57658"/>
                </a:cubicBezTo>
                <a:cubicBezTo>
                  <a:pt x="2501206" y="48133"/>
                  <a:pt x="2517081" y="5270"/>
                  <a:pt x="2577406" y="50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5004048" y="2772621"/>
            <a:ext cx="792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大卫</a:t>
            </a:r>
            <a:endParaRPr lang="zh-CN" altLang="en-US" dirty="0">
              <a:solidFill>
                <a:schemeClr val="accent6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094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>
            <a:off x="942417" y="670393"/>
            <a:ext cx="3796315" cy="4847756"/>
          </a:xfrm>
          <a:custGeom>
            <a:avLst/>
            <a:gdLst/>
            <a:ahLst/>
            <a:cxnLst/>
            <a:rect l="l" t="t" r="r" b="b"/>
            <a:pathLst>
              <a:path w="3796315" h="4847756">
                <a:moveTo>
                  <a:pt x="2422289" y="1117"/>
                </a:moveTo>
                <a:cubicBezTo>
                  <a:pt x="2463961" y="-2058"/>
                  <a:pt x="2494521" y="720"/>
                  <a:pt x="2531827" y="20167"/>
                </a:cubicBezTo>
                <a:cubicBezTo>
                  <a:pt x="2569133" y="39614"/>
                  <a:pt x="2619933" y="89223"/>
                  <a:pt x="2646127" y="117798"/>
                </a:cubicBezTo>
                <a:cubicBezTo>
                  <a:pt x="2672321" y="146373"/>
                  <a:pt x="2680655" y="177330"/>
                  <a:pt x="2688989" y="191617"/>
                </a:cubicBezTo>
                <a:cubicBezTo>
                  <a:pt x="2697323" y="205904"/>
                  <a:pt x="2696133" y="197967"/>
                  <a:pt x="2696133" y="203523"/>
                </a:cubicBezTo>
                <a:cubicBezTo>
                  <a:pt x="2696133" y="209079"/>
                  <a:pt x="2687005" y="212651"/>
                  <a:pt x="2688989" y="224954"/>
                </a:cubicBezTo>
                <a:cubicBezTo>
                  <a:pt x="2690973" y="237257"/>
                  <a:pt x="2702483" y="265039"/>
                  <a:pt x="2708039" y="277342"/>
                </a:cubicBezTo>
                <a:cubicBezTo>
                  <a:pt x="2713595" y="289645"/>
                  <a:pt x="2720343" y="286470"/>
                  <a:pt x="2722327" y="298773"/>
                </a:cubicBezTo>
                <a:cubicBezTo>
                  <a:pt x="2724312" y="311076"/>
                  <a:pt x="2719152" y="339651"/>
                  <a:pt x="2719946" y="351160"/>
                </a:cubicBezTo>
                <a:cubicBezTo>
                  <a:pt x="2720740" y="362669"/>
                  <a:pt x="2730264" y="360288"/>
                  <a:pt x="2727089" y="367829"/>
                </a:cubicBezTo>
                <a:cubicBezTo>
                  <a:pt x="2723914" y="375370"/>
                  <a:pt x="2704071" y="385688"/>
                  <a:pt x="2700896" y="396404"/>
                </a:cubicBezTo>
                <a:cubicBezTo>
                  <a:pt x="2697721" y="407120"/>
                  <a:pt x="2708039" y="420614"/>
                  <a:pt x="2708039" y="432123"/>
                </a:cubicBezTo>
                <a:cubicBezTo>
                  <a:pt x="2708039" y="443632"/>
                  <a:pt x="2704865" y="457126"/>
                  <a:pt x="2700896" y="465460"/>
                </a:cubicBezTo>
                <a:cubicBezTo>
                  <a:pt x="2696927" y="473794"/>
                  <a:pt x="2688196" y="472604"/>
                  <a:pt x="2684227" y="482129"/>
                </a:cubicBezTo>
                <a:cubicBezTo>
                  <a:pt x="2680258" y="491654"/>
                  <a:pt x="2679464" y="514276"/>
                  <a:pt x="2677083" y="522610"/>
                </a:cubicBezTo>
                <a:cubicBezTo>
                  <a:pt x="2674702" y="530944"/>
                  <a:pt x="2670336" y="525388"/>
                  <a:pt x="2669939" y="532135"/>
                </a:cubicBezTo>
                <a:cubicBezTo>
                  <a:pt x="2669542" y="538882"/>
                  <a:pt x="2672321" y="539279"/>
                  <a:pt x="2674702" y="563092"/>
                </a:cubicBezTo>
                <a:cubicBezTo>
                  <a:pt x="2677083" y="586905"/>
                  <a:pt x="2686608" y="651197"/>
                  <a:pt x="2684227" y="675010"/>
                </a:cubicBezTo>
                <a:cubicBezTo>
                  <a:pt x="2681846" y="698823"/>
                  <a:pt x="2664383" y="696839"/>
                  <a:pt x="2660414" y="705967"/>
                </a:cubicBezTo>
                <a:cubicBezTo>
                  <a:pt x="2656445" y="715095"/>
                  <a:pt x="2662002" y="722635"/>
                  <a:pt x="2660414" y="729779"/>
                </a:cubicBezTo>
                <a:cubicBezTo>
                  <a:pt x="2658827" y="736923"/>
                  <a:pt x="2652477" y="742876"/>
                  <a:pt x="2650889" y="748829"/>
                </a:cubicBezTo>
                <a:cubicBezTo>
                  <a:pt x="2649302" y="754782"/>
                  <a:pt x="2653667" y="758354"/>
                  <a:pt x="2650889" y="765498"/>
                </a:cubicBezTo>
                <a:lnTo>
                  <a:pt x="2649688" y="768214"/>
                </a:lnTo>
                <a:lnTo>
                  <a:pt x="2700896" y="784548"/>
                </a:lnTo>
                <a:cubicBezTo>
                  <a:pt x="2724708" y="796454"/>
                  <a:pt x="2748520" y="808361"/>
                  <a:pt x="2765189" y="813123"/>
                </a:cubicBezTo>
                <a:cubicBezTo>
                  <a:pt x="2781858" y="817886"/>
                  <a:pt x="2790192" y="807567"/>
                  <a:pt x="2800908" y="813123"/>
                </a:cubicBezTo>
                <a:cubicBezTo>
                  <a:pt x="2811624" y="818679"/>
                  <a:pt x="2818767" y="838919"/>
                  <a:pt x="2829483" y="846460"/>
                </a:cubicBezTo>
                <a:cubicBezTo>
                  <a:pt x="2840199" y="854001"/>
                  <a:pt x="2856074" y="851223"/>
                  <a:pt x="2865202" y="858367"/>
                </a:cubicBezTo>
                <a:cubicBezTo>
                  <a:pt x="2874330" y="865511"/>
                  <a:pt x="2874330" y="883767"/>
                  <a:pt x="2884252" y="889323"/>
                </a:cubicBezTo>
                <a:cubicBezTo>
                  <a:pt x="2894174" y="894879"/>
                  <a:pt x="2924733" y="891704"/>
                  <a:pt x="2924733" y="891704"/>
                </a:cubicBezTo>
                <a:cubicBezTo>
                  <a:pt x="2952514" y="894085"/>
                  <a:pt x="3010458" y="891307"/>
                  <a:pt x="3050939" y="903610"/>
                </a:cubicBezTo>
                <a:cubicBezTo>
                  <a:pt x="3091420" y="915913"/>
                  <a:pt x="3129918" y="930598"/>
                  <a:pt x="3167621" y="965523"/>
                </a:cubicBezTo>
                <a:cubicBezTo>
                  <a:pt x="3205324" y="1000448"/>
                  <a:pt x="3248186" y="1056010"/>
                  <a:pt x="3277158" y="1113160"/>
                </a:cubicBezTo>
                <a:lnTo>
                  <a:pt x="3283903" y="1129046"/>
                </a:lnTo>
                <a:lnTo>
                  <a:pt x="3291446" y="1098873"/>
                </a:lnTo>
                <a:cubicBezTo>
                  <a:pt x="3327958" y="997273"/>
                  <a:pt x="3384314" y="847254"/>
                  <a:pt x="3400983" y="794073"/>
                </a:cubicBezTo>
                <a:cubicBezTo>
                  <a:pt x="3417652" y="740892"/>
                  <a:pt x="3392649" y="786135"/>
                  <a:pt x="3391458" y="779785"/>
                </a:cubicBezTo>
                <a:cubicBezTo>
                  <a:pt x="3390267" y="773435"/>
                  <a:pt x="3393442" y="767879"/>
                  <a:pt x="3393839" y="755973"/>
                </a:cubicBezTo>
                <a:cubicBezTo>
                  <a:pt x="3394236" y="744067"/>
                  <a:pt x="3393045" y="721445"/>
                  <a:pt x="3393839" y="708348"/>
                </a:cubicBezTo>
                <a:cubicBezTo>
                  <a:pt x="3394633" y="695251"/>
                  <a:pt x="3396618" y="688504"/>
                  <a:pt x="3398602" y="677392"/>
                </a:cubicBezTo>
                <a:cubicBezTo>
                  <a:pt x="3400586" y="666280"/>
                  <a:pt x="3402174" y="655564"/>
                  <a:pt x="3405746" y="641673"/>
                </a:cubicBezTo>
                <a:cubicBezTo>
                  <a:pt x="3409318" y="627782"/>
                  <a:pt x="3418843" y="602779"/>
                  <a:pt x="3420033" y="594048"/>
                </a:cubicBezTo>
                <a:cubicBezTo>
                  <a:pt x="3412096" y="589285"/>
                  <a:pt x="3405349" y="586507"/>
                  <a:pt x="3396221" y="579760"/>
                </a:cubicBezTo>
                <a:cubicBezTo>
                  <a:pt x="3387093" y="573013"/>
                  <a:pt x="3363280" y="565076"/>
                  <a:pt x="3365264" y="553567"/>
                </a:cubicBezTo>
                <a:cubicBezTo>
                  <a:pt x="3367248" y="542058"/>
                  <a:pt x="3402174" y="518245"/>
                  <a:pt x="3408127" y="510704"/>
                </a:cubicBezTo>
                <a:cubicBezTo>
                  <a:pt x="3400189" y="512292"/>
                  <a:pt x="3391855" y="517451"/>
                  <a:pt x="3384314" y="515467"/>
                </a:cubicBezTo>
                <a:cubicBezTo>
                  <a:pt x="3376773" y="513483"/>
                  <a:pt x="3368836" y="500386"/>
                  <a:pt x="3362883" y="498798"/>
                </a:cubicBezTo>
                <a:cubicBezTo>
                  <a:pt x="3356930" y="497211"/>
                  <a:pt x="3353755" y="505545"/>
                  <a:pt x="3348596" y="505942"/>
                </a:cubicBezTo>
                <a:cubicBezTo>
                  <a:pt x="3343437" y="506339"/>
                  <a:pt x="3334705" y="507132"/>
                  <a:pt x="3331927" y="501179"/>
                </a:cubicBezTo>
                <a:cubicBezTo>
                  <a:pt x="3329149" y="495226"/>
                  <a:pt x="3331927" y="470223"/>
                  <a:pt x="3331927" y="470223"/>
                </a:cubicBezTo>
                <a:cubicBezTo>
                  <a:pt x="3331927" y="462682"/>
                  <a:pt x="3318036" y="478160"/>
                  <a:pt x="3331927" y="455935"/>
                </a:cubicBezTo>
                <a:cubicBezTo>
                  <a:pt x="3345818" y="433710"/>
                  <a:pt x="3395824" y="357511"/>
                  <a:pt x="3415271" y="336873"/>
                </a:cubicBezTo>
                <a:cubicBezTo>
                  <a:pt x="3434718" y="316235"/>
                  <a:pt x="3438686" y="334491"/>
                  <a:pt x="3448608" y="332110"/>
                </a:cubicBezTo>
                <a:cubicBezTo>
                  <a:pt x="3458530" y="329729"/>
                  <a:pt x="3465277" y="321791"/>
                  <a:pt x="3474802" y="322585"/>
                </a:cubicBezTo>
                <a:cubicBezTo>
                  <a:pt x="3484327" y="323379"/>
                  <a:pt x="3500202" y="332111"/>
                  <a:pt x="3505758" y="336873"/>
                </a:cubicBezTo>
                <a:cubicBezTo>
                  <a:pt x="3511314" y="341635"/>
                  <a:pt x="3502186" y="352351"/>
                  <a:pt x="3508139" y="351160"/>
                </a:cubicBezTo>
                <a:cubicBezTo>
                  <a:pt x="3514092" y="349969"/>
                  <a:pt x="3547826" y="313061"/>
                  <a:pt x="3574814" y="315442"/>
                </a:cubicBezTo>
                <a:cubicBezTo>
                  <a:pt x="3601802" y="317823"/>
                  <a:pt x="3645061" y="347986"/>
                  <a:pt x="3670064" y="365448"/>
                </a:cubicBezTo>
                <a:cubicBezTo>
                  <a:pt x="3695067" y="382910"/>
                  <a:pt x="3719674" y="407914"/>
                  <a:pt x="3724833" y="420217"/>
                </a:cubicBezTo>
                <a:cubicBezTo>
                  <a:pt x="3715308" y="429742"/>
                  <a:pt x="3699830" y="441648"/>
                  <a:pt x="3696258" y="448792"/>
                </a:cubicBezTo>
                <a:cubicBezTo>
                  <a:pt x="3692686" y="455936"/>
                  <a:pt x="3703005" y="456729"/>
                  <a:pt x="3703402" y="463079"/>
                </a:cubicBezTo>
                <a:cubicBezTo>
                  <a:pt x="3703799" y="469429"/>
                  <a:pt x="3695067" y="482527"/>
                  <a:pt x="3698639" y="486892"/>
                </a:cubicBezTo>
                <a:cubicBezTo>
                  <a:pt x="3708164" y="488479"/>
                  <a:pt x="3719277" y="486892"/>
                  <a:pt x="3727214" y="491654"/>
                </a:cubicBezTo>
                <a:cubicBezTo>
                  <a:pt x="3735152" y="496417"/>
                  <a:pt x="3744280" y="508720"/>
                  <a:pt x="3746264" y="515467"/>
                </a:cubicBezTo>
                <a:cubicBezTo>
                  <a:pt x="3748248" y="522214"/>
                  <a:pt x="3737930" y="526182"/>
                  <a:pt x="3739121" y="532135"/>
                </a:cubicBezTo>
                <a:cubicBezTo>
                  <a:pt x="3740312" y="538088"/>
                  <a:pt x="3747852" y="549598"/>
                  <a:pt x="3753408" y="551185"/>
                </a:cubicBezTo>
                <a:cubicBezTo>
                  <a:pt x="3758964" y="552772"/>
                  <a:pt x="3766505" y="538882"/>
                  <a:pt x="3772458" y="541660"/>
                </a:cubicBezTo>
                <a:cubicBezTo>
                  <a:pt x="3778411" y="544438"/>
                  <a:pt x="3786349" y="550788"/>
                  <a:pt x="3789127" y="567854"/>
                </a:cubicBezTo>
                <a:cubicBezTo>
                  <a:pt x="3791905" y="584920"/>
                  <a:pt x="3803811" y="615479"/>
                  <a:pt x="3789127" y="644054"/>
                </a:cubicBezTo>
                <a:cubicBezTo>
                  <a:pt x="3774443" y="672629"/>
                  <a:pt x="3716896" y="723826"/>
                  <a:pt x="3701021" y="739304"/>
                </a:cubicBezTo>
                <a:lnTo>
                  <a:pt x="3684352" y="722635"/>
                </a:lnTo>
                <a:cubicBezTo>
                  <a:pt x="3679589" y="728191"/>
                  <a:pt x="3677605" y="736923"/>
                  <a:pt x="3670064" y="739304"/>
                </a:cubicBezTo>
                <a:cubicBezTo>
                  <a:pt x="3662523" y="741685"/>
                  <a:pt x="3648236" y="740098"/>
                  <a:pt x="3639108" y="736923"/>
                </a:cubicBezTo>
                <a:cubicBezTo>
                  <a:pt x="3629980" y="733748"/>
                  <a:pt x="3620059" y="723032"/>
                  <a:pt x="3615296" y="720254"/>
                </a:cubicBezTo>
                <a:cubicBezTo>
                  <a:pt x="3607358" y="722635"/>
                  <a:pt x="3597436" y="722239"/>
                  <a:pt x="3591483" y="727398"/>
                </a:cubicBezTo>
                <a:cubicBezTo>
                  <a:pt x="3585530" y="732557"/>
                  <a:pt x="3584736" y="740098"/>
                  <a:pt x="3579577" y="751210"/>
                </a:cubicBezTo>
                <a:cubicBezTo>
                  <a:pt x="3574418" y="762322"/>
                  <a:pt x="3569258" y="784548"/>
                  <a:pt x="3560527" y="794073"/>
                </a:cubicBezTo>
                <a:cubicBezTo>
                  <a:pt x="3551796" y="803598"/>
                  <a:pt x="3535126" y="803598"/>
                  <a:pt x="3527189" y="808360"/>
                </a:cubicBezTo>
                <a:cubicBezTo>
                  <a:pt x="3519251" y="813123"/>
                  <a:pt x="3518061" y="818679"/>
                  <a:pt x="3512902" y="822648"/>
                </a:cubicBezTo>
                <a:cubicBezTo>
                  <a:pt x="3507743" y="826617"/>
                  <a:pt x="3500599" y="829395"/>
                  <a:pt x="3496233" y="832173"/>
                </a:cubicBezTo>
                <a:lnTo>
                  <a:pt x="3325639" y="1251465"/>
                </a:lnTo>
                <a:cubicBezTo>
                  <a:pt x="3331838" y="1273255"/>
                  <a:pt x="3337082" y="1293128"/>
                  <a:pt x="3341452" y="1308423"/>
                </a:cubicBezTo>
                <a:cubicBezTo>
                  <a:pt x="3354946" y="1355651"/>
                  <a:pt x="3355343" y="1380654"/>
                  <a:pt x="3358121" y="1396529"/>
                </a:cubicBezTo>
                <a:lnTo>
                  <a:pt x="3351762" y="1445286"/>
                </a:lnTo>
                <a:lnTo>
                  <a:pt x="3359708" y="1463204"/>
                </a:lnTo>
                <a:cubicBezTo>
                  <a:pt x="3373466" y="1503421"/>
                  <a:pt x="3376641" y="1566921"/>
                  <a:pt x="3385108" y="1628304"/>
                </a:cubicBezTo>
                <a:cubicBezTo>
                  <a:pt x="3393575" y="1689687"/>
                  <a:pt x="3406275" y="1791816"/>
                  <a:pt x="3410508" y="1831504"/>
                </a:cubicBezTo>
                <a:cubicBezTo>
                  <a:pt x="3413683" y="1861270"/>
                  <a:pt x="3412096" y="1859484"/>
                  <a:pt x="3410508" y="1866429"/>
                </a:cubicBezTo>
                <a:cubicBezTo>
                  <a:pt x="3420033" y="1916700"/>
                  <a:pt x="3459721" y="2015654"/>
                  <a:pt x="3467658" y="2152179"/>
                </a:cubicBezTo>
                <a:cubicBezTo>
                  <a:pt x="3475596" y="2288704"/>
                  <a:pt x="3453900" y="2518362"/>
                  <a:pt x="3458133" y="2685579"/>
                </a:cubicBezTo>
                <a:cubicBezTo>
                  <a:pt x="3462366" y="2852796"/>
                  <a:pt x="3486179" y="3052821"/>
                  <a:pt x="3493058" y="3155479"/>
                </a:cubicBezTo>
                <a:cubicBezTo>
                  <a:pt x="3499937" y="3258137"/>
                  <a:pt x="3518458" y="3268721"/>
                  <a:pt x="3499408" y="3301529"/>
                </a:cubicBezTo>
                <a:cubicBezTo>
                  <a:pt x="3499351" y="3301549"/>
                  <a:pt x="3413143" y="3331699"/>
                  <a:pt x="3378758" y="3352329"/>
                </a:cubicBezTo>
                <a:cubicBezTo>
                  <a:pt x="3344362" y="3372966"/>
                  <a:pt x="3321608" y="3401012"/>
                  <a:pt x="3293033" y="3425354"/>
                </a:cubicBezTo>
                <a:lnTo>
                  <a:pt x="3290807" y="3425101"/>
                </a:lnTo>
                <a:lnTo>
                  <a:pt x="3296208" y="3450755"/>
                </a:lnTo>
                <a:lnTo>
                  <a:pt x="3334308" y="3777780"/>
                </a:lnTo>
                <a:cubicBezTo>
                  <a:pt x="3326900" y="3809001"/>
                  <a:pt x="3305733" y="3831755"/>
                  <a:pt x="3280333" y="3853980"/>
                </a:cubicBezTo>
                <a:cubicBezTo>
                  <a:pt x="3254933" y="3876205"/>
                  <a:pt x="3203075" y="3902134"/>
                  <a:pt x="3181908" y="3911130"/>
                </a:cubicBezTo>
                <a:cubicBezTo>
                  <a:pt x="3160741" y="3920126"/>
                  <a:pt x="3162858" y="3909013"/>
                  <a:pt x="3153333" y="3907955"/>
                </a:cubicBezTo>
                <a:cubicBezTo>
                  <a:pt x="3146523" y="4024245"/>
                  <a:pt x="3146973" y="4383216"/>
                  <a:pt x="3143888" y="4624518"/>
                </a:cubicBezTo>
                <a:lnTo>
                  <a:pt x="3220008" y="4625506"/>
                </a:lnTo>
                <a:lnTo>
                  <a:pt x="3248583" y="4847756"/>
                </a:lnTo>
                <a:lnTo>
                  <a:pt x="1429308" y="4835056"/>
                </a:lnTo>
                <a:lnTo>
                  <a:pt x="1448358" y="4635031"/>
                </a:lnTo>
                <a:lnTo>
                  <a:pt x="1508683" y="4603281"/>
                </a:lnTo>
                <a:lnTo>
                  <a:pt x="1592324" y="4604367"/>
                </a:lnTo>
                <a:cubicBezTo>
                  <a:pt x="1592595" y="4601108"/>
                  <a:pt x="1593288" y="4596625"/>
                  <a:pt x="1594408" y="4590580"/>
                </a:cubicBezTo>
                <a:cubicBezTo>
                  <a:pt x="1599700" y="4562005"/>
                  <a:pt x="1628275" y="4467284"/>
                  <a:pt x="1629333" y="4435005"/>
                </a:cubicBezTo>
                <a:cubicBezTo>
                  <a:pt x="1630391" y="4402726"/>
                  <a:pt x="1611341" y="4394259"/>
                  <a:pt x="1600758" y="4396905"/>
                </a:cubicBezTo>
                <a:cubicBezTo>
                  <a:pt x="1590178" y="4399550"/>
                  <a:pt x="1565848" y="4450849"/>
                  <a:pt x="1565833" y="4450880"/>
                </a:cubicBezTo>
                <a:cubicBezTo>
                  <a:pt x="1553133" y="4464638"/>
                  <a:pt x="1536729" y="4476809"/>
                  <a:pt x="1524558" y="4479455"/>
                </a:cubicBezTo>
                <a:cubicBezTo>
                  <a:pt x="1512387" y="4482101"/>
                  <a:pt x="1504979" y="4465697"/>
                  <a:pt x="1492808" y="4466755"/>
                </a:cubicBezTo>
                <a:cubicBezTo>
                  <a:pt x="1480637" y="4467813"/>
                  <a:pt x="1457354" y="4497447"/>
                  <a:pt x="1451533" y="4485805"/>
                </a:cubicBezTo>
                <a:cubicBezTo>
                  <a:pt x="1445712" y="4474163"/>
                  <a:pt x="1455766" y="4426538"/>
                  <a:pt x="1457883" y="4396905"/>
                </a:cubicBezTo>
                <a:lnTo>
                  <a:pt x="1467408" y="4327055"/>
                </a:lnTo>
                <a:cubicBezTo>
                  <a:pt x="1470054" y="4316472"/>
                  <a:pt x="1467937" y="4324409"/>
                  <a:pt x="1480108" y="4304830"/>
                </a:cubicBezTo>
                <a:cubicBezTo>
                  <a:pt x="1492279" y="4285251"/>
                  <a:pt x="1524029" y="4242918"/>
                  <a:pt x="1540433" y="4209580"/>
                </a:cubicBezTo>
                <a:cubicBezTo>
                  <a:pt x="1556837" y="4176242"/>
                  <a:pt x="1565833" y="4139730"/>
                  <a:pt x="1578533" y="4104805"/>
                </a:cubicBezTo>
                <a:cubicBezTo>
                  <a:pt x="1567421" y="4089459"/>
                  <a:pt x="1530379" y="4049772"/>
                  <a:pt x="1511858" y="4022255"/>
                </a:cubicBezTo>
                <a:cubicBezTo>
                  <a:pt x="1493337" y="3994738"/>
                  <a:pt x="1483812" y="3956638"/>
                  <a:pt x="1467408" y="3939705"/>
                </a:cubicBezTo>
                <a:cubicBezTo>
                  <a:pt x="1451004" y="3922772"/>
                  <a:pt x="1429308" y="3932826"/>
                  <a:pt x="1413433" y="3920655"/>
                </a:cubicBezTo>
                <a:cubicBezTo>
                  <a:pt x="1397558" y="3908484"/>
                  <a:pt x="1402850" y="3895255"/>
                  <a:pt x="1372158" y="3866680"/>
                </a:cubicBezTo>
                <a:cubicBezTo>
                  <a:pt x="1341466" y="3838105"/>
                  <a:pt x="1268970" y="3775663"/>
                  <a:pt x="1229283" y="3749205"/>
                </a:cubicBezTo>
                <a:cubicBezTo>
                  <a:pt x="1189596" y="3722747"/>
                  <a:pt x="1157846" y="3725922"/>
                  <a:pt x="1134033" y="3707930"/>
                </a:cubicBezTo>
                <a:cubicBezTo>
                  <a:pt x="1110221" y="3689938"/>
                  <a:pt x="1095933" y="3663480"/>
                  <a:pt x="1086408" y="3641255"/>
                </a:cubicBezTo>
                <a:cubicBezTo>
                  <a:pt x="1076883" y="3619030"/>
                  <a:pt x="1076354" y="3595747"/>
                  <a:pt x="1076883" y="3574580"/>
                </a:cubicBezTo>
                <a:cubicBezTo>
                  <a:pt x="1077412" y="3553413"/>
                  <a:pt x="1083762" y="3538597"/>
                  <a:pt x="1089583" y="3514255"/>
                </a:cubicBezTo>
                <a:cubicBezTo>
                  <a:pt x="1095404" y="3489913"/>
                  <a:pt x="1105458" y="3465042"/>
                  <a:pt x="1114983" y="3434880"/>
                </a:cubicBezTo>
                <a:cubicBezTo>
                  <a:pt x="1120319" y="3417985"/>
                  <a:pt x="1126318" y="3398765"/>
                  <a:pt x="1132424" y="3379173"/>
                </a:cubicBezTo>
                <a:cubicBezTo>
                  <a:pt x="1133961" y="3340599"/>
                  <a:pt x="1134964" y="3298136"/>
                  <a:pt x="1140383" y="3272954"/>
                </a:cubicBezTo>
                <a:cubicBezTo>
                  <a:pt x="1149379" y="3231150"/>
                  <a:pt x="1161550" y="3239616"/>
                  <a:pt x="1181658" y="3193579"/>
                </a:cubicBezTo>
                <a:cubicBezTo>
                  <a:pt x="1201766" y="3147542"/>
                  <a:pt x="1229812" y="3121612"/>
                  <a:pt x="1261033" y="2996729"/>
                </a:cubicBezTo>
                <a:cubicBezTo>
                  <a:pt x="1292254" y="2871846"/>
                  <a:pt x="1341466" y="2603558"/>
                  <a:pt x="1368983" y="2444279"/>
                </a:cubicBezTo>
                <a:cubicBezTo>
                  <a:pt x="1396500" y="2285000"/>
                  <a:pt x="1414491" y="2120958"/>
                  <a:pt x="1426133" y="2041054"/>
                </a:cubicBezTo>
                <a:cubicBezTo>
                  <a:pt x="1437775" y="1961150"/>
                  <a:pt x="1436187" y="2005071"/>
                  <a:pt x="1438833" y="1964854"/>
                </a:cubicBezTo>
                <a:cubicBezTo>
                  <a:pt x="1441479" y="1924637"/>
                  <a:pt x="1438833" y="1850025"/>
                  <a:pt x="1442008" y="1799754"/>
                </a:cubicBezTo>
                <a:cubicBezTo>
                  <a:pt x="1445183" y="1749483"/>
                  <a:pt x="1460529" y="1695508"/>
                  <a:pt x="1457883" y="1663229"/>
                </a:cubicBezTo>
                <a:cubicBezTo>
                  <a:pt x="1456814" y="1650188"/>
                  <a:pt x="1453845" y="1642157"/>
                  <a:pt x="1449727" y="1636345"/>
                </a:cubicBezTo>
                <a:cubicBezTo>
                  <a:pt x="1447594" y="1636455"/>
                  <a:pt x="1445557" y="1636740"/>
                  <a:pt x="1443596" y="1637035"/>
                </a:cubicBezTo>
                <a:cubicBezTo>
                  <a:pt x="1428515" y="1646560"/>
                  <a:pt x="1413433" y="1659260"/>
                  <a:pt x="1398352" y="1665610"/>
                </a:cubicBezTo>
                <a:cubicBezTo>
                  <a:pt x="1383271" y="1671960"/>
                  <a:pt x="1370174" y="1671960"/>
                  <a:pt x="1353108" y="1675135"/>
                </a:cubicBezTo>
                <a:cubicBezTo>
                  <a:pt x="1336042" y="1678310"/>
                  <a:pt x="1316199" y="1677119"/>
                  <a:pt x="1295958" y="1684660"/>
                </a:cubicBezTo>
                <a:cubicBezTo>
                  <a:pt x="1275717" y="1692201"/>
                  <a:pt x="1261429" y="1696963"/>
                  <a:pt x="1231664" y="1720379"/>
                </a:cubicBezTo>
                <a:cubicBezTo>
                  <a:pt x="1201899" y="1743795"/>
                  <a:pt x="1139986" y="1800548"/>
                  <a:pt x="1117364" y="1825154"/>
                </a:cubicBezTo>
                <a:cubicBezTo>
                  <a:pt x="1094742" y="1849760"/>
                  <a:pt x="1102283" y="1858889"/>
                  <a:pt x="1095933" y="1868017"/>
                </a:cubicBezTo>
                <a:cubicBezTo>
                  <a:pt x="1089583" y="1877145"/>
                  <a:pt x="1087201" y="1880320"/>
                  <a:pt x="1079264" y="1879923"/>
                </a:cubicBezTo>
                <a:cubicBezTo>
                  <a:pt x="1071327" y="1879526"/>
                  <a:pt x="1065373" y="1865635"/>
                  <a:pt x="1048308" y="1865635"/>
                </a:cubicBezTo>
                <a:cubicBezTo>
                  <a:pt x="1031243" y="1865635"/>
                  <a:pt x="1001477" y="1878732"/>
                  <a:pt x="976871" y="1879923"/>
                </a:cubicBezTo>
                <a:cubicBezTo>
                  <a:pt x="952265" y="1881114"/>
                  <a:pt x="925674" y="1871191"/>
                  <a:pt x="900671" y="1872779"/>
                </a:cubicBezTo>
                <a:cubicBezTo>
                  <a:pt x="875668" y="1874367"/>
                  <a:pt x="847489" y="1894607"/>
                  <a:pt x="826852" y="1889448"/>
                </a:cubicBezTo>
                <a:cubicBezTo>
                  <a:pt x="806215" y="1884289"/>
                  <a:pt x="787562" y="1876748"/>
                  <a:pt x="776846" y="1841823"/>
                </a:cubicBezTo>
                <a:cubicBezTo>
                  <a:pt x="766130" y="1806898"/>
                  <a:pt x="751842" y="1775942"/>
                  <a:pt x="762558" y="1679898"/>
                </a:cubicBezTo>
                <a:cubicBezTo>
                  <a:pt x="773274" y="1583854"/>
                  <a:pt x="824073" y="1367160"/>
                  <a:pt x="841139" y="1265560"/>
                </a:cubicBezTo>
                <a:cubicBezTo>
                  <a:pt x="858205" y="1163960"/>
                  <a:pt x="861578" y="1117129"/>
                  <a:pt x="864952" y="1070298"/>
                </a:cubicBezTo>
                <a:cubicBezTo>
                  <a:pt x="855427" y="1064742"/>
                  <a:pt x="859396" y="1073870"/>
                  <a:pt x="836377" y="1053629"/>
                </a:cubicBezTo>
                <a:cubicBezTo>
                  <a:pt x="813358" y="1033388"/>
                  <a:pt x="758986" y="980207"/>
                  <a:pt x="726839" y="948854"/>
                </a:cubicBezTo>
                <a:cubicBezTo>
                  <a:pt x="694692" y="917501"/>
                  <a:pt x="668499" y="890116"/>
                  <a:pt x="643496" y="865510"/>
                </a:cubicBezTo>
                <a:cubicBezTo>
                  <a:pt x="618493" y="840904"/>
                  <a:pt x="600634" y="817092"/>
                  <a:pt x="576821" y="801217"/>
                </a:cubicBezTo>
                <a:cubicBezTo>
                  <a:pt x="553009" y="785342"/>
                  <a:pt x="516496" y="779785"/>
                  <a:pt x="500621" y="770260"/>
                </a:cubicBezTo>
                <a:cubicBezTo>
                  <a:pt x="484746" y="760735"/>
                  <a:pt x="488715" y="753592"/>
                  <a:pt x="481571" y="744067"/>
                </a:cubicBezTo>
                <a:cubicBezTo>
                  <a:pt x="474427" y="734542"/>
                  <a:pt x="469664" y="721047"/>
                  <a:pt x="457758" y="713110"/>
                </a:cubicBezTo>
                <a:cubicBezTo>
                  <a:pt x="445852" y="705173"/>
                  <a:pt x="428786" y="696839"/>
                  <a:pt x="410133" y="696442"/>
                </a:cubicBezTo>
                <a:cubicBezTo>
                  <a:pt x="391480" y="696045"/>
                  <a:pt x="379970" y="707157"/>
                  <a:pt x="345839" y="710729"/>
                </a:cubicBezTo>
                <a:cubicBezTo>
                  <a:pt x="311708" y="714301"/>
                  <a:pt x="247811" y="717476"/>
                  <a:pt x="205346" y="717873"/>
                </a:cubicBezTo>
                <a:cubicBezTo>
                  <a:pt x="162881" y="718270"/>
                  <a:pt x="112874" y="716682"/>
                  <a:pt x="91046" y="713110"/>
                </a:cubicBezTo>
                <a:cubicBezTo>
                  <a:pt x="69218" y="709538"/>
                  <a:pt x="73583" y="704379"/>
                  <a:pt x="74377" y="696442"/>
                </a:cubicBezTo>
                <a:cubicBezTo>
                  <a:pt x="75171" y="688505"/>
                  <a:pt x="89458" y="671438"/>
                  <a:pt x="95808" y="665485"/>
                </a:cubicBezTo>
                <a:cubicBezTo>
                  <a:pt x="102158" y="659532"/>
                  <a:pt x="111286" y="663898"/>
                  <a:pt x="112477" y="660723"/>
                </a:cubicBezTo>
                <a:cubicBezTo>
                  <a:pt x="114759" y="658937"/>
                  <a:pt x="112080" y="656159"/>
                  <a:pt x="102952" y="646435"/>
                </a:cubicBezTo>
                <a:cubicBezTo>
                  <a:pt x="84696" y="626988"/>
                  <a:pt x="16433" y="563489"/>
                  <a:pt x="2939" y="544042"/>
                </a:cubicBezTo>
                <a:lnTo>
                  <a:pt x="0" y="534443"/>
                </a:lnTo>
                <a:cubicBezTo>
                  <a:pt x="3088" y="529085"/>
                  <a:pt x="20798" y="534219"/>
                  <a:pt x="21989" y="529754"/>
                </a:cubicBezTo>
                <a:cubicBezTo>
                  <a:pt x="23576" y="523801"/>
                  <a:pt x="8098" y="514673"/>
                  <a:pt x="12464" y="508323"/>
                </a:cubicBezTo>
                <a:cubicBezTo>
                  <a:pt x="16830" y="501973"/>
                  <a:pt x="39849" y="493638"/>
                  <a:pt x="48183" y="491654"/>
                </a:cubicBezTo>
                <a:cubicBezTo>
                  <a:pt x="56517" y="489670"/>
                  <a:pt x="62471" y="501179"/>
                  <a:pt x="62471" y="496417"/>
                </a:cubicBezTo>
                <a:cubicBezTo>
                  <a:pt x="62471" y="491655"/>
                  <a:pt x="76361" y="447998"/>
                  <a:pt x="86283" y="451173"/>
                </a:cubicBezTo>
                <a:cubicBezTo>
                  <a:pt x="96205" y="454348"/>
                  <a:pt x="112477" y="498005"/>
                  <a:pt x="122002" y="515467"/>
                </a:cubicBezTo>
                <a:cubicBezTo>
                  <a:pt x="131527" y="532930"/>
                  <a:pt x="133511" y="545629"/>
                  <a:pt x="143433" y="555948"/>
                </a:cubicBezTo>
                <a:cubicBezTo>
                  <a:pt x="153355" y="566267"/>
                  <a:pt x="158117" y="572617"/>
                  <a:pt x="181533" y="577379"/>
                </a:cubicBezTo>
                <a:cubicBezTo>
                  <a:pt x="204949" y="582141"/>
                  <a:pt x="247018" y="588889"/>
                  <a:pt x="283927" y="584523"/>
                </a:cubicBezTo>
                <a:cubicBezTo>
                  <a:pt x="320836" y="580157"/>
                  <a:pt x="378383" y="561901"/>
                  <a:pt x="402989" y="551185"/>
                </a:cubicBezTo>
                <a:cubicBezTo>
                  <a:pt x="427595" y="540469"/>
                  <a:pt x="428786" y="528960"/>
                  <a:pt x="431564" y="520229"/>
                </a:cubicBezTo>
                <a:cubicBezTo>
                  <a:pt x="434342" y="511498"/>
                  <a:pt x="422039" y="507132"/>
                  <a:pt x="419658" y="498798"/>
                </a:cubicBezTo>
                <a:cubicBezTo>
                  <a:pt x="417277" y="490464"/>
                  <a:pt x="410927" y="480145"/>
                  <a:pt x="417277" y="470223"/>
                </a:cubicBezTo>
                <a:cubicBezTo>
                  <a:pt x="423627" y="460301"/>
                  <a:pt x="447042" y="439664"/>
                  <a:pt x="457758" y="439267"/>
                </a:cubicBezTo>
                <a:cubicBezTo>
                  <a:pt x="468474" y="438870"/>
                  <a:pt x="469665" y="458317"/>
                  <a:pt x="481571" y="467842"/>
                </a:cubicBezTo>
                <a:cubicBezTo>
                  <a:pt x="493477" y="477367"/>
                  <a:pt x="514909" y="482923"/>
                  <a:pt x="529196" y="496417"/>
                </a:cubicBezTo>
                <a:cubicBezTo>
                  <a:pt x="543483" y="509911"/>
                  <a:pt x="552612" y="536104"/>
                  <a:pt x="567296" y="548804"/>
                </a:cubicBezTo>
                <a:cubicBezTo>
                  <a:pt x="581980" y="561504"/>
                  <a:pt x="602221" y="564283"/>
                  <a:pt x="617302" y="572617"/>
                </a:cubicBezTo>
                <a:cubicBezTo>
                  <a:pt x="632383" y="580951"/>
                  <a:pt x="632383" y="585316"/>
                  <a:pt x="657783" y="598810"/>
                </a:cubicBezTo>
                <a:cubicBezTo>
                  <a:pt x="683183" y="612304"/>
                  <a:pt x="728824" y="639292"/>
                  <a:pt x="769702" y="653579"/>
                </a:cubicBezTo>
                <a:cubicBezTo>
                  <a:pt x="810580" y="667866"/>
                  <a:pt x="861380" y="673819"/>
                  <a:pt x="903052" y="684535"/>
                </a:cubicBezTo>
                <a:cubicBezTo>
                  <a:pt x="944724" y="695251"/>
                  <a:pt x="986792" y="702792"/>
                  <a:pt x="1019733" y="717873"/>
                </a:cubicBezTo>
                <a:cubicBezTo>
                  <a:pt x="1052674" y="732954"/>
                  <a:pt x="1076487" y="758751"/>
                  <a:pt x="1100696" y="775023"/>
                </a:cubicBezTo>
                <a:cubicBezTo>
                  <a:pt x="1124905" y="791295"/>
                  <a:pt x="1136017" y="801217"/>
                  <a:pt x="1164989" y="815504"/>
                </a:cubicBezTo>
                <a:cubicBezTo>
                  <a:pt x="1193961" y="829791"/>
                  <a:pt x="1250715" y="854001"/>
                  <a:pt x="1274527" y="860748"/>
                </a:cubicBezTo>
                <a:lnTo>
                  <a:pt x="1286042" y="862292"/>
                </a:lnTo>
                <a:cubicBezTo>
                  <a:pt x="1292535" y="860971"/>
                  <a:pt x="1287921" y="853008"/>
                  <a:pt x="1307864" y="855985"/>
                </a:cubicBezTo>
                <a:cubicBezTo>
                  <a:pt x="1334455" y="859954"/>
                  <a:pt x="1405496" y="881782"/>
                  <a:pt x="1434071" y="884560"/>
                </a:cubicBezTo>
                <a:cubicBezTo>
                  <a:pt x="1462646" y="887338"/>
                  <a:pt x="1451136" y="870273"/>
                  <a:pt x="1479314" y="872654"/>
                </a:cubicBezTo>
                <a:cubicBezTo>
                  <a:pt x="1507492" y="875035"/>
                  <a:pt x="1581311" y="895276"/>
                  <a:pt x="1603139" y="898848"/>
                </a:cubicBezTo>
                <a:lnTo>
                  <a:pt x="1612292" y="900057"/>
                </a:lnTo>
                <a:cubicBezTo>
                  <a:pt x="1611570" y="898610"/>
                  <a:pt x="1605282" y="895990"/>
                  <a:pt x="1610283" y="894085"/>
                </a:cubicBezTo>
                <a:cubicBezTo>
                  <a:pt x="1618617" y="890910"/>
                  <a:pt x="1636477" y="880592"/>
                  <a:pt x="1653146" y="879798"/>
                </a:cubicBezTo>
                <a:cubicBezTo>
                  <a:pt x="1669815" y="879004"/>
                  <a:pt x="1696406" y="888132"/>
                  <a:pt x="1710296" y="889323"/>
                </a:cubicBezTo>
                <a:cubicBezTo>
                  <a:pt x="1724186" y="890514"/>
                  <a:pt x="1727758" y="882180"/>
                  <a:pt x="1736489" y="886942"/>
                </a:cubicBezTo>
                <a:cubicBezTo>
                  <a:pt x="1745220" y="891704"/>
                  <a:pt x="1748396" y="917501"/>
                  <a:pt x="1762683" y="917898"/>
                </a:cubicBezTo>
                <a:cubicBezTo>
                  <a:pt x="1776970" y="918295"/>
                  <a:pt x="1798402" y="893292"/>
                  <a:pt x="1822214" y="889323"/>
                </a:cubicBezTo>
                <a:cubicBezTo>
                  <a:pt x="1846027" y="885354"/>
                  <a:pt x="1893255" y="902022"/>
                  <a:pt x="1905558" y="894085"/>
                </a:cubicBezTo>
                <a:cubicBezTo>
                  <a:pt x="1917861" y="886148"/>
                  <a:pt x="1891271" y="861542"/>
                  <a:pt x="1896033" y="841698"/>
                </a:cubicBezTo>
                <a:cubicBezTo>
                  <a:pt x="1900795" y="821854"/>
                  <a:pt x="1916671" y="781373"/>
                  <a:pt x="1934133" y="775023"/>
                </a:cubicBezTo>
                <a:cubicBezTo>
                  <a:pt x="1951595" y="768673"/>
                  <a:pt x="1980171" y="795661"/>
                  <a:pt x="2000808" y="803598"/>
                </a:cubicBezTo>
                <a:cubicBezTo>
                  <a:pt x="2021446" y="811536"/>
                  <a:pt x="2042480" y="823442"/>
                  <a:pt x="2057958" y="822648"/>
                </a:cubicBezTo>
                <a:cubicBezTo>
                  <a:pt x="2073436" y="821854"/>
                  <a:pt x="2075421" y="800819"/>
                  <a:pt x="2093677" y="798835"/>
                </a:cubicBezTo>
                <a:cubicBezTo>
                  <a:pt x="2111933" y="796851"/>
                  <a:pt x="2152415" y="811536"/>
                  <a:pt x="2167496" y="810742"/>
                </a:cubicBezTo>
                <a:cubicBezTo>
                  <a:pt x="2182577" y="809948"/>
                  <a:pt x="2170274" y="796851"/>
                  <a:pt x="2184164" y="794073"/>
                </a:cubicBezTo>
                <a:cubicBezTo>
                  <a:pt x="2197516" y="791403"/>
                  <a:pt x="2209034" y="782132"/>
                  <a:pt x="2246120" y="793018"/>
                </a:cubicBezTo>
                <a:cubicBezTo>
                  <a:pt x="2246192" y="769466"/>
                  <a:pt x="2249988" y="742969"/>
                  <a:pt x="2246077" y="722635"/>
                </a:cubicBezTo>
                <a:cubicBezTo>
                  <a:pt x="2242108" y="701997"/>
                  <a:pt x="2233376" y="682948"/>
                  <a:pt x="2222264" y="670248"/>
                </a:cubicBezTo>
                <a:cubicBezTo>
                  <a:pt x="2211152" y="657548"/>
                  <a:pt x="2187736" y="655166"/>
                  <a:pt x="2179402" y="646435"/>
                </a:cubicBezTo>
                <a:cubicBezTo>
                  <a:pt x="2171068" y="637704"/>
                  <a:pt x="2180195" y="630163"/>
                  <a:pt x="2172258" y="617860"/>
                </a:cubicBezTo>
                <a:cubicBezTo>
                  <a:pt x="2164321" y="605557"/>
                  <a:pt x="2140508" y="586111"/>
                  <a:pt x="2131777" y="572617"/>
                </a:cubicBezTo>
                <a:cubicBezTo>
                  <a:pt x="2123046" y="559123"/>
                  <a:pt x="2127015" y="548408"/>
                  <a:pt x="2119871" y="536898"/>
                </a:cubicBezTo>
                <a:cubicBezTo>
                  <a:pt x="2112727" y="525388"/>
                  <a:pt x="2093280" y="516657"/>
                  <a:pt x="2088914" y="503560"/>
                </a:cubicBezTo>
                <a:cubicBezTo>
                  <a:pt x="2084548" y="490463"/>
                  <a:pt x="2096852" y="472604"/>
                  <a:pt x="2093677" y="458317"/>
                </a:cubicBezTo>
                <a:cubicBezTo>
                  <a:pt x="2090502" y="444030"/>
                  <a:pt x="2076214" y="432519"/>
                  <a:pt x="2069864" y="417835"/>
                </a:cubicBezTo>
                <a:cubicBezTo>
                  <a:pt x="2063514" y="403151"/>
                  <a:pt x="2054783" y="383307"/>
                  <a:pt x="2055577" y="370210"/>
                </a:cubicBezTo>
                <a:cubicBezTo>
                  <a:pt x="2056371" y="357113"/>
                  <a:pt x="2070658" y="345604"/>
                  <a:pt x="2074627" y="339254"/>
                </a:cubicBezTo>
                <a:cubicBezTo>
                  <a:pt x="2078596" y="332904"/>
                  <a:pt x="2078198" y="339651"/>
                  <a:pt x="2079389" y="332110"/>
                </a:cubicBezTo>
                <a:cubicBezTo>
                  <a:pt x="2080580" y="324569"/>
                  <a:pt x="2074627" y="311472"/>
                  <a:pt x="2081771" y="294010"/>
                </a:cubicBezTo>
                <a:cubicBezTo>
                  <a:pt x="2088915" y="276548"/>
                  <a:pt x="2115902" y="241623"/>
                  <a:pt x="2122252" y="227335"/>
                </a:cubicBezTo>
                <a:lnTo>
                  <a:pt x="2123275" y="220842"/>
                </a:lnTo>
                <a:cubicBezTo>
                  <a:pt x="2121359" y="217661"/>
                  <a:pt x="2113025" y="221679"/>
                  <a:pt x="2119871" y="208285"/>
                </a:cubicBezTo>
                <a:cubicBezTo>
                  <a:pt x="2128999" y="190426"/>
                  <a:pt x="2160352" y="144785"/>
                  <a:pt x="2177021" y="120179"/>
                </a:cubicBezTo>
                <a:cubicBezTo>
                  <a:pt x="2193690" y="95573"/>
                  <a:pt x="2202818" y="74142"/>
                  <a:pt x="2219883" y="60648"/>
                </a:cubicBezTo>
                <a:cubicBezTo>
                  <a:pt x="2236948" y="47154"/>
                  <a:pt x="2248062" y="49139"/>
                  <a:pt x="2281796" y="39217"/>
                </a:cubicBezTo>
                <a:cubicBezTo>
                  <a:pt x="2315530" y="29295"/>
                  <a:pt x="2380617" y="4292"/>
                  <a:pt x="2422289" y="11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5004048" y="2772621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乌尔</a:t>
            </a:r>
            <a:r>
              <a:rPr lang="zh-CN" altLang="en-US" dirty="0" smtClean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班二世</a:t>
            </a:r>
            <a:endParaRPr lang="zh-CN" altLang="en-US" dirty="0">
              <a:solidFill>
                <a:schemeClr val="accent6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865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829506" y="1052736"/>
            <a:ext cx="2884165" cy="4248472"/>
          </a:xfrm>
          <a:custGeom>
            <a:avLst/>
            <a:gdLst>
              <a:gd name="connsiteX0" fmla="*/ 1342238 w 3649211"/>
              <a:gd name="connsiteY0" fmla="*/ 602074 h 5375410"/>
              <a:gd name="connsiteX1" fmla="*/ 1627464 w 3649211"/>
              <a:gd name="connsiteY1" fmla="*/ 199402 h 5375410"/>
              <a:gd name="connsiteX2" fmla="*/ 2030135 w 3649211"/>
              <a:gd name="connsiteY2" fmla="*/ 6455 h 5375410"/>
              <a:gd name="connsiteX3" fmla="*/ 2499919 w 3649211"/>
              <a:gd name="connsiteY3" fmla="*/ 73567 h 5375410"/>
              <a:gd name="connsiteX4" fmla="*/ 2843868 w 3649211"/>
              <a:gd name="connsiteY4" fmla="*/ 342015 h 5375410"/>
              <a:gd name="connsiteX5" fmla="*/ 3053592 w 3649211"/>
              <a:gd name="connsiteY5" fmla="*/ 853743 h 5375410"/>
              <a:gd name="connsiteX6" fmla="*/ 3087148 w 3649211"/>
              <a:gd name="connsiteY6" fmla="*/ 1256415 h 5375410"/>
              <a:gd name="connsiteX7" fmla="*/ 3196205 w 3649211"/>
              <a:gd name="connsiteY7" fmla="*/ 1331916 h 5375410"/>
              <a:gd name="connsiteX8" fmla="*/ 3372374 w 3649211"/>
              <a:gd name="connsiteY8" fmla="*/ 1541641 h 5375410"/>
              <a:gd name="connsiteX9" fmla="*/ 3380763 w 3649211"/>
              <a:gd name="connsiteY9" fmla="*/ 1810088 h 5375410"/>
              <a:gd name="connsiteX10" fmla="*/ 3330429 w 3649211"/>
              <a:gd name="connsiteY10" fmla="*/ 2019813 h 5375410"/>
              <a:gd name="connsiteX11" fmla="*/ 3397541 w 3649211"/>
              <a:gd name="connsiteY11" fmla="*/ 2212760 h 5375410"/>
              <a:gd name="connsiteX12" fmla="*/ 3405930 w 3649211"/>
              <a:gd name="connsiteY12" fmla="*/ 2430874 h 5375410"/>
              <a:gd name="connsiteX13" fmla="*/ 3296873 w 3649211"/>
              <a:gd name="connsiteY13" fmla="*/ 2607043 h 5375410"/>
              <a:gd name="connsiteX14" fmla="*/ 3162649 w 3649211"/>
              <a:gd name="connsiteY14" fmla="*/ 2741266 h 5375410"/>
              <a:gd name="connsiteX15" fmla="*/ 3221372 w 3649211"/>
              <a:gd name="connsiteY15" fmla="*/ 3252995 h 5375410"/>
              <a:gd name="connsiteX16" fmla="*/ 3246539 w 3649211"/>
              <a:gd name="connsiteY16" fmla="*/ 3546610 h 5375410"/>
              <a:gd name="connsiteX17" fmla="*/ 3204594 w 3649211"/>
              <a:gd name="connsiteY17" fmla="*/ 3773112 h 5375410"/>
              <a:gd name="connsiteX18" fmla="*/ 3204594 w 3649211"/>
              <a:gd name="connsiteY18" fmla="*/ 3898947 h 5375410"/>
              <a:gd name="connsiteX19" fmla="*/ 3196205 w 3649211"/>
              <a:gd name="connsiteY19" fmla="*/ 4066727 h 5375410"/>
              <a:gd name="connsiteX20" fmla="*/ 3338818 w 3649211"/>
              <a:gd name="connsiteY20" fmla="*/ 4150617 h 5375410"/>
              <a:gd name="connsiteX21" fmla="*/ 3254928 w 3649211"/>
              <a:gd name="connsiteY21" fmla="*/ 4561677 h 5375410"/>
              <a:gd name="connsiteX22" fmla="*/ 3011647 w 3649211"/>
              <a:gd name="connsiteY22" fmla="*/ 4788180 h 5375410"/>
              <a:gd name="connsiteX23" fmla="*/ 2944535 w 3649211"/>
              <a:gd name="connsiteY23" fmla="*/ 4830125 h 5375410"/>
              <a:gd name="connsiteX24" fmla="*/ 3011647 w 3649211"/>
              <a:gd name="connsiteY24" fmla="*/ 5065017 h 5375410"/>
              <a:gd name="connsiteX25" fmla="*/ 3649211 w 3649211"/>
              <a:gd name="connsiteY25" fmla="*/ 5375410 h 5375410"/>
              <a:gd name="connsiteX26" fmla="*/ 8389 w 3649211"/>
              <a:gd name="connsiteY26" fmla="*/ 5358632 h 5375410"/>
              <a:gd name="connsiteX27" fmla="*/ 0 w 3649211"/>
              <a:gd name="connsiteY27" fmla="*/ 4939182 h 5375410"/>
              <a:gd name="connsiteX28" fmla="*/ 92279 w 3649211"/>
              <a:gd name="connsiteY28" fmla="*/ 4897237 h 5375410"/>
              <a:gd name="connsiteX29" fmla="*/ 260058 w 3649211"/>
              <a:gd name="connsiteY29" fmla="*/ 4771402 h 5375410"/>
              <a:gd name="connsiteX30" fmla="*/ 360726 w 3649211"/>
              <a:gd name="connsiteY30" fmla="*/ 4712679 h 5375410"/>
              <a:gd name="connsiteX31" fmla="*/ 318781 w 3649211"/>
              <a:gd name="connsiteY31" fmla="*/ 4612011 h 5375410"/>
              <a:gd name="connsiteX32" fmla="*/ 276836 w 3649211"/>
              <a:gd name="connsiteY32" fmla="*/ 4452621 h 5375410"/>
              <a:gd name="connsiteX33" fmla="*/ 318781 w 3649211"/>
              <a:gd name="connsiteY33" fmla="*/ 4427454 h 5375410"/>
              <a:gd name="connsiteX34" fmla="*/ 318781 w 3649211"/>
              <a:gd name="connsiteY34" fmla="*/ 4351953 h 5375410"/>
              <a:gd name="connsiteX35" fmla="*/ 302003 w 3649211"/>
              <a:gd name="connsiteY35" fmla="*/ 4024782 h 5375410"/>
              <a:gd name="connsiteX36" fmla="*/ 536895 w 3649211"/>
              <a:gd name="connsiteY36" fmla="*/ 3966059 h 5375410"/>
              <a:gd name="connsiteX37" fmla="*/ 503339 w 3649211"/>
              <a:gd name="connsiteY37" fmla="*/ 3823446 h 5375410"/>
              <a:gd name="connsiteX38" fmla="*/ 629174 w 3649211"/>
              <a:gd name="connsiteY38" fmla="*/ 3873780 h 5375410"/>
              <a:gd name="connsiteX39" fmla="*/ 755009 w 3649211"/>
              <a:gd name="connsiteY39" fmla="*/ 3882169 h 5375410"/>
              <a:gd name="connsiteX40" fmla="*/ 830510 w 3649211"/>
              <a:gd name="connsiteY40" fmla="*/ 3781501 h 5375410"/>
              <a:gd name="connsiteX41" fmla="*/ 889233 w 3649211"/>
              <a:gd name="connsiteY41" fmla="*/ 3806668 h 5375410"/>
              <a:gd name="connsiteX42" fmla="*/ 914400 w 3649211"/>
              <a:gd name="connsiteY42" fmla="*/ 3622110 h 5375410"/>
              <a:gd name="connsiteX43" fmla="*/ 897622 w 3649211"/>
              <a:gd name="connsiteY43" fmla="*/ 3378830 h 5375410"/>
              <a:gd name="connsiteX44" fmla="*/ 880844 w 3649211"/>
              <a:gd name="connsiteY44" fmla="*/ 3093604 h 5375410"/>
              <a:gd name="connsiteX45" fmla="*/ 780176 w 3649211"/>
              <a:gd name="connsiteY45" fmla="*/ 3009714 h 5375410"/>
              <a:gd name="connsiteX46" fmla="*/ 604007 w 3649211"/>
              <a:gd name="connsiteY46" fmla="*/ 2749655 h 5375410"/>
              <a:gd name="connsiteX47" fmla="*/ 520117 w 3649211"/>
              <a:gd name="connsiteY47" fmla="*/ 2237927 h 5375410"/>
              <a:gd name="connsiteX48" fmla="*/ 528506 w 3649211"/>
              <a:gd name="connsiteY48" fmla="*/ 2112092 h 5375410"/>
              <a:gd name="connsiteX49" fmla="*/ 570451 w 3649211"/>
              <a:gd name="connsiteY49" fmla="*/ 2019813 h 5375410"/>
              <a:gd name="connsiteX50" fmla="*/ 536895 w 3649211"/>
              <a:gd name="connsiteY50" fmla="*/ 1944312 h 5375410"/>
              <a:gd name="connsiteX51" fmla="*/ 511728 w 3649211"/>
              <a:gd name="connsiteY51" fmla="*/ 1684254 h 5375410"/>
              <a:gd name="connsiteX52" fmla="*/ 578840 w 3649211"/>
              <a:gd name="connsiteY52" fmla="*/ 1399028 h 5375410"/>
              <a:gd name="connsiteX53" fmla="*/ 805343 w 3649211"/>
              <a:gd name="connsiteY53" fmla="*/ 1071857 h 5375410"/>
              <a:gd name="connsiteX54" fmla="*/ 1065402 w 3649211"/>
              <a:gd name="connsiteY54" fmla="*/ 979578 h 5375410"/>
              <a:gd name="connsiteX55" fmla="*/ 1359016 w 3649211"/>
              <a:gd name="connsiteY55" fmla="*/ 904077 h 5375410"/>
              <a:gd name="connsiteX56" fmla="*/ 1300293 w 3649211"/>
              <a:gd name="connsiteY56" fmla="*/ 795021 h 5375410"/>
              <a:gd name="connsiteX57" fmla="*/ 1275126 w 3649211"/>
              <a:gd name="connsiteY57" fmla="*/ 753076 h 5375410"/>
              <a:gd name="connsiteX58" fmla="*/ 1300293 w 3649211"/>
              <a:gd name="connsiteY58" fmla="*/ 669186 h 5375410"/>
              <a:gd name="connsiteX59" fmla="*/ 1342238 w 3649211"/>
              <a:gd name="connsiteY59" fmla="*/ 602074 h 5375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3649211" h="5375410">
                <a:moveTo>
                  <a:pt x="1342238" y="602074"/>
                </a:moveTo>
                <a:cubicBezTo>
                  <a:pt x="1396766" y="523777"/>
                  <a:pt x="1512815" y="298672"/>
                  <a:pt x="1627464" y="199402"/>
                </a:cubicBezTo>
                <a:cubicBezTo>
                  <a:pt x="1742113" y="100132"/>
                  <a:pt x="1884726" y="27427"/>
                  <a:pt x="2030135" y="6455"/>
                </a:cubicBezTo>
                <a:cubicBezTo>
                  <a:pt x="2175544" y="-14517"/>
                  <a:pt x="2364297" y="17640"/>
                  <a:pt x="2499919" y="73567"/>
                </a:cubicBezTo>
                <a:cubicBezTo>
                  <a:pt x="2635541" y="129494"/>
                  <a:pt x="2751589" y="211986"/>
                  <a:pt x="2843868" y="342015"/>
                </a:cubicBezTo>
                <a:cubicBezTo>
                  <a:pt x="2936147" y="472044"/>
                  <a:pt x="3013045" y="701343"/>
                  <a:pt x="3053592" y="853743"/>
                </a:cubicBezTo>
                <a:cubicBezTo>
                  <a:pt x="3094139" y="1006143"/>
                  <a:pt x="3090643" y="1131279"/>
                  <a:pt x="3087148" y="1256415"/>
                </a:cubicBezTo>
                <a:cubicBezTo>
                  <a:pt x="3123500" y="1281582"/>
                  <a:pt x="3148667" y="1284378"/>
                  <a:pt x="3196205" y="1331916"/>
                </a:cubicBezTo>
                <a:cubicBezTo>
                  <a:pt x="3243743" y="1379454"/>
                  <a:pt x="3341614" y="1461946"/>
                  <a:pt x="3372374" y="1541641"/>
                </a:cubicBezTo>
                <a:cubicBezTo>
                  <a:pt x="3403134" y="1621336"/>
                  <a:pt x="3387754" y="1730393"/>
                  <a:pt x="3380763" y="1810088"/>
                </a:cubicBezTo>
                <a:cubicBezTo>
                  <a:pt x="3373772" y="1889783"/>
                  <a:pt x="3338818" y="1980664"/>
                  <a:pt x="3330429" y="2019813"/>
                </a:cubicBezTo>
                <a:cubicBezTo>
                  <a:pt x="3352800" y="2084129"/>
                  <a:pt x="3384957" y="2144250"/>
                  <a:pt x="3397541" y="2212760"/>
                </a:cubicBezTo>
                <a:cubicBezTo>
                  <a:pt x="3410125" y="2281270"/>
                  <a:pt x="3422708" y="2365160"/>
                  <a:pt x="3405930" y="2430874"/>
                </a:cubicBezTo>
                <a:cubicBezTo>
                  <a:pt x="3389152" y="2496588"/>
                  <a:pt x="3337420" y="2555311"/>
                  <a:pt x="3296873" y="2607043"/>
                </a:cubicBezTo>
                <a:cubicBezTo>
                  <a:pt x="3256326" y="2658775"/>
                  <a:pt x="3186418" y="2716099"/>
                  <a:pt x="3162649" y="2741266"/>
                </a:cubicBezTo>
                <a:cubicBezTo>
                  <a:pt x="3182223" y="2911842"/>
                  <a:pt x="3207390" y="3118771"/>
                  <a:pt x="3221372" y="3252995"/>
                </a:cubicBezTo>
                <a:cubicBezTo>
                  <a:pt x="3235354" y="3387219"/>
                  <a:pt x="3249335" y="3459924"/>
                  <a:pt x="3246539" y="3546610"/>
                </a:cubicBezTo>
                <a:cubicBezTo>
                  <a:pt x="3243743" y="3633296"/>
                  <a:pt x="3211585" y="3714389"/>
                  <a:pt x="3204594" y="3773112"/>
                </a:cubicBezTo>
                <a:cubicBezTo>
                  <a:pt x="3197603" y="3831835"/>
                  <a:pt x="3205992" y="3850011"/>
                  <a:pt x="3204594" y="3898947"/>
                </a:cubicBezTo>
                <a:cubicBezTo>
                  <a:pt x="3203196" y="3947883"/>
                  <a:pt x="3173834" y="4024782"/>
                  <a:pt x="3196205" y="4066727"/>
                </a:cubicBezTo>
                <a:cubicBezTo>
                  <a:pt x="3218576" y="4108672"/>
                  <a:pt x="3312253" y="4131043"/>
                  <a:pt x="3338818" y="4150617"/>
                </a:cubicBezTo>
                <a:lnTo>
                  <a:pt x="3254928" y="4561677"/>
                </a:lnTo>
                <a:lnTo>
                  <a:pt x="3011647" y="4788180"/>
                </a:lnTo>
                <a:lnTo>
                  <a:pt x="2944535" y="4830125"/>
                </a:lnTo>
                <a:lnTo>
                  <a:pt x="3011647" y="5065017"/>
                </a:lnTo>
                <a:lnTo>
                  <a:pt x="3649211" y="5375410"/>
                </a:lnTo>
                <a:lnTo>
                  <a:pt x="8389" y="5358632"/>
                </a:lnTo>
                <a:lnTo>
                  <a:pt x="0" y="4939182"/>
                </a:lnTo>
                <a:cubicBezTo>
                  <a:pt x="30760" y="4925200"/>
                  <a:pt x="48936" y="4925200"/>
                  <a:pt x="92279" y="4897237"/>
                </a:cubicBezTo>
                <a:cubicBezTo>
                  <a:pt x="135622" y="4869274"/>
                  <a:pt x="215317" y="4802162"/>
                  <a:pt x="260058" y="4771402"/>
                </a:cubicBezTo>
                <a:cubicBezTo>
                  <a:pt x="304799" y="4740642"/>
                  <a:pt x="350939" y="4739244"/>
                  <a:pt x="360726" y="4712679"/>
                </a:cubicBezTo>
                <a:cubicBezTo>
                  <a:pt x="370513" y="4686114"/>
                  <a:pt x="332763" y="4655354"/>
                  <a:pt x="318781" y="4612011"/>
                </a:cubicBezTo>
                <a:cubicBezTo>
                  <a:pt x="304799" y="4568668"/>
                  <a:pt x="276836" y="4483380"/>
                  <a:pt x="276836" y="4452621"/>
                </a:cubicBezTo>
                <a:cubicBezTo>
                  <a:pt x="276836" y="4421862"/>
                  <a:pt x="311790" y="4444232"/>
                  <a:pt x="318781" y="4427454"/>
                </a:cubicBezTo>
                <a:cubicBezTo>
                  <a:pt x="325772" y="4410676"/>
                  <a:pt x="321577" y="4419065"/>
                  <a:pt x="318781" y="4351953"/>
                </a:cubicBezTo>
                <a:cubicBezTo>
                  <a:pt x="315985" y="4284841"/>
                  <a:pt x="265651" y="4089098"/>
                  <a:pt x="302003" y="4024782"/>
                </a:cubicBezTo>
                <a:cubicBezTo>
                  <a:pt x="338355" y="3960466"/>
                  <a:pt x="503339" y="3999615"/>
                  <a:pt x="536895" y="3966059"/>
                </a:cubicBezTo>
                <a:cubicBezTo>
                  <a:pt x="570451" y="3932503"/>
                  <a:pt x="504737" y="3848613"/>
                  <a:pt x="503339" y="3823446"/>
                </a:cubicBezTo>
                <a:cubicBezTo>
                  <a:pt x="545284" y="3840224"/>
                  <a:pt x="587229" y="3863993"/>
                  <a:pt x="629174" y="3873780"/>
                </a:cubicBezTo>
                <a:cubicBezTo>
                  <a:pt x="671119" y="3883567"/>
                  <a:pt x="721453" y="3897549"/>
                  <a:pt x="755009" y="3882169"/>
                </a:cubicBezTo>
                <a:cubicBezTo>
                  <a:pt x="788565" y="3866789"/>
                  <a:pt x="808139" y="3794085"/>
                  <a:pt x="830510" y="3781501"/>
                </a:cubicBezTo>
                <a:cubicBezTo>
                  <a:pt x="852881" y="3768918"/>
                  <a:pt x="875251" y="3815057"/>
                  <a:pt x="889233" y="3806668"/>
                </a:cubicBezTo>
                <a:lnTo>
                  <a:pt x="914400" y="3622110"/>
                </a:lnTo>
                <a:cubicBezTo>
                  <a:pt x="908807" y="3541017"/>
                  <a:pt x="903215" y="3466914"/>
                  <a:pt x="897622" y="3378830"/>
                </a:cubicBezTo>
                <a:cubicBezTo>
                  <a:pt x="892029" y="3290746"/>
                  <a:pt x="886436" y="3192175"/>
                  <a:pt x="880844" y="3093604"/>
                </a:cubicBezTo>
                <a:cubicBezTo>
                  <a:pt x="847288" y="3065641"/>
                  <a:pt x="826315" y="3067039"/>
                  <a:pt x="780176" y="3009714"/>
                </a:cubicBezTo>
                <a:cubicBezTo>
                  <a:pt x="734036" y="2952389"/>
                  <a:pt x="647350" y="2878286"/>
                  <a:pt x="604007" y="2749655"/>
                </a:cubicBezTo>
                <a:cubicBezTo>
                  <a:pt x="560664" y="2621024"/>
                  <a:pt x="532700" y="2344188"/>
                  <a:pt x="520117" y="2237927"/>
                </a:cubicBezTo>
                <a:cubicBezTo>
                  <a:pt x="507533" y="2131667"/>
                  <a:pt x="520117" y="2148444"/>
                  <a:pt x="528506" y="2112092"/>
                </a:cubicBezTo>
                <a:cubicBezTo>
                  <a:pt x="536895" y="2075740"/>
                  <a:pt x="553673" y="2047776"/>
                  <a:pt x="570451" y="2019813"/>
                </a:cubicBezTo>
                <a:cubicBezTo>
                  <a:pt x="559266" y="1994646"/>
                  <a:pt x="546682" y="2000239"/>
                  <a:pt x="536895" y="1944312"/>
                </a:cubicBezTo>
                <a:cubicBezTo>
                  <a:pt x="527108" y="1888386"/>
                  <a:pt x="504737" y="1775135"/>
                  <a:pt x="511728" y="1684254"/>
                </a:cubicBezTo>
                <a:cubicBezTo>
                  <a:pt x="518719" y="1593373"/>
                  <a:pt x="529904" y="1501094"/>
                  <a:pt x="578840" y="1399028"/>
                </a:cubicBezTo>
                <a:cubicBezTo>
                  <a:pt x="627776" y="1296962"/>
                  <a:pt x="724249" y="1141765"/>
                  <a:pt x="805343" y="1071857"/>
                </a:cubicBezTo>
                <a:cubicBezTo>
                  <a:pt x="886437" y="1001949"/>
                  <a:pt x="973123" y="1007541"/>
                  <a:pt x="1065402" y="979578"/>
                </a:cubicBezTo>
                <a:cubicBezTo>
                  <a:pt x="1157681" y="951615"/>
                  <a:pt x="1258348" y="927846"/>
                  <a:pt x="1359016" y="904077"/>
                </a:cubicBezTo>
                <a:cubicBezTo>
                  <a:pt x="1339442" y="867725"/>
                  <a:pt x="1314275" y="820188"/>
                  <a:pt x="1300293" y="795021"/>
                </a:cubicBezTo>
                <a:cubicBezTo>
                  <a:pt x="1286311" y="769854"/>
                  <a:pt x="1275126" y="774048"/>
                  <a:pt x="1275126" y="753076"/>
                </a:cubicBezTo>
                <a:cubicBezTo>
                  <a:pt x="1275126" y="732104"/>
                  <a:pt x="1287709" y="695751"/>
                  <a:pt x="1300293" y="669186"/>
                </a:cubicBezTo>
                <a:cubicBezTo>
                  <a:pt x="1312877" y="642621"/>
                  <a:pt x="1287710" y="680371"/>
                  <a:pt x="1342238" y="6020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4580182" y="2783171"/>
            <a:ext cx="33041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我要说这个是阿育王你们信吗。。。我也不知道怎么自己就做了一坨粗来。。。</a:t>
            </a:r>
            <a:endParaRPr lang="zh-CN" altLang="en-US" dirty="0">
              <a:solidFill>
                <a:schemeClr val="accent6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763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3"/>
          <p:cNvSpPr/>
          <p:nvPr/>
        </p:nvSpPr>
        <p:spPr>
          <a:xfrm>
            <a:off x="4788024" y="1556792"/>
            <a:ext cx="3130178" cy="3393017"/>
          </a:xfrm>
          <a:custGeom>
            <a:avLst/>
            <a:gdLst/>
            <a:ahLst/>
            <a:cxnLst/>
            <a:rect l="l" t="t" r="r" b="b"/>
            <a:pathLst>
              <a:path w="5822950" h="6311900">
                <a:moveTo>
                  <a:pt x="3276600" y="0"/>
                </a:moveTo>
                <a:cubicBezTo>
                  <a:pt x="3367617" y="27517"/>
                  <a:pt x="3454400" y="49742"/>
                  <a:pt x="3549650" y="82550"/>
                </a:cubicBezTo>
                <a:cubicBezTo>
                  <a:pt x="3644900" y="115358"/>
                  <a:pt x="3758142" y="142875"/>
                  <a:pt x="3848100" y="196850"/>
                </a:cubicBezTo>
                <a:cubicBezTo>
                  <a:pt x="3938058" y="250825"/>
                  <a:pt x="4003675" y="342900"/>
                  <a:pt x="4089400" y="406400"/>
                </a:cubicBezTo>
                <a:cubicBezTo>
                  <a:pt x="4175125" y="469900"/>
                  <a:pt x="4284133" y="519642"/>
                  <a:pt x="4362450" y="577850"/>
                </a:cubicBezTo>
                <a:cubicBezTo>
                  <a:pt x="4440767" y="636058"/>
                  <a:pt x="4506383" y="698500"/>
                  <a:pt x="4559300" y="755650"/>
                </a:cubicBezTo>
                <a:cubicBezTo>
                  <a:pt x="4612217" y="812800"/>
                  <a:pt x="4663017" y="872067"/>
                  <a:pt x="4679950" y="920750"/>
                </a:cubicBezTo>
                <a:cubicBezTo>
                  <a:pt x="4696883" y="969433"/>
                  <a:pt x="4687358" y="1026583"/>
                  <a:pt x="4660900" y="1047750"/>
                </a:cubicBezTo>
                <a:cubicBezTo>
                  <a:pt x="4634442" y="1068917"/>
                  <a:pt x="4564592" y="1051983"/>
                  <a:pt x="4521200" y="1047750"/>
                </a:cubicBezTo>
                <a:cubicBezTo>
                  <a:pt x="4477808" y="1043517"/>
                  <a:pt x="4433358" y="1016000"/>
                  <a:pt x="4400550" y="1022350"/>
                </a:cubicBezTo>
                <a:cubicBezTo>
                  <a:pt x="4367742" y="1028700"/>
                  <a:pt x="4342342" y="1067858"/>
                  <a:pt x="4324350" y="1085850"/>
                </a:cubicBezTo>
                <a:cubicBezTo>
                  <a:pt x="4306358" y="1103842"/>
                  <a:pt x="4299479" y="1117071"/>
                  <a:pt x="4292600" y="1130300"/>
                </a:cubicBezTo>
                <a:cubicBezTo>
                  <a:pt x="4326467" y="1153583"/>
                  <a:pt x="4351867" y="1150409"/>
                  <a:pt x="4394200" y="1200150"/>
                </a:cubicBezTo>
                <a:cubicBezTo>
                  <a:pt x="4436533" y="1249891"/>
                  <a:pt x="4543425" y="1381125"/>
                  <a:pt x="4546600" y="1428750"/>
                </a:cubicBezTo>
                <a:cubicBezTo>
                  <a:pt x="4549775" y="1476375"/>
                  <a:pt x="4473575" y="1479550"/>
                  <a:pt x="4413250" y="1485900"/>
                </a:cubicBezTo>
                <a:cubicBezTo>
                  <a:pt x="4352925" y="1492250"/>
                  <a:pt x="4225925" y="1461558"/>
                  <a:pt x="4184650" y="1466850"/>
                </a:cubicBezTo>
                <a:cubicBezTo>
                  <a:pt x="4169833" y="1498600"/>
                  <a:pt x="4185708" y="1493308"/>
                  <a:pt x="4140200" y="1562100"/>
                </a:cubicBezTo>
                <a:cubicBezTo>
                  <a:pt x="4094692" y="1630892"/>
                  <a:pt x="3975100" y="1805517"/>
                  <a:pt x="3911600" y="1879600"/>
                </a:cubicBezTo>
                <a:cubicBezTo>
                  <a:pt x="3848100" y="1953683"/>
                  <a:pt x="3789892" y="1982258"/>
                  <a:pt x="3759200" y="2006600"/>
                </a:cubicBezTo>
                <a:cubicBezTo>
                  <a:pt x="3728508" y="2030942"/>
                  <a:pt x="3735917" y="2002367"/>
                  <a:pt x="3727450" y="2025650"/>
                </a:cubicBezTo>
                <a:cubicBezTo>
                  <a:pt x="3718983" y="2048933"/>
                  <a:pt x="3713691" y="2097616"/>
                  <a:pt x="3708400" y="2146300"/>
                </a:cubicBezTo>
                <a:lnTo>
                  <a:pt x="3755321" y="2217701"/>
                </a:lnTo>
                <a:cubicBezTo>
                  <a:pt x="3776204" y="2215063"/>
                  <a:pt x="3796650" y="2214488"/>
                  <a:pt x="3816350" y="2216150"/>
                </a:cubicBezTo>
                <a:cubicBezTo>
                  <a:pt x="3904192" y="2223558"/>
                  <a:pt x="4001558" y="2273300"/>
                  <a:pt x="4057650" y="2305050"/>
                </a:cubicBezTo>
                <a:cubicBezTo>
                  <a:pt x="4113742" y="2336800"/>
                  <a:pt x="4088342" y="2323042"/>
                  <a:pt x="4159250" y="2406650"/>
                </a:cubicBezTo>
                <a:cubicBezTo>
                  <a:pt x="4230158" y="2490258"/>
                  <a:pt x="4394200" y="2712508"/>
                  <a:pt x="4483100" y="2806700"/>
                </a:cubicBezTo>
                <a:cubicBezTo>
                  <a:pt x="4572000" y="2900892"/>
                  <a:pt x="4592108" y="2852208"/>
                  <a:pt x="4692650" y="2971800"/>
                </a:cubicBezTo>
                <a:cubicBezTo>
                  <a:pt x="4793192" y="3091392"/>
                  <a:pt x="4958292" y="3318933"/>
                  <a:pt x="5086350" y="3524250"/>
                </a:cubicBezTo>
                <a:cubicBezTo>
                  <a:pt x="5214408" y="3729567"/>
                  <a:pt x="5371042" y="3993092"/>
                  <a:pt x="5461000" y="4203700"/>
                </a:cubicBezTo>
                <a:cubicBezTo>
                  <a:pt x="5550958" y="4414308"/>
                  <a:pt x="5565775" y="4436533"/>
                  <a:pt x="5626100" y="4787900"/>
                </a:cubicBezTo>
                <a:cubicBezTo>
                  <a:pt x="5686425" y="5139267"/>
                  <a:pt x="5754687" y="5725583"/>
                  <a:pt x="5822950" y="6311900"/>
                </a:cubicBezTo>
                <a:lnTo>
                  <a:pt x="0" y="6299200"/>
                </a:lnTo>
                <a:cubicBezTo>
                  <a:pt x="23283" y="6093883"/>
                  <a:pt x="-1058" y="5931958"/>
                  <a:pt x="69850" y="5683250"/>
                </a:cubicBezTo>
                <a:cubicBezTo>
                  <a:pt x="140758" y="5434542"/>
                  <a:pt x="282575" y="5078942"/>
                  <a:pt x="425450" y="4806950"/>
                </a:cubicBezTo>
                <a:cubicBezTo>
                  <a:pt x="568325" y="4534958"/>
                  <a:pt x="804333" y="4201583"/>
                  <a:pt x="927100" y="4051300"/>
                </a:cubicBezTo>
                <a:cubicBezTo>
                  <a:pt x="1049867" y="3901017"/>
                  <a:pt x="1115483" y="3944408"/>
                  <a:pt x="1162050" y="3905250"/>
                </a:cubicBezTo>
                <a:cubicBezTo>
                  <a:pt x="1193800" y="3829050"/>
                  <a:pt x="1169458" y="3804708"/>
                  <a:pt x="1257300" y="3676650"/>
                </a:cubicBezTo>
                <a:cubicBezTo>
                  <a:pt x="1345142" y="3548592"/>
                  <a:pt x="1573742" y="3273425"/>
                  <a:pt x="1689100" y="3136900"/>
                </a:cubicBezTo>
                <a:cubicBezTo>
                  <a:pt x="1804458" y="3000375"/>
                  <a:pt x="1857375" y="2925233"/>
                  <a:pt x="1949450" y="2857500"/>
                </a:cubicBezTo>
                <a:cubicBezTo>
                  <a:pt x="1975102" y="2838630"/>
                  <a:pt x="2001371" y="2822716"/>
                  <a:pt x="2028301" y="2809357"/>
                </a:cubicBezTo>
                <a:lnTo>
                  <a:pt x="2025650" y="2794000"/>
                </a:lnTo>
                <a:cubicBezTo>
                  <a:pt x="1994958" y="2551642"/>
                  <a:pt x="2051050" y="2657475"/>
                  <a:pt x="2057400" y="2590800"/>
                </a:cubicBezTo>
                <a:cubicBezTo>
                  <a:pt x="2063750" y="2524125"/>
                  <a:pt x="2044700" y="2465917"/>
                  <a:pt x="2063750" y="2393950"/>
                </a:cubicBezTo>
                <a:cubicBezTo>
                  <a:pt x="2082800" y="2321983"/>
                  <a:pt x="2138892" y="2224617"/>
                  <a:pt x="2171700" y="2159000"/>
                </a:cubicBezTo>
                <a:cubicBezTo>
                  <a:pt x="2204508" y="2093383"/>
                  <a:pt x="2245783" y="2028825"/>
                  <a:pt x="2260600" y="2000250"/>
                </a:cubicBezTo>
                <a:cubicBezTo>
                  <a:pt x="2254250" y="1909233"/>
                  <a:pt x="2256367" y="1806575"/>
                  <a:pt x="2241550" y="1727200"/>
                </a:cubicBezTo>
                <a:cubicBezTo>
                  <a:pt x="2226733" y="1647825"/>
                  <a:pt x="2178050" y="1580092"/>
                  <a:pt x="2171700" y="1524000"/>
                </a:cubicBezTo>
                <a:cubicBezTo>
                  <a:pt x="2165350" y="1467908"/>
                  <a:pt x="2201333" y="1420283"/>
                  <a:pt x="2203450" y="1390650"/>
                </a:cubicBezTo>
                <a:cubicBezTo>
                  <a:pt x="2205567" y="1361017"/>
                  <a:pt x="2183342" y="1373717"/>
                  <a:pt x="2184400" y="1346200"/>
                </a:cubicBezTo>
                <a:cubicBezTo>
                  <a:pt x="2185458" y="1318683"/>
                  <a:pt x="2216150" y="1263650"/>
                  <a:pt x="2209800" y="1225550"/>
                </a:cubicBezTo>
                <a:cubicBezTo>
                  <a:pt x="2203450" y="1187450"/>
                  <a:pt x="2161117" y="1152525"/>
                  <a:pt x="2146300" y="1117600"/>
                </a:cubicBezTo>
                <a:cubicBezTo>
                  <a:pt x="2131483" y="1082675"/>
                  <a:pt x="2143125" y="1045633"/>
                  <a:pt x="2120900" y="1016000"/>
                </a:cubicBezTo>
                <a:cubicBezTo>
                  <a:pt x="2098675" y="986367"/>
                  <a:pt x="2012950" y="939800"/>
                  <a:pt x="2012950" y="939800"/>
                </a:cubicBezTo>
                <a:cubicBezTo>
                  <a:pt x="1980142" y="916517"/>
                  <a:pt x="1926167" y="903817"/>
                  <a:pt x="1924050" y="876300"/>
                </a:cubicBezTo>
                <a:cubicBezTo>
                  <a:pt x="1921933" y="848783"/>
                  <a:pt x="1945217" y="815975"/>
                  <a:pt x="2000250" y="774700"/>
                </a:cubicBezTo>
                <a:cubicBezTo>
                  <a:pt x="2055283" y="733425"/>
                  <a:pt x="2219325" y="664633"/>
                  <a:pt x="2254250" y="628650"/>
                </a:cubicBezTo>
                <a:cubicBezTo>
                  <a:pt x="2289175" y="592667"/>
                  <a:pt x="2226733" y="577850"/>
                  <a:pt x="2209800" y="558800"/>
                </a:cubicBezTo>
                <a:cubicBezTo>
                  <a:pt x="2192867" y="539750"/>
                  <a:pt x="2183342" y="522817"/>
                  <a:pt x="2152650" y="514350"/>
                </a:cubicBezTo>
                <a:cubicBezTo>
                  <a:pt x="2121958" y="505883"/>
                  <a:pt x="2059517" y="522817"/>
                  <a:pt x="2025650" y="508000"/>
                </a:cubicBezTo>
                <a:cubicBezTo>
                  <a:pt x="1991783" y="493183"/>
                  <a:pt x="1948392" y="462492"/>
                  <a:pt x="1949450" y="425450"/>
                </a:cubicBezTo>
                <a:cubicBezTo>
                  <a:pt x="1950508" y="388408"/>
                  <a:pt x="1973792" y="336550"/>
                  <a:pt x="2032000" y="285750"/>
                </a:cubicBezTo>
                <a:cubicBezTo>
                  <a:pt x="2090208" y="234950"/>
                  <a:pt x="2116667" y="161925"/>
                  <a:pt x="2324100" y="114300"/>
                </a:cubicBezTo>
                <a:cubicBezTo>
                  <a:pt x="2531533" y="66675"/>
                  <a:pt x="3074458" y="5292"/>
                  <a:pt x="32766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43608" y="3715159"/>
            <a:ext cx="3304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加尔文，虽然轮廓上像锦衣卫</a:t>
            </a:r>
            <a:endParaRPr lang="zh-CN" altLang="en-US" dirty="0">
              <a:solidFill>
                <a:schemeClr val="accent6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393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>
          <a:xfrm>
            <a:off x="3092676" y="1103015"/>
            <a:ext cx="2958648" cy="3744416"/>
          </a:xfrm>
          <a:custGeom>
            <a:avLst/>
            <a:gdLst/>
            <a:ahLst/>
            <a:cxnLst/>
            <a:rect l="l" t="t" r="r" b="b"/>
            <a:pathLst>
              <a:path w="9150551" h="11580784">
                <a:moveTo>
                  <a:pt x="4465271" y="85"/>
                </a:moveTo>
                <a:cubicBezTo>
                  <a:pt x="4483924" y="-709"/>
                  <a:pt x="4506546" y="4053"/>
                  <a:pt x="4522421" y="14372"/>
                </a:cubicBezTo>
                <a:cubicBezTo>
                  <a:pt x="4538296" y="24691"/>
                  <a:pt x="4553377" y="42153"/>
                  <a:pt x="4560521" y="61997"/>
                </a:cubicBezTo>
                <a:cubicBezTo>
                  <a:pt x="4567665" y="81841"/>
                  <a:pt x="4569650" y="111607"/>
                  <a:pt x="4565284" y="133435"/>
                </a:cubicBezTo>
                <a:cubicBezTo>
                  <a:pt x="4560919" y="155263"/>
                  <a:pt x="4542662" y="178679"/>
                  <a:pt x="4534328" y="192966"/>
                </a:cubicBezTo>
                <a:cubicBezTo>
                  <a:pt x="4525994" y="207253"/>
                  <a:pt x="4518056" y="207651"/>
                  <a:pt x="4515278" y="219160"/>
                </a:cubicBezTo>
                <a:cubicBezTo>
                  <a:pt x="4512500" y="230669"/>
                  <a:pt x="4520437" y="248528"/>
                  <a:pt x="4517659" y="262022"/>
                </a:cubicBezTo>
                <a:cubicBezTo>
                  <a:pt x="4514881" y="275516"/>
                  <a:pt x="4497418" y="288613"/>
                  <a:pt x="4498609" y="300122"/>
                </a:cubicBezTo>
                <a:cubicBezTo>
                  <a:pt x="4499800" y="311631"/>
                  <a:pt x="4516866" y="319173"/>
                  <a:pt x="4524803" y="331079"/>
                </a:cubicBezTo>
                <a:cubicBezTo>
                  <a:pt x="4532740" y="342985"/>
                  <a:pt x="4545044" y="356876"/>
                  <a:pt x="4546234" y="371560"/>
                </a:cubicBezTo>
                <a:cubicBezTo>
                  <a:pt x="4547424" y="386244"/>
                  <a:pt x="4535121" y="408469"/>
                  <a:pt x="4531946" y="419185"/>
                </a:cubicBezTo>
                <a:cubicBezTo>
                  <a:pt x="4528771" y="429901"/>
                  <a:pt x="4520437" y="423948"/>
                  <a:pt x="4527184" y="435854"/>
                </a:cubicBezTo>
                <a:cubicBezTo>
                  <a:pt x="4533931" y="447760"/>
                  <a:pt x="4560125" y="480700"/>
                  <a:pt x="4572428" y="490622"/>
                </a:cubicBezTo>
                <a:cubicBezTo>
                  <a:pt x="4584731" y="500544"/>
                  <a:pt x="4601003" y="495385"/>
                  <a:pt x="4601003" y="495385"/>
                </a:cubicBezTo>
                <a:cubicBezTo>
                  <a:pt x="4610925" y="496973"/>
                  <a:pt x="4623228" y="496575"/>
                  <a:pt x="4631959" y="500147"/>
                </a:cubicBezTo>
                <a:cubicBezTo>
                  <a:pt x="4640690" y="503719"/>
                  <a:pt x="4648628" y="508085"/>
                  <a:pt x="4653390" y="516816"/>
                </a:cubicBezTo>
                <a:cubicBezTo>
                  <a:pt x="4658152" y="525547"/>
                  <a:pt x="4662518" y="542216"/>
                  <a:pt x="4660534" y="552535"/>
                </a:cubicBezTo>
                <a:cubicBezTo>
                  <a:pt x="4658550" y="562854"/>
                  <a:pt x="4648628" y="571982"/>
                  <a:pt x="4641484" y="578729"/>
                </a:cubicBezTo>
                <a:cubicBezTo>
                  <a:pt x="4634340" y="585476"/>
                  <a:pt x="4624815" y="589444"/>
                  <a:pt x="4617671" y="593016"/>
                </a:cubicBezTo>
                <a:cubicBezTo>
                  <a:pt x="4610527" y="596588"/>
                  <a:pt x="4604574" y="599763"/>
                  <a:pt x="4598621" y="600160"/>
                </a:cubicBezTo>
                <a:cubicBezTo>
                  <a:pt x="4592668" y="600557"/>
                  <a:pt x="4589493" y="592619"/>
                  <a:pt x="4581953" y="595397"/>
                </a:cubicBezTo>
                <a:cubicBezTo>
                  <a:pt x="4574413" y="598175"/>
                  <a:pt x="4556553" y="606510"/>
                  <a:pt x="4553378" y="616829"/>
                </a:cubicBezTo>
                <a:cubicBezTo>
                  <a:pt x="4550203" y="627148"/>
                  <a:pt x="4564887" y="645801"/>
                  <a:pt x="4562903" y="657310"/>
                </a:cubicBezTo>
                <a:cubicBezTo>
                  <a:pt x="4560919" y="668819"/>
                  <a:pt x="4539090" y="671201"/>
                  <a:pt x="4541471" y="685885"/>
                </a:cubicBezTo>
                <a:cubicBezTo>
                  <a:pt x="4543852" y="700569"/>
                  <a:pt x="4568856" y="727954"/>
                  <a:pt x="4577190" y="745416"/>
                </a:cubicBezTo>
                <a:cubicBezTo>
                  <a:pt x="4585524" y="762878"/>
                  <a:pt x="4586319" y="778754"/>
                  <a:pt x="4591478" y="790660"/>
                </a:cubicBezTo>
                <a:cubicBezTo>
                  <a:pt x="4596637" y="802566"/>
                  <a:pt x="4603384" y="809313"/>
                  <a:pt x="4608146" y="816854"/>
                </a:cubicBezTo>
                <a:cubicBezTo>
                  <a:pt x="4612908" y="824395"/>
                  <a:pt x="4618862" y="826776"/>
                  <a:pt x="4620053" y="835904"/>
                </a:cubicBezTo>
                <a:cubicBezTo>
                  <a:pt x="4621244" y="845032"/>
                  <a:pt x="4621640" y="859319"/>
                  <a:pt x="4615290" y="871622"/>
                </a:cubicBezTo>
                <a:cubicBezTo>
                  <a:pt x="4608940" y="883925"/>
                  <a:pt x="4595050" y="901388"/>
                  <a:pt x="4581953" y="909722"/>
                </a:cubicBezTo>
                <a:cubicBezTo>
                  <a:pt x="4568856" y="918056"/>
                  <a:pt x="4542662" y="916073"/>
                  <a:pt x="4536709" y="921629"/>
                </a:cubicBezTo>
                <a:cubicBezTo>
                  <a:pt x="4530756" y="927185"/>
                  <a:pt x="4543853" y="934726"/>
                  <a:pt x="4546234" y="943060"/>
                </a:cubicBezTo>
                <a:cubicBezTo>
                  <a:pt x="4548615" y="951394"/>
                  <a:pt x="4551393" y="958935"/>
                  <a:pt x="4550996" y="971635"/>
                </a:cubicBezTo>
                <a:cubicBezTo>
                  <a:pt x="4550599" y="984335"/>
                  <a:pt x="4550600" y="1004973"/>
                  <a:pt x="4543853" y="1019260"/>
                </a:cubicBezTo>
                <a:cubicBezTo>
                  <a:pt x="4539134" y="1029253"/>
                  <a:pt x="4533832" y="1040605"/>
                  <a:pt x="4523436" y="1047442"/>
                </a:cubicBezTo>
                <a:lnTo>
                  <a:pt x="4542265" y="1066091"/>
                </a:lnTo>
                <a:cubicBezTo>
                  <a:pt x="4558669" y="1075616"/>
                  <a:pt x="4567136" y="1080379"/>
                  <a:pt x="4596240" y="1088316"/>
                </a:cubicBezTo>
                <a:cubicBezTo>
                  <a:pt x="4625344" y="1096253"/>
                  <a:pt x="4693078" y="1110012"/>
                  <a:pt x="4716890" y="1113716"/>
                </a:cubicBezTo>
                <a:cubicBezTo>
                  <a:pt x="4740703" y="1117420"/>
                  <a:pt x="4730648" y="1108424"/>
                  <a:pt x="4739115" y="1110541"/>
                </a:cubicBezTo>
                <a:cubicBezTo>
                  <a:pt x="4747582" y="1112658"/>
                  <a:pt x="4759752" y="1119537"/>
                  <a:pt x="4767690" y="1126416"/>
                </a:cubicBezTo>
                <a:cubicBezTo>
                  <a:pt x="4775628" y="1133295"/>
                  <a:pt x="4786211" y="1141233"/>
                  <a:pt x="4786740" y="1151816"/>
                </a:cubicBezTo>
                <a:cubicBezTo>
                  <a:pt x="4787269" y="1162399"/>
                  <a:pt x="4777744" y="1181978"/>
                  <a:pt x="4770865" y="1189916"/>
                </a:cubicBezTo>
                <a:cubicBezTo>
                  <a:pt x="4763986" y="1197854"/>
                  <a:pt x="4753932" y="1196795"/>
                  <a:pt x="4745465" y="1199441"/>
                </a:cubicBezTo>
                <a:cubicBezTo>
                  <a:pt x="4736998" y="1202087"/>
                  <a:pt x="4723240" y="1199441"/>
                  <a:pt x="4720065" y="1205791"/>
                </a:cubicBezTo>
                <a:cubicBezTo>
                  <a:pt x="4716890" y="1212141"/>
                  <a:pt x="4707894" y="1229604"/>
                  <a:pt x="4726415" y="1237541"/>
                </a:cubicBezTo>
                <a:cubicBezTo>
                  <a:pt x="4744936" y="1245478"/>
                  <a:pt x="4784094" y="1247066"/>
                  <a:pt x="4831190" y="1253416"/>
                </a:cubicBezTo>
                <a:cubicBezTo>
                  <a:pt x="4878286" y="1259766"/>
                  <a:pt x="4956073" y="1259237"/>
                  <a:pt x="5008990" y="1275641"/>
                </a:cubicBezTo>
                <a:cubicBezTo>
                  <a:pt x="5061907" y="1292045"/>
                  <a:pt x="5112178" y="1326970"/>
                  <a:pt x="5148690" y="1351841"/>
                </a:cubicBezTo>
                <a:cubicBezTo>
                  <a:pt x="5185202" y="1376712"/>
                  <a:pt x="5184144" y="1390999"/>
                  <a:pt x="5228065" y="1424866"/>
                </a:cubicBezTo>
                <a:cubicBezTo>
                  <a:pt x="5271986" y="1458733"/>
                  <a:pt x="5345540" y="1508474"/>
                  <a:pt x="5412215" y="1555041"/>
                </a:cubicBezTo>
                <a:cubicBezTo>
                  <a:pt x="5412329" y="1555121"/>
                  <a:pt x="5567285" y="1666179"/>
                  <a:pt x="5628115" y="1704266"/>
                </a:cubicBezTo>
                <a:cubicBezTo>
                  <a:pt x="5688969" y="1742366"/>
                  <a:pt x="5718603" y="1756654"/>
                  <a:pt x="5777340" y="1783641"/>
                </a:cubicBezTo>
                <a:cubicBezTo>
                  <a:pt x="5836077" y="1810628"/>
                  <a:pt x="5944557" y="1823329"/>
                  <a:pt x="5980540" y="1866191"/>
                </a:cubicBezTo>
                <a:cubicBezTo>
                  <a:pt x="6016523" y="1909053"/>
                  <a:pt x="6000648" y="1989487"/>
                  <a:pt x="5993240" y="2040816"/>
                </a:cubicBezTo>
                <a:cubicBezTo>
                  <a:pt x="5985832" y="2092145"/>
                  <a:pt x="5958844" y="2133949"/>
                  <a:pt x="5936090" y="2174166"/>
                </a:cubicBezTo>
                <a:cubicBezTo>
                  <a:pt x="5913336" y="2214383"/>
                  <a:pt x="5888465" y="2249308"/>
                  <a:pt x="5856715" y="2282116"/>
                </a:cubicBezTo>
                <a:cubicBezTo>
                  <a:pt x="5824965" y="2314924"/>
                  <a:pt x="5784748" y="2343499"/>
                  <a:pt x="5745590" y="2371016"/>
                </a:cubicBezTo>
                <a:cubicBezTo>
                  <a:pt x="5706432" y="2398533"/>
                  <a:pt x="5652457" y="2429754"/>
                  <a:pt x="5621765" y="2447216"/>
                </a:cubicBezTo>
                <a:cubicBezTo>
                  <a:pt x="5591073" y="2464679"/>
                  <a:pt x="5581548" y="2466266"/>
                  <a:pt x="5561440" y="2475791"/>
                </a:cubicBezTo>
                <a:lnTo>
                  <a:pt x="5529518" y="2467095"/>
                </a:lnTo>
                <a:cubicBezTo>
                  <a:pt x="5570287" y="2506965"/>
                  <a:pt x="5583977" y="2563669"/>
                  <a:pt x="5618590" y="2593266"/>
                </a:cubicBezTo>
                <a:cubicBezTo>
                  <a:pt x="5655103" y="2624487"/>
                  <a:pt x="5700611" y="2623958"/>
                  <a:pt x="5742415" y="2647241"/>
                </a:cubicBezTo>
                <a:cubicBezTo>
                  <a:pt x="5784219" y="2670524"/>
                  <a:pt x="5837136" y="2701216"/>
                  <a:pt x="5869415" y="2732966"/>
                </a:cubicBezTo>
                <a:cubicBezTo>
                  <a:pt x="5901694" y="2764716"/>
                  <a:pt x="5927623" y="2803345"/>
                  <a:pt x="5936090" y="2837741"/>
                </a:cubicBezTo>
                <a:cubicBezTo>
                  <a:pt x="5944557" y="2872137"/>
                  <a:pt x="5937678" y="2908649"/>
                  <a:pt x="5920215" y="2939341"/>
                </a:cubicBezTo>
                <a:cubicBezTo>
                  <a:pt x="5902753" y="2970033"/>
                  <a:pt x="5870473" y="2997549"/>
                  <a:pt x="5831315" y="3021891"/>
                </a:cubicBezTo>
                <a:cubicBezTo>
                  <a:pt x="5792157" y="3046233"/>
                  <a:pt x="5730244" y="3074279"/>
                  <a:pt x="5685265" y="3085391"/>
                </a:cubicBezTo>
                <a:cubicBezTo>
                  <a:pt x="5640286" y="3096503"/>
                  <a:pt x="5578373" y="3075337"/>
                  <a:pt x="5561440" y="3088566"/>
                </a:cubicBezTo>
                <a:cubicBezTo>
                  <a:pt x="5544507" y="3101795"/>
                  <a:pt x="5583665" y="3142012"/>
                  <a:pt x="5583665" y="3164766"/>
                </a:cubicBezTo>
                <a:cubicBezTo>
                  <a:pt x="5583665" y="3187520"/>
                  <a:pt x="5573611" y="3195987"/>
                  <a:pt x="5561440" y="3225091"/>
                </a:cubicBezTo>
                <a:cubicBezTo>
                  <a:pt x="5549269" y="3254195"/>
                  <a:pt x="5529161" y="3303408"/>
                  <a:pt x="5510640" y="3339391"/>
                </a:cubicBezTo>
                <a:cubicBezTo>
                  <a:pt x="5492119" y="3375374"/>
                  <a:pt x="5472540" y="3396541"/>
                  <a:pt x="5450315" y="3440991"/>
                </a:cubicBezTo>
                <a:cubicBezTo>
                  <a:pt x="5428090" y="3485441"/>
                  <a:pt x="5396869" y="3555820"/>
                  <a:pt x="5377290" y="3606091"/>
                </a:cubicBezTo>
                <a:cubicBezTo>
                  <a:pt x="5357711" y="3656362"/>
                  <a:pt x="5354007" y="3705045"/>
                  <a:pt x="5332840" y="3742616"/>
                </a:cubicBezTo>
                <a:cubicBezTo>
                  <a:pt x="5311673" y="3780187"/>
                  <a:pt x="5273573" y="3815112"/>
                  <a:pt x="5250290" y="3831516"/>
                </a:cubicBezTo>
                <a:cubicBezTo>
                  <a:pt x="5227007" y="3847920"/>
                  <a:pt x="5216953" y="3846333"/>
                  <a:pt x="5193140" y="3841041"/>
                </a:cubicBezTo>
                <a:cubicBezTo>
                  <a:pt x="5181530" y="3838461"/>
                  <a:pt x="5170171" y="3828207"/>
                  <a:pt x="5157032" y="3818570"/>
                </a:cubicBezTo>
                <a:cubicBezTo>
                  <a:pt x="5151481" y="3818813"/>
                  <a:pt x="5148918" y="3816127"/>
                  <a:pt x="5139165" y="3844216"/>
                </a:cubicBezTo>
                <a:cubicBezTo>
                  <a:pt x="5125936" y="3882316"/>
                  <a:pt x="5096302" y="3995558"/>
                  <a:pt x="5085190" y="4044241"/>
                </a:cubicBezTo>
                <a:cubicBezTo>
                  <a:pt x="5074078" y="4092924"/>
                  <a:pt x="5073548" y="4102449"/>
                  <a:pt x="5072490" y="4136316"/>
                </a:cubicBezTo>
                <a:cubicBezTo>
                  <a:pt x="5071741" y="4160289"/>
                  <a:pt x="5079477" y="4195132"/>
                  <a:pt x="5080833" y="4221153"/>
                </a:cubicBezTo>
                <a:cubicBezTo>
                  <a:pt x="5119344" y="4210521"/>
                  <a:pt x="5160295" y="4199568"/>
                  <a:pt x="5188151" y="4207527"/>
                </a:cubicBezTo>
                <a:cubicBezTo>
                  <a:pt x="5238951" y="4222041"/>
                  <a:pt x="5251046" y="4304289"/>
                  <a:pt x="5304265" y="4323641"/>
                </a:cubicBezTo>
                <a:cubicBezTo>
                  <a:pt x="5357484" y="4342993"/>
                  <a:pt x="5427637" y="4311546"/>
                  <a:pt x="5507465" y="4323641"/>
                </a:cubicBezTo>
                <a:cubicBezTo>
                  <a:pt x="5587293" y="4335736"/>
                  <a:pt x="5633255" y="4359926"/>
                  <a:pt x="5783236" y="4396212"/>
                </a:cubicBezTo>
                <a:cubicBezTo>
                  <a:pt x="5933217" y="4432498"/>
                  <a:pt x="6279141" y="4517165"/>
                  <a:pt x="6407351" y="4541355"/>
                </a:cubicBezTo>
                <a:cubicBezTo>
                  <a:pt x="6535561" y="4565545"/>
                  <a:pt x="6501694" y="4529260"/>
                  <a:pt x="6552494" y="4541355"/>
                </a:cubicBezTo>
                <a:cubicBezTo>
                  <a:pt x="6603294" y="4553450"/>
                  <a:pt x="6627484" y="4580060"/>
                  <a:pt x="6712151" y="4613927"/>
                </a:cubicBezTo>
                <a:cubicBezTo>
                  <a:pt x="6796818" y="4647794"/>
                  <a:pt x="6949218" y="4681660"/>
                  <a:pt x="7060494" y="4744555"/>
                </a:cubicBezTo>
                <a:cubicBezTo>
                  <a:pt x="7171770" y="4807450"/>
                  <a:pt x="7275789" y="4906631"/>
                  <a:pt x="7379808" y="4991298"/>
                </a:cubicBezTo>
                <a:cubicBezTo>
                  <a:pt x="7483827" y="5075965"/>
                  <a:pt x="7570913" y="5160631"/>
                  <a:pt x="7684608" y="5252555"/>
                </a:cubicBezTo>
                <a:cubicBezTo>
                  <a:pt x="7798303" y="5344479"/>
                  <a:pt x="7936189" y="5433984"/>
                  <a:pt x="8061979" y="5542841"/>
                </a:cubicBezTo>
                <a:cubicBezTo>
                  <a:pt x="8187769" y="5651698"/>
                  <a:pt x="8308722" y="5787165"/>
                  <a:pt x="8439351" y="5905698"/>
                </a:cubicBezTo>
                <a:cubicBezTo>
                  <a:pt x="8569980" y="6024231"/>
                  <a:pt x="8727218" y="6154860"/>
                  <a:pt x="8845751" y="6254041"/>
                </a:cubicBezTo>
                <a:cubicBezTo>
                  <a:pt x="8964284" y="6353222"/>
                  <a:pt x="9048951" y="6418536"/>
                  <a:pt x="9150551" y="6500784"/>
                </a:cubicBezTo>
                <a:cubicBezTo>
                  <a:pt x="9111846" y="6570936"/>
                  <a:pt x="8973960" y="6534650"/>
                  <a:pt x="8845751" y="6529812"/>
                </a:cubicBezTo>
                <a:cubicBezTo>
                  <a:pt x="8717542" y="6524974"/>
                  <a:pt x="8526437" y="6495945"/>
                  <a:pt x="8381294" y="6471755"/>
                </a:cubicBezTo>
                <a:cubicBezTo>
                  <a:pt x="8236151" y="6447565"/>
                  <a:pt x="8301466" y="6449984"/>
                  <a:pt x="7974894" y="6384670"/>
                </a:cubicBezTo>
                <a:lnTo>
                  <a:pt x="7928755" y="6375406"/>
                </a:lnTo>
                <a:lnTo>
                  <a:pt x="8163579" y="6950727"/>
                </a:lnTo>
                <a:lnTo>
                  <a:pt x="8453865" y="7705470"/>
                </a:lnTo>
                <a:lnTo>
                  <a:pt x="8453865" y="8184441"/>
                </a:lnTo>
                <a:lnTo>
                  <a:pt x="8424836" y="8387641"/>
                </a:lnTo>
                <a:lnTo>
                  <a:pt x="8366779" y="8489241"/>
                </a:lnTo>
                <a:lnTo>
                  <a:pt x="7742665" y="9185927"/>
                </a:lnTo>
                <a:lnTo>
                  <a:pt x="7133065" y="9519755"/>
                </a:lnTo>
                <a:lnTo>
                  <a:pt x="6610551" y="9722955"/>
                </a:lnTo>
                <a:cubicBezTo>
                  <a:pt x="6762950" y="9801574"/>
                  <a:pt x="6915350" y="9880193"/>
                  <a:pt x="7045979" y="9955184"/>
                </a:cubicBezTo>
                <a:cubicBezTo>
                  <a:pt x="7176608" y="10030175"/>
                  <a:pt x="7285465" y="10076136"/>
                  <a:pt x="7394322" y="10172898"/>
                </a:cubicBezTo>
                <a:cubicBezTo>
                  <a:pt x="7503179" y="10269660"/>
                  <a:pt x="7590265" y="10422060"/>
                  <a:pt x="7699122" y="10535755"/>
                </a:cubicBezTo>
                <a:cubicBezTo>
                  <a:pt x="7807979" y="10649450"/>
                  <a:pt x="7941027" y="10760727"/>
                  <a:pt x="8047465" y="10855070"/>
                </a:cubicBezTo>
                <a:cubicBezTo>
                  <a:pt x="8153903" y="10949413"/>
                  <a:pt x="8245827" y="11007469"/>
                  <a:pt x="8337751" y="11101812"/>
                </a:cubicBezTo>
                <a:cubicBezTo>
                  <a:pt x="8429675" y="11196155"/>
                  <a:pt x="8528856" y="11358232"/>
                  <a:pt x="8599008" y="11421127"/>
                </a:cubicBezTo>
                <a:lnTo>
                  <a:pt x="8758665" y="11479184"/>
                </a:lnTo>
                <a:lnTo>
                  <a:pt x="8947351" y="11580784"/>
                </a:lnTo>
                <a:lnTo>
                  <a:pt x="354894" y="11551755"/>
                </a:lnTo>
                <a:cubicBezTo>
                  <a:pt x="412951" y="11484022"/>
                  <a:pt x="599218" y="11312270"/>
                  <a:pt x="717751" y="11174384"/>
                </a:cubicBezTo>
                <a:cubicBezTo>
                  <a:pt x="836284" y="11036498"/>
                  <a:pt x="964494" y="10823622"/>
                  <a:pt x="1066094" y="10724441"/>
                </a:cubicBezTo>
                <a:cubicBezTo>
                  <a:pt x="1167694" y="10625260"/>
                  <a:pt x="1358799" y="10748631"/>
                  <a:pt x="1327351" y="10579298"/>
                </a:cubicBezTo>
                <a:cubicBezTo>
                  <a:pt x="1295903" y="10409965"/>
                  <a:pt x="993522" y="9979374"/>
                  <a:pt x="877408" y="9708441"/>
                </a:cubicBezTo>
                <a:cubicBezTo>
                  <a:pt x="761294" y="9437508"/>
                  <a:pt x="698398" y="9147222"/>
                  <a:pt x="630665" y="8953698"/>
                </a:cubicBezTo>
                <a:cubicBezTo>
                  <a:pt x="562932" y="8760174"/>
                  <a:pt x="483103" y="8699698"/>
                  <a:pt x="471008" y="8547298"/>
                </a:cubicBezTo>
                <a:cubicBezTo>
                  <a:pt x="458913" y="8394898"/>
                  <a:pt x="538742" y="8208631"/>
                  <a:pt x="558094" y="8039298"/>
                </a:cubicBezTo>
                <a:cubicBezTo>
                  <a:pt x="577446" y="7869965"/>
                  <a:pt x="531484" y="7686117"/>
                  <a:pt x="587122" y="7531298"/>
                </a:cubicBezTo>
                <a:cubicBezTo>
                  <a:pt x="642760" y="7376479"/>
                  <a:pt x="824189" y="7241012"/>
                  <a:pt x="891922" y="7110384"/>
                </a:cubicBezTo>
                <a:cubicBezTo>
                  <a:pt x="959655" y="6979756"/>
                  <a:pt x="952398" y="6853965"/>
                  <a:pt x="993522" y="6747527"/>
                </a:cubicBezTo>
                <a:cubicBezTo>
                  <a:pt x="1034646" y="6641089"/>
                  <a:pt x="1086655" y="6556422"/>
                  <a:pt x="1138665" y="6471755"/>
                </a:cubicBezTo>
                <a:lnTo>
                  <a:pt x="1172510" y="6456196"/>
                </a:lnTo>
                <a:cubicBezTo>
                  <a:pt x="1170908" y="6456585"/>
                  <a:pt x="1169299" y="6456914"/>
                  <a:pt x="1167694" y="6457241"/>
                </a:cubicBezTo>
                <a:cubicBezTo>
                  <a:pt x="444399" y="6604803"/>
                  <a:pt x="291999" y="6628993"/>
                  <a:pt x="108151" y="6616898"/>
                </a:cubicBezTo>
                <a:cubicBezTo>
                  <a:pt x="-75697" y="6604803"/>
                  <a:pt x="21065" y="6449984"/>
                  <a:pt x="64608" y="6384670"/>
                </a:cubicBezTo>
                <a:cubicBezTo>
                  <a:pt x="108151" y="6319356"/>
                  <a:pt x="185560" y="6377412"/>
                  <a:pt x="369408" y="6225012"/>
                </a:cubicBezTo>
                <a:cubicBezTo>
                  <a:pt x="553256" y="6072612"/>
                  <a:pt x="904018" y="5702499"/>
                  <a:pt x="1167694" y="5470270"/>
                </a:cubicBezTo>
                <a:cubicBezTo>
                  <a:pt x="1431370" y="5238042"/>
                  <a:pt x="1767617" y="4955013"/>
                  <a:pt x="1951465" y="4831641"/>
                </a:cubicBezTo>
                <a:cubicBezTo>
                  <a:pt x="2135312" y="4708270"/>
                  <a:pt x="2169179" y="4759070"/>
                  <a:pt x="2270779" y="4730041"/>
                </a:cubicBezTo>
                <a:cubicBezTo>
                  <a:pt x="2372379" y="4701013"/>
                  <a:pt x="2440112" y="4686499"/>
                  <a:pt x="2561065" y="4657470"/>
                </a:cubicBezTo>
                <a:cubicBezTo>
                  <a:pt x="2561232" y="4657433"/>
                  <a:pt x="2868319" y="4589728"/>
                  <a:pt x="2996494" y="4555870"/>
                </a:cubicBezTo>
                <a:cubicBezTo>
                  <a:pt x="3124703" y="4522003"/>
                  <a:pt x="3206951" y="4488137"/>
                  <a:pt x="3330322" y="4454270"/>
                </a:cubicBezTo>
                <a:cubicBezTo>
                  <a:pt x="3453693" y="4420403"/>
                  <a:pt x="3656893" y="4381699"/>
                  <a:pt x="3736722" y="4352670"/>
                </a:cubicBezTo>
                <a:cubicBezTo>
                  <a:pt x="3816551" y="4323641"/>
                  <a:pt x="3775427" y="4299450"/>
                  <a:pt x="3809294" y="4280098"/>
                </a:cubicBezTo>
                <a:cubicBezTo>
                  <a:pt x="3843161" y="4260746"/>
                  <a:pt x="3891541" y="4248650"/>
                  <a:pt x="3939922" y="4236555"/>
                </a:cubicBezTo>
                <a:lnTo>
                  <a:pt x="3961115" y="4235308"/>
                </a:lnTo>
                <a:cubicBezTo>
                  <a:pt x="3922481" y="4185347"/>
                  <a:pt x="3916276" y="4159678"/>
                  <a:pt x="3897740" y="4114091"/>
                </a:cubicBezTo>
                <a:cubicBezTo>
                  <a:pt x="3878161" y="4065937"/>
                  <a:pt x="3861228" y="3995029"/>
                  <a:pt x="3850115" y="3955341"/>
                </a:cubicBezTo>
                <a:cubicBezTo>
                  <a:pt x="3839003" y="3915654"/>
                  <a:pt x="3843765" y="3888666"/>
                  <a:pt x="3831065" y="3875966"/>
                </a:cubicBezTo>
                <a:cubicBezTo>
                  <a:pt x="3818365" y="3863266"/>
                  <a:pt x="3782911" y="3890783"/>
                  <a:pt x="3773915" y="3879141"/>
                </a:cubicBezTo>
                <a:lnTo>
                  <a:pt x="3773884" y="3879090"/>
                </a:lnTo>
                <a:lnTo>
                  <a:pt x="3770740" y="3879141"/>
                </a:lnTo>
                <a:cubicBezTo>
                  <a:pt x="3746928" y="3875437"/>
                  <a:pt x="3705653" y="3857974"/>
                  <a:pt x="3688190" y="3834691"/>
                </a:cubicBezTo>
                <a:cubicBezTo>
                  <a:pt x="3670728" y="3811408"/>
                  <a:pt x="3689777" y="3790241"/>
                  <a:pt x="3665965" y="3739441"/>
                </a:cubicBezTo>
                <a:cubicBezTo>
                  <a:pt x="3642153" y="3688641"/>
                  <a:pt x="3574419" y="3579103"/>
                  <a:pt x="3545315" y="3529891"/>
                </a:cubicBezTo>
                <a:cubicBezTo>
                  <a:pt x="3516211" y="3480679"/>
                  <a:pt x="3513565" y="3489145"/>
                  <a:pt x="3491340" y="3444166"/>
                </a:cubicBezTo>
                <a:cubicBezTo>
                  <a:pt x="3469115" y="3399187"/>
                  <a:pt x="3432073" y="3306583"/>
                  <a:pt x="3411965" y="3260016"/>
                </a:cubicBezTo>
                <a:cubicBezTo>
                  <a:pt x="3411941" y="3259909"/>
                  <a:pt x="3394487" y="3181687"/>
                  <a:pt x="3370690" y="3164766"/>
                </a:cubicBezTo>
                <a:cubicBezTo>
                  <a:pt x="3346878" y="3147833"/>
                  <a:pt x="3317244" y="3175878"/>
                  <a:pt x="3269090" y="3158416"/>
                </a:cubicBezTo>
                <a:cubicBezTo>
                  <a:pt x="3220936" y="3140954"/>
                  <a:pt x="3120394" y="3101795"/>
                  <a:pt x="3081765" y="3059991"/>
                </a:cubicBezTo>
                <a:cubicBezTo>
                  <a:pt x="3043136" y="3018187"/>
                  <a:pt x="3029377" y="2958391"/>
                  <a:pt x="3037315" y="2907591"/>
                </a:cubicBezTo>
                <a:cubicBezTo>
                  <a:pt x="3045253" y="2856791"/>
                  <a:pt x="3085998" y="2801758"/>
                  <a:pt x="3129390" y="2755191"/>
                </a:cubicBezTo>
                <a:cubicBezTo>
                  <a:pt x="3172782" y="2708624"/>
                  <a:pt x="3248452" y="2662058"/>
                  <a:pt x="3297665" y="2628191"/>
                </a:cubicBezTo>
                <a:cubicBezTo>
                  <a:pt x="3346878" y="2594324"/>
                  <a:pt x="3418844" y="2572628"/>
                  <a:pt x="3424665" y="2551991"/>
                </a:cubicBezTo>
                <a:cubicBezTo>
                  <a:pt x="3430363" y="2531792"/>
                  <a:pt x="3342780" y="2523252"/>
                  <a:pt x="3333479" y="2505329"/>
                </a:cubicBezTo>
                <a:cubicBezTo>
                  <a:pt x="3302798" y="2500225"/>
                  <a:pt x="3289381" y="2492512"/>
                  <a:pt x="3246865" y="2459916"/>
                </a:cubicBezTo>
                <a:cubicBezTo>
                  <a:pt x="3199240" y="2423404"/>
                  <a:pt x="3109811" y="2357787"/>
                  <a:pt x="3059540" y="2288466"/>
                </a:cubicBezTo>
                <a:cubicBezTo>
                  <a:pt x="3009269" y="2219145"/>
                  <a:pt x="2955823" y="2103787"/>
                  <a:pt x="2945240" y="2043991"/>
                </a:cubicBezTo>
                <a:cubicBezTo>
                  <a:pt x="2934657" y="1984195"/>
                  <a:pt x="2980694" y="1953503"/>
                  <a:pt x="2996040" y="1929691"/>
                </a:cubicBezTo>
                <a:cubicBezTo>
                  <a:pt x="3011386" y="1905879"/>
                  <a:pt x="3015619" y="1914874"/>
                  <a:pt x="3037315" y="1901116"/>
                </a:cubicBezTo>
                <a:cubicBezTo>
                  <a:pt x="3059011" y="1887358"/>
                  <a:pt x="3094994" y="1860899"/>
                  <a:pt x="3126215" y="1847141"/>
                </a:cubicBezTo>
                <a:cubicBezTo>
                  <a:pt x="3157436" y="1833383"/>
                  <a:pt x="3188127" y="1834441"/>
                  <a:pt x="3224640" y="1818566"/>
                </a:cubicBezTo>
                <a:cubicBezTo>
                  <a:pt x="3261152" y="1802691"/>
                  <a:pt x="3319890" y="1770412"/>
                  <a:pt x="3345290" y="1751891"/>
                </a:cubicBezTo>
                <a:cubicBezTo>
                  <a:pt x="3370690" y="1733370"/>
                  <a:pt x="3347407" y="1733370"/>
                  <a:pt x="3377040" y="1707441"/>
                </a:cubicBezTo>
                <a:cubicBezTo>
                  <a:pt x="3406673" y="1681512"/>
                  <a:pt x="3470173" y="1637591"/>
                  <a:pt x="3523090" y="1596316"/>
                </a:cubicBezTo>
                <a:cubicBezTo>
                  <a:pt x="3576007" y="1555041"/>
                  <a:pt x="3634215" y="1503183"/>
                  <a:pt x="3694540" y="1459791"/>
                </a:cubicBezTo>
                <a:cubicBezTo>
                  <a:pt x="3754865" y="1416399"/>
                  <a:pt x="3843765" y="1361366"/>
                  <a:pt x="3885040" y="1335966"/>
                </a:cubicBezTo>
                <a:cubicBezTo>
                  <a:pt x="3926315" y="1310566"/>
                  <a:pt x="3906736" y="1316916"/>
                  <a:pt x="3942190" y="1307391"/>
                </a:cubicBezTo>
                <a:cubicBezTo>
                  <a:pt x="3977644" y="1297866"/>
                  <a:pt x="4053315" y="1286753"/>
                  <a:pt x="4097765" y="1278816"/>
                </a:cubicBezTo>
                <a:cubicBezTo>
                  <a:pt x="4097856" y="1278803"/>
                  <a:pt x="4185620" y="1265584"/>
                  <a:pt x="4208890" y="1259766"/>
                </a:cubicBezTo>
                <a:cubicBezTo>
                  <a:pt x="4232173" y="1253945"/>
                  <a:pt x="4236407" y="1250770"/>
                  <a:pt x="4237465" y="1243891"/>
                </a:cubicBezTo>
                <a:cubicBezTo>
                  <a:pt x="4238523" y="1237012"/>
                  <a:pt x="4225294" y="1226958"/>
                  <a:pt x="4215240" y="1218491"/>
                </a:cubicBezTo>
                <a:cubicBezTo>
                  <a:pt x="4205186" y="1210024"/>
                  <a:pt x="4187194" y="1201558"/>
                  <a:pt x="4177140" y="1193091"/>
                </a:cubicBezTo>
                <a:cubicBezTo>
                  <a:pt x="4167086" y="1184624"/>
                  <a:pt x="4158090" y="1176158"/>
                  <a:pt x="4154915" y="1167691"/>
                </a:cubicBezTo>
                <a:cubicBezTo>
                  <a:pt x="4151740" y="1159224"/>
                  <a:pt x="4155973" y="1152345"/>
                  <a:pt x="4158090" y="1142291"/>
                </a:cubicBezTo>
                <a:cubicBezTo>
                  <a:pt x="4160207" y="1132237"/>
                  <a:pt x="4157032" y="1115833"/>
                  <a:pt x="4167615" y="1107366"/>
                </a:cubicBezTo>
                <a:cubicBezTo>
                  <a:pt x="4178198" y="1098899"/>
                  <a:pt x="4208361" y="1091491"/>
                  <a:pt x="4221590" y="1091491"/>
                </a:cubicBezTo>
                <a:cubicBezTo>
                  <a:pt x="4234819" y="1091491"/>
                  <a:pt x="4241169" y="1102074"/>
                  <a:pt x="4246990" y="1107366"/>
                </a:cubicBezTo>
                <a:cubicBezTo>
                  <a:pt x="4251356" y="1111335"/>
                  <a:pt x="4238755" y="1123043"/>
                  <a:pt x="4244014" y="1125077"/>
                </a:cubicBezTo>
                <a:lnTo>
                  <a:pt x="4256515" y="1123241"/>
                </a:lnTo>
                <a:cubicBezTo>
                  <a:pt x="4284561" y="1114774"/>
                  <a:pt x="4375048" y="1071912"/>
                  <a:pt x="4415265" y="1056566"/>
                </a:cubicBezTo>
                <a:lnTo>
                  <a:pt x="4417948" y="1055515"/>
                </a:lnTo>
                <a:cubicBezTo>
                  <a:pt x="4408974" y="1053261"/>
                  <a:pt x="4404068" y="1048544"/>
                  <a:pt x="4398596" y="1043072"/>
                </a:cubicBezTo>
                <a:cubicBezTo>
                  <a:pt x="4390659" y="1035135"/>
                  <a:pt x="4386690" y="1023229"/>
                  <a:pt x="4384309" y="1012116"/>
                </a:cubicBezTo>
                <a:cubicBezTo>
                  <a:pt x="4381928" y="1001004"/>
                  <a:pt x="4382325" y="988303"/>
                  <a:pt x="4384309" y="976397"/>
                </a:cubicBezTo>
                <a:cubicBezTo>
                  <a:pt x="4386293" y="964491"/>
                  <a:pt x="4391453" y="949807"/>
                  <a:pt x="4396215" y="940679"/>
                </a:cubicBezTo>
                <a:cubicBezTo>
                  <a:pt x="4400977" y="931551"/>
                  <a:pt x="4413281" y="925995"/>
                  <a:pt x="4412884" y="921629"/>
                </a:cubicBezTo>
                <a:cubicBezTo>
                  <a:pt x="4412487" y="917263"/>
                  <a:pt x="4405343" y="917263"/>
                  <a:pt x="4393834" y="914485"/>
                </a:cubicBezTo>
                <a:cubicBezTo>
                  <a:pt x="4382325" y="911707"/>
                  <a:pt x="4355337" y="916072"/>
                  <a:pt x="4343828" y="904960"/>
                </a:cubicBezTo>
                <a:cubicBezTo>
                  <a:pt x="4332319" y="893848"/>
                  <a:pt x="4323587" y="863288"/>
                  <a:pt x="4324778" y="847810"/>
                </a:cubicBezTo>
                <a:cubicBezTo>
                  <a:pt x="4325968" y="832332"/>
                  <a:pt x="4343034" y="822807"/>
                  <a:pt x="4350971" y="812091"/>
                </a:cubicBezTo>
                <a:cubicBezTo>
                  <a:pt x="4358908" y="801375"/>
                  <a:pt x="4370815" y="789469"/>
                  <a:pt x="4372403" y="783516"/>
                </a:cubicBezTo>
                <a:cubicBezTo>
                  <a:pt x="4373990" y="777563"/>
                  <a:pt x="4355733" y="785897"/>
                  <a:pt x="4360496" y="776372"/>
                </a:cubicBezTo>
                <a:cubicBezTo>
                  <a:pt x="4365259" y="766847"/>
                  <a:pt x="4392644" y="739066"/>
                  <a:pt x="4400978" y="726366"/>
                </a:cubicBezTo>
                <a:cubicBezTo>
                  <a:pt x="4409312" y="713666"/>
                  <a:pt x="4412884" y="709300"/>
                  <a:pt x="4410503" y="700172"/>
                </a:cubicBezTo>
                <a:cubicBezTo>
                  <a:pt x="4408122" y="691044"/>
                  <a:pt x="4390659" y="682709"/>
                  <a:pt x="4386690" y="671597"/>
                </a:cubicBezTo>
                <a:cubicBezTo>
                  <a:pt x="4382721" y="660485"/>
                  <a:pt x="4385103" y="644212"/>
                  <a:pt x="4386690" y="633497"/>
                </a:cubicBezTo>
                <a:cubicBezTo>
                  <a:pt x="4388277" y="622782"/>
                  <a:pt x="4397406" y="614448"/>
                  <a:pt x="4396215" y="607304"/>
                </a:cubicBezTo>
                <a:cubicBezTo>
                  <a:pt x="4395024" y="600160"/>
                  <a:pt x="4389468" y="591826"/>
                  <a:pt x="4379546" y="590635"/>
                </a:cubicBezTo>
                <a:cubicBezTo>
                  <a:pt x="4369624" y="589444"/>
                  <a:pt x="4347796" y="602541"/>
                  <a:pt x="4336684" y="600160"/>
                </a:cubicBezTo>
                <a:cubicBezTo>
                  <a:pt x="4325572" y="597779"/>
                  <a:pt x="4320015" y="586666"/>
                  <a:pt x="4312871" y="576347"/>
                </a:cubicBezTo>
                <a:cubicBezTo>
                  <a:pt x="4305727" y="566028"/>
                  <a:pt x="4294615" y="550550"/>
                  <a:pt x="4293821" y="538247"/>
                </a:cubicBezTo>
                <a:cubicBezTo>
                  <a:pt x="4293027" y="525944"/>
                  <a:pt x="4300965" y="510863"/>
                  <a:pt x="4308109" y="502529"/>
                </a:cubicBezTo>
                <a:cubicBezTo>
                  <a:pt x="4315253" y="494195"/>
                  <a:pt x="4325572" y="488241"/>
                  <a:pt x="4336684" y="488241"/>
                </a:cubicBezTo>
                <a:cubicBezTo>
                  <a:pt x="4347796" y="488241"/>
                  <a:pt x="4364068" y="506895"/>
                  <a:pt x="4374784" y="502529"/>
                </a:cubicBezTo>
                <a:cubicBezTo>
                  <a:pt x="4385500" y="498163"/>
                  <a:pt x="4395422" y="475541"/>
                  <a:pt x="4400978" y="462047"/>
                </a:cubicBezTo>
                <a:cubicBezTo>
                  <a:pt x="4406534" y="448553"/>
                  <a:pt x="4411296" y="435060"/>
                  <a:pt x="4408121" y="421566"/>
                </a:cubicBezTo>
                <a:cubicBezTo>
                  <a:pt x="4404946" y="408072"/>
                  <a:pt x="4381531" y="396563"/>
                  <a:pt x="4381928" y="381085"/>
                </a:cubicBezTo>
                <a:cubicBezTo>
                  <a:pt x="4382325" y="365607"/>
                  <a:pt x="4402566" y="341000"/>
                  <a:pt x="4410503" y="328697"/>
                </a:cubicBezTo>
                <a:cubicBezTo>
                  <a:pt x="4418440" y="316394"/>
                  <a:pt x="4428363" y="320363"/>
                  <a:pt x="4429553" y="307266"/>
                </a:cubicBezTo>
                <a:cubicBezTo>
                  <a:pt x="4430743" y="294169"/>
                  <a:pt x="4423599" y="268769"/>
                  <a:pt x="4417646" y="250116"/>
                </a:cubicBezTo>
                <a:cubicBezTo>
                  <a:pt x="4411693" y="231463"/>
                  <a:pt x="4400978" y="211619"/>
                  <a:pt x="4393834" y="195347"/>
                </a:cubicBezTo>
                <a:cubicBezTo>
                  <a:pt x="4386690" y="179075"/>
                  <a:pt x="4377959" y="169551"/>
                  <a:pt x="4374784" y="152485"/>
                </a:cubicBezTo>
                <a:cubicBezTo>
                  <a:pt x="4371609" y="135419"/>
                  <a:pt x="4368831" y="115178"/>
                  <a:pt x="4374784" y="92953"/>
                </a:cubicBezTo>
                <a:cubicBezTo>
                  <a:pt x="4380737" y="70728"/>
                  <a:pt x="4395422" y="34613"/>
                  <a:pt x="4410503" y="19135"/>
                </a:cubicBezTo>
                <a:cubicBezTo>
                  <a:pt x="4425584" y="3657"/>
                  <a:pt x="4446618" y="879"/>
                  <a:pt x="4465271" y="8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4139952" y="507589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accent6">
                    <a:lumMod val="50000"/>
                  </a:schemeClr>
                </a:solidFill>
                <a:latin typeface="华文黑体" pitchFamily="2" charset="-122"/>
                <a:ea typeface="华文黑体" pitchFamily="2" charset="-122"/>
                <a:cs typeface="华文黑体" pitchFamily="2" charset="-122"/>
              </a:rPr>
              <a:t>康熙</a:t>
            </a:r>
            <a:endParaRPr lang="en-US" altLang="zh-CN" dirty="0" smtClean="0">
              <a:solidFill>
                <a:schemeClr val="accent6">
                  <a:lumMod val="50000"/>
                </a:schemeClr>
              </a:solidFill>
              <a:latin typeface="华文黑体" pitchFamily="2" charset="-122"/>
              <a:ea typeface="华文黑体" pitchFamily="2" charset="-122"/>
              <a:cs typeface="华文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835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1813874" y="1916832"/>
            <a:ext cx="2769710" cy="3398540"/>
          </a:xfrm>
          <a:custGeom>
            <a:avLst/>
            <a:gdLst/>
            <a:ahLst/>
            <a:cxnLst/>
            <a:rect l="l" t="t" r="r" b="b"/>
            <a:pathLst>
              <a:path w="5072881" h="6224619">
                <a:moveTo>
                  <a:pt x="2400781" y="31"/>
                </a:moveTo>
                <a:cubicBezTo>
                  <a:pt x="2434912" y="-763"/>
                  <a:pt x="2484919" y="13525"/>
                  <a:pt x="2534131" y="19081"/>
                </a:cubicBezTo>
                <a:cubicBezTo>
                  <a:pt x="2583344" y="24637"/>
                  <a:pt x="2636525" y="19875"/>
                  <a:pt x="2696056" y="33369"/>
                </a:cubicBezTo>
                <a:cubicBezTo>
                  <a:pt x="2755587" y="46863"/>
                  <a:pt x="2838932" y="88138"/>
                  <a:pt x="2891319" y="100044"/>
                </a:cubicBezTo>
                <a:cubicBezTo>
                  <a:pt x="2943706" y="111950"/>
                  <a:pt x="2977043" y="108378"/>
                  <a:pt x="3010381" y="104806"/>
                </a:cubicBezTo>
                <a:cubicBezTo>
                  <a:pt x="3023081" y="119094"/>
                  <a:pt x="3021494" y="126238"/>
                  <a:pt x="3048481" y="147669"/>
                </a:cubicBezTo>
                <a:cubicBezTo>
                  <a:pt x="3075468" y="169100"/>
                  <a:pt x="3145319" y="219900"/>
                  <a:pt x="3172306" y="233394"/>
                </a:cubicBezTo>
                <a:cubicBezTo>
                  <a:pt x="3199293" y="246888"/>
                  <a:pt x="3194531" y="222281"/>
                  <a:pt x="3210406" y="228631"/>
                </a:cubicBezTo>
                <a:lnTo>
                  <a:pt x="3277081" y="271494"/>
                </a:lnTo>
                <a:lnTo>
                  <a:pt x="3434244" y="376269"/>
                </a:lnTo>
                <a:cubicBezTo>
                  <a:pt x="3445356" y="412781"/>
                  <a:pt x="3442975" y="438181"/>
                  <a:pt x="3467581" y="485806"/>
                </a:cubicBezTo>
                <a:cubicBezTo>
                  <a:pt x="3492187" y="533431"/>
                  <a:pt x="3546956" y="596138"/>
                  <a:pt x="3581881" y="662019"/>
                </a:cubicBezTo>
                <a:cubicBezTo>
                  <a:pt x="3616806" y="727900"/>
                  <a:pt x="3645381" y="812038"/>
                  <a:pt x="3677131" y="881094"/>
                </a:cubicBezTo>
                <a:cubicBezTo>
                  <a:pt x="3708881" y="950150"/>
                  <a:pt x="3740631" y="1013253"/>
                  <a:pt x="3772381" y="1076356"/>
                </a:cubicBezTo>
                <a:cubicBezTo>
                  <a:pt x="3796194" y="1070006"/>
                  <a:pt x="3804132" y="1055719"/>
                  <a:pt x="3843819" y="1057306"/>
                </a:cubicBezTo>
                <a:cubicBezTo>
                  <a:pt x="3883506" y="1058893"/>
                  <a:pt x="3985106" y="1076356"/>
                  <a:pt x="4010506" y="1085881"/>
                </a:cubicBezTo>
                <a:cubicBezTo>
                  <a:pt x="3991456" y="1106519"/>
                  <a:pt x="3954943" y="1120807"/>
                  <a:pt x="3953356" y="1147794"/>
                </a:cubicBezTo>
                <a:cubicBezTo>
                  <a:pt x="3951769" y="1174781"/>
                  <a:pt x="3988281" y="1218437"/>
                  <a:pt x="4000981" y="1247806"/>
                </a:cubicBezTo>
                <a:cubicBezTo>
                  <a:pt x="4013681" y="1277175"/>
                  <a:pt x="4027175" y="1297812"/>
                  <a:pt x="4029556" y="1324006"/>
                </a:cubicBezTo>
                <a:cubicBezTo>
                  <a:pt x="4031937" y="1350200"/>
                  <a:pt x="4016063" y="1386713"/>
                  <a:pt x="4015269" y="1404969"/>
                </a:cubicBezTo>
                <a:cubicBezTo>
                  <a:pt x="4014475" y="1423225"/>
                  <a:pt x="4031938" y="1420844"/>
                  <a:pt x="4024794" y="1433544"/>
                </a:cubicBezTo>
                <a:cubicBezTo>
                  <a:pt x="4017650" y="1446244"/>
                  <a:pt x="3987487" y="1469263"/>
                  <a:pt x="3972406" y="1481169"/>
                </a:cubicBezTo>
                <a:cubicBezTo>
                  <a:pt x="3957325" y="1493075"/>
                  <a:pt x="3942243" y="1490694"/>
                  <a:pt x="3934306" y="1504981"/>
                </a:cubicBezTo>
                <a:cubicBezTo>
                  <a:pt x="3926369" y="1519268"/>
                  <a:pt x="3933512" y="1541494"/>
                  <a:pt x="3924781" y="1566894"/>
                </a:cubicBezTo>
                <a:cubicBezTo>
                  <a:pt x="3902556" y="1603406"/>
                  <a:pt x="3867631" y="1644681"/>
                  <a:pt x="3858106" y="1676431"/>
                </a:cubicBezTo>
                <a:cubicBezTo>
                  <a:pt x="3848581" y="1708181"/>
                  <a:pt x="3872393" y="1724057"/>
                  <a:pt x="3867631" y="1757394"/>
                </a:cubicBezTo>
                <a:cubicBezTo>
                  <a:pt x="3862869" y="1790731"/>
                  <a:pt x="3839850" y="1834387"/>
                  <a:pt x="3829531" y="1876456"/>
                </a:cubicBezTo>
                <a:cubicBezTo>
                  <a:pt x="3819212" y="1918525"/>
                  <a:pt x="3825563" y="1974087"/>
                  <a:pt x="3805719" y="2009806"/>
                </a:cubicBezTo>
                <a:cubicBezTo>
                  <a:pt x="3785875" y="2045525"/>
                  <a:pt x="3727931" y="2074894"/>
                  <a:pt x="3710469" y="2090769"/>
                </a:cubicBezTo>
                <a:cubicBezTo>
                  <a:pt x="3699356" y="2160619"/>
                  <a:pt x="3696181" y="2260631"/>
                  <a:pt x="3677131" y="2300319"/>
                </a:cubicBezTo>
                <a:cubicBezTo>
                  <a:pt x="3658081" y="2340007"/>
                  <a:pt x="3617600" y="2319369"/>
                  <a:pt x="3596169" y="2328894"/>
                </a:cubicBezTo>
                <a:cubicBezTo>
                  <a:pt x="3574738" y="2338419"/>
                  <a:pt x="3558069" y="2345563"/>
                  <a:pt x="3548544" y="2357469"/>
                </a:cubicBezTo>
                <a:cubicBezTo>
                  <a:pt x="3539019" y="2369375"/>
                  <a:pt x="3551719" y="2382075"/>
                  <a:pt x="3539019" y="2400331"/>
                </a:cubicBezTo>
                <a:cubicBezTo>
                  <a:pt x="3526319" y="2418587"/>
                  <a:pt x="3493775" y="2450337"/>
                  <a:pt x="3472344" y="2467006"/>
                </a:cubicBezTo>
                <a:cubicBezTo>
                  <a:pt x="3450913" y="2483675"/>
                  <a:pt x="3432656" y="2481294"/>
                  <a:pt x="3410431" y="2500344"/>
                </a:cubicBezTo>
                <a:cubicBezTo>
                  <a:pt x="3388206" y="2519394"/>
                  <a:pt x="3353281" y="2553525"/>
                  <a:pt x="3338994" y="2581306"/>
                </a:cubicBezTo>
                <a:cubicBezTo>
                  <a:pt x="3324707" y="2609087"/>
                  <a:pt x="3324706" y="2667031"/>
                  <a:pt x="3324706" y="2667031"/>
                </a:cubicBezTo>
                <a:lnTo>
                  <a:pt x="3310419" y="2752756"/>
                </a:lnTo>
                <a:cubicBezTo>
                  <a:pt x="3318356" y="2755931"/>
                  <a:pt x="3323119" y="2755137"/>
                  <a:pt x="3334231" y="2762281"/>
                </a:cubicBezTo>
                <a:cubicBezTo>
                  <a:pt x="3345343" y="2769425"/>
                  <a:pt x="3358838" y="2786888"/>
                  <a:pt x="3377094" y="2795619"/>
                </a:cubicBezTo>
                <a:cubicBezTo>
                  <a:pt x="3395350" y="2804350"/>
                  <a:pt x="3427894" y="2810700"/>
                  <a:pt x="3443769" y="2814669"/>
                </a:cubicBezTo>
                <a:cubicBezTo>
                  <a:pt x="3459644" y="2818638"/>
                  <a:pt x="3465994" y="2807525"/>
                  <a:pt x="3472344" y="2819431"/>
                </a:cubicBezTo>
                <a:cubicBezTo>
                  <a:pt x="3478694" y="2831337"/>
                  <a:pt x="3472344" y="2854356"/>
                  <a:pt x="3481869" y="2886106"/>
                </a:cubicBezTo>
                <a:cubicBezTo>
                  <a:pt x="3491394" y="2917856"/>
                  <a:pt x="3512825" y="2957544"/>
                  <a:pt x="3529494" y="3009931"/>
                </a:cubicBezTo>
                <a:cubicBezTo>
                  <a:pt x="3537511" y="3035127"/>
                  <a:pt x="3553239" y="3062158"/>
                  <a:pt x="3565682" y="3092141"/>
                </a:cubicBezTo>
                <a:cubicBezTo>
                  <a:pt x="3603687" y="3121387"/>
                  <a:pt x="3646668" y="3158044"/>
                  <a:pt x="3677131" y="3176619"/>
                </a:cubicBezTo>
                <a:cubicBezTo>
                  <a:pt x="3709675" y="3196463"/>
                  <a:pt x="3730312" y="3199638"/>
                  <a:pt x="3753331" y="3205194"/>
                </a:cubicBezTo>
                <a:cubicBezTo>
                  <a:pt x="3776350" y="3210750"/>
                  <a:pt x="3779525" y="3202812"/>
                  <a:pt x="3815244" y="3209956"/>
                </a:cubicBezTo>
                <a:cubicBezTo>
                  <a:pt x="3850963" y="3217100"/>
                  <a:pt x="3967644" y="3248056"/>
                  <a:pt x="3967644" y="3248056"/>
                </a:cubicBezTo>
                <a:lnTo>
                  <a:pt x="4024794" y="3262344"/>
                </a:lnTo>
                <a:cubicBezTo>
                  <a:pt x="4062100" y="3272663"/>
                  <a:pt x="4138300" y="3303619"/>
                  <a:pt x="4191481" y="3309969"/>
                </a:cubicBezTo>
                <a:cubicBezTo>
                  <a:pt x="4244662" y="3316319"/>
                  <a:pt x="4287525" y="3295682"/>
                  <a:pt x="4343881" y="3300444"/>
                </a:cubicBezTo>
                <a:cubicBezTo>
                  <a:pt x="4400237" y="3305206"/>
                  <a:pt x="4473263" y="3329019"/>
                  <a:pt x="4529619" y="3338544"/>
                </a:cubicBezTo>
                <a:cubicBezTo>
                  <a:pt x="4585975" y="3348069"/>
                  <a:pt x="4639950" y="3352832"/>
                  <a:pt x="4682019" y="3357594"/>
                </a:cubicBezTo>
                <a:cubicBezTo>
                  <a:pt x="4724088" y="3362356"/>
                  <a:pt x="4757425" y="3367119"/>
                  <a:pt x="4782031" y="3367119"/>
                </a:cubicBezTo>
                <a:cubicBezTo>
                  <a:pt x="4806637" y="3367119"/>
                  <a:pt x="4815368" y="3362357"/>
                  <a:pt x="4829656" y="3357594"/>
                </a:cubicBezTo>
                <a:cubicBezTo>
                  <a:pt x="4843944" y="3352831"/>
                  <a:pt x="4842356" y="3330607"/>
                  <a:pt x="4867756" y="3338544"/>
                </a:cubicBezTo>
                <a:cubicBezTo>
                  <a:pt x="4893156" y="3346481"/>
                  <a:pt x="4948719" y="3381407"/>
                  <a:pt x="4982056" y="3405219"/>
                </a:cubicBezTo>
                <a:cubicBezTo>
                  <a:pt x="5015393" y="3429031"/>
                  <a:pt x="5054287" y="3458400"/>
                  <a:pt x="5067781" y="3481419"/>
                </a:cubicBezTo>
                <a:cubicBezTo>
                  <a:pt x="5081275" y="3504438"/>
                  <a:pt x="5063813" y="3518725"/>
                  <a:pt x="5063019" y="3543331"/>
                </a:cubicBezTo>
                <a:cubicBezTo>
                  <a:pt x="5062225" y="3567937"/>
                  <a:pt x="5062225" y="3602862"/>
                  <a:pt x="5063019" y="3629056"/>
                </a:cubicBezTo>
                <a:cubicBezTo>
                  <a:pt x="5063813" y="3655250"/>
                  <a:pt x="5075718" y="3675094"/>
                  <a:pt x="5067781" y="3700494"/>
                </a:cubicBezTo>
                <a:cubicBezTo>
                  <a:pt x="5059844" y="3725894"/>
                  <a:pt x="5025713" y="3759231"/>
                  <a:pt x="5015394" y="3781456"/>
                </a:cubicBezTo>
                <a:cubicBezTo>
                  <a:pt x="5005075" y="3803681"/>
                  <a:pt x="5018569" y="3812413"/>
                  <a:pt x="5005869" y="3833844"/>
                </a:cubicBezTo>
                <a:cubicBezTo>
                  <a:pt x="4993169" y="3855275"/>
                  <a:pt x="4949513" y="3886232"/>
                  <a:pt x="4939194" y="3910044"/>
                </a:cubicBezTo>
                <a:cubicBezTo>
                  <a:pt x="4928875" y="3933856"/>
                  <a:pt x="4947131" y="3952113"/>
                  <a:pt x="4943956" y="3976719"/>
                </a:cubicBezTo>
                <a:cubicBezTo>
                  <a:pt x="4940781" y="4001325"/>
                  <a:pt x="4920938" y="4038631"/>
                  <a:pt x="4920144" y="4057681"/>
                </a:cubicBezTo>
                <a:cubicBezTo>
                  <a:pt x="4919350" y="4076731"/>
                  <a:pt x="4947131" y="4074350"/>
                  <a:pt x="4939194" y="4091019"/>
                </a:cubicBezTo>
                <a:cubicBezTo>
                  <a:pt x="4931257" y="4107688"/>
                  <a:pt x="4886806" y="4118007"/>
                  <a:pt x="4872519" y="4157694"/>
                </a:cubicBezTo>
                <a:cubicBezTo>
                  <a:pt x="4858232" y="4197381"/>
                  <a:pt x="4862200" y="4273582"/>
                  <a:pt x="4853469" y="4329144"/>
                </a:cubicBezTo>
                <a:cubicBezTo>
                  <a:pt x="4844738" y="4384707"/>
                  <a:pt x="4818544" y="4451382"/>
                  <a:pt x="4820131" y="4491069"/>
                </a:cubicBezTo>
                <a:cubicBezTo>
                  <a:pt x="4821718" y="4530756"/>
                  <a:pt x="4847913" y="4538694"/>
                  <a:pt x="4862994" y="4567269"/>
                </a:cubicBezTo>
                <a:cubicBezTo>
                  <a:pt x="4878075" y="4595844"/>
                  <a:pt x="4905857" y="4626800"/>
                  <a:pt x="4910619" y="4662519"/>
                </a:cubicBezTo>
                <a:cubicBezTo>
                  <a:pt x="4915381" y="4698238"/>
                  <a:pt x="4892363" y="4739512"/>
                  <a:pt x="4891569" y="4781581"/>
                </a:cubicBezTo>
                <a:cubicBezTo>
                  <a:pt x="4890775" y="4823650"/>
                  <a:pt x="4917762" y="4887944"/>
                  <a:pt x="4905856" y="4914931"/>
                </a:cubicBezTo>
                <a:cubicBezTo>
                  <a:pt x="4877281" y="4924456"/>
                  <a:pt x="4835212" y="4918106"/>
                  <a:pt x="4820131" y="4943506"/>
                </a:cubicBezTo>
                <a:cubicBezTo>
                  <a:pt x="4805050" y="4968906"/>
                  <a:pt x="4818544" y="5030025"/>
                  <a:pt x="4815369" y="5067331"/>
                </a:cubicBezTo>
                <a:cubicBezTo>
                  <a:pt x="4812194" y="5104637"/>
                  <a:pt x="4802668" y="5133213"/>
                  <a:pt x="4801081" y="5167344"/>
                </a:cubicBezTo>
                <a:cubicBezTo>
                  <a:pt x="4799494" y="5201475"/>
                  <a:pt x="4804257" y="5230844"/>
                  <a:pt x="4805844" y="5272119"/>
                </a:cubicBezTo>
                <a:cubicBezTo>
                  <a:pt x="4807431" y="5313394"/>
                  <a:pt x="4794731" y="5380069"/>
                  <a:pt x="4810606" y="5414994"/>
                </a:cubicBezTo>
                <a:cubicBezTo>
                  <a:pt x="4826481" y="5449919"/>
                  <a:pt x="4868550" y="5427694"/>
                  <a:pt x="4901094" y="5481669"/>
                </a:cubicBezTo>
                <a:cubicBezTo>
                  <a:pt x="4933638" y="5535644"/>
                  <a:pt x="4981263" y="5683282"/>
                  <a:pt x="5005869" y="5738844"/>
                </a:cubicBezTo>
                <a:cubicBezTo>
                  <a:pt x="5002694" y="5800756"/>
                  <a:pt x="5020950" y="5880925"/>
                  <a:pt x="4996344" y="5924581"/>
                </a:cubicBezTo>
                <a:cubicBezTo>
                  <a:pt x="4971738" y="5968237"/>
                  <a:pt x="4912206" y="5983319"/>
                  <a:pt x="4858231" y="6000781"/>
                </a:cubicBezTo>
                <a:cubicBezTo>
                  <a:pt x="4804256" y="6018243"/>
                  <a:pt x="4708213" y="6016656"/>
                  <a:pt x="4672494" y="6029356"/>
                </a:cubicBezTo>
                <a:cubicBezTo>
                  <a:pt x="4636775" y="6042056"/>
                  <a:pt x="4662969" y="6070631"/>
                  <a:pt x="4643919" y="6076981"/>
                </a:cubicBezTo>
                <a:cubicBezTo>
                  <a:pt x="4624869" y="6083331"/>
                  <a:pt x="4605025" y="6065075"/>
                  <a:pt x="4558194" y="6067456"/>
                </a:cubicBezTo>
                <a:cubicBezTo>
                  <a:pt x="4511363" y="6069837"/>
                  <a:pt x="4399444" y="6080950"/>
                  <a:pt x="4362931" y="6091269"/>
                </a:cubicBezTo>
                <a:cubicBezTo>
                  <a:pt x="4326418" y="6101588"/>
                  <a:pt x="4376425" y="6122225"/>
                  <a:pt x="4339119" y="6129369"/>
                </a:cubicBezTo>
                <a:cubicBezTo>
                  <a:pt x="4301813" y="6136513"/>
                  <a:pt x="4190688" y="6130162"/>
                  <a:pt x="4139094" y="6134131"/>
                </a:cubicBezTo>
                <a:lnTo>
                  <a:pt x="3881919" y="6153181"/>
                </a:lnTo>
                <a:lnTo>
                  <a:pt x="3715231" y="6143656"/>
                </a:lnTo>
                <a:lnTo>
                  <a:pt x="3167544" y="6191281"/>
                </a:lnTo>
                <a:lnTo>
                  <a:pt x="2929419" y="6196044"/>
                </a:lnTo>
                <a:cubicBezTo>
                  <a:pt x="2869094" y="6200806"/>
                  <a:pt x="2788925" y="6209537"/>
                  <a:pt x="2748444" y="6210331"/>
                </a:cubicBezTo>
                <a:cubicBezTo>
                  <a:pt x="2707963" y="6211125"/>
                  <a:pt x="2707168" y="6201600"/>
                  <a:pt x="2686531" y="6200806"/>
                </a:cubicBezTo>
                <a:lnTo>
                  <a:pt x="2229331" y="6224619"/>
                </a:lnTo>
                <a:lnTo>
                  <a:pt x="2205519" y="6200806"/>
                </a:lnTo>
                <a:lnTo>
                  <a:pt x="1514956" y="6205569"/>
                </a:lnTo>
                <a:lnTo>
                  <a:pt x="929169" y="6181756"/>
                </a:lnTo>
                <a:cubicBezTo>
                  <a:pt x="813282" y="6179375"/>
                  <a:pt x="843444" y="6192869"/>
                  <a:pt x="819631" y="6191281"/>
                </a:cubicBezTo>
                <a:cubicBezTo>
                  <a:pt x="795818" y="6189693"/>
                  <a:pt x="801375" y="6175406"/>
                  <a:pt x="786294" y="6172231"/>
                </a:cubicBezTo>
                <a:lnTo>
                  <a:pt x="486256" y="6162706"/>
                </a:lnTo>
                <a:cubicBezTo>
                  <a:pt x="393387" y="6159531"/>
                  <a:pt x="279881" y="6158737"/>
                  <a:pt x="229081" y="6153181"/>
                </a:cubicBezTo>
                <a:cubicBezTo>
                  <a:pt x="178281" y="6147625"/>
                  <a:pt x="192569" y="6139688"/>
                  <a:pt x="181456" y="6129369"/>
                </a:cubicBezTo>
                <a:cubicBezTo>
                  <a:pt x="170343" y="6119050"/>
                  <a:pt x="162406" y="6103969"/>
                  <a:pt x="162406" y="6091269"/>
                </a:cubicBezTo>
                <a:cubicBezTo>
                  <a:pt x="162406" y="6078569"/>
                  <a:pt x="178281" y="6065075"/>
                  <a:pt x="181456" y="6053169"/>
                </a:cubicBezTo>
                <a:cubicBezTo>
                  <a:pt x="184631" y="6041263"/>
                  <a:pt x="178281" y="6032531"/>
                  <a:pt x="181456" y="6019831"/>
                </a:cubicBezTo>
                <a:cubicBezTo>
                  <a:pt x="184631" y="6007131"/>
                  <a:pt x="196537" y="6046819"/>
                  <a:pt x="200506" y="5976969"/>
                </a:cubicBezTo>
                <a:cubicBezTo>
                  <a:pt x="204475" y="5907119"/>
                  <a:pt x="190188" y="5661850"/>
                  <a:pt x="205269" y="5600731"/>
                </a:cubicBezTo>
                <a:cubicBezTo>
                  <a:pt x="238606" y="5602319"/>
                  <a:pt x="283056" y="5611844"/>
                  <a:pt x="305281" y="5605494"/>
                </a:cubicBezTo>
                <a:cubicBezTo>
                  <a:pt x="327506" y="5599144"/>
                  <a:pt x="325919" y="5571362"/>
                  <a:pt x="338619" y="5562631"/>
                </a:cubicBezTo>
                <a:cubicBezTo>
                  <a:pt x="351319" y="5553900"/>
                  <a:pt x="362431" y="5568981"/>
                  <a:pt x="381481" y="5553106"/>
                </a:cubicBezTo>
                <a:cubicBezTo>
                  <a:pt x="400531" y="5537231"/>
                  <a:pt x="438632" y="5488812"/>
                  <a:pt x="452919" y="5467381"/>
                </a:cubicBezTo>
                <a:cubicBezTo>
                  <a:pt x="467207" y="5445950"/>
                  <a:pt x="454506" y="5441188"/>
                  <a:pt x="467206" y="5424519"/>
                </a:cubicBezTo>
                <a:cubicBezTo>
                  <a:pt x="479906" y="5407850"/>
                  <a:pt x="520388" y="5380863"/>
                  <a:pt x="529119" y="5367369"/>
                </a:cubicBezTo>
                <a:lnTo>
                  <a:pt x="531314" y="5361416"/>
                </a:lnTo>
                <a:cubicBezTo>
                  <a:pt x="529863" y="5358588"/>
                  <a:pt x="519594" y="5362011"/>
                  <a:pt x="519594" y="5343556"/>
                </a:cubicBezTo>
                <a:cubicBezTo>
                  <a:pt x="519594" y="5318950"/>
                  <a:pt x="530706" y="5259418"/>
                  <a:pt x="529119" y="5219731"/>
                </a:cubicBezTo>
                <a:cubicBezTo>
                  <a:pt x="527532" y="5180044"/>
                  <a:pt x="510863" y="5128450"/>
                  <a:pt x="510069" y="5105431"/>
                </a:cubicBezTo>
                <a:cubicBezTo>
                  <a:pt x="509275" y="5082412"/>
                  <a:pt x="529118" y="5099875"/>
                  <a:pt x="524356" y="5081619"/>
                </a:cubicBezTo>
                <a:cubicBezTo>
                  <a:pt x="519594" y="5063363"/>
                  <a:pt x="487844" y="5018913"/>
                  <a:pt x="481494" y="4995894"/>
                </a:cubicBezTo>
                <a:cubicBezTo>
                  <a:pt x="475144" y="4972875"/>
                  <a:pt x="495781" y="4962556"/>
                  <a:pt x="486256" y="4943506"/>
                </a:cubicBezTo>
                <a:cubicBezTo>
                  <a:pt x="476731" y="4924456"/>
                  <a:pt x="438632" y="4913344"/>
                  <a:pt x="424344" y="4881594"/>
                </a:cubicBezTo>
                <a:cubicBezTo>
                  <a:pt x="410057" y="4849844"/>
                  <a:pt x="402118" y="4804600"/>
                  <a:pt x="400531" y="4753006"/>
                </a:cubicBezTo>
                <a:cubicBezTo>
                  <a:pt x="398944" y="4701412"/>
                  <a:pt x="424344" y="4621244"/>
                  <a:pt x="414819" y="4572031"/>
                </a:cubicBezTo>
                <a:cubicBezTo>
                  <a:pt x="405294" y="4522818"/>
                  <a:pt x="362431" y="4498212"/>
                  <a:pt x="343381" y="4457731"/>
                </a:cubicBezTo>
                <a:cubicBezTo>
                  <a:pt x="324331" y="4417250"/>
                  <a:pt x="322744" y="4360100"/>
                  <a:pt x="300519" y="4329144"/>
                </a:cubicBezTo>
                <a:cubicBezTo>
                  <a:pt x="278294" y="4298188"/>
                  <a:pt x="220350" y="4289457"/>
                  <a:pt x="210031" y="4271994"/>
                </a:cubicBezTo>
                <a:cubicBezTo>
                  <a:pt x="199712" y="4254531"/>
                  <a:pt x="247337" y="4252150"/>
                  <a:pt x="238606" y="4224369"/>
                </a:cubicBezTo>
                <a:cubicBezTo>
                  <a:pt x="229875" y="4196588"/>
                  <a:pt x="188600" y="4137850"/>
                  <a:pt x="157644" y="4105306"/>
                </a:cubicBezTo>
                <a:cubicBezTo>
                  <a:pt x="126688" y="4072762"/>
                  <a:pt x="75094" y="4052125"/>
                  <a:pt x="52869" y="4029106"/>
                </a:cubicBezTo>
                <a:cubicBezTo>
                  <a:pt x="30644" y="4006087"/>
                  <a:pt x="24294" y="3983069"/>
                  <a:pt x="24294" y="3967194"/>
                </a:cubicBezTo>
                <a:cubicBezTo>
                  <a:pt x="24294" y="3951319"/>
                  <a:pt x="56838" y="3955287"/>
                  <a:pt x="52869" y="3933856"/>
                </a:cubicBezTo>
                <a:cubicBezTo>
                  <a:pt x="48900" y="3912425"/>
                  <a:pt x="3656" y="3876706"/>
                  <a:pt x="481" y="3838606"/>
                </a:cubicBezTo>
                <a:cubicBezTo>
                  <a:pt x="-2694" y="3800506"/>
                  <a:pt x="10007" y="3749706"/>
                  <a:pt x="33819" y="3705256"/>
                </a:cubicBezTo>
                <a:cubicBezTo>
                  <a:pt x="57631" y="3660806"/>
                  <a:pt x="114781" y="3606037"/>
                  <a:pt x="143356" y="3571906"/>
                </a:cubicBezTo>
                <a:cubicBezTo>
                  <a:pt x="171931" y="3537775"/>
                  <a:pt x="189394" y="3509200"/>
                  <a:pt x="205269" y="3500469"/>
                </a:cubicBezTo>
                <a:cubicBezTo>
                  <a:pt x="219556" y="3508406"/>
                  <a:pt x="221143" y="3528250"/>
                  <a:pt x="248131" y="3524281"/>
                </a:cubicBezTo>
                <a:cubicBezTo>
                  <a:pt x="275118" y="3520312"/>
                  <a:pt x="302106" y="3490150"/>
                  <a:pt x="371956" y="3471894"/>
                </a:cubicBezTo>
                <a:cubicBezTo>
                  <a:pt x="441806" y="3453638"/>
                  <a:pt x="606112" y="3421888"/>
                  <a:pt x="667231" y="3414744"/>
                </a:cubicBezTo>
                <a:cubicBezTo>
                  <a:pt x="728350" y="3407600"/>
                  <a:pt x="706125" y="3433000"/>
                  <a:pt x="738669" y="3429031"/>
                </a:cubicBezTo>
                <a:cubicBezTo>
                  <a:pt x="771213" y="3425062"/>
                  <a:pt x="837094" y="3394900"/>
                  <a:pt x="862494" y="3390931"/>
                </a:cubicBezTo>
                <a:cubicBezTo>
                  <a:pt x="887894" y="3386962"/>
                  <a:pt x="863288" y="3412363"/>
                  <a:pt x="891069" y="3405219"/>
                </a:cubicBezTo>
                <a:cubicBezTo>
                  <a:pt x="918850" y="3398075"/>
                  <a:pt x="960918" y="3371088"/>
                  <a:pt x="1029181" y="3348069"/>
                </a:cubicBezTo>
                <a:cubicBezTo>
                  <a:pt x="1097444" y="3325050"/>
                  <a:pt x="1248257" y="3279806"/>
                  <a:pt x="1300644" y="3267106"/>
                </a:cubicBezTo>
                <a:cubicBezTo>
                  <a:pt x="1353032" y="3254406"/>
                  <a:pt x="1317312" y="3285363"/>
                  <a:pt x="1343506" y="3271869"/>
                </a:cubicBezTo>
                <a:cubicBezTo>
                  <a:pt x="1369700" y="3258375"/>
                  <a:pt x="1430025" y="3213131"/>
                  <a:pt x="1457806" y="3186144"/>
                </a:cubicBezTo>
                <a:cubicBezTo>
                  <a:pt x="1485587" y="3159157"/>
                  <a:pt x="1496700" y="3148044"/>
                  <a:pt x="1510194" y="3109944"/>
                </a:cubicBezTo>
                <a:cubicBezTo>
                  <a:pt x="1517890" y="3088216"/>
                  <a:pt x="1523649" y="3060293"/>
                  <a:pt x="1528337" y="3029669"/>
                </a:cubicBezTo>
                <a:cubicBezTo>
                  <a:pt x="1523932" y="2985789"/>
                  <a:pt x="1520012" y="2959060"/>
                  <a:pt x="1524481" y="2933731"/>
                </a:cubicBezTo>
                <a:cubicBezTo>
                  <a:pt x="1529243" y="2906744"/>
                  <a:pt x="1543532" y="2890075"/>
                  <a:pt x="1557819" y="2876581"/>
                </a:cubicBezTo>
                <a:cubicBezTo>
                  <a:pt x="1572106" y="2863087"/>
                  <a:pt x="1590362" y="2859119"/>
                  <a:pt x="1610206" y="2852769"/>
                </a:cubicBezTo>
                <a:cubicBezTo>
                  <a:pt x="1630050" y="2846419"/>
                  <a:pt x="1660212" y="2840862"/>
                  <a:pt x="1676881" y="2838481"/>
                </a:cubicBezTo>
                <a:cubicBezTo>
                  <a:pt x="1693550" y="2836100"/>
                  <a:pt x="1699900" y="2841656"/>
                  <a:pt x="1710219" y="2838481"/>
                </a:cubicBezTo>
                <a:cubicBezTo>
                  <a:pt x="1720538" y="2835306"/>
                  <a:pt x="1736413" y="2837687"/>
                  <a:pt x="1738794" y="2819431"/>
                </a:cubicBezTo>
                <a:cubicBezTo>
                  <a:pt x="1741175" y="2801175"/>
                  <a:pt x="1726094" y="2752757"/>
                  <a:pt x="1724506" y="2728944"/>
                </a:cubicBezTo>
                <a:cubicBezTo>
                  <a:pt x="1722918" y="2705131"/>
                  <a:pt x="1738000" y="2702750"/>
                  <a:pt x="1729269" y="2676556"/>
                </a:cubicBezTo>
                <a:cubicBezTo>
                  <a:pt x="1720538" y="2650362"/>
                  <a:pt x="1697519" y="2611469"/>
                  <a:pt x="1672119" y="2571781"/>
                </a:cubicBezTo>
                <a:cubicBezTo>
                  <a:pt x="1646719" y="2532094"/>
                  <a:pt x="1596713" y="2465418"/>
                  <a:pt x="1576869" y="2438431"/>
                </a:cubicBezTo>
                <a:cubicBezTo>
                  <a:pt x="1557025" y="2411444"/>
                  <a:pt x="1557819" y="2419381"/>
                  <a:pt x="1553056" y="2409856"/>
                </a:cubicBezTo>
                <a:cubicBezTo>
                  <a:pt x="1548293" y="2400331"/>
                  <a:pt x="1554644" y="2396362"/>
                  <a:pt x="1548294" y="2381281"/>
                </a:cubicBezTo>
                <a:cubicBezTo>
                  <a:pt x="1541944" y="2366200"/>
                  <a:pt x="1526069" y="2328100"/>
                  <a:pt x="1514956" y="2319369"/>
                </a:cubicBezTo>
                <a:cubicBezTo>
                  <a:pt x="1503843" y="2310638"/>
                  <a:pt x="1503050" y="2335244"/>
                  <a:pt x="1481619" y="2328894"/>
                </a:cubicBezTo>
                <a:cubicBezTo>
                  <a:pt x="1460188" y="2322544"/>
                  <a:pt x="1403831" y="2299525"/>
                  <a:pt x="1386369" y="2281269"/>
                </a:cubicBezTo>
                <a:cubicBezTo>
                  <a:pt x="1368907" y="2263013"/>
                  <a:pt x="1381606" y="2234437"/>
                  <a:pt x="1376844" y="2219356"/>
                </a:cubicBezTo>
                <a:cubicBezTo>
                  <a:pt x="1372081" y="2204275"/>
                  <a:pt x="1360969" y="2206656"/>
                  <a:pt x="1357794" y="2190781"/>
                </a:cubicBezTo>
                <a:cubicBezTo>
                  <a:pt x="1354619" y="2174906"/>
                  <a:pt x="1360969" y="2145537"/>
                  <a:pt x="1357794" y="2124106"/>
                </a:cubicBezTo>
                <a:cubicBezTo>
                  <a:pt x="1354619" y="2102675"/>
                  <a:pt x="1350650" y="2078069"/>
                  <a:pt x="1338744" y="2062194"/>
                </a:cubicBezTo>
                <a:cubicBezTo>
                  <a:pt x="1326838" y="2046319"/>
                  <a:pt x="1297468" y="2039175"/>
                  <a:pt x="1286356" y="2028856"/>
                </a:cubicBezTo>
                <a:cubicBezTo>
                  <a:pt x="1275244" y="2018537"/>
                  <a:pt x="1272863" y="2020125"/>
                  <a:pt x="1272069" y="2000281"/>
                </a:cubicBezTo>
                <a:cubicBezTo>
                  <a:pt x="1271275" y="1980437"/>
                  <a:pt x="1290325" y="1935988"/>
                  <a:pt x="1281594" y="1909794"/>
                </a:cubicBezTo>
                <a:cubicBezTo>
                  <a:pt x="1272863" y="1883600"/>
                  <a:pt x="1247462" y="1866138"/>
                  <a:pt x="1219681" y="1843119"/>
                </a:cubicBezTo>
                <a:cubicBezTo>
                  <a:pt x="1191900" y="1820100"/>
                  <a:pt x="1141100" y="1804225"/>
                  <a:pt x="1114906" y="1771681"/>
                </a:cubicBezTo>
                <a:cubicBezTo>
                  <a:pt x="1088712" y="1739137"/>
                  <a:pt x="1082363" y="1680400"/>
                  <a:pt x="1062519" y="1647856"/>
                </a:cubicBezTo>
                <a:cubicBezTo>
                  <a:pt x="1042675" y="1615312"/>
                  <a:pt x="1005369" y="1597056"/>
                  <a:pt x="995844" y="1576419"/>
                </a:cubicBezTo>
                <a:cubicBezTo>
                  <a:pt x="986319" y="1555782"/>
                  <a:pt x="1013307" y="1552606"/>
                  <a:pt x="1005369" y="1524031"/>
                </a:cubicBezTo>
                <a:cubicBezTo>
                  <a:pt x="997431" y="1495456"/>
                  <a:pt x="960919" y="1441482"/>
                  <a:pt x="948219" y="1404969"/>
                </a:cubicBezTo>
                <a:cubicBezTo>
                  <a:pt x="935519" y="1368457"/>
                  <a:pt x="928375" y="1328768"/>
                  <a:pt x="929169" y="1304956"/>
                </a:cubicBezTo>
                <a:cubicBezTo>
                  <a:pt x="929963" y="1281144"/>
                  <a:pt x="944250" y="1273207"/>
                  <a:pt x="952981" y="1262094"/>
                </a:cubicBezTo>
                <a:cubicBezTo>
                  <a:pt x="961712" y="1250981"/>
                  <a:pt x="969650" y="1254156"/>
                  <a:pt x="981556" y="1238281"/>
                </a:cubicBezTo>
                <a:cubicBezTo>
                  <a:pt x="993462" y="1222406"/>
                  <a:pt x="1002194" y="1193038"/>
                  <a:pt x="1024419" y="1166844"/>
                </a:cubicBezTo>
                <a:cubicBezTo>
                  <a:pt x="1046644" y="1140650"/>
                  <a:pt x="1093475" y="1098582"/>
                  <a:pt x="1114906" y="1081119"/>
                </a:cubicBezTo>
                <a:cubicBezTo>
                  <a:pt x="1136337" y="1063656"/>
                  <a:pt x="1144275" y="1068419"/>
                  <a:pt x="1153006" y="1062069"/>
                </a:cubicBezTo>
                <a:cubicBezTo>
                  <a:pt x="1161737" y="1055719"/>
                  <a:pt x="1166500" y="1054131"/>
                  <a:pt x="1167294" y="1043019"/>
                </a:cubicBezTo>
                <a:cubicBezTo>
                  <a:pt x="1168088" y="1031907"/>
                  <a:pt x="1157769" y="995394"/>
                  <a:pt x="1157769" y="995394"/>
                </a:cubicBezTo>
                <a:cubicBezTo>
                  <a:pt x="1163325" y="981900"/>
                  <a:pt x="1176819" y="970787"/>
                  <a:pt x="1200631" y="962056"/>
                </a:cubicBezTo>
                <a:cubicBezTo>
                  <a:pt x="1224443" y="953325"/>
                  <a:pt x="1278419" y="952531"/>
                  <a:pt x="1300644" y="943006"/>
                </a:cubicBezTo>
                <a:cubicBezTo>
                  <a:pt x="1322869" y="933481"/>
                  <a:pt x="1323662" y="913637"/>
                  <a:pt x="1333981" y="904906"/>
                </a:cubicBezTo>
                <a:cubicBezTo>
                  <a:pt x="1344300" y="896175"/>
                  <a:pt x="1352237" y="910463"/>
                  <a:pt x="1362556" y="890619"/>
                </a:cubicBezTo>
                <a:cubicBezTo>
                  <a:pt x="1372875" y="870775"/>
                  <a:pt x="1381607" y="815213"/>
                  <a:pt x="1395894" y="785844"/>
                </a:cubicBezTo>
                <a:cubicBezTo>
                  <a:pt x="1410181" y="756475"/>
                  <a:pt x="1439550" y="738218"/>
                  <a:pt x="1448281" y="714406"/>
                </a:cubicBezTo>
                <a:cubicBezTo>
                  <a:pt x="1457012" y="690594"/>
                  <a:pt x="1441137" y="660431"/>
                  <a:pt x="1448281" y="642969"/>
                </a:cubicBezTo>
                <a:cubicBezTo>
                  <a:pt x="1455425" y="625507"/>
                  <a:pt x="1483207" y="629475"/>
                  <a:pt x="1491144" y="609631"/>
                </a:cubicBezTo>
                <a:cubicBezTo>
                  <a:pt x="1499081" y="589787"/>
                  <a:pt x="1485587" y="554862"/>
                  <a:pt x="1495906" y="523906"/>
                </a:cubicBezTo>
                <a:cubicBezTo>
                  <a:pt x="1506225" y="492950"/>
                  <a:pt x="1532419" y="447706"/>
                  <a:pt x="1553056" y="423894"/>
                </a:cubicBezTo>
                <a:cubicBezTo>
                  <a:pt x="1573693" y="400082"/>
                  <a:pt x="1597506" y="410400"/>
                  <a:pt x="1619731" y="381031"/>
                </a:cubicBezTo>
                <a:cubicBezTo>
                  <a:pt x="1641956" y="351662"/>
                  <a:pt x="1666562" y="277050"/>
                  <a:pt x="1686406" y="247681"/>
                </a:cubicBezTo>
                <a:cubicBezTo>
                  <a:pt x="1706250" y="218312"/>
                  <a:pt x="1711807" y="218313"/>
                  <a:pt x="1738794" y="204819"/>
                </a:cubicBezTo>
                <a:cubicBezTo>
                  <a:pt x="1765781" y="191325"/>
                  <a:pt x="1825312" y="180213"/>
                  <a:pt x="1848331" y="166719"/>
                </a:cubicBezTo>
                <a:cubicBezTo>
                  <a:pt x="1871350" y="153225"/>
                  <a:pt x="1861031" y="130206"/>
                  <a:pt x="1876906" y="123856"/>
                </a:cubicBezTo>
                <a:cubicBezTo>
                  <a:pt x="1892781" y="117506"/>
                  <a:pt x="1911037" y="141319"/>
                  <a:pt x="1943581" y="128619"/>
                </a:cubicBezTo>
                <a:cubicBezTo>
                  <a:pt x="1976125" y="115919"/>
                  <a:pt x="2035657" y="60356"/>
                  <a:pt x="2072169" y="47656"/>
                </a:cubicBezTo>
                <a:cubicBezTo>
                  <a:pt x="2108682" y="34956"/>
                  <a:pt x="2128525" y="55594"/>
                  <a:pt x="2162656" y="52419"/>
                </a:cubicBezTo>
                <a:cubicBezTo>
                  <a:pt x="2196787" y="49244"/>
                  <a:pt x="2249175" y="33368"/>
                  <a:pt x="2276956" y="28606"/>
                </a:cubicBezTo>
                <a:cubicBezTo>
                  <a:pt x="2304737" y="23843"/>
                  <a:pt x="2308707" y="28606"/>
                  <a:pt x="2329344" y="23844"/>
                </a:cubicBezTo>
                <a:cubicBezTo>
                  <a:pt x="2349981" y="19082"/>
                  <a:pt x="2366650" y="825"/>
                  <a:pt x="2400781" y="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796136" y="3899825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孟德尔</a:t>
            </a:r>
            <a:endParaRPr lang="zh-CN" altLang="en-US" dirty="0">
              <a:solidFill>
                <a:schemeClr val="accent6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39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 10"/>
          <p:cNvSpPr/>
          <p:nvPr/>
        </p:nvSpPr>
        <p:spPr>
          <a:xfrm>
            <a:off x="2195736" y="1628800"/>
            <a:ext cx="2973144" cy="3854365"/>
          </a:xfrm>
          <a:custGeom>
            <a:avLst/>
            <a:gdLst/>
            <a:ahLst/>
            <a:cxnLst/>
            <a:rect l="l" t="t" r="r" b="b"/>
            <a:pathLst>
              <a:path w="5374641" h="6967650">
                <a:moveTo>
                  <a:pt x="605791" y="3259251"/>
                </a:moveTo>
                <a:lnTo>
                  <a:pt x="510541" y="3964101"/>
                </a:lnTo>
                <a:lnTo>
                  <a:pt x="834391" y="3754551"/>
                </a:lnTo>
                <a:close/>
                <a:moveTo>
                  <a:pt x="3044547" y="509"/>
                </a:moveTo>
                <a:cubicBezTo>
                  <a:pt x="3096816" y="3129"/>
                  <a:pt x="3136583" y="15035"/>
                  <a:pt x="3192780" y="16940"/>
                </a:cubicBezTo>
                <a:cubicBezTo>
                  <a:pt x="3267710" y="19480"/>
                  <a:pt x="3326130" y="-2110"/>
                  <a:pt x="3436620" y="16940"/>
                </a:cubicBezTo>
                <a:cubicBezTo>
                  <a:pt x="3547110" y="35990"/>
                  <a:pt x="3737610" y="79170"/>
                  <a:pt x="3855720" y="131240"/>
                </a:cubicBezTo>
                <a:cubicBezTo>
                  <a:pt x="3973830" y="183310"/>
                  <a:pt x="4080510" y="250620"/>
                  <a:pt x="4145280" y="329360"/>
                </a:cubicBezTo>
                <a:cubicBezTo>
                  <a:pt x="4210050" y="408100"/>
                  <a:pt x="4217670" y="547800"/>
                  <a:pt x="4244340" y="603680"/>
                </a:cubicBezTo>
                <a:cubicBezTo>
                  <a:pt x="4271010" y="659560"/>
                  <a:pt x="4283710" y="617650"/>
                  <a:pt x="4305300" y="664640"/>
                </a:cubicBezTo>
                <a:cubicBezTo>
                  <a:pt x="4326890" y="711630"/>
                  <a:pt x="4323080" y="820850"/>
                  <a:pt x="4373880" y="885620"/>
                </a:cubicBezTo>
                <a:cubicBezTo>
                  <a:pt x="4424680" y="950390"/>
                  <a:pt x="4560570" y="999920"/>
                  <a:pt x="4610100" y="1053260"/>
                </a:cubicBezTo>
                <a:cubicBezTo>
                  <a:pt x="4659630" y="1106600"/>
                  <a:pt x="4644390" y="1072310"/>
                  <a:pt x="4671060" y="1205660"/>
                </a:cubicBezTo>
                <a:cubicBezTo>
                  <a:pt x="4697730" y="1339010"/>
                  <a:pt x="4743450" y="1706040"/>
                  <a:pt x="4770120" y="1853360"/>
                </a:cubicBezTo>
                <a:cubicBezTo>
                  <a:pt x="4796790" y="2000680"/>
                  <a:pt x="4817110" y="2005760"/>
                  <a:pt x="4831080" y="2089580"/>
                </a:cubicBezTo>
                <a:cubicBezTo>
                  <a:pt x="4845050" y="2173400"/>
                  <a:pt x="4857750" y="2294050"/>
                  <a:pt x="4853940" y="2356280"/>
                </a:cubicBezTo>
                <a:cubicBezTo>
                  <a:pt x="4850130" y="2418510"/>
                  <a:pt x="4810760" y="2410890"/>
                  <a:pt x="4808220" y="2462960"/>
                </a:cubicBezTo>
                <a:cubicBezTo>
                  <a:pt x="4805680" y="2515030"/>
                  <a:pt x="4827270" y="2630600"/>
                  <a:pt x="4838700" y="2668700"/>
                </a:cubicBezTo>
                <a:cubicBezTo>
                  <a:pt x="4850130" y="2706800"/>
                  <a:pt x="4876800" y="2691560"/>
                  <a:pt x="4876800" y="2691560"/>
                </a:cubicBezTo>
                <a:cubicBezTo>
                  <a:pt x="4909820" y="2710610"/>
                  <a:pt x="5002530" y="2729660"/>
                  <a:pt x="5036820" y="2783000"/>
                </a:cubicBezTo>
                <a:cubicBezTo>
                  <a:pt x="5069159" y="2833305"/>
                  <a:pt x="5061963" y="2925405"/>
                  <a:pt x="5080013" y="2998374"/>
                </a:cubicBezTo>
                <a:cubicBezTo>
                  <a:pt x="5115929" y="3012992"/>
                  <a:pt x="5147155" y="3028171"/>
                  <a:pt x="5171441" y="3043350"/>
                </a:cubicBezTo>
                <a:cubicBezTo>
                  <a:pt x="5239174" y="3085683"/>
                  <a:pt x="5242349" y="3132250"/>
                  <a:pt x="5266691" y="3170350"/>
                </a:cubicBezTo>
                <a:cubicBezTo>
                  <a:pt x="5291033" y="3208450"/>
                  <a:pt x="5299499" y="3219033"/>
                  <a:pt x="5317491" y="3271950"/>
                </a:cubicBezTo>
                <a:cubicBezTo>
                  <a:pt x="5335483" y="3324867"/>
                  <a:pt x="5374641" y="3439167"/>
                  <a:pt x="5374641" y="3487850"/>
                </a:cubicBezTo>
                <a:cubicBezTo>
                  <a:pt x="5374641" y="3536533"/>
                  <a:pt x="5318549" y="3503725"/>
                  <a:pt x="5317491" y="3564050"/>
                </a:cubicBezTo>
                <a:cubicBezTo>
                  <a:pt x="5316433" y="3624375"/>
                  <a:pt x="5372524" y="3759842"/>
                  <a:pt x="5368291" y="3849800"/>
                </a:cubicBezTo>
                <a:cubicBezTo>
                  <a:pt x="5364058" y="3939758"/>
                  <a:pt x="5304791" y="4054058"/>
                  <a:pt x="5292091" y="4103800"/>
                </a:cubicBezTo>
                <a:cubicBezTo>
                  <a:pt x="5279391" y="4153542"/>
                  <a:pt x="5333366" y="4122850"/>
                  <a:pt x="5292091" y="4148250"/>
                </a:cubicBezTo>
                <a:cubicBezTo>
                  <a:pt x="5250816" y="4173650"/>
                  <a:pt x="5100533" y="4237150"/>
                  <a:pt x="5044441" y="4256200"/>
                </a:cubicBezTo>
                <a:cubicBezTo>
                  <a:pt x="4988349" y="4275250"/>
                  <a:pt x="4985174" y="4260433"/>
                  <a:pt x="4955541" y="4262550"/>
                </a:cubicBezTo>
                <a:cubicBezTo>
                  <a:pt x="4966124" y="4295358"/>
                  <a:pt x="5029624" y="4365208"/>
                  <a:pt x="5063491" y="4440350"/>
                </a:cubicBezTo>
                <a:cubicBezTo>
                  <a:pt x="5087874" y="4494449"/>
                  <a:pt x="5110062" y="4565005"/>
                  <a:pt x="5132696" y="4634160"/>
                </a:cubicBezTo>
                <a:cubicBezTo>
                  <a:pt x="5166747" y="4639590"/>
                  <a:pt x="5165423" y="4652425"/>
                  <a:pt x="5144059" y="4668731"/>
                </a:cubicBezTo>
                <a:cubicBezTo>
                  <a:pt x="5148672" y="4683976"/>
                  <a:pt x="5153679" y="4698890"/>
                  <a:pt x="5158741" y="4713400"/>
                </a:cubicBezTo>
                <a:cubicBezTo>
                  <a:pt x="5142880" y="4728808"/>
                  <a:pt x="5104897" y="4727140"/>
                  <a:pt x="5059203" y="4718175"/>
                </a:cubicBezTo>
                <a:cubicBezTo>
                  <a:pt x="4971245" y="4763155"/>
                  <a:pt x="4855564" y="4815450"/>
                  <a:pt x="4847591" y="4853100"/>
                </a:cubicBezTo>
                <a:cubicBezTo>
                  <a:pt x="4828541" y="4943058"/>
                  <a:pt x="4820074" y="5058417"/>
                  <a:pt x="4790441" y="5176950"/>
                </a:cubicBezTo>
                <a:cubicBezTo>
                  <a:pt x="4760808" y="5295483"/>
                  <a:pt x="4730116" y="5397083"/>
                  <a:pt x="4669791" y="5564300"/>
                </a:cubicBezTo>
                <a:cubicBezTo>
                  <a:pt x="4609466" y="5731517"/>
                  <a:pt x="4482466" y="6063833"/>
                  <a:pt x="4428491" y="6180250"/>
                </a:cubicBezTo>
                <a:cubicBezTo>
                  <a:pt x="4374516" y="6296667"/>
                  <a:pt x="4380866" y="6242692"/>
                  <a:pt x="4345941" y="6262800"/>
                </a:cubicBezTo>
                <a:cubicBezTo>
                  <a:pt x="4311016" y="6282908"/>
                  <a:pt x="4352291" y="6298783"/>
                  <a:pt x="4218941" y="6300900"/>
                </a:cubicBezTo>
                <a:cubicBezTo>
                  <a:pt x="4177505" y="6301558"/>
                  <a:pt x="4108888" y="6299457"/>
                  <a:pt x="4030239" y="6296128"/>
                </a:cubicBezTo>
                <a:lnTo>
                  <a:pt x="3990341" y="6389800"/>
                </a:lnTo>
                <a:cubicBezTo>
                  <a:pt x="3990341" y="6405146"/>
                  <a:pt x="3990341" y="6420492"/>
                  <a:pt x="3964941" y="6440600"/>
                </a:cubicBezTo>
                <a:cubicBezTo>
                  <a:pt x="3939541" y="6460708"/>
                  <a:pt x="3861224" y="6467058"/>
                  <a:pt x="3837941" y="6510450"/>
                </a:cubicBezTo>
                <a:cubicBezTo>
                  <a:pt x="3814658" y="6553842"/>
                  <a:pt x="3835824" y="6637450"/>
                  <a:pt x="3825241" y="6700950"/>
                </a:cubicBezTo>
                <a:cubicBezTo>
                  <a:pt x="3814658" y="6764450"/>
                  <a:pt x="3788199" y="6848058"/>
                  <a:pt x="3774441" y="6891450"/>
                </a:cubicBezTo>
                <a:cubicBezTo>
                  <a:pt x="3760683" y="6934842"/>
                  <a:pt x="3751687" y="6948071"/>
                  <a:pt x="3742691" y="6961300"/>
                </a:cubicBezTo>
                <a:lnTo>
                  <a:pt x="3533141" y="6961300"/>
                </a:lnTo>
                <a:cubicBezTo>
                  <a:pt x="3537374" y="6929550"/>
                  <a:pt x="3625216" y="6876633"/>
                  <a:pt x="3545841" y="6866050"/>
                </a:cubicBezTo>
                <a:lnTo>
                  <a:pt x="2548891" y="6961300"/>
                </a:lnTo>
                <a:lnTo>
                  <a:pt x="2148841" y="6967650"/>
                </a:lnTo>
                <a:cubicBezTo>
                  <a:pt x="2184824" y="6938017"/>
                  <a:pt x="2191174" y="6907325"/>
                  <a:pt x="2256791" y="6878750"/>
                </a:cubicBezTo>
                <a:cubicBezTo>
                  <a:pt x="2322408" y="6850175"/>
                  <a:pt x="2427183" y="6817367"/>
                  <a:pt x="2542541" y="6796200"/>
                </a:cubicBezTo>
                <a:cubicBezTo>
                  <a:pt x="2657899" y="6775033"/>
                  <a:pt x="2809241" y="6769742"/>
                  <a:pt x="2948941" y="6751750"/>
                </a:cubicBezTo>
                <a:cubicBezTo>
                  <a:pt x="3088641" y="6733758"/>
                  <a:pt x="3274908" y="6707300"/>
                  <a:pt x="3380741" y="6688250"/>
                </a:cubicBezTo>
                <a:cubicBezTo>
                  <a:pt x="3486574" y="6669200"/>
                  <a:pt x="3531024" y="6676608"/>
                  <a:pt x="3583941" y="6637450"/>
                </a:cubicBezTo>
                <a:cubicBezTo>
                  <a:pt x="3636858" y="6598292"/>
                  <a:pt x="3665433" y="6553842"/>
                  <a:pt x="3698241" y="6453300"/>
                </a:cubicBezTo>
                <a:cubicBezTo>
                  <a:pt x="3711369" y="6413068"/>
                  <a:pt x="3724667" y="6349282"/>
                  <a:pt x="3736454" y="6282606"/>
                </a:cubicBezTo>
                <a:cubicBezTo>
                  <a:pt x="3655674" y="6278787"/>
                  <a:pt x="3585865" y="6275839"/>
                  <a:pt x="3545841" y="6275500"/>
                </a:cubicBezTo>
                <a:cubicBezTo>
                  <a:pt x="3420958" y="6274442"/>
                  <a:pt x="3521499" y="6298783"/>
                  <a:pt x="3469641" y="6294550"/>
                </a:cubicBezTo>
                <a:cubicBezTo>
                  <a:pt x="3417783" y="6290317"/>
                  <a:pt x="3323591" y="6254333"/>
                  <a:pt x="3234691" y="6250100"/>
                </a:cubicBezTo>
                <a:cubicBezTo>
                  <a:pt x="3145791" y="6245867"/>
                  <a:pt x="3020908" y="6269150"/>
                  <a:pt x="2936241" y="6269150"/>
                </a:cubicBezTo>
                <a:cubicBezTo>
                  <a:pt x="2851574" y="6269150"/>
                  <a:pt x="2819824" y="6245867"/>
                  <a:pt x="2726691" y="6250100"/>
                </a:cubicBezTo>
                <a:cubicBezTo>
                  <a:pt x="2633558" y="6254333"/>
                  <a:pt x="2377441" y="6294550"/>
                  <a:pt x="2377441" y="6294550"/>
                </a:cubicBezTo>
                <a:cubicBezTo>
                  <a:pt x="2246208" y="6312542"/>
                  <a:pt x="2009141" y="6363342"/>
                  <a:pt x="1939291" y="6358050"/>
                </a:cubicBezTo>
                <a:cubicBezTo>
                  <a:pt x="1869441" y="6352758"/>
                  <a:pt x="1961516" y="6303017"/>
                  <a:pt x="1958341" y="6262800"/>
                </a:cubicBezTo>
                <a:cubicBezTo>
                  <a:pt x="1955166" y="6222583"/>
                  <a:pt x="1926591" y="6138975"/>
                  <a:pt x="1920241" y="6116750"/>
                </a:cubicBezTo>
                <a:lnTo>
                  <a:pt x="1805941" y="6396150"/>
                </a:lnTo>
                <a:lnTo>
                  <a:pt x="1770434" y="6397832"/>
                </a:lnTo>
                <a:lnTo>
                  <a:pt x="1742441" y="6516800"/>
                </a:lnTo>
                <a:cubicBezTo>
                  <a:pt x="1747203" y="6541671"/>
                  <a:pt x="1751966" y="6566542"/>
                  <a:pt x="1729741" y="6631100"/>
                </a:cubicBezTo>
                <a:cubicBezTo>
                  <a:pt x="1707516" y="6695658"/>
                  <a:pt x="1658303" y="6799904"/>
                  <a:pt x="1609091" y="6904150"/>
                </a:cubicBezTo>
                <a:lnTo>
                  <a:pt x="1348741" y="6948600"/>
                </a:lnTo>
                <a:cubicBezTo>
                  <a:pt x="1363558" y="6904150"/>
                  <a:pt x="1416474" y="6835358"/>
                  <a:pt x="1393191" y="6815250"/>
                </a:cubicBezTo>
                <a:cubicBezTo>
                  <a:pt x="1327574" y="6819483"/>
                  <a:pt x="1313816" y="6808900"/>
                  <a:pt x="1196341" y="6827950"/>
                </a:cubicBezTo>
                <a:cubicBezTo>
                  <a:pt x="1078866" y="6847000"/>
                  <a:pt x="808991" y="6909442"/>
                  <a:pt x="688341" y="6929550"/>
                </a:cubicBezTo>
                <a:cubicBezTo>
                  <a:pt x="567691" y="6949658"/>
                  <a:pt x="581449" y="6945425"/>
                  <a:pt x="472441" y="6948600"/>
                </a:cubicBezTo>
                <a:cubicBezTo>
                  <a:pt x="363433" y="6951775"/>
                  <a:pt x="88266" y="6963417"/>
                  <a:pt x="34291" y="6948600"/>
                </a:cubicBezTo>
                <a:cubicBezTo>
                  <a:pt x="-19684" y="6933783"/>
                  <a:pt x="84033" y="6888275"/>
                  <a:pt x="148591" y="6859700"/>
                </a:cubicBezTo>
                <a:cubicBezTo>
                  <a:pt x="213149" y="6831125"/>
                  <a:pt x="341208" y="6795142"/>
                  <a:pt x="421641" y="6777150"/>
                </a:cubicBezTo>
                <a:cubicBezTo>
                  <a:pt x="502074" y="6759158"/>
                  <a:pt x="536999" y="6772917"/>
                  <a:pt x="631191" y="6751750"/>
                </a:cubicBezTo>
                <a:cubicBezTo>
                  <a:pt x="725383" y="6730583"/>
                  <a:pt x="986791" y="6650150"/>
                  <a:pt x="986791" y="6650150"/>
                </a:cubicBezTo>
                <a:cubicBezTo>
                  <a:pt x="1120141" y="6610992"/>
                  <a:pt x="1357208" y="6553842"/>
                  <a:pt x="1431291" y="6516800"/>
                </a:cubicBezTo>
                <a:lnTo>
                  <a:pt x="1439567" y="6418869"/>
                </a:lnTo>
                <a:cubicBezTo>
                  <a:pt x="1013656" y="6454387"/>
                  <a:pt x="535051" y="6510438"/>
                  <a:pt x="415291" y="6427900"/>
                </a:cubicBezTo>
                <a:lnTo>
                  <a:pt x="1075217" y="5354750"/>
                </a:lnTo>
                <a:lnTo>
                  <a:pt x="1043941" y="5354750"/>
                </a:lnTo>
                <a:cubicBezTo>
                  <a:pt x="964566" y="5338875"/>
                  <a:pt x="980441" y="5291250"/>
                  <a:pt x="948691" y="5259500"/>
                </a:cubicBezTo>
                <a:cubicBezTo>
                  <a:pt x="915883" y="5245742"/>
                  <a:pt x="821691" y="5263733"/>
                  <a:pt x="802641" y="5221400"/>
                </a:cubicBezTo>
                <a:cubicBezTo>
                  <a:pt x="783591" y="5179067"/>
                  <a:pt x="769833" y="5156842"/>
                  <a:pt x="834391" y="5005500"/>
                </a:cubicBezTo>
                <a:lnTo>
                  <a:pt x="1036460" y="4612188"/>
                </a:lnTo>
                <a:cubicBezTo>
                  <a:pt x="1019735" y="4588510"/>
                  <a:pt x="999482" y="4558897"/>
                  <a:pt x="982980" y="4543220"/>
                </a:cubicBezTo>
                <a:cubicBezTo>
                  <a:pt x="957580" y="4519090"/>
                  <a:pt x="949960" y="4505120"/>
                  <a:pt x="906780" y="4497500"/>
                </a:cubicBezTo>
                <a:cubicBezTo>
                  <a:pt x="863600" y="4489880"/>
                  <a:pt x="772160" y="4503850"/>
                  <a:pt x="723900" y="4497500"/>
                </a:cubicBezTo>
                <a:cubicBezTo>
                  <a:pt x="675640" y="4491150"/>
                  <a:pt x="668020" y="4479720"/>
                  <a:pt x="617220" y="4459400"/>
                </a:cubicBezTo>
                <a:cubicBezTo>
                  <a:pt x="566420" y="4439080"/>
                  <a:pt x="501650" y="4434000"/>
                  <a:pt x="419100" y="4375580"/>
                </a:cubicBezTo>
                <a:cubicBezTo>
                  <a:pt x="407356" y="4367269"/>
                  <a:pt x="394146" y="4357055"/>
                  <a:pt x="380021" y="4345406"/>
                </a:cubicBezTo>
                <a:lnTo>
                  <a:pt x="0" y="4588940"/>
                </a:lnTo>
                <a:lnTo>
                  <a:pt x="145752" y="4131442"/>
                </a:lnTo>
                <a:lnTo>
                  <a:pt x="121920" y="4108880"/>
                </a:lnTo>
                <a:cubicBezTo>
                  <a:pt x="62230" y="4053000"/>
                  <a:pt x="71120" y="4070780"/>
                  <a:pt x="60960" y="4040300"/>
                </a:cubicBezTo>
                <a:cubicBezTo>
                  <a:pt x="50800" y="4009820"/>
                  <a:pt x="55880" y="3964100"/>
                  <a:pt x="60960" y="3926000"/>
                </a:cubicBezTo>
                <a:cubicBezTo>
                  <a:pt x="66040" y="3887900"/>
                  <a:pt x="85090" y="3838370"/>
                  <a:pt x="91440" y="3811700"/>
                </a:cubicBezTo>
                <a:cubicBezTo>
                  <a:pt x="97790" y="3785030"/>
                  <a:pt x="91440" y="3786300"/>
                  <a:pt x="99060" y="3765980"/>
                </a:cubicBezTo>
                <a:cubicBezTo>
                  <a:pt x="106680" y="3745660"/>
                  <a:pt x="121920" y="3699940"/>
                  <a:pt x="137160" y="3689780"/>
                </a:cubicBezTo>
                <a:cubicBezTo>
                  <a:pt x="152400" y="3679620"/>
                  <a:pt x="172720" y="3698670"/>
                  <a:pt x="190500" y="3705020"/>
                </a:cubicBezTo>
                <a:cubicBezTo>
                  <a:pt x="208280" y="3711370"/>
                  <a:pt x="236220" y="3730420"/>
                  <a:pt x="259080" y="3743120"/>
                </a:cubicBezTo>
                <a:lnTo>
                  <a:pt x="268575" y="3745913"/>
                </a:lnTo>
                <a:lnTo>
                  <a:pt x="274320" y="3727880"/>
                </a:lnTo>
                <a:lnTo>
                  <a:pt x="678180" y="2478200"/>
                </a:lnTo>
                <a:lnTo>
                  <a:pt x="1082040" y="3895520"/>
                </a:lnTo>
                <a:lnTo>
                  <a:pt x="1005994" y="3944254"/>
                </a:lnTo>
                <a:cubicBezTo>
                  <a:pt x="1022373" y="3961166"/>
                  <a:pt x="1035292" y="3980579"/>
                  <a:pt x="1043940" y="4002200"/>
                </a:cubicBezTo>
                <a:cubicBezTo>
                  <a:pt x="1069340" y="4065700"/>
                  <a:pt x="1037590" y="4192700"/>
                  <a:pt x="1051560" y="4238420"/>
                </a:cubicBezTo>
                <a:cubicBezTo>
                  <a:pt x="1065530" y="4284140"/>
                  <a:pt x="1109980" y="4260010"/>
                  <a:pt x="1127760" y="4276520"/>
                </a:cubicBezTo>
                <a:cubicBezTo>
                  <a:pt x="1126570" y="4283446"/>
                  <a:pt x="1070451" y="4257470"/>
                  <a:pt x="1158240" y="4337480"/>
                </a:cubicBezTo>
                <a:lnTo>
                  <a:pt x="1171521" y="4349301"/>
                </a:lnTo>
                <a:lnTo>
                  <a:pt x="1189991" y="4313350"/>
                </a:lnTo>
                <a:cubicBezTo>
                  <a:pt x="1213274" y="4320758"/>
                  <a:pt x="1287358" y="4393783"/>
                  <a:pt x="1323341" y="4370500"/>
                </a:cubicBezTo>
                <a:cubicBezTo>
                  <a:pt x="1359324" y="4347217"/>
                  <a:pt x="1424941" y="4232917"/>
                  <a:pt x="1405891" y="4173650"/>
                </a:cubicBezTo>
                <a:cubicBezTo>
                  <a:pt x="1386841" y="4114383"/>
                  <a:pt x="1274658" y="4067817"/>
                  <a:pt x="1209041" y="4014900"/>
                </a:cubicBezTo>
                <a:cubicBezTo>
                  <a:pt x="1198458" y="3942933"/>
                  <a:pt x="1260899" y="3737617"/>
                  <a:pt x="1285241" y="3652950"/>
                </a:cubicBezTo>
                <a:cubicBezTo>
                  <a:pt x="1309583" y="3568283"/>
                  <a:pt x="1352974" y="3532300"/>
                  <a:pt x="1355091" y="3506900"/>
                </a:cubicBezTo>
                <a:cubicBezTo>
                  <a:pt x="1357208" y="3481500"/>
                  <a:pt x="1314874" y="3504783"/>
                  <a:pt x="1297941" y="3500550"/>
                </a:cubicBezTo>
                <a:cubicBezTo>
                  <a:pt x="1281008" y="3496317"/>
                  <a:pt x="1284183" y="3498433"/>
                  <a:pt x="1253491" y="3481500"/>
                </a:cubicBezTo>
                <a:cubicBezTo>
                  <a:pt x="1222799" y="3464567"/>
                  <a:pt x="1140249" y="3422233"/>
                  <a:pt x="1113791" y="3398950"/>
                </a:cubicBezTo>
                <a:cubicBezTo>
                  <a:pt x="1087333" y="3375667"/>
                  <a:pt x="1114849" y="3380958"/>
                  <a:pt x="1094741" y="3341800"/>
                </a:cubicBezTo>
                <a:lnTo>
                  <a:pt x="1012191" y="3183050"/>
                </a:lnTo>
                <a:cubicBezTo>
                  <a:pt x="1012167" y="3183030"/>
                  <a:pt x="929641" y="3114245"/>
                  <a:pt x="929641" y="3024300"/>
                </a:cubicBezTo>
                <a:cubicBezTo>
                  <a:pt x="929641" y="3012772"/>
                  <a:pt x="930545" y="3000026"/>
                  <a:pt x="933927" y="2986506"/>
                </a:cubicBezTo>
                <a:cubicBezTo>
                  <a:pt x="929308" y="2961730"/>
                  <a:pt x="927274" y="2934077"/>
                  <a:pt x="922020" y="2897300"/>
                </a:cubicBezTo>
                <a:cubicBezTo>
                  <a:pt x="910590" y="2817290"/>
                  <a:pt x="892810" y="2675050"/>
                  <a:pt x="899160" y="2592500"/>
                </a:cubicBezTo>
                <a:cubicBezTo>
                  <a:pt x="905510" y="2509950"/>
                  <a:pt x="947420" y="2465500"/>
                  <a:pt x="960120" y="2402000"/>
                </a:cubicBezTo>
                <a:cubicBezTo>
                  <a:pt x="972820" y="2338500"/>
                  <a:pt x="953770" y="2264840"/>
                  <a:pt x="975360" y="2211500"/>
                </a:cubicBezTo>
                <a:cubicBezTo>
                  <a:pt x="996950" y="2158160"/>
                  <a:pt x="1027430" y="2168320"/>
                  <a:pt x="1089660" y="2081960"/>
                </a:cubicBezTo>
                <a:cubicBezTo>
                  <a:pt x="1151890" y="1995600"/>
                  <a:pt x="1270000" y="1792400"/>
                  <a:pt x="1348740" y="1693340"/>
                </a:cubicBezTo>
                <a:cubicBezTo>
                  <a:pt x="1427480" y="1594280"/>
                  <a:pt x="1516380" y="1576500"/>
                  <a:pt x="1562100" y="1487600"/>
                </a:cubicBezTo>
                <a:cubicBezTo>
                  <a:pt x="1607820" y="1398700"/>
                  <a:pt x="1605280" y="1233600"/>
                  <a:pt x="1623060" y="1159940"/>
                </a:cubicBezTo>
                <a:cubicBezTo>
                  <a:pt x="1640840" y="1086280"/>
                  <a:pt x="1654810" y="1085010"/>
                  <a:pt x="1668780" y="1045640"/>
                </a:cubicBezTo>
                <a:cubicBezTo>
                  <a:pt x="1682750" y="1006270"/>
                  <a:pt x="1680210" y="991030"/>
                  <a:pt x="1706880" y="923720"/>
                </a:cubicBezTo>
                <a:cubicBezTo>
                  <a:pt x="1733550" y="856410"/>
                  <a:pt x="1779270" y="707820"/>
                  <a:pt x="1828800" y="641780"/>
                </a:cubicBezTo>
                <a:cubicBezTo>
                  <a:pt x="1878330" y="575740"/>
                  <a:pt x="2004060" y="527480"/>
                  <a:pt x="2004060" y="527480"/>
                </a:cubicBezTo>
                <a:lnTo>
                  <a:pt x="2110740" y="443660"/>
                </a:lnTo>
                <a:cubicBezTo>
                  <a:pt x="2183130" y="380160"/>
                  <a:pt x="2255520" y="316660"/>
                  <a:pt x="2316480" y="276020"/>
                </a:cubicBezTo>
                <a:cubicBezTo>
                  <a:pt x="2377440" y="235380"/>
                  <a:pt x="2415540" y="235380"/>
                  <a:pt x="2476500" y="199820"/>
                </a:cubicBezTo>
                <a:cubicBezTo>
                  <a:pt x="2537460" y="164260"/>
                  <a:pt x="2597150" y="95680"/>
                  <a:pt x="2682240" y="62660"/>
                </a:cubicBezTo>
                <a:cubicBezTo>
                  <a:pt x="2767330" y="29640"/>
                  <a:pt x="2901950" y="9320"/>
                  <a:pt x="2987040" y="1700"/>
                </a:cubicBezTo>
                <a:cubicBezTo>
                  <a:pt x="3008313" y="-205"/>
                  <a:pt x="3027125" y="-364"/>
                  <a:pt x="3044547" y="5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5796136" y="3899825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笛卡尔</a:t>
            </a:r>
            <a:endParaRPr lang="en-US" altLang="zh-CN" dirty="0" smtClean="0">
              <a:solidFill>
                <a:schemeClr val="accent6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115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12"/>
          <p:cNvSpPr/>
          <p:nvPr/>
        </p:nvSpPr>
        <p:spPr>
          <a:xfrm>
            <a:off x="1475656" y="836712"/>
            <a:ext cx="3490145" cy="4350572"/>
          </a:xfrm>
          <a:custGeom>
            <a:avLst/>
            <a:gdLst/>
            <a:ahLst/>
            <a:cxnLst/>
            <a:rect l="l" t="t" r="r" b="b"/>
            <a:pathLst>
              <a:path w="10836831" h="13508440">
                <a:moveTo>
                  <a:pt x="8993268" y="11822978"/>
                </a:moveTo>
                <a:cubicBezTo>
                  <a:pt x="9003567" y="11873087"/>
                  <a:pt x="9023645" y="11926955"/>
                  <a:pt x="9043349" y="12010230"/>
                </a:cubicBezTo>
                <a:lnTo>
                  <a:pt x="9169553" y="12022543"/>
                </a:lnTo>
                <a:cubicBezTo>
                  <a:pt x="9214003" y="12016193"/>
                  <a:pt x="9306872" y="12020162"/>
                  <a:pt x="9302903" y="12003493"/>
                </a:cubicBezTo>
                <a:cubicBezTo>
                  <a:pt x="9298934" y="11986824"/>
                  <a:pt x="9194954" y="11950312"/>
                  <a:pt x="9145741" y="11922531"/>
                </a:cubicBezTo>
                <a:cubicBezTo>
                  <a:pt x="9096528" y="11894750"/>
                  <a:pt x="9047315" y="11869350"/>
                  <a:pt x="9007628" y="11836806"/>
                </a:cubicBezTo>
                <a:close/>
                <a:moveTo>
                  <a:pt x="9453078" y="11421408"/>
                </a:moveTo>
                <a:lnTo>
                  <a:pt x="9096636" y="11660097"/>
                </a:lnTo>
                <a:lnTo>
                  <a:pt x="9140978" y="11746318"/>
                </a:lnTo>
                <a:cubicBezTo>
                  <a:pt x="9185825" y="11795134"/>
                  <a:pt x="9230672" y="11843950"/>
                  <a:pt x="9302903" y="11874906"/>
                </a:cubicBezTo>
                <a:cubicBezTo>
                  <a:pt x="9375134" y="11905862"/>
                  <a:pt x="9489435" y="11920944"/>
                  <a:pt x="9574366" y="11932056"/>
                </a:cubicBezTo>
                <a:lnTo>
                  <a:pt x="9671785" y="11939413"/>
                </a:lnTo>
                <a:cubicBezTo>
                  <a:pt x="9671312" y="11935510"/>
                  <a:pt x="9670504" y="11931494"/>
                  <a:pt x="9669616" y="11927292"/>
                </a:cubicBezTo>
                <a:cubicBezTo>
                  <a:pt x="9657710" y="11870936"/>
                  <a:pt x="9641835" y="11782829"/>
                  <a:pt x="9612466" y="11708217"/>
                </a:cubicBezTo>
                <a:cubicBezTo>
                  <a:pt x="9583097" y="11633605"/>
                  <a:pt x="9537853" y="11551054"/>
                  <a:pt x="9493403" y="11479617"/>
                </a:cubicBezTo>
                <a:close/>
                <a:moveTo>
                  <a:pt x="3164710" y="11027996"/>
                </a:moveTo>
                <a:lnTo>
                  <a:pt x="3169018" y="11029114"/>
                </a:lnTo>
                <a:lnTo>
                  <a:pt x="3166153" y="11035889"/>
                </a:lnTo>
                <a:cubicBezTo>
                  <a:pt x="3163584" y="11038421"/>
                  <a:pt x="3162204" y="11030112"/>
                  <a:pt x="3164710" y="11027996"/>
                </a:cubicBezTo>
                <a:close/>
                <a:moveTo>
                  <a:pt x="10112528" y="10898594"/>
                </a:moveTo>
                <a:lnTo>
                  <a:pt x="10036328" y="11012894"/>
                </a:lnTo>
                <a:lnTo>
                  <a:pt x="9979178" y="11031944"/>
                </a:lnTo>
                <a:lnTo>
                  <a:pt x="9912503" y="11031944"/>
                </a:lnTo>
                <a:lnTo>
                  <a:pt x="9788678" y="11127194"/>
                </a:lnTo>
                <a:lnTo>
                  <a:pt x="9664853" y="11279594"/>
                </a:lnTo>
                <a:lnTo>
                  <a:pt x="9592596" y="11327981"/>
                </a:lnTo>
                <a:lnTo>
                  <a:pt x="9621991" y="11422467"/>
                </a:lnTo>
                <a:cubicBezTo>
                  <a:pt x="9670409" y="11508192"/>
                  <a:pt x="9718828" y="11593917"/>
                  <a:pt x="9817253" y="11632017"/>
                </a:cubicBezTo>
                <a:cubicBezTo>
                  <a:pt x="9915678" y="11670117"/>
                  <a:pt x="10124435" y="11677261"/>
                  <a:pt x="10212541" y="11651067"/>
                </a:cubicBezTo>
                <a:cubicBezTo>
                  <a:pt x="10300647" y="11624873"/>
                  <a:pt x="10315729" y="11554230"/>
                  <a:pt x="10345891" y="11474855"/>
                </a:cubicBezTo>
                <a:cubicBezTo>
                  <a:pt x="10376054" y="11395480"/>
                  <a:pt x="10380022" y="11240698"/>
                  <a:pt x="10393516" y="11174817"/>
                </a:cubicBezTo>
                <a:lnTo>
                  <a:pt x="10396941" y="11158498"/>
                </a:lnTo>
                <a:lnTo>
                  <a:pt x="10388753" y="11155769"/>
                </a:lnTo>
                <a:lnTo>
                  <a:pt x="10322078" y="11260544"/>
                </a:lnTo>
                <a:lnTo>
                  <a:pt x="10283978" y="11231969"/>
                </a:lnTo>
                <a:lnTo>
                  <a:pt x="10264928" y="11203394"/>
                </a:lnTo>
                <a:lnTo>
                  <a:pt x="10283978" y="11089094"/>
                </a:lnTo>
                <a:lnTo>
                  <a:pt x="10217303" y="11203394"/>
                </a:lnTo>
                <a:lnTo>
                  <a:pt x="10169678" y="11251019"/>
                </a:lnTo>
                <a:lnTo>
                  <a:pt x="10112528" y="11212919"/>
                </a:lnTo>
                <a:cubicBezTo>
                  <a:pt x="10112528" y="11184344"/>
                  <a:pt x="10096653" y="11166881"/>
                  <a:pt x="10112528" y="11127194"/>
                </a:cubicBezTo>
                <a:lnTo>
                  <a:pt x="10226828" y="10955744"/>
                </a:lnTo>
                <a:close/>
                <a:moveTo>
                  <a:pt x="3803167" y="6522805"/>
                </a:moveTo>
                <a:cubicBezTo>
                  <a:pt x="3785387" y="6530425"/>
                  <a:pt x="3773957" y="6579955"/>
                  <a:pt x="3742207" y="6591385"/>
                </a:cubicBezTo>
                <a:cubicBezTo>
                  <a:pt x="3710457" y="6602815"/>
                  <a:pt x="3655847" y="6591385"/>
                  <a:pt x="3612667" y="6591385"/>
                </a:cubicBezTo>
                <a:lnTo>
                  <a:pt x="3498367" y="6599005"/>
                </a:lnTo>
                <a:cubicBezTo>
                  <a:pt x="3474237" y="6625675"/>
                  <a:pt x="3480587" y="6700605"/>
                  <a:pt x="3460267" y="6751405"/>
                </a:cubicBezTo>
                <a:cubicBezTo>
                  <a:pt x="3439947" y="6802205"/>
                  <a:pt x="3404387" y="6853005"/>
                  <a:pt x="3376447" y="6903805"/>
                </a:cubicBezTo>
                <a:lnTo>
                  <a:pt x="3372949" y="6904371"/>
                </a:lnTo>
                <a:lnTo>
                  <a:pt x="3460267" y="6934285"/>
                </a:lnTo>
                <a:cubicBezTo>
                  <a:pt x="3533292" y="7020645"/>
                  <a:pt x="3606317" y="7107005"/>
                  <a:pt x="3627907" y="7178125"/>
                </a:cubicBezTo>
                <a:cubicBezTo>
                  <a:pt x="3625367" y="7244165"/>
                  <a:pt x="3653307" y="7343225"/>
                  <a:pt x="3620287" y="7376245"/>
                </a:cubicBezTo>
                <a:cubicBezTo>
                  <a:pt x="3587267" y="7409265"/>
                  <a:pt x="3483127" y="7348305"/>
                  <a:pt x="3429787" y="7376245"/>
                </a:cubicBezTo>
                <a:cubicBezTo>
                  <a:pt x="3376447" y="7404185"/>
                  <a:pt x="3283737" y="7454985"/>
                  <a:pt x="3300247" y="7543885"/>
                </a:cubicBezTo>
                <a:cubicBezTo>
                  <a:pt x="3316757" y="7632785"/>
                  <a:pt x="3492017" y="7842335"/>
                  <a:pt x="3528847" y="7909645"/>
                </a:cubicBezTo>
                <a:cubicBezTo>
                  <a:pt x="3478047" y="7975685"/>
                  <a:pt x="3437407" y="8058235"/>
                  <a:pt x="3376447" y="8107765"/>
                </a:cubicBezTo>
                <a:cubicBezTo>
                  <a:pt x="3315487" y="8157295"/>
                  <a:pt x="3198647" y="8176345"/>
                  <a:pt x="3163087" y="8206825"/>
                </a:cubicBezTo>
                <a:lnTo>
                  <a:pt x="3208807" y="8778325"/>
                </a:lnTo>
                <a:lnTo>
                  <a:pt x="3231667" y="9593665"/>
                </a:lnTo>
                <a:lnTo>
                  <a:pt x="3300247" y="9669865"/>
                </a:lnTo>
                <a:lnTo>
                  <a:pt x="3311752" y="9790670"/>
                </a:lnTo>
                <a:cubicBezTo>
                  <a:pt x="3338278" y="9769956"/>
                  <a:pt x="3367457" y="9748774"/>
                  <a:pt x="3397402" y="9698440"/>
                </a:cubicBezTo>
                <a:cubicBezTo>
                  <a:pt x="3472014" y="9573028"/>
                  <a:pt x="3552977" y="9385703"/>
                  <a:pt x="3664102" y="9222190"/>
                </a:cubicBezTo>
                <a:cubicBezTo>
                  <a:pt x="3775227" y="9058678"/>
                  <a:pt x="3975252" y="8812615"/>
                  <a:pt x="4064152" y="8717365"/>
                </a:cubicBezTo>
                <a:cubicBezTo>
                  <a:pt x="4153052" y="8622115"/>
                  <a:pt x="4141939" y="8687203"/>
                  <a:pt x="4197502" y="8650690"/>
                </a:cubicBezTo>
                <a:cubicBezTo>
                  <a:pt x="4253064" y="8614178"/>
                  <a:pt x="4307039" y="8531628"/>
                  <a:pt x="4397527" y="8498290"/>
                </a:cubicBezTo>
                <a:cubicBezTo>
                  <a:pt x="4488015" y="8464952"/>
                  <a:pt x="4614221" y="8457808"/>
                  <a:pt x="4740427" y="8450665"/>
                </a:cubicBezTo>
                <a:lnTo>
                  <a:pt x="4831474" y="8391925"/>
                </a:lnTo>
                <a:lnTo>
                  <a:pt x="4807102" y="8345890"/>
                </a:lnTo>
                <a:lnTo>
                  <a:pt x="4416577" y="7612465"/>
                </a:lnTo>
                <a:lnTo>
                  <a:pt x="4226077" y="7193365"/>
                </a:lnTo>
                <a:lnTo>
                  <a:pt x="4226350" y="7151627"/>
                </a:lnTo>
                <a:cubicBezTo>
                  <a:pt x="4204099" y="7095264"/>
                  <a:pt x="4184086" y="7025604"/>
                  <a:pt x="4138447" y="6957145"/>
                </a:cubicBezTo>
                <a:close/>
                <a:moveTo>
                  <a:pt x="6432067" y="85"/>
                </a:moveTo>
                <a:cubicBezTo>
                  <a:pt x="6538747" y="-1185"/>
                  <a:pt x="6722897" y="11515"/>
                  <a:pt x="6851167" y="45805"/>
                </a:cubicBezTo>
                <a:cubicBezTo>
                  <a:pt x="6979437" y="80095"/>
                  <a:pt x="7131837" y="128355"/>
                  <a:pt x="7201687" y="205825"/>
                </a:cubicBezTo>
                <a:cubicBezTo>
                  <a:pt x="7224547" y="325205"/>
                  <a:pt x="7228357" y="481415"/>
                  <a:pt x="7270267" y="563965"/>
                </a:cubicBezTo>
                <a:cubicBezTo>
                  <a:pt x="7312177" y="646515"/>
                  <a:pt x="7375677" y="585555"/>
                  <a:pt x="7453147" y="701125"/>
                </a:cubicBezTo>
                <a:cubicBezTo>
                  <a:pt x="7530617" y="816695"/>
                  <a:pt x="7666507" y="1138005"/>
                  <a:pt x="7735087" y="1257385"/>
                </a:cubicBezTo>
                <a:cubicBezTo>
                  <a:pt x="7803667" y="1376765"/>
                  <a:pt x="7843037" y="1309455"/>
                  <a:pt x="7864627" y="1417405"/>
                </a:cubicBezTo>
                <a:cubicBezTo>
                  <a:pt x="7886217" y="1525355"/>
                  <a:pt x="7864627" y="1905085"/>
                  <a:pt x="7864627" y="1905085"/>
                </a:cubicBezTo>
                <a:cubicBezTo>
                  <a:pt x="7864627" y="2085425"/>
                  <a:pt x="7877327" y="2383875"/>
                  <a:pt x="7864627" y="2499445"/>
                </a:cubicBezTo>
                <a:cubicBezTo>
                  <a:pt x="7851927" y="2615015"/>
                  <a:pt x="7823987" y="2561675"/>
                  <a:pt x="7788427" y="2598505"/>
                </a:cubicBezTo>
                <a:cubicBezTo>
                  <a:pt x="7752867" y="2635335"/>
                  <a:pt x="7665237" y="2639145"/>
                  <a:pt x="7651267" y="2720425"/>
                </a:cubicBezTo>
                <a:cubicBezTo>
                  <a:pt x="7637297" y="2801705"/>
                  <a:pt x="7688097" y="2960455"/>
                  <a:pt x="7704607" y="3086185"/>
                </a:cubicBezTo>
                <a:cubicBezTo>
                  <a:pt x="7721117" y="3211915"/>
                  <a:pt x="7763027" y="3364315"/>
                  <a:pt x="7750327" y="3474805"/>
                </a:cubicBezTo>
                <a:cubicBezTo>
                  <a:pt x="7737627" y="3585295"/>
                  <a:pt x="7679207" y="3679275"/>
                  <a:pt x="7628407" y="3749125"/>
                </a:cubicBezTo>
                <a:cubicBezTo>
                  <a:pt x="7584348" y="3809707"/>
                  <a:pt x="7580412" y="3843540"/>
                  <a:pt x="7492271" y="3877857"/>
                </a:cubicBezTo>
                <a:cubicBezTo>
                  <a:pt x="7628922" y="3933140"/>
                  <a:pt x="7766487" y="3990800"/>
                  <a:pt x="7849387" y="4031065"/>
                </a:cubicBezTo>
                <a:cubicBezTo>
                  <a:pt x="8027187" y="4117425"/>
                  <a:pt x="8095767" y="4169495"/>
                  <a:pt x="8177047" y="4244425"/>
                </a:cubicBezTo>
                <a:lnTo>
                  <a:pt x="8337067" y="4480645"/>
                </a:lnTo>
                <a:lnTo>
                  <a:pt x="8335115" y="4483840"/>
                </a:lnTo>
                <a:lnTo>
                  <a:pt x="8350402" y="4488265"/>
                </a:lnTo>
                <a:cubicBezTo>
                  <a:pt x="8404377" y="4583515"/>
                  <a:pt x="8482165" y="4731153"/>
                  <a:pt x="8512327" y="4774015"/>
                </a:cubicBezTo>
                <a:lnTo>
                  <a:pt x="8518690" y="4779764"/>
                </a:lnTo>
                <a:cubicBezTo>
                  <a:pt x="8522485" y="4772726"/>
                  <a:pt x="8478506" y="4667250"/>
                  <a:pt x="8491231" y="4692365"/>
                </a:cubicBezTo>
                <a:lnTo>
                  <a:pt x="8502802" y="4716865"/>
                </a:lnTo>
                <a:cubicBezTo>
                  <a:pt x="8548839" y="4816877"/>
                  <a:pt x="8698065" y="5135965"/>
                  <a:pt x="8788552" y="5374090"/>
                </a:cubicBezTo>
                <a:cubicBezTo>
                  <a:pt x="8879039" y="5612215"/>
                  <a:pt x="8969527" y="5863040"/>
                  <a:pt x="9045727" y="6145615"/>
                </a:cubicBezTo>
                <a:cubicBezTo>
                  <a:pt x="9121927" y="6428190"/>
                  <a:pt x="9172727" y="6807602"/>
                  <a:pt x="9245752" y="7069540"/>
                </a:cubicBezTo>
                <a:cubicBezTo>
                  <a:pt x="9318777" y="7331478"/>
                  <a:pt x="9433077" y="7485465"/>
                  <a:pt x="9483877" y="7717240"/>
                </a:cubicBezTo>
                <a:cubicBezTo>
                  <a:pt x="9534677" y="7949015"/>
                  <a:pt x="9539440" y="8123640"/>
                  <a:pt x="9550552" y="8460190"/>
                </a:cubicBezTo>
                <a:cubicBezTo>
                  <a:pt x="9561221" y="8783290"/>
                  <a:pt x="9548479" y="9459010"/>
                  <a:pt x="9550306" y="9707752"/>
                </a:cubicBezTo>
                <a:lnTo>
                  <a:pt x="9550552" y="9707965"/>
                </a:lnTo>
                <a:lnTo>
                  <a:pt x="9617227" y="9841315"/>
                </a:lnTo>
                <a:lnTo>
                  <a:pt x="9648462" y="9928078"/>
                </a:lnTo>
                <a:lnTo>
                  <a:pt x="9826778" y="9936569"/>
                </a:lnTo>
                <a:cubicBezTo>
                  <a:pt x="9845828" y="9927044"/>
                  <a:pt x="9864878" y="9917519"/>
                  <a:pt x="9941078" y="9927044"/>
                </a:cubicBezTo>
                <a:cubicBezTo>
                  <a:pt x="10017278" y="9936569"/>
                  <a:pt x="10177616" y="9952444"/>
                  <a:pt x="10283978" y="9993719"/>
                </a:cubicBezTo>
                <a:cubicBezTo>
                  <a:pt x="10390340" y="10034994"/>
                  <a:pt x="10499878" y="10109607"/>
                  <a:pt x="10579253" y="10174694"/>
                </a:cubicBezTo>
                <a:cubicBezTo>
                  <a:pt x="10658628" y="10239781"/>
                  <a:pt x="10717366" y="10304869"/>
                  <a:pt x="10760228" y="10384244"/>
                </a:cubicBezTo>
                <a:cubicBezTo>
                  <a:pt x="10803090" y="10463619"/>
                  <a:pt x="10841190" y="10552519"/>
                  <a:pt x="10836428" y="10650944"/>
                </a:cubicBezTo>
                <a:lnTo>
                  <a:pt x="10731653" y="10984319"/>
                </a:lnTo>
                <a:cubicBezTo>
                  <a:pt x="10670356" y="11051454"/>
                  <a:pt x="10588933" y="11149449"/>
                  <a:pt x="10542453" y="11192730"/>
                </a:cubicBezTo>
                <a:cubicBezTo>
                  <a:pt x="10534615" y="11230037"/>
                  <a:pt x="10526697" y="11267603"/>
                  <a:pt x="10512578" y="11327217"/>
                </a:cubicBezTo>
                <a:cubicBezTo>
                  <a:pt x="10491147" y="11417704"/>
                  <a:pt x="10482416" y="11567724"/>
                  <a:pt x="10426853" y="11674880"/>
                </a:cubicBezTo>
                <a:cubicBezTo>
                  <a:pt x="10371291" y="11782036"/>
                  <a:pt x="10269690" y="11905068"/>
                  <a:pt x="10179203" y="11970155"/>
                </a:cubicBezTo>
                <a:cubicBezTo>
                  <a:pt x="10088716" y="12035242"/>
                  <a:pt x="9966478" y="12052705"/>
                  <a:pt x="9883928" y="12065405"/>
                </a:cubicBezTo>
                <a:lnTo>
                  <a:pt x="9828494" y="12070184"/>
                </a:lnTo>
                <a:cubicBezTo>
                  <a:pt x="9834389" y="12116629"/>
                  <a:pt x="9838779" y="12162884"/>
                  <a:pt x="9836303" y="12208281"/>
                </a:cubicBezTo>
                <a:cubicBezTo>
                  <a:pt x="9831541" y="12295593"/>
                  <a:pt x="9812491" y="12367825"/>
                  <a:pt x="9783916" y="12465456"/>
                </a:cubicBezTo>
                <a:cubicBezTo>
                  <a:pt x="9755341" y="12563087"/>
                  <a:pt x="9695015" y="12729775"/>
                  <a:pt x="9664853" y="12794068"/>
                </a:cubicBezTo>
                <a:cubicBezTo>
                  <a:pt x="9634691" y="12858361"/>
                  <a:pt x="9631516" y="12841693"/>
                  <a:pt x="9602941" y="12851218"/>
                </a:cubicBezTo>
                <a:cubicBezTo>
                  <a:pt x="9574366" y="12860743"/>
                  <a:pt x="9513247" y="12868680"/>
                  <a:pt x="9493403" y="12851218"/>
                </a:cubicBezTo>
                <a:cubicBezTo>
                  <a:pt x="9473559" y="12833756"/>
                  <a:pt x="9485466" y="12778987"/>
                  <a:pt x="9483878" y="12746443"/>
                </a:cubicBezTo>
                <a:cubicBezTo>
                  <a:pt x="9482291" y="12713899"/>
                  <a:pt x="9460859" y="12714694"/>
                  <a:pt x="9483878" y="12655956"/>
                </a:cubicBezTo>
                <a:cubicBezTo>
                  <a:pt x="9506897" y="12597219"/>
                  <a:pt x="9593416" y="12487681"/>
                  <a:pt x="9621991" y="12394018"/>
                </a:cubicBezTo>
                <a:cubicBezTo>
                  <a:pt x="9650566" y="12300356"/>
                  <a:pt x="9652947" y="12197168"/>
                  <a:pt x="9655328" y="12093981"/>
                </a:cubicBezTo>
                <a:cubicBezTo>
                  <a:pt x="9609291" y="12105093"/>
                  <a:pt x="9581510" y="12120174"/>
                  <a:pt x="9517216" y="12127318"/>
                </a:cubicBezTo>
                <a:cubicBezTo>
                  <a:pt x="9452922" y="12134462"/>
                  <a:pt x="9350528" y="12140018"/>
                  <a:pt x="9269566" y="12136843"/>
                </a:cubicBezTo>
                <a:cubicBezTo>
                  <a:pt x="9203331" y="12134246"/>
                  <a:pt x="9121157" y="12126335"/>
                  <a:pt x="9064854" y="12115272"/>
                </a:cubicBezTo>
                <a:cubicBezTo>
                  <a:pt x="9068250" y="12133941"/>
                  <a:pt x="9071352" y="12153798"/>
                  <a:pt x="9074302" y="12174940"/>
                </a:cubicBezTo>
                <a:cubicBezTo>
                  <a:pt x="9102877" y="12379727"/>
                  <a:pt x="9131452" y="12746440"/>
                  <a:pt x="9160027" y="13032190"/>
                </a:cubicBezTo>
                <a:cubicBezTo>
                  <a:pt x="9167170" y="13106009"/>
                  <a:pt x="9174314" y="13179828"/>
                  <a:pt x="9140977" y="13213165"/>
                </a:cubicBezTo>
                <a:cubicBezTo>
                  <a:pt x="9107640" y="13246502"/>
                  <a:pt x="9010802" y="13205228"/>
                  <a:pt x="8960002" y="13232215"/>
                </a:cubicBezTo>
                <a:cubicBezTo>
                  <a:pt x="8909202" y="13259202"/>
                  <a:pt x="8877452" y="13327465"/>
                  <a:pt x="8836177" y="13375090"/>
                </a:cubicBezTo>
                <a:cubicBezTo>
                  <a:pt x="8694890" y="13402077"/>
                  <a:pt x="8302777" y="13373502"/>
                  <a:pt x="8102752" y="13375090"/>
                </a:cubicBezTo>
                <a:cubicBezTo>
                  <a:pt x="8102714" y="13375090"/>
                  <a:pt x="7853497" y="13373504"/>
                  <a:pt x="7636027" y="13384615"/>
                </a:cubicBezTo>
                <a:cubicBezTo>
                  <a:pt x="7418540" y="13395727"/>
                  <a:pt x="6977214" y="13443352"/>
                  <a:pt x="6797827" y="13441765"/>
                </a:cubicBezTo>
                <a:cubicBezTo>
                  <a:pt x="6618440" y="13440178"/>
                  <a:pt x="6631139" y="13371915"/>
                  <a:pt x="6559702" y="13375090"/>
                </a:cubicBezTo>
                <a:cubicBezTo>
                  <a:pt x="6488265" y="13378265"/>
                  <a:pt x="6432702" y="13432240"/>
                  <a:pt x="6369202" y="13460815"/>
                </a:cubicBezTo>
                <a:cubicBezTo>
                  <a:pt x="6086627" y="13483040"/>
                  <a:pt x="5292877" y="13508440"/>
                  <a:pt x="4883302" y="13508440"/>
                </a:cubicBezTo>
                <a:cubicBezTo>
                  <a:pt x="4473727" y="13508440"/>
                  <a:pt x="4097489" y="13463990"/>
                  <a:pt x="3911752" y="13460815"/>
                </a:cubicBezTo>
                <a:cubicBezTo>
                  <a:pt x="3726014" y="13457640"/>
                  <a:pt x="3816502" y="13479865"/>
                  <a:pt x="3768877" y="13489390"/>
                </a:cubicBezTo>
                <a:lnTo>
                  <a:pt x="3635527" y="13403665"/>
                </a:lnTo>
                <a:lnTo>
                  <a:pt x="3368827" y="13336990"/>
                </a:lnTo>
                <a:lnTo>
                  <a:pt x="3064027" y="13089340"/>
                </a:lnTo>
                <a:cubicBezTo>
                  <a:pt x="3070377" y="12811528"/>
                  <a:pt x="3243414" y="11824103"/>
                  <a:pt x="3292627" y="11517715"/>
                </a:cubicBezTo>
                <a:cubicBezTo>
                  <a:pt x="3341840" y="11211327"/>
                  <a:pt x="3378352" y="11330390"/>
                  <a:pt x="3359302" y="11251015"/>
                </a:cubicBezTo>
                <a:cubicBezTo>
                  <a:pt x="3340252" y="11171640"/>
                  <a:pt x="3208489" y="11093852"/>
                  <a:pt x="3178327" y="11041465"/>
                </a:cubicBezTo>
                <a:lnTo>
                  <a:pt x="3169018" y="11029114"/>
                </a:lnTo>
                <a:cubicBezTo>
                  <a:pt x="3172651" y="11018221"/>
                  <a:pt x="3176342" y="10992270"/>
                  <a:pt x="3178327" y="10936690"/>
                </a:cubicBezTo>
                <a:lnTo>
                  <a:pt x="3179167" y="10904338"/>
                </a:lnTo>
                <a:cubicBezTo>
                  <a:pt x="3126754" y="10918940"/>
                  <a:pt x="3080253" y="10927901"/>
                  <a:pt x="3044978" y="10927166"/>
                </a:cubicBezTo>
                <a:cubicBezTo>
                  <a:pt x="2968778" y="10925579"/>
                  <a:pt x="2968778" y="10844616"/>
                  <a:pt x="2921153" y="10831916"/>
                </a:cubicBezTo>
                <a:cubicBezTo>
                  <a:pt x="2873528" y="10819216"/>
                  <a:pt x="2794153" y="10857316"/>
                  <a:pt x="2759228" y="10850966"/>
                </a:cubicBezTo>
                <a:cubicBezTo>
                  <a:pt x="2724303" y="10844616"/>
                  <a:pt x="2738590" y="10806516"/>
                  <a:pt x="2711603" y="10793816"/>
                </a:cubicBezTo>
                <a:cubicBezTo>
                  <a:pt x="2684616" y="10781116"/>
                  <a:pt x="2638578" y="10795404"/>
                  <a:pt x="2597303" y="10774766"/>
                </a:cubicBezTo>
                <a:cubicBezTo>
                  <a:pt x="2556028" y="10754129"/>
                  <a:pt x="2497290" y="10743016"/>
                  <a:pt x="2463953" y="10669991"/>
                </a:cubicBezTo>
                <a:cubicBezTo>
                  <a:pt x="2451363" y="10642412"/>
                  <a:pt x="2414319" y="10592644"/>
                  <a:pt x="2382368" y="10539642"/>
                </a:cubicBezTo>
                <a:lnTo>
                  <a:pt x="38887" y="10287086"/>
                </a:lnTo>
                <a:cubicBezTo>
                  <a:pt x="26187" y="10251526"/>
                  <a:pt x="3327" y="10236286"/>
                  <a:pt x="787" y="10180406"/>
                </a:cubicBezTo>
                <a:cubicBezTo>
                  <a:pt x="-1163" y="10137516"/>
                  <a:pt x="-119" y="10056468"/>
                  <a:pt x="11165" y="9997627"/>
                </a:cubicBezTo>
                <a:cubicBezTo>
                  <a:pt x="54648" y="9965286"/>
                  <a:pt x="112972" y="9891420"/>
                  <a:pt x="170401" y="9860532"/>
                </a:cubicBezTo>
                <a:cubicBezTo>
                  <a:pt x="637239" y="9899028"/>
                  <a:pt x="1472856" y="9979708"/>
                  <a:pt x="2448058" y="10076390"/>
                </a:cubicBezTo>
                <a:lnTo>
                  <a:pt x="2302027" y="9288865"/>
                </a:lnTo>
                <a:lnTo>
                  <a:pt x="1844827" y="8313505"/>
                </a:lnTo>
                <a:lnTo>
                  <a:pt x="1578127" y="7551505"/>
                </a:lnTo>
                <a:cubicBezTo>
                  <a:pt x="1532407" y="7373705"/>
                  <a:pt x="1547647" y="7327985"/>
                  <a:pt x="1570507" y="7246705"/>
                </a:cubicBezTo>
                <a:cubicBezTo>
                  <a:pt x="1581804" y="7206539"/>
                  <a:pt x="1606747" y="7170094"/>
                  <a:pt x="1634389" y="7139288"/>
                </a:cubicBezTo>
                <a:cubicBezTo>
                  <a:pt x="1639239" y="7066950"/>
                  <a:pt x="1654169" y="6983116"/>
                  <a:pt x="1722907" y="6835225"/>
                </a:cubicBezTo>
                <a:cubicBezTo>
                  <a:pt x="1806727" y="6654885"/>
                  <a:pt x="2046757" y="6268805"/>
                  <a:pt x="2134387" y="6103705"/>
                </a:cubicBezTo>
                <a:cubicBezTo>
                  <a:pt x="2222017" y="5938605"/>
                  <a:pt x="2230907" y="5901775"/>
                  <a:pt x="2248687" y="5844625"/>
                </a:cubicBezTo>
                <a:cubicBezTo>
                  <a:pt x="2266467" y="5787475"/>
                  <a:pt x="2233447" y="5810335"/>
                  <a:pt x="2241067" y="5760805"/>
                </a:cubicBezTo>
                <a:cubicBezTo>
                  <a:pt x="2248687" y="5711275"/>
                  <a:pt x="2261387" y="5613485"/>
                  <a:pt x="2294407" y="5547445"/>
                </a:cubicBezTo>
                <a:cubicBezTo>
                  <a:pt x="2327427" y="5481405"/>
                  <a:pt x="2411247" y="5422985"/>
                  <a:pt x="2439187" y="5364565"/>
                </a:cubicBezTo>
                <a:cubicBezTo>
                  <a:pt x="2467127" y="5306145"/>
                  <a:pt x="2437917" y="5255345"/>
                  <a:pt x="2462047" y="5196925"/>
                </a:cubicBezTo>
                <a:cubicBezTo>
                  <a:pt x="2486177" y="5138505"/>
                  <a:pt x="2563647" y="5058495"/>
                  <a:pt x="2583967" y="5014045"/>
                </a:cubicBezTo>
                <a:cubicBezTo>
                  <a:pt x="2604287" y="4969595"/>
                  <a:pt x="2552217" y="4988645"/>
                  <a:pt x="2583967" y="4930225"/>
                </a:cubicBezTo>
                <a:cubicBezTo>
                  <a:pt x="2615717" y="4871805"/>
                  <a:pt x="2764307" y="4713055"/>
                  <a:pt x="2774467" y="4663525"/>
                </a:cubicBezTo>
                <a:cubicBezTo>
                  <a:pt x="2784627" y="4613995"/>
                  <a:pt x="2688107" y="4643205"/>
                  <a:pt x="2644927" y="4633045"/>
                </a:cubicBezTo>
                <a:cubicBezTo>
                  <a:pt x="2686837" y="4570815"/>
                  <a:pt x="2827807" y="4401905"/>
                  <a:pt x="2964967" y="4282525"/>
                </a:cubicBezTo>
                <a:cubicBezTo>
                  <a:pt x="3102127" y="4163145"/>
                  <a:pt x="3255797" y="4017095"/>
                  <a:pt x="3467887" y="3916765"/>
                </a:cubicBezTo>
                <a:cubicBezTo>
                  <a:pt x="3679977" y="3816435"/>
                  <a:pt x="4025417" y="3745315"/>
                  <a:pt x="4237507" y="3680545"/>
                </a:cubicBezTo>
                <a:cubicBezTo>
                  <a:pt x="4449597" y="3615775"/>
                  <a:pt x="4600727" y="3551005"/>
                  <a:pt x="4740427" y="3528145"/>
                </a:cubicBezTo>
                <a:cubicBezTo>
                  <a:pt x="4791116" y="3519851"/>
                  <a:pt x="4833111" y="3518913"/>
                  <a:pt x="4871065" y="3522562"/>
                </a:cubicBezTo>
                <a:cubicBezTo>
                  <a:pt x="4934785" y="3449889"/>
                  <a:pt x="5006675" y="3347863"/>
                  <a:pt x="5045227" y="3284305"/>
                </a:cubicBezTo>
                <a:cubicBezTo>
                  <a:pt x="5092217" y="3206835"/>
                  <a:pt x="5107457" y="3234775"/>
                  <a:pt x="5113807" y="3101425"/>
                </a:cubicBezTo>
                <a:cubicBezTo>
                  <a:pt x="5114994" y="3076501"/>
                  <a:pt x="5104646" y="3034363"/>
                  <a:pt x="5088897" y="2983249"/>
                </a:cubicBezTo>
                <a:cubicBezTo>
                  <a:pt x="5087072" y="2981888"/>
                  <a:pt x="5085187" y="2980685"/>
                  <a:pt x="5083327" y="2979505"/>
                </a:cubicBezTo>
                <a:cubicBezTo>
                  <a:pt x="4861077" y="2838535"/>
                  <a:pt x="4919497" y="2943945"/>
                  <a:pt x="4854727" y="2926165"/>
                </a:cubicBezTo>
                <a:cubicBezTo>
                  <a:pt x="4789957" y="2908385"/>
                  <a:pt x="4737887" y="2933785"/>
                  <a:pt x="4694707" y="2872825"/>
                </a:cubicBezTo>
                <a:cubicBezTo>
                  <a:pt x="4651527" y="2811865"/>
                  <a:pt x="4617237" y="2683595"/>
                  <a:pt x="4595647" y="2560405"/>
                </a:cubicBezTo>
                <a:cubicBezTo>
                  <a:pt x="4574057" y="2437215"/>
                  <a:pt x="4576597" y="2220045"/>
                  <a:pt x="4565167" y="2133685"/>
                </a:cubicBezTo>
                <a:cubicBezTo>
                  <a:pt x="4553737" y="2047325"/>
                  <a:pt x="4521987" y="2089235"/>
                  <a:pt x="4527067" y="2042245"/>
                </a:cubicBezTo>
                <a:cubicBezTo>
                  <a:pt x="4532147" y="1995255"/>
                  <a:pt x="4566437" y="1900005"/>
                  <a:pt x="4595647" y="1851745"/>
                </a:cubicBezTo>
                <a:cubicBezTo>
                  <a:pt x="4624857" y="1803485"/>
                  <a:pt x="4680737" y="1808565"/>
                  <a:pt x="4702327" y="1752685"/>
                </a:cubicBezTo>
                <a:cubicBezTo>
                  <a:pt x="4723917" y="1696805"/>
                  <a:pt x="4704867" y="1590125"/>
                  <a:pt x="4725187" y="1516465"/>
                </a:cubicBezTo>
                <a:cubicBezTo>
                  <a:pt x="4745507" y="1442805"/>
                  <a:pt x="4803927" y="1404705"/>
                  <a:pt x="4824247" y="1310725"/>
                </a:cubicBezTo>
                <a:cubicBezTo>
                  <a:pt x="4844567" y="1216745"/>
                  <a:pt x="4801387" y="1050375"/>
                  <a:pt x="4847107" y="952585"/>
                </a:cubicBezTo>
                <a:cubicBezTo>
                  <a:pt x="4892827" y="854795"/>
                  <a:pt x="5056657" y="806535"/>
                  <a:pt x="5113807" y="731605"/>
                </a:cubicBezTo>
                <a:cubicBezTo>
                  <a:pt x="5170957" y="656675"/>
                  <a:pt x="5136667" y="572855"/>
                  <a:pt x="5190007" y="503005"/>
                </a:cubicBezTo>
                <a:cubicBezTo>
                  <a:pt x="5243347" y="433155"/>
                  <a:pt x="5313197" y="374735"/>
                  <a:pt x="5433847" y="312505"/>
                </a:cubicBezTo>
                <a:cubicBezTo>
                  <a:pt x="5554497" y="250275"/>
                  <a:pt x="5784367" y="172805"/>
                  <a:pt x="5913907" y="129625"/>
                </a:cubicBezTo>
                <a:cubicBezTo>
                  <a:pt x="6043447" y="86445"/>
                  <a:pt x="6211087" y="53425"/>
                  <a:pt x="6211087" y="53425"/>
                </a:cubicBezTo>
                <a:cubicBezTo>
                  <a:pt x="6297447" y="31835"/>
                  <a:pt x="6325387" y="1355"/>
                  <a:pt x="6432067" y="8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5796136" y="3899825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科尔特斯</a:t>
            </a:r>
            <a:endParaRPr lang="en-US" altLang="zh-CN" dirty="0" smtClean="0">
              <a:solidFill>
                <a:schemeClr val="accent6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113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5"/>
          <p:cNvSpPr/>
          <p:nvPr/>
        </p:nvSpPr>
        <p:spPr>
          <a:xfrm>
            <a:off x="1259632" y="692696"/>
            <a:ext cx="3712055" cy="4966128"/>
          </a:xfrm>
          <a:custGeom>
            <a:avLst/>
            <a:gdLst/>
            <a:ahLst/>
            <a:cxnLst/>
            <a:rect l="l" t="t" r="r" b="b"/>
            <a:pathLst>
              <a:path w="8251903" h="11039708">
                <a:moveTo>
                  <a:pt x="1867829" y="768040"/>
                </a:moveTo>
                <a:lnTo>
                  <a:pt x="1875495" y="770654"/>
                </a:lnTo>
                <a:cubicBezTo>
                  <a:pt x="1880839" y="773151"/>
                  <a:pt x="1888273" y="776868"/>
                  <a:pt x="1895707" y="780585"/>
                </a:cubicBezTo>
                <a:lnTo>
                  <a:pt x="1886088" y="780585"/>
                </a:lnTo>
                <a:cubicBezTo>
                  <a:pt x="1874117" y="772977"/>
                  <a:pt x="1868781" y="769230"/>
                  <a:pt x="1867829" y="768040"/>
                </a:cubicBezTo>
                <a:close/>
                <a:moveTo>
                  <a:pt x="3635298" y="0"/>
                </a:moveTo>
                <a:cubicBezTo>
                  <a:pt x="3765395" y="234176"/>
                  <a:pt x="3941956" y="609600"/>
                  <a:pt x="4025590" y="702527"/>
                </a:cubicBezTo>
                <a:lnTo>
                  <a:pt x="4137103" y="557561"/>
                </a:lnTo>
                <a:lnTo>
                  <a:pt x="4404732" y="22302"/>
                </a:lnTo>
                <a:cubicBezTo>
                  <a:pt x="4523678" y="230458"/>
                  <a:pt x="4648200" y="613316"/>
                  <a:pt x="4761571" y="646770"/>
                </a:cubicBezTo>
                <a:lnTo>
                  <a:pt x="5285678" y="33453"/>
                </a:lnTo>
                <a:cubicBezTo>
                  <a:pt x="5360020" y="237892"/>
                  <a:pt x="5404625" y="585438"/>
                  <a:pt x="5508703" y="646770"/>
                </a:cubicBezTo>
                <a:cubicBezTo>
                  <a:pt x="5612781" y="708102"/>
                  <a:pt x="5804210" y="479503"/>
                  <a:pt x="5910147" y="401444"/>
                </a:cubicBezTo>
                <a:cubicBezTo>
                  <a:pt x="6016084" y="323385"/>
                  <a:pt x="6080203" y="250902"/>
                  <a:pt x="6144322" y="178419"/>
                </a:cubicBezTo>
                <a:lnTo>
                  <a:pt x="6077415" y="836341"/>
                </a:lnTo>
                <a:cubicBezTo>
                  <a:pt x="6081132" y="1027770"/>
                  <a:pt x="6135030" y="1204332"/>
                  <a:pt x="6166625" y="1326995"/>
                </a:cubicBezTo>
                <a:cubicBezTo>
                  <a:pt x="6198220" y="1449659"/>
                  <a:pt x="6257693" y="1499839"/>
                  <a:pt x="6266986" y="1572322"/>
                </a:cubicBezTo>
                <a:lnTo>
                  <a:pt x="6222381" y="1761892"/>
                </a:lnTo>
                <a:lnTo>
                  <a:pt x="6216469" y="1762711"/>
                </a:lnTo>
                <a:cubicBezTo>
                  <a:pt x="6291151" y="1914562"/>
                  <a:pt x="6361180" y="2065306"/>
                  <a:pt x="6400800" y="2207941"/>
                </a:cubicBezTo>
                <a:cubicBezTo>
                  <a:pt x="6447263" y="2375209"/>
                  <a:pt x="6421244" y="2570356"/>
                  <a:pt x="6456556" y="2687444"/>
                </a:cubicBezTo>
                <a:cubicBezTo>
                  <a:pt x="6491868" y="2804532"/>
                  <a:pt x="6562493" y="2880732"/>
                  <a:pt x="6612673" y="2910468"/>
                </a:cubicBezTo>
                <a:cubicBezTo>
                  <a:pt x="6662853" y="2940204"/>
                  <a:pt x="6709317" y="2880731"/>
                  <a:pt x="6757639" y="2865863"/>
                </a:cubicBezTo>
                <a:lnTo>
                  <a:pt x="6824547" y="2787805"/>
                </a:lnTo>
                <a:lnTo>
                  <a:pt x="6802244" y="2943922"/>
                </a:lnTo>
                <a:lnTo>
                  <a:pt x="6701883" y="2988527"/>
                </a:lnTo>
                <a:cubicBezTo>
                  <a:pt x="6705600" y="3003395"/>
                  <a:pt x="6713034" y="3053575"/>
                  <a:pt x="6746488" y="3077736"/>
                </a:cubicBezTo>
                <a:cubicBezTo>
                  <a:pt x="6779942" y="3101897"/>
                  <a:pt x="6880303" y="3087029"/>
                  <a:pt x="6902605" y="3133492"/>
                </a:cubicBezTo>
                <a:cubicBezTo>
                  <a:pt x="6924907" y="3179955"/>
                  <a:pt x="6880303" y="3280317"/>
                  <a:pt x="6880303" y="3356517"/>
                </a:cubicBezTo>
                <a:cubicBezTo>
                  <a:pt x="6880303" y="3432717"/>
                  <a:pt x="6895171" y="3512634"/>
                  <a:pt x="6902605" y="3590692"/>
                </a:cubicBezTo>
                <a:lnTo>
                  <a:pt x="6657278" y="3780263"/>
                </a:lnTo>
                <a:lnTo>
                  <a:pt x="6445405" y="4003288"/>
                </a:lnTo>
                <a:lnTo>
                  <a:pt x="6300439" y="4137102"/>
                </a:lnTo>
                <a:lnTo>
                  <a:pt x="6138456" y="4434072"/>
                </a:lnTo>
                <a:cubicBezTo>
                  <a:pt x="6195836" y="4560591"/>
                  <a:pt x="6247240" y="4686177"/>
                  <a:pt x="6266986" y="4806175"/>
                </a:cubicBezTo>
                <a:cubicBezTo>
                  <a:pt x="6291147" y="4952999"/>
                  <a:pt x="6252117" y="5088673"/>
                  <a:pt x="6244683" y="5229922"/>
                </a:cubicBezTo>
                <a:lnTo>
                  <a:pt x="6066264" y="5832088"/>
                </a:lnTo>
                <a:cubicBezTo>
                  <a:pt x="6075557" y="5869259"/>
                  <a:pt x="6066264" y="5889702"/>
                  <a:pt x="6122020" y="5965902"/>
                </a:cubicBezTo>
                <a:cubicBezTo>
                  <a:pt x="6177776" y="6042102"/>
                  <a:pt x="6333893" y="6179634"/>
                  <a:pt x="6400800" y="6289288"/>
                </a:cubicBezTo>
                <a:cubicBezTo>
                  <a:pt x="6449637" y="6369328"/>
                  <a:pt x="6470749" y="6451347"/>
                  <a:pt x="6494485" y="6533180"/>
                </a:cubicBezTo>
                <a:lnTo>
                  <a:pt x="6679581" y="6601523"/>
                </a:lnTo>
                <a:cubicBezTo>
                  <a:pt x="6873798" y="6572715"/>
                  <a:pt x="7068015" y="6543908"/>
                  <a:pt x="7225990" y="6556918"/>
                </a:cubicBezTo>
                <a:cubicBezTo>
                  <a:pt x="7383965" y="6569928"/>
                  <a:pt x="7458307" y="6594088"/>
                  <a:pt x="7627434" y="6679581"/>
                </a:cubicBezTo>
                <a:cubicBezTo>
                  <a:pt x="7796561" y="6765074"/>
                  <a:pt x="8136673" y="6343186"/>
                  <a:pt x="8240751" y="7069874"/>
                </a:cubicBezTo>
                <a:cubicBezTo>
                  <a:pt x="8240752" y="7070057"/>
                  <a:pt x="8248186" y="9716476"/>
                  <a:pt x="8251903" y="11039708"/>
                </a:cubicBezTo>
                <a:lnTo>
                  <a:pt x="479503" y="11017406"/>
                </a:lnTo>
                <a:lnTo>
                  <a:pt x="479503" y="6846850"/>
                </a:lnTo>
                <a:cubicBezTo>
                  <a:pt x="583581" y="6783660"/>
                  <a:pt x="665357" y="6740913"/>
                  <a:pt x="791737" y="6657279"/>
                </a:cubicBezTo>
                <a:cubicBezTo>
                  <a:pt x="918117" y="6573645"/>
                  <a:pt x="1044498" y="6430538"/>
                  <a:pt x="1237786" y="6345045"/>
                </a:cubicBezTo>
                <a:cubicBezTo>
                  <a:pt x="1342925" y="6298542"/>
                  <a:pt x="1468959" y="6274034"/>
                  <a:pt x="1603214" y="6244084"/>
                </a:cubicBezTo>
                <a:cubicBezTo>
                  <a:pt x="1553768" y="6039961"/>
                  <a:pt x="1504208" y="5835888"/>
                  <a:pt x="1405054" y="5575609"/>
                </a:cubicBezTo>
                <a:cubicBezTo>
                  <a:pt x="1256371" y="5185316"/>
                  <a:pt x="1025913" y="4616605"/>
                  <a:pt x="791737" y="4215161"/>
                </a:cubicBezTo>
                <a:cubicBezTo>
                  <a:pt x="557561" y="3813717"/>
                  <a:pt x="278780" y="3490331"/>
                  <a:pt x="0" y="3166946"/>
                </a:cubicBezTo>
                <a:cubicBezTo>
                  <a:pt x="74342" y="3100039"/>
                  <a:pt x="156118" y="3079595"/>
                  <a:pt x="223025" y="2966224"/>
                </a:cubicBezTo>
                <a:cubicBezTo>
                  <a:pt x="289932" y="2852853"/>
                  <a:pt x="362415" y="2724615"/>
                  <a:pt x="401444" y="2486722"/>
                </a:cubicBezTo>
                <a:cubicBezTo>
                  <a:pt x="440473" y="2248829"/>
                  <a:pt x="440473" y="1748883"/>
                  <a:pt x="457200" y="1538868"/>
                </a:cubicBezTo>
                <a:cubicBezTo>
                  <a:pt x="473927" y="1328853"/>
                  <a:pt x="442332" y="1050073"/>
                  <a:pt x="535259" y="1204331"/>
                </a:cubicBezTo>
                <a:cubicBezTo>
                  <a:pt x="628186" y="1358589"/>
                  <a:pt x="760141" y="1821365"/>
                  <a:pt x="1014761" y="2464419"/>
                </a:cubicBezTo>
                <a:cubicBezTo>
                  <a:pt x="1269381" y="3107473"/>
                  <a:pt x="1812073" y="4415882"/>
                  <a:pt x="2062976" y="5062653"/>
                </a:cubicBezTo>
                <a:cubicBezTo>
                  <a:pt x="2181783" y="5368912"/>
                  <a:pt x="2267461" y="5601410"/>
                  <a:pt x="2335579" y="5795117"/>
                </a:cubicBezTo>
                <a:cubicBezTo>
                  <a:pt x="2375487" y="5722925"/>
                  <a:pt x="2412213" y="5645620"/>
                  <a:pt x="2442117" y="5553307"/>
                </a:cubicBezTo>
                <a:cubicBezTo>
                  <a:pt x="2484863" y="5421351"/>
                  <a:pt x="2492298" y="5168590"/>
                  <a:pt x="2542478" y="5096107"/>
                </a:cubicBezTo>
                <a:cubicBezTo>
                  <a:pt x="2592658" y="5023624"/>
                  <a:pt x="2676293" y="5110975"/>
                  <a:pt x="2743200" y="5118409"/>
                </a:cubicBezTo>
                <a:cubicBezTo>
                  <a:pt x="2797097" y="5049643"/>
                  <a:pt x="2850995" y="4980877"/>
                  <a:pt x="2899317" y="4806175"/>
                </a:cubicBezTo>
                <a:cubicBezTo>
                  <a:pt x="2947639" y="4631473"/>
                  <a:pt x="3005254" y="4217019"/>
                  <a:pt x="3033132" y="4070195"/>
                </a:cubicBezTo>
                <a:cubicBezTo>
                  <a:pt x="3061010" y="3923371"/>
                  <a:pt x="3126059" y="4072053"/>
                  <a:pt x="3066586" y="3925229"/>
                </a:cubicBezTo>
                <a:cubicBezTo>
                  <a:pt x="3054492" y="3895372"/>
                  <a:pt x="3037171" y="3857675"/>
                  <a:pt x="3015997" y="3814637"/>
                </a:cubicBezTo>
                <a:cubicBezTo>
                  <a:pt x="2754209" y="3782766"/>
                  <a:pt x="2501605" y="3980244"/>
                  <a:pt x="2286000" y="3958683"/>
                </a:cubicBezTo>
                <a:cubicBezTo>
                  <a:pt x="2044390" y="3934522"/>
                  <a:pt x="1786054" y="3826726"/>
                  <a:pt x="1661532" y="3691053"/>
                </a:cubicBezTo>
                <a:cubicBezTo>
                  <a:pt x="1537010" y="3555380"/>
                  <a:pt x="1516565" y="3280317"/>
                  <a:pt x="1538868" y="3144644"/>
                </a:cubicBezTo>
                <a:cubicBezTo>
                  <a:pt x="1561170" y="3008971"/>
                  <a:pt x="1693127" y="2986668"/>
                  <a:pt x="1795347" y="2877014"/>
                </a:cubicBezTo>
                <a:cubicBezTo>
                  <a:pt x="1897567" y="2767360"/>
                  <a:pt x="2064835" y="2592658"/>
                  <a:pt x="2152186" y="2486722"/>
                </a:cubicBezTo>
                <a:cubicBezTo>
                  <a:pt x="2239537" y="2380786"/>
                  <a:pt x="2245113" y="2365917"/>
                  <a:pt x="2319454" y="2241395"/>
                </a:cubicBezTo>
                <a:lnTo>
                  <a:pt x="2352373" y="2186531"/>
                </a:lnTo>
                <a:lnTo>
                  <a:pt x="2308303" y="2163336"/>
                </a:lnTo>
                <a:cubicBezTo>
                  <a:pt x="2300869" y="2062975"/>
                  <a:pt x="2323171" y="1999785"/>
                  <a:pt x="2286000" y="1862253"/>
                </a:cubicBezTo>
                <a:cubicBezTo>
                  <a:pt x="2248829" y="1724721"/>
                  <a:pt x="2161478" y="1501697"/>
                  <a:pt x="2085278" y="1338146"/>
                </a:cubicBezTo>
                <a:cubicBezTo>
                  <a:pt x="2009078" y="1174595"/>
                  <a:pt x="1873405" y="973873"/>
                  <a:pt x="1828800" y="880946"/>
                </a:cubicBezTo>
                <a:cubicBezTo>
                  <a:pt x="1784195" y="788019"/>
                  <a:pt x="1808356" y="793595"/>
                  <a:pt x="1817649" y="780585"/>
                </a:cubicBezTo>
                <a:lnTo>
                  <a:pt x="1886088" y="780585"/>
                </a:lnTo>
                <a:cubicBezTo>
                  <a:pt x="1897489" y="787850"/>
                  <a:pt x="1914917" y="798621"/>
                  <a:pt x="1940312" y="814039"/>
                </a:cubicBezTo>
                <a:cubicBezTo>
                  <a:pt x="2044390" y="877229"/>
                  <a:pt x="2423532" y="1107688"/>
                  <a:pt x="2520176" y="1159727"/>
                </a:cubicBezTo>
                <a:lnTo>
                  <a:pt x="2754351" y="323385"/>
                </a:lnTo>
                <a:lnTo>
                  <a:pt x="3144644" y="9032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796136" y="3899825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征服者威廉</a:t>
            </a:r>
            <a:endParaRPr lang="en-US" altLang="zh-CN" dirty="0" smtClean="0">
              <a:solidFill>
                <a:schemeClr val="accent6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69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971550" y="1313644"/>
            <a:ext cx="3168402" cy="4343999"/>
          </a:xfrm>
          <a:custGeom>
            <a:avLst/>
            <a:gdLst/>
            <a:ahLst/>
            <a:cxnLst/>
            <a:rect l="l" t="t" r="r" b="b"/>
            <a:pathLst>
              <a:path w="7372350" h="10107770">
                <a:moveTo>
                  <a:pt x="3352800" y="805"/>
                </a:moveTo>
                <a:cubicBezTo>
                  <a:pt x="3597275" y="-8720"/>
                  <a:pt x="3632200" y="69068"/>
                  <a:pt x="3733800" y="86530"/>
                </a:cubicBezTo>
                <a:cubicBezTo>
                  <a:pt x="3835400" y="103992"/>
                  <a:pt x="3962400" y="105580"/>
                  <a:pt x="3962400" y="105580"/>
                </a:cubicBezTo>
                <a:cubicBezTo>
                  <a:pt x="4070350" y="113517"/>
                  <a:pt x="4198938" y="69068"/>
                  <a:pt x="4381500" y="134155"/>
                </a:cubicBezTo>
                <a:cubicBezTo>
                  <a:pt x="4564062" y="199242"/>
                  <a:pt x="4876800" y="351642"/>
                  <a:pt x="5057775" y="496105"/>
                </a:cubicBezTo>
                <a:cubicBezTo>
                  <a:pt x="5238750" y="640567"/>
                  <a:pt x="5373688" y="805668"/>
                  <a:pt x="5467350" y="1000930"/>
                </a:cubicBezTo>
                <a:cubicBezTo>
                  <a:pt x="5561013" y="1196193"/>
                  <a:pt x="5584825" y="1451780"/>
                  <a:pt x="5619750" y="1667680"/>
                </a:cubicBezTo>
                <a:cubicBezTo>
                  <a:pt x="5654675" y="1883580"/>
                  <a:pt x="5635625" y="2137580"/>
                  <a:pt x="5676900" y="2296330"/>
                </a:cubicBezTo>
                <a:cubicBezTo>
                  <a:pt x="5718175" y="2455080"/>
                  <a:pt x="5835650" y="2548743"/>
                  <a:pt x="5867400" y="2620180"/>
                </a:cubicBezTo>
                <a:cubicBezTo>
                  <a:pt x="5851525" y="2782105"/>
                  <a:pt x="5864225" y="3010705"/>
                  <a:pt x="5819775" y="3105955"/>
                </a:cubicBezTo>
                <a:cubicBezTo>
                  <a:pt x="5775325" y="3201205"/>
                  <a:pt x="5621338" y="3123418"/>
                  <a:pt x="5600700" y="3191680"/>
                </a:cubicBezTo>
                <a:cubicBezTo>
                  <a:pt x="5580063" y="3259943"/>
                  <a:pt x="5692775" y="3434568"/>
                  <a:pt x="5695950" y="3515530"/>
                </a:cubicBezTo>
                <a:cubicBezTo>
                  <a:pt x="5699125" y="3596492"/>
                  <a:pt x="5670550" y="3639355"/>
                  <a:pt x="5619750" y="3677455"/>
                </a:cubicBezTo>
                <a:cubicBezTo>
                  <a:pt x="5568950" y="3715555"/>
                  <a:pt x="5430837" y="3696505"/>
                  <a:pt x="5391150" y="3744130"/>
                </a:cubicBezTo>
                <a:cubicBezTo>
                  <a:pt x="5351463" y="3791755"/>
                  <a:pt x="5411788" y="3909230"/>
                  <a:pt x="5381625" y="3963205"/>
                </a:cubicBezTo>
                <a:cubicBezTo>
                  <a:pt x="5351463" y="4017180"/>
                  <a:pt x="5256212" y="4002893"/>
                  <a:pt x="5210175" y="4067980"/>
                </a:cubicBezTo>
                <a:cubicBezTo>
                  <a:pt x="5164138" y="4133067"/>
                  <a:pt x="5099050" y="4301343"/>
                  <a:pt x="5105400" y="4353730"/>
                </a:cubicBezTo>
                <a:cubicBezTo>
                  <a:pt x="5111750" y="4406117"/>
                  <a:pt x="5203825" y="4372780"/>
                  <a:pt x="5248275" y="4382305"/>
                </a:cubicBezTo>
                <a:cubicBezTo>
                  <a:pt x="5292725" y="4391830"/>
                  <a:pt x="5354638" y="4361668"/>
                  <a:pt x="5372100" y="4410880"/>
                </a:cubicBezTo>
                <a:cubicBezTo>
                  <a:pt x="5389562" y="4460092"/>
                  <a:pt x="5368925" y="4618843"/>
                  <a:pt x="5353050" y="4677580"/>
                </a:cubicBezTo>
                <a:cubicBezTo>
                  <a:pt x="5337175" y="4736317"/>
                  <a:pt x="5248275" y="4723618"/>
                  <a:pt x="5276850" y="4763305"/>
                </a:cubicBezTo>
                <a:cubicBezTo>
                  <a:pt x="5305425" y="4802993"/>
                  <a:pt x="5470525" y="4853793"/>
                  <a:pt x="5524500" y="4915705"/>
                </a:cubicBezTo>
                <a:cubicBezTo>
                  <a:pt x="5578475" y="4977617"/>
                  <a:pt x="5627688" y="5101443"/>
                  <a:pt x="5600700" y="5134780"/>
                </a:cubicBezTo>
                <a:cubicBezTo>
                  <a:pt x="5573713" y="5168118"/>
                  <a:pt x="5367338" y="5069693"/>
                  <a:pt x="5362575" y="5115730"/>
                </a:cubicBezTo>
                <a:cubicBezTo>
                  <a:pt x="5359220" y="5148166"/>
                  <a:pt x="5451216" y="5256252"/>
                  <a:pt x="5515265" y="5335088"/>
                </a:cubicBezTo>
                <a:lnTo>
                  <a:pt x="5924550" y="5734855"/>
                </a:lnTo>
                <a:lnTo>
                  <a:pt x="6200775" y="6182530"/>
                </a:lnTo>
                <a:lnTo>
                  <a:pt x="6467475" y="6258730"/>
                </a:lnTo>
                <a:lnTo>
                  <a:pt x="6838950" y="6601630"/>
                </a:lnTo>
                <a:lnTo>
                  <a:pt x="7048500" y="6715930"/>
                </a:lnTo>
                <a:lnTo>
                  <a:pt x="7372350" y="6954055"/>
                </a:lnTo>
                <a:cubicBezTo>
                  <a:pt x="7343775" y="7030255"/>
                  <a:pt x="7292975" y="7065180"/>
                  <a:pt x="7134225" y="7335055"/>
                </a:cubicBezTo>
                <a:cubicBezTo>
                  <a:pt x="6975475" y="7604930"/>
                  <a:pt x="6634163" y="8278030"/>
                  <a:pt x="6419850" y="8573305"/>
                </a:cubicBezTo>
                <a:cubicBezTo>
                  <a:pt x="6298092" y="8741060"/>
                  <a:pt x="6191707" y="8832979"/>
                  <a:pt x="6087268" y="8913271"/>
                </a:cubicBezTo>
                <a:cubicBezTo>
                  <a:pt x="5996051" y="9017414"/>
                  <a:pt x="5903987" y="9119382"/>
                  <a:pt x="5810250" y="9214655"/>
                </a:cubicBezTo>
                <a:cubicBezTo>
                  <a:pt x="5681133" y="9345888"/>
                  <a:pt x="5583767" y="9477122"/>
                  <a:pt x="5416550" y="9582955"/>
                </a:cubicBezTo>
                <a:cubicBezTo>
                  <a:pt x="5249333" y="9688788"/>
                  <a:pt x="5041900" y="9773455"/>
                  <a:pt x="4806950" y="9849655"/>
                </a:cubicBezTo>
                <a:cubicBezTo>
                  <a:pt x="4572000" y="9925855"/>
                  <a:pt x="4269317" y="9997822"/>
                  <a:pt x="4006850" y="10040155"/>
                </a:cubicBezTo>
                <a:cubicBezTo>
                  <a:pt x="3744383" y="10082488"/>
                  <a:pt x="3497792" y="10120588"/>
                  <a:pt x="3232150" y="10103655"/>
                </a:cubicBezTo>
                <a:cubicBezTo>
                  <a:pt x="2966508" y="10086722"/>
                  <a:pt x="2653242" y="10017930"/>
                  <a:pt x="2413000" y="9938555"/>
                </a:cubicBezTo>
                <a:cubicBezTo>
                  <a:pt x="2172758" y="9859180"/>
                  <a:pt x="1919817" y="9693022"/>
                  <a:pt x="1790700" y="9627405"/>
                </a:cubicBezTo>
                <a:cubicBezTo>
                  <a:pt x="1661583" y="9561788"/>
                  <a:pt x="1746250" y="9663388"/>
                  <a:pt x="1638300" y="9544855"/>
                </a:cubicBezTo>
                <a:cubicBezTo>
                  <a:pt x="1609341" y="9513057"/>
                  <a:pt x="1571547" y="9467853"/>
                  <a:pt x="1528525" y="9414597"/>
                </a:cubicBezTo>
                <a:lnTo>
                  <a:pt x="1504950" y="9411505"/>
                </a:lnTo>
                <a:cubicBezTo>
                  <a:pt x="1385887" y="9311493"/>
                  <a:pt x="1128712" y="9125755"/>
                  <a:pt x="933450" y="8906680"/>
                </a:cubicBezTo>
                <a:cubicBezTo>
                  <a:pt x="738188" y="8687605"/>
                  <a:pt x="488950" y="8354230"/>
                  <a:pt x="333375" y="8097055"/>
                </a:cubicBezTo>
                <a:cubicBezTo>
                  <a:pt x="177800" y="7839880"/>
                  <a:pt x="111125" y="7608105"/>
                  <a:pt x="0" y="7363630"/>
                </a:cubicBezTo>
                <a:cubicBezTo>
                  <a:pt x="196056" y="7305686"/>
                  <a:pt x="392113" y="7247742"/>
                  <a:pt x="561975" y="7154080"/>
                </a:cubicBezTo>
                <a:cubicBezTo>
                  <a:pt x="731837" y="7060418"/>
                  <a:pt x="911225" y="6876267"/>
                  <a:pt x="1019175" y="6801655"/>
                </a:cubicBezTo>
                <a:cubicBezTo>
                  <a:pt x="1127125" y="6727043"/>
                  <a:pt x="1103313" y="6808005"/>
                  <a:pt x="1209675" y="6706405"/>
                </a:cubicBezTo>
                <a:cubicBezTo>
                  <a:pt x="1316037" y="6604805"/>
                  <a:pt x="1581150" y="6368267"/>
                  <a:pt x="1657350" y="6192055"/>
                </a:cubicBezTo>
                <a:cubicBezTo>
                  <a:pt x="1733550" y="6015843"/>
                  <a:pt x="1630362" y="5757080"/>
                  <a:pt x="1666875" y="5649130"/>
                </a:cubicBezTo>
                <a:cubicBezTo>
                  <a:pt x="1703388" y="5541180"/>
                  <a:pt x="1819275" y="5595155"/>
                  <a:pt x="1876425" y="5544355"/>
                </a:cubicBezTo>
                <a:cubicBezTo>
                  <a:pt x="1933575" y="5493555"/>
                  <a:pt x="1936750" y="5417355"/>
                  <a:pt x="2009775" y="5344330"/>
                </a:cubicBezTo>
                <a:cubicBezTo>
                  <a:pt x="2082800" y="5271305"/>
                  <a:pt x="2120900" y="5193517"/>
                  <a:pt x="2286000" y="5087155"/>
                </a:cubicBezTo>
                <a:cubicBezTo>
                  <a:pt x="2320901" y="5064671"/>
                  <a:pt x="2362328" y="5040343"/>
                  <a:pt x="2408335" y="5014976"/>
                </a:cubicBezTo>
                <a:cubicBezTo>
                  <a:pt x="2435675" y="4963450"/>
                  <a:pt x="2467132" y="4921427"/>
                  <a:pt x="2419350" y="4849030"/>
                </a:cubicBezTo>
                <a:cubicBezTo>
                  <a:pt x="2366963" y="4769655"/>
                  <a:pt x="2179638" y="4656943"/>
                  <a:pt x="2085975" y="4553755"/>
                </a:cubicBezTo>
                <a:cubicBezTo>
                  <a:pt x="1992313" y="4450568"/>
                  <a:pt x="1917700" y="4418818"/>
                  <a:pt x="1857375" y="4229905"/>
                </a:cubicBezTo>
                <a:cubicBezTo>
                  <a:pt x="1797050" y="4040993"/>
                  <a:pt x="1773237" y="3566330"/>
                  <a:pt x="1724025" y="3420280"/>
                </a:cubicBezTo>
                <a:cubicBezTo>
                  <a:pt x="1674813" y="3274230"/>
                  <a:pt x="1622425" y="3361542"/>
                  <a:pt x="1562100" y="3353605"/>
                </a:cubicBezTo>
                <a:cubicBezTo>
                  <a:pt x="1501775" y="3345668"/>
                  <a:pt x="1422400" y="3402817"/>
                  <a:pt x="1362075" y="3372655"/>
                </a:cubicBezTo>
                <a:cubicBezTo>
                  <a:pt x="1301750" y="3342493"/>
                  <a:pt x="1244600" y="3259942"/>
                  <a:pt x="1200150" y="3172630"/>
                </a:cubicBezTo>
                <a:cubicBezTo>
                  <a:pt x="1155700" y="3085318"/>
                  <a:pt x="1130300" y="2958318"/>
                  <a:pt x="1095375" y="2848780"/>
                </a:cubicBezTo>
                <a:cubicBezTo>
                  <a:pt x="1060450" y="2739243"/>
                  <a:pt x="984250" y="2618593"/>
                  <a:pt x="990600" y="2515405"/>
                </a:cubicBezTo>
                <a:cubicBezTo>
                  <a:pt x="996950" y="2412218"/>
                  <a:pt x="1133475" y="2229655"/>
                  <a:pt x="1133475" y="2229655"/>
                </a:cubicBezTo>
                <a:cubicBezTo>
                  <a:pt x="1174750" y="2147105"/>
                  <a:pt x="1220788" y="2091542"/>
                  <a:pt x="1238250" y="2020105"/>
                </a:cubicBezTo>
                <a:cubicBezTo>
                  <a:pt x="1255712" y="1948668"/>
                  <a:pt x="1190625" y="1897867"/>
                  <a:pt x="1238250" y="1801030"/>
                </a:cubicBezTo>
                <a:cubicBezTo>
                  <a:pt x="1285875" y="1704193"/>
                  <a:pt x="1443038" y="1520042"/>
                  <a:pt x="1524000" y="1439080"/>
                </a:cubicBezTo>
                <a:cubicBezTo>
                  <a:pt x="1604962" y="1358118"/>
                  <a:pt x="1684338" y="1380342"/>
                  <a:pt x="1724025" y="1315255"/>
                </a:cubicBezTo>
                <a:cubicBezTo>
                  <a:pt x="1763712" y="1250168"/>
                  <a:pt x="1736725" y="1151742"/>
                  <a:pt x="1762125" y="1048555"/>
                </a:cubicBezTo>
                <a:cubicBezTo>
                  <a:pt x="1787525" y="945368"/>
                  <a:pt x="1847850" y="815193"/>
                  <a:pt x="1885950" y="705655"/>
                </a:cubicBezTo>
                <a:cubicBezTo>
                  <a:pt x="1924050" y="596117"/>
                  <a:pt x="1927225" y="484993"/>
                  <a:pt x="1990725" y="391330"/>
                </a:cubicBezTo>
                <a:cubicBezTo>
                  <a:pt x="2054225" y="297667"/>
                  <a:pt x="2039938" y="208767"/>
                  <a:pt x="2266950" y="143680"/>
                </a:cubicBezTo>
                <a:cubicBezTo>
                  <a:pt x="2493963" y="78592"/>
                  <a:pt x="3108325" y="10330"/>
                  <a:pt x="3352800" y="8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796136" y="3899825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托马斯杰斐逊</a:t>
            </a:r>
            <a:endParaRPr lang="en-US" altLang="zh-CN" dirty="0" smtClean="0">
              <a:solidFill>
                <a:schemeClr val="accent6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635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>
            <a:off x="1403648" y="1010256"/>
            <a:ext cx="3861751" cy="4897664"/>
          </a:xfrm>
          <a:custGeom>
            <a:avLst/>
            <a:gdLst/>
            <a:ahLst/>
            <a:cxnLst/>
            <a:rect l="l" t="t" r="r" b="b"/>
            <a:pathLst>
              <a:path w="9225974" h="11700837">
                <a:moveTo>
                  <a:pt x="4394589" y="105"/>
                </a:moveTo>
                <a:cubicBezTo>
                  <a:pt x="4411336" y="465"/>
                  <a:pt x="4426500" y="1755"/>
                  <a:pt x="4439597" y="4136"/>
                </a:cubicBezTo>
                <a:cubicBezTo>
                  <a:pt x="4544372" y="23186"/>
                  <a:pt x="4538022" y="139603"/>
                  <a:pt x="4604697" y="188286"/>
                </a:cubicBezTo>
                <a:cubicBezTo>
                  <a:pt x="4671372" y="236969"/>
                  <a:pt x="4776147" y="257078"/>
                  <a:pt x="4839647" y="296236"/>
                </a:cubicBezTo>
                <a:cubicBezTo>
                  <a:pt x="4903147" y="335394"/>
                  <a:pt x="4949714" y="366086"/>
                  <a:pt x="4985697" y="423236"/>
                </a:cubicBezTo>
                <a:cubicBezTo>
                  <a:pt x="5021680" y="480386"/>
                  <a:pt x="5020622" y="591511"/>
                  <a:pt x="5055547" y="639136"/>
                </a:cubicBezTo>
                <a:cubicBezTo>
                  <a:pt x="5090472" y="686761"/>
                  <a:pt x="5162439" y="675119"/>
                  <a:pt x="5195247" y="708986"/>
                </a:cubicBezTo>
                <a:cubicBezTo>
                  <a:pt x="5228055" y="742853"/>
                  <a:pt x="5213239" y="797886"/>
                  <a:pt x="5252397" y="842336"/>
                </a:cubicBezTo>
                <a:cubicBezTo>
                  <a:pt x="5291555" y="886786"/>
                  <a:pt x="5378339" y="905836"/>
                  <a:pt x="5430197" y="975686"/>
                </a:cubicBezTo>
                <a:cubicBezTo>
                  <a:pt x="5482055" y="1045536"/>
                  <a:pt x="5541322" y="1187353"/>
                  <a:pt x="5563547" y="1261436"/>
                </a:cubicBezTo>
                <a:cubicBezTo>
                  <a:pt x="5585772" y="1335519"/>
                  <a:pt x="5560372" y="1357744"/>
                  <a:pt x="5563547" y="1420186"/>
                </a:cubicBezTo>
                <a:cubicBezTo>
                  <a:pt x="5566722" y="1482628"/>
                  <a:pt x="5575189" y="1578936"/>
                  <a:pt x="5582597" y="1636086"/>
                </a:cubicBezTo>
                <a:cubicBezTo>
                  <a:pt x="5590005" y="1693236"/>
                  <a:pt x="5588947" y="1719694"/>
                  <a:pt x="5607997" y="1763086"/>
                </a:cubicBezTo>
                <a:cubicBezTo>
                  <a:pt x="5627047" y="1806478"/>
                  <a:pt x="5664089" y="1850928"/>
                  <a:pt x="5696897" y="1896436"/>
                </a:cubicBezTo>
                <a:cubicBezTo>
                  <a:pt x="5729705" y="1941944"/>
                  <a:pt x="5781564" y="1977928"/>
                  <a:pt x="5804847" y="2036136"/>
                </a:cubicBezTo>
                <a:cubicBezTo>
                  <a:pt x="5828130" y="2094344"/>
                  <a:pt x="5852472" y="2181128"/>
                  <a:pt x="5836597" y="2245686"/>
                </a:cubicBezTo>
                <a:cubicBezTo>
                  <a:pt x="5820722" y="2310244"/>
                  <a:pt x="5738172" y="2374803"/>
                  <a:pt x="5709597" y="2423486"/>
                </a:cubicBezTo>
                <a:cubicBezTo>
                  <a:pt x="5681022" y="2472169"/>
                  <a:pt x="5684197" y="2443594"/>
                  <a:pt x="5665147" y="2537786"/>
                </a:cubicBezTo>
                <a:cubicBezTo>
                  <a:pt x="5646097" y="2631978"/>
                  <a:pt x="5615405" y="2845761"/>
                  <a:pt x="5595297" y="2988636"/>
                </a:cubicBezTo>
                <a:cubicBezTo>
                  <a:pt x="5575189" y="3131511"/>
                  <a:pt x="5567780" y="3270153"/>
                  <a:pt x="5544497" y="3395036"/>
                </a:cubicBezTo>
                <a:cubicBezTo>
                  <a:pt x="5521214" y="3519919"/>
                  <a:pt x="5504280" y="3663853"/>
                  <a:pt x="5455597" y="3737936"/>
                </a:cubicBezTo>
                <a:lnTo>
                  <a:pt x="5415670" y="3776358"/>
                </a:lnTo>
                <a:lnTo>
                  <a:pt x="5509572" y="3909386"/>
                </a:lnTo>
                <a:cubicBezTo>
                  <a:pt x="5560372" y="3957011"/>
                  <a:pt x="5584185" y="3995111"/>
                  <a:pt x="5661972" y="4052261"/>
                </a:cubicBezTo>
                <a:cubicBezTo>
                  <a:pt x="5739759" y="4109411"/>
                  <a:pt x="5877872" y="4191961"/>
                  <a:pt x="5976297" y="4252286"/>
                </a:cubicBezTo>
                <a:cubicBezTo>
                  <a:pt x="6074722" y="4312611"/>
                  <a:pt x="6189022" y="4357061"/>
                  <a:pt x="6252522" y="4414211"/>
                </a:cubicBezTo>
                <a:cubicBezTo>
                  <a:pt x="6316022" y="4471361"/>
                  <a:pt x="6327134" y="4558673"/>
                  <a:pt x="6357297" y="4595186"/>
                </a:cubicBezTo>
                <a:cubicBezTo>
                  <a:pt x="6387460" y="4631699"/>
                  <a:pt x="6363647" y="4618999"/>
                  <a:pt x="6433497" y="4633286"/>
                </a:cubicBezTo>
                <a:cubicBezTo>
                  <a:pt x="6503347" y="4647573"/>
                  <a:pt x="6639872" y="4639636"/>
                  <a:pt x="6776397" y="4680911"/>
                </a:cubicBezTo>
                <a:cubicBezTo>
                  <a:pt x="6912922" y="4722186"/>
                  <a:pt x="7082785" y="4793624"/>
                  <a:pt x="7252647" y="4880936"/>
                </a:cubicBezTo>
                <a:cubicBezTo>
                  <a:pt x="7422509" y="4968248"/>
                  <a:pt x="7624122" y="5092073"/>
                  <a:pt x="7795572" y="5204786"/>
                </a:cubicBezTo>
                <a:cubicBezTo>
                  <a:pt x="7967022" y="5317499"/>
                  <a:pt x="8163872" y="5450848"/>
                  <a:pt x="8281347" y="5557211"/>
                </a:cubicBezTo>
                <a:cubicBezTo>
                  <a:pt x="8398822" y="5663573"/>
                  <a:pt x="8419460" y="5766761"/>
                  <a:pt x="8500422" y="5842961"/>
                </a:cubicBezTo>
                <a:cubicBezTo>
                  <a:pt x="8581384" y="5919161"/>
                  <a:pt x="8675047" y="5915986"/>
                  <a:pt x="8767122" y="6014411"/>
                </a:cubicBezTo>
                <a:cubicBezTo>
                  <a:pt x="8859197" y="6112836"/>
                  <a:pt x="8976672" y="6338261"/>
                  <a:pt x="9052872" y="6433511"/>
                </a:cubicBezTo>
                <a:cubicBezTo>
                  <a:pt x="9129072" y="6528761"/>
                  <a:pt x="9213210" y="6531936"/>
                  <a:pt x="9224322" y="6585911"/>
                </a:cubicBezTo>
                <a:cubicBezTo>
                  <a:pt x="9235434" y="6639886"/>
                  <a:pt x="9189397" y="6597024"/>
                  <a:pt x="9119547" y="6757361"/>
                </a:cubicBezTo>
                <a:cubicBezTo>
                  <a:pt x="9049697" y="6917698"/>
                  <a:pt x="8954447" y="7278061"/>
                  <a:pt x="8805222" y="7547936"/>
                </a:cubicBezTo>
                <a:cubicBezTo>
                  <a:pt x="8655997" y="7817811"/>
                  <a:pt x="8362310" y="8205161"/>
                  <a:pt x="8224197" y="8376611"/>
                </a:cubicBezTo>
                <a:cubicBezTo>
                  <a:pt x="8086085" y="8548061"/>
                  <a:pt x="8054334" y="8551236"/>
                  <a:pt x="7976547" y="8576636"/>
                </a:cubicBezTo>
                <a:cubicBezTo>
                  <a:pt x="7887647" y="8560761"/>
                  <a:pt x="7806685" y="8536949"/>
                  <a:pt x="7709847" y="8529011"/>
                </a:cubicBezTo>
                <a:cubicBezTo>
                  <a:pt x="7613010" y="8521074"/>
                  <a:pt x="7465372" y="8489324"/>
                  <a:pt x="7395522" y="8529011"/>
                </a:cubicBezTo>
                <a:cubicBezTo>
                  <a:pt x="7325672" y="8568698"/>
                  <a:pt x="7320909" y="8665536"/>
                  <a:pt x="7290747" y="8767136"/>
                </a:cubicBezTo>
                <a:cubicBezTo>
                  <a:pt x="7260585" y="8868736"/>
                  <a:pt x="7316147" y="9037011"/>
                  <a:pt x="7214547" y="9138611"/>
                </a:cubicBezTo>
                <a:lnTo>
                  <a:pt x="7205507" y="9141750"/>
                </a:lnTo>
                <a:cubicBezTo>
                  <a:pt x="7238175" y="9229721"/>
                  <a:pt x="7280158" y="9342840"/>
                  <a:pt x="7290747" y="9395787"/>
                </a:cubicBezTo>
                <a:cubicBezTo>
                  <a:pt x="7305035" y="9467225"/>
                  <a:pt x="7279634" y="9445000"/>
                  <a:pt x="7262172" y="9491037"/>
                </a:cubicBezTo>
                <a:cubicBezTo>
                  <a:pt x="7244710" y="9537074"/>
                  <a:pt x="7219309" y="9627562"/>
                  <a:pt x="7185972" y="9672012"/>
                </a:cubicBezTo>
                <a:cubicBezTo>
                  <a:pt x="7152635" y="9716462"/>
                  <a:pt x="7117709" y="9702175"/>
                  <a:pt x="7062147" y="9757737"/>
                </a:cubicBezTo>
                <a:cubicBezTo>
                  <a:pt x="7006585" y="9813299"/>
                  <a:pt x="6955785" y="9948237"/>
                  <a:pt x="6852597" y="10005387"/>
                </a:cubicBezTo>
                <a:cubicBezTo>
                  <a:pt x="6749410" y="10062537"/>
                  <a:pt x="6614472" y="10064125"/>
                  <a:pt x="6443022" y="10100637"/>
                </a:cubicBezTo>
                <a:cubicBezTo>
                  <a:pt x="6271572" y="10137149"/>
                  <a:pt x="5966772" y="10197475"/>
                  <a:pt x="5823897" y="10224462"/>
                </a:cubicBezTo>
                <a:cubicBezTo>
                  <a:pt x="5681022" y="10251449"/>
                  <a:pt x="5873109" y="10219700"/>
                  <a:pt x="5585772" y="10262562"/>
                </a:cubicBezTo>
                <a:cubicBezTo>
                  <a:pt x="5542283" y="10269049"/>
                  <a:pt x="5488067" y="10278191"/>
                  <a:pt x="5425838" y="10289138"/>
                </a:cubicBezTo>
                <a:lnTo>
                  <a:pt x="5442898" y="10557837"/>
                </a:lnTo>
                <a:lnTo>
                  <a:pt x="5404798" y="10672137"/>
                </a:lnTo>
                <a:lnTo>
                  <a:pt x="5433373" y="10738812"/>
                </a:lnTo>
                <a:lnTo>
                  <a:pt x="5416758" y="10971428"/>
                </a:lnTo>
                <a:cubicBezTo>
                  <a:pt x="5429818" y="10995570"/>
                  <a:pt x="5445163" y="11025397"/>
                  <a:pt x="5471474" y="11043612"/>
                </a:cubicBezTo>
                <a:cubicBezTo>
                  <a:pt x="5512749" y="11072187"/>
                  <a:pt x="5614349" y="11073775"/>
                  <a:pt x="5642924" y="11110287"/>
                </a:cubicBezTo>
                <a:cubicBezTo>
                  <a:pt x="5671499" y="11146799"/>
                  <a:pt x="5657211" y="11218237"/>
                  <a:pt x="5642924" y="11262687"/>
                </a:cubicBezTo>
                <a:cubicBezTo>
                  <a:pt x="5628637" y="11307137"/>
                  <a:pt x="5598474" y="11342062"/>
                  <a:pt x="5557199" y="11376987"/>
                </a:cubicBezTo>
                <a:cubicBezTo>
                  <a:pt x="5515924" y="11411912"/>
                  <a:pt x="5436549" y="11434137"/>
                  <a:pt x="5395274" y="11472237"/>
                </a:cubicBezTo>
                <a:cubicBezTo>
                  <a:pt x="5353999" y="11510337"/>
                  <a:pt x="5325424" y="11570662"/>
                  <a:pt x="5309549" y="11605587"/>
                </a:cubicBezTo>
                <a:cubicBezTo>
                  <a:pt x="5293674" y="11640512"/>
                  <a:pt x="5303199" y="11656387"/>
                  <a:pt x="5300024" y="11681787"/>
                </a:cubicBezTo>
                <a:lnTo>
                  <a:pt x="3052124" y="11700837"/>
                </a:lnTo>
                <a:cubicBezTo>
                  <a:pt x="3023549" y="11618287"/>
                  <a:pt x="2994974" y="11535737"/>
                  <a:pt x="2937824" y="11481762"/>
                </a:cubicBezTo>
                <a:cubicBezTo>
                  <a:pt x="2880674" y="11427787"/>
                  <a:pt x="2758437" y="11423025"/>
                  <a:pt x="2709224" y="11376987"/>
                </a:cubicBezTo>
                <a:cubicBezTo>
                  <a:pt x="2660011" y="11330949"/>
                  <a:pt x="2640962" y="11253162"/>
                  <a:pt x="2642549" y="11205537"/>
                </a:cubicBezTo>
                <a:cubicBezTo>
                  <a:pt x="2644136" y="11157912"/>
                  <a:pt x="2686999" y="11119812"/>
                  <a:pt x="2718749" y="11091237"/>
                </a:cubicBezTo>
                <a:cubicBezTo>
                  <a:pt x="2750499" y="11062662"/>
                  <a:pt x="2782249" y="11065837"/>
                  <a:pt x="2833049" y="11034087"/>
                </a:cubicBezTo>
                <a:cubicBezTo>
                  <a:pt x="2848715" y="11024296"/>
                  <a:pt x="2868003" y="11011486"/>
                  <a:pt x="2889197" y="10996992"/>
                </a:cubicBezTo>
                <a:cubicBezTo>
                  <a:pt x="2884440" y="10865688"/>
                  <a:pt x="2877794" y="10621275"/>
                  <a:pt x="2871148" y="10376862"/>
                </a:cubicBezTo>
                <a:lnTo>
                  <a:pt x="2869131" y="10359510"/>
                </a:lnTo>
                <a:cubicBezTo>
                  <a:pt x="2693474" y="10336007"/>
                  <a:pt x="2741939" y="10335914"/>
                  <a:pt x="2623497" y="10291137"/>
                </a:cubicBezTo>
                <a:cubicBezTo>
                  <a:pt x="2493322" y="10241925"/>
                  <a:pt x="2271072" y="10137149"/>
                  <a:pt x="2147247" y="10072062"/>
                </a:cubicBezTo>
                <a:cubicBezTo>
                  <a:pt x="2023422" y="10006975"/>
                  <a:pt x="1990084" y="9978399"/>
                  <a:pt x="1880547" y="9900612"/>
                </a:cubicBezTo>
                <a:cubicBezTo>
                  <a:pt x="1771010" y="9822825"/>
                  <a:pt x="1570984" y="9684712"/>
                  <a:pt x="1490022" y="9605337"/>
                </a:cubicBezTo>
                <a:cubicBezTo>
                  <a:pt x="1409060" y="9525962"/>
                  <a:pt x="1413822" y="9486275"/>
                  <a:pt x="1394772" y="9424362"/>
                </a:cubicBezTo>
                <a:cubicBezTo>
                  <a:pt x="1375722" y="9362449"/>
                  <a:pt x="1388422" y="9287837"/>
                  <a:pt x="1375722" y="9233862"/>
                </a:cubicBezTo>
                <a:cubicBezTo>
                  <a:pt x="1363022" y="9179887"/>
                  <a:pt x="1361434" y="9144962"/>
                  <a:pt x="1318572" y="9100512"/>
                </a:cubicBezTo>
                <a:lnTo>
                  <a:pt x="1118547" y="8929062"/>
                </a:lnTo>
                <a:lnTo>
                  <a:pt x="1106909" y="8891462"/>
                </a:lnTo>
                <a:cubicBezTo>
                  <a:pt x="1035339" y="8860374"/>
                  <a:pt x="966596" y="8833312"/>
                  <a:pt x="889947" y="8795711"/>
                </a:cubicBezTo>
                <a:cubicBezTo>
                  <a:pt x="805810" y="8754436"/>
                  <a:pt x="728022" y="8719511"/>
                  <a:pt x="623247" y="8652836"/>
                </a:cubicBezTo>
                <a:cubicBezTo>
                  <a:pt x="518472" y="8586161"/>
                  <a:pt x="358134" y="8498848"/>
                  <a:pt x="261297" y="8395661"/>
                </a:cubicBezTo>
                <a:cubicBezTo>
                  <a:pt x="164460" y="8292474"/>
                  <a:pt x="85084" y="8148011"/>
                  <a:pt x="42222" y="8033711"/>
                </a:cubicBezTo>
                <a:cubicBezTo>
                  <a:pt x="-641" y="7919411"/>
                  <a:pt x="-5403" y="7806699"/>
                  <a:pt x="4122" y="7709861"/>
                </a:cubicBezTo>
                <a:cubicBezTo>
                  <a:pt x="13647" y="7613023"/>
                  <a:pt x="88260" y="7505073"/>
                  <a:pt x="99372" y="7452686"/>
                </a:cubicBezTo>
                <a:cubicBezTo>
                  <a:pt x="89847" y="7430461"/>
                  <a:pt x="75559" y="7451098"/>
                  <a:pt x="70797" y="7386011"/>
                </a:cubicBezTo>
                <a:cubicBezTo>
                  <a:pt x="66035" y="7320924"/>
                  <a:pt x="35872" y="7208211"/>
                  <a:pt x="70797" y="7062161"/>
                </a:cubicBezTo>
                <a:cubicBezTo>
                  <a:pt x="105722" y="6916111"/>
                  <a:pt x="212084" y="6679574"/>
                  <a:pt x="299397" y="6481136"/>
                </a:cubicBezTo>
                <a:cubicBezTo>
                  <a:pt x="386710" y="6282698"/>
                  <a:pt x="502597" y="6039811"/>
                  <a:pt x="594672" y="5871536"/>
                </a:cubicBezTo>
                <a:cubicBezTo>
                  <a:pt x="686747" y="5703261"/>
                  <a:pt x="739135" y="5587373"/>
                  <a:pt x="851847" y="5471486"/>
                </a:cubicBezTo>
                <a:cubicBezTo>
                  <a:pt x="964559" y="5355599"/>
                  <a:pt x="1129660" y="5258761"/>
                  <a:pt x="1270947" y="5176211"/>
                </a:cubicBezTo>
                <a:cubicBezTo>
                  <a:pt x="1412235" y="5093661"/>
                  <a:pt x="1596385" y="5055561"/>
                  <a:pt x="1699572" y="4976186"/>
                </a:cubicBezTo>
                <a:cubicBezTo>
                  <a:pt x="1802759" y="4896811"/>
                  <a:pt x="1824985" y="4768223"/>
                  <a:pt x="1890072" y="4699961"/>
                </a:cubicBezTo>
                <a:cubicBezTo>
                  <a:pt x="1955159" y="4631699"/>
                  <a:pt x="2007547" y="4636461"/>
                  <a:pt x="2090097" y="4566611"/>
                </a:cubicBezTo>
                <a:cubicBezTo>
                  <a:pt x="2172647" y="4496761"/>
                  <a:pt x="2280597" y="4369761"/>
                  <a:pt x="2385372" y="4280861"/>
                </a:cubicBezTo>
                <a:cubicBezTo>
                  <a:pt x="2490147" y="4191961"/>
                  <a:pt x="2596510" y="4106236"/>
                  <a:pt x="2718747" y="4033211"/>
                </a:cubicBezTo>
                <a:cubicBezTo>
                  <a:pt x="2840985" y="3960186"/>
                  <a:pt x="2988622" y="3896686"/>
                  <a:pt x="3118797" y="3842711"/>
                </a:cubicBezTo>
                <a:cubicBezTo>
                  <a:pt x="3192963" y="3811960"/>
                  <a:pt x="3266614" y="3782239"/>
                  <a:pt x="3339024" y="3757518"/>
                </a:cubicBezTo>
                <a:lnTo>
                  <a:pt x="3214047" y="3699836"/>
                </a:lnTo>
                <a:lnTo>
                  <a:pt x="3074347" y="3610936"/>
                </a:lnTo>
                <a:cubicBezTo>
                  <a:pt x="3070114" y="3596119"/>
                  <a:pt x="3085989" y="3573894"/>
                  <a:pt x="3061647" y="3566486"/>
                </a:cubicBezTo>
                <a:cubicBezTo>
                  <a:pt x="3037305" y="3559078"/>
                  <a:pt x="2988622" y="3586594"/>
                  <a:pt x="2928297" y="3566486"/>
                </a:cubicBezTo>
                <a:cubicBezTo>
                  <a:pt x="2867972" y="3546378"/>
                  <a:pt x="2760022" y="3467003"/>
                  <a:pt x="2699697" y="3445836"/>
                </a:cubicBezTo>
                <a:cubicBezTo>
                  <a:pt x="2639372" y="3424669"/>
                  <a:pt x="2592805" y="3440544"/>
                  <a:pt x="2566347" y="3439486"/>
                </a:cubicBezTo>
                <a:lnTo>
                  <a:pt x="2554193" y="3439337"/>
                </a:lnTo>
                <a:cubicBezTo>
                  <a:pt x="2550720" y="3440330"/>
                  <a:pt x="2548885" y="3440280"/>
                  <a:pt x="2540947" y="3439486"/>
                </a:cubicBezTo>
                <a:cubicBezTo>
                  <a:pt x="2519780" y="3437369"/>
                  <a:pt x="2476389" y="3464886"/>
                  <a:pt x="2439347" y="3426786"/>
                </a:cubicBezTo>
                <a:cubicBezTo>
                  <a:pt x="2402305" y="3388686"/>
                  <a:pt x="2358914" y="3274386"/>
                  <a:pt x="2318697" y="3210886"/>
                </a:cubicBezTo>
                <a:cubicBezTo>
                  <a:pt x="2278480" y="3147386"/>
                  <a:pt x="2218155" y="3113519"/>
                  <a:pt x="2198047" y="3045786"/>
                </a:cubicBezTo>
                <a:cubicBezTo>
                  <a:pt x="2177939" y="2978053"/>
                  <a:pt x="2181114" y="2865869"/>
                  <a:pt x="2198047" y="2804486"/>
                </a:cubicBezTo>
                <a:cubicBezTo>
                  <a:pt x="2214980" y="2743103"/>
                  <a:pt x="2290122" y="2710294"/>
                  <a:pt x="2299647" y="2677486"/>
                </a:cubicBezTo>
                <a:cubicBezTo>
                  <a:pt x="2309172" y="2644678"/>
                  <a:pt x="2265780" y="2651028"/>
                  <a:pt x="2255197" y="2607636"/>
                </a:cubicBezTo>
                <a:cubicBezTo>
                  <a:pt x="2244614" y="2564244"/>
                  <a:pt x="2259430" y="2465819"/>
                  <a:pt x="2236147" y="2417136"/>
                </a:cubicBezTo>
                <a:cubicBezTo>
                  <a:pt x="2212864" y="2368453"/>
                  <a:pt x="2140897" y="2373744"/>
                  <a:pt x="2115497" y="2315536"/>
                </a:cubicBezTo>
                <a:cubicBezTo>
                  <a:pt x="2090097" y="2257328"/>
                  <a:pt x="2093272" y="2143028"/>
                  <a:pt x="2083747" y="2067886"/>
                </a:cubicBezTo>
                <a:cubicBezTo>
                  <a:pt x="2074222" y="1992744"/>
                  <a:pt x="2050939" y="1925011"/>
                  <a:pt x="2058347" y="1864686"/>
                </a:cubicBezTo>
                <a:cubicBezTo>
                  <a:pt x="2065755" y="1804361"/>
                  <a:pt x="2113380" y="1757794"/>
                  <a:pt x="2128197" y="1705936"/>
                </a:cubicBezTo>
                <a:cubicBezTo>
                  <a:pt x="2143014" y="1654078"/>
                  <a:pt x="2108089" y="1617036"/>
                  <a:pt x="2147247" y="1553536"/>
                </a:cubicBezTo>
                <a:cubicBezTo>
                  <a:pt x="2186405" y="1490036"/>
                  <a:pt x="2317639" y="1401136"/>
                  <a:pt x="2363147" y="1324936"/>
                </a:cubicBezTo>
                <a:cubicBezTo>
                  <a:pt x="2408655" y="1248736"/>
                  <a:pt x="2390664" y="1156661"/>
                  <a:pt x="2420297" y="1096336"/>
                </a:cubicBezTo>
                <a:cubicBezTo>
                  <a:pt x="2449930" y="1036011"/>
                  <a:pt x="2544122" y="1015903"/>
                  <a:pt x="2540947" y="962986"/>
                </a:cubicBezTo>
                <a:cubicBezTo>
                  <a:pt x="2537772" y="910069"/>
                  <a:pt x="2424530" y="824344"/>
                  <a:pt x="2401247" y="778836"/>
                </a:cubicBezTo>
                <a:cubicBezTo>
                  <a:pt x="2377964" y="733328"/>
                  <a:pt x="2374789" y="732269"/>
                  <a:pt x="2401247" y="689936"/>
                </a:cubicBezTo>
                <a:cubicBezTo>
                  <a:pt x="2427705" y="647603"/>
                  <a:pt x="2514489" y="583044"/>
                  <a:pt x="2559997" y="524836"/>
                </a:cubicBezTo>
                <a:cubicBezTo>
                  <a:pt x="2605505" y="466628"/>
                  <a:pt x="2637255" y="395719"/>
                  <a:pt x="2674297" y="340686"/>
                </a:cubicBezTo>
                <a:cubicBezTo>
                  <a:pt x="2711339" y="285653"/>
                  <a:pt x="2708164" y="213686"/>
                  <a:pt x="2782247" y="194636"/>
                </a:cubicBezTo>
                <a:cubicBezTo>
                  <a:pt x="2856330" y="175586"/>
                  <a:pt x="3024605" y="240144"/>
                  <a:pt x="3118797" y="226386"/>
                </a:cubicBezTo>
                <a:cubicBezTo>
                  <a:pt x="3212989" y="212628"/>
                  <a:pt x="3248972" y="111028"/>
                  <a:pt x="3347397" y="112086"/>
                </a:cubicBezTo>
                <a:cubicBezTo>
                  <a:pt x="3445822" y="113144"/>
                  <a:pt x="3604572" y="239086"/>
                  <a:pt x="3709347" y="232736"/>
                </a:cubicBezTo>
                <a:cubicBezTo>
                  <a:pt x="3814122" y="226386"/>
                  <a:pt x="3854339" y="112086"/>
                  <a:pt x="3976047" y="73986"/>
                </a:cubicBezTo>
                <a:cubicBezTo>
                  <a:pt x="4082542" y="40648"/>
                  <a:pt x="4277358" y="-2413"/>
                  <a:pt x="4394589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5796136" y="3899825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让雅克卢梭</a:t>
            </a:r>
            <a:endParaRPr lang="en-US" altLang="zh-CN" dirty="0" smtClean="0">
              <a:solidFill>
                <a:schemeClr val="accent6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343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3"/>
          <p:cNvSpPr/>
          <p:nvPr/>
        </p:nvSpPr>
        <p:spPr>
          <a:xfrm>
            <a:off x="1043608" y="1963688"/>
            <a:ext cx="3068892" cy="3049488"/>
          </a:xfrm>
          <a:custGeom>
            <a:avLst/>
            <a:gdLst/>
            <a:ahLst/>
            <a:cxnLst/>
            <a:rect l="l" t="t" r="r" b="b"/>
            <a:pathLst>
              <a:path w="10501124" h="10434727">
                <a:moveTo>
                  <a:pt x="4359343" y="243"/>
                </a:moveTo>
                <a:cubicBezTo>
                  <a:pt x="4430319" y="-1293"/>
                  <a:pt x="4492386" y="4545"/>
                  <a:pt x="4550150" y="14992"/>
                </a:cubicBezTo>
                <a:cubicBezTo>
                  <a:pt x="4665679" y="35886"/>
                  <a:pt x="4712383" y="152644"/>
                  <a:pt x="4808247" y="155102"/>
                </a:cubicBezTo>
                <a:cubicBezTo>
                  <a:pt x="4904111" y="157560"/>
                  <a:pt x="5001205" y="49404"/>
                  <a:pt x="5125337" y="29740"/>
                </a:cubicBezTo>
                <a:cubicBezTo>
                  <a:pt x="5249469" y="10076"/>
                  <a:pt x="5428908" y="23596"/>
                  <a:pt x="5553040" y="37115"/>
                </a:cubicBezTo>
                <a:cubicBezTo>
                  <a:pt x="5677172" y="50634"/>
                  <a:pt x="5700525" y="26053"/>
                  <a:pt x="5870131" y="110856"/>
                </a:cubicBezTo>
                <a:cubicBezTo>
                  <a:pt x="6039738" y="195659"/>
                  <a:pt x="6362973" y="328395"/>
                  <a:pt x="6570679" y="545934"/>
                </a:cubicBezTo>
                <a:cubicBezTo>
                  <a:pt x="6778385" y="763473"/>
                  <a:pt x="7013130" y="1240337"/>
                  <a:pt x="7116369" y="1416089"/>
                </a:cubicBezTo>
                <a:cubicBezTo>
                  <a:pt x="7219608" y="1591841"/>
                  <a:pt x="7153240" y="1546367"/>
                  <a:pt x="7190111" y="1600444"/>
                </a:cubicBezTo>
                <a:cubicBezTo>
                  <a:pt x="7226982" y="1654521"/>
                  <a:pt x="7287205" y="1623795"/>
                  <a:pt x="7337595" y="1740553"/>
                </a:cubicBezTo>
                <a:cubicBezTo>
                  <a:pt x="7387985" y="1857311"/>
                  <a:pt x="7449437" y="2135073"/>
                  <a:pt x="7492453" y="2300992"/>
                </a:cubicBezTo>
                <a:cubicBezTo>
                  <a:pt x="7535469" y="2466911"/>
                  <a:pt x="7574799" y="2555401"/>
                  <a:pt x="7595692" y="2736069"/>
                </a:cubicBezTo>
                <a:cubicBezTo>
                  <a:pt x="7616585" y="2916737"/>
                  <a:pt x="7604295" y="3174834"/>
                  <a:pt x="7617814" y="3384998"/>
                </a:cubicBezTo>
                <a:cubicBezTo>
                  <a:pt x="7631333" y="3595162"/>
                  <a:pt x="7706305" y="3754937"/>
                  <a:pt x="7676808" y="3997056"/>
                </a:cubicBezTo>
                <a:cubicBezTo>
                  <a:pt x="7647311" y="4239175"/>
                  <a:pt x="7514576" y="4620176"/>
                  <a:pt x="7440834" y="4837715"/>
                </a:cubicBezTo>
                <a:cubicBezTo>
                  <a:pt x="7367092" y="5055254"/>
                  <a:pt x="7300724" y="5165867"/>
                  <a:pt x="7234356" y="5302289"/>
                </a:cubicBezTo>
                <a:cubicBezTo>
                  <a:pt x="7177146" y="5419887"/>
                  <a:pt x="7378389" y="5456206"/>
                  <a:pt x="7174233" y="5585694"/>
                </a:cubicBezTo>
                <a:cubicBezTo>
                  <a:pt x="8012950" y="5871481"/>
                  <a:pt x="9099577" y="6448096"/>
                  <a:pt x="9630969" y="6740256"/>
                </a:cubicBezTo>
                <a:cubicBezTo>
                  <a:pt x="10247943" y="7079469"/>
                  <a:pt x="10349953" y="6940589"/>
                  <a:pt x="10493750" y="7507173"/>
                </a:cubicBezTo>
                <a:lnTo>
                  <a:pt x="10501124" y="10427353"/>
                </a:lnTo>
                <a:lnTo>
                  <a:pt x="7647" y="10434727"/>
                </a:lnTo>
                <a:cubicBezTo>
                  <a:pt x="7647" y="10176630"/>
                  <a:pt x="-9559" y="9880434"/>
                  <a:pt x="7647" y="9660437"/>
                </a:cubicBezTo>
                <a:cubicBezTo>
                  <a:pt x="24853" y="9440440"/>
                  <a:pt x="53120" y="9370386"/>
                  <a:pt x="110885" y="9114747"/>
                </a:cubicBezTo>
                <a:cubicBezTo>
                  <a:pt x="168649" y="8859108"/>
                  <a:pt x="249766" y="8400679"/>
                  <a:pt x="354234" y="8126605"/>
                </a:cubicBezTo>
                <a:cubicBezTo>
                  <a:pt x="458702" y="7852531"/>
                  <a:pt x="568085" y="7691527"/>
                  <a:pt x="759814" y="7455553"/>
                </a:cubicBezTo>
                <a:cubicBezTo>
                  <a:pt x="951543" y="7219579"/>
                  <a:pt x="1236679" y="6929528"/>
                  <a:pt x="1504608" y="6710760"/>
                </a:cubicBezTo>
                <a:cubicBezTo>
                  <a:pt x="1772537" y="6491992"/>
                  <a:pt x="2092086" y="6310095"/>
                  <a:pt x="2367389" y="6142947"/>
                </a:cubicBezTo>
                <a:cubicBezTo>
                  <a:pt x="2584422" y="6011177"/>
                  <a:pt x="2729656" y="5883226"/>
                  <a:pt x="2955215" y="5783431"/>
                </a:cubicBezTo>
                <a:cubicBezTo>
                  <a:pt x="2692569" y="5654134"/>
                  <a:pt x="2714883" y="5588722"/>
                  <a:pt x="2640234" y="5494018"/>
                </a:cubicBezTo>
                <a:cubicBezTo>
                  <a:pt x="2557889" y="5389550"/>
                  <a:pt x="2571407" y="5275250"/>
                  <a:pt x="2551743" y="5199050"/>
                </a:cubicBezTo>
                <a:cubicBezTo>
                  <a:pt x="2532079" y="5122850"/>
                  <a:pt x="2570179" y="5117934"/>
                  <a:pt x="2522247" y="5036818"/>
                </a:cubicBezTo>
                <a:cubicBezTo>
                  <a:pt x="2474315" y="4955702"/>
                  <a:pt x="2313311" y="4865982"/>
                  <a:pt x="2264150" y="4712353"/>
                </a:cubicBezTo>
                <a:cubicBezTo>
                  <a:pt x="2214989" y="4558724"/>
                  <a:pt x="2240798" y="4332583"/>
                  <a:pt x="2227279" y="4115044"/>
                </a:cubicBezTo>
                <a:cubicBezTo>
                  <a:pt x="2213760" y="3897505"/>
                  <a:pt x="2200240" y="3591476"/>
                  <a:pt x="2183034" y="3407121"/>
                </a:cubicBezTo>
                <a:cubicBezTo>
                  <a:pt x="2165827" y="3222766"/>
                  <a:pt x="2126498" y="3156399"/>
                  <a:pt x="2124040" y="3008915"/>
                </a:cubicBezTo>
                <a:cubicBezTo>
                  <a:pt x="2121582" y="2861431"/>
                  <a:pt x="2155995" y="2658641"/>
                  <a:pt x="2168285" y="2522218"/>
                </a:cubicBezTo>
                <a:cubicBezTo>
                  <a:pt x="2180575" y="2385795"/>
                  <a:pt x="2164598" y="2341550"/>
                  <a:pt x="2197782" y="2190379"/>
                </a:cubicBezTo>
                <a:cubicBezTo>
                  <a:pt x="2230966" y="2039208"/>
                  <a:pt x="2313311" y="1786027"/>
                  <a:pt x="2382137" y="1585695"/>
                </a:cubicBezTo>
                <a:cubicBezTo>
                  <a:pt x="2450963" y="1385363"/>
                  <a:pt x="2521018" y="1149389"/>
                  <a:pt x="2610737" y="988386"/>
                </a:cubicBezTo>
                <a:cubicBezTo>
                  <a:pt x="2700456" y="827383"/>
                  <a:pt x="2818443" y="711853"/>
                  <a:pt x="2920453" y="619676"/>
                </a:cubicBezTo>
                <a:cubicBezTo>
                  <a:pt x="3022463" y="527499"/>
                  <a:pt x="3137992" y="498002"/>
                  <a:pt x="3222795" y="435321"/>
                </a:cubicBezTo>
                <a:cubicBezTo>
                  <a:pt x="3307598" y="372640"/>
                  <a:pt x="3280559" y="311189"/>
                  <a:pt x="3429272" y="243592"/>
                </a:cubicBezTo>
                <a:cubicBezTo>
                  <a:pt x="3577985" y="175995"/>
                  <a:pt x="3928259" y="67840"/>
                  <a:pt x="4115072" y="29740"/>
                </a:cubicBezTo>
                <a:cubicBezTo>
                  <a:pt x="4208479" y="10690"/>
                  <a:pt x="4288366" y="1779"/>
                  <a:pt x="4359343" y="24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5796136" y="3899825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巴赫</a:t>
            </a:r>
            <a:endParaRPr lang="en-US" altLang="zh-CN" dirty="0" smtClean="0">
              <a:solidFill>
                <a:schemeClr val="accent6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77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/>
        </p:nvSpPr>
        <p:spPr>
          <a:xfrm>
            <a:off x="1331640" y="948145"/>
            <a:ext cx="3472877" cy="4961710"/>
          </a:xfrm>
          <a:custGeom>
            <a:avLst/>
            <a:gdLst/>
            <a:ahLst/>
            <a:cxnLst/>
            <a:rect l="l" t="t" r="r" b="b"/>
            <a:pathLst>
              <a:path w="5223107" h="7462270">
                <a:moveTo>
                  <a:pt x="5027575" y="4863523"/>
                </a:moveTo>
                <a:lnTo>
                  <a:pt x="4967287" y="5000057"/>
                </a:lnTo>
                <a:cubicBezTo>
                  <a:pt x="4960937" y="5066732"/>
                  <a:pt x="4933156" y="5120707"/>
                  <a:pt x="4948237" y="5200082"/>
                </a:cubicBezTo>
                <a:cubicBezTo>
                  <a:pt x="4954368" y="5232349"/>
                  <a:pt x="4967319" y="5274059"/>
                  <a:pt x="4983409" y="5316124"/>
                </a:cubicBezTo>
                <a:cubicBezTo>
                  <a:pt x="5003493" y="5299621"/>
                  <a:pt x="5020749" y="5284461"/>
                  <a:pt x="5033962" y="5271520"/>
                </a:cubicBezTo>
                <a:cubicBezTo>
                  <a:pt x="5110956" y="5196114"/>
                  <a:pt x="5113337" y="5181826"/>
                  <a:pt x="5119687" y="5128645"/>
                </a:cubicBezTo>
                <a:cubicBezTo>
                  <a:pt x="5126037" y="5075464"/>
                  <a:pt x="5113337" y="5044508"/>
                  <a:pt x="5072062" y="4952433"/>
                </a:cubicBezTo>
                <a:cubicBezTo>
                  <a:pt x="5061711" y="4929343"/>
                  <a:pt x="5045920" y="4898216"/>
                  <a:pt x="5027575" y="4863523"/>
                </a:cubicBezTo>
                <a:close/>
                <a:moveTo>
                  <a:pt x="2615604" y="101"/>
                </a:moveTo>
                <a:cubicBezTo>
                  <a:pt x="2663527" y="920"/>
                  <a:pt x="2724547" y="6575"/>
                  <a:pt x="2763837" y="13719"/>
                </a:cubicBezTo>
                <a:cubicBezTo>
                  <a:pt x="2816224" y="23244"/>
                  <a:pt x="2853266" y="34886"/>
                  <a:pt x="2887662" y="58169"/>
                </a:cubicBezTo>
                <a:cubicBezTo>
                  <a:pt x="2922058" y="81452"/>
                  <a:pt x="2952750" y="121669"/>
                  <a:pt x="2970212" y="153419"/>
                </a:cubicBezTo>
                <a:cubicBezTo>
                  <a:pt x="2987674" y="185169"/>
                  <a:pt x="2982383" y="222740"/>
                  <a:pt x="2992437" y="248669"/>
                </a:cubicBezTo>
                <a:cubicBezTo>
                  <a:pt x="3002491" y="274598"/>
                  <a:pt x="2997729" y="273540"/>
                  <a:pt x="3030537" y="308994"/>
                </a:cubicBezTo>
                <a:cubicBezTo>
                  <a:pt x="3063345" y="344448"/>
                  <a:pt x="3154891" y="429644"/>
                  <a:pt x="3189287" y="461394"/>
                </a:cubicBezTo>
                <a:cubicBezTo>
                  <a:pt x="3223683" y="493144"/>
                  <a:pt x="3204104" y="482032"/>
                  <a:pt x="3236912" y="499494"/>
                </a:cubicBezTo>
                <a:cubicBezTo>
                  <a:pt x="3269720" y="516956"/>
                  <a:pt x="3337454" y="541827"/>
                  <a:pt x="3386137" y="566169"/>
                </a:cubicBezTo>
                <a:cubicBezTo>
                  <a:pt x="3434820" y="590511"/>
                  <a:pt x="3477683" y="597390"/>
                  <a:pt x="3529012" y="645544"/>
                </a:cubicBezTo>
                <a:cubicBezTo>
                  <a:pt x="3580341" y="693698"/>
                  <a:pt x="3644900" y="770957"/>
                  <a:pt x="3694112" y="855094"/>
                </a:cubicBezTo>
                <a:cubicBezTo>
                  <a:pt x="3743325" y="939232"/>
                  <a:pt x="3783012" y="1005907"/>
                  <a:pt x="3824287" y="1150369"/>
                </a:cubicBezTo>
                <a:cubicBezTo>
                  <a:pt x="3865562" y="1294831"/>
                  <a:pt x="3913716" y="1567352"/>
                  <a:pt x="3941762" y="1721869"/>
                </a:cubicBezTo>
                <a:cubicBezTo>
                  <a:pt x="3969808" y="1876386"/>
                  <a:pt x="3985154" y="2002327"/>
                  <a:pt x="3992562" y="2077469"/>
                </a:cubicBezTo>
                <a:cubicBezTo>
                  <a:pt x="3999970" y="2152611"/>
                  <a:pt x="3993091" y="2162665"/>
                  <a:pt x="3986212" y="2172719"/>
                </a:cubicBezTo>
                <a:cubicBezTo>
                  <a:pt x="3997854" y="2189652"/>
                  <a:pt x="4010025" y="2193357"/>
                  <a:pt x="4021137" y="2223519"/>
                </a:cubicBezTo>
                <a:cubicBezTo>
                  <a:pt x="4032249" y="2253681"/>
                  <a:pt x="4053416" y="2315594"/>
                  <a:pt x="4052887" y="2353694"/>
                </a:cubicBezTo>
                <a:cubicBezTo>
                  <a:pt x="4052358" y="2391794"/>
                  <a:pt x="4035160" y="2421956"/>
                  <a:pt x="4017962" y="2452119"/>
                </a:cubicBezTo>
                <a:cubicBezTo>
                  <a:pt x="4030662" y="2483869"/>
                  <a:pt x="4043891" y="2506094"/>
                  <a:pt x="4056062" y="2547369"/>
                </a:cubicBezTo>
                <a:cubicBezTo>
                  <a:pt x="4068233" y="2588644"/>
                  <a:pt x="4090987" y="2636269"/>
                  <a:pt x="4090987" y="2699769"/>
                </a:cubicBezTo>
                <a:cubicBezTo>
                  <a:pt x="4090987" y="2759788"/>
                  <a:pt x="4075387" y="2836824"/>
                  <a:pt x="4058754" y="2914756"/>
                </a:cubicBezTo>
                <a:lnTo>
                  <a:pt x="4071937" y="2956944"/>
                </a:lnTo>
                <a:cubicBezTo>
                  <a:pt x="4085431" y="2979963"/>
                  <a:pt x="4106862" y="2989488"/>
                  <a:pt x="4129087" y="3018857"/>
                </a:cubicBezTo>
                <a:cubicBezTo>
                  <a:pt x="4151312" y="3048226"/>
                  <a:pt x="4187825" y="3114901"/>
                  <a:pt x="4205287" y="3133157"/>
                </a:cubicBezTo>
                <a:cubicBezTo>
                  <a:pt x="4283075" y="3147444"/>
                  <a:pt x="4356894" y="3152206"/>
                  <a:pt x="4438650" y="3176019"/>
                </a:cubicBezTo>
                <a:cubicBezTo>
                  <a:pt x="4520406" y="3199831"/>
                  <a:pt x="4619625" y="3208563"/>
                  <a:pt x="4695825" y="3276032"/>
                </a:cubicBezTo>
                <a:cubicBezTo>
                  <a:pt x="4772025" y="3343501"/>
                  <a:pt x="4858544" y="3499076"/>
                  <a:pt x="4895850" y="3580832"/>
                </a:cubicBezTo>
                <a:cubicBezTo>
                  <a:pt x="4933156" y="3662588"/>
                  <a:pt x="4911725" y="3733232"/>
                  <a:pt x="4919662" y="3766569"/>
                </a:cubicBezTo>
                <a:cubicBezTo>
                  <a:pt x="4968875" y="3826894"/>
                  <a:pt x="5029200" y="3894363"/>
                  <a:pt x="5067300" y="3947544"/>
                </a:cubicBezTo>
                <a:cubicBezTo>
                  <a:pt x="5105400" y="4000725"/>
                  <a:pt x="5132387" y="4007076"/>
                  <a:pt x="5148262" y="4085657"/>
                </a:cubicBezTo>
                <a:cubicBezTo>
                  <a:pt x="5161397" y="4150673"/>
                  <a:pt x="5164751" y="4273829"/>
                  <a:pt x="5163441" y="4366108"/>
                </a:cubicBezTo>
                <a:cubicBezTo>
                  <a:pt x="5168439" y="4363942"/>
                  <a:pt x="5172963" y="4364708"/>
                  <a:pt x="5176837" y="4366645"/>
                </a:cubicBezTo>
                <a:lnTo>
                  <a:pt x="5138737" y="4795270"/>
                </a:lnTo>
                <a:cubicBezTo>
                  <a:pt x="5139134" y="4842498"/>
                  <a:pt x="5139531" y="4889726"/>
                  <a:pt x="5153025" y="4938145"/>
                </a:cubicBezTo>
                <a:cubicBezTo>
                  <a:pt x="5166519" y="4986564"/>
                  <a:pt x="5212556" y="5038158"/>
                  <a:pt x="5219700" y="5085783"/>
                </a:cubicBezTo>
                <a:cubicBezTo>
                  <a:pt x="5226844" y="5133408"/>
                  <a:pt x="5224462" y="5169126"/>
                  <a:pt x="5195887" y="5223895"/>
                </a:cubicBezTo>
                <a:cubicBezTo>
                  <a:pt x="5167312" y="5278664"/>
                  <a:pt x="5134769" y="5308826"/>
                  <a:pt x="5048250" y="5414395"/>
                </a:cubicBezTo>
                <a:lnTo>
                  <a:pt x="5034119" y="5431165"/>
                </a:lnTo>
                <a:cubicBezTo>
                  <a:pt x="5036670" y="5437281"/>
                  <a:pt x="5039665" y="5442918"/>
                  <a:pt x="5042615" y="5448274"/>
                </a:cubicBezTo>
                <a:cubicBezTo>
                  <a:pt x="5108583" y="5483328"/>
                  <a:pt x="5170114" y="5518377"/>
                  <a:pt x="5195887" y="5552508"/>
                </a:cubicBezTo>
                <a:cubicBezTo>
                  <a:pt x="5225256" y="5591402"/>
                  <a:pt x="5191919" y="5634264"/>
                  <a:pt x="5191125" y="5666808"/>
                </a:cubicBezTo>
                <a:cubicBezTo>
                  <a:pt x="5190331" y="5699352"/>
                  <a:pt x="5207794" y="5694589"/>
                  <a:pt x="5191125" y="5747770"/>
                </a:cubicBezTo>
                <a:cubicBezTo>
                  <a:pt x="5174456" y="5800951"/>
                  <a:pt x="5114131" y="5897789"/>
                  <a:pt x="5091112" y="5985895"/>
                </a:cubicBezTo>
                <a:lnTo>
                  <a:pt x="5053012" y="6276408"/>
                </a:lnTo>
                <a:cubicBezTo>
                  <a:pt x="5058568" y="6300220"/>
                  <a:pt x="5094287" y="6327208"/>
                  <a:pt x="5100637" y="6362133"/>
                </a:cubicBezTo>
                <a:cubicBezTo>
                  <a:pt x="5106987" y="6397058"/>
                  <a:pt x="5095874" y="6458971"/>
                  <a:pt x="5091112" y="6485958"/>
                </a:cubicBezTo>
                <a:cubicBezTo>
                  <a:pt x="5086350" y="6512945"/>
                  <a:pt x="5071268" y="6512946"/>
                  <a:pt x="5072062" y="6524058"/>
                </a:cubicBezTo>
                <a:cubicBezTo>
                  <a:pt x="5072856" y="6535170"/>
                  <a:pt x="5095081" y="6521677"/>
                  <a:pt x="5095875" y="6552633"/>
                </a:cubicBezTo>
                <a:cubicBezTo>
                  <a:pt x="5096669" y="6583589"/>
                  <a:pt x="5084763" y="6682014"/>
                  <a:pt x="5076825" y="6709795"/>
                </a:cubicBezTo>
                <a:cubicBezTo>
                  <a:pt x="5068887" y="6737576"/>
                  <a:pt x="5057775" y="6716145"/>
                  <a:pt x="5048250" y="6719320"/>
                </a:cubicBezTo>
                <a:cubicBezTo>
                  <a:pt x="5044678" y="6736783"/>
                  <a:pt x="5041106" y="6754246"/>
                  <a:pt x="5029200" y="6762183"/>
                </a:cubicBezTo>
                <a:cubicBezTo>
                  <a:pt x="5017294" y="6770120"/>
                  <a:pt x="4976812" y="6744720"/>
                  <a:pt x="4976812" y="6766945"/>
                </a:cubicBezTo>
                <a:cubicBezTo>
                  <a:pt x="4976812" y="6789170"/>
                  <a:pt x="5023644" y="6851083"/>
                  <a:pt x="5029200" y="6895533"/>
                </a:cubicBezTo>
                <a:cubicBezTo>
                  <a:pt x="5034756" y="6939983"/>
                  <a:pt x="5026025" y="6990783"/>
                  <a:pt x="5010150" y="7033645"/>
                </a:cubicBezTo>
                <a:cubicBezTo>
                  <a:pt x="4994275" y="7076507"/>
                  <a:pt x="4976812" y="7123339"/>
                  <a:pt x="4933950" y="7152708"/>
                </a:cubicBezTo>
                <a:cubicBezTo>
                  <a:pt x="4891088" y="7182077"/>
                  <a:pt x="4794250" y="7203508"/>
                  <a:pt x="4752975" y="7209858"/>
                </a:cubicBezTo>
                <a:cubicBezTo>
                  <a:pt x="4711700" y="7216208"/>
                  <a:pt x="4708525" y="7197158"/>
                  <a:pt x="4686300" y="7190808"/>
                </a:cubicBezTo>
                <a:lnTo>
                  <a:pt x="4595812" y="7200333"/>
                </a:lnTo>
                <a:cubicBezTo>
                  <a:pt x="4598193" y="7194777"/>
                  <a:pt x="4611687" y="7205889"/>
                  <a:pt x="4614862" y="7171758"/>
                </a:cubicBezTo>
                <a:cubicBezTo>
                  <a:pt x="4618037" y="7137627"/>
                  <a:pt x="4605337" y="7041583"/>
                  <a:pt x="4614862" y="6995545"/>
                </a:cubicBezTo>
                <a:cubicBezTo>
                  <a:pt x="4624387" y="6949508"/>
                  <a:pt x="4654550" y="6934427"/>
                  <a:pt x="4672012" y="6895533"/>
                </a:cubicBezTo>
                <a:cubicBezTo>
                  <a:pt x="4689474" y="6856639"/>
                  <a:pt x="4714875" y="6801871"/>
                  <a:pt x="4719637" y="6762183"/>
                </a:cubicBezTo>
                <a:cubicBezTo>
                  <a:pt x="4724400" y="6722496"/>
                  <a:pt x="4706937" y="6692333"/>
                  <a:pt x="4700587" y="6657408"/>
                </a:cubicBezTo>
                <a:cubicBezTo>
                  <a:pt x="4718049" y="6600258"/>
                  <a:pt x="4791075" y="6444683"/>
                  <a:pt x="4814887" y="6333558"/>
                </a:cubicBezTo>
                <a:cubicBezTo>
                  <a:pt x="4838700" y="6222433"/>
                  <a:pt x="4855368" y="6104958"/>
                  <a:pt x="4843462" y="5990658"/>
                </a:cubicBezTo>
                <a:cubicBezTo>
                  <a:pt x="4834469" y="5904324"/>
                  <a:pt x="4818231" y="5804403"/>
                  <a:pt x="4783286" y="5721755"/>
                </a:cubicBezTo>
                <a:cubicBezTo>
                  <a:pt x="4741497" y="5771003"/>
                  <a:pt x="4703960" y="5818123"/>
                  <a:pt x="4676775" y="5857308"/>
                </a:cubicBezTo>
                <a:cubicBezTo>
                  <a:pt x="4588669" y="5984308"/>
                  <a:pt x="4557712" y="6092258"/>
                  <a:pt x="4519612" y="6176395"/>
                </a:cubicBezTo>
                <a:cubicBezTo>
                  <a:pt x="4481512" y="6260533"/>
                  <a:pt x="4460875" y="6338321"/>
                  <a:pt x="4448175" y="6362133"/>
                </a:cubicBezTo>
                <a:cubicBezTo>
                  <a:pt x="4443412" y="6260533"/>
                  <a:pt x="4421187" y="6155758"/>
                  <a:pt x="4433887" y="6057333"/>
                </a:cubicBezTo>
                <a:cubicBezTo>
                  <a:pt x="4446587" y="5958908"/>
                  <a:pt x="4487069" y="5850958"/>
                  <a:pt x="4524375" y="5771583"/>
                </a:cubicBezTo>
                <a:cubicBezTo>
                  <a:pt x="4561681" y="5692208"/>
                  <a:pt x="4572794" y="5664427"/>
                  <a:pt x="4657725" y="5581083"/>
                </a:cubicBezTo>
                <a:lnTo>
                  <a:pt x="4667965" y="5571735"/>
                </a:lnTo>
                <a:cubicBezTo>
                  <a:pt x="4605723" y="5520421"/>
                  <a:pt x="4527753" y="5481466"/>
                  <a:pt x="4462462" y="5447733"/>
                </a:cubicBezTo>
                <a:cubicBezTo>
                  <a:pt x="4367212" y="5398521"/>
                  <a:pt x="4269581" y="5375502"/>
                  <a:pt x="4171950" y="5352483"/>
                </a:cubicBezTo>
                <a:lnTo>
                  <a:pt x="4075523" y="5224806"/>
                </a:lnTo>
                <a:lnTo>
                  <a:pt x="4065896" y="5231054"/>
                </a:lnTo>
                <a:cubicBezTo>
                  <a:pt x="4061685" y="5289744"/>
                  <a:pt x="4059657" y="5341390"/>
                  <a:pt x="4062412" y="5376295"/>
                </a:cubicBezTo>
                <a:cubicBezTo>
                  <a:pt x="4067175" y="5436620"/>
                  <a:pt x="4098925" y="5427096"/>
                  <a:pt x="4105275" y="5457258"/>
                </a:cubicBezTo>
                <a:cubicBezTo>
                  <a:pt x="4111625" y="5487420"/>
                  <a:pt x="4111625" y="5534251"/>
                  <a:pt x="4100512" y="5557270"/>
                </a:cubicBezTo>
                <a:cubicBezTo>
                  <a:pt x="4089399" y="5580289"/>
                  <a:pt x="4051300" y="5573939"/>
                  <a:pt x="4038600" y="5595370"/>
                </a:cubicBezTo>
                <a:cubicBezTo>
                  <a:pt x="4025900" y="5616801"/>
                  <a:pt x="4033043" y="5668396"/>
                  <a:pt x="4024312" y="5685858"/>
                </a:cubicBezTo>
                <a:cubicBezTo>
                  <a:pt x="4015581" y="5703320"/>
                  <a:pt x="3998912" y="5695383"/>
                  <a:pt x="3986212" y="5700145"/>
                </a:cubicBezTo>
                <a:cubicBezTo>
                  <a:pt x="3988196" y="5712448"/>
                  <a:pt x="3990181" y="5724752"/>
                  <a:pt x="3967162" y="5781108"/>
                </a:cubicBezTo>
                <a:cubicBezTo>
                  <a:pt x="3944143" y="5837464"/>
                  <a:pt x="3897313" y="5923983"/>
                  <a:pt x="3848100" y="6038283"/>
                </a:cubicBezTo>
                <a:cubicBezTo>
                  <a:pt x="3839152" y="6059065"/>
                  <a:pt x="3828761" y="6083757"/>
                  <a:pt x="3817579" y="6110757"/>
                </a:cubicBezTo>
                <a:cubicBezTo>
                  <a:pt x="3822788" y="6141690"/>
                  <a:pt x="3822448" y="6189273"/>
                  <a:pt x="3819525" y="6209733"/>
                </a:cubicBezTo>
                <a:cubicBezTo>
                  <a:pt x="3815556" y="6237514"/>
                  <a:pt x="3788568" y="6235926"/>
                  <a:pt x="3786187" y="6252595"/>
                </a:cubicBezTo>
                <a:cubicBezTo>
                  <a:pt x="3783806" y="6269264"/>
                  <a:pt x="3808412" y="6281170"/>
                  <a:pt x="3805237" y="6309745"/>
                </a:cubicBezTo>
                <a:cubicBezTo>
                  <a:pt x="3802062" y="6338320"/>
                  <a:pt x="3767137" y="6424045"/>
                  <a:pt x="3767137" y="6424045"/>
                </a:cubicBezTo>
                <a:cubicBezTo>
                  <a:pt x="3759199" y="6447858"/>
                  <a:pt x="3756025" y="6439920"/>
                  <a:pt x="3757612" y="6452620"/>
                </a:cubicBezTo>
                <a:cubicBezTo>
                  <a:pt x="3759199" y="6465320"/>
                  <a:pt x="3784599" y="6487545"/>
                  <a:pt x="3776662" y="6500245"/>
                </a:cubicBezTo>
                <a:cubicBezTo>
                  <a:pt x="3768725" y="6512945"/>
                  <a:pt x="3719512" y="6534376"/>
                  <a:pt x="3709987" y="6528820"/>
                </a:cubicBezTo>
                <a:cubicBezTo>
                  <a:pt x="3700462" y="6523264"/>
                  <a:pt x="3723481" y="6484371"/>
                  <a:pt x="3719512" y="6466908"/>
                </a:cubicBezTo>
                <a:cubicBezTo>
                  <a:pt x="3715742" y="6450320"/>
                  <a:pt x="3684042" y="6482434"/>
                  <a:pt x="3686027" y="6432644"/>
                </a:cubicBezTo>
                <a:cubicBezTo>
                  <a:pt x="3680630" y="6445828"/>
                  <a:pt x="3675861" y="6457390"/>
                  <a:pt x="3671887" y="6466908"/>
                </a:cubicBezTo>
                <a:cubicBezTo>
                  <a:pt x="3646289" y="6528225"/>
                  <a:pt x="3650605" y="6528373"/>
                  <a:pt x="3648670" y="6527629"/>
                </a:cubicBezTo>
                <a:lnTo>
                  <a:pt x="3643312" y="6528820"/>
                </a:lnTo>
                <a:cubicBezTo>
                  <a:pt x="3629818" y="6535964"/>
                  <a:pt x="3586163" y="6493895"/>
                  <a:pt x="3590925" y="6509770"/>
                </a:cubicBezTo>
                <a:cubicBezTo>
                  <a:pt x="3595687" y="6525645"/>
                  <a:pt x="3644900" y="6585970"/>
                  <a:pt x="3671887" y="6624070"/>
                </a:cubicBezTo>
                <a:lnTo>
                  <a:pt x="3648075" y="6752658"/>
                </a:lnTo>
                <a:lnTo>
                  <a:pt x="3509962" y="6905058"/>
                </a:lnTo>
                <a:lnTo>
                  <a:pt x="3381375" y="6914583"/>
                </a:lnTo>
                <a:lnTo>
                  <a:pt x="3243262" y="6928870"/>
                </a:lnTo>
                <a:cubicBezTo>
                  <a:pt x="3246437" y="6908233"/>
                  <a:pt x="3271044" y="6837589"/>
                  <a:pt x="3276600" y="6800283"/>
                </a:cubicBezTo>
                <a:cubicBezTo>
                  <a:pt x="3282156" y="6762977"/>
                  <a:pt x="3269456" y="6736783"/>
                  <a:pt x="3276600" y="6705033"/>
                </a:cubicBezTo>
                <a:cubicBezTo>
                  <a:pt x="3283744" y="6673283"/>
                  <a:pt x="3308349" y="6645502"/>
                  <a:pt x="3319462" y="6609783"/>
                </a:cubicBezTo>
                <a:cubicBezTo>
                  <a:pt x="3330574" y="6574064"/>
                  <a:pt x="3338513" y="6534376"/>
                  <a:pt x="3343275" y="6490720"/>
                </a:cubicBezTo>
                <a:cubicBezTo>
                  <a:pt x="3348037" y="6447064"/>
                  <a:pt x="3310731" y="6418489"/>
                  <a:pt x="3348037" y="6347845"/>
                </a:cubicBezTo>
                <a:cubicBezTo>
                  <a:pt x="3385343" y="6277201"/>
                  <a:pt x="3513931" y="6154964"/>
                  <a:pt x="3567112" y="6066858"/>
                </a:cubicBezTo>
                <a:cubicBezTo>
                  <a:pt x="3620293" y="5978752"/>
                  <a:pt x="3647281" y="5899377"/>
                  <a:pt x="3667125" y="5819208"/>
                </a:cubicBezTo>
                <a:cubicBezTo>
                  <a:pt x="3686969" y="5739039"/>
                  <a:pt x="3690937" y="5637439"/>
                  <a:pt x="3686175" y="5585845"/>
                </a:cubicBezTo>
                <a:cubicBezTo>
                  <a:pt x="3681413" y="5534251"/>
                  <a:pt x="3659981" y="5521948"/>
                  <a:pt x="3638550" y="5509645"/>
                </a:cubicBezTo>
                <a:lnTo>
                  <a:pt x="3579343" y="5481806"/>
                </a:lnTo>
                <a:cubicBezTo>
                  <a:pt x="3560452" y="5490017"/>
                  <a:pt x="3540434" y="5497444"/>
                  <a:pt x="3519487" y="5504883"/>
                </a:cubicBezTo>
                <a:cubicBezTo>
                  <a:pt x="3349625" y="5565208"/>
                  <a:pt x="3050381" y="5651726"/>
                  <a:pt x="2886075" y="5690620"/>
                </a:cubicBezTo>
                <a:cubicBezTo>
                  <a:pt x="2721769" y="5729514"/>
                  <a:pt x="2616200" y="5731101"/>
                  <a:pt x="2533650" y="5738245"/>
                </a:cubicBezTo>
                <a:cubicBezTo>
                  <a:pt x="2451100" y="5745389"/>
                  <a:pt x="2438400" y="5735070"/>
                  <a:pt x="2390775" y="5733483"/>
                </a:cubicBezTo>
                <a:lnTo>
                  <a:pt x="2276377" y="5816962"/>
                </a:lnTo>
                <a:cubicBezTo>
                  <a:pt x="2258158" y="5848929"/>
                  <a:pt x="2240495" y="5877564"/>
                  <a:pt x="2224087" y="5900170"/>
                </a:cubicBezTo>
                <a:cubicBezTo>
                  <a:pt x="2188368" y="5949382"/>
                  <a:pt x="2165350" y="5966052"/>
                  <a:pt x="2128837" y="5990658"/>
                </a:cubicBezTo>
                <a:cubicBezTo>
                  <a:pt x="2092325" y="6015264"/>
                  <a:pt x="2028824" y="6025583"/>
                  <a:pt x="2005012" y="6047808"/>
                </a:cubicBezTo>
                <a:cubicBezTo>
                  <a:pt x="1981200" y="6070033"/>
                  <a:pt x="1995487" y="6100989"/>
                  <a:pt x="1985962" y="6124008"/>
                </a:cubicBezTo>
                <a:cubicBezTo>
                  <a:pt x="1976437" y="6147027"/>
                  <a:pt x="1947862" y="6164489"/>
                  <a:pt x="1947862" y="6185920"/>
                </a:cubicBezTo>
                <a:cubicBezTo>
                  <a:pt x="1947862" y="6207351"/>
                  <a:pt x="1980406" y="6225608"/>
                  <a:pt x="1985962" y="6252595"/>
                </a:cubicBezTo>
                <a:cubicBezTo>
                  <a:pt x="1991518" y="6279582"/>
                  <a:pt x="1968500" y="6311333"/>
                  <a:pt x="1981200" y="6347845"/>
                </a:cubicBezTo>
                <a:cubicBezTo>
                  <a:pt x="1993900" y="6384358"/>
                  <a:pt x="2035175" y="6430395"/>
                  <a:pt x="2062162" y="6471670"/>
                </a:cubicBezTo>
                <a:lnTo>
                  <a:pt x="2067456" y="6480493"/>
                </a:lnTo>
                <a:cubicBezTo>
                  <a:pt x="2089924" y="6488667"/>
                  <a:pt x="2121325" y="6509711"/>
                  <a:pt x="2133600" y="6514533"/>
                </a:cubicBezTo>
                <a:cubicBezTo>
                  <a:pt x="2155825" y="6523264"/>
                  <a:pt x="2172494" y="6540726"/>
                  <a:pt x="2181225" y="6547870"/>
                </a:cubicBezTo>
                <a:lnTo>
                  <a:pt x="2186880" y="6552037"/>
                </a:lnTo>
                <a:cubicBezTo>
                  <a:pt x="2186979" y="6552434"/>
                  <a:pt x="2185987" y="6553029"/>
                  <a:pt x="2185987" y="6557395"/>
                </a:cubicBezTo>
                <a:cubicBezTo>
                  <a:pt x="2185987" y="6566126"/>
                  <a:pt x="2173288" y="6584383"/>
                  <a:pt x="2181225" y="6600258"/>
                </a:cubicBezTo>
                <a:cubicBezTo>
                  <a:pt x="2189162" y="6616133"/>
                  <a:pt x="2206625" y="6613751"/>
                  <a:pt x="2233612" y="6652645"/>
                </a:cubicBezTo>
                <a:cubicBezTo>
                  <a:pt x="2260600" y="6691539"/>
                  <a:pt x="2301875" y="6762579"/>
                  <a:pt x="2343150" y="6833620"/>
                </a:cubicBezTo>
                <a:lnTo>
                  <a:pt x="2279332" y="6833620"/>
                </a:lnTo>
                <a:lnTo>
                  <a:pt x="2290762" y="6852670"/>
                </a:lnTo>
                <a:cubicBezTo>
                  <a:pt x="2289968" y="6865370"/>
                  <a:pt x="2283619" y="6893151"/>
                  <a:pt x="2266950" y="6900295"/>
                </a:cubicBezTo>
                <a:cubicBezTo>
                  <a:pt x="2250281" y="6907439"/>
                  <a:pt x="2198688" y="6888389"/>
                  <a:pt x="2190750" y="6895533"/>
                </a:cubicBezTo>
                <a:cubicBezTo>
                  <a:pt x="2182813" y="6902677"/>
                  <a:pt x="2186781" y="6932046"/>
                  <a:pt x="2219325" y="6943158"/>
                </a:cubicBezTo>
                <a:cubicBezTo>
                  <a:pt x="2251869" y="6954270"/>
                  <a:pt x="2355850" y="6941571"/>
                  <a:pt x="2386012" y="6962208"/>
                </a:cubicBezTo>
                <a:cubicBezTo>
                  <a:pt x="2416174" y="6982845"/>
                  <a:pt x="2401094" y="7041583"/>
                  <a:pt x="2400300" y="7066983"/>
                </a:cubicBezTo>
                <a:cubicBezTo>
                  <a:pt x="2399506" y="7092383"/>
                  <a:pt x="2381250" y="7086033"/>
                  <a:pt x="2381250" y="7114608"/>
                </a:cubicBezTo>
                <a:cubicBezTo>
                  <a:pt x="2381250" y="7143183"/>
                  <a:pt x="2418556" y="7197952"/>
                  <a:pt x="2400300" y="7238433"/>
                </a:cubicBezTo>
                <a:cubicBezTo>
                  <a:pt x="2382044" y="7278914"/>
                  <a:pt x="2303462" y="7332889"/>
                  <a:pt x="2271712" y="7357495"/>
                </a:cubicBezTo>
                <a:cubicBezTo>
                  <a:pt x="2239962" y="7382101"/>
                  <a:pt x="2237581" y="7368608"/>
                  <a:pt x="2209800" y="7386070"/>
                </a:cubicBezTo>
                <a:cubicBezTo>
                  <a:pt x="2182019" y="7403532"/>
                  <a:pt x="2139950" y="7436870"/>
                  <a:pt x="2105025" y="7462270"/>
                </a:cubicBezTo>
                <a:cubicBezTo>
                  <a:pt x="2101056" y="7445601"/>
                  <a:pt x="2116931" y="7388451"/>
                  <a:pt x="2100262" y="7347970"/>
                </a:cubicBezTo>
                <a:cubicBezTo>
                  <a:pt x="2083593" y="7307489"/>
                  <a:pt x="2036762" y="7262245"/>
                  <a:pt x="2005012" y="7219383"/>
                </a:cubicBezTo>
                <a:cubicBezTo>
                  <a:pt x="1992312" y="7193983"/>
                  <a:pt x="2022475" y="7205096"/>
                  <a:pt x="2009775" y="7171758"/>
                </a:cubicBezTo>
                <a:cubicBezTo>
                  <a:pt x="1997075" y="7138421"/>
                  <a:pt x="1943893" y="7081270"/>
                  <a:pt x="1928812" y="7019358"/>
                </a:cubicBezTo>
                <a:cubicBezTo>
                  <a:pt x="1913731" y="6957446"/>
                  <a:pt x="1944687" y="6886802"/>
                  <a:pt x="1919287" y="6800283"/>
                </a:cubicBezTo>
                <a:cubicBezTo>
                  <a:pt x="1893887" y="6713764"/>
                  <a:pt x="1835943" y="6595495"/>
                  <a:pt x="1776412" y="6500245"/>
                </a:cubicBezTo>
                <a:cubicBezTo>
                  <a:pt x="1716881" y="6404995"/>
                  <a:pt x="1600200" y="6301014"/>
                  <a:pt x="1562100" y="6228783"/>
                </a:cubicBezTo>
                <a:cubicBezTo>
                  <a:pt x="1524000" y="6156552"/>
                  <a:pt x="1540668" y="6105752"/>
                  <a:pt x="1547812" y="6066858"/>
                </a:cubicBezTo>
                <a:cubicBezTo>
                  <a:pt x="1554956" y="6027964"/>
                  <a:pt x="1579959" y="6011692"/>
                  <a:pt x="1604962" y="5995420"/>
                </a:cubicBezTo>
                <a:lnTo>
                  <a:pt x="1658650" y="5923106"/>
                </a:lnTo>
                <a:cubicBezTo>
                  <a:pt x="1631397" y="5915289"/>
                  <a:pt x="1630253" y="5901071"/>
                  <a:pt x="1600200" y="5890645"/>
                </a:cubicBezTo>
                <a:cubicBezTo>
                  <a:pt x="1561306" y="5877151"/>
                  <a:pt x="1503362" y="5856514"/>
                  <a:pt x="1457325" y="5847783"/>
                </a:cubicBezTo>
                <a:cubicBezTo>
                  <a:pt x="1411288" y="5839052"/>
                  <a:pt x="1352550" y="5849370"/>
                  <a:pt x="1323975" y="5838258"/>
                </a:cubicBezTo>
                <a:cubicBezTo>
                  <a:pt x="1295400" y="5827146"/>
                  <a:pt x="1308100" y="5791427"/>
                  <a:pt x="1285875" y="5781108"/>
                </a:cubicBezTo>
                <a:cubicBezTo>
                  <a:pt x="1263650" y="5770789"/>
                  <a:pt x="1250950" y="5777932"/>
                  <a:pt x="1190625" y="5776345"/>
                </a:cubicBezTo>
                <a:lnTo>
                  <a:pt x="930520" y="5771701"/>
                </a:lnTo>
                <a:cubicBezTo>
                  <a:pt x="896458" y="5801845"/>
                  <a:pt x="866456" y="5830681"/>
                  <a:pt x="852487" y="5852545"/>
                </a:cubicBezTo>
                <a:cubicBezTo>
                  <a:pt x="834231" y="5881120"/>
                  <a:pt x="861218" y="5890646"/>
                  <a:pt x="852487" y="5914458"/>
                </a:cubicBezTo>
                <a:cubicBezTo>
                  <a:pt x="843756" y="5938270"/>
                  <a:pt x="819150" y="5981926"/>
                  <a:pt x="800100" y="5995420"/>
                </a:cubicBezTo>
                <a:cubicBezTo>
                  <a:pt x="781050" y="6008914"/>
                  <a:pt x="749300" y="5985895"/>
                  <a:pt x="738187" y="5995420"/>
                </a:cubicBezTo>
                <a:cubicBezTo>
                  <a:pt x="727075" y="6004945"/>
                  <a:pt x="735012" y="6033520"/>
                  <a:pt x="733425" y="6052570"/>
                </a:cubicBezTo>
                <a:lnTo>
                  <a:pt x="657225" y="6243070"/>
                </a:lnTo>
                <a:lnTo>
                  <a:pt x="690562" y="6452620"/>
                </a:lnTo>
                <a:lnTo>
                  <a:pt x="585787" y="6752658"/>
                </a:lnTo>
                <a:lnTo>
                  <a:pt x="571500" y="6790758"/>
                </a:lnTo>
                <a:lnTo>
                  <a:pt x="538162" y="6805045"/>
                </a:lnTo>
                <a:cubicBezTo>
                  <a:pt x="533400" y="6813776"/>
                  <a:pt x="532606" y="6839970"/>
                  <a:pt x="523875" y="6852670"/>
                </a:cubicBezTo>
                <a:cubicBezTo>
                  <a:pt x="515144" y="6865370"/>
                  <a:pt x="499269" y="6877276"/>
                  <a:pt x="485775" y="6881245"/>
                </a:cubicBezTo>
                <a:cubicBezTo>
                  <a:pt x="472281" y="6885214"/>
                  <a:pt x="445293" y="6867752"/>
                  <a:pt x="442912" y="6876483"/>
                </a:cubicBezTo>
                <a:cubicBezTo>
                  <a:pt x="440532" y="6885214"/>
                  <a:pt x="469106" y="6916171"/>
                  <a:pt x="471487" y="6933633"/>
                </a:cubicBezTo>
                <a:cubicBezTo>
                  <a:pt x="473868" y="6951095"/>
                  <a:pt x="477837" y="6953477"/>
                  <a:pt x="457200" y="6981258"/>
                </a:cubicBezTo>
                <a:cubicBezTo>
                  <a:pt x="436563" y="7009039"/>
                  <a:pt x="392906" y="7074920"/>
                  <a:pt x="347662" y="7100320"/>
                </a:cubicBezTo>
                <a:cubicBezTo>
                  <a:pt x="302418" y="7125720"/>
                  <a:pt x="227012" y="7132071"/>
                  <a:pt x="185737" y="7133658"/>
                </a:cubicBezTo>
                <a:cubicBezTo>
                  <a:pt x="144462" y="7135245"/>
                  <a:pt x="128587" y="7117783"/>
                  <a:pt x="100012" y="7109845"/>
                </a:cubicBezTo>
                <a:lnTo>
                  <a:pt x="76200" y="7105083"/>
                </a:lnTo>
                <a:lnTo>
                  <a:pt x="0" y="7100320"/>
                </a:lnTo>
                <a:cubicBezTo>
                  <a:pt x="22224" y="7046345"/>
                  <a:pt x="44449" y="6992371"/>
                  <a:pt x="61912" y="6952683"/>
                </a:cubicBezTo>
                <a:cubicBezTo>
                  <a:pt x="79374" y="6912996"/>
                  <a:pt x="87313" y="6907439"/>
                  <a:pt x="104775" y="6862195"/>
                </a:cubicBezTo>
                <a:cubicBezTo>
                  <a:pt x="122237" y="6816951"/>
                  <a:pt x="146050" y="6741545"/>
                  <a:pt x="166687" y="6681220"/>
                </a:cubicBezTo>
                <a:cubicBezTo>
                  <a:pt x="187325" y="6655820"/>
                  <a:pt x="251618" y="6597876"/>
                  <a:pt x="290512" y="6538345"/>
                </a:cubicBezTo>
                <a:cubicBezTo>
                  <a:pt x="329406" y="6478814"/>
                  <a:pt x="369888" y="6407377"/>
                  <a:pt x="400050" y="6324033"/>
                </a:cubicBezTo>
                <a:cubicBezTo>
                  <a:pt x="430212" y="6240689"/>
                  <a:pt x="465137" y="6132739"/>
                  <a:pt x="471487" y="6038283"/>
                </a:cubicBezTo>
                <a:cubicBezTo>
                  <a:pt x="477837" y="5943827"/>
                  <a:pt x="439737" y="5816032"/>
                  <a:pt x="438150" y="5757295"/>
                </a:cubicBezTo>
                <a:cubicBezTo>
                  <a:pt x="436563" y="5698558"/>
                  <a:pt x="447675" y="5708877"/>
                  <a:pt x="461962" y="5685858"/>
                </a:cubicBezTo>
                <a:cubicBezTo>
                  <a:pt x="476250" y="5662839"/>
                  <a:pt x="480218" y="5700939"/>
                  <a:pt x="528637" y="5628708"/>
                </a:cubicBezTo>
                <a:cubicBezTo>
                  <a:pt x="538005" y="5614733"/>
                  <a:pt x="549335" y="5596775"/>
                  <a:pt x="561979" y="5575944"/>
                </a:cubicBezTo>
                <a:cubicBezTo>
                  <a:pt x="556999" y="5572221"/>
                  <a:pt x="551014" y="5565169"/>
                  <a:pt x="542925" y="5552508"/>
                </a:cubicBezTo>
                <a:cubicBezTo>
                  <a:pt x="524669" y="5523933"/>
                  <a:pt x="495300" y="5472339"/>
                  <a:pt x="466725" y="5409633"/>
                </a:cubicBezTo>
                <a:cubicBezTo>
                  <a:pt x="438150" y="5346927"/>
                  <a:pt x="407194" y="5244533"/>
                  <a:pt x="371475" y="5176270"/>
                </a:cubicBezTo>
                <a:cubicBezTo>
                  <a:pt x="335756" y="5108008"/>
                  <a:pt x="288924" y="5038952"/>
                  <a:pt x="252412" y="5000058"/>
                </a:cubicBezTo>
                <a:cubicBezTo>
                  <a:pt x="215900" y="4961164"/>
                  <a:pt x="187325" y="4988945"/>
                  <a:pt x="152400" y="4942908"/>
                </a:cubicBezTo>
                <a:cubicBezTo>
                  <a:pt x="117475" y="4896871"/>
                  <a:pt x="65881" y="4806383"/>
                  <a:pt x="42862" y="4723833"/>
                </a:cubicBezTo>
                <a:cubicBezTo>
                  <a:pt x="19843" y="4641283"/>
                  <a:pt x="13493" y="4507139"/>
                  <a:pt x="14287" y="4447608"/>
                </a:cubicBezTo>
                <a:cubicBezTo>
                  <a:pt x="15081" y="4388077"/>
                  <a:pt x="30163" y="4407920"/>
                  <a:pt x="47625" y="4366645"/>
                </a:cubicBezTo>
                <a:cubicBezTo>
                  <a:pt x="65088" y="4325370"/>
                  <a:pt x="103981" y="4233295"/>
                  <a:pt x="114300" y="4199958"/>
                </a:cubicBezTo>
                <a:lnTo>
                  <a:pt x="115854" y="4192373"/>
                </a:lnTo>
                <a:cubicBezTo>
                  <a:pt x="114660" y="4184853"/>
                  <a:pt x="83839" y="4239546"/>
                  <a:pt x="109537" y="4166620"/>
                </a:cubicBezTo>
                <a:cubicBezTo>
                  <a:pt x="118396" y="4141479"/>
                  <a:pt x="133973" y="4097848"/>
                  <a:pt x="152778" y="4046527"/>
                </a:cubicBezTo>
                <a:cubicBezTo>
                  <a:pt x="149648" y="4026713"/>
                  <a:pt x="147858" y="4007868"/>
                  <a:pt x="147637" y="3990408"/>
                </a:cubicBezTo>
                <a:cubicBezTo>
                  <a:pt x="146843" y="3927702"/>
                  <a:pt x="178593" y="3896745"/>
                  <a:pt x="185737" y="3838008"/>
                </a:cubicBezTo>
                <a:cubicBezTo>
                  <a:pt x="192881" y="3779271"/>
                  <a:pt x="204788" y="3694339"/>
                  <a:pt x="190500" y="3637983"/>
                </a:cubicBezTo>
                <a:cubicBezTo>
                  <a:pt x="176213" y="3581627"/>
                  <a:pt x="101600" y="3521301"/>
                  <a:pt x="100012" y="3499870"/>
                </a:cubicBezTo>
                <a:cubicBezTo>
                  <a:pt x="98424" y="3478439"/>
                  <a:pt x="159544" y="3495107"/>
                  <a:pt x="180975" y="3509395"/>
                </a:cubicBezTo>
                <a:cubicBezTo>
                  <a:pt x="202406" y="3523683"/>
                  <a:pt x="234156" y="3553845"/>
                  <a:pt x="252412" y="3585595"/>
                </a:cubicBezTo>
                <a:cubicBezTo>
                  <a:pt x="270668" y="3617345"/>
                  <a:pt x="277812" y="3661795"/>
                  <a:pt x="290512" y="3699895"/>
                </a:cubicBezTo>
                <a:cubicBezTo>
                  <a:pt x="320486" y="3639946"/>
                  <a:pt x="341335" y="3625019"/>
                  <a:pt x="361667" y="3613540"/>
                </a:cubicBezTo>
                <a:cubicBezTo>
                  <a:pt x="370399" y="3595459"/>
                  <a:pt x="387955" y="3593937"/>
                  <a:pt x="404812" y="3566544"/>
                </a:cubicBezTo>
                <a:cubicBezTo>
                  <a:pt x="430212" y="3525269"/>
                  <a:pt x="463550" y="3459388"/>
                  <a:pt x="504825" y="3409382"/>
                </a:cubicBezTo>
                <a:cubicBezTo>
                  <a:pt x="546100" y="3359376"/>
                  <a:pt x="608012" y="3299051"/>
                  <a:pt x="652462" y="3266507"/>
                </a:cubicBezTo>
                <a:cubicBezTo>
                  <a:pt x="696912" y="3233963"/>
                  <a:pt x="717550" y="3222056"/>
                  <a:pt x="771525" y="3214119"/>
                </a:cubicBezTo>
                <a:cubicBezTo>
                  <a:pt x="825500" y="3206182"/>
                  <a:pt x="931068" y="3219676"/>
                  <a:pt x="976312" y="3218882"/>
                </a:cubicBezTo>
                <a:cubicBezTo>
                  <a:pt x="1021556" y="3218088"/>
                  <a:pt x="1019968" y="3210151"/>
                  <a:pt x="1052512" y="3199832"/>
                </a:cubicBezTo>
                <a:cubicBezTo>
                  <a:pt x="1085056" y="3189513"/>
                  <a:pt x="1128713" y="3164906"/>
                  <a:pt x="1171575" y="3156969"/>
                </a:cubicBezTo>
                <a:cubicBezTo>
                  <a:pt x="1214437" y="3149032"/>
                  <a:pt x="1250950" y="3141888"/>
                  <a:pt x="1309687" y="3152207"/>
                </a:cubicBezTo>
                <a:cubicBezTo>
                  <a:pt x="1368424" y="3162526"/>
                  <a:pt x="1485900" y="3210151"/>
                  <a:pt x="1524000" y="3218882"/>
                </a:cubicBezTo>
                <a:cubicBezTo>
                  <a:pt x="1541462" y="3203007"/>
                  <a:pt x="1539875" y="3179988"/>
                  <a:pt x="1576387" y="3171257"/>
                </a:cubicBezTo>
                <a:cubicBezTo>
                  <a:pt x="1612900" y="3162526"/>
                  <a:pt x="1697831" y="3171256"/>
                  <a:pt x="1743075" y="3166494"/>
                </a:cubicBezTo>
                <a:cubicBezTo>
                  <a:pt x="1788319" y="3161732"/>
                  <a:pt x="1831975" y="3148238"/>
                  <a:pt x="1847850" y="3142682"/>
                </a:cubicBezTo>
                <a:cubicBezTo>
                  <a:pt x="1824037" y="3120457"/>
                  <a:pt x="1797843" y="3118076"/>
                  <a:pt x="1776412" y="3076007"/>
                </a:cubicBezTo>
                <a:cubicBezTo>
                  <a:pt x="1754981" y="3033938"/>
                  <a:pt x="1719262" y="2954563"/>
                  <a:pt x="1719262" y="2890269"/>
                </a:cubicBezTo>
                <a:cubicBezTo>
                  <a:pt x="1719262" y="2825975"/>
                  <a:pt x="1754187" y="2753744"/>
                  <a:pt x="1776412" y="2690244"/>
                </a:cubicBezTo>
                <a:lnTo>
                  <a:pt x="1814198" y="2600502"/>
                </a:lnTo>
                <a:cubicBezTo>
                  <a:pt x="1806690" y="2595942"/>
                  <a:pt x="1800932" y="2589425"/>
                  <a:pt x="1795462" y="2582294"/>
                </a:cubicBezTo>
                <a:cubicBezTo>
                  <a:pt x="1765829" y="2543665"/>
                  <a:pt x="1744133" y="2495511"/>
                  <a:pt x="1719262" y="2439419"/>
                </a:cubicBezTo>
                <a:cubicBezTo>
                  <a:pt x="1694391" y="2383327"/>
                  <a:pt x="1659466" y="2310302"/>
                  <a:pt x="1646237" y="2245744"/>
                </a:cubicBezTo>
                <a:cubicBezTo>
                  <a:pt x="1633008" y="2181186"/>
                  <a:pt x="1620837" y="2120331"/>
                  <a:pt x="1639887" y="2052069"/>
                </a:cubicBezTo>
                <a:cubicBezTo>
                  <a:pt x="1658937" y="1983807"/>
                  <a:pt x="1733020" y="1903373"/>
                  <a:pt x="1760537" y="1836169"/>
                </a:cubicBezTo>
                <a:cubicBezTo>
                  <a:pt x="1788054" y="1768965"/>
                  <a:pt x="1780645" y="1701231"/>
                  <a:pt x="1804987" y="1648844"/>
                </a:cubicBezTo>
                <a:cubicBezTo>
                  <a:pt x="1829329" y="1596457"/>
                  <a:pt x="1871662" y="1573173"/>
                  <a:pt x="1906587" y="1521844"/>
                </a:cubicBezTo>
                <a:cubicBezTo>
                  <a:pt x="1941512" y="1470515"/>
                  <a:pt x="1984375" y="1409661"/>
                  <a:pt x="2014537" y="1340869"/>
                </a:cubicBezTo>
                <a:cubicBezTo>
                  <a:pt x="2044699" y="1272077"/>
                  <a:pt x="2061104" y="1178944"/>
                  <a:pt x="2087562" y="1109094"/>
                </a:cubicBezTo>
                <a:cubicBezTo>
                  <a:pt x="2114020" y="1039244"/>
                  <a:pt x="2148945" y="963044"/>
                  <a:pt x="2173287" y="921769"/>
                </a:cubicBezTo>
                <a:cubicBezTo>
                  <a:pt x="2197629" y="880494"/>
                  <a:pt x="2216679" y="890019"/>
                  <a:pt x="2233612" y="861444"/>
                </a:cubicBezTo>
                <a:cubicBezTo>
                  <a:pt x="2250545" y="832869"/>
                  <a:pt x="2265891" y="785773"/>
                  <a:pt x="2274887" y="750319"/>
                </a:cubicBezTo>
                <a:cubicBezTo>
                  <a:pt x="2283883" y="714865"/>
                  <a:pt x="2287587" y="677823"/>
                  <a:pt x="2287587" y="648719"/>
                </a:cubicBezTo>
                <a:cubicBezTo>
                  <a:pt x="2287587" y="619615"/>
                  <a:pt x="2280179" y="595273"/>
                  <a:pt x="2274887" y="575694"/>
                </a:cubicBezTo>
                <a:cubicBezTo>
                  <a:pt x="2269595" y="556115"/>
                  <a:pt x="2263245" y="567756"/>
                  <a:pt x="2255837" y="531244"/>
                </a:cubicBezTo>
                <a:lnTo>
                  <a:pt x="2252082" y="516838"/>
                </a:lnTo>
                <a:lnTo>
                  <a:pt x="2243137" y="523307"/>
                </a:lnTo>
                <a:cubicBezTo>
                  <a:pt x="2243075" y="523391"/>
                  <a:pt x="2189951" y="594739"/>
                  <a:pt x="2181225" y="585219"/>
                </a:cubicBezTo>
                <a:cubicBezTo>
                  <a:pt x="2172494" y="575694"/>
                  <a:pt x="2180431" y="501082"/>
                  <a:pt x="2190750" y="466157"/>
                </a:cubicBezTo>
                <a:cubicBezTo>
                  <a:pt x="2198221" y="440871"/>
                  <a:pt x="2212765" y="404767"/>
                  <a:pt x="2227383" y="386948"/>
                </a:cubicBezTo>
                <a:cubicBezTo>
                  <a:pt x="2226079" y="371235"/>
                  <a:pt x="2227122" y="355606"/>
                  <a:pt x="2230437" y="340744"/>
                </a:cubicBezTo>
                <a:cubicBezTo>
                  <a:pt x="2245783" y="271952"/>
                  <a:pt x="2306108" y="169294"/>
                  <a:pt x="2347912" y="118494"/>
                </a:cubicBezTo>
                <a:cubicBezTo>
                  <a:pt x="2389716" y="67694"/>
                  <a:pt x="2443691" y="55523"/>
                  <a:pt x="2481262" y="35944"/>
                </a:cubicBezTo>
                <a:cubicBezTo>
                  <a:pt x="2518833" y="16365"/>
                  <a:pt x="2526241" y="4723"/>
                  <a:pt x="2573337" y="1019"/>
                </a:cubicBezTo>
                <a:cubicBezTo>
                  <a:pt x="2585111" y="93"/>
                  <a:pt x="2599630" y="-172"/>
                  <a:pt x="2615604" y="1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5796136" y="3899825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老子</a:t>
            </a:r>
            <a:endParaRPr lang="en-US" altLang="zh-CN" dirty="0" smtClean="0">
              <a:solidFill>
                <a:schemeClr val="accent6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038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3"/>
          <p:cNvSpPr/>
          <p:nvPr/>
        </p:nvSpPr>
        <p:spPr>
          <a:xfrm>
            <a:off x="987767" y="1052736"/>
            <a:ext cx="3584233" cy="4248472"/>
          </a:xfrm>
          <a:custGeom>
            <a:avLst/>
            <a:gdLst/>
            <a:ahLst/>
            <a:cxnLst/>
            <a:rect l="l" t="t" r="r" b="b"/>
            <a:pathLst>
              <a:path w="5768174" h="6837147">
                <a:moveTo>
                  <a:pt x="5766271" y="6766334"/>
                </a:moveTo>
                <a:cubicBezTo>
                  <a:pt x="5764545" y="6803473"/>
                  <a:pt x="5762940" y="6904993"/>
                  <a:pt x="5760998" y="6766651"/>
                </a:cubicBezTo>
                <a:close/>
                <a:moveTo>
                  <a:pt x="5767016" y="6755029"/>
                </a:moveTo>
                <a:cubicBezTo>
                  <a:pt x="5767530" y="6755140"/>
                  <a:pt x="5767559" y="6755362"/>
                  <a:pt x="5767588" y="6755621"/>
                </a:cubicBezTo>
                <a:lnTo>
                  <a:pt x="5768174" y="6766219"/>
                </a:lnTo>
                <a:cubicBezTo>
                  <a:pt x="5767542" y="6766268"/>
                  <a:pt x="5766908" y="6766316"/>
                  <a:pt x="5766271" y="6766334"/>
                </a:cubicBezTo>
                <a:close/>
                <a:moveTo>
                  <a:pt x="3049917" y="4106284"/>
                </a:moveTo>
                <a:cubicBezTo>
                  <a:pt x="3000039" y="4154402"/>
                  <a:pt x="2944640" y="4196681"/>
                  <a:pt x="2884636" y="4232085"/>
                </a:cubicBezTo>
                <a:cubicBezTo>
                  <a:pt x="2937028" y="4216427"/>
                  <a:pt x="2987984" y="4197186"/>
                  <a:pt x="3037967" y="4176090"/>
                </a:cubicBezTo>
                <a:cubicBezTo>
                  <a:pt x="3038425" y="4154492"/>
                  <a:pt x="3041332" y="4131398"/>
                  <a:pt x="3049917" y="4106284"/>
                </a:cubicBezTo>
                <a:close/>
                <a:moveTo>
                  <a:pt x="3319133" y="3020072"/>
                </a:moveTo>
                <a:cubicBezTo>
                  <a:pt x="3356683" y="3125161"/>
                  <a:pt x="3376524" y="3238397"/>
                  <a:pt x="3376524" y="3356267"/>
                </a:cubicBezTo>
                <a:cubicBezTo>
                  <a:pt x="3376524" y="3461731"/>
                  <a:pt x="3360640" y="3563484"/>
                  <a:pt x="3331005" y="3659227"/>
                </a:cubicBezTo>
                <a:cubicBezTo>
                  <a:pt x="3370528" y="3626985"/>
                  <a:pt x="3396410" y="3639185"/>
                  <a:pt x="3429787" y="3603919"/>
                </a:cubicBezTo>
                <a:cubicBezTo>
                  <a:pt x="3471856" y="3559469"/>
                  <a:pt x="3510352" y="3493587"/>
                  <a:pt x="3548849" y="3427706"/>
                </a:cubicBezTo>
                <a:lnTo>
                  <a:pt x="3591658" y="3333528"/>
                </a:lnTo>
                <a:cubicBezTo>
                  <a:pt x="3580039" y="3326656"/>
                  <a:pt x="3567893" y="3317158"/>
                  <a:pt x="3553612" y="3299119"/>
                </a:cubicBezTo>
                <a:cubicBezTo>
                  <a:pt x="3523450" y="3261019"/>
                  <a:pt x="3484556" y="3172913"/>
                  <a:pt x="3448837" y="3127669"/>
                </a:cubicBezTo>
                <a:cubicBezTo>
                  <a:pt x="3413118" y="3082425"/>
                  <a:pt x="3385337" y="3053850"/>
                  <a:pt x="3339299" y="3027656"/>
                </a:cubicBezTo>
                <a:close/>
                <a:moveTo>
                  <a:pt x="2348699" y="2401541"/>
                </a:moveTo>
                <a:lnTo>
                  <a:pt x="2275990" y="2405213"/>
                </a:lnTo>
                <a:lnTo>
                  <a:pt x="2261712" y="2416775"/>
                </a:lnTo>
                <a:lnTo>
                  <a:pt x="2253278" y="2406359"/>
                </a:lnTo>
                <a:cubicBezTo>
                  <a:pt x="1770793" y="2454133"/>
                  <a:pt x="1393973" y="2861194"/>
                  <a:pt x="1393973" y="3356267"/>
                </a:cubicBezTo>
                <a:cubicBezTo>
                  <a:pt x="1393973" y="3883548"/>
                  <a:pt x="1821418" y="4310993"/>
                  <a:pt x="2348699" y="4310993"/>
                </a:cubicBezTo>
                <a:cubicBezTo>
                  <a:pt x="2875980" y="4310993"/>
                  <a:pt x="3303425" y="3883548"/>
                  <a:pt x="3303425" y="3356267"/>
                </a:cubicBezTo>
                <a:cubicBezTo>
                  <a:pt x="3303425" y="3229377"/>
                  <a:pt x="3278671" y="3108268"/>
                  <a:pt x="3233187" y="2997727"/>
                </a:cubicBezTo>
                <a:cubicBezTo>
                  <a:pt x="3212117" y="2992925"/>
                  <a:pt x="3191467" y="2984858"/>
                  <a:pt x="3172612" y="2970506"/>
                </a:cubicBezTo>
                <a:cubicBezTo>
                  <a:pt x="3119431" y="2930025"/>
                  <a:pt x="3077362" y="2866525"/>
                  <a:pt x="3020212" y="2784769"/>
                </a:cubicBezTo>
                <a:cubicBezTo>
                  <a:pt x="2977457" y="2723606"/>
                  <a:pt x="2917377" y="2637565"/>
                  <a:pt x="2870895" y="2557546"/>
                </a:cubicBezTo>
                <a:cubicBezTo>
                  <a:pt x="2721080" y="2458731"/>
                  <a:pt x="2541568" y="2401541"/>
                  <a:pt x="2348699" y="2401541"/>
                </a:cubicBezTo>
                <a:close/>
                <a:moveTo>
                  <a:pt x="2720969" y="2044876"/>
                </a:moveTo>
                <a:lnTo>
                  <a:pt x="2369277" y="2329670"/>
                </a:lnTo>
                <a:cubicBezTo>
                  <a:pt x="2529146" y="2331788"/>
                  <a:pt x="2680033" y="2371457"/>
                  <a:pt x="2813579" y="2440432"/>
                </a:cubicBezTo>
                <a:cubicBezTo>
                  <a:pt x="2780406" y="2360172"/>
                  <a:pt x="2767235" y="2287273"/>
                  <a:pt x="2748749" y="2203744"/>
                </a:cubicBezTo>
                <a:cubicBezTo>
                  <a:pt x="2738117" y="2155702"/>
                  <a:pt x="2728852" y="2099063"/>
                  <a:pt x="2720969" y="2044876"/>
                </a:cubicBezTo>
                <a:close/>
                <a:moveTo>
                  <a:pt x="2440759" y="1132976"/>
                </a:moveTo>
                <a:lnTo>
                  <a:pt x="2236378" y="2292073"/>
                </a:lnTo>
                <a:lnTo>
                  <a:pt x="2263747" y="2322470"/>
                </a:lnTo>
                <a:lnTo>
                  <a:pt x="2709435" y="1961559"/>
                </a:lnTo>
                <a:cubicBezTo>
                  <a:pt x="2706350" y="1938354"/>
                  <a:pt x="2703580" y="1917076"/>
                  <a:pt x="2701124" y="1898944"/>
                </a:cubicBezTo>
                <a:cubicBezTo>
                  <a:pt x="2690805" y="1822744"/>
                  <a:pt x="2695568" y="1784644"/>
                  <a:pt x="2686837" y="1746544"/>
                </a:cubicBezTo>
                <a:cubicBezTo>
                  <a:pt x="2678106" y="1708444"/>
                  <a:pt x="2657468" y="1713206"/>
                  <a:pt x="2648737" y="1670344"/>
                </a:cubicBezTo>
                <a:cubicBezTo>
                  <a:pt x="2640006" y="1627482"/>
                  <a:pt x="2634449" y="1539375"/>
                  <a:pt x="2634449" y="1489369"/>
                </a:cubicBezTo>
                <a:cubicBezTo>
                  <a:pt x="2634449" y="1439363"/>
                  <a:pt x="2650324" y="1411581"/>
                  <a:pt x="2648737" y="1370306"/>
                </a:cubicBezTo>
                <a:cubicBezTo>
                  <a:pt x="2647150" y="1329031"/>
                  <a:pt x="2622543" y="1302044"/>
                  <a:pt x="2624924" y="1241719"/>
                </a:cubicBezTo>
                <a:cubicBezTo>
                  <a:pt x="2626225" y="1208753"/>
                  <a:pt x="2630371" y="1173654"/>
                  <a:pt x="2638783" y="1132976"/>
                </a:cubicBezTo>
                <a:close/>
                <a:moveTo>
                  <a:pt x="1192722" y="1132976"/>
                </a:moveTo>
                <a:lnTo>
                  <a:pt x="2175234" y="2224165"/>
                </a:lnTo>
                <a:lnTo>
                  <a:pt x="2367640" y="1132976"/>
                </a:lnTo>
                <a:close/>
                <a:moveTo>
                  <a:pt x="2619845" y="117324"/>
                </a:moveTo>
                <a:lnTo>
                  <a:pt x="2453456" y="1060968"/>
                </a:lnTo>
                <a:lnTo>
                  <a:pt x="2655945" y="1060968"/>
                </a:lnTo>
                <a:cubicBezTo>
                  <a:pt x="2659268" y="1047185"/>
                  <a:pt x="2663324" y="1032881"/>
                  <a:pt x="2667787" y="1017881"/>
                </a:cubicBezTo>
                <a:cubicBezTo>
                  <a:pt x="2696362" y="921837"/>
                  <a:pt x="2732874" y="765468"/>
                  <a:pt x="2796374" y="665456"/>
                </a:cubicBezTo>
                <a:cubicBezTo>
                  <a:pt x="2859874" y="565443"/>
                  <a:pt x="2955918" y="477337"/>
                  <a:pt x="3048787" y="417806"/>
                </a:cubicBezTo>
                <a:cubicBezTo>
                  <a:pt x="3106592" y="380752"/>
                  <a:pt x="3165319" y="355076"/>
                  <a:pt x="3229837" y="337119"/>
                </a:cubicBezTo>
                <a:cubicBezTo>
                  <a:pt x="3041883" y="234488"/>
                  <a:pt x="2836756" y="159391"/>
                  <a:pt x="2619845" y="117324"/>
                </a:cubicBezTo>
                <a:close/>
                <a:moveTo>
                  <a:pt x="2210338" y="77892"/>
                </a:moveTo>
                <a:cubicBezTo>
                  <a:pt x="1032621" y="77892"/>
                  <a:pt x="77892" y="1032621"/>
                  <a:pt x="77892" y="2210338"/>
                </a:cubicBezTo>
                <a:cubicBezTo>
                  <a:pt x="77892" y="3327888"/>
                  <a:pt x="937562" y="4244652"/>
                  <a:pt x="2031816" y="4333770"/>
                </a:cubicBezTo>
                <a:cubicBezTo>
                  <a:pt x="1619153" y="4200636"/>
                  <a:pt x="1320874" y="3813285"/>
                  <a:pt x="1320874" y="3356267"/>
                </a:cubicBezTo>
                <a:cubicBezTo>
                  <a:pt x="1320874" y="2855399"/>
                  <a:pt x="1679138" y="2438208"/>
                  <a:pt x="2153486" y="2347503"/>
                </a:cubicBezTo>
                <a:lnTo>
                  <a:pt x="2159825" y="2311549"/>
                </a:lnTo>
                <a:lnTo>
                  <a:pt x="1098633" y="1132976"/>
                </a:lnTo>
                <a:lnTo>
                  <a:pt x="1056312" y="1132976"/>
                </a:lnTo>
                <a:lnTo>
                  <a:pt x="1056312" y="1060968"/>
                </a:lnTo>
                <a:lnTo>
                  <a:pt x="1087545" y="1060968"/>
                </a:lnTo>
                <a:lnTo>
                  <a:pt x="1109824" y="1040908"/>
                </a:lnTo>
                <a:lnTo>
                  <a:pt x="1127886" y="1060968"/>
                </a:lnTo>
                <a:lnTo>
                  <a:pt x="2380337" y="1060968"/>
                </a:lnTo>
                <a:lnTo>
                  <a:pt x="2548780" y="105678"/>
                </a:lnTo>
                <a:cubicBezTo>
                  <a:pt x="2438671" y="87032"/>
                  <a:pt x="2325572" y="77892"/>
                  <a:pt x="2210338" y="77892"/>
                </a:cubicBezTo>
                <a:close/>
                <a:moveTo>
                  <a:pt x="2210338" y="0"/>
                </a:moveTo>
                <a:cubicBezTo>
                  <a:pt x="2622615" y="0"/>
                  <a:pt x="3008528" y="112874"/>
                  <a:pt x="3337594" y="311536"/>
                </a:cubicBezTo>
                <a:cubicBezTo>
                  <a:pt x="3342827" y="310129"/>
                  <a:pt x="3348184" y="309188"/>
                  <a:pt x="3353587" y="308269"/>
                </a:cubicBezTo>
                <a:cubicBezTo>
                  <a:pt x="3411928" y="298347"/>
                  <a:pt x="3482174" y="292196"/>
                  <a:pt x="3552124" y="290410"/>
                </a:cubicBezTo>
                <a:cubicBezTo>
                  <a:pt x="3622073" y="288624"/>
                  <a:pt x="3691724" y="291204"/>
                  <a:pt x="3748874" y="298744"/>
                </a:cubicBezTo>
                <a:cubicBezTo>
                  <a:pt x="3863174" y="313825"/>
                  <a:pt x="3950487" y="353512"/>
                  <a:pt x="4039387" y="398756"/>
                </a:cubicBezTo>
                <a:cubicBezTo>
                  <a:pt x="4128287" y="444000"/>
                  <a:pt x="4205280" y="478925"/>
                  <a:pt x="4282274" y="570206"/>
                </a:cubicBezTo>
                <a:cubicBezTo>
                  <a:pt x="4359268" y="661487"/>
                  <a:pt x="4450549" y="829763"/>
                  <a:pt x="4501349" y="946444"/>
                </a:cubicBezTo>
                <a:cubicBezTo>
                  <a:pt x="4552149" y="1063125"/>
                  <a:pt x="4568024" y="1088525"/>
                  <a:pt x="4587074" y="1270294"/>
                </a:cubicBezTo>
                <a:lnTo>
                  <a:pt x="4589915" y="1308321"/>
                </a:lnTo>
                <a:cubicBezTo>
                  <a:pt x="4606210" y="1302085"/>
                  <a:pt x="4620146" y="1295972"/>
                  <a:pt x="4629937" y="1289344"/>
                </a:cubicBezTo>
                <a:cubicBezTo>
                  <a:pt x="4681531" y="1254419"/>
                  <a:pt x="4703756" y="1258388"/>
                  <a:pt x="4734712" y="1270294"/>
                </a:cubicBezTo>
                <a:cubicBezTo>
                  <a:pt x="4765668" y="1282200"/>
                  <a:pt x="4799005" y="1319506"/>
                  <a:pt x="4815674" y="1360781"/>
                </a:cubicBezTo>
                <a:cubicBezTo>
                  <a:pt x="4832343" y="1402056"/>
                  <a:pt x="4843455" y="1448888"/>
                  <a:pt x="4834724" y="1517944"/>
                </a:cubicBezTo>
                <a:cubicBezTo>
                  <a:pt x="4825993" y="1587000"/>
                  <a:pt x="4781543" y="1716382"/>
                  <a:pt x="4763287" y="1775119"/>
                </a:cubicBezTo>
                <a:cubicBezTo>
                  <a:pt x="4745031" y="1833857"/>
                  <a:pt x="4757731" y="1825919"/>
                  <a:pt x="4725187" y="1870369"/>
                </a:cubicBezTo>
                <a:cubicBezTo>
                  <a:pt x="4701988" y="1902056"/>
                  <a:pt x="4659426" y="2009578"/>
                  <a:pt x="4616724" y="2043810"/>
                </a:cubicBezTo>
                <a:cubicBezTo>
                  <a:pt x="4638487" y="2214366"/>
                  <a:pt x="4698217" y="2280318"/>
                  <a:pt x="4715111" y="2331121"/>
                </a:cubicBezTo>
                <a:lnTo>
                  <a:pt x="4806149" y="2389479"/>
                </a:lnTo>
                <a:lnTo>
                  <a:pt x="5001412" y="2694279"/>
                </a:lnTo>
                <a:lnTo>
                  <a:pt x="5001091" y="2695000"/>
                </a:lnTo>
                <a:cubicBezTo>
                  <a:pt x="5042641" y="2739523"/>
                  <a:pt x="5087781" y="2781823"/>
                  <a:pt x="5144287" y="2818106"/>
                </a:cubicBezTo>
                <a:cubicBezTo>
                  <a:pt x="5219693" y="2866525"/>
                  <a:pt x="5310974" y="2896687"/>
                  <a:pt x="5410987" y="2941931"/>
                </a:cubicBezTo>
                <a:lnTo>
                  <a:pt x="5744362" y="3089569"/>
                </a:lnTo>
                <a:lnTo>
                  <a:pt x="5758649" y="6504281"/>
                </a:lnTo>
                <a:cubicBezTo>
                  <a:pt x="5759487" y="6633611"/>
                  <a:pt x="5760254" y="6716127"/>
                  <a:pt x="5760998" y="6766651"/>
                </a:cubicBezTo>
                <a:cubicBezTo>
                  <a:pt x="5185590" y="6809512"/>
                  <a:pt x="3483772" y="6766219"/>
                  <a:pt x="2348699" y="6766219"/>
                </a:cubicBezTo>
                <a:cubicBezTo>
                  <a:pt x="2355029" y="6741513"/>
                  <a:pt x="2361360" y="6716806"/>
                  <a:pt x="2367687" y="6692129"/>
                </a:cubicBezTo>
                <a:lnTo>
                  <a:pt x="2262974" y="6680494"/>
                </a:lnTo>
                <a:lnTo>
                  <a:pt x="1396199" y="6480469"/>
                </a:lnTo>
                <a:lnTo>
                  <a:pt x="1072349" y="6370931"/>
                </a:lnTo>
                <a:cubicBezTo>
                  <a:pt x="1058062" y="6351881"/>
                  <a:pt x="1037424" y="6374106"/>
                  <a:pt x="1029487" y="6313781"/>
                </a:cubicBezTo>
                <a:cubicBezTo>
                  <a:pt x="1029475" y="6313523"/>
                  <a:pt x="1019171" y="6086725"/>
                  <a:pt x="1024724" y="6008981"/>
                </a:cubicBezTo>
                <a:cubicBezTo>
                  <a:pt x="1030280" y="5931194"/>
                  <a:pt x="1052505" y="5908969"/>
                  <a:pt x="1062824" y="5847056"/>
                </a:cubicBezTo>
                <a:cubicBezTo>
                  <a:pt x="1067222" y="5820667"/>
                  <a:pt x="1071332" y="5785194"/>
                  <a:pt x="1074870" y="5750398"/>
                </a:cubicBezTo>
                <a:lnTo>
                  <a:pt x="1067587" y="5766094"/>
                </a:lnTo>
                <a:cubicBezTo>
                  <a:pt x="1024724" y="5756569"/>
                  <a:pt x="985830" y="5739900"/>
                  <a:pt x="938999" y="5737519"/>
                </a:cubicBezTo>
                <a:cubicBezTo>
                  <a:pt x="892168" y="5735138"/>
                  <a:pt x="831843" y="5756568"/>
                  <a:pt x="786599" y="5751806"/>
                </a:cubicBezTo>
                <a:cubicBezTo>
                  <a:pt x="741355" y="5747044"/>
                  <a:pt x="704049" y="5717675"/>
                  <a:pt x="667537" y="5708944"/>
                </a:cubicBezTo>
                <a:cubicBezTo>
                  <a:pt x="631025" y="5700213"/>
                  <a:pt x="613561" y="5716881"/>
                  <a:pt x="567524" y="5699419"/>
                </a:cubicBezTo>
                <a:cubicBezTo>
                  <a:pt x="521487" y="5681957"/>
                  <a:pt x="424649" y="5628775"/>
                  <a:pt x="391312" y="5604169"/>
                </a:cubicBezTo>
                <a:cubicBezTo>
                  <a:pt x="357975" y="5579563"/>
                  <a:pt x="369086" y="5572418"/>
                  <a:pt x="367499" y="5551781"/>
                </a:cubicBezTo>
                <a:cubicBezTo>
                  <a:pt x="365912" y="5531144"/>
                  <a:pt x="392899" y="5502569"/>
                  <a:pt x="381787" y="5480344"/>
                </a:cubicBezTo>
                <a:cubicBezTo>
                  <a:pt x="370675" y="5458119"/>
                  <a:pt x="319874" y="5435100"/>
                  <a:pt x="300824" y="5418431"/>
                </a:cubicBezTo>
                <a:cubicBezTo>
                  <a:pt x="281774" y="5401762"/>
                  <a:pt x="279393" y="5400175"/>
                  <a:pt x="267487" y="5380331"/>
                </a:cubicBezTo>
                <a:cubicBezTo>
                  <a:pt x="255581" y="5360487"/>
                  <a:pt x="237324" y="5319213"/>
                  <a:pt x="229387" y="5299369"/>
                </a:cubicBezTo>
                <a:cubicBezTo>
                  <a:pt x="221450" y="5279525"/>
                  <a:pt x="229387" y="5273969"/>
                  <a:pt x="219862" y="5261269"/>
                </a:cubicBezTo>
                <a:cubicBezTo>
                  <a:pt x="210337" y="5248569"/>
                  <a:pt x="184143" y="5242219"/>
                  <a:pt x="172237" y="5223169"/>
                </a:cubicBezTo>
                <a:cubicBezTo>
                  <a:pt x="160331" y="5204119"/>
                  <a:pt x="146836" y="5172369"/>
                  <a:pt x="148424" y="5146969"/>
                </a:cubicBezTo>
                <a:cubicBezTo>
                  <a:pt x="150011" y="5121569"/>
                  <a:pt x="165887" y="5089025"/>
                  <a:pt x="181762" y="5070769"/>
                </a:cubicBezTo>
                <a:cubicBezTo>
                  <a:pt x="197637" y="5052513"/>
                  <a:pt x="234943" y="5050131"/>
                  <a:pt x="243674" y="5037431"/>
                </a:cubicBezTo>
                <a:cubicBezTo>
                  <a:pt x="252405" y="5024731"/>
                  <a:pt x="230974" y="5009650"/>
                  <a:pt x="234149" y="4994569"/>
                </a:cubicBezTo>
                <a:cubicBezTo>
                  <a:pt x="237324" y="4979488"/>
                  <a:pt x="254787" y="4957263"/>
                  <a:pt x="262724" y="4946944"/>
                </a:cubicBezTo>
                <a:cubicBezTo>
                  <a:pt x="270661" y="4936625"/>
                  <a:pt x="276217" y="4934640"/>
                  <a:pt x="281774" y="4932656"/>
                </a:cubicBezTo>
                <a:cubicBezTo>
                  <a:pt x="238912" y="4881856"/>
                  <a:pt x="171443" y="4812006"/>
                  <a:pt x="153187" y="4780256"/>
                </a:cubicBezTo>
                <a:cubicBezTo>
                  <a:pt x="134931" y="4748506"/>
                  <a:pt x="162712" y="4750093"/>
                  <a:pt x="172237" y="4742156"/>
                </a:cubicBezTo>
                <a:cubicBezTo>
                  <a:pt x="181762" y="4734219"/>
                  <a:pt x="198431" y="4735012"/>
                  <a:pt x="210337" y="4732631"/>
                </a:cubicBezTo>
                <a:cubicBezTo>
                  <a:pt x="219266" y="4730845"/>
                  <a:pt x="227303" y="4723702"/>
                  <a:pt x="235451" y="4724260"/>
                </a:cubicBezTo>
                <a:cubicBezTo>
                  <a:pt x="238167" y="4724446"/>
                  <a:pt x="240896" y="4725488"/>
                  <a:pt x="243674" y="4727869"/>
                </a:cubicBezTo>
                <a:cubicBezTo>
                  <a:pt x="254786" y="4737394"/>
                  <a:pt x="269868" y="4783431"/>
                  <a:pt x="277012" y="4789781"/>
                </a:cubicBezTo>
                <a:lnTo>
                  <a:pt x="310349" y="4732631"/>
                </a:lnTo>
                <a:cubicBezTo>
                  <a:pt x="400836" y="4767953"/>
                  <a:pt x="491324" y="4803275"/>
                  <a:pt x="567524" y="4823119"/>
                </a:cubicBezTo>
                <a:cubicBezTo>
                  <a:pt x="643724" y="4842963"/>
                  <a:pt x="690555" y="4827882"/>
                  <a:pt x="767549" y="4851694"/>
                </a:cubicBezTo>
                <a:cubicBezTo>
                  <a:pt x="844543" y="4875506"/>
                  <a:pt x="952493" y="4927894"/>
                  <a:pt x="1029487" y="4965994"/>
                </a:cubicBezTo>
                <a:cubicBezTo>
                  <a:pt x="1106481" y="5004094"/>
                  <a:pt x="1177125" y="5046163"/>
                  <a:pt x="1229512" y="5080294"/>
                </a:cubicBezTo>
                <a:cubicBezTo>
                  <a:pt x="1272300" y="5108171"/>
                  <a:pt x="1311912" y="5123870"/>
                  <a:pt x="1331770" y="5151525"/>
                </a:cubicBezTo>
                <a:cubicBezTo>
                  <a:pt x="1335541" y="5148991"/>
                  <a:pt x="1339654" y="5147640"/>
                  <a:pt x="1343812" y="5146969"/>
                </a:cubicBezTo>
                <a:cubicBezTo>
                  <a:pt x="1368418" y="5143000"/>
                  <a:pt x="1379530" y="5152525"/>
                  <a:pt x="1434299" y="5175544"/>
                </a:cubicBezTo>
                <a:cubicBezTo>
                  <a:pt x="1489068" y="5198563"/>
                  <a:pt x="1597812" y="5247775"/>
                  <a:pt x="1672424" y="5285081"/>
                </a:cubicBezTo>
                <a:cubicBezTo>
                  <a:pt x="1747036" y="5322387"/>
                  <a:pt x="1820062" y="5381919"/>
                  <a:pt x="1881974" y="5399381"/>
                </a:cubicBezTo>
                <a:cubicBezTo>
                  <a:pt x="1943886" y="5416843"/>
                  <a:pt x="1994687" y="5373981"/>
                  <a:pt x="2043899" y="5389856"/>
                </a:cubicBezTo>
                <a:cubicBezTo>
                  <a:pt x="2093111" y="5405731"/>
                  <a:pt x="2125655" y="5465262"/>
                  <a:pt x="2177249" y="5494631"/>
                </a:cubicBezTo>
                <a:cubicBezTo>
                  <a:pt x="2228843" y="5524000"/>
                  <a:pt x="2314568" y="5555750"/>
                  <a:pt x="2353462" y="5566069"/>
                </a:cubicBezTo>
                <a:cubicBezTo>
                  <a:pt x="2392356" y="5576388"/>
                  <a:pt x="2377275" y="5546225"/>
                  <a:pt x="2410612" y="5556544"/>
                </a:cubicBezTo>
                <a:cubicBezTo>
                  <a:pt x="2443949" y="5566863"/>
                  <a:pt x="2441568" y="5584325"/>
                  <a:pt x="2553487" y="5627981"/>
                </a:cubicBezTo>
                <a:cubicBezTo>
                  <a:pt x="2573469" y="5635776"/>
                  <a:pt x="2602180" y="5642254"/>
                  <a:pt x="2636116" y="5648059"/>
                </a:cubicBezTo>
                <a:lnTo>
                  <a:pt x="2648737" y="5599406"/>
                </a:lnTo>
                <a:cubicBezTo>
                  <a:pt x="2720175" y="5324768"/>
                  <a:pt x="2718587" y="5305719"/>
                  <a:pt x="2777324" y="5118394"/>
                </a:cubicBezTo>
                <a:cubicBezTo>
                  <a:pt x="2836061" y="4931069"/>
                  <a:pt x="2958299" y="4611981"/>
                  <a:pt x="3001162" y="4475456"/>
                </a:cubicBezTo>
                <a:cubicBezTo>
                  <a:pt x="3044025" y="4338931"/>
                  <a:pt x="3024180" y="4367506"/>
                  <a:pt x="3034499" y="4299244"/>
                </a:cubicBezTo>
                <a:lnTo>
                  <a:pt x="3036586" y="4259464"/>
                </a:lnTo>
                <a:cubicBezTo>
                  <a:pt x="2781739" y="4363927"/>
                  <a:pt x="2502666" y="4420676"/>
                  <a:pt x="2210338" y="4420676"/>
                </a:cubicBezTo>
                <a:cubicBezTo>
                  <a:pt x="989602" y="4420676"/>
                  <a:pt x="0" y="3431074"/>
                  <a:pt x="0" y="2210338"/>
                </a:cubicBezTo>
                <a:cubicBezTo>
                  <a:pt x="0" y="989602"/>
                  <a:pt x="989602" y="0"/>
                  <a:pt x="221033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5796136" y="3899825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费米</a:t>
            </a:r>
            <a:endParaRPr lang="en-US" altLang="zh-CN" dirty="0" smtClean="0">
              <a:solidFill>
                <a:schemeClr val="accent6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827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1500957" y="1556792"/>
            <a:ext cx="3030181" cy="4032448"/>
          </a:xfrm>
          <a:custGeom>
            <a:avLst/>
            <a:gdLst/>
            <a:ahLst/>
            <a:cxnLst/>
            <a:rect l="l" t="t" r="r" b="b"/>
            <a:pathLst>
              <a:path w="4348265" h="5786503">
                <a:moveTo>
                  <a:pt x="1994258" y="219"/>
                </a:moveTo>
                <a:cubicBezTo>
                  <a:pt x="2112245" y="2677"/>
                  <a:pt x="2254813" y="23571"/>
                  <a:pt x="2377716" y="59213"/>
                </a:cubicBezTo>
                <a:cubicBezTo>
                  <a:pt x="2500619" y="94855"/>
                  <a:pt x="2640729" y="179658"/>
                  <a:pt x="2731677" y="214071"/>
                </a:cubicBezTo>
                <a:cubicBezTo>
                  <a:pt x="2822625" y="248484"/>
                  <a:pt x="2857038" y="230048"/>
                  <a:pt x="2923406" y="265690"/>
                </a:cubicBezTo>
                <a:cubicBezTo>
                  <a:pt x="2989774" y="301332"/>
                  <a:pt x="3084410" y="386135"/>
                  <a:pt x="3129884" y="427922"/>
                </a:cubicBezTo>
                <a:cubicBezTo>
                  <a:pt x="3175358" y="469709"/>
                  <a:pt x="3174130" y="474626"/>
                  <a:pt x="3196252" y="516413"/>
                </a:cubicBezTo>
                <a:cubicBezTo>
                  <a:pt x="3218374" y="558200"/>
                  <a:pt x="3236809" y="639316"/>
                  <a:pt x="3262619" y="678645"/>
                </a:cubicBezTo>
                <a:cubicBezTo>
                  <a:pt x="3288429" y="717974"/>
                  <a:pt x="3327758" y="695852"/>
                  <a:pt x="3351110" y="752387"/>
                </a:cubicBezTo>
                <a:cubicBezTo>
                  <a:pt x="3374462" y="808922"/>
                  <a:pt x="3374461" y="951490"/>
                  <a:pt x="3402729" y="1017858"/>
                </a:cubicBezTo>
                <a:cubicBezTo>
                  <a:pt x="3430997" y="1084226"/>
                  <a:pt x="3497364" y="1021545"/>
                  <a:pt x="3520716" y="1150593"/>
                </a:cubicBezTo>
                <a:cubicBezTo>
                  <a:pt x="3544068" y="1279641"/>
                  <a:pt x="3542839" y="1636061"/>
                  <a:pt x="3542839" y="1792148"/>
                </a:cubicBezTo>
                <a:cubicBezTo>
                  <a:pt x="3542839" y="1948235"/>
                  <a:pt x="3537923" y="1953151"/>
                  <a:pt x="3520716" y="2087116"/>
                </a:cubicBezTo>
                <a:cubicBezTo>
                  <a:pt x="3503509" y="2221081"/>
                  <a:pt x="3472784" y="2487780"/>
                  <a:pt x="3439600" y="2595935"/>
                </a:cubicBezTo>
                <a:cubicBezTo>
                  <a:pt x="3406416" y="2704090"/>
                  <a:pt x="3340048" y="2693029"/>
                  <a:pt x="3321613" y="2736045"/>
                </a:cubicBezTo>
                <a:cubicBezTo>
                  <a:pt x="3303178" y="2779061"/>
                  <a:pt x="3343735" y="2815932"/>
                  <a:pt x="3328987" y="2854032"/>
                </a:cubicBezTo>
                <a:cubicBezTo>
                  <a:pt x="3314239" y="2892132"/>
                  <a:pt x="3268764" y="2921629"/>
                  <a:pt x="3233122" y="2964645"/>
                </a:cubicBezTo>
                <a:cubicBezTo>
                  <a:pt x="3197480" y="3007661"/>
                  <a:pt x="3133570" y="3070342"/>
                  <a:pt x="3115135" y="3112129"/>
                </a:cubicBezTo>
                <a:cubicBezTo>
                  <a:pt x="3097932" y="3151123"/>
                  <a:pt x="3138522" y="3105569"/>
                  <a:pt x="3125605" y="3194120"/>
                </a:cubicBezTo>
                <a:cubicBezTo>
                  <a:pt x="3245221" y="3253877"/>
                  <a:pt x="3206478" y="3224588"/>
                  <a:pt x="3286125" y="3338578"/>
                </a:cubicBezTo>
                <a:cubicBezTo>
                  <a:pt x="3372644" y="3462403"/>
                  <a:pt x="3530600" y="3761647"/>
                  <a:pt x="3609975" y="3919603"/>
                </a:cubicBezTo>
                <a:cubicBezTo>
                  <a:pt x="3689350" y="4077559"/>
                  <a:pt x="3705225" y="4148204"/>
                  <a:pt x="3762375" y="4286316"/>
                </a:cubicBezTo>
                <a:cubicBezTo>
                  <a:pt x="3819525" y="4424429"/>
                  <a:pt x="3877469" y="4641916"/>
                  <a:pt x="3952875" y="4748278"/>
                </a:cubicBezTo>
                <a:cubicBezTo>
                  <a:pt x="4028281" y="4854641"/>
                  <a:pt x="4152899" y="4876866"/>
                  <a:pt x="4214812" y="4924491"/>
                </a:cubicBezTo>
                <a:cubicBezTo>
                  <a:pt x="4276725" y="4972116"/>
                  <a:pt x="4287837" y="4997516"/>
                  <a:pt x="4324350" y="5034028"/>
                </a:cubicBezTo>
                <a:lnTo>
                  <a:pt x="4348162" y="5557903"/>
                </a:lnTo>
                <a:cubicBezTo>
                  <a:pt x="4348956" y="5681728"/>
                  <a:pt x="4344987" y="5697603"/>
                  <a:pt x="4343400" y="5767453"/>
                </a:cubicBezTo>
                <a:lnTo>
                  <a:pt x="0" y="5786503"/>
                </a:lnTo>
                <a:lnTo>
                  <a:pt x="0" y="4772091"/>
                </a:lnTo>
                <a:lnTo>
                  <a:pt x="0" y="4581591"/>
                </a:lnTo>
                <a:cubicBezTo>
                  <a:pt x="45244" y="4530791"/>
                  <a:pt x="193675" y="4425222"/>
                  <a:pt x="257175" y="4376803"/>
                </a:cubicBezTo>
                <a:cubicBezTo>
                  <a:pt x="320675" y="4328384"/>
                  <a:pt x="361950" y="4327590"/>
                  <a:pt x="381000" y="4291078"/>
                </a:cubicBezTo>
                <a:cubicBezTo>
                  <a:pt x="400050" y="4254566"/>
                  <a:pt x="361156" y="4198209"/>
                  <a:pt x="371475" y="4157728"/>
                </a:cubicBezTo>
                <a:cubicBezTo>
                  <a:pt x="381794" y="4117247"/>
                  <a:pt x="423068" y="4098197"/>
                  <a:pt x="442912" y="4048191"/>
                </a:cubicBezTo>
                <a:cubicBezTo>
                  <a:pt x="462756" y="3998185"/>
                  <a:pt x="461962" y="3941828"/>
                  <a:pt x="490537" y="3857691"/>
                </a:cubicBezTo>
                <a:cubicBezTo>
                  <a:pt x="519112" y="3773554"/>
                  <a:pt x="574675" y="3648141"/>
                  <a:pt x="614362" y="3543366"/>
                </a:cubicBezTo>
                <a:cubicBezTo>
                  <a:pt x="654049" y="3438591"/>
                  <a:pt x="687387" y="3313972"/>
                  <a:pt x="728662" y="3229041"/>
                </a:cubicBezTo>
                <a:cubicBezTo>
                  <a:pt x="769937" y="3144110"/>
                  <a:pt x="825500" y="3084578"/>
                  <a:pt x="862012" y="3033778"/>
                </a:cubicBezTo>
                <a:cubicBezTo>
                  <a:pt x="898524" y="2982978"/>
                  <a:pt x="907256" y="2948053"/>
                  <a:pt x="947737" y="2924241"/>
                </a:cubicBezTo>
                <a:cubicBezTo>
                  <a:pt x="988218" y="2900428"/>
                  <a:pt x="977900" y="2921860"/>
                  <a:pt x="1100137" y="2895666"/>
                </a:cubicBezTo>
                <a:cubicBezTo>
                  <a:pt x="1111627" y="2893204"/>
                  <a:pt x="1124301" y="2890153"/>
                  <a:pt x="1137949" y="2886421"/>
                </a:cubicBezTo>
                <a:lnTo>
                  <a:pt x="1131477" y="2868780"/>
                </a:lnTo>
                <a:cubicBezTo>
                  <a:pt x="1089690" y="2854032"/>
                  <a:pt x="1055277" y="2879841"/>
                  <a:pt x="1006116" y="2824535"/>
                </a:cubicBezTo>
                <a:cubicBezTo>
                  <a:pt x="956955" y="2769229"/>
                  <a:pt x="872152" y="2663532"/>
                  <a:pt x="836510" y="2536942"/>
                </a:cubicBezTo>
                <a:cubicBezTo>
                  <a:pt x="800868" y="2410352"/>
                  <a:pt x="799638" y="2154712"/>
                  <a:pt x="792264" y="2064993"/>
                </a:cubicBezTo>
                <a:lnTo>
                  <a:pt x="843884" y="1961755"/>
                </a:lnTo>
                <a:cubicBezTo>
                  <a:pt x="846342" y="1873265"/>
                  <a:pt x="845113" y="1824103"/>
                  <a:pt x="851258" y="1696284"/>
                </a:cubicBezTo>
                <a:cubicBezTo>
                  <a:pt x="857403" y="1568465"/>
                  <a:pt x="870923" y="1305451"/>
                  <a:pt x="880755" y="1194838"/>
                </a:cubicBezTo>
                <a:cubicBezTo>
                  <a:pt x="890587" y="1084225"/>
                  <a:pt x="886901" y="1117409"/>
                  <a:pt x="910252" y="1032606"/>
                </a:cubicBezTo>
                <a:cubicBezTo>
                  <a:pt x="933603" y="947803"/>
                  <a:pt x="991368" y="725348"/>
                  <a:pt x="1035613" y="641774"/>
                </a:cubicBezTo>
                <a:cubicBezTo>
                  <a:pt x="1079858" y="558200"/>
                  <a:pt x="1147454" y="574177"/>
                  <a:pt x="1175722" y="531161"/>
                </a:cubicBezTo>
                <a:cubicBezTo>
                  <a:pt x="1203990" y="488145"/>
                  <a:pt x="1160974" y="443899"/>
                  <a:pt x="1205219" y="383677"/>
                </a:cubicBezTo>
                <a:cubicBezTo>
                  <a:pt x="1249464" y="323455"/>
                  <a:pt x="1363764" y="226362"/>
                  <a:pt x="1441193" y="169826"/>
                </a:cubicBezTo>
                <a:cubicBezTo>
                  <a:pt x="1518622" y="113290"/>
                  <a:pt x="1577616" y="72732"/>
                  <a:pt x="1669793" y="44464"/>
                </a:cubicBezTo>
                <a:cubicBezTo>
                  <a:pt x="1761971" y="16196"/>
                  <a:pt x="1876271" y="-2239"/>
                  <a:pt x="1994258" y="2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796136" y="3899825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马尔萨斯</a:t>
            </a:r>
            <a:endParaRPr lang="en-US" altLang="zh-CN" dirty="0" smtClean="0">
              <a:solidFill>
                <a:schemeClr val="accent6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904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3491880" y="1340768"/>
            <a:ext cx="2448272" cy="3301227"/>
          </a:xfrm>
          <a:custGeom>
            <a:avLst/>
            <a:gdLst/>
            <a:ahLst/>
            <a:cxnLst/>
            <a:rect l="l" t="t" r="r" b="b"/>
            <a:pathLst>
              <a:path w="5285207" h="7126522">
                <a:moveTo>
                  <a:pt x="2352199" y="393"/>
                </a:moveTo>
                <a:cubicBezTo>
                  <a:pt x="2362835" y="2139"/>
                  <a:pt x="2371725" y="9442"/>
                  <a:pt x="2400300" y="17062"/>
                </a:cubicBezTo>
                <a:cubicBezTo>
                  <a:pt x="2457450" y="32302"/>
                  <a:pt x="2522220" y="43732"/>
                  <a:pt x="2636520" y="108502"/>
                </a:cubicBezTo>
                <a:cubicBezTo>
                  <a:pt x="2750820" y="173272"/>
                  <a:pt x="2940050" y="283762"/>
                  <a:pt x="3086100" y="398062"/>
                </a:cubicBezTo>
                <a:cubicBezTo>
                  <a:pt x="3232150" y="512362"/>
                  <a:pt x="3398520" y="658412"/>
                  <a:pt x="3512820" y="794302"/>
                </a:cubicBezTo>
                <a:cubicBezTo>
                  <a:pt x="3627120" y="930192"/>
                  <a:pt x="3688080" y="1052112"/>
                  <a:pt x="3771900" y="1213402"/>
                </a:cubicBezTo>
                <a:cubicBezTo>
                  <a:pt x="3855720" y="1374692"/>
                  <a:pt x="3963670" y="1593132"/>
                  <a:pt x="4015740" y="1762042"/>
                </a:cubicBezTo>
                <a:cubicBezTo>
                  <a:pt x="4067810" y="1930952"/>
                  <a:pt x="4072890" y="2098592"/>
                  <a:pt x="4084320" y="2226862"/>
                </a:cubicBezTo>
                <a:cubicBezTo>
                  <a:pt x="4095750" y="2355132"/>
                  <a:pt x="4085590" y="2470702"/>
                  <a:pt x="4084320" y="2531662"/>
                </a:cubicBezTo>
                <a:cubicBezTo>
                  <a:pt x="4083368" y="2577382"/>
                  <a:pt x="4075986" y="2573810"/>
                  <a:pt x="4075033" y="2580418"/>
                </a:cubicBezTo>
                <a:lnTo>
                  <a:pt x="4076700" y="2592622"/>
                </a:lnTo>
                <a:cubicBezTo>
                  <a:pt x="4083050" y="2619292"/>
                  <a:pt x="4117340" y="2654852"/>
                  <a:pt x="4122420" y="2691682"/>
                </a:cubicBezTo>
                <a:cubicBezTo>
                  <a:pt x="4127500" y="2728512"/>
                  <a:pt x="4098290" y="2783122"/>
                  <a:pt x="4107180" y="2813602"/>
                </a:cubicBezTo>
                <a:cubicBezTo>
                  <a:pt x="4116070" y="2844082"/>
                  <a:pt x="4163060" y="2851702"/>
                  <a:pt x="4175760" y="2874562"/>
                </a:cubicBezTo>
                <a:cubicBezTo>
                  <a:pt x="4188460" y="2897422"/>
                  <a:pt x="4170680" y="2921552"/>
                  <a:pt x="4183380" y="2950762"/>
                </a:cubicBezTo>
                <a:cubicBezTo>
                  <a:pt x="4196080" y="2979972"/>
                  <a:pt x="4225290" y="3023152"/>
                  <a:pt x="4251960" y="3049822"/>
                </a:cubicBezTo>
                <a:cubicBezTo>
                  <a:pt x="4278630" y="3076492"/>
                  <a:pt x="4320540" y="3086652"/>
                  <a:pt x="4343400" y="3110782"/>
                </a:cubicBezTo>
                <a:cubicBezTo>
                  <a:pt x="4366260" y="3134912"/>
                  <a:pt x="4382770" y="3171742"/>
                  <a:pt x="4389120" y="3194602"/>
                </a:cubicBezTo>
                <a:cubicBezTo>
                  <a:pt x="4395470" y="3217462"/>
                  <a:pt x="4375150" y="3226352"/>
                  <a:pt x="4381500" y="3247942"/>
                </a:cubicBezTo>
                <a:cubicBezTo>
                  <a:pt x="4387850" y="3269532"/>
                  <a:pt x="4419600" y="3301282"/>
                  <a:pt x="4427220" y="3324142"/>
                </a:cubicBezTo>
                <a:cubicBezTo>
                  <a:pt x="4434840" y="3347002"/>
                  <a:pt x="4419600" y="3363512"/>
                  <a:pt x="4427220" y="3385102"/>
                </a:cubicBezTo>
                <a:cubicBezTo>
                  <a:pt x="4434840" y="3406692"/>
                  <a:pt x="4464050" y="3423202"/>
                  <a:pt x="4472940" y="3453682"/>
                </a:cubicBezTo>
                <a:cubicBezTo>
                  <a:pt x="4481830" y="3484162"/>
                  <a:pt x="4480560" y="3538772"/>
                  <a:pt x="4480560" y="3567982"/>
                </a:cubicBezTo>
                <a:cubicBezTo>
                  <a:pt x="4480560" y="3589264"/>
                  <a:pt x="4477864" y="3601108"/>
                  <a:pt x="4475586" y="3613861"/>
                </a:cubicBezTo>
                <a:lnTo>
                  <a:pt x="4480560" y="3621322"/>
                </a:lnTo>
                <a:cubicBezTo>
                  <a:pt x="4488180" y="3645452"/>
                  <a:pt x="4467860" y="3654342"/>
                  <a:pt x="4465320" y="3674662"/>
                </a:cubicBezTo>
                <a:cubicBezTo>
                  <a:pt x="4462780" y="3694982"/>
                  <a:pt x="4465320" y="3716572"/>
                  <a:pt x="4465320" y="3743242"/>
                </a:cubicBezTo>
                <a:cubicBezTo>
                  <a:pt x="4465320" y="3743242"/>
                  <a:pt x="4470400" y="3799122"/>
                  <a:pt x="4465320" y="3834682"/>
                </a:cubicBezTo>
                <a:cubicBezTo>
                  <a:pt x="4460240" y="3870242"/>
                  <a:pt x="4446270" y="3921042"/>
                  <a:pt x="4434840" y="3956602"/>
                </a:cubicBezTo>
                <a:cubicBezTo>
                  <a:pt x="4423410" y="3992162"/>
                  <a:pt x="4411980" y="4018832"/>
                  <a:pt x="4396740" y="4048042"/>
                </a:cubicBezTo>
                <a:cubicBezTo>
                  <a:pt x="4381500" y="4077252"/>
                  <a:pt x="4364990" y="4083602"/>
                  <a:pt x="4343400" y="4131862"/>
                </a:cubicBezTo>
                <a:cubicBezTo>
                  <a:pt x="4321810" y="4180122"/>
                  <a:pt x="4292600" y="4280452"/>
                  <a:pt x="4267200" y="4337602"/>
                </a:cubicBezTo>
                <a:cubicBezTo>
                  <a:pt x="4241800" y="4394752"/>
                  <a:pt x="4218940" y="4411262"/>
                  <a:pt x="4191000" y="4474762"/>
                </a:cubicBezTo>
                <a:cubicBezTo>
                  <a:pt x="4163060" y="4538262"/>
                  <a:pt x="4108450" y="4650022"/>
                  <a:pt x="4099560" y="4718602"/>
                </a:cubicBezTo>
                <a:cubicBezTo>
                  <a:pt x="4090670" y="4787182"/>
                  <a:pt x="4136390" y="4841792"/>
                  <a:pt x="4137660" y="4886242"/>
                </a:cubicBezTo>
                <a:cubicBezTo>
                  <a:pt x="4138930" y="4930692"/>
                  <a:pt x="4116070" y="4954822"/>
                  <a:pt x="4107180" y="4985302"/>
                </a:cubicBezTo>
                <a:cubicBezTo>
                  <a:pt x="4098290" y="5015782"/>
                  <a:pt x="4091940" y="5028482"/>
                  <a:pt x="4084320" y="5069122"/>
                </a:cubicBezTo>
                <a:cubicBezTo>
                  <a:pt x="4076700" y="5109762"/>
                  <a:pt x="4062730" y="5171992"/>
                  <a:pt x="4061460" y="5229142"/>
                </a:cubicBezTo>
                <a:cubicBezTo>
                  <a:pt x="4060190" y="5286292"/>
                  <a:pt x="4077970" y="5361222"/>
                  <a:pt x="4076700" y="5412022"/>
                </a:cubicBezTo>
                <a:cubicBezTo>
                  <a:pt x="4075430" y="5462822"/>
                  <a:pt x="4060190" y="5500922"/>
                  <a:pt x="4053840" y="5533942"/>
                </a:cubicBezTo>
                <a:cubicBezTo>
                  <a:pt x="4047490" y="5566962"/>
                  <a:pt x="4050030" y="5580932"/>
                  <a:pt x="4038600" y="5610142"/>
                </a:cubicBezTo>
                <a:cubicBezTo>
                  <a:pt x="4027170" y="5639352"/>
                  <a:pt x="3995420" y="5676182"/>
                  <a:pt x="3985260" y="5709202"/>
                </a:cubicBezTo>
                <a:cubicBezTo>
                  <a:pt x="3975100" y="5742222"/>
                  <a:pt x="3999230" y="5757462"/>
                  <a:pt x="3977640" y="5808262"/>
                </a:cubicBezTo>
                <a:cubicBezTo>
                  <a:pt x="3956050" y="5859062"/>
                  <a:pt x="3878580" y="5941612"/>
                  <a:pt x="3855720" y="6014002"/>
                </a:cubicBezTo>
                <a:cubicBezTo>
                  <a:pt x="3832860" y="6086392"/>
                  <a:pt x="3843020" y="6181642"/>
                  <a:pt x="3840480" y="6242602"/>
                </a:cubicBezTo>
                <a:cubicBezTo>
                  <a:pt x="3837941" y="6303543"/>
                  <a:pt x="3840479" y="6379714"/>
                  <a:pt x="3840480" y="6379762"/>
                </a:cubicBezTo>
                <a:cubicBezTo>
                  <a:pt x="3859530" y="6407702"/>
                  <a:pt x="3829050" y="6383572"/>
                  <a:pt x="3954780" y="6410242"/>
                </a:cubicBezTo>
                <a:lnTo>
                  <a:pt x="4594860" y="6539782"/>
                </a:lnTo>
                <a:cubicBezTo>
                  <a:pt x="4594860" y="6539782"/>
                  <a:pt x="4768850" y="6575342"/>
                  <a:pt x="4853940" y="6600742"/>
                </a:cubicBezTo>
                <a:cubicBezTo>
                  <a:pt x="4939030" y="6626142"/>
                  <a:pt x="5038090" y="6668052"/>
                  <a:pt x="5105400" y="6692182"/>
                </a:cubicBezTo>
                <a:lnTo>
                  <a:pt x="5257800" y="6745522"/>
                </a:lnTo>
                <a:cubicBezTo>
                  <a:pt x="5307330" y="6820452"/>
                  <a:pt x="5273040" y="6994442"/>
                  <a:pt x="5280660" y="7118902"/>
                </a:cubicBezTo>
                <a:lnTo>
                  <a:pt x="7620" y="7126522"/>
                </a:lnTo>
                <a:lnTo>
                  <a:pt x="0" y="6737902"/>
                </a:lnTo>
                <a:cubicBezTo>
                  <a:pt x="244475" y="6665512"/>
                  <a:pt x="488950" y="6593122"/>
                  <a:pt x="723900" y="6509302"/>
                </a:cubicBezTo>
                <a:cubicBezTo>
                  <a:pt x="958850" y="6425482"/>
                  <a:pt x="1181100" y="6326422"/>
                  <a:pt x="1409700" y="6234982"/>
                </a:cubicBezTo>
                <a:cubicBezTo>
                  <a:pt x="1405890" y="6147352"/>
                  <a:pt x="1360170" y="5890812"/>
                  <a:pt x="1348740" y="5739682"/>
                </a:cubicBezTo>
                <a:cubicBezTo>
                  <a:pt x="1337310" y="5588552"/>
                  <a:pt x="1357630" y="5408212"/>
                  <a:pt x="1341120" y="5328202"/>
                </a:cubicBezTo>
                <a:cubicBezTo>
                  <a:pt x="1324610" y="5248192"/>
                  <a:pt x="1281430" y="5281212"/>
                  <a:pt x="1249680" y="5259622"/>
                </a:cubicBezTo>
                <a:cubicBezTo>
                  <a:pt x="1217930" y="5238032"/>
                  <a:pt x="1177290" y="5225332"/>
                  <a:pt x="1150620" y="5198662"/>
                </a:cubicBezTo>
                <a:cubicBezTo>
                  <a:pt x="1123950" y="5171992"/>
                  <a:pt x="1098550" y="5135162"/>
                  <a:pt x="1089660" y="5099602"/>
                </a:cubicBezTo>
                <a:cubicBezTo>
                  <a:pt x="1080770" y="5064042"/>
                  <a:pt x="1103630" y="5011972"/>
                  <a:pt x="1097280" y="4985302"/>
                </a:cubicBezTo>
                <a:cubicBezTo>
                  <a:pt x="1090930" y="4958632"/>
                  <a:pt x="1059180" y="4952282"/>
                  <a:pt x="1051560" y="4939582"/>
                </a:cubicBezTo>
                <a:cubicBezTo>
                  <a:pt x="1043940" y="4926882"/>
                  <a:pt x="1055370" y="4928152"/>
                  <a:pt x="1051560" y="4909102"/>
                </a:cubicBezTo>
                <a:cubicBezTo>
                  <a:pt x="1047750" y="4890052"/>
                  <a:pt x="1037590" y="4843062"/>
                  <a:pt x="1028700" y="4825282"/>
                </a:cubicBezTo>
                <a:cubicBezTo>
                  <a:pt x="1019810" y="4807502"/>
                  <a:pt x="1021080" y="4826552"/>
                  <a:pt x="998220" y="4802422"/>
                </a:cubicBezTo>
                <a:cubicBezTo>
                  <a:pt x="975360" y="4778292"/>
                  <a:pt x="910590" y="4737652"/>
                  <a:pt x="891540" y="4680502"/>
                </a:cubicBezTo>
                <a:cubicBezTo>
                  <a:pt x="872490" y="4623352"/>
                  <a:pt x="899160" y="4531912"/>
                  <a:pt x="883920" y="4459522"/>
                </a:cubicBezTo>
                <a:cubicBezTo>
                  <a:pt x="868680" y="4387132"/>
                  <a:pt x="829310" y="4319822"/>
                  <a:pt x="800100" y="4246162"/>
                </a:cubicBezTo>
                <a:cubicBezTo>
                  <a:pt x="770890" y="4172502"/>
                  <a:pt x="723900" y="4086142"/>
                  <a:pt x="708660" y="4017562"/>
                </a:cubicBezTo>
                <a:cubicBezTo>
                  <a:pt x="693420" y="3948982"/>
                  <a:pt x="703580" y="3879132"/>
                  <a:pt x="708660" y="3834682"/>
                </a:cubicBezTo>
                <a:cubicBezTo>
                  <a:pt x="713740" y="3790232"/>
                  <a:pt x="726440" y="3771182"/>
                  <a:pt x="739140" y="3750862"/>
                </a:cubicBezTo>
                <a:cubicBezTo>
                  <a:pt x="751559" y="3730991"/>
                  <a:pt x="698398" y="3758484"/>
                  <a:pt x="779176" y="3715775"/>
                </a:cubicBezTo>
                <a:cubicBezTo>
                  <a:pt x="807118" y="3650658"/>
                  <a:pt x="834653" y="3586070"/>
                  <a:pt x="845820" y="3545122"/>
                </a:cubicBezTo>
                <a:cubicBezTo>
                  <a:pt x="857250" y="3503212"/>
                  <a:pt x="869950" y="3609892"/>
                  <a:pt x="845820" y="3468922"/>
                </a:cubicBezTo>
                <a:cubicBezTo>
                  <a:pt x="821690" y="3327952"/>
                  <a:pt x="707390" y="2968542"/>
                  <a:pt x="701040" y="2699302"/>
                </a:cubicBezTo>
                <a:cubicBezTo>
                  <a:pt x="694690" y="2430062"/>
                  <a:pt x="739140" y="2130342"/>
                  <a:pt x="807720" y="1853482"/>
                </a:cubicBezTo>
                <a:cubicBezTo>
                  <a:pt x="876300" y="1576622"/>
                  <a:pt x="994410" y="1261662"/>
                  <a:pt x="1112520" y="1038142"/>
                </a:cubicBezTo>
                <a:cubicBezTo>
                  <a:pt x="1230630" y="814622"/>
                  <a:pt x="1372870" y="653332"/>
                  <a:pt x="1516380" y="512362"/>
                </a:cubicBezTo>
                <a:cubicBezTo>
                  <a:pt x="1659890" y="371392"/>
                  <a:pt x="1844040" y="274872"/>
                  <a:pt x="1973580" y="192322"/>
                </a:cubicBezTo>
                <a:cubicBezTo>
                  <a:pt x="2103120" y="109772"/>
                  <a:pt x="2222500" y="46272"/>
                  <a:pt x="2293620" y="17062"/>
                </a:cubicBezTo>
                <a:cubicBezTo>
                  <a:pt x="2329180" y="2457"/>
                  <a:pt x="2341563" y="-1353"/>
                  <a:pt x="2352199" y="39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139952" y="507589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accent6">
                    <a:lumMod val="50000"/>
                  </a:schemeClr>
                </a:solidFill>
                <a:latin typeface="华文黑体" pitchFamily="2" charset="-122"/>
                <a:ea typeface="华文黑体" pitchFamily="2" charset="-122"/>
                <a:cs typeface="华文黑体" pitchFamily="2" charset="-122"/>
              </a:rPr>
              <a:t>伯利克里</a:t>
            </a:r>
            <a:endParaRPr lang="en-US" altLang="zh-CN" dirty="0" smtClean="0">
              <a:solidFill>
                <a:schemeClr val="accent6">
                  <a:lumMod val="50000"/>
                </a:schemeClr>
              </a:solidFill>
              <a:latin typeface="华文黑体" pitchFamily="2" charset="-122"/>
              <a:ea typeface="华文黑体" pitchFamily="2" charset="-122"/>
              <a:cs typeface="华文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099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1379215" y="1340768"/>
            <a:ext cx="3192785" cy="3682600"/>
          </a:xfrm>
          <a:custGeom>
            <a:avLst/>
            <a:gdLst/>
            <a:ahLst/>
            <a:cxnLst/>
            <a:rect l="l" t="t" r="r" b="b"/>
            <a:pathLst>
              <a:path w="6767513" h="7805739">
                <a:moveTo>
                  <a:pt x="3071813" y="0"/>
                </a:moveTo>
                <a:cubicBezTo>
                  <a:pt x="3179763" y="-794"/>
                  <a:pt x="3217863" y="5556"/>
                  <a:pt x="3290888" y="19050"/>
                </a:cubicBezTo>
                <a:cubicBezTo>
                  <a:pt x="3363913" y="32544"/>
                  <a:pt x="3440907" y="38101"/>
                  <a:pt x="3509963" y="80963"/>
                </a:cubicBezTo>
                <a:cubicBezTo>
                  <a:pt x="3579019" y="123825"/>
                  <a:pt x="3659981" y="217488"/>
                  <a:pt x="3705225" y="276225"/>
                </a:cubicBezTo>
                <a:cubicBezTo>
                  <a:pt x="3750469" y="334962"/>
                  <a:pt x="3756819" y="346076"/>
                  <a:pt x="3781425" y="433388"/>
                </a:cubicBezTo>
                <a:cubicBezTo>
                  <a:pt x="3806031" y="520700"/>
                  <a:pt x="3832226" y="687388"/>
                  <a:pt x="3852863" y="800100"/>
                </a:cubicBezTo>
                <a:cubicBezTo>
                  <a:pt x="3873500" y="912812"/>
                  <a:pt x="3887788" y="1047751"/>
                  <a:pt x="3905250" y="1109663"/>
                </a:cubicBezTo>
                <a:cubicBezTo>
                  <a:pt x="3922712" y="1171575"/>
                  <a:pt x="3944938" y="1154113"/>
                  <a:pt x="3957638" y="1171575"/>
                </a:cubicBezTo>
                <a:cubicBezTo>
                  <a:pt x="3970338" y="1189038"/>
                  <a:pt x="3940969" y="1208088"/>
                  <a:pt x="3981450" y="1214438"/>
                </a:cubicBezTo>
                <a:cubicBezTo>
                  <a:pt x="4021931" y="1220788"/>
                  <a:pt x="4115594" y="1203325"/>
                  <a:pt x="4200525" y="1209675"/>
                </a:cubicBezTo>
                <a:cubicBezTo>
                  <a:pt x="4285456" y="1216025"/>
                  <a:pt x="4391819" y="1223963"/>
                  <a:pt x="4491038" y="1252538"/>
                </a:cubicBezTo>
                <a:cubicBezTo>
                  <a:pt x="4590257" y="1281113"/>
                  <a:pt x="4709319" y="1320006"/>
                  <a:pt x="4795838" y="1381125"/>
                </a:cubicBezTo>
                <a:cubicBezTo>
                  <a:pt x="4882357" y="1442244"/>
                  <a:pt x="4953794" y="1546225"/>
                  <a:pt x="5010150" y="1619250"/>
                </a:cubicBezTo>
                <a:cubicBezTo>
                  <a:pt x="5066506" y="1692275"/>
                  <a:pt x="5082381" y="1750219"/>
                  <a:pt x="5133975" y="1819275"/>
                </a:cubicBezTo>
                <a:cubicBezTo>
                  <a:pt x="5185569" y="1888331"/>
                  <a:pt x="5290344" y="1962944"/>
                  <a:pt x="5319713" y="2033588"/>
                </a:cubicBezTo>
                <a:cubicBezTo>
                  <a:pt x="5349082" y="2104232"/>
                  <a:pt x="5349876" y="2165351"/>
                  <a:pt x="5310188" y="2243138"/>
                </a:cubicBezTo>
                <a:cubicBezTo>
                  <a:pt x="5270501" y="2320926"/>
                  <a:pt x="5146675" y="2436813"/>
                  <a:pt x="5081588" y="2500313"/>
                </a:cubicBezTo>
                <a:cubicBezTo>
                  <a:pt x="5016501" y="2563813"/>
                  <a:pt x="4953794" y="2595563"/>
                  <a:pt x="4919663" y="2624138"/>
                </a:cubicBezTo>
                <a:cubicBezTo>
                  <a:pt x="4885532" y="2652713"/>
                  <a:pt x="4915694" y="2643982"/>
                  <a:pt x="4876800" y="2671763"/>
                </a:cubicBezTo>
                <a:cubicBezTo>
                  <a:pt x="4837906" y="2699544"/>
                  <a:pt x="4751387" y="2761456"/>
                  <a:pt x="4686300" y="2790825"/>
                </a:cubicBezTo>
                <a:cubicBezTo>
                  <a:pt x="4621213" y="2820194"/>
                  <a:pt x="4542631" y="2833688"/>
                  <a:pt x="4486275" y="2847975"/>
                </a:cubicBezTo>
                <a:cubicBezTo>
                  <a:pt x="4429919" y="2862263"/>
                  <a:pt x="4347369" y="2858294"/>
                  <a:pt x="4348163" y="2876550"/>
                </a:cubicBezTo>
                <a:cubicBezTo>
                  <a:pt x="4348957" y="2894806"/>
                  <a:pt x="4447382" y="2938463"/>
                  <a:pt x="4491038" y="2957513"/>
                </a:cubicBezTo>
                <a:cubicBezTo>
                  <a:pt x="4534694" y="2976563"/>
                  <a:pt x="4572794" y="2971006"/>
                  <a:pt x="4610100" y="2990850"/>
                </a:cubicBezTo>
                <a:cubicBezTo>
                  <a:pt x="4647406" y="3010694"/>
                  <a:pt x="4696619" y="3035300"/>
                  <a:pt x="4714875" y="3076575"/>
                </a:cubicBezTo>
                <a:cubicBezTo>
                  <a:pt x="4733131" y="3117850"/>
                  <a:pt x="4718051" y="3199606"/>
                  <a:pt x="4719638" y="3238500"/>
                </a:cubicBezTo>
                <a:cubicBezTo>
                  <a:pt x="4720476" y="3259040"/>
                  <a:pt x="4734818" y="3262534"/>
                  <a:pt x="4740625" y="3269937"/>
                </a:cubicBezTo>
                <a:cubicBezTo>
                  <a:pt x="4755510" y="3271692"/>
                  <a:pt x="4769638" y="3274865"/>
                  <a:pt x="4781550" y="3281363"/>
                </a:cubicBezTo>
                <a:cubicBezTo>
                  <a:pt x="4799013" y="3290888"/>
                  <a:pt x="4818063" y="3309937"/>
                  <a:pt x="4824413" y="3324225"/>
                </a:cubicBezTo>
                <a:cubicBezTo>
                  <a:pt x="4830763" y="3338513"/>
                  <a:pt x="4811713" y="3354388"/>
                  <a:pt x="4819650" y="3367088"/>
                </a:cubicBezTo>
                <a:cubicBezTo>
                  <a:pt x="4827587" y="3379788"/>
                  <a:pt x="4857751" y="3386138"/>
                  <a:pt x="4872038" y="3400425"/>
                </a:cubicBezTo>
                <a:cubicBezTo>
                  <a:pt x="4886325" y="3414712"/>
                  <a:pt x="4898231" y="3436144"/>
                  <a:pt x="4905375" y="3452813"/>
                </a:cubicBezTo>
                <a:cubicBezTo>
                  <a:pt x="4912519" y="3469482"/>
                  <a:pt x="4909344" y="3489325"/>
                  <a:pt x="4914900" y="3500438"/>
                </a:cubicBezTo>
                <a:cubicBezTo>
                  <a:pt x="4920456" y="3511550"/>
                  <a:pt x="4938713" y="3509963"/>
                  <a:pt x="4938713" y="3519488"/>
                </a:cubicBezTo>
                <a:cubicBezTo>
                  <a:pt x="4938713" y="3529013"/>
                  <a:pt x="4910138" y="3545682"/>
                  <a:pt x="4914900" y="3557588"/>
                </a:cubicBezTo>
                <a:cubicBezTo>
                  <a:pt x="4919663" y="3569494"/>
                  <a:pt x="4964113" y="3576638"/>
                  <a:pt x="4967288" y="3590925"/>
                </a:cubicBezTo>
                <a:cubicBezTo>
                  <a:pt x="4970463" y="3605212"/>
                  <a:pt x="4936331" y="3624263"/>
                  <a:pt x="4933950" y="3643313"/>
                </a:cubicBezTo>
                <a:cubicBezTo>
                  <a:pt x="4931569" y="3662363"/>
                  <a:pt x="4951413" y="3689350"/>
                  <a:pt x="4953000" y="3705225"/>
                </a:cubicBezTo>
                <a:cubicBezTo>
                  <a:pt x="4954588" y="3721100"/>
                  <a:pt x="4938713" y="3727451"/>
                  <a:pt x="4943475" y="3738563"/>
                </a:cubicBezTo>
                <a:cubicBezTo>
                  <a:pt x="4948237" y="3749675"/>
                  <a:pt x="4979987" y="3763962"/>
                  <a:pt x="4981575" y="3771900"/>
                </a:cubicBezTo>
                <a:cubicBezTo>
                  <a:pt x="4983163" y="3779838"/>
                  <a:pt x="4954588" y="3775869"/>
                  <a:pt x="4953000" y="3786188"/>
                </a:cubicBezTo>
                <a:cubicBezTo>
                  <a:pt x="4951413" y="3796507"/>
                  <a:pt x="4971256" y="3820319"/>
                  <a:pt x="4972050" y="3833813"/>
                </a:cubicBezTo>
                <a:cubicBezTo>
                  <a:pt x="4972844" y="3847307"/>
                  <a:pt x="4965700" y="3859213"/>
                  <a:pt x="4957763" y="3867150"/>
                </a:cubicBezTo>
                <a:cubicBezTo>
                  <a:pt x="4949826" y="3875087"/>
                  <a:pt x="4923631" y="3872707"/>
                  <a:pt x="4924425" y="3881438"/>
                </a:cubicBezTo>
                <a:cubicBezTo>
                  <a:pt x="4925219" y="3890169"/>
                  <a:pt x="4958556" y="3909219"/>
                  <a:pt x="4962525" y="3919538"/>
                </a:cubicBezTo>
                <a:cubicBezTo>
                  <a:pt x="4966494" y="3929857"/>
                  <a:pt x="4950619" y="3931444"/>
                  <a:pt x="4948238" y="3943350"/>
                </a:cubicBezTo>
                <a:cubicBezTo>
                  <a:pt x="4945857" y="3955256"/>
                  <a:pt x="4954588" y="3973513"/>
                  <a:pt x="4948238" y="3990975"/>
                </a:cubicBezTo>
                <a:cubicBezTo>
                  <a:pt x="4941888" y="4008437"/>
                  <a:pt x="4919663" y="4027488"/>
                  <a:pt x="4910138" y="4048125"/>
                </a:cubicBezTo>
                <a:cubicBezTo>
                  <a:pt x="4900613" y="4068762"/>
                  <a:pt x="4899025" y="4104481"/>
                  <a:pt x="4891088" y="4114800"/>
                </a:cubicBezTo>
                <a:cubicBezTo>
                  <a:pt x="4883151" y="4125119"/>
                  <a:pt x="4868863" y="4095750"/>
                  <a:pt x="4862513" y="4110038"/>
                </a:cubicBezTo>
                <a:cubicBezTo>
                  <a:pt x="4856163" y="4124326"/>
                  <a:pt x="4856163" y="4170363"/>
                  <a:pt x="4852988" y="4200525"/>
                </a:cubicBezTo>
                <a:lnTo>
                  <a:pt x="4819650" y="4138613"/>
                </a:lnTo>
                <a:lnTo>
                  <a:pt x="4791075" y="4219575"/>
                </a:lnTo>
                <a:lnTo>
                  <a:pt x="4774074" y="4222409"/>
                </a:lnTo>
                <a:cubicBezTo>
                  <a:pt x="4810709" y="4245399"/>
                  <a:pt x="4843217" y="4266604"/>
                  <a:pt x="4862513" y="4281489"/>
                </a:cubicBezTo>
                <a:cubicBezTo>
                  <a:pt x="4883349" y="4297562"/>
                  <a:pt x="4870252" y="4294884"/>
                  <a:pt x="4876466" y="4304595"/>
                </a:cubicBezTo>
                <a:lnTo>
                  <a:pt x="4891088" y="4319589"/>
                </a:lnTo>
                <a:cubicBezTo>
                  <a:pt x="4924426" y="4348164"/>
                  <a:pt x="5000626" y="4406902"/>
                  <a:pt x="5062538" y="4452939"/>
                </a:cubicBezTo>
                <a:cubicBezTo>
                  <a:pt x="5124450" y="4498976"/>
                  <a:pt x="5210969" y="4557714"/>
                  <a:pt x="5262563" y="4595814"/>
                </a:cubicBezTo>
                <a:cubicBezTo>
                  <a:pt x="5314157" y="4633914"/>
                  <a:pt x="5315744" y="4661695"/>
                  <a:pt x="5372100" y="4681539"/>
                </a:cubicBezTo>
                <a:cubicBezTo>
                  <a:pt x="5428456" y="4701383"/>
                  <a:pt x="5532438" y="4705351"/>
                  <a:pt x="5600700" y="4714876"/>
                </a:cubicBezTo>
                <a:cubicBezTo>
                  <a:pt x="5600700" y="4714876"/>
                  <a:pt x="5719763" y="4718052"/>
                  <a:pt x="5781675" y="4738689"/>
                </a:cubicBezTo>
                <a:cubicBezTo>
                  <a:pt x="5843587" y="4759326"/>
                  <a:pt x="5928519" y="4799013"/>
                  <a:pt x="5972175" y="4838701"/>
                </a:cubicBezTo>
                <a:cubicBezTo>
                  <a:pt x="6015831" y="4878389"/>
                  <a:pt x="6024563" y="4935539"/>
                  <a:pt x="6043613" y="4976814"/>
                </a:cubicBezTo>
                <a:cubicBezTo>
                  <a:pt x="6062663" y="5018089"/>
                  <a:pt x="6082506" y="5060157"/>
                  <a:pt x="6086475" y="5086351"/>
                </a:cubicBezTo>
                <a:cubicBezTo>
                  <a:pt x="6090444" y="5112545"/>
                  <a:pt x="6055519" y="5122070"/>
                  <a:pt x="6067425" y="5133976"/>
                </a:cubicBezTo>
                <a:cubicBezTo>
                  <a:pt x="6079331" y="5145882"/>
                  <a:pt x="6139657" y="5150645"/>
                  <a:pt x="6157913" y="5157789"/>
                </a:cubicBezTo>
                <a:cubicBezTo>
                  <a:pt x="6176169" y="5164933"/>
                  <a:pt x="6165057" y="5169695"/>
                  <a:pt x="6176963" y="5176839"/>
                </a:cubicBezTo>
                <a:cubicBezTo>
                  <a:pt x="6188869" y="5183983"/>
                  <a:pt x="6216650" y="5191920"/>
                  <a:pt x="6229350" y="5200651"/>
                </a:cubicBezTo>
                <a:cubicBezTo>
                  <a:pt x="6242050" y="5209382"/>
                  <a:pt x="6232526" y="5207795"/>
                  <a:pt x="6253163" y="5229226"/>
                </a:cubicBezTo>
                <a:cubicBezTo>
                  <a:pt x="6273800" y="5250657"/>
                  <a:pt x="6323013" y="5298283"/>
                  <a:pt x="6353175" y="5329239"/>
                </a:cubicBezTo>
                <a:cubicBezTo>
                  <a:pt x="6383337" y="5360195"/>
                  <a:pt x="6414294" y="5391945"/>
                  <a:pt x="6434138" y="5414964"/>
                </a:cubicBezTo>
                <a:cubicBezTo>
                  <a:pt x="6453982" y="5437983"/>
                  <a:pt x="6457157" y="5443539"/>
                  <a:pt x="6472238" y="5467351"/>
                </a:cubicBezTo>
                <a:cubicBezTo>
                  <a:pt x="6487319" y="5491163"/>
                  <a:pt x="6513513" y="5531645"/>
                  <a:pt x="6524625" y="5557839"/>
                </a:cubicBezTo>
                <a:cubicBezTo>
                  <a:pt x="6535737" y="5584033"/>
                  <a:pt x="6498432" y="5572127"/>
                  <a:pt x="6538913" y="5624514"/>
                </a:cubicBezTo>
                <a:cubicBezTo>
                  <a:pt x="6579394" y="5676901"/>
                  <a:pt x="6691313" y="5789614"/>
                  <a:pt x="6767513" y="5872164"/>
                </a:cubicBezTo>
                <a:lnTo>
                  <a:pt x="5314950" y="7700964"/>
                </a:lnTo>
                <a:lnTo>
                  <a:pt x="4329113" y="6905626"/>
                </a:lnTo>
                <a:lnTo>
                  <a:pt x="1933575" y="7805739"/>
                </a:lnTo>
                <a:lnTo>
                  <a:pt x="0" y="6634164"/>
                </a:lnTo>
                <a:cubicBezTo>
                  <a:pt x="102393" y="6438108"/>
                  <a:pt x="204787" y="6242052"/>
                  <a:pt x="295275" y="6091239"/>
                </a:cubicBezTo>
                <a:cubicBezTo>
                  <a:pt x="385762" y="5940427"/>
                  <a:pt x="460375" y="5849939"/>
                  <a:pt x="542925" y="5729289"/>
                </a:cubicBezTo>
                <a:lnTo>
                  <a:pt x="657225" y="5700714"/>
                </a:lnTo>
                <a:cubicBezTo>
                  <a:pt x="650478" y="5662613"/>
                  <a:pt x="643732" y="5624513"/>
                  <a:pt x="671513" y="5572126"/>
                </a:cubicBezTo>
                <a:cubicBezTo>
                  <a:pt x="699294" y="5519739"/>
                  <a:pt x="757238" y="5433220"/>
                  <a:pt x="823913" y="5386389"/>
                </a:cubicBezTo>
                <a:cubicBezTo>
                  <a:pt x="890588" y="5339558"/>
                  <a:pt x="1007269" y="5324476"/>
                  <a:pt x="1071563" y="5291139"/>
                </a:cubicBezTo>
                <a:cubicBezTo>
                  <a:pt x="1135857" y="5257802"/>
                  <a:pt x="1172766" y="5222083"/>
                  <a:pt x="1209675" y="5186364"/>
                </a:cubicBezTo>
                <a:lnTo>
                  <a:pt x="1281113" y="5133976"/>
                </a:lnTo>
                <a:cubicBezTo>
                  <a:pt x="1281113" y="5133976"/>
                  <a:pt x="1364457" y="5080795"/>
                  <a:pt x="1395413" y="5062539"/>
                </a:cubicBezTo>
                <a:cubicBezTo>
                  <a:pt x="1426369" y="5044283"/>
                  <a:pt x="1443038" y="5037139"/>
                  <a:pt x="1466850" y="5024439"/>
                </a:cubicBezTo>
                <a:lnTo>
                  <a:pt x="1507894" y="4976319"/>
                </a:lnTo>
                <a:cubicBezTo>
                  <a:pt x="1497666" y="4954681"/>
                  <a:pt x="1501298" y="4912017"/>
                  <a:pt x="1495425" y="4886325"/>
                </a:cubicBezTo>
                <a:cubicBezTo>
                  <a:pt x="1489075" y="4858544"/>
                  <a:pt x="1476375" y="4841875"/>
                  <a:pt x="1471613" y="4814888"/>
                </a:cubicBezTo>
                <a:cubicBezTo>
                  <a:pt x="1466851" y="4787901"/>
                  <a:pt x="1467644" y="4741862"/>
                  <a:pt x="1466850" y="4724400"/>
                </a:cubicBezTo>
                <a:cubicBezTo>
                  <a:pt x="1466453" y="4715669"/>
                  <a:pt x="1466453" y="4714082"/>
                  <a:pt x="1466850" y="4710113"/>
                </a:cubicBezTo>
                <a:cubicBezTo>
                  <a:pt x="1466853" y="4710089"/>
                  <a:pt x="1470024" y="4686295"/>
                  <a:pt x="1466850" y="4676775"/>
                </a:cubicBezTo>
                <a:cubicBezTo>
                  <a:pt x="1463675" y="4667250"/>
                  <a:pt x="1447006" y="4664075"/>
                  <a:pt x="1447800" y="4652963"/>
                </a:cubicBezTo>
                <a:cubicBezTo>
                  <a:pt x="1448594" y="4641851"/>
                  <a:pt x="1471613" y="4626769"/>
                  <a:pt x="1471613" y="4610100"/>
                </a:cubicBezTo>
                <a:cubicBezTo>
                  <a:pt x="1471613" y="4593431"/>
                  <a:pt x="1450975" y="4568031"/>
                  <a:pt x="1447800" y="4552950"/>
                </a:cubicBezTo>
                <a:cubicBezTo>
                  <a:pt x="1444625" y="4537869"/>
                  <a:pt x="1452563" y="4534694"/>
                  <a:pt x="1452563" y="4519613"/>
                </a:cubicBezTo>
                <a:cubicBezTo>
                  <a:pt x="1452563" y="4504532"/>
                  <a:pt x="1447006" y="4479132"/>
                  <a:pt x="1447800" y="4462463"/>
                </a:cubicBezTo>
                <a:cubicBezTo>
                  <a:pt x="1448594" y="4445794"/>
                  <a:pt x="1458912" y="4435475"/>
                  <a:pt x="1457325" y="4419600"/>
                </a:cubicBezTo>
                <a:cubicBezTo>
                  <a:pt x="1455737" y="4403725"/>
                  <a:pt x="1439069" y="4385469"/>
                  <a:pt x="1438275" y="4367213"/>
                </a:cubicBezTo>
                <a:cubicBezTo>
                  <a:pt x="1437481" y="4348957"/>
                  <a:pt x="1445419" y="4330700"/>
                  <a:pt x="1452563" y="4310063"/>
                </a:cubicBezTo>
                <a:cubicBezTo>
                  <a:pt x="1459707" y="4289426"/>
                  <a:pt x="1468438" y="4257676"/>
                  <a:pt x="1481138" y="4243388"/>
                </a:cubicBezTo>
                <a:cubicBezTo>
                  <a:pt x="1493838" y="4229101"/>
                  <a:pt x="1526382" y="4237832"/>
                  <a:pt x="1528763" y="4224338"/>
                </a:cubicBezTo>
                <a:cubicBezTo>
                  <a:pt x="1531144" y="4210844"/>
                  <a:pt x="1492250" y="4172744"/>
                  <a:pt x="1495425" y="4162425"/>
                </a:cubicBezTo>
                <a:cubicBezTo>
                  <a:pt x="1498600" y="4152106"/>
                  <a:pt x="1545432" y="4167981"/>
                  <a:pt x="1547813" y="4162425"/>
                </a:cubicBezTo>
                <a:cubicBezTo>
                  <a:pt x="1550194" y="4156869"/>
                  <a:pt x="1508919" y="4142582"/>
                  <a:pt x="1509713" y="4129088"/>
                </a:cubicBezTo>
                <a:cubicBezTo>
                  <a:pt x="1510507" y="4115594"/>
                  <a:pt x="1540669" y="4099719"/>
                  <a:pt x="1552575" y="4081463"/>
                </a:cubicBezTo>
                <a:cubicBezTo>
                  <a:pt x="1564481" y="4063207"/>
                  <a:pt x="1569244" y="4040981"/>
                  <a:pt x="1581150" y="4019550"/>
                </a:cubicBezTo>
                <a:cubicBezTo>
                  <a:pt x="1593056" y="3998119"/>
                  <a:pt x="1610519" y="3966369"/>
                  <a:pt x="1624013" y="3952875"/>
                </a:cubicBezTo>
                <a:cubicBezTo>
                  <a:pt x="1637507" y="3939381"/>
                  <a:pt x="1658938" y="3948113"/>
                  <a:pt x="1662113" y="3938588"/>
                </a:cubicBezTo>
                <a:cubicBezTo>
                  <a:pt x="1665288" y="3929063"/>
                  <a:pt x="1642269" y="3903662"/>
                  <a:pt x="1643063" y="3895725"/>
                </a:cubicBezTo>
                <a:cubicBezTo>
                  <a:pt x="1643857" y="3887788"/>
                  <a:pt x="1664494" y="3896519"/>
                  <a:pt x="1666875" y="3890963"/>
                </a:cubicBezTo>
                <a:cubicBezTo>
                  <a:pt x="1669256" y="3885407"/>
                  <a:pt x="1654175" y="3876675"/>
                  <a:pt x="1657350" y="3862388"/>
                </a:cubicBezTo>
                <a:cubicBezTo>
                  <a:pt x="1660525" y="3848101"/>
                  <a:pt x="1677194" y="3823494"/>
                  <a:pt x="1685925" y="3805238"/>
                </a:cubicBezTo>
                <a:cubicBezTo>
                  <a:pt x="1694656" y="3786982"/>
                  <a:pt x="1697038" y="3772694"/>
                  <a:pt x="1709738" y="3752850"/>
                </a:cubicBezTo>
                <a:cubicBezTo>
                  <a:pt x="1722438" y="3733006"/>
                  <a:pt x="1747044" y="3706812"/>
                  <a:pt x="1766888" y="3695700"/>
                </a:cubicBezTo>
                <a:cubicBezTo>
                  <a:pt x="1786732" y="3684588"/>
                  <a:pt x="1812925" y="3691731"/>
                  <a:pt x="1828800" y="3686175"/>
                </a:cubicBezTo>
                <a:cubicBezTo>
                  <a:pt x="1844675" y="3680619"/>
                  <a:pt x="1853407" y="3686969"/>
                  <a:pt x="1862138" y="3662363"/>
                </a:cubicBezTo>
                <a:cubicBezTo>
                  <a:pt x="1864212" y="3656519"/>
                  <a:pt x="1866017" y="3648793"/>
                  <a:pt x="1867567" y="3639842"/>
                </a:cubicBezTo>
                <a:lnTo>
                  <a:pt x="1824038" y="3629025"/>
                </a:lnTo>
                <a:cubicBezTo>
                  <a:pt x="1808163" y="3632200"/>
                  <a:pt x="1794669" y="3647281"/>
                  <a:pt x="1776413" y="3638550"/>
                </a:cubicBezTo>
                <a:cubicBezTo>
                  <a:pt x="1758157" y="3629819"/>
                  <a:pt x="1727200" y="3594101"/>
                  <a:pt x="1714500" y="3576638"/>
                </a:cubicBezTo>
                <a:cubicBezTo>
                  <a:pt x="1701800" y="3559176"/>
                  <a:pt x="1713707" y="3561556"/>
                  <a:pt x="1700213" y="3533775"/>
                </a:cubicBezTo>
                <a:cubicBezTo>
                  <a:pt x="1686719" y="3505994"/>
                  <a:pt x="1638300" y="3449638"/>
                  <a:pt x="1633538" y="3409950"/>
                </a:cubicBezTo>
                <a:cubicBezTo>
                  <a:pt x="1628775" y="3370263"/>
                  <a:pt x="1656557" y="3326606"/>
                  <a:pt x="1671638" y="3295650"/>
                </a:cubicBezTo>
                <a:cubicBezTo>
                  <a:pt x="1686719" y="3264694"/>
                  <a:pt x="1700212" y="3242469"/>
                  <a:pt x="1724025" y="3224213"/>
                </a:cubicBezTo>
                <a:cubicBezTo>
                  <a:pt x="1747837" y="3205957"/>
                  <a:pt x="1798638" y="3205957"/>
                  <a:pt x="1814513" y="3186113"/>
                </a:cubicBezTo>
                <a:cubicBezTo>
                  <a:pt x="1830388" y="3166269"/>
                  <a:pt x="1811338" y="3131344"/>
                  <a:pt x="1819275" y="3105150"/>
                </a:cubicBezTo>
                <a:cubicBezTo>
                  <a:pt x="1827212" y="3078956"/>
                  <a:pt x="1844675" y="3053953"/>
                  <a:pt x="1862138" y="3028950"/>
                </a:cubicBezTo>
                <a:cubicBezTo>
                  <a:pt x="1831975" y="3040063"/>
                  <a:pt x="1815306" y="3057526"/>
                  <a:pt x="1771650" y="3062288"/>
                </a:cubicBezTo>
                <a:cubicBezTo>
                  <a:pt x="1727994" y="3067050"/>
                  <a:pt x="1658937" y="3074987"/>
                  <a:pt x="1600200" y="3057525"/>
                </a:cubicBezTo>
                <a:cubicBezTo>
                  <a:pt x="1541463" y="3040063"/>
                  <a:pt x="1466056" y="2986882"/>
                  <a:pt x="1419225" y="2957513"/>
                </a:cubicBezTo>
                <a:cubicBezTo>
                  <a:pt x="1372394" y="2928144"/>
                  <a:pt x="1351757" y="2913857"/>
                  <a:pt x="1319213" y="2881313"/>
                </a:cubicBezTo>
                <a:cubicBezTo>
                  <a:pt x="1286669" y="2848769"/>
                  <a:pt x="1254919" y="2832100"/>
                  <a:pt x="1223963" y="2762250"/>
                </a:cubicBezTo>
                <a:cubicBezTo>
                  <a:pt x="1193007" y="2692400"/>
                  <a:pt x="1130300" y="2549525"/>
                  <a:pt x="1133475" y="2462213"/>
                </a:cubicBezTo>
                <a:cubicBezTo>
                  <a:pt x="1136650" y="2374901"/>
                  <a:pt x="1208882" y="2311400"/>
                  <a:pt x="1243013" y="2238375"/>
                </a:cubicBezTo>
                <a:cubicBezTo>
                  <a:pt x="1277144" y="2165350"/>
                  <a:pt x="1302544" y="2082801"/>
                  <a:pt x="1338263" y="2024063"/>
                </a:cubicBezTo>
                <a:cubicBezTo>
                  <a:pt x="1373982" y="1965326"/>
                  <a:pt x="1404144" y="1933575"/>
                  <a:pt x="1457325" y="1885950"/>
                </a:cubicBezTo>
                <a:cubicBezTo>
                  <a:pt x="1510506" y="1838325"/>
                  <a:pt x="1622425" y="1766888"/>
                  <a:pt x="1657350" y="1738313"/>
                </a:cubicBezTo>
                <a:cubicBezTo>
                  <a:pt x="1652588" y="1714500"/>
                  <a:pt x="1638300" y="1703388"/>
                  <a:pt x="1643063" y="1666875"/>
                </a:cubicBezTo>
                <a:cubicBezTo>
                  <a:pt x="1647825" y="1630363"/>
                  <a:pt x="1674019" y="1553369"/>
                  <a:pt x="1685925" y="1519238"/>
                </a:cubicBezTo>
                <a:cubicBezTo>
                  <a:pt x="1697831" y="1485107"/>
                  <a:pt x="1689100" y="1485107"/>
                  <a:pt x="1714500" y="1462088"/>
                </a:cubicBezTo>
                <a:cubicBezTo>
                  <a:pt x="1739900" y="1439069"/>
                  <a:pt x="1789112" y="1410097"/>
                  <a:pt x="1838325" y="1381125"/>
                </a:cubicBezTo>
                <a:cubicBezTo>
                  <a:pt x="1833563" y="1344613"/>
                  <a:pt x="1825625" y="1356519"/>
                  <a:pt x="1824038" y="1271588"/>
                </a:cubicBezTo>
                <a:cubicBezTo>
                  <a:pt x="1822451" y="1186657"/>
                  <a:pt x="1820069" y="994569"/>
                  <a:pt x="1828800" y="871538"/>
                </a:cubicBezTo>
                <a:cubicBezTo>
                  <a:pt x="1837531" y="748507"/>
                  <a:pt x="1861344" y="617538"/>
                  <a:pt x="1876425" y="533400"/>
                </a:cubicBezTo>
                <a:cubicBezTo>
                  <a:pt x="1891506" y="449263"/>
                  <a:pt x="1910557" y="395288"/>
                  <a:pt x="1919288" y="366713"/>
                </a:cubicBezTo>
                <a:lnTo>
                  <a:pt x="2047875" y="257175"/>
                </a:lnTo>
                <a:cubicBezTo>
                  <a:pt x="2129234" y="190897"/>
                  <a:pt x="2210594" y="124619"/>
                  <a:pt x="2309813" y="85725"/>
                </a:cubicBezTo>
                <a:cubicBezTo>
                  <a:pt x="2409032" y="46831"/>
                  <a:pt x="2516188" y="38100"/>
                  <a:pt x="2643188" y="23813"/>
                </a:cubicBezTo>
                <a:cubicBezTo>
                  <a:pt x="2770188" y="9526"/>
                  <a:pt x="2963863" y="794"/>
                  <a:pt x="30718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5796136" y="3899825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培根</a:t>
            </a:r>
            <a:endParaRPr lang="en-US" altLang="zh-CN" dirty="0" smtClean="0">
              <a:solidFill>
                <a:schemeClr val="accent6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205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/>
        </p:nvSpPr>
        <p:spPr>
          <a:xfrm>
            <a:off x="1403647" y="404664"/>
            <a:ext cx="3627217" cy="5789895"/>
          </a:xfrm>
          <a:custGeom>
            <a:avLst/>
            <a:gdLst/>
            <a:ahLst/>
            <a:cxnLst/>
            <a:rect l="l" t="t" r="r" b="b"/>
            <a:pathLst>
              <a:path w="6059262" h="9672013">
                <a:moveTo>
                  <a:pt x="2705436" y="20"/>
                </a:moveTo>
                <a:cubicBezTo>
                  <a:pt x="2815321" y="-228"/>
                  <a:pt x="2976253" y="1757"/>
                  <a:pt x="3055628" y="7313"/>
                </a:cubicBezTo>
                <a:cubicBezTo>
                  <a:pt x="3161461" y="14721"/>
                  <a:pt x="3179453" y="45413"/>
                  <a:pt x="3252478" y="45413"/>
                </a:cubicBezTo>
                <a:cubicBezTo>
                  <a:pt x="3325503" y="45413"/>
                  <a:pt x="3401703" y="-2212"/>
                  <a:pt x="3493778" y="7313"/>
                </a:cubicBezTo>
                <a:cubicBezTo>
                  <a:pt x="3585853" y="16838"/>
                  <a:pt x="3701211" y="46471"/>
                  <a:pt x="3804928" y="102563"/>
                </a:cubicBezTo>
                <a:cubicBezTo>
                  <a:pt x="3908645" y="158655"/>
                  <a:pt x="4040936" y="279305"/>
                  <a:pt x="4116078" y="343863"/>
                </a:cubicBezTo>
                <a:cubicBezTo>
                  <a:pt x="4191220" y="408421"/>
                  <a:pt x="4197570" y="460280"/>
                  <a:pt x="4255778" y="489913"/>
                </a:cubicBezTo>
                <a:cubicBezTo>
                  <a:pt x="4313986" y="519546"/>
                  <a:pt x="4374311" y="462396"/>
                  <a:pt x="4465328" y="521663"/>
                </a:cubicBezTo>
                <a:cubicBezTo>
                  <a:pt x="4556345" y="580930"/>
                  <a:pt x="4687578" y="733330"/>
                  <a:pt x="4801878" y="845513"/>
                </a:cubicBezTo>
                <a:cubicBezTo>
                  <a:pt x="4916178" y="957696"/>
                  <a:pt x="5061170" y="1077288"/>
                  <a:pt x="5151128" y="1194763"/>
                </a:cubicBezTo>
                <a:cubicBezTo>
                  <a:pt x="5241086" y="1312238"/>
                  <a:pt x="5288711" y="1439238"/>
                  <a:pt x="5341628" y="1550363"/>
                </a:cubicBezTo>
                <a:cubicBezTo>
                  <a:pt x="5394545" y="1661488"/>
                  <a:pt x="5442170" y="1780021"/>
                  <a:pt x="5468628" y="1861513"/>
                </a:cubicBezTo>
                <a:cubicBezTo>
                  <a:pt x="5481020" y="1899681"/>
                  <a:pt x="5488073" y="1932044"/>
                  <a:pt x="5492193" y="1959940"/>
                </a:cubicBezTo>
                <a:lnTo>
                  <a:pt x="5513078" y="1975813"/>
                </a:lnTo>
                <a:cubicBezTo>
                  <a:pt x="5504082" y="2106517"/>
                  <a:pt x="5495086" y="2237221"/>
                  <a:pt x="5513078" y="2337763"/>
                </a:cubicBezTo>
                <a:cubicBezTo>
                  <a:pt x="5531070" y="2438305"/>
                  <a:pt x="5621028" y="2579063"/>
                  <a:pt x="5621028" y="2579063"/>
                </a:cubicBezTo>
                <a:cubicBezTo>
                  <a:pt x="5652778" y="2649971"/>
                  <a:pt x="5698286" y="2703946"/>
                  <a:pt x="5703578" y="2763213"/>
                </a:cubicBezTo>
                <a:cubicBezTo>
                  <a:pt x="5708870" y="2822480"/>
                  <a:pt x="5668653" y="2891271"/>
                  <a:pt x="5652778" y="2934663"/>
                </a:cubicBezTo>
                <a:cubicBezTo>
                  <a:pt x="5636903" y="2978055"/>
                  <a:pt x="5612561" y="2990755"/>
                  <a:pt x="5608328" y="3023563"/>
                </a:cubicBezTo>
                <a:cubicBezTo>
                  <a:pt x="5604095" y="3056371"/>
                  <a:pt x="5631611" y="3103996"/>
                  <a:pt x="5627378" y="3131513"/>
                </a:cubicBezTo>
                <a:lnTo>
                  <a:pt x="5544828" y="3195013"/>
                </a:lnTo>
                <a:cubicBezTo>
                  <a:pt x="5546945" y="3220413"/>
                  <a:pt x="5550120" y="3246871"/>
                  <a:pt x="5551178" y="3271213"/>
                </a:cubicBezTo>
                <a:cubicBezTo>
                  <a:pt x="5552236" y="3295555"/>
                  <a:pt x="5538478" y="3314605"/>
                  <a:pt x="5551178" y="3341063"/>
                </a:cubicBezTo>
                <a:cubicBezTo>
                  <a:pt x="5563878" y="3367521"/>
                  <a:pt x="5578695" y="3361171"/>
                  <a:pt x="5627378" y="3429963"/>
                </a:cubicBezTo>
                <a:cubicBezTo>
                  <a:pt x="5676061" y="3498755"/>
                  <a:pt x="5771311" y="3626813"/>
                  <a:pt x="5843278" y="3753813"/>
                </a:cubicBezTo>
                <a:cubicBezTo>
                  <a:pt x="5915245" y="3880813"/>
                  <a:pt x="6054945" y="4070255"/>
                  <a:pt x="6059178" y="4191963"/>
                </a:cubicBezTo>
                <a:cubicBezTo>
                  <a:pt x="6063411" y="4313671"/>
                  <a:pt x="5906778" y="4435380"/>
                  <a:pt x="5868678" y="4484063"/>
                </a:cubicBezTo>
                <a:cubicBezTo>
                  <a:pt x="5764961" y="4488296"/>
                  <a:pt x="5658070" y="4479830"/>
                  <a:pt x="5557528" y="4496763"/>
                </a:cubicBezTo>
                <a:lnTo>
                  <a:pt x="5539578" y="4501008"/>
                </a:lnTo>
                <a:cubicBezTo>
                  <a:pt x="5519660" y="4519802"/>
                  <a:pt x="5502187" y="4537611"/>
                  <a:pt x="5487678" y="4553913"/>
                </a:cubicBezTo>
                <a:cubicBezTo>
                  <a:pt x="5393486" y="4659746"/>
                  <a:pt x="5392957" y="4717954"/>
                  <a:pt x="5392428" y="4776163"/>
                </a:cubicBezTo>
                <a:lnTo>
                  <a:pt x="5328928" y="4826963"/>
                </a:lnTo>
                <a:cubicBezTo>
                  <a:pt x="5368615" y="4877763"/>
                  <a:pt x="5408303" y="4928563"/>
                  <a:pt x="5424178" y="4953963"/>
                </a:cubicBezTo>
                <a:cubicBezTo>
                  <a:pt x="5411478" y="5042863"/>
                  <a:pt x="5374436" y="5084138"/>
                  <a:pt x="5386078" y="5220663"/>
                </a:cubicBezTo>
                <a:cubicBezTo>
                  <a:pt x="5397720" y="5357188"/>
                  <a:pt x="5453811" y="5700088"/>
                  <a:pt x="5494028" y="5773113"/>
                </a:cubicBezTo>
                <a:cubicBezTo>
                  <a:pt x="5483445" y="5823913"/>
                  <a:pt x="5480270" y="5880005"/>
                  <a:pt x="5462278" y="5925513"/>
                </a:cubicBezTo>
                <a:cubicBezTo>
                  <a:pt x="5444286" y="5971021"/>
                  <a:pt x="5436878" y="6007005"/>
                  <a:pt x="5386078" y="6046163"/>
                </a:cubicBezTo>
                <a:cubicBezTo>
                  <a:pt x="5335278" y="6085321"/>
                  <a:pt x="5216745" y="6139296"/>
                  <a:pt x="5157478" y="6160463"/>
                </a:cubicBezTo>
                <a:cubicBezTo>
                  <a:pt x="5098211" y="6181630"/>
                  <a:pt x="5099270" y="6174221"/>
                  <a:pt x="5030478" y="6173163"/>
                </a:cubicBezTo>
                <a:cubicBezTo>
                  <a:pt x="4961686" y="6172105"/>
                  <a:pt x="4826220" y="6166813"/>
                  <a:pt x="4744728" y="6154113"/>
                </a:cubicBezTo>
                <a:cubicBezTo>
                  <a:pt x="4663236" y="6141413"/>
                  <a:pt x="4612436" y="6113896"/>
                  <a:pt x="4541528" y="6096963"/>
                </a:cubicBezTo>
                <a:cubicBezTo>
                  <a:pt x="4470620" y="6080030"/>
                  <a:pt x="4394420" y="6063096"/>
                  <a:pt x="4319278" y="6052513"/>
                </a:cubicBezTo>
                <a:cubicBezTo>
                  <a:pt x="4244136" y="6041930"/>
                  <a:pt x="4146770" y="6023938"/>
                  <a:pt x="4090678" y="6033463"/>
                </a:cubicBezTo>
                <a:cubicBezTo>
                  <a:pt x="4034586" y="6042988"/>
                  <a:pt x="4028236" y="6075796"/>
                  <a:pt x="3982728" y="6109663"/>
                </a:cubicBezTo>
                <a:cubicBezTo>
                  <a:pt x="3937220" y="6143530"/>
                  <a:pt x="3876895" y="6148821"/>
                  <a:pt x="3817628" y="6236663"/>
                </a:cubicBezTo>
                <a:cubicBezTo>
                  <a:pt x="3758361" y="6324505"/>
                  <a:pt x="3681103" y="6563688"/>
                  <a:pt x="3627128" y="6636713"/>
                </a:cubicBezTo>
                <a:cubicBezTo>
                  <a:pt x="3609410" y="6660685"/>
                  <a:pt x="3596025" y="6668463"/>
                  <a:pt x="3583655" y="6668912"/>
                </a:cubicBezTo>
                <a:cubicBezTo>
                  <a:pt x="3584018" y="6680372"/>
                  <a:pt x="3578744" y="6694870"/>
                  <a:pt x="3557278" y="6719263"/>
                </a:cubicBezTo>
                <a:cubicBezTo>
                  <a:pt x="3510711" y="6772180"/>
                  <a:pt x="3386886" y="6853671"/>
                  <a:pt x="3315978" y="6935163"/>
                </a:cubicBezTo>
                <a:cubicBezTo>
                  <a:pt x="3245070" y="7016655"/>
                  <a:pt x="3161461" y="7127780"/>
                  <a:pt x="3131828" y="7208213"/>
                </a:cubicBezTo>
                <a:cubicBezTo>
                  <a:pt x="3102195" y="7288646"/>
                  <a:pt x="3114895" y="7352146"/>
                  <a:pt x="3138178" y="7417763"/>
                </a:cubicBezTo>
                <a:cubicBezTo>
                  <a:pt x="3161461" y="7483380"/>
                  <a:pt x="3179453" y="7466446"/>
                  <a:pt x="3271528" y="7601913"/>
                </a:cubicBezTo>
                <a:cubicBezTo>
                  <a:pt x="3363603" y="7737380"/>
                  <a:pt x="3621836" y="8118380"/>
                  <a:pt x="3690628" y="8230563"/>
                </a:cubicBezTo>
                <a:cubicBezTo>
                  <a:pt x="3639828" y="8327930"/>
                  <a:pt x="3582678" y="8448580"/>
                  <a:pt x="3538228" y="8522663"/>
                </a:cubicBezTo>
                <a:cubicBezTo>
                  <a:pt x="3493778" y="8596746"/>
                  <a:pt x="3438745" y="8621088"/>
                  <a:pt x="3423928" y="8675063"/>
                </a:cubicBezTo>
                <a:cubicBezTo>
                  <a:pt x="3409111" y="8729038"/>
                  <a:pt x="3401703" y="8799946"/>
                  <a:pt x="3449328" y="8846513"/>
                </a:cubicBezTo>
                <a:cubicBezTo>
                  <a:pt x="3496953" y="8893080"/>
                  <a:pt x="3655703" y="8908955"/>
                  <a:pt x="3709678" y="8954463"/>
                </a:cubicBezTo>
                <a:cubicBezTo>
                  <a:pt x="3763653" y="8999971"/>
                  <a:pt x="3728728" y="9058180"/>
                  <a:pt x="3773178" y="9119563"/>
                </a:cubicBezTo>
                <a:cubicBezTo>
                  <a:pt x="3817628" y="9180946"/>
                  <a:pt x="3949920" y="9230688"/>
                  <a:pt x="3976378" y="9322763"/>
                </a:cubicBezTo>
                <a:cubicBezTo>
                  <a:pt x="4002836" y="9414838"/>
                  <a:pt x="3943570" y="9613805"/>
                  <a:pt x="3931928" y="9672013"/>
                </a:cubicBezTo>
                <a:lnTo>
                  <a:pt x="966478" y="9354513"/>
                </a:lnTo>
                <a:lnTo>
                  <a:pt x="655328" y="9087813"/>
                </a:lnTo>
                <a:lnTo>
                  <a:pt x="833128" y="8903663"/>
                </a:lnTo>
                <a:cubicBezTo>
                  <a:pt x="850061" y="8658130"/>
                  <a:pt x="877578" y="8391430"/>
                  <a:pt x="883928" y="8167063"/>
                </a:cubicBezTo>
                <a:cubicBezTo>
                  <a:pt x="852178" y="7949046"/>
                  <a:pt x="827836" y="7697163"/>
                  <a:pt x="788678" y="7513013"/>
                </a:cubicBezTo>
                <a:cubicBezTo>
                  <a:pt x="749520" y="7328863"/>
                  <a:pt x="679670" y="7220913"/>
                  <a:pt x="648978" y="7062163"/>
                </a:cubicBezTo>
                <a:cubicBezTo>
                  <a:pt x="624290" y="6934468"/>
                  <a:pt x="615010" y="6798557"/>
                  <a:pt x="609755" y="6660991"/>
                </a:cubicBezTo>
                <a:cubicBezTo>
                  <a:pt x="571619" y="6570155"/>
                  <a:pt x="490910" y="6310869"/>
                  <a:pt x="471356" y="6219555"/>
                </a:cubicBezTo>
                <a:cubicBezTo>
                  <a:pt x="418658" y="6117247"/>
                  <a:pt x="366092" y="6019115"/>
                  <a:pt x="331478" y="5944563"/>
                </a:cubicBezTo>
                <a:cubicBezTo>
                  <a:pt x="262686" y="5796397"/>
                  <a:pt x="228820" y="5745596"/>
                  <a:pt x="198128" y="5627063"/>
                </a:cubicBezTo>
                <a:cubicBezTo>
                  <a:pt x="167436" y="5508530"/>
                  <a:pt x="178020" y="5342371"/>
                  <a:pt x="147328" y="5233363"/>
                </a:cubicBezTo>
                <a:cubicBezTo>
                  <a:pt x="116636" y="5124355"/>
                  <a:pt x="37261" y="5059796"/>
                  <a:pt x="13978" y="4973013"/>
                </a:cubicBezTo>
                <a:cubicBezTo>
                  <a:pt x="-9305" y="4886230"/>
                  <a:pt x="2336" y="4780396"/>
                  <a:pt x="7628" y="4712663"/>
                </a:cubicBezTo>
                <a:cubicBezTo>
                  <a:pt x="12920" y="4644930"/>
                  <a:pt x="29324" y="4605771"/>
                  <a:pt x="45728" y="4566613"/>
                </a:cubicBezTo>
                <a:lnTo>
                  <a:pt x="51543" y="4430930"/>
                </a:lnTo>
                <a:cubicBezTo>
                  <a:pt x="33160" y="4360280"/>
                  <a:pt x="15093" y="4289530"/>
                  <a:pt x="20328" y="4211013"/>
                </a:cubicBezTo>
                <a:cubicBezTo>
                  <a:pt x="25620" y="4131638"/>
                  <a:pt x="46786" y="4042738"/>
                  <a:pt x="83828" y="3957013"/>
                </a:cubicBezTo>
                <a:cubicBezTo>
                  <a:pt x="120870" y="3871288"/>
                  <a:pt x="197070" y="3773921"/>
                  <a:pt x="242578" y="3696663"/>
                </a:cubicBezTo>
                <a:cubicBezTo>
                  <a:pt x="288086" y="3619405"/>
                  <a:pt x="318778" y="3561196"/>
                  <a:pt x="356878" y="3493463"/>
                </a:cubicBezTo>
                <a:cubicBezTo>
                  <a:pt x="330420" y="3393980"/>
                  <a:pt x="192836" y="3124105"/>
                  <a:pt x="160028" y="2985463"/>
                </a:cubicBezTo>
                <a:cubicBezTo>
                  <a:pt x="127220" y="2846821"/>
                  <a:pt x="154736" y="2791788"/>
                  <a:pt x="160028" y="2661613"/>
                </a:cubicBezTo>
                <a:cubicBezTo>
                  <a:pt x="165320" y="2531438"/>
                  <a:pt x="162145" y="2364221"/>
                  <a:pt x="191778" y="2204413"/>
                </a:cubicBezTo>
                <a:cubicBezTo>
                  <a:pt x="221411" y="2044605"/>
                  <a:pt x="282795" y="1838230"/>
                  <a:pt x="337828" y="1702763"/>
                </a:cubicBezTo>
                <a:cubicBezTo>
                  <a:pt x="392861" y="1567296"/>
                  <a:pt x="475411" y="1459346"/>
                  <a:pt x="521978" y="1391613"/>
                </a:cubicBezTo>
                <a:cubicBezTo>
                  <a:pt x="568545" y="1323880"/>
                  <a:pt x="581245" y="1328113"/>
                  <a:pt x="617228" y="1296363"/>
                </a:cubicBezTo>
                <a:cubicBezTo>
                  <a:pt x="634514" y="1281110"/>
                  <a:pt x="654732" y="1269765"/>
                  <a:pt x="675902" y="1259787"/>
                </a:cubicBezTo>
                <a:lnTo>
                  <a:pt x="693428" y="1131263"/>
                </a:lnTo>
                <a:cubicBezTo>
                  <a:pt x="731528" y="1082580"/>
                  <a:pt x="785503" y="1015905"/>
                  <a:pt x="807728" y="985213"/>
                </a:cubicBezTo>
                <a:cubicBezTo>
                  <a:pt x="829953" y="954521"/>
                  <a:pt x="807728" y="968279"/>
                  <a:pt x="826778" y="947113"/>
                </a:cubicBezTo>
                <a:cubicBezTo>
                  <a:pt x="845828" y="925947"/>
                  <a:pt x="883928" y="906896"/>
                  <a:pt x="922028" y="858213"/>
                </a:cubicBezTo>
                <a:cubicBezTo>
                  <a:pt x="960128" y="809530"/>
                  <a:pt x="989761" y="719571"/>
                  <a:pt x="1055378" y="655013"/>
                </a:cubicBezTo>
                <a:cubicBezTo>
                  <a:pt x="1120995" y="590455"/>
                  <a:pt x="1247995" y="514255"/>
                  <a:pt x="1315728" y="470863"/>
                </a:cubicBezTo>
                <a:cubicBezTo>
                  <a:pt x="1383461" y="427471"/>
                  <a:pt x="1397220" y="417946"/>
                  <a:pt x="1461778" y="394663"/>
                </a:cubicBezTo>
                <a:cubicBezTo>
                  <a:pt x="1526336" y="371380"/>
                  <a:pt x="1641695" y="354446"/>
                  <a:pt x="1703078" y="331163"/>
                </a:cubicBezTo>
                <a:cubicBezTo>
                  <a:pt x="1764461" y="307880"/>
                  <a:pt x="1772928" y="269780"/>
                  <a:pt x="1830078" y="254963"/>
                </a:cubicBezTo>
                <a:cubicBezTo>
                  <a:pt x="1887228" y="240146"/>
                  <a:pt x="1996236" y="244380"/>
                  <a:pt x="2045978" y="242263"/>
                </a:cubicBezTo>
                <a:cubicBezTo>
                  <a:pt x="2095720" y="240146"/>
                  <a:pt x="2076670" y="266605"/>
                  <a:pt x="2128528" y="242263"/>
                </a:cubicBezTo>
                <a:cubicBezTo>
                  <a:pt x="2180386" y="217921"/>
                  <a:pt x="2284103" y="133255"/>
                  <a:pt x="2357128" y="96213"/>
                </a:cubicBezTo>
                <a:cubicBezTo>
                  <a:pt x="2430153" y="59171"/>
                  <a:pt x="2522228" y="35888"/>
                  <a:pt x="2566678" y="20013"/>
                </a:cubicBezTo>
                <a:cubicBezTo>
                  <a:pt x="2611128" y="4138"/>
                  <a:pt x="2535986" y="3080"/>
                  <a:pt x="2617478" y="963"/>
                </a:cubicBezTo>
                <a:cubicBezTo>
                  <a:pt x="2637851" y="434"/>
                  <a:pt x="2668807" y="103"/>
                  <a:pt x="2705436" y="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5796136" y="3899825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伏尔泰塑像头像</a:t>
            </a:r>
            <a:endParaRPr lang="en-US" altLang="zh-CN" dirty="0" smtClean="0">
              <a:solidFill>
                <a:schemeClr val="accent6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119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>
            <a:off x="1547664" y="548680"/>
            <a:ext cx="5688632" cy="3844897"/>
          </a:xfrm>
          <a:custGeom>
            <a:avLst/>
            <a:gdLst/>
            <a:ahLst/>
            <a:cxnLst/>
            <a:rect l="l" t="t" r="r" b="b"/>
            <a:pathLst>
              <a:path w="10581063" h="7151649">
                <a:moveTo>
                  <a:pt x="5089371" y="2744748"/>
                </a:moveTo>
                <a:cubicBezTo>
                  <a:pt x="5076142" y="2750569"/>
                  <a:pt x="5063971" y="2769619"/>
                  <a:pt x="5054446" y="2805073"/>
                </a:cubicBezTo>
                <a:cubicBezTo>
                  <a:pt x="5044921" y="2840527"/>
                  <a:pt x="5042804" y="2925723"/>
                  <a:pt x="5032221" y="2957473"/>
                </a:cubicBezTo>
                <a:cubicBezTo>
                  <a:pt x="5026563" y="2974449"/>
                  <a:pt x="5022871" y="2982500"/>
                  <a:pt x="5016352" y="2986960"/>
                </a:cubicBezTo>
                <a:cubicBezTo>
                  <a:pt x="5027006" y="3000379"/>
                  <a:pt x="5039289" y="3012843"/>
                  <a:pt x="5032221" y="3033674"/>
                </a:cubicBezTo>
                <a:lnTo>
                  <a:pt x="5023500" y="3048292"/>
                </a:lnTo>
                <a:lnTo>
                  <a:pt x="5124296" y="3055899"/>
                </a:lnTo>
                <a:lnTo>
                  <a:pt x="5242196" y="3054652"/>
                </a:lnTo>
                <a:cubicBezTo>
                  <a:pt x="5241645" y="3045326"/>
                  <a:pt x="5244089" y="3036325"/>
                  <a:pt x="5246534" y="3027324"/>
                </a:cubicBezTo>
                <a:lnTo>
                  <a:pt x="5243214" y="2990797"/>
                </a:lnTo>
                <a:lnTo>
                  <a:pt x="5225896" y="2989223"/>
                </a:lnTo>
                <a:lnTo>
                  <a:pt x="5184621" y="2922548"/>
                </a:lnTo>
                <a:cubicBezTo>
                  <a:pt x="5171921" y="2902440"/>
                  <a:pt x="5154988" y="2887623"/>
                  <a:pt x="5146521" y="2862223"/>
                </a:cubicBezTo>
                <a:cubicBezTo>
                  <a:pt x="5138054" y="2836823"/>
                  <a:pt x="5143346" y="2789727"/>
                  <a:pt x="5133821" y="2770148"/>
                </a:cubicBezTo>
                <a:cubicBezTo>
                  <a:pt x="5124296" y="2750569"/>
                  <a:pt x="5102600" y="2738927"/>
                  <a:pt x="5089371" y="2744748"/>
                </a:cubicBezTo>
                <a:close/>
                <a:moveTo>
                  <a:pt x="6394650" y="2502381"/>
                </a:moveTo>
                <a:lnTo>
                  <a:pt x="6292696" y="2690773"/>
                </a:lnTo>
                <a:cubicBezTo>
                  <a:pt x="6285288" y="2712998"/>
                  <a:pt x="6284229" y="2743690"/>
                  <a:pt x="6270471" y="2757448"/>
                </a:cubicBezTo>
                <a:cubicBezTo>
                  <a:pt x="6256713" y="2771206"/>
                  <a:pt x="6224434" y="2760094"/>
                  <a:pt x="6210146" y="2773323"/>
                </a:cubicBezTo>
                <a:cubicBezTo>
                  <a:pt x="6195859" y="2786552"/>
                  <a:pt x="6200092" y="2808777"/>
                  <a:pt x="6184746" y="2836823"/>
                </a:cubicBezTo>
                <a:cubicBezTo>
                  <a:pt x="6169400" y="2864869"/>
                  <a:pt x="6133946" y="2911436"/>
                  <a:pt x="6118071" y="2941598"/>
                </a:cubicBezTo>
                <a:cubicBezTo>
                  <a:pt x="6103135" y="2969977"/>
                  <a:pt x="6110684" y="3000230"/>
                  <a:pt x="6092445" y="3014377"/>
                </a:cubicBezTo>
                <a:lnTo>
                  <a:pt x="6083992" y="3045744"/>
                </a:lnTo>
                <a:lnTo>
                  <a:pt x="6324446" y="3043199"/>
                </a:lnTo>
                <a:cubicBezTo>
                  <a:pt x="6341379" y="3028382"/>
                  <a:pt x="6311746" y="3004041"/>
                  <a:pt x="6375246" y="2998749"/>
                </a:cubicBezTo>
                <a:cubicBezTo>
                  <a:pt x="6437426" y="2993567"/>
                  <a:pt x="6591950" y="2990415"/>
                  <a:pt x="6698640" y="3010545"/>
                </a:cubicBezTo>
                <a:cubicBezTo>
                  <a:pt x="6681697" y="2986792"/>
                  <a:pt x="6643459" y="2988302"/>
                  <a:pt x="6610196" y="2957473"/>
                </a:cubicBezTo>
                <a:cubicBezTo>
                  <a:pt x="6566804" y="2917256"/>
                  <a:pt x="6483725" y="2843173"/>
                  <a:pt x="6448271" y="2798723"/>
                </a:cubicBezTo>
                <a:cubicBezTo>
                  <a:pt x="6412817" y="2754273"/>
                  <a:pt x="6405938" y="2757448"/>
                  <a:pt x="6397471" y="2690773"/>
                </a:cubicBezTo>
                <a:cubicBezTo>
                  <a:pt x="6392854" y="2654416"/>
                  <a:pt x="6393272" y="2570854"/>
                  <a:pt x="6394650" y="2502381"/>
                </a:cubicBezTo>
                <a:close/>
                <a:moveTo>
                  <a:pt x="6300113" y="605"/>
                </a:moveTo>
                <a:cubicBezTo>
                  <a:pt x="6322991" y="1614"/>
                  <a:pt x="6344422" y="3929"/>
                  <a:pt x="6362546" y="7898"/>
                </a:cubicBezTo>
                <a:cubicBezTo>
                  <a:pt x="6435042" y="23773"/>
                  <a:pt x="6504892" y="85685"/>
                  <a:pt x="6540346" y="112673"/>
                </a:cubicBezTo>
                <a:cubicBezTo>
                  <a:pt x="6575800" y="139660"/>
                  <a:pt x="6564159" y="160298"/>
                  <a:pt x="6575271" y="169823"/>
                </a:cubicBezTo>
                <a:cubicBezTo>
                  <a:pt x="6586384" y="179348"/>
                  <a:pt x="6574213" y="143365"/>
                  <a:pt x="6607021" y="169823"/>
                </a:cubicBezTo>
                <a:cubicBezTo>
                  <a:pt x="6639829" y="196281"/>
                  <a:pt x="6735079" y="277244"/>
                  <a:pt x="6772121" y="328573"/>
                </a:cubicBezTo>
                <a:cubicBezTo>
                  <a:pt x="6809163" y="379902"/>
                  <a:pt x="6820275" y="437581"/>
                  <a:pt x="6829271" y="477798"/>
                </a:cubicBezTo>
                <a:cubicBezTo>
                  <a:pt x="6838267" y="518015"/>
                  <a:pt x="6822921" y="531244"/>
                  <a:pt x="6826096" y="569873"/>
                </a:cubicBezTo>
                <a:cubicBezTo>
                  <a:pt x="6829271" y="608502"/>
                  <a:pt x="6845675" y="670944"/>
                  <a:pt x="6848321" y="709573"/>
                </a:cubicBezTo>
                <a:cubicBezTo>
                  <a:pt x="6850967" y="748202"/>
                  <a:pt x="6839325" y="774131"/>
                  <a:pt x="6841971" y="801648"/>
                </a:cubicBezTo>
                <a:cubicBezTo>
                  <a:pt x="6844617" y="829165"/>
                  <a:pt x="6862609" y="845569"/>
                  <a:pt x="6864196" y="874673"/>
                </a:cubicBezTo>
                <a:cubicBezTo>
                  <a:pt x="6865783" y="903777"/>
                  <a:pt x="6846204" y="952460"/>
                  <a:pt x="6851496" y="976273"/>
                </a:cubicBezTo>
                <a:cubicBezTo>
                  <a:pt x="6856788" y="1000086"/>
                  <a:pt x="6882188" y="996381"/>
                  <a:pt x="6895946" y="1017548"/>
                </a:cubicBezTo>
                <a:cubicBezTo>
                  <a:pt x="6906024" y="1033053"/>
                  <a:pt x="6921780" y="1038620"/>
                  <a:pt x="6929193" y="1064909"/>
                </a:cubicBezTo>
                <a:cubicBezTo>
                  <a:pt x="6948131" y="1068833"/>
                  <a:pt x="6966508" y="1072106"/>
                  <a:pt x="6981671" y="1071523"/>
                </a:cubicBezTo>
                <a:cubicBezTo>
                  <a:pt x="7009188" y="1070465"/>
                  <a:pt x="7025063" y="1050885"/>
                  <a:pt x="7064221" y="1049298"/>
                </a:cubicBezTo>
                <a:cubicBezTo>
                  <a:pt x="7103379" y="1047711"/>
                  <a:pt x="7163175" y="1052473"/>
                  <a:pt x="7216621" y="1061998"/>
                </a:cubicBezTo>
                <a:cubicBezTo>
                  <a:pt x="7270067" y="1071523"/>
                  <a:pt x="7340446" y="1099569"/>
                  <a:pt x="7384896" y="1106448"/>
                </a:cubicBezTo>
                <a:cubicBezTo>
                  <a:pt x="7429346" y="1113327"/>
                  <a:pt x="7446279" y="1099040"/>
                  <a:pt x="7483321" y="1103273"/>
                </a:cubicBezTo>
                <a:cubicBezTo>
                  <a:pt x="7520363" y="1107506"/>
                  <a:pt x="7561109" y="1129202"/>
                  <a:pt x="7607146" y="1131848"/>
                </a:cubicBezTo>
                <a:cubicBezTo>
                  <a:pt x="7653183" y="1134494"/>
                  <a:pt x="7716684" y="1119148"/>
                  <a:pt x="7759546" y="1119148"/>
                </a:cubicBezTo>
                <a:cubicBezTo>
                  <a:pt x="7802408" y="1119148"/>
                  <a:pt x="7841567" y="1135023"/>
                  <a:pt x="7864321" y="1131848"/>
                </a:cubicBezTo>
                <a:cubicBezTo>
                  <a:pt x="7887075" y="1128673"/>
                  <a:pt x="7874904" y="1103802"/>
                  <a:pt x="7896071" y="1100098"/>
                </a:cubicBezTo>
                <a:cubicBezTo>
                  <a:pt x="7917238" y="1096394"/>
                  <a:pt x="7952163" y="1083165"/>
                  <a:pt x="7991321" y="1109623"/>
                </a:cubicBezTo>
                <a:cubicBezTo>
                  <a:pt x="8030479" y="1136081"/>
                  <a:pt x="8086571" y="1209636"/>
                  <a:pt x="8131021" y="1258848"/>
                </a:cubicBezTo>
                <a:cubicBezTo>
                  <a:pt x="8175471" y="1308060"/>
                  <a:pt x="8217275" y="1336636"/>
                  <a:pt x="8258021" y="1404898"/>
                </a:cubicBezTo>
                <a:cubicBezTo>
                  <a:pt x="8298767" y="1473160"/>
                  <a:pt x="8354859" y="1598044"/>
                  <a:pt x="8375496" y="1668423"/>
                </a:cubicBezTo>
                <a:cubicBezTo>
                  <a:pt x="8396133" y="1738802"/>
                  <a:pt x="8370734" y="1790131"/>
                  <a:pt x="8381846" y="1827173"/>
                </a:cubicBezTo>
                <a:cubicBezTo>
                  <a:pt x="8392958" y="1864215"/>
                  <a:pt x="8430000" y="1867919"/>
                  <a:pt x="8442171" y="1890673"/>
                </a:cubicBezTo>
                <a:cubicBezTo>
                  <a:pt x="8454342" y="1913427"/>
                  <a:pt x="8444288" y="1944119"/>
                  <a:pt x="8454871" y="1963698"/>
                </a:cubicBezTo>
                <a:cubicBezTo>
                  <a:pt x="8465454" y="1983277"/>
                  <a:pt x="8494559" y="1993332"/>
                  <a:pt x="8505671" y="2008148"/>
                </a:cubicBezTo>
                <a:cubicBezTo>
                  <a:pt x="8516783" y="2022964"/>
                  <a:pt x="8506200" y="2037252"/>
                  <a:pt x="8521546" y="2052598"/>
                </a:cubicBezTo>
                <a:cubicBezTo>
                  <a:pt x="8536892" y="2067944"/>
                  <a:pt x="8567054" y="2051540"/>
                  <a:pt x="8597746" y="2100223"/>
                </a:cubicBezTo>
                <a:cubicBezTo>
                  <a:pt x="8603326" y="2109073"/>
                  <a:pt x="8612106" y="2121614"/>
                  <a:pt x="8622427" y="2136430"/>
                </a:cubicBezTo>
                <a:lnTo>
                  <a:pt x="8692996" y="2192298"/>
                </a:lnTo>
                <a:cubicBezTo>
                  <a:pt x="8732683" y="2236483"/>
                  <a:pt x="8772371" y="2280669"/>
                  <a:pt x="8810471" y="2347873"/>
                </a:cubicBezTo>
                <a:cubicBezTo>
                  <a:pt x="8848571" y="2415077"/>
                  <a:pt x="8894079" y="2514031"/>
                  <a:pt x="8921596" y="2595523"/>
                </a:cubicBezTo>
                <a:cubicBezTo>
                  <a:pt x="8949113" y="2677015"/>
                  <a:pt x="8965517" y="2779673"/>
                  <a:pt x="8975571" y="2836823"/>
                </a:cubicBezTo>
                <a:cubicBezTo>
                  <a:pt x="8985625" y="2893973"/>
                  <a:pt x="9002558" y="2907731"/>
                  <a:pt x="8981921" y="2938423"/>
                </a:cubicBezTo>
                <a:cubicBezTo>
                  <a:pt x="8964947" y="2963667"/>
                  <a:pt x="8953700" y="2981036"/>
                  <a:pt x="8895988" y="3004475"/>
                </a:cubicBezTo>
                <a:lnTo>
                  <a:pt x="8915246" y="3062249"/>
                </a:lnTo>
                <a:lnTo>
                  <a:pt x="8913149" y="3071136"/>
                </a:lnTo>
                <a:lnTo>
                  <a:pt x="9010498" y="3163849"/>
                </a:lnTo>
                <a:cubicBezTo>
                  <a:pt x="9065002" y="3243224"/>
                  <a:pt x="9119506" y="3322599"/>
                  <a:pt x="9150198" y="3411499"/>
                </a:cubicBezTo>
                <a:cubicBezTo>
                  <a:pt x="9180890" y="3500399"/>
                  <a:pt x="9186181" y="3594591"/>
                  <a:pt x="9194648" y="3697249"/>
                </a:cubicBezTo>
                <a:cubicBezTo>
                  <a:pt x="9203115" y="3799907"/>
                  <a:pt x="9194648" y="3958657"/>
                  <a:pt x="9200998" y="4027449"/>
                </a:cubicBezTo>
                <a:cubicBezTo>
                  <a:pt x="9207348" y="4096241"/>
                  <a:pt x="9229573" y="4077191"/>
                  <a:pt x="9232748" y="4109999"/>
                </a:cubicBezTo>
                <a:cubicBezTo>
                  <a:pt x="9235923" y="4142807"/>
                  <a:pt x="9229573" y="4201016"/>
                  <a:pt x="9220048" y="4224299"/>
                </a:cubicBezTo>
                <a:cubicBezTo>
                  <a:pt x="9210523" y="4247582"/>
                  <a:pt x="9190415" y="4240174"/>
                  <a:pt x="9175598" y="4249699"/>
                </a:cubicBezTo>
                <a:cubicBezTo>
                  <a:pt x="9160781" y="4259224"/>
                  <a:pt x="9136440" y="4266632"/>
                  <a:pt x="9131148" y="4281449"/>
                </a:cubicBezTo>
                <a:cubicBezTo>
                  <a:pt x="9125856" y="4296266"/>
                  <a:pt x="9106806" y="4308966"/>
                  <a:pt x="9143848" y="4338599"/>
                </a:cubicBezTo>
                <a:cubicBezTo>
                  <a:pt x="9180890" y="4368232"/>
                  <a:pt x="9315298" y="4439141"/>
                  <a:pt x="9353398" y="4459249"/>
                </a:cubicBezTo>
                <a:lnTo>
                  <a:pt x="10388448" y="4256049"/>
                </a:lnTo>
                <a:lnTo>
                  <a:pt x="10013798" y="4852949"/>
                </a:lnTo>
                <a:lnTo>
                  <a:pt x="10363048" y="5094249"/>
                </a:lnTo>
                <a:lnTo>
                  <a:pt x="10358777" y="5099910"/>
                </a:lnTo>
                <a:cubicBezTo>
                  <a:pt x="10372970" y="5105658"/>
                  <a:pt x="10385345" y="5112142"/>
                  <a:pt x="10394798" y="5119649"/>
                </a:cubicBezTo>
                <a:cubicBezTo>
                  <a:pt x="10430781" y="5148224"/>
                  <a:pt x="10408556" y="5106949"/>
                  <a:pt x="10439248" y="5214899"/>
                </a:cubicBezTo>
                <a:cubicBezTo>
                  <a:pt x="10469940" y="5322849"/>
                  <a:pt x="10599056" y="5552507"/>
                  <a:pt x="10578948" y="5767349"/>
                </a:cubicBezTo>
                <a:cubicBezTo>
                  <a:pt x="10558840" y="5982191"/>
                  <a:pt x="10425490" y="6315566"/>
                  <a:pt x="10318598" y="6503949"/>
                </a:cubicBezTo>
                <a:cubicBezTo>
                  <a:pt x="10211706" y="6692332"/>
                  <a:pt x="10080473" y="6800282"/>
                  <a:pt x="9937598" y="6897649"/>
                </a:cubicBezTo>
                <a:cubicBezTo>
                  <a:pt x="9794723" y="6995016"/>
                  <a:pt x="9625390" y="7074391"/>
                  <a:pt x="9461348" y="7088149"/>
                </a:cubicBezTo>
                <a:cubicBezTo>
                  <a:pt x="9297306" y="7101907"/>
                  <a:pt x="9085640" y="7048991"/>
                  <a:pt x="8953348" y="6980199"/>
                </a:cubicBezTo>
                <a:cubicBezTo>
                  <a:pt x="8917810" y="6961719"/>
                  <a:pt x="8886281" y="6939688"/>
                  <a:pt x="8858099" y="6914579"/>
                </a:cubicBezTo>
                <a:lnTo>
                  <a:pt x="8832698" y="6999249"/>
                </a:lnTo>
                <a:lnTo>
                  <a:pt x="8667598" y="7069099"/>
                </a:lnTo>
                <a:lnTo>
                  <a:pt x="8565998" y="7151649"/>
                </a:lnTo>
                <a:lnTo>
                  <a:pt x="8229448" y="6357899"/>
                </a:lnTo>
                <a:cubicBezTo>
                  <a:pt x="8189231" y="6338849"/>
                  <a:pt x="8135256" y="6293341"/>
                  <a:pt x="8108798" y="6300749"/>
                </a:cubicBezTo>
                <a:cubicBezTo>
                  <a:pt x="8082340" y="6308157"/>
                  <a:pt x="8090806" y="6355782"/>
                  <a:pt x="8070698" y="6402349"/>
                </a:cubicBezTo>
                <a:cubicBezTo>
                  <a:pt x="8050590" y="6448916"/>
                  <a:pt x="8059056" y="6543107"/>
                  <a:pt x="7988148" y="6580149"/>
                </a:cubicBezTo>
                <a:cubicBezTo>
                  <a:pt x="7917240" y="6617191"/>
                  <a:pt x="7718273" y="6629891"/>
                  <a:pt x="7645248" y="6624599"/>
                </a:cubicBezTo>
                <a:cubicBezTo>
                  <a:pt x="7572223" y="6619307"/>
                  <a:pt x="7579631" y="6558982"/>
                  <a:pt x="7549998" y="6548399"/>
                </a:cubicBezTo>
                <a:cubicBezTo>
                  <a:pt x="7520365" y="6537816"/>
                  <a:pt x="7507665" y="6548399"/>
                  <a:pt x="7467448" y="6561099"/>
                </a:cubicBezTo>
                <a:cubicBezTo>
                  <a:pt x="7427231" y="6573799"/>
                  <a:pt x="7330923" y="6597082"/>
                  <a:pt x="7308698" y="6624599"/>
                </a:cubicBezTo>
                <a:cubicBezTo>
                  <a:pt x="7286473" y="6652116"/>
                  <a:pt x="7366906" y="6689157"/>
                  <a:pt x="7334098" y="6726199"/>
                </a:cubicBezTo>
                <a:cubicBezTo>
                  <a:pt x="7302095" y="6762332"/>
                  <a:pt x="7211181" y="6802996"/>
                  <a:pt x="7118808" y="6843742"/>
                </a:cubicBezTo>
                <a:lnTo>
                  <a:pt x="7118198" y="6853199"/>
                </a:lnTo>
                <a:lnTo>
                  <a:pt x="6083148" y="6853199"/>
                </a:lnTo>
                <a:cubicBezTo>
                  <a:pt x="6050339" y="6690215"/>
                  <a:pt x="6017531" y="6527232"/>
                  <a:pt x="5962498" y="6427749"/>
                </a:cubicBezTo>
                <a:cubicBezTo>
                  <a:pt x="5907465" y="6328266"/>
                  <a:pt x="5846081" y="6294399"/>
                  <a:pt x="5752948" y="6256299"/>
                </a:cubicBezTo>
                <a:cubicBezTo>
                  <a:pt x="5659815" y="6218199"/>
                  <a:pt x="5514823" y="6194916"/>
                  <a:pt x="5403698" y="6199149"/>
                </a:cubicBezTo>
                <a:cubicBezTo>
                  <a:pt x="5292573" y="6203382"/>
                  <a:pt x="5167690" y="6225607"/>
                  <a:pt x="5086198" y="6281699"/>
                </a:cubicBezTo>
                <a:cubicBezTo>
                  <a:pt x="5004706" y="6337791"/>
                  <a:pt x="4953906" y="6455266"/>
                  <a:pt x="4914748" y="6535699"/>
                </a:cubicBezTo>
                <a:cubicBezTo>
                  <a:pt x="4875590" y="6616132"/>
                  <a:pt x="4862890" y="6715616"/>
                  <a:pt x="4851248" y="6764299"/>
                </a:cubicBezTo>
                <a:cubicBezTo>
                  <a:pt x="4839606" y="6812982"/>
                  <a:pt x="4847015" y="6806632"/>
                  <a:pt x="4844898" y="6827799"/>
                </a:cubicBezTo>
                <a:cubicBezTo>
                  <a:pt x="4623706" y="6845261"/>
                  <a:pt x="4402515" y="6862724"/>
                  <a:pt x="4260698" y="6865899"/>
                </a:cubicBezTo>
                <a:cubicBezTo>
                  <a:pt x="4118881" y="6869074"/>
                  <a:pt x="4053265" y="6845791"/>
                  <a:pt x="3993998" y="6846849"/>
                </a:cubicBezTo>
                <a:cubicBezTo>
                  <a:pt x="3934731" y="6847907"/>
                  <a:pt x="3934731" y="6863782"/>
                  <a:pt x="3905098" y="6872249"/>
                </a:cubicBezTo>
                <a:lnTo>
                  <a:pt x="3701898" y="6884949"/>
                </a:lnTo>
                <a:lnTo>
                  <a:pt x="3733648" y="6757949"/>
                </a:lnTo>
                <a:cubicBezTo>
                  <a:pt x="3694489" y="6769590"/>
                  <a:pt x="3655331" y="6781232"/>
                  <a:pt x="3549498" y="6789699"/>
                </a:cubicBezTo>
                <a:cubicBezTo>
                  <a:pt x="3443665" y="6798166"/>
                  <a:pt x="3237290" y="6822507"/>
                  <a:pt x="3098648" y="6808749"/>
                </a:cubicBezTo>
                <a:cubicBezTo>
                  <a:pt x="2960006" y="6794991"/>
                  <a:pt x="2803373" y="6753716"/>
                  <a:pt x="2717648" y="6707149"/>
                </a:cubicBezTo>
                <a:cubicBezTo>
                  <a:pt x="2631923" y="6660582"/>
                  <a:pt x="2608110" y="6594965"/>
                  <a:pt x="2584298" y="6529349"/>
                </a:cubicBezTo>
                <a:lnTo>
                  <a:pt x="2577948" y="6389649"/>
                </a:lnTo>
                <a:cubicBezTo>
                  <a:pt x="2562909" y="6365070"/>
                  <a:pt x="2543374" y="6334956"/>
                  <a:pt x="2520239" y="6300664"/>
                </a:cubicBezTo>
                <a:cubicBezTo>
                  <a:pt x="2385589" y="6425339"/>
                  <a:pt x="2300595" y="6548238"/>
                  <a:pt x="2085822" y="6675399"/>
                </a:cubicBezTo>
                <a:cubicBezTo>
                  <a:pt x="1858810" y="6809807"/>
                  <a:pt x="1439709" y="7025178"/>
                  <a:pt x="1180947" y="7084974"/>
                </a:cubicBezTo>
                <a:cubicBezTo>
                  <a:pt x="922185" y="7144770"/>
                  <a:pt x="691997" y="7057457"/>
                  <a:pt x="533247" y="7034174"/>
                </a:cubicBezTo>
                <a:cubicBezTo>
                  <a:pt x="374497" y="7010891"/>
                  <a:pt x="307822" y="7019357"/>
                  <a:pt x="228447" y="6945274"/>
                </a:cubicBezTo>
                <a:cubicBezTo>
                  <a:pt x="149072" y="6871191"/>
                  <a:pt x="94568" y="6747895"/>
                  <a:pt x="56997" y="6589674"/>
                </a:cubicBezTo>
                <a:cubicBezTo>
                  <a:pt x="19426" y="6431453"/>
                  <a:pt x="-9678" y="6164224"/>
                  <a:pt x="3022" y="5995949"/>
                </a:cubicBezTo>
                <a:cubicBezTo>
                  <a:pt x="15722" y="5827674"/>
                  <a:pt x="73930" y="5711786"/>
                  <a:pt x="133197" y="5580024"/>
                </a:cubicBezTo>
                <a:cubicBezTo>
                  <a:pt x="192464" y="5448262"/>
                  <a:pt x="270251" y="5330787"/>
                  <a:pt x="358622" y="5205374"/>
                </a:cubicBezTo>
                <a:cubicBezTo>
                  <a:pt x="446993" y="5079962"/>
                  <a:pt x="539597" y="4945553"/>
                  <a:pt x="663422" y="4827549"/>
                </a:cubicBezTo>
                <a:cubicBezTo>
                  <a:pt x="787247" y="4709545"/>
                  <a:pt x="944409" y="4603447"/>
                  <a:pt x="1101572" y="4497349"/>
                </a:cubicBezTo>
                <a:lnTo>
                  <a:pt x="1218633" y="4418254"/>
                </a:lnTo>
                <a:cubicBezTo>
                  <a:pt x="1169890" y="4369382"/>
                  <a:pt x="1121461" y="4321036"/>
                  <a:pt x="1095221" y="4287799"/>
                </a:cubicBezTo>
                <a:cubicBezTo>
                  <a:pt x="1039659" y="4217420"/>
                  <a:pt x="1033838" y="4180378"/>
                  <a:pt x="1019021" y="4141749"/>
                </a:cubicBezTo>
                <a:cubicBezTo>
                  <a:pt x="1004204" y="4103120"/>
                  <a:pt x="1019550" y="4078249"/>
                  <a:pt x="1006321" y="4056024"/>
                </a:cubicBezTo>
                <a:cubicBezTo>
                  <a:pt x="993092" y="4033799"/>
                  <a:pt x="979863" y="4024803"/>
                  <a:pt x="939646" y="4008399"/>
                </a:cubicBezTo>
                <a:cubicBezTo>
                  <a:pt x="899429" y="3991995"/>
                  <a:pt x="790950" y="3981411"/>
                  <a:pt x="765021" y="3957599"/>
                </a:cubicBezTo>
                <a:cubicBezTo>
                  <a:pt x="739092" y="3933787"/>
                  <a:pt x="761317" y="3925849"/>
                  <a:pt x="784071" y="3865524"/>
                </a:cubicBezTo>
                <a:cubicBezTo>
                  <a:pt x="806825" y="3805199"/>
                  <a:pt x="865034" y="3687195"/>
                  <a:pt x="901546" y="3595649"/>
                </a:cubicBezTo>
                <a:cubicBezTo>
                  <a:pt x="938058" y="3504103"/>
                  <a:pt x="974571" y="3400386"/>
                  <a:pt x="1003146" y="3316249"/>
                </a:cubicBezTo>
                <a:cubicBezTo>
                  <a:pt x="1031721" y="3232112"/>
                  <a:pt x="1052888" y="3147974"/>
                  <a:pt x="1072996" y="3090824"/>
                </a:cubicBezTo>
                <a:cubicBezTo>
                  <a:pt x="1093104" y="3033674"/>
                  <a:pt x="1099454" y="3002982"/>
                  <a:pt x="1123796" y="2973349"/>
                </a:cubicBezTo>
                <a:cubicBezTo>
                  <a:pt x="1148138" y="2943716"/>
                  <a:pt x="1183592" y="2941599"/>
                  <a:pt x="1219046" y="2913024"/>
                </a:cubicBezTo>
                <a:cubicBezTo>
                  <a:pt x="1254500" y="2884449"/>
                  <a:pt x="1302654" y="2828886"/>
                  <a:pt x="1336521" y="2801899"/>
                </a:cubicBezTo>
                <a:cubicBezTo>
                  <a:pt x="1370388" y="2774912"/>
                  <a:pt x="1305300" y="2792374"/>
                  <a:pt x="1422246" y="2751099"/>
                </a:cubicBezTo>
                <a:lnTo>
                  <a:pt x="1460225" y="2738892"/>
                </a:lnTo>
                <a:lnTo>
                  <a:pt x="1444471" y="2738398"/>
                </a:lnTo>
                <a:cubicBezTo>
                  <a:pt x="1479396" y="2709294"/>
                  <a:pt x="1579408" y="2645794"/>
                  <a:pt x="1641321" y="2585998"/>
                </a:cubicBezTo>
                <a:cubicBezTo>
                  <a:pt x="1703233" y="2526202"/>
                  <a:pt x="1758796" y="2463760"/>
                  <a:pt x="1815946" y="2379623"/>
                </a:cubicBezTo>
                <a:cubicBezTo>
                  <a:pt x="1873096" y="2295486"/>
                  <a:pt x="1939242" y="2163723"/>
                  <a:pt x="1984221" y="2081173"/>
                </a:cubicBezTo>
                <a:cubicBezTo>
                  <a:pt x="2029200" y="1998623"/>
                  <a:pt x="2042429" y="1957877"/>
                  <a:pt x="2085821" y="1884323"/>
                </a:cubicBezTo>
                <a:cubicBezTo>
                  <a:pt x="2129213" y="1810769"/>
                  <a:pt x="2175250" y="1712344"/>
                  <a:pt x="2244571" y="1639848"/>
                </a:cubicBezTo>
                <a:cubicBezTo>
                  <a:pt x="2313892" y="1567352"/>
                  <a:pt x="2407819" y="1508350"/>
                  <a:pt x="2501746" y="1449348"/>
                </a:cubicBezTo>
                <a:lnTo>
                  <a:pt x="2589215" y="1385204"/>
                </a:lnTo>
                <a:lnTo>
                  <a:pt x="2587471" y="1382673"/>
                </a:lnTo>
                <a:cubicBezTo>
                  <a:pt x="2648854" y="1332931"/>
                  <a:pt x="2707592" y="1263081"/>
                  <a:pt x="2771621" y="1233448"/>
                </a:cubicBezTo>
                <a:cubicBezTo>
                  <a:pt x="2835650" y="1203815"/>
                  <a:pt x="2913438" y="1203815"/>
                  <a:pt x="2971646" y="1204873"/>
                </a:cubicBezTo>
                <a:cubicBezTo>
                  <a:pt x="3029854" y="1205931"/>
                  <a:pt x="3094413" y="1233977"/>
                  <a:pt x="3120871" y="1239798"/>
                </a:cubicBezTo>
                <a:cubicBezTo>
                  <a:pt x="3130396" y="1224981"/>
                  <a:pt x="3145742" y="1239798"/>
                  <a:pt x="3149446" y="1195348"/>
                </a:cubicBezTo>
                <a:cubicBezTo>
                  <a:pt x="3153150" y="1150898"/>
                  <a:pt x="3137804" y="1046652"/>
                  <a:pt x="3143096" y="973098"/>
                </a:cubicBezTo>
                <a:cubicBezTo>
                  <a:pt x="3148388" y="899544"/>
                  <a:pt x="3140450" y="826519"/>
                  <a:pt x="3181196" y="754023"/>
                </a:cubicBezTo>
                <a:cubicBezTo>
                  <a:pt x="3221942" y="681527"/>
                  <a:pt x="3315075" y="589452"/>
                  <a:pt x="3387571" y="541298"/>
                </a:cubicBezTo>
                <a:cubicBezTo>
                  <a:pt x="3460067" y="493144"/>
                  <a:pt x="3527800" y="468802"/>
                  <a:pt x="3616171" y="465098"/>
                </a:cubicBezTo>
                <a:cubicBezTo>
                  <a:pt x="3704542" y="461394"/>
                  <a:pt x="3831013" y="486794"/>
                  <a:pt x="3917796" y="519073"/>
                </a:cubicBezTo>
                <a:cubicBezTo>
                  <a:pt x="4004579" y="551352"/>
                  <a:pt x="4072313" y="591569"/>
                  <a:pt x="4136871" y="658773"/>
                </a:cubicBezTo>
                <a:cubicBezTo>
                  <a:pt x="4201429" y="725977"/>
                  <a:pt x="4275513" y="872027"/>
                  <a:pt x="4305146" y="922298"/>
                </a:cubicBezTo>
                <a:cubicBezTo>
                  <a:pt x="4297738" y="984740"/>
                  <a:pt x="4267046" y="1061998"/>
                  <a:pt x="4282921" y="1109623"/>
                </a:cubicBezTo>
                <a:cubicBezTo>
                  <a:pt x="4298796" y="1157248"/>
                  <a:pt x="4363354" y="1189527"/>
                  <a:pt x="4400396" y="1208048"/>
                </a:cubicBezTo>
                <a:cubicBezTo>
                  <a:pt x="4437438" y="1226569"/>
                  <a:pt x="4481888" y="1208048"/>
                  <a:pt x="4505171" y="1220748"/>
                </a:cubicBezTo>
                <a:cubicBezTo>
                  <a:pt x="4528454" y="1233448"/>
                  <a:pt x="4541684" y="1257790"/>
                  <a:pt x="4540096" y="1284248"/>
                </a:cubicBezTo>
                <a:cubicBezTo>
                  <a:pt x="4538509" y="1310706"/>
                  <a:pt x="4513638" y="1362565"/>
                  <a:pt x="4495646" y="1379498"/>
                </a:cubicBezTo>
                <a:cubicBezTo>
                  <a:pt x="4477654" y="1396431"/>
                  <a:pt x="4449079" y="1378969"/>
                  <a:pt x="4432146" y="1385848"/>
                </a:cubicBezTo>
                <a:cubicBezTo>
                  <a:pt x="4415213" y="1392727"/>
                  <a:pt x="4394046" y="1402781"/>
                  <a:pt x="4394046" y="1420773"/>
                </a:cubicBezTo>
                <a:cubicBezTo>
                  <a:pt x="4394046" y="1438765"/>
                  <a:pt x="4433734" y="1475806"/>
                  <a:pt x="4432146" y="1493798"/>
                </a:cubicBezTo>
                <a:cubicBezTo>
                  <a:pt x="4430559" y="1511790"/>
                  <a:pt x="4414154" y="1515494"/>
                  <a:pt x="4384521" y="1528723"/>
                </a:cubicBezTo>
                <a:cubicBezTo>
                  <a:pt x="4354888" y="1541952"/>
                  <a:pt x="4257521" y="1563648"/>
                  <a:pt x="4254346" y="1573173"/>
                </a:cubicBezTo>
                <a:cubicBezTo>
                  <a:pt x="4251171" y="1582698"/>
                  <a:pt x="4340071" y="1569998"/>
                  <a:pt x="4365471" y="1585873"/>
                </a:cubicBezTo>
                <a:cubicBezTo>
                  <a:pt x="4390871" y="1601748"/>
                  <a:pt x="4407275" y="1648844"/>
                  <a:pt x="4406746" y="1668423"/>
                </a:cubicBezTo>
                <a:cubicBezTo>
                  <a:pt x="4406217" y="1688002"/>
                  <a:pt x="4379229" y="1696998"/>
                  <a:pt x="4362296" y="1703348"/>
                </a:cubicBezTo>
                <a:cubicBezTo>
                  <a:pt x="4345363" y="1709698"/>
                  <a:pt x="4309908" y="1692765"/>
                  <a:pt x="4305146" y="1706523"/>
                </a:cubicBezTo>
                <a:cubicBezTo>
                  <a:pt x="4300384" y="1720281"/>
                  <a:pt x="4342717" y="1755736"/>
                  <a:pt x="4333721" y="1785898"/>
                </a:cubicBezTo>
                <a:cubicBezTo>
                  <a:pt x="4324725" y="1816061"/>
                  <a:pt x="4282392" y="1874269"/>
                  <a:pt x="4251171" y="1887498"/>
                </a:cubicBezTo>
                <a:cubicBezTo>
                  <a:pt x="4219950" y="1900727"/>
                  <a:pt x="4177088" y="1855748"/>
                  <a:pt x="4146396" y="1865273"/>
                </a:cubicBezTo>
                <a:cubicBezTo>
                  <a:pt x="4115704" y="1874798"/>
                  <a:pt x="4117821" y="1920306"/>
                  <a:pt x="4067021" y="1944648"/>
                </a:cubicBezTo>
                <a:cubicBezTo>
                  <a:pt x="4016221" y="1968990"/>
                  <a:pt x="3894513" y="2000211"/>
                  <a:pt x="3841596" y="2011323"/>
                </a:cubicBezTo>
                <a:lnTo>
                  <a:pt x="3713161" y="1989406"/>
                </a:lnTo>
                <a:cubicBezTo>
                  <a:pt x="3724187" y="2037523"/>
                  <a:pt x="3738166" y="2102297"/>
                  <a:pt x="3752696" y="2125623"/>
                </a:cubicBezTo>
                <a:cubicBezTo>
                  <a:pt x="3772804" y="2157902"/>
                  <a:pt x="3788150" y="2134090"/>
                  <a:pt x="3822546" y="2138323"/>
                </a:cubicBezTo>
                <a:cubicBezTo>
                  <a:pt x="3856942" y="2142556"/>
                  <a:pt x="3919384" y="2134619"/>
                  <a:pt x="3959071" y="2151023"/>
                </a:cubicBezTo>
                <a:cubicBezTo>
                  <a:pt x="3998758" y="2167427"/>
                  <a:pt x="4037917" y="2211877"/>
                  <a:pt x="4060671" y="2236748"/>
                </a:cubicBezTo>
                <a:cubicBezTo>
                  <a:pt x="4083425" y="2261619"/>
                  <a:pt x="4074429" y="2291252"/>
                  <a:pt x="4095596" y="2300248"/>
                </a:cubicBezTo>
                <a:cubicBezTo>
                  <a:pt x="4102236" y="2303070"/>
                  <a:pt x="4111168" y="2302716"/>
                  <a:pt x="4121064" y="2300730"/>
                </a:cubicBezTo>
                <a:cubicBezTo>
                  <a:pt x="4127368" y="2342245"/>
                  <a:pt x="4142442" y="2398444"/>
                  <a:pt x="4162271" y="2430567"/>
                </a:cubicBezTo>
                <a:cubicBezTo>
                  <a:pt x="4183818" y="2465473"/>
                  <a:pt x="4227474" y="2483534"/>
                  <a:pt x="4257642" y="2506786"/>
                </a:cubicBezTo>
                <a:lnTo>
                  <a:pt x="4258844" y="2571717"/>
                </a:lnTo>
                <a:cubicBezTo>
                  <a:pt x="4277751" y="2592583"/>
                  <a:pt x="4296289" y="2613631"/>
                  <a:pt x="4301971" y="2639974"/>
                </a:cubicBezTo>
                <a:cubicBezTo>
                  <a:pt x="4307792" y="2666962"/>
                  <a:pt x="4262284" y="2711412"/>
                  <a:pt x="4292446" y="2732049"/>
                </a:cubicBezTo>
                <a:cubicBezTo>
                  <a:pt x="4322608" y="2752686"/>
                  <a:pt x="4436909" y="2765916"/>
                  <a:pt x="4482946" y="2763799"/>
                </a:cubicBezTo>
                <a:cubicBezTo>
                  <a:pt x="4528983" y="2761682"/>
                  <a:pt x="4548827" y="2740515"/>
                  <a:pt x="4568671" y="2719349"/>
                </a:cubicBezTo>
                <a:lnTo>
                  <a:pt x="4568795" y="2719420"/>
                </a:lnTo>
                <a:lnTo>
                  <a:pt x="4670271" y="2471698"/>
                </a:lnTo>
                <a:lnTo>
                  <a:pt x="4730596" y="2220873"/>
                </a:lnTo>
                <a:cubicBezTo>
                  <a:pt x="4743555" y="2198271"/>
                  <a:pt x="4753424" y="2203816"/>
                  <a:pt x="4766951" y="2213753"/>
                </a:cubicBezTo>
                <a:lnTo>
                  <a:pt x="4835371" y="2071648"/>
                </a:lnTo>
                <a:cubicBezTo>
                  <a:pt x="4834313" y="2043073"/>
                  <a:pt x="4833254" y="2021906"/>
                  <a:pt x="4832196" y="1985923"/>
                </a:cubicBezTo>
                <a:cubicBezTo>
                  <a:pt x="4831138" y="1949940"/>
                  <a:pt x="4820025" y="1913956"/>
                  <a:pt x="4829021" y="1855748"/>
                </a:cubicBezTo>
                <a:cubicBezTo>
                  <a:pt x="4838017" y="1797540"/>
                  <a:pt x="4869238" y="1683769"/>
                  <a:pt x="4886171" y="1630323"/>
                </a:cubicBezTo>
                <a:cubicBezTo>
                  <a:pt x="4903104" y="1576877"/>
                  <a:pt x="4913159" y="1553594"/>
                  <a:pt x="4930621" y="1535073"/>
                </a:cubicBezTo>
                <a:cubicBezTo>
                  <a:pt x="4948084" y="1516552"/>
                  <a:pt x="4975600" y="1519198"/>
                  <a:pt x="4990946" y="1519198"/>
                </a:cubicBezTo>
                <a:cubicBezTo>
                  <a:pt x="5006292" y="1519198"/>
                  <a:pt x="5009996" y="1540894"/>
                  <a:pt x="5022696" y="1535073"/>
                </a:cubicBezTo>
                <a:cubicBezTo>
                  <a:pt x="5035396" y="1529252"/>
                  <a:pt x="5050742" y="1489036"/>
                  <a:pt x="5067146" y="1484273"/>
                </a:cubicBezTo>
                <a:cubicBezTo>
                  <a:pt x="5083550" y="1479510"/>
                  <a:pt x="5103659" y="1512848"/>
                  <a:pt x="5121121" y="1506498"/>
                </a:cubicBezTo>
                <a:cubicBezTo>
                  <a:pt x="5138583" y="1500148"/>
                  <a:pt x="5150225" y="1442469"/>
                  <a:pt x="5171921" y="1446173"/>
                </a:cubicBezTo>
                <a:cubicBezTo>
                  <a:pt x="5193617" y="1449877"/>
                  <a:pt x="5230659" y="1521844"/>
                  <a:pt x="5251296" y="1528723"/>
                </a:cubicBezTo>
                <a:cubicBezTo>
                  <a:pt x="5271933" y="1535602"/>
                  <a:pt x="5274050" y="1481098"/>
                  <a:pt x="5295746" y="1487448"/>
                </a:cubicBezTo>
                <a:cubicBezTo>
                  <a:pt x="5317442" y="1493798"/>
                  <a:pt x="5356071" y="1553594"/>
                  <a:pt x="5381471" y="1566823"/>
                </a:cubicBezTo>
                <a:cubicBezTo>
                  <a:pt x="5406871" y="1580052"/>
                  <a:pt x="5448146" y="1566823"/>
                  <a:pt x="5448146" y="1566823"/>
                </a:cubicBezTo>
                <a:cubicBezTo>
                  <a:pt x="5468783" y="1566823"/>
                  <a:pt x="5484130" y="1547773"/>
                  <a:pt x="5505296" y="1566823"/>
                </a:cubicBezTo>
                <a:cubicBezTo>
                  <a:pt x="5526462" y="1585873"/>
                  <a:pt x="5554509" y="1657311"/>
                  <a:pt x="5575146" y="1681123"/>
                </a:cubicBezTo>
                <a:cubicBezTo>
                  <a:pt x="5595783" y="1704935"/>
                  <a:pt x="5625417" y="1683769"/>
                  <a:pt x="5629121" y="1709698"/>
                </a:cubicBezTo>
                <a:cubicBezTo>
                  <a:pt x="5632825" y="1735627"/>
                  <a:pt x="5604250" y="1797540"/>
                  <a:pt x="5597371" y="1836698"/>
                </a:cubicBezTo>
                <a:cubicBezTo>
                  <a:pt x="5590492" y="1875856"/>
                  <a:pt x="5604250" y="1907077"/>
                  <a:pt x="5587846" y="1944648"/>
                </a:cubicBezTo>
                <a:cubicBezTo>
                  <a:pt x="5571442" y="1982219"/>
                  <a:pt x="5511646" y="2029315"/>
                  <a:pt x="5498946" y="2062123"/>
                </a:cubicBezTo>
                <a:cubicBezTo>
                  <a:pt x="5486246" y="2094931"/>
                  <a:pt x="5519584" y="2118744"/>
                  <a:pt x="5511646" y="2141498"/>
                </a:cubicBezTo>
                <a:cubicBezTo>
                  <a:pt x="5503709" y="2164252"/>
                  <a:pt x="5456613" y="2181186"/>
                  <a:pt x="5451321" y="2198648"/>
                </a:cubicBezTo>
                <a:cubicBezTo>
                  <a:pt x="5446029" y="2216110"/>
                  <a:pt x="5473017" y="2217698"/>
                  <a:pt x="5479896" y="2246273"/>
                </a:cubicBezTo>
                <a:cubicBezTo>
                  <a:pt x="5485659" y="2270211"/>
                  <a:pt x="5490308" y="2322002"/>
                  <a:pt x="5491851" y="2354053"/>
                </a:cubicBezTo>
                <a:lnTo>
                  <a:pt x="5492596" y="2354223"/>
                </a:lnTo>
                <a:lnTo>
                  <a:pt x="5511646" y="2433598"/>
                </a:lnTo>
                <a:cubicBezTo>
                  <a:pt x="5525140" y="2457675"/>
                  <a:pt x="5538634" y="2481752"/>
                  <a:pt x="5549746" y="2512973"/>
                </a:cubicBezTo>
                <a:cubicBezTo>
                  <a:pt x="5560858" y="2544194"/>
                  <a:pt x="5561917" y="2605048"/>
                  <a:pt x="5578321" y="2620923"/>
                </a:cubicBezTo>
                <a:cubicBezTo>
                  <a:pt x="5594725" y="2636798"/>
                  <a:pt x="5636000" y="2628331"/>
                  <a:pt x="5648171" y="2608223"/>
                </a:cubicBezTo>
                <a:cubicBezTo>
                  <a:pt x="5660342" y="2588115"/>
                  <a:pt x="5634413" y="2530965"/>
                  <a:pt x="5651346" y="2500273"/>
                </a:cubicBezTo>
                <a:cubicBezTo>
                  <a:pt x="5668279" y="2469581"/>
                  <a:pt x="5722254" y="2456352"/>
                  <a:pt x="5749771" y="2424073"/>
                </a:cubicBezTo>
                <a:cubicBezTo>
                  <a:pt x="5777288" y="2391794"/>
                  <a:pt x="5806921" y="2344698"/>
                  <a:pt x="5816446" y="2306598"/>
                </a:cubicBezTo>
                <a:cubicBezTo>
                  <a:pt x="5825971" y="2268498"/>
                  <a:pt x="5797396" y="2220344"/>
                  <a:pt x="5806921" y="2195473"/>
                </a:cubicBezTo>
                <a:cubicBezTo>
                  <a:pt x="5816446" y="2170602"/>
                  <a:pt x="5863013" y="2178010"/>
                  <a:pt x="5873596" y="2157373"/>
                </a:cubicBezTo>
                <a:cubicBezTo>
                  <a:pt x="5884179" y="2136735"/>
                  <a:pt x="5876242" y="2095461"/>
                  <a:pt x="5870421" y="2071648"/>
                </a:cubicBezTo>
                <a:cubicBezTo>
                  <a:pt x="5864600" y="2047835"/>
                  <a:pt x="5840788" y="2062652"/>
                  <a:pt x="5838671" y="2014498"/>
                </a:cubicBezTo>
                <a:cubicBezTo>
                  <a:pt x="5836554" y="1966344"/>
                  <a:pt x="5841317" y="1835111"/>
                  <a:pt x="5857721" y="1782723"/>
                </a:cubicBezTo>
                <a:cubicBezTo>
                  <a:pt x="5874125" y="1730335"/>
                  <a:pt x="5914342" y="1717635"/>
                  <a:pt x="5937096" y="1700173"/>
                </a:cubicBezTo>
                <a:cubicBezTo>
                  <a:pt x="5959850" y="1682710"/>
                  <a:pt x="5982604" y="1696998"/>
                  <a:pt x="5994246" y="1677948"/>
                </a:cubicBezTo>
                <a:cubicBezTo>
                  <a:pt x="6001391" y="1666257"/>
                  <a:pt x="6004350" y="1647987"/>
                  <a:pt x="6005233" y="1627148"/>
                </a:cubicBezTo>
                <a:lnTo>
                  <a:pt x="5997421" y="1627148"/>
                </a:lnTo>
                <a:cubicBezTo>
                  <a:pt x="5974138" y="1617623"/>
                  <a:pt x="5955617" y="1600160"/>
                  <a:pt x="5927571" y="1598573"/>
                </a:cubicBezTo>
                <a:cubicBezTo>
                  <a:pt x="5899525" y="1596986"/>
                  <a:pt x="5856663" y="1629265"/>
                  <a:pt x="5829146" y="1617623"/>
                </a:cubicBezTo>
                <a:cubicBezTo>
                  <a:pt x="5801629" y="1605981"/>
                  <a:pt x="5774113" y="1557827"/>
                  <a:pt x="5762471" y="1528723"/>
                </a:cubicBezTo>
                <a:cubicBezTo>
                  <a:pt x="5750829" y="1499619"/>
                  <a:pt x="5768292" y="1463636"/>
                  <a:pt x="5759296" y="1442998"/>
                </a:cubicBezTo>
                <a:cubicBezTo>
                  <a:pt x="5750300" y="1422361"/>
                  <a:pt x="5715375" y="1417598"/>
                  <a:pt x="5708496" y="1404898"/>
                </a:cubicBezTo>
                <a:cubicBezTo>
                  <a:pt x="5701617" y="1392198"/>
                  <a:pt x="5719079" y="1384789"/>
                  <a:pt x="5718021" y="1366798"/>
                </a:cubicBezTo>
                <a:cubicBezTo>
                  <a:pt x="5716963" y="1348807"/>
                  <a:pt x="5697913" y="1323406"/>
                  <a:pt x="5702146" y="1296948"/>
                </a:cubicBezTo>
                <a:cubicBezTo>
                  <a:pt x="5706379" y="1270490"/>
                  <a:pt x="5751888" y="1224452"/>
                  <a:pt x="5743421" y="1208048"/>
                </a:cubicBezTo>
                <a:cubicBezTo>
                  <a:pt x="5734954" y="1191644"/>
                  <a:pt x="5672513" y="1213869"/>
                  <a:pt x="5651346" y="1198523"/>
                </a:cubicBezTo>
                <a:cubicBezTo>
                  <a:pt x="5630179" y="1183177"/>
                  <a:pt x="5600017" y="1155131"/>
                  <a:pt x="5616421" y="1115973"/>
                </a:cubicBezTo>
                <a:cubicBezTo>
                  <a:pt x="5632825" y="1076815"/>
                  <a:pt x="5727017" y="1002202"/>
                  <a:pt x="5749771" y="963573"/>
                </a:cubicBezTo>
                <a:cubicBezTo>
                  <a:pt x="5772525" y="924944"/>
                  <a:pt x="5761413" y="901660"/>
                  <a:pt x="5752946" y="884198"/>
                </a:cubicBezTo>
                <a:cubicBezTo>
                  <a:pt x="5744479" y="866736"/>
                  <a:pt x="5707438" y="875731"/>
                  <a:pt x="5698971" y="858798"/>
                </a:cubicBezTo>
                <a:cubicBezTo>
                  <a:pt x="5690504" y="841865"/>
                  <a:pt x="5712200" y="799002"/>
                  <a:pt x="5702146" y="782598"/>
                </a:cubicBezTo>
                <a:cubicBezTo>
                  <a:pt x="5692092" y="766194"/>
                  <a:pt x="5656108" y="772015"/>
                  <a:pt x="5638646" y="760373"/>
                </a:cubicBezTo>
                <a:cubicBezTo>
                  <a:pt x="5621184" y="748731"/>
                  <a:pt x="5620654" y="727035"/>
                  <a:pt x="5597371" y="712748"/>
                </a:cubicBezTo>
                <a:cubicBezTo>
                  <a:pt x="5574088" y="698461"/>
                  <a:pt x="5515879" y="690523"/>
                  <a:pt x="5498946" y="674648"/>
                </a:cubicBezTo>
                <a:cubicBezTo>
                  <a:pt x="5482013" y="658773"/>
                  <a:pt x="5499475" y="636548"/>
                  <a:pt x="5495771" y="617498"/>
                </a:cubicBezTo>
                <a:cubicBezTo>
                  <a:pt x="5492067" y="598448"/>
                  <a:pt x="5473546" y="576752"/>
                  <a:pt x="5476721" y="560348"/>
                </a:cubicBezTo>
                <a:cubicBezTo>
                  <a:pt x="5479896" y="543944"/>
                  <a:pt x="5461904" y="558761"/>
                  <a:pt x="5514821" y="512723"/>
                </a:cubicBezTo>
                <a:cubicBezTo>
                  <a:pt x="5567738" y="466685"/>
                  <a:pt x="5712200" y="353444"/>
                  <a:pt x="5794221" y="284123"/>
                </a:cubicBezTo>
                <a:cubicBezTo>
                  <a:pt x="5876242" y="214802"/>
                  <a:pt x="5955088" y="141248"/>
                  <a:pt x="6006946" y="96798"/>
                </a:cubicBezTo>
                <a:cubicBezTo>
                  <a:pt x="6058804" y="52348"/>
                  <a:pt x="6046104" y="32240"/>
                  <a:pt x="6105371" y="17423"/>
                </a:cubicBezTo>
                <a:cubicBezTo>
                  <a:pt x="6149821" y="6310"/>
                  <a:pt x="6231478" y="-2421"/>
                  <a:pt x="6300113" y="6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3923928" y="508518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古巴导弹危机</a:t>
            </a:r>
            <a:endParaRPr lang="en-US" altLang="zh-CN" dirty="0" smtClean="0">
              <a:solidFill>
                <a:schemeClr val="accent6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718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椭圆 7"/>
          <p:cNvSpPr/>
          <p:nvPr/>
        </p:nvSpPr>
        <p:spPr>
          <a:xfrm>
            <a:off x="1187624" y="1124744"/>
            <a:ext cx="3704184" cy="4602163"/>
          </a:xfrm>
          <a:custGeom>
            <a:avLst/>
            <a:gdLst/>
            <a:ahLst/>
            <a:cxnLst/>
            <a:rect l="l" t="t" r="r" b="b"/>
            <a:pathLst>
              <a:path w="6953250" h="8638878">
                <a:moveTo>
                  <a:pt x="5733041" y="6122376"/>
                </a:moveTo>
                <a:cubicBezTo>
                  <a:pt x="5733036" y="6119804"/>
                  <a:pt x="5740580" y="6130362"/>
                  <a:pt x="5737230" y="6132026"/>
                </a:cubicBezTo>
                <a:close/>
                <a:moveTo>
                  <a:pt x="5550100" y="1182449"/>
                </a:moveTo>
                <a:cubicBezTo>
                  <a:pt x="5551134" y="1183652"/>
                  <a:pt x="5551165" y="1184938"/>
                  <a:pt x="5551165" y="1186261"/>
                </a:cubicBezTo>
                <a:cubicBezTo>
                  <a:pt x="5551165" y="1189939"/>
                  <a:pt x="5550779" y="1187909"/>
                  <a:pt x="5550100" y="1182449"/>
                </a:cubicBezTo>
                <a:close/>
                <a:moveTo>
                  <a:pt x="1875335" y="1154778"/>
                </a:moveTo>
                <a:cubicBezTo>
                  <a:pt x="1877807" y="1156903"/>
                  <a:pt x="1878112" y="1159570"/>
                  <a:pt x="1878112" y="1162307"/>
                </a:cubicBezTo>
                <a:cubicBezTo>
                  <a:pt x="1878112" y="1179876"/>
                  <a:pt x="1865527" y="1194506"/>
                  <a:pt x="1848498" y="1195664"/>
                </a:cubicBezTo>
                <a:lnTo>
                  <a:pt x="1848497" y="1272965"/>
                </a:lnTo>
                <a:cubicBezTo>
                  <a:pt x="1865527" y="1274123"/>
                  <a:pt x="1878112" y="1288754"/>
                  <a:pt x="1878112" y="1306323"/>
                </a:cubicBezTo>
                <a:cubicBezTo>
                  <a:pt x="1878112" y="1323893"/>
                  <a:pt x="1865526" y="1338524"/>
                  <a:pt x="1848496" y="1339681"/>
                </a:cubicBezTo>
                <a:cubicBezTo>
                  <a:pt x="1848490" y="1365448"/>
                  <a:pt x="1848497" y="1391231"/>
                  <a:pt x="1848509" y="1416987"/>
                </a:cubicBezTo>
                <a:cubicBezTo>
                  <a:pt x="1865533" y="1418147"/>
                  <a:pt x="1878112" y="1432774"/>
                  <a:pt x="1878112" y="1450339"/>
                </a:cubicBezTo>
                <a:cubicBezTo>
                  <a:pt x="1878112" y="1467893"/>
                  <a:pt x="1865548" y="1482514"/>
                  <a:pt x="1848536" y="1483681"/>
                </a:cubicBezTo>
                <a:cubicBezTo>
                  <a:pt x="1848597" y="1662010"/>
                  <a:pt x="1848697" y="1837233"/>
                  <a:pt x="1848727" y="1994868"/>
                </a:cubicBezTo>
                <a:cubicBezTo>
                  <a:pt x="1860405" y="1999035"/>
                  <a:pt x="1871883" y="2007833"/>
                  <a:pt x="1885949" y="2019003"/>
                </a:cubicBezTo>
                <a:cubicBezTo>
                  <a:pt x="1912936" y="2040434"/>
                  <a:pt x="1952624" y="2085678"/>
                  <a:pt x="1985961" y="2119016"/>
                </a:cubicBezTo>
                <a:lnTo>
                  <a:pt x="2297103" y="2123164"/>
                </a:lnTo>
                <a:cubicBezTo>
                  <a:pt x="2288256" y="2088286"/>
                  <a:pt x="2279731" y="2056387"/>
                  <a:pt x="2271711" y="2028528"/>
                </a:cubicBezTo>
                <a:cubicBezTo>
                  <a:pt x="2241549" y="1923753"/>
                  <a:pt x="2224880" y="1901528"/>
                  <a:pt x="2195511" y="1828503"/>
                </a:cubicBezTo>
                <a:cubicBezTo>
                  <a:pt x="2166142" y="1755478"/>
                  <a:pt x="2114549" y="1680072"/>
                  <a:pt x="2095499" y="1590378"/>
                </a:cubicBezTo>
                <a:cubicBezTo>
                  <a:pt x="2076449" y="1500684"/>
                  <a:pt x="2078830" y="1395512"/>
                  <a:pt x="2081211" y="1290341"/>
                </a:cubicBezTo>
                <a:lnTo>
                  <a:pt x="2063963" y="1178230"/>
                </a:lnTo>
                <a:close/>
                <a:moveTo>
                  <a:pt x="1733075" y="1137091"/>
                </a:moveTo>
                <a:cubicBezTo>
                  <a:pt x="1733061" y="1160358"/>
                  <a:pt x="1733059" y="1183775"/>
                  <a:pt x="1733058" y="1207309"/>
                </a:cubicBezTo>
                <a:cubicBezTo>
                  <a:pt x="1750087" y="1208467"/>
                  <a:pt x="1762671" y="1223097"/>
                  <a:pt x="1762671" y="1240665"/>
                </a:cubicBezTo>
                <a:cubicBezTo>
                  <a:pt x="1762671" y="1258234"/>
                  <a:pt x="1750086" y="1272864"/>
                  <a:pt x="1733057" y="1274022"/>
                </a:cubicBezTo>
                <a:lnTo>
                  <a:pt x="1733056" y="1351323"/>
                </a:lnTo>
                <a:cubicBezTo>
                  <a:pt x="1750086" y="1352481"/>
                  <a:pt x="1762671" y="1367112"/>
                  <a:pt x="1762671" y="1384681"/>
                </a:cubicBezTo>
                <a:cubicBezTo>
                  <a:pt x="1762671" y="1402251"/>
                  <a:pt x="1750085" y="1416882"/>
                  <a:pt x="1733055" y="1418039"/>
                </a:cubicBezTo>
                <a:cubicBezTo>
                  <a:pt x="1733049" y="1443806"/>
                  <a:pt x="1733056" y="1469589"/>
                  <a:pt x="1733068" y="1495345"/>
                </a:cubicBezTo>
                <a:cubicBezTo>
                  <a:pt x="1750092" y="1496505"/>
                  <a:pt x="1762671" y="1511132"/>
                  <a:pt x="1762671" y="1528697"/>
                </a:cubicBezTo>
                <a:cubicBezTo>
                  <a:pt x="1762671" y="1546251"/>
                  <a:pt x="1750107" y="1560872"/>
                  <a:pt x="1733095" y="1562039"/>
                </a:cubicBezTo>
                <a:cubicBezTo>
                  <a:pt x="1733156" y="1740138"/>
                  <a:pt x="1733255" y="1915140"/>
                  <a:pt x="1733285" y="2072617"/>
                </a:cubicBezTo>
                <a:cubicBezTo>
                  <a:pt x="1757333" y="2051606"/>
                  <a:pt x="1791029" y="2004170"/>
                  <a:pt x="1814511" y="1995191"/>
                </a:cubicBezTo>
                <a:cubicBezTo>
                  <a:pt x="1824814" y="1991252"/>
                  <a:pt x="1833729" y="1990667"/>
                  <a:pt x="1842130" y="1993450"/>
                </a:cubicBezTo>
                <a:cubicBezTo>
                  <a:pt x="1840276" y="1825947"/>
                  <a:pt x="1838349" y="1653693"/>
                  <a:pt x="1836459" y="1484003"/>
                </a:cubicBezTo>
                <a:cubicBezTo>
                  <a:pt x="1819102" y="1483014"/>
                  <a:pt x="1806104" y="1468194"/>
                  <a:pt x="1806104" y="1450339"/>
                </a:cubicBezTo>
                <a:cubicBezTo>
                  <a:pt x="1806104" y="1432772"/>
                  <a:pt x="1818687" y="1418142"/>
                  <a:pt x="1835714" y="1416984"/>
                </a:cubicBezTo>
                <a:lnTo>
                  <a:pt x="1834851" y="1339321"/>
                </a:lnTo>
                <a:cubicBezTo>
                  <a:pt x="1818207" y="1337956"/>
                  <a:pt x="1806104" y="1323553"/>
                  <a:pt x="1806104" y="1306323"/>
                </a:cubicBezTo>
                <a:cubicBezTo>
                  <a:pt x="1806104" y="1289383"/>
                  <a:pt x="1817804" y="1275175"/>
                  <a:pt x="1834121" y="1273628"/>
                </a:cubicBezTo>
                <a:cubicBezTo>
                  <a:pt x="1833824" y="1247146"/>
                  <a:pt x="1833533" y="1220807"/>
                  <a:pt x="1833244" y="1194639"/>
                </a:cubicBezTo>
                <a:cubicBezTo>
                  <a:pt x="1817323" y="1192864"/>
                  <a:pt x="1806104" y="1178896"/>
                  <a:pt x="1806104" y="1162307"/>
                </a:cubicBezTo>
                <a:lnTo>
                  <a:pt x="1811432" y="1146833"/>
                </a:lnTo>
                <a:close/>
                <a:moveTo>
                  <a:pt x="1605683" y="1121252"/>
                </a:moveTo>
                <a:cubicBezTo>
                  <a:pt x="1605651" y="1176254"/>
                  <a:pt x="1605637" y="1232422"/>
                  <a:pt x="1605636" y="1289267"/>
                </a:cubicBezTo>
                <a:cubicBezTo>
                  <a:pt x="1622665" y="1290425"/>
                  <a:pt x="1635249" y="1305055"/>
                  <a:pt x="1635249" y="1322623"/>
                </a:cubicBezTo>
                <a:cubicBezTo>
                  <a:pt x="1635249" y="1340192"/>
                  <a:pt x="1622664" y="1354822"/>
                  <a:pt x="1605635" y="1355980"/>
                </a:cubicBezTo>
                <a:lnTo>
                  <a:pt x="1605634" y="1433281"/>
                </a:lnTo>
                <a:cubicBezTo>
                  <a:pt x="1622664" y="1434439"/>
                  <a:pt x="1635249" y="1449070"/>
                  <a:pt x="1635249" y="1466639"/>
                </a:cubicBezTo>
                <a:cubicBezTo>
                  <a:pt x="1635249" y="1484209"/>
                  <a:pt x="1622663" y="1498840"/>
                  <a:pt x="1605633" y="1499997"/>
                </a:cubicBezTo>
                <a:cubicBezTo>
                  <a:pt x="1605627" y="1525764"/>
                  <a:pt x="1605634" y="1551547"/>
                  <a:pt x="1605646" y="1577303"/>
                </a:cubicBezTo>
                <a:cubicBezTo>
                  <a:pt x="1622670" y="1578463"/>
                  <a:pt x="1635249" y="1593090"/>
                  <a:pt x="1635249" y="1610655"/>
                </a:cubicBezTo>
                <a:cubicBezTo>
                  <a:pt x="1635249" y="1628209"/>
                  <a:pt x="1622685" y="1642830"/>
                  <a:pt x="1605673" y="1643997"/>
                </a:cubicBezTo>
                <a:cubicBezTo>
                  <a:pt x="1605738" y="1835127"/>
                  <a:pt x="1605848" y="2022691"/>
                  <a:pt x="1605872" y="2188855"/>
                </a:cubicBezTo>
                <a:cubicBezTo>
                  <a:pt x="1624206" y="2152319"/>
                  <a:pt x="1656850" y="2098900"/>
                  <a:pt x="1676399" y="2080916"/>
                </a:cubicBezTo>
                <a:cubicBezTo>
                  <a:pt x="1696243" y="2062660"/>
                  <a:pt x="1701005" y="2095204"/>
                  <a:pt x="1724024" y="2080916"/>
                </a:cubicBezTo>
                <a:lnTo>
                  <a:pt x="1726763" y="2078462"/>
                </a:lnTo>
                <a:cubicBezTo>
                  <a:pt x="1724886" y="1908868"/>
                  <a:pt x="1722933" y="1734298"/>
                  <a:pt x="1721018" y="1562361"/>
                </a:cubicBezTo>
                <a:cubicBezTo>
                  <a:pt x="1703661" y="1561372"/>
                  <a:pt x="1690663" y="1546552"/>
                  <a:pt x="1690663" y="1528697"/>
                </a:cubicBezTo>
                <a:cubicBezTo>
                  <a:pt x="1690663" y="1511130"/>
                  <a:pt x="1703246" y="1496500"/>
                  <a:pt x="1720273" y="1495342"/>
                </a:cubicBezTo>
                <a:lnTo>
                  <a:pt x="1719410" y="1417679"/>
                </a:lnTo>
                <a:cubicBezTo>
                  <a:pt x="1702766" y="1416314"/>
                  <a:pt x="1690663" y="1401911"/>
                  <a:pt x="1690663" y="1384681"/>
                </a:cubicBezTo>
                <a:cubicBezTo>
                  <a:pt x="1690663" y="1367741"/>
                  <a:pt x="1702363" y="1353533"/>
                  <a:pt x="1718680" y="1351986"/>
                </a:cubicBezTo>
                <a:cubicBezTo>
                  <a:pt x="1718383" y="1325504"/>
                  <a:pt x="1718092" y="1299165"/>
                  <a:pt x="1717803" y="1272997"/>
                </a:cubicBezTo>
                <a:cubicBezTo>
                  <a:pt x="1701882" y="1271222"/>
                  <a:pt x="1690663" y="1257254"/>
                  <a:pt x="1690663" y="1240665"/>
                </a:cubicBezTo>
                <a:cubicBezTo>
                  <a:pt x="1690663" y="1224364"/>
                  <a:pt x="1701497" y="1210592"/>
                  <a:pt x="1717094" y="1208626"/>
                </a:cubicBezTo>
                <a:lnTo>
                  <a:pt x="1716286" y="1135003"/>
                </a:lnTo>
                <a:close/>
                <a:moveTo>
                  <a:pt x="5665541" y="1104091"/>
                </a:moveTo>
                <a:cubicBezTo>
                  <a:pt x="5666575" y="1105294"/>
                  <a:pt x="5666606" y="1106580"/>
                  <a:pt x="5666606" y="1107903"/>
                </a:cubicBezTo>
                <a:cubicBezTo>
                  <a:pt x="5666606" y="1111581"/>
                  <a:pt x="5666220" y="1109551"/>
                  <a:pt x="5665541" y="1104091"/>
                </a:cubicBezTo>
                <a:close/>
                <a:moveTo>
                  <a:pt x="5792963" y="1022133"/>
                </a:moveTo>
                <a:cubicBezTo>
                  <a:pt x="5793997" y="1023336"/>
                  <a:pt x="5794028" y="1024622"/>
                  <a:pt x="5794028" y="1025945"/>
                </a:cubicBezTo>
                <a:cubicBezTo>
                  <a:pt x="5794028" y="1029623"/>
                  <a:pt x="5793642" y="1027593"/>
                  <a:pt x="5792963" y="1022133"/>
                </a:cubicBezTo>
                <a:close/>
                <a:moveTo>
                  <a:pt x="5908404" y="943775"/>
                </a:moveTo>
                <a:cubicBezTo>
                  <a:pt x="5909438" y="944978"/>
                  <a:pt x="5909469" y="946264"/>
                  <a:pt x="5909469" y="947587"/>
                </a:cubicBezTo>
                <a:cubicBezTo>
                  <a:pt x="5909469" y="951265"/>
                  <a:pt x="5909083" y="949235"/>
                  <a:pt x="5908404" y="943775"/>
                </a:cubicBezTo>
                <a:close/>
                <a:moveTo>
                  <a:pt x="5984976" y="900767"/>
                </a:moveTo>
                <a:cubicBezTo>
                  <a:pt x="5986010" y="901970"/>
                  <a:pt x="5986041" y="903256"/>
                  <a:pt x="5986041" y="904579"/>
                </a:cubicBezTo>
                <a:cubicBezTo>
                  <a:pt x="5986041" y="908257"/>
                  <a:pt x="5985655" y="906227"/>
                  <a:pt x="5984976" y="900767"/>
                </a:cubicBezTo>
                <a:close/>
                <a:moveTo>
                  <a:pt x="6100417" y="822409"/>
                </a:moveTo>
                <a:cubicBezTo>
                  <a:pt x="6101451" y="823612"/>
                  <a:pt x="6101482" y="824898"/>
                  <a:pt x="6101482" y="826221"/>
                </a:cubicBezTo>
                <a:cubicBezTo>
                  <a:pt x="6101482" y="829899"/>
                  <a:pt x="6101096" y="827869"/>
                  <a:pt x="6100417" y="822409"/>
                </a:cubicBezTo>
                <a:close/>
                <a:moveTo>
                  <a:pt x="6227839" y="740451"/>
                </a:moveTo>
                <a:cubicBezTo>
                  <a:pt x="6228873" y="741654"/>
                  <a:pt x="6228904" y="742940"/>
                  <a:pt x="6228904" y="744263"/>
                </a:cubicBezTo>
                <a:cubicBezTo>
                  <a:pt x="6228904" y="747941"/>
                  <a:pt x="6228518" y="745911"/>
                  <a:pt x="6227839" y="740451"/>
                </a:cubicBezTo>
                <a:close/>
                <a:moveTo>
                  <a:pt x="6218500" y="711712"/>
                </a:moveTo>
                <a:lnTo>
                  <a:pt x="6224508" y="712520"/>
                </a:lnTo>
                <a:lnTo>
                  <a:pt x="6227839" y="740451"/>
                </a:lnTo>
                <a:cubicBezTo>
                  <a:pt x="6227787" y="727526"/>
                  <a:pt x="6224296" y="718418"/>
                  <a:pt x="6218500" y="711712"/>
                </a:cubicBezTo>
                <a:close/>
                <a:moveTo>
                  <a:pt x="1862640" y="558"/>
                </a:moveTo>
                <a:cubicBezTo>
                  <a:pt x="1867860" y="-5596"/>
                  <a:pt x="1873485" y="40513"/>
                  <a:pt x="1876838" y="69429"/>
                </a:cubicBezTo>
                <a:lnTo>
                  <a:pt x="6194409" y="719775"/>
                </a:lnTo>
                <a:lnTo>
                  <a:pt x="6196878" y="708801"/>
                </a:lnTo>
                <a:lnTo>
                  <a:pt x="6204765" y="709863"/>
                </a:lnTo>
                <a:lnTo>
                  <a:pt x="6204107" y="721236"/>
                </a:lnTo>
                <a:lnTo>
                  <a:pt x="6219824" y="723603"/>
                </a:lnTo>
                <a:lnTo>
                  <a:pt x="6203525" y="734511"/>
                </a:lnTo>
                <a:cubicBezTo>
                  <a:pt x="6202270" y="762918"/>
                  <a:pt x="6201295" y="800243"/>
                  <a:pt x="6200615" y="848538"/>
                </a:cubicBezTo>
                <a:cubicBezTo>
                  <a:pt x="6216268" y="850471"/>
                  <a:pt x="6227168" y="864276"/>
                  <a:pt x="6227168" y="880627"/>
                </a:cubicBezTo>
                <a:cubicBezTo>
                  <a:pt x="6227168" y="897287"/>
                  <a:pt x="6215852" y="911304"/>
                  <a:pt x="6199851" y="913033"/>
                </a:cubicBezTo>
                <a:cubicBezTo>
                  <a:pt x="6199568" y="936914"/>
                  <a:pt x="6199362" y="963318"/>
                  <a:pt x="6199213" y="991973"/>
                </a:cubicBezTo>
                <a:cubicBezTo>
                  <a:pt x="6215502" y="993536"/>
                  <a:pt x="6227168" y="1007728"/>
                  <a:pt x="6227168" y="1024643"/>
                </a:cubicBezTo>
                <a:cubicBezTo>
                  <a:pt x="6227168" y="1041718"/>
                  <a:pt x="6215282" y="1056017"/>
                  <a:pt x="6198813" y="1057479"/>
                </a:cubicBezTo>
                <a:cubicBezTo>
                  <a:pt x="6198679" y="1082333"/>
                  <a:pt x="6198566" y="1108447"/>
                  <a:pt x="6198492" y="1135691"/>
                </a:cubicBezTo>
                <a:cubicBezTo>
                  <a:pt x="6215104" y="1137073"/>
                  <a:pt x="6227168" y="1151458"/>
                  <a:pt x="6227168" y="1168659"/>
                </a:cubicBezTo>
                <a:cubicBezTo>
                  <a:pt x="6227168" y="1185959"/>
                  <a:pt x="6214966" y="1200409"/>
                  <a:pt x="6198243" y="1201731"/>
                </a:cubicBezTo>
                <a:cubicBezTo>
                  <a:pt x="6197738" y="1369442"/>
                  <a:pt x="6197559" y="1571710"/>
                  <a:pt x="6197555" y="1783375"/>
                </a:cubicBezTo>
                <a:cubicBezTo>
                  <a:pt x="6214584" y="1784533"/>
                  <a:pt x="6227168" y="1799163"/>
                  <a:pt x="6227168" y="1816731"/>
                </a:cubicBezTo>
                <a:cubicBezTo>
                  <a:pt x="6227168" y="1834300"/>
                  <a:pt x="6214583" y="1848930"/>
                  <a:pt x="6197554" y="1850088"/>
                </a:cubicBezTo>
                <a:lnTo>
                  <a:pt x="6197553" y="1927389"/>
                </a:lnTo>
                <a:cubicBezTo>
                  <a:pt x="6214583" y="1928547"/>
                  <a:pt x="6227168" y="1943178"/>
                  <a:pt x="6227168" y="1960747"/>
                </a:cubicBezTo>
                <a:cubicBezTo>
                  <a:pt x="6227168" y="1978317"/>
                  <a:pt x="6214582" y="1992948"/>
                  <a:pt x="6197552" y="1994105"/>
                </a:cubicBezTo>
                <a:cubicBezTo>
                  <a:pt x="6197546" y="2019872"/>
                  <a:pt x="6197553" y="2045655"/>
                  <a:pt x="6197565" y="2071411"/>
                </a:cubicBezTo>
                <a:cubicBezTo>
                  <a:pt x="6214589" y="2072571"/>
                  <a:pt x="6227168" y="2087198"/>
                  <a:pt x="6227168" y="2104763"/>
                </a:cubicBezTo>
                <a:cubicBezTo>
                  <a:pt x="6227168" y="2122317"/>
                  <a:pt x="6214604" y="2136938"/>
                  <a:pt x="6197592" y="2138105"/>
                </a:cubicBezTo>
                <a:cubicBezTo>
                  <a:pt x="6197682" y="2402491"/>
                  <a:pt x="6197858" y="2660052"/>
                  <a:pt x="6197780" y="2863588"/>
                </a:cubicBezTo>
                <a:cubicBezTo>
                  <a:pt x="6214709" y="2864799"/>
                  <a:pt x="6227168" y="2879370"/>
                  <a:pt x="6227168" y="2896851"/>
                </a:cubicBezTo>
                <a:cubicBezTo>
                  <a:pt x="6227168" y="2914350"/>
                  <a:pt x="6214683" y="2928935"/>
                  <a:pt x="6197733" y="2930134"/>
                </a:cubicBezTo>
                <a:cubicBezTo>
                  <a:pt x="6197726" y="2957178"/>
                  <a:pt x="6197701" y="2983030"/>
                  <a:pt x="6197663" y="3007555"/>
                </a:cubicBezTo>
                <a:cubicBezTo>
                  <a:pt x="6214644" y="3008739"/>
                  <a:pt x="6227168" y="3023341"/>
                  <a:pt x="6227168" y="3040867"/>
                </a:cubicBezTo>
                <a:cubicBezTo>
                  <a:pt x="6227168" y="3058441"/>
                  <a:pt x="6214576" y="3073075"/>
                  <a:pt x="6197540" y="3074230"/>
                </a:cubicBezTo>
                <a:cubicBezTo>
                  <a:pt x="6197498" y="3102490"/>
                  <a:pt x="6197426" y="3128319"/>
                  <a:pt x="6197310" y="3151425"/>
                </a:cubicBezTo>
                <a:cubicBezTo>
                  <a:pt x="6214447" y="3152526"/>
                  <a:pt x="6227168" y="3167220"/>
                  <a:pt x="6227168" y="3184883"/>
                </a:cubicBezTo>
                <a:cubicBezTo>
                  <a:pt x="6227168" y="3204767"/>
                  <a:pt x="6211048" y="3220887"/>
                  <a:pt x="6191164" y="3220887"/>
                </a:cubicBezTo>
                <a:cubicBezTo>
                  <a:pt x="6171280" y="3220887"/>
                  <a:pt x="6155160" y="3204767"/>
                  <a:pt x="6155160" y="3184883"/>
                </a:cubicBezTo>
                <a:cubicBezTo>
                  <a:pt x="6155160" y="3164999"/>
                  <a:pt x="6171280" y="3148879"/>
                  <a:pt x="6191164" y="3148879"/>
                </a:cubicBezTo>
                <a:lnTo>
                  <a:pt x="6196711" y="3151177"/>
                </a:lnTo>
                <a:lnTo>
                  <a:pt x="6195888" y="3074915"/>
                </a:lnTo>
                <a:cubicBezTo>
                  <a:pt x="6194493" y="3076756"/>
                  <a:pt x="6192842" y="3076871"/>
                  <a:pt x="6191164" y="3076871"/>
                </a:cubicBezTo>
                <a:cubicBezTo>
                  <a:pt x="6171280" y="3076871"/>
                  <a:pt x="6155160" y="3060751"/>
                  <a:pt x="6155160" y="3040867"/>
                </a:cubicBezTo>
                <a:cubicBezTo>
                  <a:pt x="6155160" y="3020983"/>
                  <a:pt x="6171280" y="3004863"/>
                  <a:pt x="6191164" y="3004863"/>
                </a:cubicBezTo>
                <a:lnTo>
                  <a:pt x="6195144" y="3006512"/>
                </a:lnTo>
                <a:lnTo>
                  <a:pt x="6194324" y="2931546"/>
                </a:lnTo>
                <a:cubicBezTo>
                  <a:pt x="6193353" y="2932806"/>
                  <a:pt x="6192264" y="2932855"/>
                  <a:pt x="6191164" y="2932855"/>
                </a:cubicBezTo>
                <a:cubicBezTo>
                  <a:pt x="6171280" y="2932855"/>
                  <a:pt x="6155160" y="2916735"/>
                  <a:pt x="6155160" y="2896851"/>
                </a:cubicBezTo>
                <a:cubicBezTo>
                  <a:pt x="6155160" y="2876967"/>
                  <a:pt x="6171280" y="2860847"/>
                  <a:pt x="6191164" y="2860847"/>
                </a:cubicBezTo>
                <a:lnTo>
                  <a:pt x="6193558" y="2861839"/>
                </a:lnTo>
                <a:cubicBezTo>
                  <a:pt x="6191004" y="2629769"/>
                  <a:pt x="6188222" y="2381468"/>
                  <a:pt x="6185515" y="2138427"/>
                </a:cubicBezTo>
                <a:cubicBezTo>
                  <a:pt x="6168158" y="2137438"/>
                  <a:pt x="6155160" y="2122618"/>
                  <a:pt x="6155160" y="2104763"/>
                </a:cubicBezTo>
                <a:cubicBezTo>
                  <a:pt x="6155160" y="2087196"/>
                  <a:pt x="6167743" y="2072566"/>
                  <a:pt x="6184770" y="2071408"/>
                </a:cubicBezTo>
                <a:lnTo>
                  <a:pt x="6183907" y="1993745"/>
                </a:lnTo>
                <a:cubicBezTo>
                  <a:pt x="6167263" y="1992380"/>
                  <a:pt x="6155160" y="1977977"/>
                  <a:pt x="6155160" y="1960747"/>
                </a:cubicBezTo>
                <a:cubicBezTo>
                  <a:pt x="6155160" y="1943807"/>
                  <a:pt x="6166860" y="1929599"/>
                  <a:pt x="6183177" y="1928052"/>
                </a:cubicBezTo>
                <a:cubicBezTo>
                  <a:pt x="6182880" y="1901570"/>
                  <a:pt x="6182589" y="1875231"/>
                  <a:pt x="6182300" y="1849063"/>
                </a:cubicBezTo>
                <a:cubicBezTo>
                  <a:pt x="6166379" y="1847288"/>
                  <a:pt x="6155160" y="1833320"/>
                  <a:pt x="6155160" y="1816731"/>
                </a:cubicBezTo>
                <a:cubicBezTo>
                  <a:pt x="6155160" y="1800430"/>
                  <a:pt x="6165994" y="1786658"/>
                  <a:pt x="6181591" y="1784692"/>
                </a:cubicBezTo>
                <a:cubicBezTo>
                  <a:pt x="6179224" y="1569999"/>
                  <a:pt x="6177048" y="1368832"/>
                  <a:pt x="6175302" y="1198093"/>
                </a:cubicBezTo>
                <a:cubicBezTo>
                  <a:pt x="6162814" y="1194274"/>
                  <a:pt x="6155160" y="1182360"/>
                  <a:pt x="6155160" y="1168659"/>
                </a:cubicBezTo>
                <a:cubicBezTo>
                  <a:pt x="6155160" y="1155206"/>
                  <a:pt x="6162539" y="1143475"/>
                  <a:pt x="6174703" y="1139474"/>
                </a:cubicBezTo>
                <a:cubicBezTo>
                  <a:pt x="6174400" y="1109698"/>
                  <a:pt x="6174115" y="1080998"/>
                  <a:pt x="6173853" y="1053476"/>
                </a:cubicBezTo>
                <a:cubicBezTo>
                  <a:pt x="6162161" y="1049216"/>
                  <a:pt x="6155160" y="1037747"/>
                  <a:pt x="6155160" y="1024643"/>
                </a:cubicBezTo>
                <a:cubicBezTo>
                  <a:pt x="6155160" y="1011767"/>
                  <a:pt x="6161920" y="1000469"/>
                  <a:pt x="6173297" y="996040"/>
                </a:cubicBezTo>
                <a:lnTo>
                  <a:pt x="6172493" y="908897"/>
                </a:lnTo>
                <a:cubicBezTo>
                  <a:pt x="6161582" y="904228"/>
                  <a:pt x="6155160" y="893177"/>
                  <a:pt x="6155160" y="880627"/>
                </a:cubicBezTo>
                <a:cubicBezTo>
                  <a:pt x="6155160" y="868267"/>
                  <a:pt x="6161388" y="857362"/>
                  <a:pt x="6172021" y="852552"/>
                </a:cubicBezTo>
                <a:cubicBezTo>
                  <a:pt x="6171918" y="841401"/>
                  <a:pt x="6171833" y="830699"/>
                  <a:pt x="6171754" y="820463"/>
                </a:cubicBezTo>
                <a:lnTo>
                  <a:pt x="6188889" y="744307"/>
                </a:lnTo>
                <a:lnTo>
                  <a:pt x="6098365" y="804891"/>
                </a:lnTo>
                <a:lnTo>
                  <a:pt x="6100417" y="822409"/>
                </a:lnTo>
                <a:lnTo>
                  <a:pt x="6096257" y="806302"/>
                </a:lnTo>
                <a:lnTo>
                  <a:pt x="6075968" y="819880"/>
                </a:lnTo>
                <a:cubicBezTo>
                  <a:pt x="6074771" y="847844"/>
                  <a:pt x="6073846" y="884110"/>
                  <a:pt x="6073193" y="930496"/>
                </a:cubicBezTo>
                <a:cubicBezTo>
                  <a:pt x="6088846" y="932429"/>
                  <a:pt x="6099746" y="946234"/>
                  <a:pt x="6099746" y="962585"/>
                </a:cubicBezTo>
                <a:cubicBezTo>
                  <a:pt x="6099746" y="979245"/>
                  <a:pt x="6088430" y="993262"/>
                  <a:pt x="6072429" y="994991"/>
                </a:cubicBezTo>
                <a:cubicBezTo>
                  <a:pt x="6072146" y="1018872"/>
                  <a:pt x="6071940" y="1045276"/>
                  <a:pt x="6071791" y="1073931"/>
                </a:cubicBezTo>
                <a:cubicBezTo>
                  <a:pt x="6088080" y="1075494"/>
                  <a:pt x="6099746" y="1089686"/>
                  <a:pt x="6099746" y="1106601"/>
                </a:cubicBezTo>
                <a:cubicBezTo>
                  <a:pt x="6099746" y="1123676"/>
                  <a:pt x="6087860" y="1137975"/>
                  <a:pt x="6071391" y="1139437"/>
                </a:cubicBezTo>
                <a:cubicBezTo>
                  <a:pt x="6071257" y="1164291"/>
                  <a:pt x="6071144" y="1190405"/>
                  <a:pt x="6071070" y="1217649"/>
                </a:cubicBezTo>
                <a:cubicBezTo>
                  <a:pt x="6087682" y="1219031"/>
                  <a:pt x="6099746" y="1233416"/>
                  <a:pt x="6099746" y="1250617"/>
                </a:cubicBezTo>
                <a:cubicBezTo>
                  <a:pt x="6099746" y="1267917"/>
                  <a:pt x="6087544" y="1282367"/>
                  <a:pt x="6070821" y="1283689"/>
                </a:cubicBezTo>
                <a:cubicBezTo>
                  <a:pt x="6070316" y="1451400"/>
                  <a:pt x="6070137" y="1653668"/>
                  <a:pt x="6070133" y="1865333"/>
                </a:cubicBezTo>
                <a:cubicBezTo>
                  <a:pt x="6087162" y="1866491"/>
                  <a:pt x="6099746" y="1881121"/>
                  <a:pt x="6099746" y="1898689"/>
                </a:cubicBezTo>
                <a:cubicBezTo>
                  <a:pt x="6099746" y="1916258"/>
                  <a:pt x="6087161" y="1930888"/>
                  <a:pt x="6070132" y="1932046"/>
                </a:cubicBezTo>
                <a:lnTo>
                  <a:pt x="6070131" y="2009347"/>
                </a:lnTo>
                <a:cubicBezTo>
                  <a:pt x="6087161" y="2010505"/>
                  <a:pt x="6099746" y="2025136"/>
                  <a:pt x="6099746" y="2042705"/>
                </a:cubicBezTo>
                <a:cubicBezTo>
                  <a:pt x="6099746" y="2060275"/>
                  <a:pt x="6087160" y="2074906"/>
                  <a:pt x="6070130" y="2076063"/>
                </a:cubicBezTo>
                <a:cubicBezTo>
                  <a:pt x="6070124" y="2101830"/>
                  <a:pt x="6070131" y="2127613"/>
                  <a:pt x="6070143" y="2153369"/>
                </a:cubicBezTo>
                <a:cubicBezTo>
                  <a:pt x="6087167" y="2154529"/>
                  <a:pt x="6099746" y="2169156"/>
                  <a:pt x="6099746" y="2186721"/>
                </a:cubicBezTo>
                <a:cubicBezTo>
                  <a:pt x="6099746" y="2204275"/>
                  <a:pt x="6087182" y="2218896"/>
                  <a:pt x="6070170" y="2220063"/>
                </a:cubicBezTo>
                <a:cubicBezTo>
                  <a:pt x="6070260" y="2484449"/>
                  <a:pt x="6070436" y="2742010"/>
                  <a:pt x="6070358" y="2945546"/>
                </a:cubicBezTo>
                <a:cubicBezTo>
                  <a:pt x="6087287" y="2946757"/>
                  <a:pt x="6099746" y="2961328"/>
                  <a:pt x="6099746" y="2978809"/>
                </a:cubicBezTo>
                <a:cubicBezTo>
                  <a:pt x="6099746" y="2996308"/>
                  <a:pt x="6087261" y="3010893"/>
                  <a:pt x="6070311" y="3012092"/>
                </a:cubicBezTo>
                <a:cubicBezTo>
                  <a:pt x="6070304" y="3039136"/>
                  <a:pt x="6070279" y="3064988"/>
                  <a:pt x="6070241" y="3089513"/>
                </a:cubicBezTo>
                <a:cubicBezTo>
                  <a:pt x="6087222" y="3090697"/>
                  <a:pt x="6099746" y="3105299"/>
                  <a:pt x="6099746" y="3122825"/>
                </a:cubicBezTo>
                <a:cubicBezTo>
                  <a:pt x="6099746" y="3140399"/>
                  <a:pt x="6087154" y="3155033"/>
                  <a:pt x="6070118" y="3156188"/>
                </a:cubicBezTo>
                <a:cubicBezTo>
                  <a:pt x="6070076" y="3184448"/>
                  <a:pt x="6070004" y="3210277"/>
                  <a:pt x="6069888" y="3233383"/>
                </a:cubicBezTo>
                <a:cubicBezTo>
                  <a:pt x="6087025" y="3234484"/>
                  <a:pt x="6099746" y="3249178"/>
                  <a:pt x="6099746" y="3266841"/>
                </a:cubicBezTo>
                <a:cubicBezTo>
                  <a:pt x="6099746" y="3286725"/>
                  <a:pt x="6083626" y="3302845"/>
                  <a:pt x="6063742" y="3302845"/>
                </a:cubicBezTo>
                <a:cubicBezTo>
                  <a:pt x="6043858" y="3302845"/>
                  <a:pt x="6027738" y="3286725"/>
                  <a:pt x="6027738" y="3266841"/>
                </a:cubicBezTo>
                <a:cubicBezTo>
                  <a:pt x="6027738" y="3246957"/>
                  <a:pt x="6043858" y="3230837"/>
                  <a:pt x="6063742" y="3230837"/>
                </a:cubicBezTo>
                <a:lnTo>
                  <a:pt x="6069289" y="3233135"/>
                </a:lnTo>
                <a:lnTo>
                  <a:pt x="6068466" y="3156873"/>
                </a:lnTo>
                <a:cubicBezTo>
                  <a:pt x="6067071" y="3158714"/>
                  <a:pt x="6065420" y="3158829"/>
                  <a:pt x="6063742" y="3158829"/>
                </a:cubicBezTo>
                <a:cubicBezTo>
                  <a:pt x="6043858" y="3158829"/>
                  <a:pt x="6027738" y="3142709"/>
                  <a:pt x="6027738" y="3122825"/>
                </a:cubicBezTo>
                <a:cubicBezTo>
                  <a:pt x="6027738" y="3102941"/>
                  <a:pt x="6043858" y="3086821"/>
                  <a:pt x="6063742" y="3086821"/>
                </a:cubicBezTo>
                <a:lnTo>
                  <a:pt x="6067722" y="3088470"/>
                </a:lnTo>
                <a:lnTo>
                  <a:pt x="6066902" y="3013504"/>
                </a:lnTo>
                <a:cubicBezTo>
                  <a:pt x="6065931" y="3014764"/>
                  <a:pt x="6064842" y="3014813"/>
                  <a:pt x="6063742" y="3014813"/>
                </a:cubicBezTo>
                <a:cubicBezTo>
                  <a:pt x="6043858" y="3014813"/>
                  <a:pt x="6027738" y="2998693"/>
                  <a:pt x="6027738" y="2978809"/>
                </a:cubicBezTo>
                <a:cubicBezTo>
                  <a:pt x="6027738" y="2958925"/>
                  <a:pt x="6043858" y="2942805"/>
                  <a:pt x="6063742" y="2942805"/>
                </a:cubicBezTo>
                <a:lnTo>
                  <a:pt x="6066136" y="2943797"/>
                </a:lnTo>
                <a:cubicBezTo>
                  <a:pt x="6063582" y="2711727"/>
                  <a:pt x="6060800" y="2463426"/>
                  <a:pt x="6058093" y="2220385"/>
                </a:cubicBezTo>
                <a:cubicBezTo>
                  <a:pt x="6040736" y="2219396"/>
                  <a:pt x="6027738" y="2204576"/>
                  <a:pt x="6027738" y="2186721"/>
                </a:cubicBezTo>
                <a:cubicBezTo>
                  <a:pt x="6027738" y="2169154"/>
                  <a:pt x="6040321" y="2154524"/>
                  <a:pt x="6057348" y="2153366"/>
                </a:cubicBezTo>
                <a:lnTo>
                  <a:pt x="6056485" y="2075703"/>
                </a:lnTo>
                <a:cubicBezTo>
                  <a:pt x="6039841" y="2074338"/>
                  <a:pt x="6027738" y="2059935"/>
                  <a:pt x="6027738" y="2042705"/>
                </a:cubicBezTo>
                <a:cubicBezTo>
                  <a:pt x="6027738" y="2025765"/>
                  <a:pt x="6039438" y="2011557"/>
                  <a:pt x="6055755" y="2010010"/>
                </a:cubicBezTo>
                <a:cubicBezTo>
                  <a:pt x="6055458" y="1983528"/>
                  <a:pt x="6055167" y="1957189"/>
                  <a:pt x="6054878" y="1931021"/>
                </a:cubicBezTo>
                <a:cubicBezTo>
                  <a:pt x="6038957" y="1929246"/>
                  <a:pt x="6027738" y="1915278"/>
                  <a:pt x="6027738" y="1898689"/>
                </a:cubicBezTo>
                <a:cubicBezTo>
                  <a:pt x="6027738" y="1882388"/>
                  <a:pt x="6038572" y="1868616"/>
                  <a:pt x="6054169" y="1866650"/>
                </a:cubicBezTo>
                <a:cubicBezTo>
                  <a:pt x="6051802" y="1651957"/>
                  <a:pt x="6049626" y="1450790"/>
                  <a:pt x="6047880" y="1280051"/>
                </a:cubicBezTo>
                <a:cubicBezTo>
                  <a:pt x="6035392" y="1276232"/>
                  <a:pt x="6027738" y="1264318"/>
                  <a:pt x="6027738" y="1250617"/>
                </a:cubicBezTo>
                <a:cubicBezTo>
                  <a:pt x="6027738" y="1237164"/>
                  <a:pt x="6035117" y="1225433"/>
                  <a:pt x="6047281" y="1221432"/>
                </a:cubicBezTo>
                <a:cubicBezTo>
                  <a:pt x="6046978" y="1191656"/>
                  <a:pt x="6046693" y="1162956"/>
                  <a:pt x="6046431" y="1135434"/>
                </a:cubicBezTo>
                <a:cubicBezTo>
                  <a:pt x="6034739" y="1131174"/>
                  <a:pt x="6027738" y="1119705"/>
                  <a:pt x="6027738" y="1106601"/>
                </a:cubicBezTo>
                <a:cubicBezTo>
                  <a:pt x="6027738" y="1093725"/>
                  <a:pt x="6034498" y="1082427"/>
                  <a:pt x="6045875" y="1077998"/>
                </a:cubicBezTo>
                <a:lnTo>
                  <a:pt x="6045071" y="990855"/>
                </a:lnTo>
                <a:cubicBezTo>
                  <a:pt x="6034160" y="986186"/>
                  <a:pt x="6027738" y="975135"/>
                  <a:pt x="6027738" y="962585"/>
                </a:cubicBezTo>
                <a:cubicBezTo>
                  <a:pt x="6027738" y="950225"/>
                  <a:pt x="6033966" y="939320"/>
                  <a:pt x="6044599" y="934510"/>
                </a:cubicBezTo>
                <a:cubicBezTo>
                  <a:pt x="6044496" y="923359"/>
                  <a:pt x="6044411" y="912657"/>
                  <a:pt x="6044332" y="902421"/>
                </a:cubicBezTo>
                <a:lnTo>
                  <a:pt x="6060588" y="830174"/>
                </a:lnTo>
                <a:lnTo>
                  <a:pt x="5982804" y="882231"/>
                </a:lnTo>
                <a:lnTo>
                  <a:pt x="5984976" y="900767"/>
                </a:lnTo>
                <a:lnTo>
                  <a:pt x="5980574" y="883724"/>
                </a:lnTo>
                <a:lnTo>
                  <a:pt x="5960572" y="897110"/>
                </a:lnTo>
                <a:cubicBezTo>
                  <a:pt x="5959355" y="925225"/>
                  <a:pt x="5958414" y="961842"/>
                  <a:pt x="5957752" y="1008854"/>
                </a:cubicBezTo>
                <a:cubicBezTo>
                  <a:pt x="5973405" y="1010787"/>
                  <a:pt x="5984305" y="1024592"/>
                  <a:pt x="5984305" y="1040943"/>
                </a:cubicBezTo>
                <a:cubicBezTo>
                  <a:pt x="5984305" y="1057603"/>
                  <a:pt x="5972989" y="1071620"/>
                  <a:pt x="5956988" y="1073349"/>
                </a:cubicBezTo>
                <a:cubicBezTo>
                  <a:pt x="5956705" y="1097230"/>
                  <a:pt x="5956499" y="1123634"/>
                  <a:pt x="5956350" y="1152289"/>
                </a:cubicBezTo>
                <a:cubicBezTo>
                  <a:pt x="5972639" y="1153852"/>
                  <a:pt x="5984305" y="1168044"/>
                  <a:pt x="5984305" y="1184959"/>
                </a:cubicBezTo>
                <a:cubicBezTo>
                  <a:pt x="5984305" y="1202034"/>
                  <a:pt x="5972419" y="1216333"/>
                  <a:pt x="5955950" y="1217795"/>
                </a:cubicBezTo>
                <a:cubicBezTo>
                  <a:pt x="5955816" y="1242649"/>
                  <a:pt x="5955703" y="1268763"/>
                  <a:pt x="5955629" y="1296007"/>
                </a:cubicBezTo>
                <a:cubicBezTo>
                  <a:pt x="5972241" y="1297389"/>
                  <a:pt x="5984305" y="1311774"/>
                  <a:pt x="5984305" y="1328975"/>
                </a:cubicBezTo>
                <a:cubicBezTo>
                  <a:pt x="5984305" y="1346275"/>
                  <a:pt x="5972103" y="1360725"/>
                  <a:pt x="5955380" y="1362047"/>
                </a:cubicBezTo>
                <a:cubicBezTo>
                  <a:pt x="5954875" y="1529758"/>
                  <a:pt x="5954696" y="1732026"/>
                  <a:pt x="5954692" y="1943691"/>
                </a:cubicBezTo>
                <a:cubicBezTo>
                  <a:pt x="5971721" y="1944849"/>
                  <a:pt x="5984305" y="1959479"/>
                  <a:pt x="5984305" y="1977047"/>
                </a:cubicBezTo>
                <a:cubicBezTo>
                  <a:pt x="5984305" y="1994616"/>
                  <a:pt x="5971720" y="2009246"/>
                  <a:pt x="5954691" y="2010404"/>
                </a:cubicBezTo>
                <a:lnTo>
                  <a:pt x="5954690" y="2087705"/>
                </a:lnTo>
                <a:cubicBezTo>
                  <a:pt x="5971720" y="2088863"/>
                  <a:pt x="5984305" y="2103494"/>
                  <a:pt x="5984305" y="2121063"/>
                </a:cubicBezTo>
                <a:cubicBezTo>
                  <a:pt x="5984305" y="2138633"/>
                  <a:pt x="5971719" y="2153264"/>
                  <a:pt x="5954689" y="2154421"/>
                </a:cubicBezTo>
                <a:cubicBezTo>
                  <a:pt x="5954683" y="2180188"/>
                  <a:pt x="5954690" y="2205971"/>
                  <a:pt x="5954702" y="2231727"/>
                </a:cubicBezTo>
                <a:cubicBezTo>
                  <a:pt x="5971726" y="2232887"/>
                  <a:pt x="5984305" y="2247514"/>
                  <a:pt x="5984305" y="2265079"/>
                </a:cubicBezTo>
                <a:cubicBezTo>
                  <a:pt x="5984305" y="2282633"/>
                  <a:pt x="5971741" y="2297254"/>
                  <a:pt x="5954729" y="2298421"/>
                </a:cubicBezTo>
                <a:cubicBezTo>
                  <a:pt x="5954819" y="2562807"/>
                  <a:pt x="5954995" y="2820368"/>
                  <a:pt x="5954917" y="3023904"/>
                </a:cubicBezTo>
                <a:cubicBezTo>
                  <a:pt x="5971846" y="3025115"/>
                  <a:pt x="5984305" y="3039686"/>
                  <a:pt x="5984305" y="3057167"/>
                </a:cubicBezTo>
                <a:cubicBezTo>
                  <a:pt x="5984305" y="3074666"/>
                  <a:pt x="5971820" y="3089251"/>
                  <a:pt x="5954870" y="3090450"/>
                </a:cubicBezTo>
                <a:cubicBezTo>
                  <a:pt x="5954863" y="3117494"/>
                  <a:pt x="5954838" y="3143346"/>
                  <a:pt x="5954800" y="3167871"/>
                </a:cubicBezTo>
                <a:cubicBezTo>
                  <a:pt x="5971781" y="3169055"/>
                  <a:pt x="5984305" y="3183657"/>
                  <a:pt x="5984305" y="3201183"/>
                </a:cubicBezTo>
                <a:cubicBezTo>
                  <a:pt x="5984305" y="3218757"/>
                  <a:pt x="5971713" y="3233391"/>
                  <a:pt x="5954677" y="3234546"/>
                </a:cubicBezTo>
                <a:cubicBezTo>
                  <a:pt x="5954635" y="3262806"/>
                  <a:pt x="5954563" y="3288635"/>
                  <a:pt x="5954447" y="3311741"/>
                </a:cubicBezTo>
                <a:cubicBezTo>
                  <a:pt x="5971584" y="3312842"/>
                  <a:pt x="5984305" y="3327536"/>
                  <a:pt x="5984305" y="3345199"/>
                </a:cubicBezTo>
                <a:cubicBezTo>
                  <a:pt x="5984305" y="3365083"/>
                  <a:pt x="5968185" y="3381203"/>
                  <a:pt x="5948301" y="3381203"/>
                </a:cubicBezTo>
                <a:cubicBezTo>
                  <a:pt x="5928417" y="3381203"/>
                  <a:pt x="5912297" y="3365083"/>
                  <a:pt x="5912297" y="3345199"/>
                </a:cubicBezTo>
                <a:cubicBezTo>
                  <a:pt x="5912297" y="3325315"/>
                  <a:pt x="5928417" y="3309195"/>
                  <a:pt x="5948301" y="3309195"/>
                </a:cubicBezTo>
                <a:lnTo>
                  <a:pt x="5953848" y="3311493"/>
                </a:lnTo>
                <a:lnTo>
                  <a:pt x="5953025" y="3235231"/>
                </a:lnTo>
                <a:cubicBezTo>
                  <a:pt x="5951630" y="3237072"/>
                  <a:pt x="5949979" y="3237187"/>
                  <a:pt x="5948301" y="3237187"/>
                </a:cubicBezTo>
                <a:cubicBezTo>
                  <a:pt x="5928417" y="3237187"/>
                  <a:pt x="5912297" y="3221067"/>
                  <a:pt x="5912297" y="3201183"/>
                </a:cubicBezTo>
                <a:cubicBezTo>
                  <a:pt x="5912297" y="3181299"/>
                  <a:pt x="5928417" y="3165179"/>
                  <a:pt x="5948301" y="3165179"/>
                </a:cubicBezTo>
                <a:lnTo>
                  <a:pt x="5952281" y="3166828"/>
                </a:lnTo>
                <a:lnTo>
                  <a:pt x="5951461" y="3091862"/>
                </a:lnTo>
                <a:cubicBezTo>
                  <a:pt x="5950490" y="3093122"/>
                  <a:pt x="5949401" y="3093171"/>
                  <a:pt x="5948301" y="3093171"/>
                </a:cubicBezTo>
                <a:cubicBezTo>
                  <a:pt x="5928417" y="3093171"/>
                  <a:pt x="5912297" y="3077051"/>
                  <a:pt x="5912297" y="3057167"/>
                </a:cubicBezTo>
                <a:cubicBezTo>
                  <a:pt x="5912297" y="3037283"/>
                  <a:pt x="5928417" y="3021163"/>
                  <a:pt x="5948301" y="3021163"/>
                </a:cubicBezTo>
                <a:lnTo>
                  <a:pt x="5950695" y="3022155"/>
                </a:lnTo>
                <a:cubicBezTo>
                  <a:pt x="5948141" y="2790085"/>
                  <a:pt x="5945359" y="2541784"/>
                  <a:pt x="5942652" y="2298743"/>
                </a:cubicBezTo>
                <a:cubicBezTo>
                  <a:pt x="5925295" y="2297754"/>
                  <a:pt x="5912297" y="2282934"/>
                  <a:pt x="5912297" y="2265079"/>
                </a:cubicBezTo>
                <a:cubicBezTo>
                  <a:pt x="5912297" y="2247512"/>
                  <a:pt x="5924880" y="2232882"/>
                  <a:pt x="5941907" y="2231724"/>
                </a:cubicBezTo>
                <a:lnTo>
                  <a:pt x="5941044" y="2154061"/>
                </a:lnTo>
                <a:cubicBezTo>
                  <a:pt x="5924400" y="2152696"/>
                  <a:pt x="5912297" y="2138293"/>
                  <a:pt x="5912297" y="2121063"/>
                </a:cubicBezTo>
                <a:cubicBezTo>
                  <a:pt x="5912297" y="2104123"/>
                  <a:pt x="5923997" y="2089915"/>
                  <a:pt x="5940314" y="2088368"/>
                </a:cubicBezTo>
                <a:cubicBezTo>
                  <a:pt x="5940017" y="2061886"/>
                  <a:pt x="5939726" y="2035547"/>
                  <a:pt x="5939437" y="2009379"/>
                </a:cubicBezTo>
                <a:cubicBezTo>
                  <a:pt x="5923516" y="2007604"/>
                  <a:pt x="5912297" y="1993636"/>
                  <a:pt x="5912297" y="1977047"/>
                </a:cubicBezTo>
                <a:cubicBezTo>
                  <a:pt x="5912297" y="1960746"/>
                  <a:pt x="5923131" y="1946974"/>
                  <a:pt x="5938728" y="1945008"/>
                </a:cubicBezTo>
                <a:cubicBezTo>
                  <a:pt x="5936361" y="1730315"/>
                  <a:pt x="5934185" y="1529148"/>
                  <a:pt x="5932439" y="1358409"/>
                </a:cubicBezTo>
                <a:cubicBezTo>
                  <a:pt x="5919951" y="1354590"/>
                  <a:pt x="5912297" y="1342676"/>
                  <a:pt x="5912297" y="1328975"/>
                </a:cubicBezTo>
                <a:cubicBezTo>
                  <a:pt x="5912297" y="1315522"/>
                  <a:pt x="5919676" y="1303791"/>
                  <a:pt x="5931840" y="1299790"/>
                </a:cubicBezTo>
                <a:cubicBezTo>
                  <a:pt x="5931537" y="1270014"/>
                  <a:pt x="5931252" y="1241314"/>
                  <a:pt x="5930990" y="1213792"/>
                </a:cubicBezTo>
                <a:cubicBezTo>
                  <a:pt x="5919298" y="1209532"/>
                  <a:pt x="5912297" y="1198063"/>
                  <a:pt x="5912297" y="1184959"/>
                </a:cubicBezTo>
                <a:cubicBezTo>
                  <a:pt x="5912297" y="1172083"/>
                  <a:pt x="5919057" y="1160785"/>
                  <a:pt x="5930434" y="1156356"/>
                </a:cubicBezTo>
                <a:lnTo>
                  <a:pt x="5929630" y="1069213"/>
                </a:lnTo>
                <a:cubicBezTo>
                  <a:pt x="5918719" y="1064544"/>
                  <a:pt x="5912297" y="1053493"/>
                  <a:pt x="5912297" y="1040943"/>
                </a:cubicBezTo>
                <a:cubicBezTo>
                  <a:pt x="5912297" y="1028583"/>
                  <a:pt x="5918525" y="1017678"/>
                  <a:pt x="5929158" y="1012868"/>
                </a:cubicBezTo>
                <a:cubicBezTo>
                  <a:pt x="5929055" y="1001717"/>
                  <a:pt x="5928970" y="991015"/>
                  <a:pt x="5928891" y="980779"/>
                </a:cubicBezTo>
                <a:lnTo>
                  <a:pt x="5945438" y="907239"/>
                </a:lnTo>
                <a:lnTo>
                  <a:pt x="5907128" y="932879"/>
                </a:lnTo>
                <a:cubicBezTo>
                  <a:pt x="5907617" y="937218"/>
                  <a:pt x="5908050" y="940954"/>
                  <a:pt x="5908404" y="943775"/>
                </a:cubicBezTo>
                <a:lnTo>
                  <a:pt x="5905816" y="933756"/>
                </a:lnTo>
                <a:lnTo>
                  <a:pt x="5883664" y="948582"/>
                </a:lnTo>
                <a:cubicBezTo>
                  <a:pt x="5882602" y="975468"/>
                  <a:pt x="5881777" y="1009431"/>
                  <a:pt x="5881180" y="1051862"/>
                </a:cubicBezTo>
                <a:cubicBezTo>
                  <a:pt x="5896833" y="1053795"/>
                  <a:pt x="5907733" y="1067600"/>
                  <a:pt x="5907733" y="1083951"/>
                </a:cubicBezTo>
                <a:cubicBezTo>
                  <a:pt x="5907733" y="1100611"/>
                  <a:pt x="5896417" y="1114628"/>
                  <a:pt x="5880416" y="1116357"/>
                </a:cubicBezTo>
                <a:cubicBezTo>
                  <a:pt x="5880133" y="1140238"/>
                  <a:pt x="5879927" y="1166642"/>
                  <a:pt x="5879778" y="1195297"/>
                </a:cubicBezTo>
                <a:cubicBezTo>
                  <a:pt x="5896067" y="1196860"/>
                  <a:pt x="5907733" y="1211052"/>
                  <a:pt x="5907733" y="1227967"/>
                </a:cubicBezTo>
                <a:cubicBezTo>
                  <a:pt x="5907733" y="1245042"/>
                  <a:pt x="5895847" y="1259341"/>
                  <a:pt x="5879378" y="1260803"/>
                </a:cubicBezTo>
                <a:cubicBezTo>
                  <a:pt x="5879244" y="1285657"/>
                  <a:pt x="5879131" y="1311771"/>
                  <a:pt x="5879057" y="1339015"/>
                </a:cubicBezTo>
                <a:cubicBezTo>
                  <a:pt x="5895669" y="1340397"/>
                  <a:pt x="5907733" y="1354782"/>
                  <a:pt x="5907733" y="1371983"/>
                </a:cubicBezTo>
                <a:cubicBezTo>
                  <a:pt x="5907733" y="1389283"/>
                  <a:pt x="5895531" y="1403733"/>
                  <a:pt x="5878808" y="1405055"/>
                </a:cubicBezTo>
                <a:cubicBezTo>
                  <a:pt x="5878303" y="1572766"/>
                  <a:pt x="5878124" y="1775034"/>
                  <a:pt x="5878120" y="1986699"/>
                </a:cubicBezTo>
                <a:cubicBezTo>
                  <a:pt x="5895149" y="1987857"/>
                  <a:pt x="5907733" y="2002487"/>
                  <a:pt x="5907733" y="2020055"/>
                </a:cubicBezTo>
                <a:cubicBezTo>
                  <a:pt x="5907733" y="2037624"/>
                  <a:pt x="5895148" y="2052254"/>
                  <a:pt x="5878119" y="2053412"/>
                </a:cubicBezTo>
                <a:lnTo>
                  <a:pt x="5878118" y="2130713"/>
                </a:lnTo>
                <a:cubicBezTo>
                  <a:pt x="5895148" y="2131871"/>
                  <a:pt x="5907733" y="2146502"/>
                  <a:pt x="5907733" y="2164071"/>
                </a:cubicBezTo>
                <a:cubicBezTo>
                  <a:pt x="5907733" y="2181641"/>
                  <a:pt x="5895147" y="2196272"/>
                  <a:pt x="5878117" y="2197429"/>
                </a:cubicBezTo>
                <a:cubicBezTo>
                  <a:pt x="5878111" y="2223196"/>
                  <a:pt x="5878118" y="2248979"/>
                  <a:pt x="5878130" y="2274735"/>
                </a:cubicBezTo>
                <a:cubicBezTo>
                  <a:pt x="5895154" y="2275895"/>
                  <a:pt x="5907733" y="2290522"/>
                  <a:pt x="5907733" y="2308087"/>
                </a:cubicBezTo>
                <a:cubicBezTo>
                  <a:pt x="5907733" y="2325641"/>
                  <a:pt x="5895169" y="2340262"/>
                  <a:pt x="5878157" y="2341429"/>
                </a:cubicBezTo>
                <a:cubicBezTo>
                  <a:pt x="5878247" y="2605815"/>
                  <a:pt x="5878423" y="2863376"/>
                  <a:pt x="5878345" y="3066912"/>
                </a:cubicBezTo>
                <a:cubicBezTo>
                  <a:pt x="5895274" y="3068123"/>
                  <a:pt x="5907733" y="3082694"/>
                  <a:pt x="5907733" y="3100175"/>
                </a:cubicBezTo>
                <a:cubicBezTo>
                  <a:pt x="5907733" y="3117674"/>
                  <a:pt x="5895248" y="3132259"/>
                  <a:pt x="5878298" y="3133458"/>
                </a:cubicBezTo>
                <a:cubicBezTo>
                  <a:pt x="5878291" y="3160502"/>
                  <a:pt x="5878266" y="3186354"/>
                  <a:pt x="5878228" y="3210879"/>
                </a:cubicBezTo>
                <a:cubicBezTo>
                  <a:pt x="5895209" y="3212063"/>
                  <a:pt x="5907733" y="3226665"/>
                  <a:pt x="5907733" y="3244191"/>
                </a:cubicBezTo>
                <a:cubicBezTo>
                  <a:pt x="5907733" y="3261765"/>
                  <a:pt x="5895141" y="3276399"/>
                  <a:pt x="5878105" y="3277554"/>
                </a:cubicBezTo>
                <a:cubicBezTo>
                  <a:pt x="5878063" y="3305814"/>
                  <a:pt x="5877991" y="3331643"/>
                  <a:pt x="5877875" y="3354749"/>
                </a:cubicBezTo>
                <a:cubicBezTo>
                  <a:pt x="5895012" y="3355850"/>
                  <a:pt x="5907733" y="3370544"/>
                  <a:pt x="5907733" y="3388207"/>
                </a:cubicBezTo>
                <a:cubicBezTo>
                  <a:pt x="5907733" y="3408091"/>
                  <a:pt x="5891613" y="3424211"/>
                  <a:pt x="5871729" y="3424211"/>
                </a:cubicBezTo>
                <a:cubicBezTo>
                  <a:pt x="5851845" y="3424211"/>
                  <a:pt x="5835725" y="3408091"/>
                  <a:pt x="5835725" y="3388207"/>
                </a:cubicBezTo>
                <a:cubicBezTo>
                  <a:pt x="5835725" y="3368323"/>
                  <a:pt x="5851845" y="3352203"/>
                  <a:pt x="5871729" y="3352203"/>
                </a:cubicBezTo>
                <a:lnTo>
                  <a:pt x="5877276" y="3354501"/>
                </a:lnTo>
                <a:lnTo>
                  <a:pt x="5876453" y="3278239"/>
                </a:lnTo>
                <a:cubicBezTo>
                  <a:pt x="5875058" y="3280080"/>
                  <a:pt x="5873407" y="3280195"/>
                  <a:pt x="5871729" y="3280195"/>
                </a:cubicBezTo>
                <a:cubicBezTo>
                  <a:pt x="5851845" y="3280195"/>
                  <a:pt x="5835725" y="3264075"/>
                  <a:pt x="5835725" y="3244191"/>
                </a:cubicBezTo>
                <a:cubicBezTo>
                  <a:pt x="5835725" y="3224307"/>
                  <a:pt x="5851845" y="3208187"/>
                  <a:pt x="5871729" y="3208187"/>
                </a:cubicBezTo>
                <a:lnTo>
                  <a:pt x="5875709" y="3209836"/>
                </a:lnTo>
                <a:lnTo>
                  <a:pt x="5874889" y="3134870"/>
                </a:lnTo>
                <a:cubicBezTo>
                  <a:pt x="5873918" y="3136130"/>
                  <a:pt x="5872829" y="3136179"/>
                  <a:pt x="5871729" y="3136179"/>
                </a:cubicBezTo>
                <a:cubicBezTo>
                  <a:pt x="5851845" y="3136179"/>
                  <a:pt x="5835725" y="3120059"/>
                  <a:pt x="5835725" y="3100175"/>
                </a:cubicBezTo>
                <a:cubicBezTo>
                  <a:pt x="5835725" y="3080291"/>
                  <a:pt x="5851845" y="3064171"/>
                  <a:pt x="5871729" y="3064171"/>
                </a:cubicBezTo>
                <a:lnTo>
                  <a:pt x="5874123" y="3065163"/>
                </a:lnTo>
                <a:cubicBezTo>
                  <a:pt x="5871569" y="2833093"/>
                  <a:pt x="5868787" y="2584792"/>
                  <a:pt x="5866080" y="2341751"/>
                </a:cubicBezTo>
                <a:cubicBezTo>
                  <a:pt x="5848723" y="2340762"/>
                  <a:pt x="5835725" y="2325942"/>
                  <a:pt x="5835725" y="2308087"/>
                </a:cubicBezTo>
                <a:cubicBezTo>
                  <a:pt x="5835725" y="2290520"/>
                  <a:pt x="5848308" y="2275890"/>
                  <a:pt x="5865335" y="2274732"/>
                </a:cubicBezTo>
                <a:lnTo>
                  <a:pt x="5864472" y="2197069"/>
                </a:lnTo>
                <a:cubicBezTo>
                  <a:pt x="5847828" y="2195704"/>
                  <a:pt x="5835725" y="2181301"/>
                  <a:pt x="5835725" y="2164071"/>
                </a:cubicBezTo>
                <a:cubicBezTo>
                  <a:pt x="5835725" y="2147131"/>
                  <a:pt x="5847425" y="2132923"/>
                  <a:pt x="5863742" y="2131376"/>
                </a:cubicBezTo>
                <a:cubicBezTo>
                  <a:pt x="5863445" y="2104894"/>
                  <a:pt x="5863154" y="2078555"/>
                  <a:pt x="5862865" y="2052387"/>
                </a:cubicBezTo>
                <a:cubicBezTo>
                  <a:pt x="5846944" y="2050612"/>
                  <a:pt x="5835725" y="2036644"/>
                  <a:pt x="5835725" y="2020055"/>
                </a:cubicBezTo>
                <a:cubicBezTo>
                  <a:pt x="5835725" y="2003754"/>
                  <a:pt x="5846559" y="1989982"/>
                  <a:pt x="5862156" y="1988016"/>
                </a:cubicBezTo>
                <a:cubicBezTo>
                  <a:pt x="5859789" y="1773323"/>
                  <a:pt x="5857613" y="1572156"/>
                  <a:pt x="5855867" y="1401417"/>
                </a:cubicBezTo>
                <a:cubicBezTo>
                  <a:pt x="5843379" y="1397598"/>
                  <a:pt x="5835725" y="1385684"/>
                  <a:pt x="5835725" y="1371983"/>
                </a:cubicBezTo>
                <a:cubicBezTo>
                  <a:pt x="5835725" y="1358530"/>
                  <a:pt x="5843104" y="1346799"/>
                  <a:pt x="5855268" y="1342798"/>
                </a:cubicBezTo>
                <a:cubicBezTo>
                  <a:pt x="5854965" y="1313022"/>
                  <a:pt x="5854680" y="1284322"/>
                  <a:pt x="5854418" y="1256800"/>
                </a:cubicBezTo>
                <a:cubicBezTo>
                  <a:pt x="5842726" y="1252540"/>
                  <a:pt x="5835725" y="1241071"/>
                  <a:pt x="5835725" y="1227967"/>
                </a:cubicBezTo>
                <a:cubicBezTo>
                  <a:pt x="5835725" y="1215091"/>
                  <a:pt x="5842485" y="1203793"/>
                  <a:pt x="5853862" y="1199364"/>
                </a:cubicBezTo>
                <a:lnTo>
                  <a:pt x="5853058" y="1112221"/>
                </a:lnTo>
                <a:cubicBezTo>
                  <a:pt x="5842147" y="1107552"/>
                  <a:pt x="5835725" y="1096501"/>
                  <a:pt x="5835725" y="1083951"/>
                </a:cubicBezTo>
                <a:cubicBezTo>
                  <a:pt x="5835725" y="1071591"/>
                  <a:pt x="5841953" y="1060686"/>
                  <a:pt x="5852586" y="1055876"/>
                </a:cubicBezTo>
                <a:cubicBezTo>
                  <a:pt x="5852483" y="1044725"/>
                  <a:pt x="5852398" y="1034023"/>
                  <a:pt x="5852319" y="1023787"/>
                </a:cubicBezTo>
                <a:lnTo>
                  <a:pt x="5866683" y="959946"/>
                </a:lnTo>
                <a:lnTo>
                  <a:pt x="5791567" y="1010218"/>
                </a:lnTo>
                <a:cubicBezTo>
                  <a:pt x="5792109" y="1014991"/>
                  <a:pt x="5792582" y="1019094"/>
                  <a:pt x="5792963" y="1022133"/>
                </a:cubicBezTo>
                <a:lnTo>
                  <a:pt x="5790133" y="1011178"/>
                </a:lnTo>
                <a:lnTo>
                  <a:pt x="5768268" y="1025812"/>
                </a:lnTo>
                <a:cubicBezTo>
                  <a:pt x="5767185" y="1052874"/>
                  <a:pt x="5766345" y="1087194"/>
                  <a:pt x="5765739" y="1130220"/>
                </a:cubicBezTo>
                <a:cubicBezTo>
                  <a:pt x="5781392" y="1132153"/>
                  <a:pt x="5792292" y="1145958"/>
                  <a:pt x="5792292" y="1162309"/>
                </a:cubicBezTo>
                <a:cubicBezTo>
                  <a:pt x="5792292" y="1178969"/>
                  <a:pt x="5780976" y="1192986"/>
                  <a:pt x="5764975" y="1194715"/>
                </a:cubicBezTo>
                <a:cubicBezTo>
                  <a:pt x="5764692" y="1218596"/>
                  <a:pt x="5764486" y="1245000"/>
                  <a:pt x="5764337" y="1273655"/>
                </a:cubicBezTo>
                <a:cubicBezTo>
                  <a:pt x="5780626" y="1275218"/>
                  <a:pt x="5792292" y="1289410"/>
                  <a:pt x="5792292" y="1306325"/>
                </a:cubicBezTo>
                <a:cubicBezTo>
                  <a:pt x="5792292" y="1323400"/>
                  <a:pt x="5780406" y="1337699"/>
                  <a:pt x="5763937" y="1339161"/>
                </a:cubicBezTo>
                <a:cubicBezTo>
                  <a:pt x="5763803" y="1364015"/>
                  <a:pt x="5763690" y="1390129"/>
                  <a:pt x="5763616" y="1417373"/>
                </a:cubicBezTo>
                <a:cubicBezTo>
                  <a:pt x="5780228" y="1418755"/>
                  <a:pt x="5792292" y="1433140"/>
                  <a:pt x="5792292" y="1450341"/>
                </a:cubicBezTo>
                <a:cubicBezTo>
                  <a:pt x="5792292" y="1467641"/>
                  <a:pt x="5780090" y="1482091"/>
                  <a:pt x="5763367" y="1483413"/>
                </a:cubicBezTo>
                <a:cubicBezTo>
                  <a:pt x="5762862" y="1651124"/>
                  <a:pt x="5762683" y="1853392"/>
                  <a:pt x="5762679" y="2065057"/>
                </a:cubicBezTo>
                <a:cubicBezTo>
                  <a:pt x="5779708" y="2066215"/>
                  <a:pt x="5792292" y="2080845"/>
                  <a:pt x="5792292" y="2098413"/>
                </a:cubicBezTo>
                <a:cubicBezTo>
                  <a:pt x="5792292" y="2115982"/>
                  <a:pt x="5779707" y="2130612"/>
                  <a:pt x="5762678" y="2131770"/>
                </a:cubicBezTo>
                <a:lnTo>
                  <a:pt x="5762677" y="2209071"/>
                </a:lnTo>
                <a:cubicBezTo>
                  <a:pt x="5779707" y="2210229"/>
                  <a:pt x="5792292" y="2224860"/>
                  <a:pt x="5792292" y="2242429"/>
                </a:cubicBezTo>
                <a:cubicBezTo>
                  <a:pt x="5792292" y="2259999"/>
                  <a:pt x="5779706" y="2274630"/>
                  <a:pt x="5762676" y="2275787"/>
                </a:cubicBezTo>
                <a:cubicBezTo>
                  <a:pt x="5762670" y="2301554"/>
                  <a:pt x="5762677" y="2327337"/>
                  <a:pt x="5762689" y="2353093"/>
                </a:cubicBezTo>
                <a:cubicBezTo>
                  <a:pt x="5779713" y="2354253"/>
                  <a:pt x="5792292" y="2368880"/>
                  <a:pt x="5792292" y="2386445"/>
                </a:cubicBezTo>
                <a:cubicBezTo>
                  <a:pt x="5792292" y="2403999"/>
                  <a:pt x="5779728" y="2418620"/>
                  <a:pt x="5762716" y="2419787"/>
                </a:cubicBezTo>
                <a:cubicBezTo>
                  <a:pt x="5762806" y="2684173"/>
                  <a:pt x="5762982" y="2941734"/>
                  <a:pt x="5762904" y="3145270"/>
                </a:cubicBezTo>
                <a:cubicBezTo>
                  <a:pt x="5779833" y="3146481"/>
                  <a:pt x="5792292" y="3161052"/>
                  <a:pt x="5792292" y="3178533"/>
                </a:cubicBezTo>
                <a:cubicBezTo>
                  <a:pt x="5792292" y="3196032"/>
                  <a:pt x="5779807" y="3210617"/>
                  <a:pt x="5762857" y="3211816"/>
                </a:cubicBezTo>
                <a:cubicBezTo>
                  <a:pt x="5762850" y="3238860"/>
                  <a:pt x="5762825" y="3264712"/>
                  <a:pt x="5762787" y="3289237"/>
                </a:cubicBezTo>
                <a:cubicBezTo>
                  <a:pt x="5779768" y="3290421"/>
                  <a:pt x="5792292" y="3305023"/>
                  <a:pt x="5792292" y="3322549"/>
                </a:cubicBezTo>
                <a:cubicBezTo>
                  <a:pt x="5792292" y="3340123"/>
                  <a:pt x="5779700" y="3354757"/>
                  <a:pt x="5762664" y="3355912"/>
                </a:cubicBezTo>
                <a:cubicBezTo>
                  <a:pt x="5762622" y="3384172"/>
                  <a:pt x="5762550" y="3410001"/>
                  <a:pt x="5762434" y="3433107"/>
                </a:cubicBezTo>
                <a:cubicBezTo>
                  <a:pt x="5779571" y="3434208"/>
                  <a:pt x="5792292" y="3448902"/>
                  <a:pt x="5792292" y="3466565"/>
                </a:cubicBezTo>
                <a:cubicBezTo>
                  <a:pt x="5792292" y="3486449"/>
                  <a:pt x="5776172" y="3502569"/>
                  <a:pt x="5756288" y="3502569"/>
                </a:cubicBezTo>
                <a:cubicBezTo>
                  <a:pt x="5736404" y="3502569"/>
                  <a:pt x="5720284" y="3486449"/>
                  <a:pt x="5720284" y="3466565"/>
                </a:cubicBezTo>
                <a:cubicBezTo>
                  <a:pt x="5720284" y="3446681"/>
                  <a:pt x="5736404" y="3430561"/>
                  <a:pt x="5756288" y="3430561"/>
                </a:cubicBezTo>
                <a:lnTo>
                  <a:pt x="5761835" y="3432859"/>
                </a:lnTo>
                <a:lnTo>
                  <a:pt x="5761012" y="3356597"/>
                </a:lnTo>
                <a:cubicBezTo>
                  <a:pt x="5759617" y="3358438"/>
                  <a:pt x="5757966" y="3358553"/>
                  <a:pt x="5756288" y="3358553"/>
                </a:cubicBezTo>
                <a:cubicBezTo>
                  <a:pt x="5736404" y="3358553"/>
                  <a:pt x="5720284" y="3342433"/>
                  <a:pt x="5720284" y="3322549"/>
                </a:cubicBezTo>
                <a:cubicBezTo>
                  <a:pt x="5720284" y="3302665"/>
                  <a:pt x="5736404" y="3286545"/>
                  <a:pt x="5756288" y="3286545"/>
                </a:cubicBezTo>
                <a:lnTo>
                  <a:pt x="5760268" y="3288194"/>
                </a:lnTo>
                <a:lnTo>
                  <a:pt x="5759448" y="3213228"/>
                </a:lnTo>
                <a:cubicBezTo>
                  <a:pt x="5758477" y="3214488"/>
                  <a:pt x="5757388" y="3214537"/>
                  <a:pt x="5756288" y="3214537"/>
                </a:cubicBezTo>
                <a:cubicBezTo>
                  <a:pt x="5736404" y="3214537"/>
                  <a:pt x="5720284" y="3198417"/>
                  <a:pt x="5720284" y="3178533"/>
                </a:cubicBezTo>
                <a:cubicBezTo>
                  <a:pt x="5720284" y="3158649"/>
                  <a:pt x="5736404" y="3142529"/>
                  <a:pt x="5756288" y="3142529"/>
                </a:cubicBezTo>
                <a:lnTo>
                  <a:pt x="5758682" y="3143521"/>
                </a:lnTo>
                <a:cubicBezTo>
                  <a:pt x="5756128" y="2911451"/>
                  <a:pt x="5753346" y="2663150"/>
                  <a:pt x="5750639" y="2420109"/>
                </a:cubicBezTo>
                <a:cubicBezTo>
                  <a:pt x="5733282" y="2419120"/>
                  <a:pt x="5720284" y="2404300"/>
                  <a:pt x="5720284" y="2386445"/>
                </a:cubicBezTo>
                <a:cubicBezTo>
                  <a:pt x="5720284" y="2368878"/>
                  <a:pt x="5732867" y="2354248"/>
                  <a:pt x="5749894" y="2353090"/>
                </a:cubicBezTo>
                <a:lnTo>
                  <a:pt x="5749031" y="2275427"/>
                </a:lnTo>
                <a:cubicBezTo>
                  <a:pt x="5732387" y="2274062"/>
                  <a:pt x="5720284" y="2259659"/>
                  <a:pt x="5720284" y="2242429"/>
                </a:cubicBezTo>
                <a:cubicBezTo>
                  <a:pt x="5720284" y="2225489"/>
                  <a:pt x="5731984" y="2211281"/>
                  <a:pt x="5748301" y="2209734"/>
                </a:cubicBezTo>
                <a:cubicBezTo>
                  <a:pt x="5748004" y="2183252"/>
                  <a:pt x="5747713" y="2156913"/>
                  <a:pt x="5747424" y="2130745"/>
                </a:cubicBezTo>
                <a:cubicBezTo>
                  <a:pt x="5731503" y="2128970"/>
                  <a:pt x="5720284" y="2115002"/>
                  <a:pt x="5720284" y="2098413"/>
                </a:cubicBezTo>
                <a:cubicBezTo>
                  <a:pt x="5720284" y="2082112"/>
                  <a:pt x="5731118" y="2068340"/>
                  <a:pt x="5746715" y="2066374"/>
                </a:cubicBezTo>
                <a:cubicBezTo>
                  <a:pt x="5744348" y="1851681"/>
                  <a:pt x="5742172" y="1650514"/>
                  <a:pt x="5740426" y="1479775"/>
                </a:cubicBezTo>
                <a:cubicBezTo>
                  <a:pt x="5727938" y="1475956"/>
                  <a:pt x="5720284" y="1464042"/>
                  <a:pt x="5720284" y="1450341"/>
                </a:cubicBezTo>
                <a:cubicBezTo>
                  <a:pt x="5720284" y="1436888"/>
                  <a:pt x="5727663" y="1425157"/>
                  <a:pt x="5739827" y="1421156"/>
                </a:cubicBezTo>
                <a:cubicBezTo>
                  <a:pt x="5739524" y="1391380"/>
                  <a:pt x="5739239" y="1362680"/>
                  <a:pt x="5738977" y="1335158"/>
                </a:cubicBezTo>
                <a:cubicBezTo>
                  <a:pt x="5727285" y="1330898"/>
                  <a:pt x="5720284" y="1319429"/>
                  <a:pt x="5720284" y="1306325"/>
                </a:cubicBezTo>
                <a:cubicBezTo>
                  <a:pt x="5720284" y="1293449"/>
                  <a:pt x="5727044" y="1282151"/>
                  <a:pt x="5738421" y="1277722"/>
                </a:cubicBezTo>
                <a:lnTo>
                  <a:pt x="5737617" y="1190579"/>
                </a:lnTo>
                <a:cubicBezTo>
                  <a:pt x="5726706" y="1185910"/>
                  <a:pt x="5720284" y="1174859"/>
                  <a:pt x="5720284" y="1162309"/>
                </a:cubicBezTo>
                <a:cubicBezTo>
                  <a:pt x="5720284" y="1149949"/>
                  <a:pt x="5726512" y="1139044"/>
                  <a:pt x="5737145" y="1134234"/>
                </a:cubicBezTo>
                <a:cubicBezTo>
                  <a:pt x="5737042" y="1123083"/>
                  <a:pt x="5736957" y="1112381"/>
                  <a:pt x="5736878" y="1102145"/>
                </a:cubicBezTo>
                <a:lnTo>
                  <a:pt x="5751533" y="1037012"/>
                </a:lnTo>
                <a:lnTo>
                  <a:pt x="5664506" y="1095256"/>
                </a:lnTo>
                <a:cubicBezTo>
                  <a:pt x="5664893" y="1098721"/>
                  <a:pt x="5665245" y="1101728"/>
                  <a:pt x="5665541" y="1104091"/>
                </a:cubicBezTo>
                <a:lnTo>
                  <a:pt x="5663443" y="1095967"/>
                </a:lnTo>
                <a:lnTo>
                  <a:pt x="5640711" y="1111181"/>
                </a:lnTo>
                <a:cubicBezTo>
                  <a:pt x="5639693" y="1137699"/>
                  <a:pt x="5638898" y="1170939"/>
                  <a:pt x="5638317" y="1212178"/>
                </a:cubicBezTo>
                <a:cubicBezTo>
                  <a:pt x="5653970" y="1214111"/>
                  <a:pt x="5664870" y="1227916"/>
                  <a:pt x="5664870" y="1244267"/>
                </a:cubicBezTo>
                <a:cubicBezTo>
                  <a:pt x="5664870" y="1260927"/>
                  <a:pt x="5653554" y="1274944"/>
                  <a:pt x="5637553" y="1276673"/>
                </a:cubicBezTo>
                <a:cubicBezTo>
                  <a:pt x="5637270" y="1300554"/>
                  <a:pt x="5637064" y="1326958"/>
                  <a:pt x="5636915" y="1355613"/>
                </a:cubicBezTo>
                <a:cubicBezTo>
                  <a:pt x="5653204" y="1357176"/>
                  <a:pt x="5664870" y="1371368"/>
                  <a:pt x="5664870" y="1388283"/>
                </a:cubicBezTo>
                <a:cubicBezTo>
                  <a:pt x="5664870" y="1405358"/>
                  <a:pt x="5652984" y="1419657"/>
                  <a:pt x="5636515" y="1421119"/>
                </a:cubicBezTo>
                <a:cubicBezTo>
                  <a:pt x="5636381" y="1445973"/>
                  <a:pt x="5636268" y="1472087"/>
                  <a:pt x="5636194" y="1499331"/>
                </a:cubicBezTo>
                <a:cubicBezTo>
                  <a:pt x="5652806" y="1500713"/>
                  <a:pt x="5664870" y="1515098"/>
                  <a:pt x="5664870" y="1532299"/>
                </a:cubicBezTo>
                <a:cubicBezTo>
                  <a:pt x="5664870" y="1549599"/>
                  <a:pt x="5652668" y="1564049"/>
                  <a:pt x="5635945" y="1565371"/>
                </a:cubicBezTo>
                <a:cubicBezTo>
                  <a:pt x="5635440" y="1733082"/>
                  <a:pt x="5635261" y="1935350"/>
                  <a:pt x="5635257" y="2147015"/>
                </a:cubicBezTo>
                <a:cubicBezTo>
                  <a:pt x="5652286" y="2148173"/>
                  <a:pt x="5664870" y="2162803"/>
                  <a:pt x="5664870" y="2180371"/>
                </a:cubicBezTo>
                <a:cubicBezTo>
                  <a:pt x="5664870" y="2197940"/>
                  <a:pt x="5652285" y="2212570"/>
                  <a:pt x="5635256" y="2213728"/>
                </a:cubicBezTo>
                <a:lnTo>
                  <a:pt x="5635255" y="2291029"/>
                </a:lnTo>
                <a:cubicBezTo>
                  <a:pt x="5652285" y="2292187"/>
                  <a:pt x="5664870" y="2306818"/>
                  <a:pt x="5664870" y="2324387"/>
                </a:cubicBezTo>
                <a:cubicBezTo>
                  <a:pt x="5664870" y="2341957"/>
                  <a:pt x="5652284" y="2356588"/>
                  <a:pt x="5635254" y="2357745"/>
                </a:cubicBezTo>
                <a:cubicBezTo>
                  <a:pt x="5635248" y="2383512"/>
                  <a:pt x="5635255" y="2409295"/>
                  <a:pt x="5635267" y="2435051"/>
                </a:cubicBezTo>
                <a:cubicBezTo>
                  <a:pt x="5652291" y="2436211"/>
                  <a:pt x="5664870" y="2450838"/>
                  <a:pt x="5664870" y="2468403"/>
                </a:cubicBezTo>
                <a:cubicBezTo>
                  <a:pt x="5664870" y="2485957"/>
                  <a:pt x="5652306" y="2500578"/>
                  <a:pt x="5635294" y="2501745"/>
                </a:cubicBezTo>
                <a:cubicBezTo>
                  <a:pt x="5635384" y="2766131"/>
                  <a:pt x="5635560" y="3023692"/>
                  <a:pt x="5635482" y="3227228"/>
                </a:cubicBezTo>
                <a:cubicBezTo>
                  <a:pt x="5652411" y="3228439"/>
                  <a:pt x="5664870" y="3243010"/>
                  <a:pt x="5664870" y="3260491"/>
                </a:cubicBezTo>
                <a:cubicBezTo>
                  <a:pt x="5664870" y="3277990"/>
                  <a:pt x="5652385" y="3292575"/>
                  <a:pt x="5635435" y="3293774"/>
                </a:cubicBezTo>
                <a:cubicBezTo>
                  <a:pt x="5635428" y="3320818"/>
                  <a:pt x="5635403" y="3346670"/>
                  <a:pt x="5635365" y="3371195"/>
                </a:cubicBezTo>
                <a:cubicBezTo>
                  <a:pt x="5652346" y="3372379"/>
                  <a:pt x="5664870" y="3386981"/>
                  <a:pt x="5664870" y="3404507"/>
                </a:cubicBezTo>
                <a:cubicBezTo>
                  <a:pt x="5664870" y="3422081"/>
                  <a:pt x="5652278" y="3436715"/>
                  <a:pt x="5635242" y="3437870"/>
                </a:cubicBezTo>
                <a:cubicBezTo>
                  <a:pt x="5635200" y="3466130"/>
                  <a:pt x="5635128" y="3491959"/>
                  <a:pt x="5635012" y="3515065"/>
                </a:cubicBezTo>
                <a:cubicBezTo>
                  <a:pt x="5652149" y="3516166"/>
                  <a:pt x="5664870" y="3530860"/>
                  <a:pt x="5664870" y="3548523"/>
                </a:cubicBezTo>
                <a:cubicBezTo>
                  <a:pt x="5664870" y="3568407"/>
                  <a:pt x="5648750" y="3584527"/>
                  <a:pt x="5628866" y="3584527"/>
                </a:cubicBezTo>
                <a:cubicBezTo>
                  <a:pt x="5608982" y="3584527"/>
                  <a:pt x="5592862" y="3568407"/>
                  <a:pt x="5592862" y="3548523"/>
                </a:cubicBezTo>
                <a:cubicBezTo>
                  <a:pt x="5592862" y="3528639"/>
                  <a:pt x="5608982" y="3512519"/>
                  <a:pt x="5628866" y="3512519"/>
                </a:cubicBezTo>
                <a:lnTo>
                  <a:pt x="5634413" y="3514817"/>
                </a:lnTo>
                <a:lnTo>
                  <a:pt x="5633590" y="3438555"/>
                </a:lnTo>
                <a:cubicBezTo>
                  <a:pt x="5632195" y="3440396"/>
                  <a:pt x="5630544" y="3440511"/>
                  <a:pt x="5628866" y="3440511"/>
                </a:cubicBezTo>
                <a:cubicBezTo>
                  <a:pt x="5608982" y="3440511"/>
                  <a:pt x="5592862" y="3424391"/>
                  <a:pt x="5592862" y="3404507"/>
                </a:cubicBezTo>
                <a:cubicBezTo>
                  <a:pt x="5592862" y="3384623"/>
                  <a:pt x="5608982" y="3368503"/>
                  <a:pt x="5628866" y="3368503"/>
                </a:cubicBezTo>
                <a:lnTo>
                  <a:pt x="5632846" y="3370152"/>
                </a:lnTo>
                <a:lnTo>
                  <a:pt x="5632026" y="3295186"/>
                </a:lnTo>
                <a:cubicBezTo>
                  <a:pt x="5631055" y="3296446"/>
                  <a:pt x="5629966" y="3296495"/>
                  <a:pt x="5628866" y="3296495"/>
                </a:cubicBezTo>
                <a:cubicBezTo>
                  <a:pt x="5608982" y="3296495"/>
                  <a:pt x="5592862" y="3280375"/>
                  <a:pt x="5592862" y="3260491"/>
                </a:cubicBezTo>
                <a:cubicBezTo>
                  <a:pt x="5592862" y="3240607"/>
                  <a:pt x="5608982" y="3224487"/>
                  <a:pt x="5628866" y="3224487"/>
                </a:cubicBezTo>
                <a:lnTo>
                  <a:pt x="5631260" y="3225479"/>
                </a:lnTo>
                <a:cubicBezTo>
                  <a:pt x="5628706" y="2993409"/>
                  <a:pt x="5625924" y="2745108"/>
                  <a:pt x="5623217" y="2502067"/>
                </a:cubicBezTo>
                <a:cubicBezTo>
                  <a:pt x="5605860" y="2501078"/>
                  <a:pt x="5592862" y="2486258"/>
                  <a:pt x="5592862" y="2468403"/>
                </a:cubicBezTo>
                <a:cubicBezTo>
                  <a:pt x="5592862" y="2450836"/>
                  <a:pt x="5605445" y="2436206"/>
                  <a:pt x="5622472" y="2435048"/>
                </a:cubicBezTo>
                <a:lnTo>
                  <a:pt x="5621609" y="2357385"/>
                </a:lnTo>
                <a:cubicBezTo>
                  <a:pt x="5604965" y="2356020"/>
                  <a:pt x="5592862" y="2341617"/>
                  <a:pt x="5592862" y="2324387"/>
                </a:cubicBezTo>
                <a:cubicBezTo>
                  <a:pt x="5592862" y="2307447"/>
                  <a:pt x="5604562" y="2293239"/>
                  <a:pt x="5620879" y="2291692"/>
                </a:cubicBezTo>
                <a:cubicBezTo>
                  <a:pt x="5620582" y="2265210"/>
                  <a:pt x="5620291" y="2238871"/>
                  <a:pt x="5620002" y="2212703"/>
                </a:cubicBezTo>
                <a:cubicBezTo>
                  <a:pt x="5604081" y="2210928"/>
                  <a:pt x="5592862" y="2196960"/>
                  <a:pt x="5592862" y="2180371"/>
                </a:cubicBezTo>
                <a:cubicBezTo>
                  <a:pt x="5592862" y="2164070"/>
                  <a:pt x="5603696" y="2150298"/>
                  <a:pt x="5619293" y="2148332"/>
                </a:cubicBezTo>
                <a:cubicBezTo>
                  <a:pt x="5616926" y="1933639"/>
                  <a:pt x="5614750" y="1732472"/>
                  <a:pt x="5613004" y="1561733"/>
                </a:cubicBezTo>
                <a:cubicBezTo>
                  <a:pt x="5600516" y="1557914"/>
                  <a:pt x="5592862" y="1546000"/>
                  <a:pt x="5592862" y="1532299"/>
                </a:cubicBezTo>
                <a:cubicBezTo>
                  <a:pt x="5592862" y="1518846"/>
                  <a:pt x="5600241" y="1507115"/>
                  <a:pt x="5612405" y="1503114"/>
                </a:cubicBezTo>
                <a:cubicBezTo>
                  <a:pt x="5612102" y="1473338"/>
                  <a:pt x="5611817" y="1444638"/>
                  <a:pt x="5611555" y="1417116"/>
                </a:cubicBezTo>
                <a:cubicBezTo>
                  <a:pt x="5599863" y="1412856"/>
                  <a:pt x="5592862" y="1401387"/>
                  <a:pt x="5592862" y="1388283"/>
                </a:cubicBezTo>
                <a:cubicBezTo>
                  <a:pt x="5592862" y="1375407"/>
                  <a:pt x="5599622" y="1364109"/>
                  <a:pt x="5610999" y="1359680"/>
                </a:cubicBezTo>
                <a:lnTo>
                  <a:pt x="5610195" y="1272537"/>
                </a:lnTo>
                <a:cubicBezTo>
                  <a:pt x="5599284" y="1267868"/>
                  <a:pt x="5592862" y="1256817"/>
                  <a:pt x="5592862" y="1244267"/>
                </a:cubicBezTo>
                <a:cubicBezTo>
                  <a:pt x="5592862" y="1231907"/>
                  <a:pt x="5599090" y="1221002"/>
                  <a:pt x="5609723" y="1216192"/>
                </a:cubicBezTo>
                <a:cubicBezTo>
                  <a:pt x="5609620" y="1205041"/>
                  <a:pt x="5609535" y="1194339"/>
                  <a:pt x="5609456" y="1184103"/>
                </a:cubicBezTo>
                <a:lnTo>
                  <a:pt x="5623232" y="1122879"/>
                </a:lnTo>
                <a:lnTo>
                  <a:pt x="5548946" y="1172595"/>
                </a:lnTo>
                <a:cubicBezTo>
                  <a:pt x="5549383" y="1176491"/>
                  <a:pt x="5549775" y="1179857"/>
                  <a:pt x="5550100" y="1182449"/>
                </a:cubicBezTo>
                <a:lnTo>
                  <a:pt x="5547760" y="1173389"/>
                </a:lnTo>
                <a:lnTo>
                  <a:pt x="5525315" y="1188411"/>
                </a:lnTo>
                <a:cubicBezTo>
                  <a:pt x="5524275" y="1215113"/>
                  <a:pt x="5523465" y="1248711"/>
                  <a:pt x="5522876" y="1290536"/>
                </a:cubicBezTo>
                <a:cubicBezTo>
                  <a:pt x="5538529" y="1292469"/>
                  <a:pt x="5549429" y="1306274"/>
                  <a:pt x="5549429" y="1322625"/>
                </a:cubicBezTo>
                <a:cubicBezTo>
                  <a:pt x="5549429" y="1339285"/>
                  <a:pt x="5538113" y="1353302"/>
                  <a:pt x="5522112" y="1355031"/>
                </a:cubicBezTo>
                <a:cubicBezTo>
                  <a:pt x="5521829" y="1378912"/>
                  <a:pt x="5521623" y="1405316"/>
                  <a:pt x="5521474" y="1433971"/>
                </a:cubicBezTo>
                <a:cubicBezTo>
                  <a:pt x="5537763" y="1435534"/>
                  <a:pt x="5549429" y="1449726"/>
                  <a:pt x="5549429" y="1466641"/>
                </a:cubicBezTo>
                <a:cubicBezTo>
                  <a:pt x="5549429" y="1483716"/>
                  <a:pt x="5537543" y="1498015"/>
                  <a:pt x="5521074" y="1499477"/>
                </a:cubicBezTo>
                <a:cubicBezTo>
                  <a:pt x="5520940" y="1524331"/>
                  <a:pt x="5520827" y="1550445"/>
                  <a:pt x="5520753" y="1577689"/>
                </a:cubicBezTo>
                <a:cubicBezTo>
                  <a:pt x="5537365" y="1579071"/>
                  <a:pt x="5549429" y="1593456"/>
                  <a:pt x="5549429" y="1610657"/>
                </a:cubicBezTo>
                <a:cubicBezTo>
                  <a:pt x="5549429" y="1627957"/>
                  <a:pt x="5537227" y="1642407"/>
                  <a:pt x="5520504" y="1643729"/>
                </a:cubicBezTo>
                <a:cubicBezTo>
                  <a:pt x="5519999" y="1811440"/>
                  <a:pt x="5519820" y="2013708"/>
                  <a:pt x="5519816" y="2225373"/>
                </a:cubicBezTo>
                <a:cubicBezTo>
                  <a:pt x="5536845" y="2226531"/>
                  <a:pt x="5549429" y="2241161"/>
                  <a:pt x="5549429" y="2258729"/>
                </a:cubicBezTo>
                <a:cubicBezTo>
                  <a:pt x="5549429" y="2276298"/>
                  <a:pt x="5536844" y="2290928"/>
                  <a:pt x="5519815" y="2292086"/>
                </a:cubicBezTo>
                <a:lnTo>
                  <a:pt x="5519814" y="2369387"/>
                </a:lnTo>
                <a:cubicBezTo>
                  <a:pt x="5536844" y="2370545"/>
                  <a:pt x="5549429" y="2385176"/>
                  <a:pt x="5549429" y="2402745"/>
                </a:cubicBezTo>
                <a:cubicBezTo>
                  <a:pt x="5549429" y="2420315"/>
                  <a:pt x="5536843" y="2434946"/>
                  <a:pt x="5519813" y="2436103"/>
                </a:cubicBezTo>
                <a:cubicBezTo>
                  <a:pt x="5519807" y="2461870"/>
                  <a:pt x="5519814" y="2487653"/>
                  <a:pt x="5519826" y="2513409"/>
                </a:cubicBezTo>
                <a:cubicBezTo>
                  <a:pt x="5536850" y="2514569"/>
                  <a:pt x="5549429" y="2529196"/>
                  <a:pt x="5549429" y="2546761"/>
                </a:cubicBezTo>
                <a:cubicBezTo>
                  <a:pt x="5549429" y="2564315"/>
                  <a:pt x="5536865" y="2578936"/>
                  <a:pt x="5519853" y="2580103"/>
                </a:cubicBezTo>
                <a:cubicBezTo>
                  <a:pt x="5519943" y="2844489"/>
                  <a:pt x="5520119" y="3102050"/>
                  <a:pt x="5520041" y="3305586"/>
                </a:cubicBezTo>
                <a:cubicBezTo>
                  <a:pt x="5536970" y="3306797"/>
                  <a:pt x="5549429" y="3321368"/>
                  <a:pt x="5549429" y="3338849"/>
                </a:cubicBezTo>
                <a:cubicBezTo>
                  <a:pt x="5549429" y="3356348"/>
                  <a:pt x="5536944" y="3370933"/>
                  <a:pt x="5519994" y="3372132"/>
                </a:cubicBezTo>
                <a:cubicBezTo>
                  <a:pt x="5519987" y="3399176"/>
                  <a:pt x="5519962" y="3425028"/>
                  <a:pt x="5519924" y="3449553"/>
                </a:cubicBezTo>
                <a:cubicBezTo>
                  <a:pt x="5536905" y="3450737"/>
                  <a:pt x="5549429" y="3465339"/>
                  <a:pt x="5549429" y="3482865"/>
                </a:cubicBezTo>
                <a:cubicBezTo>
                  <a:pt x="5549429" y="3500439"/>
                  <a:pt x="5536837" y="3515073"/>
                  <a:pt x="5519801" y="3516228"/>
                </a:cubicBezTo>
                <a:cubicBezTo>
                  <a:pt x="5519759" y="3544488"/>
                  <a:pt x="5519687" y="3570317"/>
                  <a:pt x="5519571" y="3593423"/>
                </a:cubicBezTo>
                <a:cubicBezTo>
                  <a:pt x="5536708" y="3594524"/>
                  <a:pt x="5549429" y="3609218"/>
                  <a:pt x="5549429" y="3626881"/>
                </a:cubicBezTo>
                <a:cubicBezTo>
                  <a:pt x="5549429" y="3646765"/>
                  <a:pt x="5533309" y="3662885"/>
                  <a:pt x="5513425" y="3662885"/>
                </a:cubicBezTo>
                <a:cubicBezTo>
                  <a:pt x="5493541" y="3662885"/>
                  <a:pt x="5477421" y="3646765"/>
                  <a:pt x="5477421" y="3626881"/>
                </a:cubicBezTo>
                <a:cubicBezTo>
                  <a:pt x="5477421" y="3606997"/>
                  <a:pt x="5493541" y="3590877"/>
                  <a:pt x="5513425" y="3590877"/>
                </a:cubicBezTo>
                <a:lnTo>
                  <a:pt x="5518972" y="3593175"/>
                </a:lnTo>
                <a:lnTo>
                  <a:pt x="5518149" y="3516913"/>
                </a:lnTo>
                <a:cubicBezTo>
                  <a:pt x="5516754" y="3518754"/>
                  <a:pt x="5515103" y="3518869"/>
                  <a:pt x="5513425" y="3518869"/>
                </a:cubicBezTo>
                <a:cubicBezTo>
                  <a:pt x="5493541" y="3518869"/>
                  <a:pt x="5477421" y="3502749"/>
                  <a:pt x="5477421" y="3482865"/>
                </a:cubicBezTo>
                <a:cubicBezTo>
                  <a:pt x="5477421" y="3462981"/>
                  <a:pt x="5493541" y="3446861"/>
                  <a:pt x="5513425" y="3446861"/>
                </a:cubicBezTo>
                <a:lnTo>
                  <a:pt x="5517405" y="3448510"/>
                </a:lnTo>
                <a:lnTo>
                  <a:pt x="5516585" y="3373544"/>
                </a:lnTo>
                <a:cubicBezTo>
                  <a:pt x="5515614" y="3374804"/>
                  <a:pt x="5514525" y="3374853"/>
                  <a:pt x="5513425" y="3374853"/>
                </a:cubicBezTo>
                <a:cubicBezTo>
                  <a:pt x="5493541" y="3374853"/>
                  <a:pt x="5477421" y="3358733"/>
                  <a:pt x="5477421" y="3338849"/>
                </a:cubicBezTo>
                <a:cubicBezTo>
                  <a:pt x="5477421" y="3318965"/>
                  <a:pt x="5493541" y="3302845"/>
                  <a:pt x="5513425" y="3302845"/>
                </a:cubicBezTo>
                <a:lnTo>
                  <a:pt x="5515819" y="3303837"/>
                </a:lnTo>
                <a:cubicBezTo>
                  <a:pt x="5513265" y="3071767"/>
                  <a:pt x="5510483" y="2823466"/>
                  <a:pt x="5507776" y="2580425"/>
                </a:cubicBezTo>
                <a:cubicBezTo>
                  <a:pt x="5490419" y="2579436"/>
                  <a:pt x="5477421" y="2564616"/>
                  <a:pt x="5477421" y="2546761"/>
                </a:cubicBezTo>
                <a:cubicBezTo>
                  <a:pt x="5477421" y="2529194"/>
                  <a:pt x="5490004" y="2514564"/>
                  <a:pt x="5507031" y="2513406"/>
                </a:cubicBezTo>
                <a:lnTo>
                  <a:pt x="5506168" y="2435743"/>
                </a:lnTo>
                <a:cubicBezTo>
                  <a:pt x="5489524" y="2434378"/>
                  <a:pt x="5477421" y="2419975"/>
                  <a:pt x="5477421" y="2402745"/>
                </a:cubicBezTo>
                <a:cubicBezTo>
                  <a:pt x="5477421" y="2385805"/>
                  <a:pt x="5489121" y="2371597"/>
                  <a:pt x="5505438" y="2370050"/>
                </a:cubicBezTo>
                <a:cubicBezTo>
                  <a:pt x="5505141" y="2343568"/>
                  <a:pt x="5504850" y="2317229"/>
                  <a:pt x="5504561" y="2291061"/>
                </a:cubicBezTo>
                <a:cubicBezTo>
                  <a:pt x="5488640" y="2289286"/>
                  <a:pt x="5477421" y="2275318"/>
                  <a:pt x="5477421" y="2258729"/>
                </a:cubicBezTo>
                <a:cubicBezTo>
                  <a:pt x="5477421" y="2242428"/>
                  <a:pt x="5488255" y="2228656"/>
                  <a:pt x="5503852" y="2226690"/>
                </a:cubicBezTo>
                <a:cubicBezTo>
                  <a:pt x="5501485" y="2011997"/>
                  <a:pt x="5499309" y="1810830"/>
                  <a:pt x="5497563" y="1640091"/>
                </a:cubicBezTo>
                <a:cubicBezTo>
                  <a:pt x="5485075" y="1636272"/>
                  <a:pt x="5477421" y="1624358"/>
                  <a:pt x="5477421" y="1610657"/>
                </a:cubicBezTo>
                <a:cubicBezTo>
                  <a:pt x="5477421" y="1597204"/>
                  <a:pt x="5484800" y="1585473"/>
                  <a:pt x="5496964" y="1581472"/>
                </a:cubicBezTo>
                <a:cubicBezTo>
                  <a:pt x="5496661" y="1551696"/>
                  <a:pt x="5496376" y="1522996"/>
                  <a:pt x="5496114" y="1495474"/>
                </a:cubicBezTo>
                <a:cubicBezTo>
                  <a:pt x="5484422" y="1491214"/>
                  <a:pt x="5477421" y="1479745"/>
                  <a:pt x="5477421" y="1466641"/>
                </a:cubicBezTo>
                <a:cubicBezTo>
                  <a:pt x="5477421" y="1453765"/>
                  <a:pt x="5484181" y="1442467"/>
                  <a:pt x="5495558" y="1438038"/>
                </a:cubicBezTo>
                <a:lnTo>
                  <a:pt x="5494754" y="1350895"/>
                </a:lnTo>
                <a:cubicBezTo>
                  <a:pt x="5483843" y="1346226"/>
                  <a:pt x="5477421" y="1335175"/>
                  <a:pt x="5477421" y="1322625"/>
                </a:cubicBezTo>
                <a:cubicBezTo>
                  <a:pt x="5477421" y="1310265"/>
                  <a:pt x="5483649" y="1299360"/>
                  <a:pt x="5494282" y="1294550"/>
                </a:cubicBezTo>
                <a:cubicBezTo>
                  <a:pt x="5494179" y="1283399"/>
                  <a:pt x="5494094" y="1272697"/>
                  <a:pt x="5494015" y="1262461"/>
                </a:cubicBezTo>
                <a:lnTo>
                  <a:pt x="5508081" y="1199944"/>
                </a:lnTo>
                <a:lnTo>
                  <a:pt x="5378181" y="1286882"/>
                </a:lnTo>
                <a:cubicBezTo>
                  <a:pt x="5377760" y="1303705"/>
                  <a:pt x="5377414" y="1322380"/>
                  <a:pt x="5377123" y="1343069"/>
                </a:cubicBezTo>
                <a:cubicBezTo>
                  <a:pt x="5392776" y="1345002"/>
                  <a:pt x="5403676" y="1358807"/>
                  <a:pt x="5403676" y="1375158"/>
                </a:cubicBezTo>
                <a:cubicBezTo>
                  <a:pt x="5403676" y="1391818"/>
                  <a:pt x="5392360" y="1405835"/>
                  <a:pt x="5376359" y="1407564"/>
                </a:cubicBezTo>
                <a:cubicBezTo>
                  <a:pt x="5376076" y="1431445"/>
                  <a:pt x="5375870" y="1457849"/>
                  <a:pt x="5375721" y="1486504"/>
                </a:cubicBezTo>
                <a:cubicBezTo>
                  <a:pt x="5392010" y="1488067"/>
                  <a:pt x="5403676" y="1502259"/>
                  <a:pt x="5403676" y="1519174"/>
                </a:cubicBezTo>
                <a:cubicBezTo>
                  <a:pt x="5403676" y="1536249"/>
                  <a:pt x="5391790" y="1550548"/>
                  <a:pt x="5375321" y="1552010"/>
                </a:cubicBezTo>
                <a:cubicBezTo>
                  <a:pt x="5375187" y="1576864"/>
                  <a:pt x="5375074" y="1602978"/>
                  <a:pt x="5375000" y="1630222"/>
                </a:cubicBezTo>
                <a:cubicBezTo>
                  <a:pt x="5391612" y="1631604"/>
                  <a:pt x="5403676" y="1645989"/>
                  <a:pt x="5403676" y="1663190"/>
                </a:cubicBezTo>
                <a:cubicBezTo>
                  <a:pt x="5403676" y="1680490"/>
                  <a:pt x="5391474" y="1694940"/>
                  <a:pt x="5374751" y="1696262"/>
                </a:cubicBezTo>
                <a:cubicBezTo>
                  <a:pt x="5374246" y="1863973"/>
                  <a:pt x="5374067" y="2066241"/>
                  <a:pt x="5374063" y="2277906"/>
                </a:cubicBezTo>
                <a:cubicBezTo>
                  <a:pt x="5391092" y="2279064"/>
                  <a:pt x="5403676" y="2293694"/>
                  <a:pt x="5403676" y="2311262"/>
                </a:cubicBezTo>
                <a:cubicBezTo>
                  <a:pt x="5403676" y="2328831"/>
                  <a:pt x="5391091" y="2343461"/>
                  <a:pt x="5374062" y="2344619"/>
                </a:cubicBezTo>
                <a:lnTo>
                  <a:pt x="5374061" y="2421920"/>
                </a:lnTo>
                <a:cubicBezTo>
                  <a:pt x="5391091" y="2423078"/>
                  <a:pt x="5403676" y="2437709"/>
                  <a:pt x="5403676" y="2455278"/>
                </a:cubicBezTo>
                <a:cubicBezTo>
                  <a:pt x="5403676" y="2472848"/>
                  <a:pt x="5391090" y="2487479"/>
                  <a:pt x="5374060" y="2488636"/>
                </a:cubicBezTo>
                <a:cubicBezTo>
                  <a:pt x="5374054" y="2514403"/>
                  <a:pt x="5374061" y="2540186"/>
                  <a:pt x="5374073" y="2565942"/>
                </a:cubicBezTo>
                <a:cubicBezTo>
                  <a:pt x="5391097" y="2567102"/>
                  <a:pt x="5403676" y="2581729"/>
                  <a:pt x="5403676" y="2599294"/>
                </a:cubicBezTo>
                <a:cubicBezTo>
                  <a:pt x="5403676" y="2616848"/>
                  <a:pt x="5391112" y="2631469"/>
                  <a:pt x="5374100" y="2632636"/>
                </a:cubicBezTo>
                <a:cubicBezTo>
                  <a:pt x="5374190" y="2897022"/>
                  <a:pt x="5374366" y="3154583"/>
                  <a:pt x="5374288" y="3358119"/>
                </a:cubicBezTo>
                <a:cubicBezTo>
                  <a:pt x="5391217" y="3359330"/>
                  <a:pt x="5403676" y="3373901"/>
                  <a:pt x="5403676" y="3391382"/>
                </a:cubicBezTo>
                <a:cubicBezTo>
                  <a:pt x="5403676" y="3408881"/>
                  <a:pt x="5391191" y="3423466"/>
                  <a:pt x="5374241" y="3424665"/>
                </a:cubicBezTo>
                <a:cubicBezTo>
                  <a:pt x="5374234" y="3451709"/>
                  <a:pt x="5374209" y="3477561"/>
                  <a:pt x="5374171" y="3502086"/>
                </a:cubicBezTo>
                <a:cubicBezTo>
                  <a:pt x="5391152" y="3503270"/>
                  <a:pt x="5403676" y="3517872"/>
                  <a:pt x="5403676" y="3535398"/>
                </a:cubicBezTo>
                <a:cubicBezTo>
                  <a:pt x="5403676" y="3552972"/>
                  <a:pt x="5391084" y="3567606"/>
                  <a:pt x="5374048" y="3568761"/>
                </a:cubicBezTo>
                <a:cubicBezTo>
                  <a:pt x="5374006" y="3597021"/>
                  <a:pt x="5373934" y="3622850"/>
                  <a:pt x="5373818" y="3645956"/>
                </a:cubicBezTo>
                <a:cubicBezTo>
                  <a:pt x="5390955" y="3647057"/>
                  <a:pt x="5403676" y="3661751"/>
                  <a:pt x="5403676" y="3679414"/>
                </a:cubicBezTo>
                <a:cubicBezTo>
                  <a:pt x="5403676" y="3699298"/>
                  <a:pt x="5387556" y="3715418"/>
                  <a:pt x="5367672" y="3715418"/>
                </a:cubicBezTo>
                <a:cubicBezTo>
                  <a:pt x="5347788" y="3715418"/>
                  <a:pt x="5331668" y="3699298"/>
                  <a:pt x="5331668" y="3679414"/>
                </a:cubicBezTo>
                <a:cubicBezTo>
                  <a:pt x="5331668" y="3659530"/>
                  <a:pt x="5347788" y="3643410"/>
                  <a:pt x="5367672" y="3643410"/>
                </a:cubicBezTo>
                <a:lnTo>
                  <a:pt x="5373219" y="3645708"/>
                </a:lnTo>
                <a:lnTo>
                  <a:pt x="5372396" y="3569446"/>
                </a:lnTo>
                <a:cubicBezTo>
                  <a:pt x="5371001" y="3571287"/>
                  <a:pt x="5369350" y="3571402"/>
                  <a:pt x="5367672" y="3571402"/>
                </a:cubicBezTo>
                <a:cubicBezTo>
                  <a:pt x="5347788" y="3571402"/>
                  <a:pt x="5331668" y="3555282"/>
                  <a:pt x="5331668" y="3535398"/>
                </a:cubicBezTo>
                <a:cubicBezTo>
                  <a:pt x="5331668" y="3515514"/>
                  <a:pt x="5347788" y="3499394"/>
                  <a:pt x="5367672" y="3499394"/>
                </a:cubicBezTo>
                <a:lnTo>
                  <a:pt x="5371652" y="3501043"/>
                </a:lnTo>
                <a:lnTo>
                  <a:pt x="5370832" y="3426077"/>
                </a:lnTo>
                <a:cubicBezTo>
                  <a:pt x="5369861" y="3427337"/>
                  <a:pt x="5368772" y="3427386"/>
                  <a:pt x="5367672" y="3427386"/>
                </a:cubicBezTo>
                <a:cubicBezTo>
                  <a:pt x="5347788" y="3427386"/>
                  <a:pt x="5331668" y="3411266"/>
                  <a:pt x="5331668" y="3391382"/>
                </a:cubicBezTo>
                <a:cubicBezTo>
                  <a:pt x="5331668" y="3371498"/>
                  <a:pt x="5347788" y="3355378"/>
                  <a:pt x="5367672" y="3355378"/>
                </a:cubicBezTo>
                <a:lnTo>
                  <a:pt x="5370066" y="3356370"/>
                </a:lnTo>
                <a:cubicBezTo>
                  <a:pt x="5367512" y="3124300"/>
                  <a:pt x="5364730" y="2875999"/>
                  <a:pt x="5362023" y="2632958"/>
                </a:cubicBezTo>
                <a:cubicBezTo>
                  <a:pt x="5344666" y="2631969"/>
                  <a:pt x="5331668" y="2617149"/>
                  <a:pt x="5331668" y="2599294"/>
                </a:cubicBezTo>
                <a:cubicBezTo>
                  <a:pt x="5331668" y="2581727"/>
                  <a:pt x="5344251" y="2567097"/>
                  <a:pt x="5361278" y="2565939"/>
                </a:cubicBezTo>
                <a:lnTo>
                  <a:pt x="5360415" y="2488276"/>
                </a:lnTo>
                <a:cubicBezTo>
                  <a:pt x="5343771" y="2486911"/>
                  <a:pt x="5331668" y="2472508"/>
                  <a:pt x="5331668" y="2455278"/>
                </a:cubicBezTo>
                <a:cubicBezTo>
                  <a:pt x="5331668" y="2438338"/>
                  <a:pt x="5343368" y="2424130"/>
                  <a:pt x="5359685" y="2422583"/>
                </a:cubicBezTo>
                <a:cubicBezTo>
                  <a:pt x="5359388" y="2396101"/>
                  <a:pt x="5359097" y="2369762"/>
                  <a:pt x="5358808" y="2343594"/>
                </a:cubicBezTo>
                <a:cubicBezTo>
                  <a:pt x="5342887" y="2341819"/>
                  <a:pt x="5331668" y="2327851"/>
                  <a:pt x="5331668" y="2311262"/>
                </a:cubicBezTo>
                <a:cubicBezTo>
                  <a:pt x="5331668" y="2294961"/>
                  <a:pt x="5342502" y="2281189"/>
                  <a:pt x="5358099" y="2279223"/>
                </a:cubicBezTo>
                <a:cubicBezTo>
                  <a:pt x="5355732" y="2064530"/>
                  <a:pt x="5353556" y="1863363"/>
                  <a:pt x="5351810" y="1692624"/>
                </a:cubicBezTo>
                <a:cubicBezTo>
                  <a:pt x="5339322" y="1688805"/>
                  <a:pt x="5331668" y="1676891"/>
                  <a:pt x="5331668" y="1663190"/>
                </a:cubicBezTo>
                <a:cubicBezTo>
                  <a:pt x="5331668" y="1649737"/>
                  <a:pt x="5339047" y="1638006"/>
                  <a:pt x="5351211" y="1634005"/>
                </a:cubicBezTo>
                <a:cubicBezTo>
                  <a:pt x="5350908" y="1604229"/>
                  <a:pt x="5350623" y="1575529"/>
                  <a:pt x="5350361" y="1548007"/>
                </a:cubicBezTo>
                <a:cubicBezTo>
                  <a:pt x="5338669" y="1543747"/>
                  <a:pt x="5331668" y="1532278"/>
                  <a:pt x="5331668" y="1519174"/>
                </a:cubicBezTo>
                <a:cubicBezTo>
                  <a:pt x="5331668" y="1506298"/>
                  <a:pt x="5338428" y="1495000"/>
                  <a:pt x="5349805" y="1490571"/>
                </a:cubicBezTo>
                <a:lnTo>
                  <a:pt x="5349001" y="1403428"/>
                </a:lnTo>
                <a:cubicBezTo>
                  <a:pt x="5338090" y="1398759"/>
                  <a:pt x="5331668" y="1387708"/>
                  <a:pt x="5331668" y="1375158"/>
                </a:cubicBezTo>
                <a:cubicBezTo>
                  <a:pt x="5331668" y="1362798"/>
                  <a:pt x="5337896" y="1351893"/>
                  <a:pt x="5348529" y="1347083"/>
                </a:cubicBezTo>
                <a:cubicBezTo>
                  <a:pt x="5348426" y="1335932"/>
                  <a:pt x="5348341" y="1325230"/>
                  <a:pt x="5348262" y="1314994"/>
                </a:cubicBezTo>
                <a:lnTo>
                  <a:pt x="5350405" y="1305471"/>
                </a:lnTo>
                <a:lnTo>
                  <a:pt x="5262770" y="1364122"/>
                </a:lnTo>
                <a:cubicBezTo>
                  <a:pt x="5262334" y="1381234"/>
                  <a:pt x="5261980" y="1400279"/>
                  <a:pt x="5261682" y="1421427"/>
                </a:cubicBezTo>
                <a:cubicBezTo>
                  <a:pt x="5277335" y="1423360"/>
                  <a:pt x="5288235" y="1437165"/>
                  <a:pt x="5288235" y="1453516"/>
                </a:cubicBezTo>
                <a:cubicBezTo>
                  <a:pt x="5288235" y="1470176"/>
                  <a:pt x="5276919" y="1484193"/>
                  <a:pt x="5260918" y="1485922"/>
                </a:cubicBezTo>
                <a:cubicBezTo>
                  <a:pt x="5260635" y="1509803"/>
                  <a:pt x="5260429" y="1536207"/>
                  <a:pt x="5260280" y="1564862"/>
                </a:cubicBezTo>
                <a:cubicBezTo>
                  <a:pt x="5276569" y="1566425"/>
                  <a:pt x="5288235" y="1580617"/>
                  <a:pt x="5288235" y="1597532"/>
                </a:cubicBezTo>
                <a:cubicBezTo>
                  <a:pt x="5288235" y="1614607"/>
                  <a:pt x="5276349" y="1628906"/>
                  <a:pt x="5259880" y="1630368"/>
                </a:cubicBezTo>
                <a:cubicBezTo>
                  <a:pt x="5259746" y="1655222"/>
                  <a:pt x="5259633" y="1681336"/>
                  <a:pt x="5259559" y="1708580"/>
                </a:cubicBezTo>
                <a:cubicBezTo>
                  <a:pt x="5276171" y="1709962"/>
                  <a:pt x="5288235" y="1724347"/>
                  <a:pt x="5288235" y="1741548"/>
                </a:cubicBezTo>
                <a:cubicBezTo>
                  <a:pt x="5288235" y="1758848"/>
                  <a:pt x="5276033" y="1773298"/>
                  <a:pt x="5259310" y="1774620"/>
                </a:cubicBezTo>
                <a:cubicBezTo>
                  <a:pt x="5258805" y="1942331"/>
                  <a:pt x="5258626" y="2144599"/>
                  <a:pt x="5258622" y="2356264"/>
                </a:cubicBezTo>
                <a:cubicBezTo>
                  <a:pt x="5275651" y="2357422"/>
                  <a:pt x="5288235" y="2372052"/>
                  <a:pt x="5288235" y="2389620"/>
                </a:cubicBezTo>
                <a:cubicBezTo>
                  <a:pt x="5288235" y="2407189"/>
                  <a:pt x="5275650" y="2421819"/>
                  <a:pt x="5258621" y="2422977"/>
                </a:cubicBezTo>
                <a:lnTo>
                  <a:pt x="5258620" y="2500278"/>
                </a:lnTo>
                <a:cubicBezTo>
                  <a:pt x="5275650" y="2501436"/>
                  <a:pt x="5288235" y="2516067"/>
                  <a:pt x="5288235" y="2533636"/>
                </a:cubicBezTo>
                <a:cubicBezTo>
                  <a:pt x="5288235" y="2551206"/>
                  <a:pt x="5275649" y="2565837"/>
                  <a:pt x="5258619" y="2566994"/>
                </a:cubicBezTo>
                <a:cubicBezTo>
                  <a:pt x="5258613" y="2592761"/>
                  <a:pt x="5258620" y="2618544"/>
                  <a:pt x="5258632" y="2644300"/>
                </a:cubicBezTo>
                <a:cubicBezTo>
                  <a:pt x="5275656" y="2645460"/>
                  <a:pt x="5288235" y="2660087"/>
                  <a:pt x="5288235" y="2677652"/>
                </a:cubicBezTo>
                <a:cubicBezTo>
                  <a:pt x="5288235" y="2695206"/>
                  <a:pt x="5275671" y="2709827"/>
                  <a:pt x="5258659" y="2710994"/>
                </a:cubicBezTo>
                <a:cubicBezTo>
                  <a:pt x="5258749" y="2975380"/>
                  <a:pt x="5258925" y="3232941"/>
                  <a:pt x="5258847" y="3436477"/>
                </a:cubicBezTo>
                <a:cubicBezTo>
                  <a:pt x="5275776" y="3437688"/>
                  <a:pt x="5288235" y="3452259"/>
                  <a:pt x="5288235" y="3469740"/>
                </a:cubicBezTo>
                <a:cubicBezTo>
                  <a:pt x="5288235" y="3487239"/>
                  <a:pt x="5275750" y="3501824"/>
                  <a:pt x="5258800" y="3503023"/>
                </a:cubicBezTo>
                <a:cubicBezTo>
                  <a:pt x="5258793" y="3530067"/>
                  <a:pt x="5258768" y="3555919"/>
                  <a:pt x="5258730" y="3580444"/>
                </a:cubicBezTo>
                <a:cubicBezTo>
                  <a:pt x="5275711" y="3581628"/>
                  <a:pt x="5288235" y="3596230"/>
                  <a:pt x="5288235" y="3613756"/>
                </a:cubicBezTo>
                <a:cubicBezTo>
                  <a:pt x="5288235" y="3631330"/>
                  <a:pt x="5275643" y="3645964"/>
                  <a:pt x="5258607" y="3647119"/>
                </a:cubicBezTo>
                <a:cubicBezTo>
                  <a:pt x="5258565" y="3675379"/>
                  <a:pt x="5258493" y="3701208"/>
                  <a:pt x="5258377" y="3724314"/>
                </a:cubicBezTo>
                <a:cubicBezTo>
                  <a:pt x="5275514" y="3725415"/>
                  <a:pt x="5288235" y="3740109"/>
                  <a:pt x="5288235" y="3757772"/>
                </a:cubicBezTo>
                <a:cubicBezTo>
                  <a:pt x="5288235" y="3777656"/>
                  <a:pt x="5272115" y="3793776"/>
                  <a:pt x="5252231" y="3793776"/>
                </a:cubicBezTo>
                <a:cubicBezTo>
                  <a:pt x="5232347" y="3793776"/>
                  <a:pt x="5216227" y="3777656"/>
                  <a:pt x="5216227" y="3757772"/>
                </a:cubicBezTo>
                <a:cubicBezTo>
                  <a:pt x="5216227" y="3737888"/>
                  <a:pt x="5232347" y="3721768"/>
                  <a:pt x="5252231" y="3721768"/>
                </a:cubicBezTo>
                <a:lnTo>
                  <a:pt x="5257778" y="3724066"/>
                </a:lnTo>
                <a:lnTo>
                  <a:pt x="5256955" y="3647804"/>
                </a:lnTo>
                <a:cubicBezTo>
                  <a:pt x="5255560" y="3649645"/>
                  <a:pt x="5253909" y="3649760"/>
                  <a:pt x="5252231" y="3649760"/>
                </a:cubicBezTo>
                <a:cubicBezTo>
                  <a:pt x="5232347" y="3649760"/>
                  <a:pt x="5216227" y="3633640"/>
                  <a:pt x="5216227" y="3613756"/>
                </a:cubicBezTo>
                <a:cubicBezTo>
                  <a:pt x="5216227" y="3593872"/>
                  <a:pt x="5232347" y="3577752"/>
                  <a:pt x="5252231" y="3577752"/>
                </a:cubicBezTo>
                <a:lnTo>
                  <a:pt x="5256211" y="3579401"/>
                </a:lnTo>
                <a:lnTo>
                  <a:pt x="5255391" y="3504435"/>
                </a:lnTo>
                <a:cubicBezTo>
                  <a:pt x="5254420" y="3505695"/>
                  <a:pt x="5253331" y="3505744"/>
                  <a:pt x="5252231" y="3505744"/>
                </a:cubicBezTo>
                <a:cubicBezTo>
                  <a:pt x="5232347" y="3505744"/>
                  <a:pt x="5216227" y="3489624"/>
                  <a:pt x="5216227" y="3469740"/>
                </a:cubicBezTo>
                <a:cubicBezTo>
                  <a:pt x="5216227" y="3449856"/>
                  <a:pt x="5232347" y="3433736"/>
                  <a:pt x="5252231" y="3433736"/>
                </a:cubicBezTo>
                <a:lnTo>
                  <a:pt x="5254625" y="3434728"/>
                </a:lnTo>
                <a:cubicBezTo>
                  <a:pt x="5252071" y="3202658"/>
                  <a:pt x="5249289" y="2954357"/>
                  <a:pt x="5246582" y="2711316"/>
                </a:cubicBezTo>
                <a:cubicBezTo>
                  <a:pt x="5229225" y="2710327"/>
                  <a:pt x="5216227" y="2695507"/>
                  <a:pt x="5216227" y="2677652"/>
                </a:cubicBezTo>
                <a:cubicBezTo>
                  <a:pt x="5216227" y="2660085"/>
                  <a:pt x="5228810" y="2645455"/>
                  <a:pt x="5245837" y="2644297"/>
                </a:cubicBezTo>
                <a:lnTo>
                  <a:pt x="5244974" y="2566634"/>
                </a:lnTo>
                <a:cubicBezTo>
                  <a:pt x="5228330" y="2565269"/>
                  <a:pt x="5216227" y="2550866"/>
                  <a:pt x="5216227" y="2533636"/>
                </a:cubicBezTo>
                <a:cubicBezTo>
                  <a:pt x="5216227" y="2516696"/>
                  <a:pt x="5227927" y="2502488"/>
                  <a:pt x="5244244" y="2500941"/>
                </a:cubicBezTo>
                <a:cubicBezTo>
                  <a:pt x="5243947" y="2474459"/>
                  <a:pt x="5243656" y="2448120"/>
                  <a:pt x="5243367" y="2421952"/>
                </a:cubicBezTo>
                <a:cubicBezTo>
                  <a:pt x="5227446" y="2420177"/>
                  <a:pt x="5216227" y="2406209"/>
                  <a:pt x="5216227" y="2389620"/>
                </a:cubicBezTo>
                <a:cubicBezTo>
                  <a:pt x="5216227" y="2373319"/>
                  <a:pt x="5227061" y="2359547"/>
                  <a:pt x="5242658" y="2357581"/>
                </a:cubicBezTo>
                <a:cubicBezTo>
                  <a:pt x="5240291" y="2142888"/>
                  <a:pt x="5238115" y="1941721"/>
                  <a:pt x="5236369" y="1770982"/>
                </a:cubicBezTo>
                <a:cubicBezTo>
                  <a:pt x="5223881" y="1767163"/>
                  <a:pt x="5216227" y="1755249"/>
                  <a:pt x="5216227" y="1741548"/>
                </a:cubicBezTo>
                <a:cubicBezTo>
                  <a:pt x="5216227" y="1728095"/>
                  <a:pt x="5223606" y="1716364"/>
                  <a:pt x="5235770" y="1712363"/>
                </a:cubicBezTo>
                <a:cubicBezTo>
                  <a:pt x="5235467" y="1682587"/>
                  <a:pt x="5235182" y="1653887"/>
                  <a:pt x="5234920" y="1626365"/>
                </a:cubicBezTo>
                <a:cubicBezTo>
                  <a:pt x="5223228" y="1622105"/>
                  <a:pt x="5216227" y="1610636"/>
                  <a:pt x="5216227" y="1597532"/>
                </a:cubicBezTo>
                <a:cubicBezTo>
                  <a:pt x="5216227" y="1584656"/>
                  <a:pt x="5222987" y="1573358"/>
                  <a:pt x="5234364" y="1568929"/>
                </a:cubicBezTo>
                <a:lnTo>
                  <a:pt x="5233560" y="1481786"/>
                </a:lnTo>
                <a:cubicBezTo>
                  <a:pt x="5222649" y="1477117"/>
                  <a:pt x="5216227" y="1466066"/>
                  <a:pt x="5216227" y="1453516"/>
                </a:cubicBezTo>
                <a:cubicBezTo>
                  <a:pt x="5216227" y="1441156"/>
                  <a:pt x="5222455" y="1430251"/>
                  <a:pt x="5233088" y="1425441"/>
                </a:cubicBezTo>
                <a:cubicBezTo>
                  <a:pt x="5232985" y="1414290"/>
                  <a:pt x="5232900" y="1403588"/>
                  <a:pt x="5232821" y="1393352"/>
                </a:cubicBezTo>
                <a:lnTo>
                  <a:pt x="5235255" y="1382536"/>
                </a:lnTo>
                <a:lnTo>
                  <a:pt x="5135257" y="1449461"/>
                </a:lnTo>
                <a:cubicBezTo>
                  <a:pt x="5134866" y="1465692"/>
                  <a:pt x="5134538" y="1483620"/>
                  <a:pt x="5134260" y="1503385"/>
                </a:cubicBezTo>
                <a:cubicBezTo>
                  <a:pt x="5149913" y="1505318"/>
                  <a:pt x="5160813" y="1519123"/>
                  <a:pt x="5160813" y="1535474"/>
                </a:cubicBezTo>
                <a:cubicBezTo>
                  <a:pt x="5160813" y="1552134"/>
                  <a:pt x="5149497" y="1566151"/>
                  <a:pt x="5133496" y="1567880"/>
                </a:cubicBezTo>
                <a:cubicBezTo>
                  <a:pt x="5133213" y="1591761"/>
                  <a:pt x="5133007" y="1618165"/>
                  <a:pt x="5132858" y="1646820"/>
                </a:cubicBezTo>
                <a:cubicBezTo>
                  <a:pt x="5149147" y="1648383"/>
                  <a:pt x="5160813" y="1662575"/>
                  <a:pt x="5160813" y="1679490"/>
                </a:cubicBezTo>
                <a:cubicBezTo>
                  <a:pt x="5160813" y="1696565"/>
                  <a:pt x="5148927" y="1710864"/>
                  <a:pt x="5132458" y="1712326"/>
                </a:cubicBezTo>
                <a:cubicBezTo>
                  <a:pt x="5132324" y="1737180"/>
                  <a:pt x="5132211" y="1763294"/>
                  <a:pt x="5132137" y="1790538"/>
                </a:cubicBezTo>
                <a:cubicBezTo>
                  <a:pt x="5148749" y="1791920"/>
                  <a:pt x="5160813" y="1806305"/>
                  <a:pt x="5160813" y="1823506"/>
                </a:cubicBezTo>
                <a:cubicBezTo>
                  <a:pt x="5160813" y="1840806"/>
                  <a:pt x="5148611" y="1855256"/>
                  <a:pt x="5131888" y="1856578"/>
                </a:cubicBezTo>
                <a:cubicBezTo>
                  <a:pt x="5131383" y="2024289"/>
                  <a:pt x="5131204" y="2226557"/>
                  <a:pt x="5131200" y="2438222"/>
                </a:cubicBezTo>
                <a:cubicBezTo>
                  <a:pt x="5148229" y="2439380"/>
                  <a:pt x="5160813" y="2454010"/>
                  <a:pt x="5160813" y="2471578"/>
                </a:cubicBezTo>
                <a:cubicBezTo>
                  <a:pt x="5160813" y="2489147"/>
                  <a:pt x="5148228" y="2503777"/>
                  <a:pt x="5131199" y="2504935"/>
                </a:cubicBezTo>
                <a:lnTo>
                  <a:pt x="5131198" y="2582236"/>
                </a:lnTo>
                <a:cubicBezTo>
                  <a:pt x="5148228" y="2583394"/>
                  <a:pt x="5160813" y="2598025"/>
                  <a:pt x="5160813" y="2615594"/>
                </a:cubicBezTo>
                <a:cubicBezTo>
                  <a:pt x="5160813" y="2633164"/>
                  <a:pt x="5148227" y="2647795"/>
                  <a:pt x="5131197" y="2648952"/>
                </a:cubicBezTo>
                <a:cubicBezTo>
                  <a:pt x="5131191" y="2674719"/>
                  <a:pt x="5131198" y="2700502"/>
                  <a:pt x="5131210" y="2726258"/>
                </a:cubicBezTo>
                <a:cubicBezTo>
                  <a:pt x="5148234" y="2727418"/>
                  <a:pt x="5160813" y="2742045"/>
                  <a:pt x="5160813" y="2759610"/>
                </a:cubicBezTo>
                <a:cubicBezTo>
                  <a:pt x="5160813" y="2777164"/>
                  <a:pt x="5148249" y="2791785"/>
                  <a:pt x="5131237" y="2792952"/>
                </a:cubicBezTo>
                <a:cubicBezTo>
                  <a:pt x="5131327" y="3057338"/>
                  <a:pt x="5131503" y="3314899"/>
                  <a:pt x="5131425" y="3518435"/>
                </a:cubicBezTo>
                <a:cubicBezTo>
                  <a:pt x="5148354" y="3519646"/>
                  <a:pt x="5160813" y="3534217"/>
                  <a:pt x="5160813" y="3551698"/>
                </a:cubicBezTo>
                <a:cubicBezTo>
                  <a:pt x="5160813" y="3569197"/>
                  <a:pt x="5148328" y="3583782"/>
                  <a:pt x="5131378" y="3584981"/>
                </a:cubicBezTo>
                <a:cubicBezTo>
                  <a:pt x="5131371" y="3612025"/>
                  <a:pt x="5131346" y="3637877"/>
                  <a:pt x="5131308" y="3662402"/>
                </a:cubicBezTo>
                <a:cubicBezTo>
                  <a:pt x="5148289" y="3663586"/>
                  <a:pt x="5160813" y="3678188"/>
                  <a:pt x="5160813" y="3695714"/>
                </a:cubicBezTo>
                <a:cubicBezTo>
                  <a:pt x="5160813" y="3713288"/>
                  <a:pt x="5148221" y="3727922"/>
                  <a:pt x="5131185" y="3729077"/>
                </a:cubicBezTo>
                <a:cubicBezTo>
                  <a:pt x="5131143" y="3757337"/>
                  <a:pt x="5131071" y="3783166"/>
                  <a:pt x="5130955" y="3806272"/>
                </a:cubicBezTo>
                <a:cubicBezTo>
                  <a:pt x="5148092" y="3807373"/>
                  <a:pt x="5160813" y="3822067"/>
                  <a:pt x="5160813" y="3839730"/>
                </a:cubicBezTo>
                <a:cubicBezTo>
                  <a:pt x="5160813" y="3859614"/>
                  <a:pt x="5144693" y="3875734"/>
                  <a:pt x="5124809" y="3875734"/>
                </a:cubicBezTo>
                <a:cubicBezTo>
                  <a:pt x="5104925" y="3875734"/>
                  <a:pt x="5088805" y="3859614"/>
                  <a:pt x="5088805" y="3839730"/>
                </a:cubicBezTo>
                <a:cubicBezTo>
                  <a:pt x="5088805" y="3819846"/>
                  <a:pt x="5104925" y="3803726"/>
                  <a:pt x="5124809" y="3803726"/>
                </a:cubicBezTo>
                <a:lnTo>
                  <a:pt x="5130356" y="3806024"/>
                </a:lnTo>
                <a:lnTo>
                  <a:pt x="5129533" y="3729762"/>
                </a:lnTo>
                <a:cubicBezTo>
                  <a:pt x="5128138" y="3731603"/>
                  <a:pt x="5126487" y="3731718"/>
                  <a:pt x="5124809" y="3731718"/>
                </a:cubicBezTo>
                <a:cubicBezTo>
                  <a:pt x="5104925" y="3731718"/>
                  <a:pt x="5088805" y="3715598"/>
                  <a:pt x="5088805" y="3695714"/>
                </a:cubicBezTo>
                <a:cubicBezTo>
                  <a:pt x="5088805" y="3675830"/>
                  <a:pt x="5104925" y="3659710"/>
                  <a:pt x="5124809" y="3659710"/>
                </a:cubicBezTo>
                <a:lnTo>
                  <a:pt x="5128789" y="3661359"/>
                </a:lnTo>
                <a:lnTo>
                  <a:pt x="5127969" y="3586393"/>
                </a:lnTo>
                <a:cubicBezTo>
                  <a:pt x="5126998" y="3587653"/>
                  <a:pt x="5125909" y="3587702"/>
                  <a:pt x="5124809" y="3587702"/>
                </a:cubicBezTo>
                <a:cubicBezTo>
                  <a:pt x="5104925" y="3587702"/>
                  <a:pt x="5088805" y="3571582"/>
                  <a:pt x="5088805" y="3551698"/>
                </a:cubicBezTo>
                <a:cubicBezTo>
                  <a:pt x="5088805" y="3531814"/>
                  <a:pt x="5104925" y="3515694"/>
                  <a:pt x="5124809" y="3515694"/>
                </a:cubicBezTo>
                <a:lnTo>
                  <a:pt x="5127203" y="3516686"/>
                </a:lnTo>
                <a:cubicBezTo>
                  <a:pt x="5124649" y="3284616"/>
                  <a:pt x="5121867" y="3036315"/>
                  <a:pt x="5119160" y="2793274"/>
                </a:cubicBezTo>
                <a:cubicBezTo>
                  <a:pt x="5101803" y="2792285"/>
                  <a:pt x="5088805" y="2777465"/>
                  <a:pt x="5088805" y="2759610"/>
                </a:cubicBezTo>
                <a:cubicBezTo>
                  <a:pt x="5088805" y="2742043"/>
                  <a:pt x="5101388" y="2727413"/>
                  <a:pt x="5118415" y="2726255"/>
                </a:cubicBezTo>
                <a:lnTo>
                  <a:pt x="5117552" y="2648592"/>
                </a:lnTo>
                <a:cubicBezTo>
                  <a:pt x="5100908" y="2647227"/>
                  <a:pt x="5088805" y="2632824"/>
                  <a:pt x="5088805" y="2615594"/>
                </a:cubicBezTo>
                <a:cubicBezTo>
                  <a:pt x="5088805" y="2598654"/>
                  <a:pt x="5100505" y="2584446"/>
                  <a:pt x="5116822" y="2582899"/>
                </a:cubicBezTo>
                <a:cubicBezTo>
                  <a:pt x="5116525" y="2556417"/>
                  <a:pt x="5116234" y="2530078"/>
                  <a:pt x="5115945" y="2503910"/>
                </a:cubicBezTo>
                <a:cubicBezTo>
                  <a:pt x="5100024" y="2502135"/>
                  <a:pt x="5088805" y="2488167"/>
                  <a:pt x="5088805" y="2471578"/>
                </a:cubicBezTo>
                <a:cubicBezTo>
                  <a:pt x="5088805" y="2455277"/>
                  <a:pt x="5099639" y="2441505"/>
                  <a:pt x="5115236" y="2439539"/>
                </a:cubicBezTo>
                <a:cubicBezTo>
                  <a:pt x="5112869" y="2224846"/>
                  <a:pt x="5110693" y="2023679"/>
                  <a:pt x="5108947" y="1852940"/>
                </a:cubicBezTo>
                <a:cubicBezTo>
                  <a:pt x="5096459" y="1849121"/>
                  <a:pt x="5088805" y="1837207"/>
                  <a:pt x="5088805" y="1823506"/>
                </a:cubicBezTo>
                <a:cubicBezTo>
                  <a:pt x="5088805" y="1810053"/>
                  <a:pt x="5096184" y="1798322"/>
                  <a:pt x="5108348" y="1794321"/>
                </a:cubicBezTo>
                <a:cubicBezTo>
                  <a:pt x="5108045" y="1764545"/>
                  <a:pt x="5107760" y="1735845"/>
                  <a:pt x="5107498" y="1708323"/>
                </a:cubicBezTo>
                <a:cubicBezTo>
                  <a:pt x="5095806" y="1704063"/>
                  <a:pt x="5088805" y="1692594"/>
                  <a:pt x="5088805" y="1679490"/>
                </a:cubicBezTo>
                <a:cubicBezTo>
                  <a:pt x="5088805" y="1666614"/>
                  <a:pt x="5095565" y="1655316"/>
                  <a:pt x="5106942" y="1650887"/>
                </a:cubicBezTo>
                <a:lnTo>
                  <a:pt x="5106138" y="1563744"/>
                </a:lnTo>
                <a:cubicBezTo>
                  <a:pt x="5095227" y="1559075"/>
                  <a:pt x="5088805" y="1548024"/>
                  <a:pt x="5088805" y="1535474"/>
                </a:cubicBezTo>
                <a:cubicBezTo>
                  <a:pt x="5088805" y="1523114"/>
                  <a:pt x="5095033" y="1512209"/>
                  <a:pt x="5105666" y="1507399"/>
                </a:cubicBezTo>
                <a:cubicBezTo>
                  <a:pt x="5105563" y="1496248"/>
                  <a:pt x="5105478" y="1485546"/>
                  <a:pt x="5105399" y="1475310"/>
                </a:cubicBezTo>
                <a:lnTo>
                  <a:pt x="5106953" y="1468404"/>
                </a:lnTo>
                <a:lnTo>
                  <a:pt x="5019846" y="1526701"/>
                </a:lnTo>
                <a:cubicBezTo>
                  <a:pt x="5019440" y="1543226"/>
                  <a:pt x="5019104" y="1561523"/>
                  <a:pt x="5018819" y="1581743"/>
                </a:cubicBezTo>
                <a:cubicBezTo>
                  <a:pt x="5034472" y="1583676"/>
                  <a:pt x="5045372" y="1597481"/>
                  <a:pt x="5045372" y="1613832"/>
                </a:cubicBezTo>
                <a:cubicBezTo>
                  <a:pt x="5045372" y="1630492"/>
                  <a:pt x="5034056" y="1644509"/>
                  <a:pt x="5018055" y="1646238"/>
                </a:cubicBezTo>
                <a:cubicBezTo>
                  <a:pt x="5017772" y="1670119"/>
                  <a:pt x="5017566" y="1696523"/>
                  <a:pt x="5017417" y="1725178"/>
                </a:cubicBezTo>
                <a:cubicBezTo>
                  <a:pt x="5033706" y="1726741"/>
                  <a:pt x="5045372" y="1740933"/>
                  <a:pt x="5045372" y="1757848"/>
                </a:cubicBezTo>
                <a:cubicBezTo>
                  <a:pt x="5045372" y="1774923"/>
                  <a:pt x="5033486" y="1789222"/>
                  <a:pt x="5017017" y="1790684"/>
                </a:cubicBezTo>
                <a:cubicBezTo>
                  <a:pt x="5016883" y="1815538"/>
                  <a:pt x="5016770" y="1841652"/>
                  <a:pt x="5016696" y="1868896"/>
                </a:cubicBezTo>
                <a:cubicBezTo>
                  <a:pt x="5033308" y="1870278"/>
                  <a:pt x="5045372" y="1884663"/>
                  <a:pt x="5045372" y="1901864"/>
                </a:cubicBezTo>
                <a:cubicBezTo>
                  <a:pt x="5045372" y="1919164"/>
                  <a:pt x="5033170" y="1933614"/>
                  <a:pt x="5016447" y="1934936"/>
                </a:cubicBezTo>
                <a:cubicBezTo>
                  <a:pt x="5015942" y="2102647"/>
                  <a:pt x="5015763" y="2304915"/>
                  <a:pt x="5015759" y="2516580"/>
                </a:cubicBezTo>
                <a:cubicBezTo>
                  <a:pt x="5032788" y="2517738"/>
                  <a:pt x="5045372" y="2532368"/>
                  <a:pt x="5045372" y="2549936"/>
                </a:cubicBezTo>
                <a:cubicBezTo>
                  <a:pt x="5045372" y="2567505"/>
                  <a:pt x="5032787" y="2582135"/>
                  <a:pt x="5015758" y="2583293"/>
                </a:cubicBezTo>
                <a:lnTo>
                  <a:pt x="5015757" y="2660594"/>
                </a:lnTo>
                <a:cubicBezTo>
                  <a:pt x="5032787" y="2661752"/>
                  <a:pt x="5045372" y="2676383"/>
                  <a:pt x="5045372" y="2693952"/>
                </a:cubicBezTo>
                <a:cubicBezTo>
                  <a:pt x="5045372" y="2711522"/>
                  <a:pt x="5032786" y="2726153"/>
                  <a:pt x="5015756" y="2727310"/>
                </a:cubicBezTo>
                <a:cubicBezTo>
                  <a:pt x="5015750" y="2753077"/>
                  <a:pt x="5015757" y="2778860"/>
                  <a:pt x="5015769" y="2804616"/>
                </a:cubicBezTo>
                <a:cubicBezTo>
                  <a:pt x="5032793" y="2805776"/>
                  <a:pt x="5045372" y="2820403"/>
                  <a:pt x="5045372" y="2837968"/>
                </a:cubicBezTo>
                <a:cubicBezTo>
                  <a:pt x="5045372" y="2855522"/>
                  <a:pt x="5032808" y="2870143"/>
                  <a:pt x="5015796" y="2871310"/>
                </a:cubicBezTo>
                <a:cubicBezTo>
                  <a:pt x="5015886" y="3135696"/>
                  <a:pt x="5016062" y="3393257"/>
                  <a:pt x="5015984" y="3596793"/>
                </a:cubicBezTo>
                <a:cubicBezTo>
                  <a:pt x="5032913" y="3598004"/>
                  <a:pt x="5045372" y="3612575"/>
                  <a:pt x="5045372" y="3630056"/>
                </a:cubicBezTo>
                <a:cubicBezTo>
                  <a:pt x="5045372" y="3647555"/>
                  <a:pt x="5032887" y="3662140"/>
                  <a:pt x="5015937" y="3663339"/>
                </a:cubicBezTo>
                <a:cubicBezTo>
                  <a:pt x="5015930" y="3690383"/>
                  <a:pt x="5015905" y="3716235"/>
                  <a:pt x="5015867" y="3740760"/>
                </a:cubicBezTo>
                <a:cubicBezTo>
                  <a:pt x="5032848" y="3741944"/>
                  <a:pt x="5045372" y="3756546"/>
                  <a:pt x="5045372" y="3774072"/>
                </a:cubicBezTo>
                <a:cubicBezTo>
                  <a:pt x="5045372" y="3791646"/>
                  <a:pt x="5032780" y="3806280"/>
                  <a:pt x="5015744" y="3807435"/>
                </a:cubicBezTo>
                <a:cubicBezTo>
                  <a:pt x="5015702" y="3835695"/>
                  <a:pt x="5015630" y="3861524"/>
                  <a:pt x="5015514" y="3884630"/>
                </a:cubicBezTo>
                <a:cubicBezTo>
                  <a:pt x="5032651" y="3885731"/>
                  <a:pt x="5045372" y="3900425"/>
                  <a:pt x="5045372" y="3918088"/>
                </a:cubicBezTo>
                <a:cubicBezTo>
                  <a:pt x="5045372" y="3937972"/>
                  <a:pt x="5029252" y="3954092"/>
                  <a:pt x="5009368" y="3954092"/>
                </a:cubicBezTo>
                <a:cubicBezTo>
                  <a:pt x="4989484" y="3954092"/>
                  <a:pt x="4973364" y="3937972"/>
                  <a:pt x="4973364" y="3918088"/>
                </a:cubicBezTo>
                <a:cubicBezTo>
                  <a:pt x="4973364" y="3898204"/>
                  <a:pt x="4989484" y="3882084"/>
                  <a:pt x="5009368" y="3882084"/>
                </a:cubicBezTo>
                <a:lnTo>
                  <a:pt x="5014915" y="3884382"/>
                </a:lnTo>
                <a:lnTo>
                  <a:pt x="5014092" y="3808120"/>
                </a:lnTo>
                <a:cubicBezTo>
                  <a:pt x="5012697" y="3809961"/>
                  <a:pt x="5011046" y="3810076"/>
                  <a:pt x="5009368" y="3810076"/>
                </a:cubicBezTo>
                <a:cubicBezTo>
                  <a:pt x="4989484" y="3810076"/>
                  <a:pt x="4973364" y="3793956"/>
                  <a:pt x="4973364" y="3774072"/>
                </a:cubicBezTo>
                <a:cubicBezTo>
                  <a:pt x="4973364" y="3754188"/>
                  <a:pt x="4989484" y="3738068"/>
                  <a:pt x="5009368" y="3738068"/>
                </a:cubicBezTo>
                <a:lnTo>
                  <a:pt x="5013348" y="3739717"/>
                </a:lnTo>
                <a:lnTo>
                  <a:pt x="5012528" y="3664751"/>
                </a:lnTo>
                <a:cubicBezTo>
                  <a:pt x="5011557" y="3666011"/>
                  <a:pt x="5010468" y="3666060"/>
                  <a:pt x="5009368" y="3666060"/>
                </a:cubicBezTo>
                <a:cubicBezTo>
                  <a:pt x="4989484" y="3666060"/>
                  <a:pt x="4973364" y="3649940"/>
                  <a:pt x="4973364" y="3630056"/>
                </a:cubicBezTo>
                <a:cubicBezTo>
                  <a:pt x="4973364" y="3610172"/>
                  <a:pt x="4989484" y="3594052"/>
                  <a:pt x="5009368" y="3594052"/>
                </a:cubicBezTo>
                <a:lnTo>
                  <a:pt x="5011762" y="3595044"/>
                </a:lnTo>
                <a:cubicBezTo>
                  <a:pt x="5009208" y="3362974"/>
                  <a:pt x="5006426" y="3114673"/>
                  <a:pt x="5003719" y="2871632"/>
                </a:cubicBezTo>
                <a:cubicBezTo>
                  <a:pt x="4986362" y="2870643"/>
                  <a:pt x="4973364" y="2855823"/>
                  <a:pt x="4973364" y="2837968"/>
                </a:cubicBezTo>
                <a:cubicBezTo>
                  <a:pt x="4973364" y="2820401"/>
                  <a:pt x="4985947" y="2805771"/>
                  <a:pt x="5002974" y="2804613"/>
                </a:cubicBezTo>
                <a:lnTo>
                  <a:pt x="5002111" y="2726950"/>
                </a:lnTo>
                <a:cubicBezTo>
                  <a:pt x="4985467" y="2725585"/>
                  <a:pt x="4973364" y="2711182"/>
                  <a:pt x="4973364" y="2693952"/>
                </a:cubicBezTo>
                <a:cubicBezTo>
                  <a:pt x="4973364" y="2677012"/>
                  <a:pt x="4985064" y="2662804"/>
                  <a:pt x="5001381" y="2661257"/>
                </a:cubicBezTo>
                <a:cubicBezTo>
                  <a:pt x="5001084" y="2634775"/>
                  <a:pt x="5000793" y="2608436"/>
                  <a:pt x="5000504" y="2582268"/>
                </a:cubicBezTo>
                <a:cubicBezTo>
                  <a:pt x="4984583" y="2580493"/>
                  <a:pt x="4973364" y="2566525"/>
                  <a:pt x="4973364" y="2549936"/>
                </a:cubicBezTo>
                <a:cubicBezTo>
                  <a:pt x="4973364" y="2533635"/>
                  <a:pt x="4984198" y="2519863"/>
                  <a:pt x="4999795" y="2517897"/>
                </a:cubicBezTo>
                <a:cubicBezTo>
                  <a:pt x="4997428" y="2303204"/>
                  <a:pt x="4995252" y="2102037"/>
                  <a:pt x="4993506" y="1931298"/>
                </a:cubicBezTo>
                <a:cubicBezTo>
                  <a:pt x="4981018" y="1927479"/>
                  <a:pt x="4973364" y="1915565"/>
                  <a:pt x="4973364" y="1901864"/>
                </a:cubicBezTo>
                <a:cubicBezTo>
                  <a:pt x="4973364" y="1888411"/>
                  <a:pt x="4980743" y="1876680"/>
                  <a:pt x="4992907" y="1872679"/>
                </a:cubicBezTo>
                <a:cubicBezTo>
                  <a:pt x="4992604" y="1842903"/>
                  <a:pt x="4992319" y="1814203"/>
                  <a:pt x="4992057" y="1786681"/>
                </a:cubicBezTo>
                <a:cubicBezTo>
                  <a:pt x="4980365" y="1782421"/>
                  <a:pt x="4973364" y="1770952"/>
                  <a:pt x="4973364" y="1757848"/>
                </a:cubicBezTo>
                <a:cubicBezTo>
                  <a:pt x="4973364" y="1744972"/>
                  <a:pt x="4980124" y="1733674"/>
                  <a:pt x="4991501" y="1729245"/>
                </a:cubicBezTo>
                <a:lnTo>
                  <a:pt x="4990697" y="1642102"/>
                </a:lnTo>
                <a:cubicBezTo>
                  <a:pt x="4979786" y="1637433"/>
                  <a:pt x="4973364" y="1626382"/>
                  <a:pt x="4973364" y="1613832"/>
                </a:cubicBezTo>
                <a:cubicBezTo>
                  <a:pt x="4973364" y="1601472"/>
                  <a:pt x="4979592" y="1590567"/>
                  <a:pt x="4990225" y="1585757"/>
                </a:cubicBezTo>
                <a:cubicBezTo>
                  <a:pt x="4990122" y="1574606"/>
                  <a:pt x="4990037" y="1563904"/>
                  <a:pt x="4989958" y="1553668"/>
                </a:cubicBezTo>
                <a:lnTo>
                  <a:pt x="4992508" y="1542336"/>
                </a:lnTo>
                <a:lnTo>
                  <a:pt x="4422209" y="1471431"/>
                </a:lnTo>
                <a:cubicBezTo>
                  <a:pt x="4428493" y="1484428"/>
                  <a:pt x="4433934" y="1497213"/>
                  <a:pt x="4438649" y="1509416"/>
                </a:cubicBezTo>
                <a:cubicBezTo>
                  <a:pt x="4452143" y="1544341"/>
                  <a:pt x="4471193" y="1584822"/>
                  <a:pt x="4467224" y="1604666"/>
                </a:cubicBezTo>
                <a:cubicBezTo>
                  <a:pt x="4463255" y="1624510"/>
                  <a:pt x="4437061" y="1624509"/>
                  <a:pt x="4414836" y="1628478"/>
                </a:cubicBezTo>
                <a:cubicBezTo>
                  <a:pt x="4392611" y="1632447"/>
                  <a:pt x="4347368" y="1623715"/>
                  <a:pt x="4333874" y="1628478"/>
                </a:cubicBezTo>
                <a:lnTo>
                  <a:pt x="4327778" y="1628587"/>
                </a:lnTo>
                <a:cubicBezTo>
                  <a:pt x="4329540" y="1630754"/>
                  <a:pt x="4332201" y="1637977"/>
                  <a:pt x="4333874" y="1657053"/>
                </a:cubicBezTo>
                <a:cubicBezTo>
                  <a:pt x="4337843" y="1702297"/>
                  <a:pt x="4363242" y="1771354"/>
                  <a:pt x="4357686" y="1899941"/>
                </a:cubicBezTo>
                <a:cubicBezTo>
                  <a:pt x="4356168" y="1935090"/>
                  <a:pt x="4352632" y="1977355"/>
                  <a:pt x="4347782" y="2023808"/>
                </a:cubicBezTo>
                <a:lnTo>
                  <a:pt x="4348161" y="2023766"/>
                </a:lnTo>
                <a:cubicBezTo>
                  <a:pt x="4346574" y="2104728"/>
                  <a:pt x="4344986" y="2185691"/>
                  <a:pt x="4343399" y="2266653"/>
                </a:cubicBezTo>
                <a:cubicBezTo>
                  <a:pt x="4346574" y="2315072"/>
                  <a:pt x="4359274" y="2298403"/>
                  <a:pt x="4367211" y="2314278"/>
                </a:cubicBezTo>
                <a:cubicBezTo>
                  <a:pt x="4372767" y="2380159"/>
                  <a:pt x="4400549" y="2415879"/>
                  <a:pt x="4405311" y="2471441"/>
                </a:cubicBezTo>
                <a:cubicBezTo>
                  <a:pt x="4410074" y="2527004"/>
                  <a:pt x="4398961" y="2588916"/>
                  <a:pt x="4395786" y="2647653"/>
                </a:cubicBezTo>
                <a:lnTo>
                  <a:pt x="4400549" y="2747666"/>
                </a:lnTo>
                <a:cubicBezTo>
                  <a:pt x="4424361" y="2768303"/>
                  <a:pt x="4498974" y="2819104"/>
                  <a:pt x="4543424" y="2861966"/>
                </a:cubicBezTo>
                <a:cubicBezTo>
                  <a:pt x="4587874" y="2904828"/>
                  <a:pt x="4645024" y="2950072"/>
                  <a:pt x="4667249" y="3004841"/>
                </a:cubicBezTo>
                <a:cubicBezTo>
                  <a:pt x="4689474" y="3059610"/>
                  <a:pt x="4660899" y="3131841"/>
                  <a:pt x="4676774" y="3190578"/>
                </a:cubicBezTo>
                <a:cubicBezTo>
                  <a:pt x="4692649" y="3249315"/>
                  <a:pt x="4745037" y="3282654"/>
                  <a:pt x="4762499" y="3357266"/>
                </a:cubicBezTo>
                <a:cubicBezTo>
                  <a:pt x="4779961" y="3431878"/>
                  <a:pt x="4782343" y="3546178"/>
                  <a:pt x="4781549" y="3638253"/>
                </a:cubicBezTo>
                <a:cubicBezTo>
                  <a:pt x="4780755" y="3730328"/>
                  <a:pt x="4764086" y="3839072"/>
                  <a:pt x="4757736" y="3909716"/>
                </a:cubicBezTo>
                <a:cubicBezTo>
                  <a:pt x="4751386" y="3980360"/>
                  <a:pt x="4741068" y="4031160"/>
                  <a:pt x="4743449" y="4062116"/>
                </a:cubicBezTo>
                <a:cubicBezTo>
                  <a:pt x="4745830" y="4093072"/>
                  <a:pt x="4759324" y="4074022"/>
                  <a:pt x="4772024" y="4095453"/>
                </a:cubicBezTo>
                <a:cubicBezTo>
                  <a:pt x="4784724" y="4116884"/>
                  <a:pt x="4803774" y="4158953"/>
                  <a:pt x="4819649" y="4190703"/>
                </a:cubicBezTo>
                <a:cubicBezTo>
                  <a:pt x="4875608" y="4200228"/>
                  <a:pt x="4931567" y="4209753"/>
                  <a:pt x="4967286" y="4228803"/>
                </a:cubicBezTo>
                <a:cubicBezTo>
                  <a:pt x="5003005" y="4247853"/>
                  <a:pt x="5020467" y="4281984"/>
                  <a:pt x="5033961" y="4305003"/>
                </a:cubicBezTo>
                <a:cubicBezTo>
                  <a:pt x="5047455" y="4328022"/>
                  <a:pt x="5043486" y="4346278"/>
                  <a:pt x="5048249" y="4366916"/>
                </a:cubicBezTo>
                <a:lnTo>
                  <a:pt x="5039921" y="4382740"/>
                </a:lnTo>
                <a:lnTo>
                  <a:pt x="5086350" y="4433591"/>
                </a:lnTo>
                <a:cubicBezTo>
                  <a:pt x="5111353" y="4490344"/>
                  <a:pt x="5136356" y="4547097"/>
                  <a:pt x="5133975" y="4643141"/>
                </a:cubicBezTo>
                <a:cubicBezTo>
                  <a:pt x="5131594" y="4739185"/>
                  <a:pt x="5091112" y="4892378"/>
                  <a:pt x="5072062" y="5009853"/>
                </a:cubicBezTo>
                <a:cubicBezTo>
                  <a:pt x="5053012" y="5127328"/>
                  <a:pt x="5044281" y="5157491"/>
                  <a:pt x="5019675" y="5347991"/>
                </a:cubicBezTo>
                <a:cubicBezTo>
                  <a:pt x="5010431" y="5419561"/>
                  <a:pt x="4999674" y="5507599"/>
                  <a:pt x="4987974" y="5605920"/>
                </a:cubicBezTo>
                <a:cubicBezTo>
                  <a:pt x="5162801" y="5713240"/>
                  <a:pt x="5328059" y="5816126"/>
                  <a:pt x="5443537" y="5895678"/>
                </a:cubicBezTo>
                <a:cubicBezTo>
                  <a:pt x="5586412" y="5994103"/>
                  <a:pt x="5664993" y="6070304"/>
                  <a:pt x="5719762" y="6119516"/>
                </a:cubicBezTo>
                <a:lnTo>
                  <a:pt x="5737230" y="6132026"/>
                </a:lnTo>
                <a:cubicBezTo>
                  <a:pt x="5742172" y="6141739"/>
                  <a:pt x="5752513" y="6159644"/>
                  <a:pt x="5772150" y="6190953"/>
                </a:cubicBezTo>
                <a:cubicBezTo>
                  <a:pt x="5856288" y="6325097"/>
                  <a:pt x="6094412" y="6705303"/>
                  <a:pt x="6224587" y="6924378"/>
                </a:cubicBezTo>
                <a:cubicBezTo>
                  <a:pt x="6354762" y="7143453"/>
                  <a:pt x="6464300" y="7318872"/>
                  <a:pt x="6553200" y="7505403"/>
                </a:cubicBezTo>
                <a:cubicBezTo>
                  <a:pt x="6642100" y="7691934"/>
                  <a:pt x="6696868" y="7880054"/>
                  <a:pt x="6757987" y="8043566"/>
                </a:cubicBezTo>
                <a:cubicBezTo>
                  <a:pt x="6819106" y="8207079"/>
                  <a:pt x="6887368" y="8387259"/>
                  <a:pt x="6919912" y="8486478"/>
                </a:cubicBezTo>
                <a:cubicBezTo>
                  <a:pt x="6952456" y="8585697"/>
                  <a:pt x="6942137" y="8588078"/>
                  <a:pt x="6953250" y="8638878"/>
                </a:cubicBezTo>
                <a:lnTo>
                  <a:pt x="0" y="8615066"/>
                </a:lnTo>
                <a:lnTo>
                  <a:pt x="90487" y="7995941"/>
                </a:lnTo>
                <a:cubicBezTo>
                  <a:pt x="150812" y="7744322"/>
                  <a:pt x="266700" y="7356972"/>
                  <a:pt x="361950" y="7105353"/>
                </a:cubicBezTo>
                <a:cubicBezTo>
                  <a:pt x="457200" y="6853734"/>
                  <a:pt x="529431" y="6690222"/>
                  <a:pt x="661987" y="6486228"/>
                </a:cubicBezTo>
                <a:cubicBezTo>
                  <a:pt x="794543" y="6282234"/>
                  <a:pt x="993775" y="6050460"/>
                  <a:pt x="1157287" y="5881391"/>
                </a:cubicBezTo>
                <a:cubicBezTo>
                  <a:pt x="1320799" y="5712322"/>
                  <a:pt x="1528762" y="5554366"/>
                  <a:pt x="1643062" y="5471816"/>
                </a:cubicBezTo>
                <a:cubicBezTo>
                  <a:pt x="1757362" y="5389266"/>
                  <a:pt x="1767681" y="5410697"/>
                  <a:pt x="1843087" y="5386091"/>
                </a:cubicBezTo>
                <a:cubicBezTo>
                  <a:pt x="1874397" y="5375874"/>
                  <a:pt x="1909265" y="5367573"/>
                  <a:pt x="1945529" y="5360256"/>
                </a:cubicBezTo>
                <a:lnTo>
                  <a:pt x="1976437" y="5152728"/>
                </a:lnTo>
                <a:lnTo>
                  <a:pt x="2024062" y="4733628"/>
                </a:lnTo>
                <a:cubicBezTo>
                  <a:pt x="2038350" y="4720928"/>
                  <a:pt x="2055813" y="4734422"/>
                  <a:pt x="2066925" y="4695528"/>
                </a:cubicBezTo>
                <a:cubicBezTo>
                  <a:pt x="2078037" y="4656634"/>
                  <a:pt x="2065337" y="4558210"/>
                  <a:pt x="2090737" y="4500266"/>
                </a:cubicBezTo>
                <a:cubicBezTo>
                  <a:pt x="2116137" y="4442322"/>
                  <a:pt x="2185988" y="4378028"/>
                  <a:pt x="2219325" y="4347866"/>
                </a:cubicBezTo>
                <a:lnTo>
                  <a:pt x="2237569" y="4333867"/>
                </a:lnTo>
                <a:cubicBezTo>
                  <a:pt x="2237189" y="4294206"/>
                  <a:pt x="2237102" y="4244621"/>
                  <a:pt x="2238374" y="4214516"/>
                </a:cubicBezTo>
                <a:cubicBezTo>
                  <a:pt x="2240755" y="4158160"/>
                  <a:pt x="2243930" y="4099422"/>
                  <a:pt x="2252661" y="4057353"/>
                </a:cubicBezTo>
                <a:cubicBezTo>
                  <a:pt x="2261392" y="4015284"/>
                  <a:pt x="2286792" y="3998616"/>
                  <a:pt x="2290761" y="3962103"/>
                </a:cubicBezTo>
                <a:cubicBezTo>
                  <a:pt x="2294730" y="3925591"/>
                  <a:pt x="2281236" y="3896222"/>
                  <a:pt x="2276474" y="3838278"/>
                </a:cubicBezTo>
                <a:cubicBezTo>
                  <a:pt x="2271711" y="3780334"/>
                  <a:pt x="2260599" y="3660478"/>
                  <a:pt x="2262186" y="3614441"/>
                </a:cubicBezTo>
                <a:cubicBezTo>
                  <a:pt x="2263773" y="3568404"/>
                  <a:pt x="2275680" y="3575547"/>
                  <a:pt x="2285999" y="3562053"/>
                </a:cubicBezTo>
                <a:cubicBezTo>
                  <a:pt x="2296318" y="3548559"/>
                  <a:pt x="2319336" y="3546972"/>
                  <a:pt x="2324099" y="3533478"/>
                </a:cubicBezTo>
                <a:cubicBezTo>
                  <a:pt x="2328862" y="3519984"/>
                  <a:pt x="2324893" y="3523954"/>
                  <a:pt x="2314574" y="3481091"/>
                </a:cubicBezTo>
                <a:cubicBezTo>
                  <a:pt x="2304255" y="3438229"/>
                  <a:pt x="2263773" y="3339803"/>
                  <a:pt x="2262186" y="3276303"/>
                </a:cubicBezTo>
                <a:cubicBezTo>
                  <a:pt x="2260599" y="3212803"/>
                  <a:pt x="2284412" y="3150891"/>
                  <a:pt x="2305049" y="3100091"/>
                </a:cubicBezTo>
                <a:cubicBezTo>
                  <a:pt x="2325686" y="3049291"/>
                  <a:pt x="2371724" y="3044528"/>
                  <a:pt x="2386011" y="2971503"/>
                </a:cubicBezTo>
                <a:cubicBezTo>
                  <a:pt x="2400298" y="2898478"/>
                  <a:pt x="2393949" y="2757191"/>
                  <a:pt x="2390774" y="2661941"/>
                </a:cubicBezTo>
                <a:cubicBezTo>
                  <a:pt x="2388008" y="2578953"/>
                  <a:pt x="2379819" y="2505003"/>
                  <a:pt x="2370679" y="2432247"/>
                </a:cubicBezTo>
                <a:cubicBezTo>
                  <a:pt x="2356788" y="2371692"/>
                  <a:pt x="2342876" y="2311565"/>
                  <a:pt x="2329317" y="2254860"/>
                </a:cubicBezTo>
                <a:cubicBezTo>
                  <a:pt x="2198841" y="2258923"/>
                  <a:pt x="2078656" y="2266063"/>
                  <a:pt x="2019299" y="2290466"/>
                </a:cubicBezTo>
                <a:cubicBezTo>
                  <a:pt x="1947862" y="2319835"/>
                  <a:pt x="2001836" y="2399209"/>
                  <a:pt x="1981199" y="2428578"/>
                </a:cubicBezTo>
                <a:cubicBezTo>
                  <a:pt x="1960562" y="2457947"/>
                  <a:pt x="1920080" y="2469853"/>
                  <a:pt x="1895474" y="2466678"/>
                </a:cubicBezTo>
                <a:cubicBezTo>
                  <a:pt x="1877478" y="2464356"/>
                  <a:pt x="1862454" y="2437834"/>
                  <a:pt x="1848479" y="2421630"/>
                </a:cubicBezTo>
                <a:cubicBezTo>
                  <a:pt x="1848439" y="2449178"/>
                  <a:pt x="1848368" y="2474393"/>
                  <a:pt x="1848254" y="2497001"/>
                </a:cubicBezTo>
                <a:cubicBezTo>
                  <a:pt x="1865391" y="2498102"/>
                  <a:pt x="1878112" y="2512796"/>
                  <a:pt x="1878112" y="2530459"/>
                </a:cubicBezTo>
                <a:cubicBezTo>
                  <a:pt x="1878112" y="2550343"/>
                  <a:pt x="1861992" y="2566463"/>
                  <a:pt x="1842108" y="2566463"/>
                </a:cubicBezTo>
                <a:cubicBezTo>
                  <a:pt x="1822224" y="2566463"/>
                  <a:pt x="1806104" y="2550343"/>
                  <a:pt x="1806104" y="2530459"/>
                </a:cubicBezTo>
                <a:cubicBezTo>
                  <a:pt x="1806104" y="2510575"/>
                  <a:pt x="1822224" y="2494455"/>
                  <a:pt x="1842108" y="2494455"/>
                </a:cubicBezTo>
                <a:lnTo>
                  <a:pt x="1847655" y="2496753"/>
                </a:lnTo>
                <a:lnTo>
                  <a:pt x="1846832" y="2420491"/>
                </a:lnTo>
                <a:cubicBezTo>
                  <a:pt x="1845437" y="2422332"/>
                  <a:pt x="1843786" y="2422447"/>
                  <a:pt x="1842108" y="2422447"/>
                </a:cubicBezTo>
                <a:lnTo>
                  <a:pt x="1817977" y="2412452"/>
                </a:lnTo>
                <a:cubicBezTo>
                  <a:pt x="1805540" y="2419002"/>
                  <a:pt x="1794350" y="2433902"/>
                  <a:pt x="1785936" y="2433341"/>
                </a:cubicBezTo>
                <a:cubicBezTo>
                  <a:pt x="1774030" y="2432547"/>
                  <a:pt x="1788318" y="2405560"/>
                  <a:pt x="1762124" y="2404766"/>
                </a:cubicBezTo>
                <a:cubicBezTo>
                  <a:pt x="1755259" y="2404558"/>
                  <a:pt x="1745067" y="2407294"/>
                  <a:pt x="1733185" y="2411150"/>
                </a:cubicBezTo>
                <a:cubicBezTo>
                  <a:pt x="1733186" y="2418026"/>
                  <a:pt x="1733176" y="2424807"/>
                  <a:pt x="1733166" y="2431489"/>
                </a:cubicBezTo>
                <a:cubicBezTo>
                  <a:pt x="1750147" y="2432673"/>
                  <a:pt x="1762671" y="2447275"/>
                  <a:pt x="1762671" y="2464801"/>
                </a:cubicBezTo>
                <a:cubicBezTo>
                  <a:pt x="1762671" y="2482375"/>
                  <a:pt x="1750079" y="2497009"/>
                  <a:pt x="1733043" y="2498164"/>
                </a:cubicBezTo>
                <a:cubicBezTo>
                  <a:pt x="1733001" y="2526424"/>
                  <a:pt x="1732929" y="2552253"/>
                  <a:pt x="1732813" y="2575359"/>
                </a:cubicBezTo>
                <a:cubicBezTo>
                  <a:pt x="1749950" y="2576460"/>
                  <a:pt x="1762671" y="2591154"/>
                  <a:pt x="1762671" y="2608817"/>
                </a:cubicBezTo>
                <a:cubicBezTo>
                  <a:pt x="1762671" y="2628701"/>
                  <a:pt x="1746551" y="2644821"/>
                  <a:pt x="1726667" y="2644821"/>
                </a:cubicBezTo>
                <a:cubicBezTo>
                  <a:pt x="1706783" y="2644821"/>
                  <a:pt x="1690663" y="2628701"/>
                  <a:pt x="1690663" y="2608817"/>
                </a:cubicBezTo>
                <a:cubicBezTo>
                  <a:pt x="1690663" y="2588933"/>
                  <a:pt x="1706783" y="2572813"/>
                  <a:pt x="1726667" y="2572813"/>
                </a:cubicBezTo>
                <a:lnTo>
                  <a:pt x="1732214" y="2575111"/>
                </a:lnTo>
                <a:lnTo>
                  <a:pt x="1731391" y="2498849"/>
                </a:lnTo>
                <a:cubicBezTo>
                  <a:pt x="1729996" y="2500690"/>
                  <a:pt x="1728345" y="2500805"/>
                  <a:pt x="1726667" y="2500805"/>
                </a:cubicBezTo>
                <a:cubicBezTo>
                  <a:pt x="1706783" y="2500805"/>
                  <a:pt x="1690663" y="2484685"/>
                  <a:pt x="1690663" y="2464801"/>
                </a:cubicBezTo>
                <a:cubicBezTo>
                  <a:pt x="1690663" y="2444917"/>
                  <a:pt x="1706783" y="2428797"/>
                  <a:pt x="1726667" y="2428797"/>
                </a:cubicBezTo>
                <a:lnTo>
                  <a:pt x="1730647" y="2430446"/>
                </a:lnTo>
                <a:lnTo>
                  <a:pt x="1730446" y="2412062"/>
                </a:lnTo>
                <a:cubicBezTo>
                  <a:pt x="1697187" y="2422968"/>
                  <a:pt x="1652139" y="2441116"/>
                  <a:pt x="1628774" y="2428578"/>
                </a:cubicBezTo>
                <a:lnTo>
                  <a:pt x="1626013" y="2425934"/>
                </a:lnTo>
                <a:cubicBezTo>
                  <a:pt x="1621081" y="2431779"/>
                  <a:pt x="1613964" y="2435450"/>
                  <a:pt x="1605814" y="2436026"/>
                </a:cubicBezTo>
                <a:cubicBezTo>
                  <a:pt x="1605807" y="2463070"/>
                  <a:pt x="1605782" y="2488922"/>
                  <a:pt x="1605744" y="2513447"/>
                </a:cubicBezTo>
                <a:cubicBezTo>
                  <a:pt x="1622725" y="2514631"/>
                  <a:pt x="1635249" y="2529233"/>
                  <a:pt x="1635249" y="2546759"/>
                </a:cubicBezTo>
                <a:cubicBezTo>
                  <a:pt x="1635249" y="2564333"/>
                  <a:pt x="1622657" y="2578967"/>
                  <a:pt x="1605621" y="2580122"/>
                </a:cubicBezTo>
                <a:cubicBezTo>
                  <a:pt x="1605579" y="2608382"/>
                  <a:pt x="1605507" y="2634211"/>
                  <a:pt x="1605391" y="2657317"/>
                </a:cubicBezTo>
                <a:cubicBezTo>
                  <a:pt x="1622528" y="2658418"/>
                  <a:pt x="1635249" y="2673112"/>
                  <a:pt x="1635249" y="2690775"/>
                </a:cubicBezTo>
                <a:cubicBezTo>
                  <a:pt x="1635249" y="2710659"/>
                  <a:pt x="1619129" y="2726779"/>
                  <a:pt x="1599245" y="2726779"/>
                </a:cubicBezTo>
                <a:cubicBezTo>
                  <a:pt x="1579361" y="2726779"/>
                  <a:pt x="1563241" y="2710659"/>
                  <a:pt x="1563241" y="2690775"/>
                </a:cubicBezTo>
                <a:cubicBezTo>
                  <a:pt x="1563241" y="2670891"/>
                  <a:pt x="1579361" y="2654771"/>
                  <a:pt x="1599245" y="2654771"/>
                </a:cubicBezTo>
                <a:lnTo>
                  <a:pt x="1604792" y="2657069"/>
                </a:lnTo>
                <a:lnTo>
                  <a:pt x="1603969" y="2580807"/>
                </a:lnTo>
                <a:cubicBezTo>
                  <a:pt x="1602574" y="2582648"/>
                  <a:pt x="1600923" y="2582763"/>
                  <a:pt x="1599245" y="2582763"/>
                </a:cubicBezTo>
                <a:cubicBezTo>
                  <a:pt x="1579361" y="2582763"/>
                  <a:pt x="1563241" y="2566643"/>
                  <a:pt x="1563241" y="2546759"/>
                </a:cubicBezTo>
                <a:cubicBezTo>
                  <a:pt x="1563241" y="2526875"/>
                  <a:pt x="1579361" y="2510755"/>
                  <a:pt x="1599245" y="2510755"/>
                </a:cubicBezTo>
                <a:lnTo>
                  <a:pt x="1603225" y="2512404"/>
                </a:lnTo>
                <a:lnTo>
                  <a:pt x="1602405" y="2437438"/>
                </a:lnTo>
                <a:cubicBezTo>
                  <a:pt x="1601434" y="2438698"/>
                  <a:pt x="1600345" y="2438747"/>
                  <a:pt x="1599245" y="2438747"/>
                </a:cubicBezTo>
                <a:cubicBezTo>
                  <a:pt x="1579361" y="2438747"/>
                  <a:pt x="1563241" y="2422627"/>
                  <a:pt x="1563241" y="2402743"/>
                </a:cubicBezTo>
                <a:cubicBezTo>
                  <a:pt x="1563241" y="2387606"/>
                  <a:pt x="1572583" y="2374651"/>
                  <a:pt x="1586841" y="2371877"/>
                </a:cubicBezTo>
                <a:cubicBezTo>
                  <a:pt x="1576048" y="2347085"/>
                  <a:pt x="1568827" y="2319645"/>
                  <a:pt x="1566861" y="2299991"/>
                </a:cubicBezTo>
                <a:cubicBezTo>
                  <a:pt x="1563261" y="2263992"/>
                  <a:pt x="1582518" y="2233219"/>
                  <a:pt x="1599786" y="2200578"/>
                </a:cubicBezTo>
                <a:cubicBezTo>
                  <a:pt x="1597773" y="2018467"/>
                  <a:pt x="1595663" y="1829860"/>
                  <a:pt x="1593596" y="1644319"/>
                </a:cubicBezTo>
                <a:cubicBezTo>
                  <a:pt x="1576239" y="1643330"/>
                  <a:pt x="1563241" y="1628510"/>
                  <a:pt x="1563241" y="1610655"/>
                </a:cubicBezTo>
                <a:cubicBezTo>
                  <a:pt x="1563241" y="1593088"/>
                  <a:pt x="1575824" y="1578458"/>
                  <a:pt x="1592851" y="1577300"/>
                </a:cubicBezTo>
                <a:lnTo>
                  <a:pt x="1591988" y="1499637"/>
                </a:lnTo>
                <a:cubicBezTo>
                  <a:pt x="1575344" y="1498272"/>
                  <a:pt x="1563241" y="1483869"/>
                  <a:pt x="1563241" y="1466639"/>
                </a:cubicBezTo>
                <a:cubicBezTo>
                  <a:pt x="1563241" y="1449699"/>
                  <a:pt x="1574941" y="1435491"/>
                  <a:pt x="1591258" y="1433944"/>
                </a:cubicBezTo>
                <a:cubicBezTo>
                  <a:pt x="1590961" y="1407462"/>
                  <a:pt x="1590670" y="1381123"/>
                  <a:pt x="1590381" y="1354955"/>
                </a:cubicBezTo>
                <a:cubicBezTo>
                  <a:pt x="1574460" y="1353180"/>
                  <a:pt x="1563241" y="1339212"/>
                  <a:pt x="1563241" y="1322623"/>
                </a:cubicBezTo>
                <a:cubicBezTo>
                  <a:pt x="1563241" y="1306322"/>
                  <a:pt x="1574075" y="1292550"/>
                  <a:pt x="1589672" y="1290584"/>
                </a:cubicBezTo>
                <a:cubicBezTo>
                  <a:pt x="1589029" y="1232289"/>
                  <a:pt x="1588401" y="1174990"/>
                  <a:pt x="1587792" y="1119028"/>
                </a:cubicBezTo>
                <a:lnTo>
                  <a:pt x="1490315" y="1106908"/>
                </a:lnTo>
                <a:cubicBezTo>
                  <a:pt x="1490230" y="1190889"/>
                  <a:pt x="1490197" y="1278423"/>
                  <a:pt x="1490195" y="1367625"/>
                </a:cubicBezTo>
                <a:cubicBezTo>
                  <a:pt x="1507224" y="1368783"/>
                  <a:pt x="1519808" y="1383413"/>
                  <a:pt x="1519808" y="1400981"/>
                </a:cubicBezTo>
                <a:cubicBezTo>
                  <a:pt x="1519808" y="1418550"/>
                  <a:pt x="1507223" y="1433180"/>
                  <a:pt x="1490194" y="1434338"/>
                </a:cubicBezTo>
                <a:lnTo>
                  <a:pt x="1490193" y="1511639"/>
                </a:lnTo>
                <a:cubicBezTo>
                  <a:pt x="1507223" y="1512797"/>
                  <a:pt x="1519808" y="1527428"/>
                  <a:pt x="1519808" y="1544997"/>
                </a:cubicBezTo>
                <a:cubicBezTo>
                  <a:pt x="1519808" y="1562567"/>
                  <a:pt x="1507222" y="1577198"/>
                  <a:pt x="1490192" y="1578355"/>
                </a:cubicBezTo>
                <a:cubicBezTo>
                  <a:pt x="1490186" y="1604122"/>
                  <a:pt x="1490193" y="1629905"/>
                  <a:pt x="1490205" y="1655661"/>
                </a:cubicBezTo>
                <a:cubicBezTo>
                  <a:pt x="1507229" y="1656821"/>
                  <a:pt x="1519808" y="1671448"/>
                  <a:pt x="1519808" y="1689013"/>
                </a:cubicBezTo>
                <a:cubicBezTo>
                  <a:pt x="1519808" y="1706567"/>
                  <a:pt x="1507244" y="1721188"/>
                  <a:pt x="1490232" y="1722355"/>
                </a:cubicBezTo>
                <a:cubicBezTo>
                  <a:pt x="1490322" y="1986741"/>
                  <a:pt x="1490498" y="2244302"/>
                  <a:pt x="1490420" y="2447838"/>
                </a:cubicBezTo>
                <a:cubicBezTo>
                  <a:pt x="1507349" y="2449049"/>
                  <a:pt x="1519808" y="2463620"/>
                  <a:pt x="1519808" y="2481101"/>
                </a:cubicBezTo>
                <a:cubicBezTo>
                  <a:pt x="1519808" y="2498600"/>
                  <a:pt x="1507323" y="2513185"/>
                  <a:pt x="1490373" y="2514384"/>
                </a:cubicBezTo>
                <a:cubicBezTo>
                  <a:pt x="1490366" y="2541428"/>
                  <a:pt x="1490341" y="2567280"/>
                  <a:pt x="1490303" y="2591805"/>
                </a:cubicBezTo>
                <a:cubicBezTo>
                  <a:pt x="1507284" y="2592989"/>
                  <a:pt x="1519808" y="2607591"/>
                  <a:pt x="1519808" y="2625117"/>
                </a:cubicBezTo>
                <a:cubicBezTo>
                  <a:pt x="1519808" y="2642691"/>
                  <a:pt x="1507216" y="2657325"/>
                  <a:pt x="1490180" y="2658480"/>
                </a:cubicBezTo>
                <a:cubicBezTo>
                  <a:pt x="1490138" y="2686740"/>
                  <a:pt x="1490066" y="2712569"/>
                  <a:pt x="1489950" y="2735675"/>
                </a:cubicBezTo>
                <a:cubicBezTo>
                  <a:pt x="1507087" y="2736776"/>
                  <a:pt x="1519808" y="2751470"/>
                  <a:pt x="1519808" y="2769133"/>
                </a:cubicBezTo>
                <a:cubicBezTo>
                  <a:pt x="1519808" y="2789017"/>
                  <a:pt x="1503688" y="2805137"/>
                  <a:pt x="1483804" y="2805137"/>
                </a:cubicBezTo>
                <a:cubicBezTo>
                  <a:pt x="1463920" y="2805137"/>
                  <a:pt x="1447800" y="2789017"/>
                  <a:pt x="1447800" y="2769133"/>
                </a:cubicBezTo>
                <a:cubicBezTo>
                  <a:pt x="1447800" y="2749249"/>
                  <a:pt x="1463920" y="2733129"/>
                  <a:pt x="1483804" y="2733129"/>
                </a:cubicBezTo>
                <a:lnTo>
                  <a:pt x="1489351" y="2735427"/>
                </a:lnTo>
                <a:lnTo>
                  <a:pt x="1488528" y="2659165"/>
                </a:lnTo>
                <a:cubicBezTo>
                  <a:pt x="1487133" y="2661006"/>
                  <a:pt x="1485482" y="2661121"/>
                  <a:pt x="1483804" y="2661121"/>
                </a:cubicBezTo>
                <a:cubicBezTo>
                  <a:pt x="1463920" y="2661121"/>
                  <a:pt x="1447800" y="2645001"/>
                  <a:pt x="1447800" y="2625117"/>
                </a:cubicBezTo>
                <a:cubicBezTo>
                  <a:pt x="1447800" y="2605233"/>
                  <a:pt x="1463920" y="2589113"/>
                  <a:pt x="1483804" y="2589113"/>
                </a:cubicBezTo>
                <a:lnTo>
                  <a:pt x="1487784" y="2590762"/>
                </a:lnTo>
                <a:lnTo>
                  <a:pt x="1486964" y="2515796"/>
                </a:lnTo>
                <a:cubicBezTo>
                  <a:pt x="1485993" y="2517056"/>
                  <a:pt x="1484904" y="2517105"/>
                  <a:pt x="1483804" y="2517105"/>
                </a:cubicBezTo>
                <a:cubicBezTo>
                  <a:pt x="1463920" y="2517105"/>
                  <a:pt x="1447800" y="2500985"/>
                  <a:pt x="1447800" y="2481101"/>
                </a:cubicBezTo>
                <a:cubicBezTo>
                  <a:pt x="1447800" y="2461217"/>
                  <a:pt x="1463920" y="2445097"/>
                  <a:pt x="1483804" y="2445097"/>
                </a:cubicBezTo>
                <a:lnTo>
                  <a:pt x="1486198" y="2446089"/>
                </a:lnTo>
                <a:cubicBezTo>
                  <a:pt x="1483644" y="2214019"/>
                  <a:pt x="1480862" y="1965718"/>
                  <a:pt x="1478155" y="1722677"/>
                </a:cubicBezTo>
                <a:cubicBezTo>
                  <a:pt x="1460798" y="1721688"/>
                  <a:pt x="1447800" y="1706868"/>
                  <a:pt x="1447800" y="1689013"/>
                </a:cubicBezTo>
                <a:cubicBezTo>
                  <a:pt x="1447800" y="1671446"/>
                  <a:pt x="1460383" y="1656816"/>
                  <a:pt x="1477410" y="1655658"/>
                </a:cubicBezTo>
                <a:lnTo>
                  <a:pt x="1476547" y="1577995"/>
                </a:lnTo>
                <a:cubicBezTo>
                  <a:pt x="1459903" y="1576630"/>
                  <a:pt x="1447800" y="1562227"/>
                  <a:pt x="1447800" y="1544997"/>
                </a:cubicBezTo>
                <a:cubicBezTo>
                  <a:pt x="1447800" y="1528057"/>
                  <a:pt x="1459500" y="1513849"/>
                  <a:pt x="1475817" y="1512302"/>
                </a:cubicBezTo>
                <a:cubicBezTo>
                  <a:pt x="1475520" y="1485820"/>
                  <a:pt x="1475229" y="1459481"/>
                  <a:pt x="1474940" y="1433313"/>
                </a:cubicBezTo>
                <a:cubicBezTo>
                  <a:pt x="1459019" y="1431538"/>
                  <a:pt x="1447800" y="1417570"/>
                  <a:pt x="1447800" y="1400981"/>
                </a:cubicBezTo>
                <a:cubicBezTo>
                  <a:pt x="1447800" y="1384680"/>
                  <a:pt x="1458634" y="1370908"/>
                  <a:pt x="1474231" y="1368942"/>
                </a:cubicBezTo>
                <a:cubicBezTo>
                  <a:pt x="1473228" y="1277953"/>
                  <a:pt x="1472259" y="1189393"/>
                  <a:pt x="1471345" y="1104550"/>
                </a:cubicBezTo>
                <a:lnTo>
                  <a:pt x="1413788" y="1097394"/>
                </a:lnTo>
                <a:cubicBezTo>
                  <a:pt x="1413673" y="1197135"/>
                  <a:pt x="1413625" y="1302662"/>
                  <a:pt x="1413623" y="1410633"/>
                </a:cubicBezTo>
                <a:cubicBezTo>
                  <a:pt x="1430652" y="1411791"/>
                  <a:pt x="1443236" y="1426421"/>
                  <a:pt x="1443236" y="1443989"/>
                </a:cubicBezTo>
                <a:cubicBezTo>
                  <a:pt x="1443236" y="1461558"/>
                  <a:pt x="1430651" y="1476188"/>
                  <a:pt x="1413622" y="1477346"/>
                </a:cubicBezTo>
                <a:lnTo>
                  <a:pt x="1413621" y="1554647"/>
                </a:lnTo>
                <a:cubicBezTo>
                  <a:pt x="1430651" y="1555805"/>
                  <a:pt x="1443236" y="1570436"/>
                  <a:pt x="1443236" y="1588005"/>
                </a:cubicBezTo>
                <a:cubicBezTo>
                  <a:pt x="1443236" y="1605575"/>
                  <a:pt x="1430650" y="1620206"/>
                  <a:pt x="1413620" y="1621363"/>
                </a:cubicBezTo>
                <a:cubicBezTo>
                  <a:pt x="1413614" y="1647130"/>
                  <a:pt x="1413621" y="1672913"/>
                  <a:pt x="1413633" y="1698669"/>
                </a:cubicBezTo>
                <a:cubicBezTo>
                  <a:pt x="1430657" y="1699829"/>
                  <a:pt x="1443236" y="1714456"/>
                  <a:pt x="1443236" y="1732021"/>
                </a:cubicBezTo>
                <a:cubicBezTo>
                  <a:pt x="1443236" y="1749575"/>
                  <a:pt x="1430672" y="1764196"/>
                  <a:pt x="1413660" y="1765363"/>
                </a:cubicBezTo>
                <a:cubicBezTo>
                  <a:pt x="1413750" y="2029749"/>
                  <a:pt x="1413926" y="2287310"/>
                  <a:pt x="1413848" y="2490846"/>
                </a:cubicBezTo>
                <a:cubicBezTo>
                  <a:pt x="1430777" y="2492057"/>
                  <a:pt x="1443236" y="2506628"/>
                  <a:pt x="1443236" y="2524109"/>
                </a:cubicBezTo>
                <a:cubicBezTo>
                  <a:pt x="1443236" y="2541608"/>
                  <a:pt x="1430751" y="2556193"/>
                  <a:pt x="1413801" y="2557392"/>
                </a:cubicBezTo>
                <a:cubicBezTo>
                  <a:pt x="1413794" y="2584436"/>
                  <a:pt x="1413769" y="2610288"/>
                  <a:pt x="1413731" y="2634813"/>
                </a:cubicBezTo>
                <a:cubicBezTo>
                  <a:pt x="1430712" y="2635997"/>
                  <a:pt x="1443236" y="2650599"/>
                  <a:pt x="1443236" y="2668125"/>
                </a:cubicBezTo>
                <a:cubicBezTo>
                  <a:pt x="1443236" y="2685699"/>
                  <a:pt x="1430644" y="2700333"/>
                  <a:pt x="1413608" y="2701488"/>
                </a:cubicBezTo>
                <a:cubicBezTo>
                  <a:pt x="1413566" y="2729748"/>
                  <a:pt x="1413494" y="2755577"/>
                  <a:pt x="1413378" y="2778683"/>
                </a:cubicBezTo>
                <a:cubicBezTo>
                  <a:pt x="1430515" y="2779784"/>
                  <a:pt x="1443236" y="2794478"/>
                  <a:pt x="1443236" y="2812141"/>
                </a:cubicBezTo>
                <a:cubicBezTo>
                  <a:pt x="1443236" y="2832025"/>
                  <a:pt x="1427116" y="2848145"/>
                  <a:pt x="1407232" y="2848145"/>
                </a:cubicBezTo>
                <a:cubicBezTo>
                  <a:pt x="1387348" y="2848145"/>
                  <a:pt x="1371228" y="2832025"/>
                  <a:pt x="1371228" y="2812141"/>
                </a:cubicBezTo>
                <a:cubicBezTo>
                  <a:pt x="1371228" y="2792257"/>
                  <a:pt x="1387348" y="2776137"/>
                  <a:pt x="1407232" y="2776137"/>
                </a:cubicBezTo>
                <a:lnTo>
                  <a:pt x="1412779" y="2778435"/>
                </a:lnTo>
                <a:lnTo>
                  <a:pt x="1411956" y="2702173"/>
                </a:lnTo>
                <a:cubicBezTo>
                  <a:pt x="1410561" y="2704014"/>
                  <a:pt x="1408910" y="2704129"/>
                  <a:pt x="1407232" y="2704129"/>
                </a:cubicBezTo>
                <a:cubicBezTo>
                  <a:pt x="1387348" y="2704129"/>
                  <a:pt x="1371228" y="2688009"/>
                  <a:pt x="1371228" y="2668125"/>
                </a:cubicBezTo>
                <a:cubicBezTo>
                  <a:pt x="1371228" y="2648241"/>
                  <a:pt x="1387348" y="2632121"/>
                  <a:pt x="1407232" y="2632121"/>
                </a:cubicBezTo>
                <a:lnTo>
                  <a:pt x="1411212" y="2633770"/>
                </a:lnTo>
                <a:lnTo>
                  <a:pt x="1410392" y="2558804"/>
                </a:lnTo>
                <a:cubicBezTo>
                  <a:pt x="1409421" y="2560064"/>
                  <a:pt x="1408332" y="2560113"/>
                  <a:pt x="1407232" y="2560113"/>
                </a:cubicBezTo>
                <a:cubicBezTo>
                  <a:pt x="1387348" y="2560113"/>
                  <a:pt x="1371228" y="2543993"/>
                  <a:pt x="1371228" y="2524109"/>
                </a:cubicBezTo>
                <a:cubicBezTo>
                  <a:pt x="1371228" y="2504225"/>
                  <a:pt x="1387348" y="2488105"/>
                  <a:pt x="1407232" y="2488105"/>
                </a:cubicBezTo>
                <a:lnTo>
                  <a:pt x="1409626" y="2489097"/>
                </a:lnTo>
                <a:cubicBezTo>
                  <a:pt x="1407072" y="2257027"/>
                  <a:pt x="1404290" y="2008726"/>
                  <a:pt x="1401583" y="1765685"/>
                </a:cubicBezTo>
                <a:cubicBezTo>
                  <a:pt x="1384226" y="1764696"/>
                  <a:pt x="1371228" y="1749876"/>
                  <a:pt x="1371228" y="1732021"/>
                </a:cubicBezTo>
                <a:cubicBezTo>
                  <a:pt x="1371228" y="1714454"/>
                  <a:pt x="1383811" y="1699824"/>
                  <a:pt x="1400838" y="1698666"/>
                </a:cubicBezTo>
                <a:lnTo>
                  <a:pt x="1399975" y="1621003"/>
                </a:lnTo>
                <a:cubicBezTo>
                  <a:pt x="1383331" y="1619638"/>
                  <a:pt x="1371228" y="1605235"/>
                  <a:pt x="1371228" y="1588005"/>
                </a:cubicBezTo>
                <a:cubicBezTo>
                  <a:pt x="1371228" y="1571065"/>
                  <a:pt x="1382928" y="1556857"/>
                  <a:pt x="1399245" y="1555310"/>
                </a:cubicBezTo>
                <a:cubicBezTo>
                  <a:pt x="1398948" y="1528828"/>
                  <a:pt x="1398657" y="1502489"/>
                  <a:pt x="1398368" y="1476321"/>
                </a:cubicBezTo>
                <a:cubicBezTo>
                  <a:pt x="1382447" y="1474546"/>
                  <a:pt x="1371228" y="1460578"/>
                  <a:pt x="1371228" y="1443989"/>
                </a:cubicBezTo>
                <a:cubicBezTo>
                  <a:pt x="1371228" y="1427688"/>
                  <a:pt x="1382062" y="1413916"/>
                  <a:pt x="1397659" y="1411950"/>
                </a:cubicBezTo>
                <a:cubicBezTo>
                  <a:pt x="1396447" y="1301980"/>
                  <a:pt x="1395284" y="1195559"/>
                  <a:pt x="1394205" y="1094959"/>
                </a:cubicBezTo>
                <a:lnTo>
                  <a:pt x="1298485" y="1083058"/>
                </a:lnTo>
                <a:cubicBezTo>
                  <a:pt x="1298266" y="1209062"/>
                  <a:pt x="1298185" y="1346909"/>
                  <a:pt x="1298182" y="1488991"/>
                </a:cubicBezTo>
                <a:cubicBezTo>
                  <a:pt x="1315211" y="1490149"/>
                  <a:pt x="1327795" y="1504779"/>
                  <a:pt x="1327795" y="1522347"/>
                </a:cubicBezTo>
                <a:cubicBezTo>
                  <a:pt x="1327795" y="1539916"/>
                  <a:pt x="1315210" y="1554546"/>
                  <a:pt x="1298181" y="1555704"/>
                </a:cubicBezTo>
                <a:lnTo>
                  <a:pt x="1298180" y="1633005"/>
                </a:lnTo>
                <a:cubicBezTo>
                  <a:pt x="1315210" y="1634163"/>
                  <a:pt x="1327795" y="1648794"/>
                  <a:pt x="1327795" y="1666363"/>
                </a:cubicBezTo>
                <a:cubicBezTo>
                  <a:pt x="1327795" y="1683933"/>
                  <a:pt x="1315209" y="1698564"/>
                  <a:pt x="1298179" y="1699721"/>
                </a:cubicBezTo>
                <a:cubicBezTo>
                  <a:pt x="1298173" y="1725488"/>
                  <a:pt x="1298180" y="1751271"/>
                  <a:pt x="1298192" y="1777027"/>
                </a:cubicBezTo>
                <a:cubicBezTo>
                  <a:pt x="1315216" y="1778187"/>
                  <a:pt x="1327795" y="1792814"/>
                  <a:pt x="1327795" y="1810379"/>
                </a:cubicBezTo>
                <a:cubicBezTo>
                  <a:pt x="1327795" y="1827933"/>
                  <a:pt x="1315231" y="1842554"/>
                  <a:pt x="1298219" y="1843721"/>
                </a:cubicBezTo>
                <a:cubicBezTo>
                  <a:pt x="1298309" y="2108107"/>
                  <a:pt x="1298485" y="2365668"/>
                  <a:pt x="1298407" y="2569204"/>
                </a:cubicBezTo>
                <a:cubicBezTo>
                  <a:pt x="1315336" y="2570415"/>
                  <a:pt x="1327795" y="2584986"/>
                  <a:pt x="1327795" y="2602467"/>
                </a:cubicBezTo>
                <a:cubicBezTo>
                  <a:pt x="1327795" y="2619966"/>
                  <a:pt x="1315310" y="2634551"/>
                  <a:pt x="1298360" y="2635750"/>
                </a:cubicBezTo>
                <a:cubicBezTo>
                  <a:pt x="1298353" y="2662794"/>
                  <a:pt x="1298328" y="2688646"/>
                  <a:pt x="1298290" y="2713171"/>
                </a:cubicBezTo>
                <a:cubicBezTo>
                  <a:pt x="1315271" y="2714355"/>
                  <a:pt x="1327795" y="2728957"/>
                  <a:pt x="1327795" y="2746483"/>
                </a:cubicBezTo>
                <a:cubicBezTo>
                  <a:pt x="1327795" y="2764057"/>
                  <a:pt x="1315203" y="2778691"/>
                  <a:pt x="1298167" y="2779846"/>
                </a:cubicBezTo>
                <a:cubicBezTo>
                  <a:pt x="1298125" y="2808106"/>
                  <a:pt x="1298053" y="2833935"/>
                  <a:pt x="1297937" y="2857041"/>
                </a:cubicBezTo>
                <a:cubicBezTo>
                  <a:pt x="1315074" y="2858142"/>
                  <a:pt x="1327795" y="2872836"/>
                  <a:pt x="1327795" y="2890499"/>
                </a:cubicBezTo>
                <a:cubicBezTo>
                  <a:pt x="1327795" y="2910383"/>
                  <a:pt x="1311675" y="2926503"/>
                  <a:pt x="1291791" y="2926503"/>
                </a:cubicBezTo>
                <a:cubicBezTo>
                  <a:pt x="1271907" y="2926503"/>
                  <a:pt x="1255787" y="2910383"/>
                  <a:pt x="1255787" y="2890499"/>
                </a:cubicBezTo>
                <a:cubicBezTo>
                  <a:pt x="1255787" y="2870615"/>
                  <a:pt x="1271907" y="2854495"/>
                  <a:pt x="1291791" y="2854495"/>
                </a:cubicBezTo>
                <a:lnTo>
                  <a:pt x="1297338" y="2856793"/>
                </a:lnTo>
                <a:lnTo>
                  <a:pt x="1296515" y="2780531"/>
                </a:lnTo>
                <a:cubicBezTo>
                  <a:pt x="1295120" y="2782372"/>
                  <a:pt x="1293469" y="2782487"/>
                  <a:pt x="1291791" y="2782487"/>
                </a:cubicBezTo>
                <a:cubicBezTo>
                  <a:pt x="1271907" y="2782487"/>
                  <a:pt x="1255787" y="2766367"/>
                  <a:pt x="1255787" y="2746483"/>
                </a:cubicBezTo>
                <a:cubicBezTo>
                  <a:pt x="1255787" y="2726599"/>
                  <a:pt x="1271907" y="2710479"/>
                  <a:pt x="1291791" y="2710479"/>
                </a:cubicBezTo>
                <a:lnTo>
                  <a:pt x="1295771" y="2712128"/>
                </a:lnTo>
                <a:lnTo>
                  <a:pt x="1294951" y="2637162"/>
                </a:lnTo>
                <a:cubicBezTo>
                  <a:pt x="1293980" y="2638422"/>
                  <a:pt x="1292891" y="2638471"/>
                  <a:pt x="1291791" y="2638471"/>
                </a:cubicBezTo>
                <a:cubicBezTo>
                  <a:pt x="1271907" y="2638471"/>
                  <a:pt x="1255787" y="2622351"/>
                  <a:pt x="1255787" y="2602467"/>
                </a:cubicBezTo>
                <a:cubicBezTo>
                  <a:pt x="1255787" y="2582583"/>
                  <a:pt x="1271907" y="2566463"/>
                  <a:pt x="1291791" y="2566463"/>
                </a:cubicBezTo>
                <a:lnTo>
                  <a:pt x="1294185" y="2567455"/>
                </a:lnTo>
                <a:cubicBezTo>
                  <a:pt x="1291631" y="2335385"/>
                  <a:pt x="1288849" y="2087084"/>
                  <a:pt x="1286142" y="1844043"/>
                </a:cubicBezTo>
                <a:cubicBezTo>
                  <a:pt x="1268785" y="1843054"/>
                  <a:pt x="1255787" y="1828234"/>
                  <a:pt x="1255787" y="1810379"/>
                </a:cubicBezTo>
                <a:cubicBezTo>
                  <a:pt x="1255787" y="1792812"/>
                  <a:pt x="1268370" y="1778182"/>
                  <a:pt x="1285397" y="1777024"/>
                </a:cubicBezTo>
                <a:lnTo>
                  <a:pt x="1284534" y="1699361"/>
                </a:lnTo>
                <a:cubicBezTo>
                  <a:pt x="1267890" y="1697996"/>
                  <a:pt x="1255787" y="1683593"/>
                  <a:pt x="1255787" y="1666363"/>
                </a:cubicBezTo>
                <a:cubicBezTo>
                  <a:pt x="1255787" y="1649423"/>
                  <a:pt x="1267487" y="1635215"/>
                  <a:pt x="1283804" y="1633668"/>
                </a:cubicBezTo>
                <a:cubicBezTo>
                  <a:pt x="1283507" y="1607186"/>
                  <a:pt x="1283216" y="1580847"/>
                  <a:pt x="1282927" y="1554679"/>
                </a:cubicBezTo>
                <a:cubicBezTo>
                  <a:pt x="1267006" y="1552904"/>
                  <a:pt x="1255787" y="1538936"/>
                  <a:pt x="1255787" y="1522347"/>
                </a:cubicBezTo>
                <a:cubicBezTo>
                  <a:pt x="1255787" y="1506046"/>
                  <a:pt x="1266621" y="1492274"/>
                  <a:pt x="1282218" y="1490308"/>
                </a:cubicBezTo>
                <a:cubicBezTo>
                  <a:pt x="1280626" y="1345861"/>
                  <a:pt x="1279120" y="1207537"/>
                  <a:pt x="1277776" y="1080483"/>
                </a:cubicBezTo>
                <a:lnTo>
                  <a:pt x="1171259" y="1067240"/>
                </a:lnTo>
                <a:cubicBezTo>
                  <a:pt x="1170893" y="1218074"/>
                  <a:pt x="1170764" y="1391120"/>
                  <a:pt x="1170760" y="1570949"/>
                </a:cubicBezTo>
                <a:cubicBezTo>
                  <a:pt x="1187789" y="1572107"/>
                  <a:pt x="1200373" y="1586737"/>
                  <a:pt x="1200373" y="1604305"/>
                </a:cubicBezTo>
                <a:cubicBezTo>
                  <a:pt x="1200373" y="1621874"/>
                  <a:pt x="1187788" y="1636504"/>
                  <a:pt x="1170759" y="1637662"/>
                </a:cubicBezTo>
                <a:lnTo>
                  <a:pt x="1170758" y="1714963"/>
                </a:lnTo>
                <a:cubicBezTo>
                  <a:pt x="1187788" y="1716121"/>
                  <a:pt x="1200373" y="1730752"/>
                  <a:pt x="1200373" y="1748321"/>
                </a:cubicBezTo>
                <a:cubicBezTo>
                  <a:pt x="1200373" y="1765891"/>
                  <a:pt x="1187787" y="1780522"/>
                  <a:pt x="1170757" y="1781679"/>
                </a:cubicBezTo>
                <a:cubicBezTo>
                  <a:pt x="1170751" y="1807446"/>
                  <a:pt x="1170758" y="1833229"/>
                  <a:pt x="1170770" y="1858985"/>
                </a:cubicBezTo>
                <a:cubicBezTo>
                  <a:pt x="1187794" y="1860145"/>
                  <a:pt x="1200373" y="1874772"/>
                  <a:pt x="1200373" y="1892337"/>
                </a:cubicBezTo>
                <a:cubicBezTo>
                  <a:pt x="1200373" y="1909891"/>
                  <a:pt x="1187809" y="1924512"/>
                  <a:pt x="1170797" y="1925679"/>
                </a:cubicBezTo>
                <a:cubicBezTo>
                  <a:pt x="1170887" y="2190065"/>
                  <a:pt x="1171063" y="2447626"/>
                  <a:pt x="1170985" y="2651162"/>
                </a:cubicBezTo>
                <a:cubicBezTo>
                  <a:pt x="1187914" y="2652373"/>
                  <a:pt x="1200373" y="2666944"/>
                  <a:pt x="1200373" y="2684425"/>
                </a:cubicBezTo>
                <a:cubicBezTo>
                  <a:pt x="1200373" y="2701924"/>
                  <a:pt x="1187888" y="2716509"/>
                  <a:pt x="1170938" y="2717708"/>
                </a:cubicBezTo>
                <a:cubicBezTo>
                  <a:pt x="1170931" y="2744752"/>
                  <a:pt x="1170906" y="2770604"/>
                  <a:pt x="1170868" y="2795129"/>
                </a:cubicBezTo>
                <a:cubicBezTo>
                  <a:pt x="1187849" y="2796313"/>
                  <a:pt x="1200373" y="2810915"/>
                  <a:pt x="1200373" y="2828441"/>
                </a:cubicBezTo>
                <a:cubicBezTo>
                  <a:pt x="1200373" y="2846015"/>
                  <a:pt x="1187781" y="2860649"/>
                  <a:pt x="1170745" y="2861804"/>
                </a:cubicBezTo>
                <a:cubicBezTo>
                  <a:pt x="1170703" y="2890064"/>
                  <a:pt x="1170631" y="2915893"/>
                  <a:pt x="1170515" y="2938999"/>
                </a:cubicBezTo>
                <a:cubicBezTo>
                  <a:pt x="1187652" y="2940100"/>
                  <a:pt x="1200373" y="2954794"/>
                  <a:pt x="1200373" y="2972457"/>
                </a:cubicBezTo>
                <a:cubicBezTo>
                  <a:pt x="1200373" y="2992341"/>
                  <a:pt x="1184253" y="3008461"/>
                  <a:pt x="1164369" y="3008461"/>
                </a:cubicBezTo>
                <a:cubicBezTo>
                  <a:pt x="1144485" y="3008461"/>
                  <a:pt x="1128365" y="2992341"/>
                  <a:pt x="1128365" y="2972457"/>
                </a:cubicBezTo>
                <a:cubicBezTo>
                  <a:pt x="1128365" y="2952573"/>
                  <a:pt x="1144485" y="2936453"/>
                  <a:pt x="1164369" y="2936453"/>
                </a:cubicBezTo>
                <a:lnTo>
                  <a:pt x="1169916" y="2938751"/>
                </a:lnTo>
                <a:lnTo>
                  <a:pt x="1169093" y="2862489"/>
                </a:lnTo>
                <a:cubicBezTo>
                  <a:pt x="1167698" y="2864330"/>
                  <a:pt x="1166047" y="2864445"/>
                  <a:pt x="1164369" y="2864445"/>
                </a:cubicBezTo>
                <a:cubicBezTo>
                  <a:pt x="1144485" y="2864445"/>
                  <a:pt x="1128365" y="2848325"/>
                  <a:pt x="1128365" y="2828441"/>
                </a:cubicBezTo>
                <a:cubicBezTo>
                  <a:pt x="1128365" y="2808557"/>
                  <a:pt x="1144485" y="2792437"/>
                  <a:pt x="1164369" y="2792437"/>
                </a:cubicBezTo>
                <a:lnTo>
                  <a:pt x="1168349" y="2794086"/>
                </a:lnTo>
                <a:lnTo>
                  <a:pt x="1167529" y="2719120"/>
                </a:lnTo>
                <a:cubicBezTo>
                  <a:pt x="1166558" y="2720380"/>
                  <a:pt x="1165469" y="2720429"/>
                  <a:pt x="1164369" y="2720429"/>
                </a:cubicBezTo>
                <a:cubicBezTo>
                  <a:pt x="1144485" y="2720429"/>
                  <a:pt x="1128365" y="2704309"/>
                  <a:pt x="1128365" y="2684425"/>
                </a:cubicBezTo>
                <a:cubicBezTo>
                  <a:pt x="1128365" y="2664541"/>
                  <a:pt x="1144485" y="2648421"/>
                  <a:pt x="1164369" y="2648421"/>
                </a:cubicBezTo>
                <a:lnTo>
                  <a:pt x="1166763" y="2649413"/>
                </a:lnTo>
                <a:cubicBezTo>
                  <a:pt x="1164209" y="2417343"/>
                  <a:pt x="1161427" y="2169042"/>
                  <a:pt x="1158720" y="1926001"/>
                </a:cubicBezTo>
                <a:cubicBezTo>
                  <a:pt x="1141363" y="1925012"/>
                  <a:pt x="1128365" y="1910192"/>
                  <a:pt x="1128365" y="1892337"/>
                </a:cubicBezTo>
                <a:cubicBezTo>
                  <a:pt x="1128365" y="1874770"/>
                  <a:pt x="1140948" y="1860140"/>
                  <a:pt x="1157975" y="1858982"/>
                </a:cubicBezTo>
                <a:lnTo>
                  <a:pt x="1157112" y="1781319"/>
                </a:lnTo>
                <a:cubicBezTo>
                  <a:pt x="1140468" y="1779954"/>
                  <a:pt x="1128365" y="1765551"/>
                  <a:pt x="1128365" y="1748321"/>
                </a:cubicBezTo>
                <a:cubicBezTo>
                  <a:pt x="1128365" y="1731381"/>
                  <a:pt x="1140065" y="1717173"/>
                  <a:pt x="1156382" y="1715626"/>
                </a:cubicBezTo>
                <a:cubicBezTo>
                  <a:pt x="1156085" y="1689144"/>
                  <a:pt x="1155794" y="1662805"/>
                  <a:pt x="1155505" y="1636637"/>
                </a:cubicBezTo>
                <a:cubicBezTo>
                  <a:pt x="1139584" y="1634862"/>
                  <a:pt x="1128365" y="1620894"/>
                  <a:pt x="1128365" y="1604305"/>
                </a:cubicBezTo>
                <a:cubicBezTo>
                  <a:pt x="1128365" y="1588004"/>
                  <a:pt x="1139199" y="1574232"/>
                  <a:pt x="1154796" y="1572266"/>
                </a:cubicBezTo>
                <a:cubicBezTo>
                  <a:pt x="1152784" y="1389784"/>
                  <a:pt x="1150910" y="1217073"/>
                  <a:pt x="1149326" y="1064513"/>
                </a:cubicBezTo>
                <a:lnTo>
                  <a:pt x="1077308" y="1055559"/>
                </a:lnTo>
                <a:cubicBezTo>
                  <a:pt x="1072562" y="1062517"/>
                  <a:pt x="1064928" y="1066958"/>
                  <a:pt x="1056007" y="1067663"/>
                </a:cubicBezTo>
                <a:cubicBezTo>
                  <a:pt x="1055502" y="1235374"/>
                  <a:pt x="1055323" y="1437642"/>
                  <a:pt x="1055319" y="1649307"/>
                </a:cubicBezTo>
                <a:cubicBezTo>
                  <a:pt x="1072348" y="1650465"/>
                  <a:pt x="1084932" y="1665095"/>
                  <a:pt x="1084932" y="1682663"/>
                </a:cubicBezTo>
                <a:cubicBezTo>
                  <a:pt x="1084932" y="1700232"/>
                  <a:pt x="1072347" y="1714862"/>
                  <a:pt x="1055318" y="1716020"/>
                </a:cubicBezTo>
                <a:lnTo>
                  <a:pt x="1055317" y="1793321"/>
                </a:lnTo>
                <a:cubicBezTo>
                  <a:pt x="1072347" y="1794479"/>
                  <a:pt x="1084932" y="1809110"/>
                  <a:pt x="1084932" y="1826679"/>
                </a:cubicBezTo>
                <a:cubicBezTo>
                  <a:pt x="1084932" y="1844249"/>
                  <a:pt x="1072346" y="1858880"/>
                  <a:pt x="1055316" y="1860037"/>
                </a:cubicBezTo>
                <a:cubicBezTo>
                  <a:pt x="1055310" y="1885804"/>
                  <a:pt x="1055317" y="1911587"/>
                  <a:pt x="1055329" y="1937343"/>
                </a:cubicBezTo>
                <a:cubicBezTo>
                  <a:pt x="1072353" y="1938503"/>
                  <a:pt x="1084932" y="1953130"/>
                  <a:pt x="1084932" y="1970695"/>
                </a:cubicBezTo>
                <a:cubicBezTo>
                  <a:pt x="1084932" y="1988249"/>
                  <a:pt x="1072368" y="2002870"/>
                  <a:pt x="1055356" y="2004037"/>
                </a:cubicBezTo>
                <a:cubicBezTo>
                  <a:pt x="1055446" y="2268423"/>
                  <a:pt x="1055622" y="2525984"/>
                  <a:pt x="1055544" y="2729520"/>
                </a:cubicBezTo>
                <a:cubicBezTo>
                  <a:pt x="1072473" y="2730731"/>
                  <a:pt x="1084932" y="2745302"/>
                  <a:pt x="1084932" y="2762783"/>
                </a:cubicBezTo>
                <a:cubicBezTo>
                  <a:pt x="1084932" y="2780282"/>
                  <a:pt x="1072447" y="2794867"/>
                  <a:pt x="1055497" y="2796066"/>
                </a:cubicBezTo>
                <a:cubicBezTo>
                  <a:pt x="1055490" y="2823110"/>
                  <a:pt x="1055465" y="2848962"/>
                  <a:pt x="1055427" y="2873487"/>
                </a:cubicBezTo>
                <a:cubicBezTo>
                  <a:pt x="1072408" y="2874671"/>
                  <a:pt x="1084932" y="2889273"/>
                  <a:pt x="1084932" y="2906799"/>
                </a:cubicBezTo>
                <a:cubicBezTo>
                  <a:pt x="1084932" y="2924373"/>
                  <a:pt x="1072340" y="2939007"/>
                  <a:pt x="1055304" y="2940162"/>
                </a:cubicBezTo>
                <a:cubicBezTo>
                  <a:pt x="1055262" y="2968422"/>
                  <a:pt x="1055190" y="2994251"/>
                  <a:pt x="1055074" y="3017357"/>
                </a:cubicBezTo>
                <a:cubicBezTo>
                  <a:pt x="1072211" y="3018458"/>
                  <a:pt x="1084932" y="3033152"/>
                  <a:pt x="1084932" y="3050815"/>
                </a:cubicBezTo>
                <a:cubicBezTo>
                  <a:pt x="1084932" y="3070699"/>
                  <a:pt x="1068812" y="3086819"/>
                  <a:pt x="1048928" y="3086819"/>
                </a:cubicBezTo>
                <a:cubicBezTo>
                  <a:pt x="1029044" y="3086819"/>
                  <a:pt x="1012924" y="3070699"/>
                  <a:pt x="1012924" y="3050815"/>
                </a:cubicBezTo>
                <a:cubicBezTo>
                  <a:pt x="1012924" y="3030931"/>
                  <a:pt x="1029044" y="3014811"/>
                  <a:pt x="1048928" y="3014811"/>
                </a:cubicBezTo>
                <a:lnTo>
                  <a:pt x="1054475" y="3017109"/>
                </a:lnTo>
                <a:lnTo>
                  <a:pt x="1053652" y="2940847"/>
                </a:lnTo>
                <a:cubicBezTo>
                  <a:pt x="1052257" y="2942688"/>
                  <a:pt x="1050606" y="2942803"/>
                  <a:pt x="1048928" y="2942803"/>
                </a:cubicBezTo>
                <a:cubicBezTo>
                  <a:pt x="1029044" y="2942803"/>
                  <a:pt x="1012924" y="2926683"/>
                  <a:pt x="1012924" y="2906799"/>
                </a:cubicBezTo>
                <a:cubicBezTo>
                  <a:pt x="1012924" y="2886915"/>
                  <a:pt x="1029044" y="2870795"/>
                  <a:pt x="1048928" y="2870795"/>
                </a:cubicBezTo>
                <a:lnTo>
                  <a:pt x="1052908" y="2872444"/>
                </a:lnTo>
                <a:lnTo>
                  <a:pt x="1052088" y="2797478"/>
                </a:lnTo>
                <a:cubicBezTo>
                  <a:pt x="1051117" y="2798738"/>
                  <a:pt x="1050028" y="2798787"/>
                  <a:pt x="1048928" y="2798787"/>
                </a:cubicBezTo>
                <a:cubicBezTo>
                  <a:pt x="1029044" y="2798787"/>
                  <a:pt x="1012924" y="2782667"/>
                  <a:pt x="1012924" y="2762783"/>
                </a:cubicBezTo>
                <a:cubicBezTo>
                  <a:pt x="1012924" y="2742899"/>
                  <a:pt x="1029044" y="2726779"/>
                  <a:pt x="1048928" y="2726779"/>
                </a:cubicBezTo>
                <a:lnTo>
                  <a:pt x="1051322" y="2727771"/>
                </a:lnTo>
                <a:cubicBezTo>
                  <a:pt x="1048768" y="2495701"/>
                  <a:pt x="1045986" y="2247400"/>
                  <a:pt x="1043279" y="2004359"/>
                </a:cubicBezTo>
                <a:cubicBezTo>
                  <a:pt x="1025922" y="2003370"/>
                  <a:pt x="1012924" y="1988550"/>
                  <a:pt x="1012924" y="1970695"/>
                </a:cubicBezTo>
                <a:cubicBezTo>
                  <a:pt x="1012924" y="1953128"/>
                  <a:pt x="1025507" y="1938498"/>
                  <a:pt x="1042534" y="1937340"/>
                </a:cubicBezTo>
                <a:lnTo>
                  <a:pt x="1041671" y="1859677"/>
                </a:lnTo>
                <a:cubicBezTo>
                  <a:pt x="1025027" y="1858312"/>
                  <a:pt x="1012924" y="1843909"/>
                  <a:pt x="1012924" y="1826679"/>
                </a:cubicBezTo>
                <a:cubicBezTo>
                  <a:pt x="1012924" y="1809739"/>
                  <a:pt x="1024624" y="1795531"/>
                  <a:pt x="1040941" y="1793984"/>
                </a:cubicBezTo>
                <a:cubicBezTo>
                  <a:pt x="1040644" y="1767502"/>
                  <a:pt x="1040353" y="1741163"/>
                  <a:pt x="1040064" y="1714995"/>
                </a:cubicBezTo>
                <a:cubicBezTo>
                  <a:pt x="1024143" y="1713220"/>
                  <a:pt x="1012924" y="1699252"/>
                  <a:pt x="1012924" y="1682663"/>
                </a:cubicBezTo>
                <a:cubicBezTo>
                  <a:pt x="1012924" y="1666362"/>
                  <a:pt x="1023758" y="1652590"/>
                  <a:pt x="1039355" y="1650624"/>
                </a:cubicBezTo>
                <a:cubicBezTo>
                  <a:pt x="1036988" y="1435931"/>
                  <a:pt x="1034812" y="1234764"/>
                  <a:pt x="1033066" y="1064025"/>
                </a:cubicBezTo>
                <a:cubicBezTo>
                  <a:pt x="1025114" y="1061593"/>
                  <a:pt x="1019121" y="1055878"/>
                  <a:pt x="1016858" y="1048043"/>
                </a:cubicBezTo>
                <a:lnTo>
                  <a:pt x="910582" y="1034830"/>
                </a:lnTo>
                <a:cubicBezTo>
                  <a:pt x="910541" y="1041206"/>
                  <a:pt x="910521" y="1047649"/>
                  <a:pt x="910503" y="1054156"/>
                </a:cubicBezTo>
                <a:cubicBezTo>
                  <a:pt x="927115" y="1055538"/>
                  <a:pt x="939179" y="1069923"/>
                  <a:pt x="939179" y="1087124"/>
                </a:cubicBezTo>
                <a:cubicBezTo>
                  <a:pt x="939179" y="1104424"/>
                  <a:pt x="926977" y="1118874"/>
                  <a:pt x="910254" y="1120196"/>
                </a:cubicBezTo>
                <a:cubicBezTo>
                  <a:pt x="909749" y="1287907"/>
                  <a:pt x="909570" y="1490175"/>
                  <a:pt x="909566" y="1701840"/>
                </a:cubicBezTo>
                <a:cubicBezTo>
                  <a:pt x="926595" y="1702998"/>
                  <a:pt x="939179" y="1717628"/>
                  <a:pt x="939179" y="1735196"/>
                </a:cubicBezTo>
                <a:cubicBezTo>
                  <a:pt x="939179" y="1752765"/>
                  <a:pt x="926594" y="1767395"/>
                  <a:pt x="909565" y="1768553"/>
                </a:cubicBezTo>
                <a:lnTo>
                  <a:pt x="909564" y="1845854"/>
                </a:lnTo>
                <a:cubicBezTo>
                  <a:pt x="926594" y="1847012"/>
                  <a:pt x="939179" y="1861643"/>
                  <a:pt x="939179" y="1879212"/>
                </a:cubicBezTo>
                <a:cubicBezTo>
                  <a:pt x="939179" y="1896782"/>
                  <a:pt x="926593" y="1911413"/>
                  <a:pt x="909563" y="1912570"/>
                </a:cubicBezTo>
                <a:cubicBezTo>
                  <a:pt x="909557" y="1938337"/>
                  <a:pt x="909564" y="1964120"/>
                  <a:pt x="909576" y="1989876"/>
                </a:cubicBezTo>
                <a:cubicBezTo>
                  <a:pt x="926600" y="1991036"/>
                  <a:pt x="939179" y="2005663"/>
                  <a:pt x="939179" y="2023228"/>
                </a:cubicBezTo>
                <a:cubicBezTo>
                  <a:pt x="939179" y="2040782"/>
                  <a:pt x="926615" y="2055403"/>
                  <a:pt x="909603" y="2056570"/>
                </a:cubicBezTo>
                <a:cubicBezTo>
                  <a:pt x="909693" y="2320956"/>
                  <a:pt x="909869" y="2578517"/>
                  <a:pt x="909791" y="2782053"/>
                </a:cubicBezTo>
                <a:cubicBezTo>
                  <a:pt x="926720" y="2783264"/>
                  <a:pt x="939179" y="2797835"/>
                  <a:pt x="939179" y="2815316"/>
                </a:cubicBezTo>
                <a:cubicBezTo>
                  <a:pt x="939179" y="2832815"/>
                  <a:pt x="926694" y="2847400"/>
                  <a:pt x="909744" y="2848599"/>
                </a:cubicBezTo>
                <a:cubicBezTo>
                  <a:pt x="909737" y="2875643"/>
                  <a:pt x="909712" y="2901495"/>
                  <a:pt x="909674" y="2926020"/>
                </a:cubicBezTo>
                <a:cubicBezTo>
                  <a:pt x="926655" y="2927204"/>
                  <a:pt x="939179" y="2941806"/>
                  <a:pt x="939179" y="2959332"/>
                </a:cubicBezTo>
                <a:cubicBezTo>
                  <a:pt x="939179" y="2976906"/>
                  <a:pt x="926587" y="2991540"/>
                  <a:pt x="909551" y="2992695"/>
                </a:cubicBezTo>
                <a:cubicBezTo>
                  <a:pt x="909509" y="3020955"/>
                  <a:pt x="909437" y="3046784"/>
                  <a:pt x="909321" y="3069890"/>
                </a:cubicBezTo>
                <a:cubicBezTo>
                  <a:pt x="926458" y="3070991"/>
                  <a:pt x="939179" y="3085685"/>
                  <a:pt x="939179" y="3103348"/>
                </a:cubicBezTo>
                <a:cubicBezTo>
                  <a:pt x="939179" y="3123232"/>
                  <a:pt x="923059" y="3139352"/>
                  <a:pt x="903175" y="3139352"/>
                </a:cubicBezTo>
                <a:cubicBezTo>
                  <a:pt x="883291" y="3139352"/>
                  <a:pt x="867171" y="3123232"/>
                  <a:pt x="867171" y="3103348"/>
                </a:cubicBezTo>
                <a:cubicBezTo>
                  <a:pt x="867171" y="3083464"/>
                  <a:pt x="883291" y="3067344"/>
                  <a:pt x="903175" y="3067344"/>
                </a:cubicBezTo>
                <a:lnTo>
                  <a:pt x="908722" y="3069642"/>
                </a:lnTo>
                <a:lnTo>
                  <a:pt x="907899" y="2993380"/>
                </a:lnTo>
                <a:cubicBezTo>
                  <a:pt x="906504" y="2995221"/>
                  <a:pt x="904853" y="2995336"/>
                  <a:pt x="903175" y="2995336"/>
                </a:cubicBezTo>
                <a:cubicBezTo>
                  <a:pt x="883291" y="2995336"/>
                  <a:pt x="867171" y="2979216"/>
                  <a:pt x="867171" y="2959332"/>
                </a:cubicBezTo>
                <a:cubicBezTo>
                  <a:pt x="867171" y="2939448"/>
                  <a:pt x="883291" y="2923328"/>
                  <a:pt x="903175" y="2923328"/>
                </a:cubicBezTo>
                <a:lnTo>
                  <a:pt x="907155" y="2924977"/>
                </a:lnTo>
                <a:lnTo>
                  <a:pt x="906335" y="2850011"/>
                </a:lnTo>
                <a:cubicBezTo>
                  <a:pt x="905364" y="2851271"/>
                  <a:pt x="904275" y="2851320"/>
                  <a:pt x="903175" y="2851320"/>
                </a:cubicBezTo>
                <a:cubicBezTo>
                  <a:pt x="883291" y="2851320"/>
                  <a:pt x="867171" y="2835200"/>
                  <a:pt x="867171" y="2815316"/>
                </a:cubicBezTo>
                <a:cubicBezTo>
                  <a:pt x="867171" y="2795432"/>
                  <a:pt x="883291" y="2779312"/>
                  <a:pt x="903175" y="2779312"/>
                </a:cubicBezTo>
                <a:lnTo>
                  <a:pt x="905569" y="2780304"/>
                </a:lnTo>
                <a:cubicBezTo>
                  <a:pt x="903015" y="2548234"/>
                  <a:pt x="900233" y="2299933"/>
                  <a:pt x="897526" y="2056892"/>
                </a:cubicBezTo>
                <a:cubicBezTo>
                  <a:pt x="880169" y="2055903"/>
                  <a:pt x="867171" y="2041083"/>
                  <a:pt x="867171" y="2023228"/>
                </a:cubicBezTo>
                <a:cubicBezTo>
                  <a:pt x="867171" y="2005661"/>
                  <a:pt x="879754" y="1991031"/>
                  <a:pt x="896781" y="1989873"/>
                </a:cubicBezTo>
                <a:lnTo>
                  <a:pt x="895918" y="1912210"/>
                </a:lnTo>
                <a:cubicBezTo>
                  <a:pt x="879274" y="1910845"/>
                  <a:pt x="867171" y="1896442"/>
                  <a:pt x="867171" y="1879212"/>
                </a:cubicBezTo>
                <a:cubicBezTo>
                  <a:pt x="867171" y="1862272"/>
                  <a:pt x="878871" y="1848064"/>
                  <a:pt x="895188" y="1846517"/>
                </a:cubicBezTo>
                <a:cubicBezTo>
                  <a:pt x="894891" y="1820035"/>
                  <a:pt x="894600" y="1793696"/>
                  <a:pt x="894311" y="1767528"/>
                </a:cubicBezTo>
                <a:cubicBezTo>
                  <a:pt x="878390" y="1765753"/>
                  <a:pt x="867171" y="1751785"/>
                  <a:pt x="867171" y="1735196"/>
                </a:cubicBezTo>
                <a:cubicBezTo>
                  <a:pt x="867171" y="1718895"/>
                  <a:pt x="878005" y="1705123"/>
                  <a:pt x="893602" y="1703157"/>
                </a:cubicBezTo>
                <a:cubicBezTo>
                  <a:pt x="891235" y="1488464"/>
                  <a:pt x="889059" y="1287297"/>
                  <a:pt x="887313" y="1116558"/>
                </a:cubicBezTo>
                <a:cubicBezTo>
                  <a:pt x="874825" y="1112739"/>
                  <a:pt x="867171" y="1100825"/>
                  <a:pt x="867171" y="1087124"/>
                </a:cubicBezTo>
                <a:cubicBezTo>
                  <a:pt x="867171" y="1073671"/>
                  <a:pt x="874550" y="1061940"/>
                  <a:pt x="886714" y="1057939"/>
                </a:cubicBezTo>
                <a:lnTo>
                  <a:pt x="886456" y="1031830"/>
                </a:lnTo>
                <a:lnTo>
                  <a:pt x="822855" y="1023923"/>
                </a:lnTo>
                <a:cubicBezTo>
                  <a:pt x="822551" y="1039924"/>
                  <a:pt x="811038" y="1052912"/>
                  <a:pt x="795383" y="1054302"/>
                </a:cubicBezTo>
                <a:cubicBezTo>
                  <a:pt x="795249" y="1079156"/>
                  <a:pt x="795136" y="1105270"/>
                  <a:pt x="795062" y="1132514"/>
                </a:cubicBezTo>
                <a:cubicBezTo>
                  <a:pt x="811674" y="1133896"/>
                  <a:pt x="823738" y="1148281"/>
                  <a:pt x="823738" y="1165482"/>
                </a:cubicBezTo>
                <a:cubicBezTo>
                  <a:pt x="823738" y="1182782"/>
                  <a:pt x="811536" y="1197232"/>
                  <a:pt x="794813" y="1198554"/>
                </a:cubicBezTo>
                <a:cubicBezTo>
                  <a:pt x="794308" y="1366265"/>
                  <a:pt x="794129" y="1568533"/>
                  <a:pt x="794125" y="1780198"/>
                </a:cubicBezTo>
                <a:cubicBezTo>
                  <a:pt x="811154" y="1781356"/>
                  <a:pt x="823738" y="1795986"/>
                  <a:pt x="823738" y="1813554"/>
                </a:cubicBezTo>
                <a:cubicBezTo>
                  <a:pt x="823738" y="1831123"/>
                  <a:pt x="811153" y="1845753"/>
                  <a:pt x="794124" y="1846911"/>
                </a:cubicBezTo>
                <a:lnTo>
                  <a:pt x="794123" y="1924212"/>
                </a:lnTo>
                <a:cubicBezTo>
                  <a:pt x="811153" y="1925370"/>
                  <a:pt x="823738" y="1940001"/>
                  <a:pt x="823738" y="1957570"/>
                </a:cubicBezTo>
                <a:cubicBezTo>
                  <a:pt x="823738" y="1975140"/>
                  <a:pt x="811152" y="1989771"/>
                  <a:pt x="794122" y="1990928"/>
                </a:cubicBezTo>
                <a:cubicBezTo>
                  <a:pt x="794116" y="2016695"/>
                  <a:pt x="794123" y="2042478"/>
                  <a:pt x="794135" y="2068234"/>
                </a:cubicBezTo>
                <a:cubicBezTo>
                  <a:pt x="811159" y="2069394"/>
                  <a:pt x="823738" y="2084021"/>
                  <a:pt x="823738" y="2101586"/>
                </a:cubicBezTo>
                <a:cubicBezTo>
                  <a:pt x="823738" y="2119140"/>
                  <a:pt x="811174" y="2133761"/>
                  <a:pt x="794162" y="2134928"/>
                </a:cubicBezTo>
                <a:cubicBezTo>
                  <a:pt x="794252" y="2399314"/>
                  <a:pt x="794428" y="2656875"/>
                  <a:pt x="794350" y="2860411"/>
                </a:cubicBezTo>
                <a:cubicBezTo>
                  <a:pt x="811279" y="2861622"/>
                  <a:pt x="823738" y="2876193"/>
                  <a:pt x="823738" y="2893674"/>
                </a:cubicBezTo>
                <a:cubicBezTo>
                  <a:pt x="823738" y="2911173"/>
                  <a:pt x="811253" y="2925758"/>
                  <a:pt x="794303" y="2926957"/>
                </a:cubicBezTo>
                <a:cubicBezTo>
                  <a:pt x="794296" y="2954001"/>
                  <a:pt x="794271" y="2979853"/>
                  <a:pt x="794233" y="3004378"/>
                </a:cubicBezTo>
                <a:cubicBezTo>
                  <a:pt x="811214" y="3005562"/>
                  <a:pt x="823738" y="3020164"/>
                  <a:pt x="823738" y="3037690"/>
                </a:cubicBezTo>
                <a:cubicBezTo>
                  <a:pt x="823738" y="3055264"/>
                  <a:pt x="811146" y="3069898"/>
                  <a:pt x="794110" y="3071053"/>
                </a:cubicBezTo>
                <a:cubicBezTo>
                  <a:pt x="794068" y="3099313"/>
                  <a:pt x="793996" y="3125142"/>
                  <a:pt x="793880" y="3148248"/>
                </a:cubicBezTo>
                <a:cubicBezTo>
                  <a:pt x="811017" y="3149349"/>
                  <a:pt x="823738" y="3164043"/>
                  <a:pt x="823738" y="3181706"/>
                </a:cubicBezTo>
                <a:cubicBezTo>
                  <a:pt x="823738" y="3201590"/>
                  <a:pt x="807618" y="3217710"/>
                  <a:pt x="787734" y="3217710"/>
                </a:cubicBezTo>
                <a:cubicBezTo>
                  <a:pt x="767850" y="3217710"/>
                  <a:pt x="751730" y="3201590"/>
                  <a:pt x="751730" y="3181706"/>
                </a:cubicBezTo>
                <a:cubicBezTo>
                  <a:pt x="751730" y="3161822"/>
                  <a:pt x="767850" y="3145702"/>
                  <a:pt x="787734" y="3145702"/>
                </a:cubicBezTo>
                <a:lnTo>
                  <a:pt x="793281" y="3148000"/>
                </a:lnTo>
                <a:lnTo>
                  <a:pt x="792458" y="3071738"/>
                </a:lnTo>
                <a:cubicBezTo>
                  <a:pt x="791063" y="3073579"/>
                  <a:pt x="789412" y="3073694"/>
                  <a:pt x="787734" y="3073694"/>
                </a:cubicBezTo>
                <a:cubicBezTo>
                  <a:pt x="767850" y="3073694"/>
                  <a:pt x="751730" y="3057574"/>
                  <a:pt x="751730" y="3037690"/>
                </a:cubicBezTo>
                <a:cubicBezTo>
                  <a:pt x="751730" y="3017806"/>
                  <a:pt x="767850" y="3001686"/>
                  <a:pt x="787734" y="3001686"/>
                </a:cubicBezTo>
                <a:lnTo>
                  <a:pt x="791714" y="3003335"/>
                </a:lnTo>
                <a:lnTo>
                  <a:pt x="790894" y="2928369"/>
                </a:lnTo>
                <a:cubicBezTo>
                  <a:pt x="789923" y="2929629"/>
                  <a:pt x="788834" y="2929678"/>
                  <a:pt x="787734" y="2929678"/>
                </a:cubicBezTo>
                <a:cubicBezTo>
                  <a:pt x="767850" y="2929678"/>
                  <a:pt x="751730" y="2913558"/>
                  <a:pt x="751730" y="2893674"/>
                </a:cubicBezTo>
                <a:cubicBezTo>
                  <a:pt x="751730" y="2873790"/>
                  <a:pt x="767850" y="2857670"/>
                  <a:pt x="787734" y="2857670"/>
                </a:cubicBezTo>
                <a:lnTo>
                  <a:pt x="790128" y="2858662"/>
                </a:lnTo>
                <a:cubicBezTo>
                  <a:pt x="787574" y="2626592"/>
                  <a:pt x="784792" y="2378291"/>
                  <a:pt x="782085" y="2135250"/>
                </a:cubicBezTo>
                <a:cubicBezTo>
                  <a:pt x="764728" y="2134261"/>
                  <a:pt x="751730" y="2119441"/>
                  <a:pt x="751730" y="2101586"/>
                </a:cubicBezTo>
                <a:cubicBezTo>
                  <a:pt x="751730" y="2084019"/>
                  <a:pt x="764313" y="2069389"/>
                  <a:pt x="781340" y="2068231"/>
                </a:cubicBezTo>
                <a:lnTo>
                  <a:pt x="780477" y="1990568"/>
                </a:lnTo>
                <a:cubicBezTo>
                  <a:pt x="763833" y="1989203"/>
                  <a:pt x="751730" y="1974800"/>
                  <a:pt x="751730" y="1957570"/>
                </a:cubicBezTo>
                <a:cubicBezTo>
                  <a:pt x="751730" y="1940630"/>
                  <a:pt x="763430" y="1926422"/>
                  <a:pt x="779747" y="1924875"/>
                </a:cubicBezTo>
                <a:cubicBezTo>
                  <a:pt x="779450" y="1898393"/>
                  <a:pt x="779159" y="1872054"/>
                  <a:pt x="778870" y="1845886"/>
                </a:cubicBezTo>
                <a:cubicBezTo>
                  <a:pt x="762949" y="1844111"/>
                  <a:pt x="751730" y="1830143"/>
                  <a:pt x="751730" y="1813554"/>
                </a:cubicBezTo>
                <a:cubicBezTo>
                  <a:pt x="751730" y="1797253"/>
                  <a:pt x="762564" y="1783481"/>
                  <a:pt x="778161" y="1781515"/>
                </a:cubicBezTo>
                <a:cubicBezTo>
                  <a:pt x="775794" y="1566822"/>
                  <a:pt x="773618" y="1365655"/>
                  <a:pt x="771872" y="1194916"/>
                </a:cubicBezTo>
                <a:cubicBezTo>
                  <a:pt x="759384" y="1191097"/>
                  <a:pt x="751730" y="1179183"/>
                  <a:pt x="751730" y="1165482"/>
                </a:cubicBezTo>
                <a:cubicBezTo>
                  <a:pt x="751730" y="1152029"/>
                  <a:pt x="759109" y="1140298"/>
                  <a:pt x="771273" y="1136297"/>
                </a:cubicBezTo>
                <a:cubicBezTo>
                  <a:pt x="770970" y="1106521"/>
                  <a:pt x="770685" y="1077821"/>
                  <a:pt x="770423" y="1050299"/>
                </a:cubicBezTo>
                <a:cubicBezTo>
                  <a:pt x="758731" y="1046039"/>
                  <a:pt x="751730" y="1034570"/>
                  <a:pt x="751730" y="1021466"/>
                </a:cubicBezTo>
                <a:lnTo>
                  <a:pt x="753428" y="1015291"/>
                </a:lnTo>
                <a:lnTo>
                  <a:pt x="668894" y="1004781"/>
                </a:lnTo>
                <a:cubicBezTo>
                  <a:pt x="668645" y="1025149"/>
                  <a:pt x="668484" y="1047190"/>
                  <a:pt x="668361" y="1070754"/>
                </a:cubicBezTo>
                <a:cubicBezTo>
                  <a:pt x="684650" y="1072317"/>
                  <a:pt x="696316" y="1086509"/>
                  <a:pt x="696316" y="1103424"/>
                </a:cubicBezTo>
                <a:cubicBezTo>
                  <a:pt x="696316" y="1120499"/>
                  <a:pt x="684430" y="1134798"/>
                  <a:pt x="667961" y="1136260"/>
                </a:cubicBezTo>
                <a:cubicBezTo>
                  <a:pt x="667827" y="1161114"/>
                  <a:pt x="667714" y="1187228"/>
                  <a:pt x="667640" y="1214472"/>
                </a:cubicBezTo>
                <a:cubicBezTo>
                  <a:pt x="684252" y="1215854"/>
                  <a:pt x="696316" y="1230239"/>
                  <a:pt x="696316" y="1247440"/>
                </a:cubicBezTo>
                <a:cubicBezTo>
                  <a:pt x="696316" y="1264740"/>
                  <a:pt x="684114" y="1279190"/>
                  <a:pt x="667391" y="1280512"/>
                </a:cubicBezTo>
                <a:cubicBezTo>
                  <a:pt x="666886" y="1448223"/>
                  <a:pt x="666707" y="1650491"/>
                  <a:pt x="666703" y="1862156"/>
                </a:cubicBezTo>
                <a:cubicBezTo>
                  <a:pt x="683732" y="1863314"/>
                  <a:pt x="696316" y="1877944"/>
                  <a:pt x="696316" y="1895512"/>
                </a:cubicBezTo>
                <a:cubicBezTo>
                  <a:pt x="696316" y="1913081"/>
                  <a:pt x="683731" y="1927711"/>
                  <a:pt x="666702" y="1928869"/>
                </a:cubicBezTo>
                <a:lnTo>
                  <a:pt x="666701" y="2006170"/>
                </a:lnTo>
                <a:cubicBezTo>
                  <a:pt x="683731" y="2007328"/>
                  <a:pt x="696316" y="2021959"/>
                  <a:pt x="696316" y="2039528"/>
                </a:cubicBezTo>
                <a:cubicBezTo>
                  <a:pt x="696316" y="2057098"/>
                  <a:pt x="683730" y="2071729"/>
                  <a:pt x="666700" y="2072886"/>
                </a:cubicBezTo>
                <a:cubicBezTo>
                  <a:pt x="666694" y="2098653"/>
                  <a:pt x="666701" y="2124436"/>
                  <a:pt x="666713" y="2150192"/>
                </a:cubicBezTo>
                <a:cubicBezTo>
                  <a:pt x="683737" y="2151352"/>
                  <a:pt x="696316" y="2165979"/>
                  <a:pt x="696316" y="2183544"/>
                </a:cubicBezTo>
                <a:cubicBezTo>
                  <a:pt x="696316" y="2201098"/>
                  <a:pt x="683752" y="2215719"/>
                  <a:pt x="666740" y="2216886"/>
                </a:cubicBezTo>
                <a:cubicBezTo>
                  <a:pt x="666830" y="2481272"/>
                  <a:pt x="667006" y="2738833"/>
                  <a:pt x="666928" y="2942369"/>
                </a:cubicBezTo>
                <a:cubicBezTo>
                  <a:pt x="683857" y="2943580"/>
                  <a:pt x="696316" y="2958151"/>
                  <a:pt x="696316" y="2975632"/>
                </a:cubicBezTo>
                <a:cubicBezTo>
                  <a:pt x="696316" y="2993131"/>
                  <a:pt x="683831" y="3007716"/>
                  <a:pt x="666881" y="3008915"/>
                </a:cubicBezTo>
                <a:cubicBezTo>
                  <a:pt x="666874" y="3035959"/>
                  <a:pt x="666849" y="3061811"/>
                  <a:pt x="666811" y="3086336"/>
                </a:cubicBezTo>
                <a:cubicBezTo>
                  <a:pt x="683792" y="3087520"/>
                  <a:pt x="696316" y="3102122"/>
                  <a:pt x="696316" y="3119648"/>
                </a:cubicBezTo>
                <a:cubicBezTo>
                  <a:pt x="696316" y="3137222"/>
                  <a:pt x="683724" y="3151856"/>
                  <a:pt x="666688" y="3153011"/>
                </a:cubicBezTo>
                <a:cubicBezTo>
                  <a:pt x="666646" y="3181271"/>
                  <a:pt x="666574" y="3207100"/>
                  <a:pt x="666458" y="3230206"/>
                </a:cubicBezTo>
                <a:cubicBezTo>
                  <a:pt x="683595" y="3231307"/>
                  <a:pt x="696316" y="3246001"/>
                  <a:pt x="696316" y="3263664"/>
                </a:cubicBezTo>
                <a:cubicBezTo>
                  <a:pt x="696316" y="3283548"/>
                  <a:pt x="680196" y="3299668"/>
                  <a:pt x="660312" y="3299668"/>
                </a:cubicBezTo>
                <a:cubicBezTo>
                  <a:pt x="640428" y="3299668"/>
                  <a:pt x="624308" y="3283548"/>
                  <a:pt x="624308" y="3263664"/>
                </a:cubicBezTo>
                <a:cubicBezTo>
                  <a:pt x="624308" y="3243780"/>
                  <a:pt x="640428" y="3227660"/>
                  <a:pt x="660312" y="3227660"/>
                </a:cubicBezTo>
                <a:lnTo>
                  <a:pt x="665859" y="3229958"/>
                </a:lnTo>
                <a:lnTo>
                  <a:pt x="665036" y="3153696"/>
                </a:lnTo>
                <a:cubicBezTo>
                  <a:pt x="663641" y="3155537"/>
                  <a:pt x="661990" y="3155652"/>
                  <a:pt x="660312" y="3155652"/>
                </a:cubicBezTo>
                <a:cubicBezTo>
                  <a:pt x="640428" y="3155652"/>
                  <a:pt x="624308" y="3139532"/>
                  <a:pt x="624308" y="3119648"/>
                </a:cubicBezTo>
                <a:cubicBezTo>
                  <a:pt x="624308" y="3099764"/>
                  <a:pt x="640428" y="3083644"/>
                  <a:pt x="660312" y="3083644"/>
                </a:cubicBezTo>
                <a:lnTo>
                  <a:pt x="664292" y="3085293"/>
                </a:lnTo>
                <a:lnTo>
                  <a:pt x="663472" y="3010327"/>
                </a:lnTo>
                <a:cubicBezTo>
                  <a:pt x="662501" y="3011587"/>
                  <a:pt x="661412" y="3011636"/>
                  <a:pt x="660312" y="3011636"/>
                </a:cubicBezTo>
                <a:cubicBezTo>
                  <a:pt x="640428" y="3011636"/>
                  <a:pt x="624308" y="2995516"/>
                  <a:pt x="624308" y="2975632"/>
                </a:cubicBezTo>
                <a:cubicBezTo>
                  <a:pt x="624308" y="2955748"/>
                  <a:pt x="640428" y="2939628"/>
                  <a:pt x="660312" y="2939628"/>
                </a:cubicBezTo>
                <a:lnTo>
                  <a:pt x="662706" y="2940620"/>
                </a:lnTo>
                <a:cubicBezTo>
                  <a:pt x="660152" y="2708550"/>
                  <a:pt x="657370" y="2460249"/>
                  <a:pt x="654663" y="2217208"/>
                </a:cubicBezTo>
                <a:cubicBezTo>
                  <a:pt x="637306" y="2216219"/>
                  <a:pt x="624308" y="2201399"/>
                  <a:pt x="624308" y="2183544"/>
                </a:cubicBezTo>
                <a:cubicBezTo>
                  <a:pt x="624308" y="2165977"/>
                  <a:pt x="636891" y="2151347"/>
                  <a:pt x="653918" y="2150189"/>
                </a:cubicBezTo>
                <a:lnTo>
                  <a:pt x="653055" y="2072526"/>
                </a:lnTo>
                <a:cubicBezTo>
                  <a:pt x="636411" y="2071161"/>
                  <a:pt x="624308" y="2056758"/>
                  <a:pt x="624308" y="2039528"/>
                </a:cubicBezTo>
                <a:cubicBezTo>
                  <a:pt x="624308" y="2022588"/>
                  <a:pt x="636008" y="2008380"/>
                  <a:pt x="652325" y="2006833"/>
                </a:cubicBezTo>
                <a:cubicBezTo>
                  <a:pt x="652028" y="1980351"/>
                  <a:pt x="651737" y="1954012"/>
                  <a:pt x="651448" y="1927844"/>
                </a:cubicBezTo>
                <a:cubicBezTo>
                  <a:pt x="635527" y="1926069"/>
                  <a:pt x="624308" y="1912101"/>
                  <a:pt x="624308" y="1895512"/>
                </a:cubicBezTo>
                <a:cubicBezTo>
                  <a:pt x="624308" y="1879211"/>
                  <a:pt x="635142" y="1865439"/>
                  <a:pt x="650739" y="1863473"/>
                </a:cubicBezTo>
                <a:cubicBezTo>
                  <a:pt x="648372" y="1648780"/>
                  <a:pt x="646196" y="1447613"/>
                  <a:pt x="644450" y="1276874"/>
                </a:cubicBezTo>
                <a:cubicBezTo>
                  <a:pt x="631962" y="1273055"/>
                  <a:pt x="624308" y="1261141"/>
                  <a:pt x="624308" y="1247440"/>
                </a:cubicBezTo>
                <a:cubicBezTo>
                  <a:pt x="624308" y="1233987"/>
                  <a:pt x="631687" y="1222256"/>
                  <a:pt x="643851" y="1218255"/>
                </a:cubicBezTo>
                <a:cubicBezTo>
                  <a:pt x="643548" y="1188479"/>
                  <a:pt x="643263" y="1159779"/>
                  <a:pt x="643001" y="1132257"/>
                </a:cubicBezTo>
                <a:cubicBezTo>
                  <a:pt x="631309" y="1127997"/>
                  <a:pt x="624308" y="1116528"/>
                  <a:pt x="624308" y="1103424"/>
                </a:cubicBezTo>
                <a:cubicBezTo>
                  <a:pt x="624308" y="1090548"/>
                  <a:pt x="631068" y="1079250"/>
                  <a:pt x="642445" y="1074821"/>
                </a:cubicBezTo>
                <a:lnTo>
                  <a:pt x="641768" y="1001408"/>
                </a:lnTo>
                <a:lnTo>
                  <a:pt x="554591" y="990569"/>
                </a:lnTo>
                <a:cubicBezTo>
                  <a:pt x="554471" y="995481"/>
                  <a:pt x="554395" y="1000517"/>
                  <a:pt x="554322" y="1005677"/>
                </a:cubicBezTo>
                <a:cubicBezTo>
                  <a:pt x="569975" y="1007610"/>
                  <a:pt x="580875" y="1021415"/>
                  <a:pt x="580875" y="1037766"/>
                </a:cubicBezTo>
                <a:cubicBezTo>
                  <a:pt x="580875" y="1054426"/>
                  <a:pt x="569559" y="1068443"/>
                  <a:pt x="553558" y="1070172"/>
                </a:cubicBezTo>
                <a:cubicBezTo>
                  <a:pt x="553275" y="1094053"/>
                  <a:pt x="553069" y="1120457"/>
                  <a:pt x="552920" y="1149112"/>
                </a:cubicBezTo>
                <a:cubicBezTo>
                  <a:pt x="569209" y="1150675"/>
                  <a:pt x="580875" y="1164867"/>
                  <a:pt x="580875" y="1181782"/>
                </a:cubicBezTo>
                <a:cubicBezTo>
                  <a:pt x="580875" y="1198857"/>
                  <a:pt x="568989" y="1213156"/>
                  <a:pt x="552520" y="1214618"/>
                </a:cubicBezTo>
                <a:cubicBezTo>
                  <a:pt x="552386" y="1239472"/>
                  <a:pt x="552273" y="1265586"/>
                  <a:pt x="552199" y="1292830"/>
                </a:cubicBezTo>
                <a:cubicBezTo>
                  <a:pt x="568811" y="1294212"/>
                  <a:pt x="580875" y="1308597"/>
                  <a:pt x="580875" y="1325798"/>
                </a:cubicBezTo>
                <a:cubicBezTo>
                  <a:pt x="580875" y="1343098"/>
                  <a:pt x="568673" y="1357548"/>
                  <a:pt x="551950" y="1358870"/>
                </a:cubicBezTo>
                <a:cubicBezTo>
                  <a:pt x="551445" y="1526581"/>
                  <a:pt x="551266" y="1728849"/>
                  <a:pt x="551262" y="1940514"/>
                </a:cubicBezTo>
                <a:cubicBezTo>
                  <a:pt x="568291" y="1941672"/>
                  <a:pt x="580875" y="1956302"/>
                  <a:pt x="580875" y="1973870"/>
                </a:cubicBezTo>
                <a:cubicBezTo>
                  <a:pt x="580875" y="1991439"/>
                  <a:pt x="568290" y="2006069"/>
                  <a:pt x="551261" y="2007227"/>
                </a:cubicBezTo>
                <a:lnTo>
                  <a:pt x="551260" y="2084528"/>
                </a:lnTo>
                <a:cubicBezTo>
                  <a:pt x="568290" y="2085686"/>
                  <a:pt x="580875" y="2100317"/>
                  <a:pt x="580875" y="2117886"/>
                </a:cubicBezTo>
                <a:cubicBezTo>
                  <a:pt x="580875" y="2135456"/>
                  <a:pt x="568289" y="2150087"/>
                  <a:pt x="551259" y="2151244"/>
                </a:cubicBezTo>
                <a:cubicBezTo>
                  <a:pt x="551253" y="2177011"/>
                  <a:pt x="551260" y="2202794"/>
                  <a:pt x="551272" y="2228550"/>
                </a:cubicBezTo>
                <a:cubicBezTo>
                  <a:pt x="568296" y="2229710"/>
                  <a:pt x="580875" y="2244337"/>
                  <a:pt x="580875" y="2261902"/>
                </a:cubicBezTo>
                <a:cubicBezTo>
                  <a:pt x="580875" y="2279456"/>
                  <a:pt x="568311" y="2294077"/>
                  <a:pt x="551299" y="2295244"/>
                </a:cubicBezTo>
                <a:cubicBezTo>
                  <a:pt x="551389" y="2559630"/>
                  <a:pt x="551565" y="2817191"/>
                  <a:pt x="551487" y="3020727"/>
                </a:cubicBezTo>
                <a:cubicBezTo>
                  <a:pt x="568416" y="3021938"/>
                  <a:pt x="580875" y="3036509"/>
                  <a:pt x="580875" y="3053990"/>
                </a:cubicBezTo>
                <a:cubicBezTo>
                  <a:pt x="580875" y="3071489"/>
                  <a:pt x="568390" y="3086074"/>
                  <a:pt x="551440" y="3087273"/>
                </a:cubicBezTo>
                <a:cubicBezTo>
                  <a:pt x="551433" y="3114317"/>
                  <a:pt x="551408" y="3140169"/>
                  <a:pt x="551370" y="3164694"/>
                </a:cubicBezTo>
                <a:cubicBezTo>
                  <a:pt x="568351" y="3165878"/>
                  <a:pt x="580875" y="3180480"/>
                  <a:pt x="580875" y="3198006"/>
                </a:cubicBezTo>
                <a:cubicBezTo>
                  <a:pt x="580875" y="3215580"/>
                  <a:pt x="568283" y="3230214"/>
                  <a:pt x="551247" y="3231369"/>
                </a:cubicBezTo>
                <a:cubicBezTo>
                  <a:pt x="551205" y="3259629"/>
                  <a:pt x="551133" y="3285458"/>
                  <a:pt x="551017" y="3308564"/>
                </a:cubicBezTo>
                <a:cubicBezTo>
                  <a:pt x="568154" y="3309665"/>
                  <a:pt x="580875" y="3324359"/>
                  <a:pt x="580875" y="3342022"/>
                </a:cubicBezTo>
                <a:cubicBezTo>
                  <a:pt x="580875" y="3361906"/>
                  <a:pt x="564755" y="3378026"/>
                  <a:pt x="544871" y="3378026"/>
                </a:cubicBezTo>
                <a:cubicBezTo>
                  <a:pt x="524987" y="3378026"/>
                  <a:pt x="508867" y="3361906"/>
                  <a:pt x="508867" y="3342022"/>
                </a:cubicBezTo>
                <a:cubicBezTo>
                  <a:pt x="508867" y="3322138"/>
                  <a:pt x="524987" y="3306018"/>
                  <a:pt x="544871" y="3306018"/>
                </a:cubicBezTo>
                <a:lnTo>
                  <a:pt x="550418" y="3308316"/>
                </a:lnTo>
                <a:lnTo>
                  <a:pt x="549595" y="3232054"/>
                </a:lnTo>
                <a:cubicBezTo>
                  <a:pt x="548200" y="3233895"/>
                  <a:pt x="546549" y="3234010"/>
                  <a:pt x="544871" y="3234010"/>
                </a:cubicBezTo>
                <a:cubicBezTo>
                  <a:pt x="524987" y="3234010"/>
                  <a:pt x="508867" y="3217890"/>
                  <a:pt x="508867" y="3198006"/>
                </a:cubicBezTo>
                <a:cubicBezTo>
                  <a:pt x="508867" y="3178122"/>
                  <a:pt x="524987" y="3162002"/>
                  <a:pt x="544871" y="3162002"/>
                </a:cubicBezTo>
                <a:lnTo>
                  <a:pt x="548851" y="3163651"/>
                </a:lnTo>
                <a:lnTo>
                  <a:pt x="548031" y="3088685"/>
                </a:lnTo>
                <a:cubicBezTo>
                  <a:pt x="547060" y="3089945"/>
                  <a:pt x="545971" y="3089994"/>
                  <a:pt x="544871" y="3089994"/>
                </a:cubicBezTo>
                <a:cubicBezTo>
                  <a:pt x="524987" y="3089994"/>
                  <a:pt x="508867" y="3073874"/>
                  <a:pt x="508867" y="3053990"/>
                </a:cubicBezTo>
                <a:cubicBezTo>
                  <a:pt x="508867" y="3034106"/>
                  <a:pt x="524987" y="3017986"/>
                  <a:pt x="544871" y="3017986"/>
                </a:cubicBezTo>
                <a:lnTo>
                  <a:pt x="547265" y="3018978"/>
                </a:lnTo>
                <a:cubicBezTo>
                  <a:pt x="544711" y="2786908"/>
                  <a:pt x="541929" y="2538607"/>
                  <a:pt x="539222" y="2295566"/>
                </a:cubicBezTo>
                <a:cubicBezTo>
                  <a:pt x="521865" y="2294577"/>
                  <a:pt x="508867" y="2279757"/>
                  <a:pt x="508867" y="2261902"/>
                </a:cubicBezTo>
                <a:cubicBezTo>
                  <a:pt x="508867" y="2244335"/>
                  <a:pt x="521450" y="2229705"/>
                  <a:pt x="538477" y="2228547"/>
                </a:cubicBezTo>
                <a:lnTo>
                  <a:pt x="537614" y="2150884"/>
                </a:lnTo>
                <a:cubicBezTo>
                  <a:pt x="520970" y="2149519"/>
                  <a:pt x="508867" y="2135116"/>
                  <a:pt x="508867" y="2117886"/>
                </a:cubicBezTo>
                <a:cubicBezTo>
                  <a:pt x="508867" y="2100946"/>
                  <a:pt x="520567" y="2086738"/>
                  <a:pt x="536884" y="2085191"/>
                </a:cubicBezTo>
                <a:cubicBezTo>
                  <a:pt x="536587" y="2058709"/>
                  <a:pt x="536296" y="2032370"/>
                  <a:pt x="536007" y="2006202"/>
                </a:cubicBezTo>
                <a:cubicBezTo>
                  <a:pt x="520086" y="2004427"/>
                  <a:pt x="508867" y="1990459"/>
                  <a:pt x="508867" y="1973870"/>
                </a:cubicBezTo>
                <a:cubicBezTo>
                  <a:pt x="508867" y="1957569"/>
                  <a:pt x="519701" y="1943797"/>
                  <a:pt x="535298" y="1941831"/>
                </a:cubicBezTo>
                <a:cubicBezTo>
                  <a:pt x="532931" y="1727138"/>
                  <a:pt x="530755" y="1525971"/>
                  <a:pt x="529009" y="1355232"/>
                </a:cubicBezTo>
                <a:cubicBezTo>
                  <a:pt x="516521" y="1351413"/>
                  <a:pt x="508867" y="1339499"/>
                  <a:pt x="508867" y="1325798"/>
                </a:cubicBezTo>
                <a:cubicBezTo>
                  <a:pt x="508867" y="1312345"/>
                  <a:pt x="516246" y="1300614"/>
                  <a:pt x="528410" y="1296613"/>
                </a:cubicBezTo>
                <a:cubicBezTo>
                  <a:pt x="528107" y="1266837"/>
                  <a:pt x="527822" y="1238137"/>
                  <a:pt x="527560" y="1210615"/>
                </a:cubicBezTo>
                <a:cubicBezTo>
                  <a:pt x="515868" y="1206355"/>
                  <a:pt x="508867" y="1194886"/>
                  <a:pt x="508867" y="1181782"/>
                </a:cubicBezTo>
                <a:cubicBezTo>
                  <a:pt x="508867" y="1168906"/>
                  <a:pt x="515627" y="1157608"/>
                  <a:pt x="527004" y="1153179"/>
                </a:cubicBezTo>
                <a:lnTo>
                  <a:pt x="526200" y="1066036"/>
                </a:lnTo>
                <a:cubicBezTo>
                  <a:pt x="515289" y="1061367"/>
                  <a:pt x="508867" y="1050316"/>
                  <a:pt x="508867" y="1037766"/>
                </a:cubicBezTo>
                <a:cubicBezTo>
                  <a:pt x="508867" y="1025406"/>
                  <a:pt x="515095" y="1014501"/>
                  <a:pt x="525728" y="1009691"/>
                </a:cubicBezTo>
                <a:cubicBezTo>
                  <a:pt x="525625" y="998540"/>
                  <a:pt x="525540" y="987838"/>
                  <a:pt x="525461" y="977602"/>
                </a:cubicBezTo>
                <a:lnTo>
                  <a:pt x="546116" y="885804"/>
                </a:lnTo>
                <a:lnTo>
                  <a:pt x="542924" y="833141"/>
                </a:lnTo>
                <a:lnTo>
                  <a:pt x="563677" y="818456"/>
                </a:lnTo>
                <a:lnTo>
                  <a:pt x="565403" y="812121"/>
                </a:lnTo>
                <a:lnTo>
                  <a:pt x="567744" y="815578"/>
                </a:lnTo>
                <a:lnTo>
                  <a:pt x="680242" y="735971"/>
                </a:lnTo>
                <a:cubicBezTo>
                  <a:pt x="680129" y="734856"/>
                  <a:pt x="680485" y="734186"/>
                  <a:pt x="680844" y="733763"/>
                </a:cubicBezTo>
                <a:lnTo>
                  <a:pt x="681660" y="734968"/>
                </a:lnTo>
                <a:lnTo>
                  <a:pt x="1666874" y="37803"/>
                </a:lnTo>
                <a:lnTo>
                  <a:pt x="1845497" y="64709"/>
                </a:lnTo>
                <a:lnTo>
                  <a:pt x="1851273" y="39039"/>
                </a:lnTo>
                <a:lnTo>
                  <a:pt x="1856374" y="43933"/>
                </a:lnTo>
                <a:lnTo>
                  <a:pt x="1855089" y="66153"/>
                </a:lnTo>
                <a:lnTo>
                  <a:pt x="1874401" y="69062"/>
                </a:lnTo>
                <a:cubicBezTo>
                  <a:pt x="1872223" y="57239"/>
                  <a:pt x="1864705" y="50088"/>
                  <a:pt x="1856374" y="43933"/>
                </a:cubicBezTo>
                <a:cubicBezTo>
                  <a:pt x="1858178" y="15787"/>
                  <a:pt x="1860371" y="3233"/>
                  <a:pt x="1862640" y="5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TextBox 35"/>
          <p:cNvSpPr txBox="1"/>
          <p:nvPr/>
        </p:nvSpPr>
        <p:spPr>
          <a:xfrm>
            <a:off x="5940152" y="350100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隋文帝</a:t>
            </a:r>
            <a:endParaRPr lang="en-US" altLang="zh-CN" dirty="0" smtClean="0">
              <a:solidFill>
                <a:schemeClr val="accent6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98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 14"/>
          <p:cNvSpPr/>
          <p:nvPr/>
        </p:nvSpPr>
        <p:spPr>
          <a:xfrm>
            <a:off x="1403648" y="776920"/>
            <a:ext cx="3270857" cy="5184576"/>
          </a:xfrm>
          <a:custGeom>
            <a:avLst/>
            <a:gdLst/>
            <a:ahLst/>
            <a:cxnLst/>
            <a:rect l="l" t="t" r="r" b="b"/>
            <a:pathLst>
              <a:path w="7677457" h="12169397">
                <a:moveTo>
                  <a:pt x="3462514" y="1342"/>
                </a:moveTo>
                <a:cubicBezTo>
                  <a:pt x="3469922" y="2797"/>
                  <a:pt x="3476008" y="4914"/>
                  <a:pt x="3476008" y="4914"/>
                </a:cubicBezTo>
                <a:lnTo>
                  <a:pt x="3552208" y="11264"/>
                </a:lnTo>
                <a:cubicBezTo>
                  <a:pt x="3565966" y="22906"/>
                  <a:pt x="3559616" y="46189"/>
                  <a:pt x="3558558" y="74764"/>
                </a:cubicBezTo>
                <a:cubicBezTo>
                  <a:pt x="3557500" y="103339"/>
                  <a:pt x="3543212" y="158372"/>
                  <a:pt x="3545858" y="182714"/>
                </a:cubicBezTo>
                <a:cubicBezTo>
                  <a:pt x="3548504" y="207056"/>
                  <a:pt x="3544800" y="203881"/>
                  <a:pt x="3574433" y="220814"/>
                </a:cubicBezTo>
                <a:cubicBezTo>
                  <a:pt x="3604066" y="237747"/>
                  <a:pt x="3687675" y="266322"/>
                  <a:pt x="3723658" y="284314"/>
                </a:cubicBezTo>
                <a:cubicBezTo>
                  <a:pt x="3759641" y="302306"/>
                  <a:pt x="3741650" y="305481"/>
                  <a:pt x="3790333" y="328764"/>
                </a:cubicBezTo>
                <a:cubicBezTo>
                  <a:pt x="3839016" y="352047"/>
                  <a:pt x="3957550" y="413960"/>
                  <a:pt x="4015758" y="424014"/>
                </a:cubicBezTo>
                <a:cubicBezTo>
                  <a:pt x="4073966" y="434068"/>
                  <a:pt x="4085608" y="401260"/>
                  <a:pt x="4139583" y="389089"/>
                </a:cubicBezTo>
                <a:cubicBezTo>
                  <a:pt x="4193558" y="376918"/>
                  <a:pt x="4294629" y="348872"/>
                  <a:pt x="4339608" y="350989"/>
                </a:cubicBezTo>
                <a:cubicBezTo>
                  <a:pt x="4384587" y="353106"/>
                  <a:pt x="4375062" y="380622"/>
                  <a:pt x="4409458" y="401789"/>
                </a:cubicBezTo>
                <a:cubicBezTo>
                  <a:pt x="4443854" y="422956"/>
                  <a:pt x="4469783" y="438831"/>
                  <a:pt x="4545983" y="477989"/>
                </a:cubicBezTo>
                <a:cubicBezTo>
                  <a:pt x="4622183" y="517147"/>
                  <a:pt x="4756591" y="580647"/>
                  <a:pt x="4866658" y="636739"/>
                </a:cubicBezTo>
                <a:cubicBezTo>
                  <a:pt x="4976725" y="692831"/>
                  <a:pt x="5147646" y="782260"/>
                  <a:pt x="5206383" y="814539"/>
                </a:cubicBezTo>
                <a:lnTo>
                  <a:pt x="5234619" y="828735"/>
                </a:lnTo>
                <a:cubicBezTo>
                  <a:pt x="5230144" y="827649"/>
                  <a:pt x="5224206" y="827551"/>
                  <a:pt x="5219083" y="830414"/>
                </a:cubicBezTo>
                <a:cubicBezTo>
                  <a:pt x="5201091" y="840468"/>
                  <a:pt x="5184687" y="835177"/>
                  <a:pt x="5098433" y="874864"/>
                </a:cubicBezTo>
                <a:cubicBezTo>
                  <a:pt x="5012179" y="914551"/>
                  <a:pt x="4810037" y="1016681"/>
                  <a:pt x="4701558" y="1068539"/>
                </a:cubicBezTo>
                <a:cubicBezTo>
                  <a:pt x="4593079" y="1120397"/>
                  <a:pt x="4488833" y="1162202"/>
                  <a:pt x="4447558" y="1186014"/>
                </a:cubicBezTo>
                <a:cubicBezTo>
                  <a:pt x="4406283" y="1209826"/>
                  <a:pt x="4447029" y="1181781"/>
                  <a:pt x="4453908" y="1211414"/>
                </a:cubicBezTo>
                <a:cubicBezTo>
                  <a:pt x="4460787" y="1241047"/>
                  <a:pt x="4485129" y="1299785"/>
                  <a:pt x="4488833" y="1363814"/>
                </a:cubicBezTo>
                <a:cubicBezTo>
                  <a:pt x="4492537" y="1427843"/>
                  <a:pt x="4493066" y="1530502"/>
                  <a:pt x="4476133" y="1595589"/>
                </a:cubicBezTo>
                <a:cubicBezTo>
                  <a:pt x="4459200" y="1660676"/>
                  <a:pt x="4426391" y="1705127"/>
                  <a:pt x="4387233" y="1754339"/>
                </a:cubicBezTo>
                <a:cubicBezTo>
                  <a:pt x="4348075" y="1803552"/>
                  <a:pt x="4264995" y="1826306"/>
                  <a:pt x="4241183" y="1890864"/>
                </a:cubicBezTo>
                <a:cubicBezTo>
                  <a:pt x="4217371" y="1955422"/>
                  <a:pt x="4235362" y="2080306"/>
                  <a:pt x="4244358" y="2141689"/>
                </a:cubicBezTo>
                <a:cubicBezTo>
                  <a:pt x="4250146" y="2181183"/>
                  <a:pt x="4260863" y="2206876"/>
                  <a:pt x="4274392" y="2227015"/>
                </a:cubicBezTo>
                <a:lnTo>
                  <a:pt x="4342783" y="2233764"/>
                </a:lnTo>
                <a:cubicBezTo>
                  <a:pt x="4365272" y="2239849"/>
                  <a:pt x="4387762" y="2245935"/>
                  <a:pt x="4403108" y="2262339"/>
                </a:cubicBezTo>
                <a:cubicBezTo>
                  <a:pt x="4418454" y="2278743"/>
                  <a:pt x="4419512" y="2321606"/>
                  <a:pt x="4434858" y="2332189"/>
                </a:cubicBezTo>
                <a:cubicBezTo>
                  <a:pt x="4450204" y="2342772"/>
                  <a:pt x="4466608" y="2311552"/>
                  <a:pt x="4495183" y="2325839"/>
                </a:cubicBezTo>
                <a:cubicBezTo>
                  <a:pt x="4523758" y="2340126"/>
                  <a:pt x="4580379" y="2405214"/>
                  <a:pt x="4606308" y="2417914"/>
                </a:cubicBezTo>
                <a:lnTo>
                  <a:pt x="4615858" y="2419080"/>
                </a:lnTo>
                <a:cubicBezTo>
                  <a:pt x="4618115" y="2413548"/>
                  <a:pt x="4606308" y="2392911"/>
                  <a:pt x="4650758" y="2402039"/>
                </a:cubicBezTo>
                <a:cubicBezTo>
                  <a:pt x="4710025" y="2414210"/>
                  <a:pt x="4961908" y="2490939"/>
                  <a:pt x="4961908" y="2490939"/>
                </a:cubicBezTo>
                <a:cubicBezTo>
                  <a:pt x="5064037" y="2520572"/>
                  <a:pt x="5086262" y="2513164"/>
                  <a:pt x="5263533" y="2579839"/>
                </a:cubicBezTo>
                <a:cubicBezTo>
                  <a:pt x="5440804" y="2646514"/>
                  <a:pt x="5881071" y="2823256"/>
                  <a:pt x="6025533" y="2890989"/>
                </a:cubicBezTo>
                <a:cubicBezTo>
                  <a:pt x="6169995" y="2958722"/>
                  <a:pt x="6116021" y="2969306"/>
                  <a:pt x="6130308" y="2986239"/>
                </a:cubicBezTo>
                <a:lnTo>
                  <a:pt x="6031883" y="3052914"/>
                </a:lnTo>
                <a:lnTo>
                  <a:pt x="6023132" y="3059199"/>
                </a:lnTo>
                <a:lnTo>
                  <a:pt x="6150077" y="3100335"/>
                </a:lnTo>
                <a:lnTo>
                  <a:pt x="6415548" y="3196200"/>
                </a:lnTo>
                <a:cubicBezTo>
                  <a:pt x="6594986" y="3294522"/>
                  <a:pt x="6774425" y="3392845"/>
                  <a:pt x="6887496" y="3528038"/>
                </a:cubicBezTo>
                <a:cubicBezTo>
                  <a:pt x="7000567" y="3663231"/>
                  <a:pt x="7042355" y="3868480"/>
                  <a:pt x="7093974" y="4007361"/>
                </a:cubicBezTo>
                <a:cubicBezTo>
                  <a:pt x="7145593" y="4146242"/>
                  <a:pt x="7178776" y="4206464"/>
                  <a:pt x="7197212" y="4361322"/>
                </a:cubicBezTo>
                <a:cubicBezTo>
                  <a:pt x="7215648" y="4516180"/>
                  <a:pt x="7231626" y="4748467"/>
                  <a:pt x="7204587" y="4936509"/>
                </a:cubicBezTo>
                <a:cubicBezTo>
                  <a:pt x="7177548" y="5124551"/>
                  <a:pt x="7109951" y="5369129"/>
                  <a:pt x="7034980" y="5489574"/>
                </a:cubicBezTo>
                <a:cubicBezTo>
                  <a:pt x="6976686" y="5583227"/>
                  <a:pt x="6872322" y="5616691"/>
                  <a:pt x="6803374" y="5640291"/>
                </a:cubicBezTo>
                <a:lnTo>
                  <a:pt x="6882785" y="5691341"/>
                </a:lnTo>
                <a:cubicBezTo>
                  <a:pt x="7027777" y="5782358"/>
                  <a:pt x="7022485" y="5737908"/>
                  <a:pt x="7117735" y="5831041"/>
                </a:cubicBezTo>
                <a:cubicBezTo>
                  <a:pt x="7212985" y="5924174"/>
                  <a:pt x="7365385" y="6094566"/>
                  <a:pt x="7454285" y="6250141"/>
                </a:cubicBezTo>
                <a:cubicBezTo>
                  <a:pt x="7543185" y="6405716"/>
                  <a:pt x="7616210" y="6593041"/>
                  <a:pt x="7651135" y="6764491"/>
                </a:cubicBezTo>
                <a:cubicBezTo>
                  <a:pt x="7686060" y="6935941"/>
                  <a:pt x="7681827" y="7139141"/>
                  <a:pt x="7663835" y="7278841"/>
                </a:cubicBezTo>
                <a:cubicBezTo>
                  <a:pt x="7645843" y="7418541"/>
                  <a:pt x="7579168" y="7534958"/>
                  <a:pt x="7543185" y="7602691"/>
                </a:cubicBezTo>
                <a:cubicBezTo>
                  <a:pt x="7507202" y="7670424"/>
                  <a:pt x="7488152" y="7673599"/>
                  <a:pt x="7447935" y="7685241"/>
                </a:cubicBezTo>
                <a:cubicBezTo>
                  <a:pt x="7407718" y="7696883"/>
                  <a:pt x="7354801" y="7684712"/>
                  <a:pt x="7301885" y="7672541"/>
                </a:cubicBezTo>
                <a:cubicBezTo>
                  <a:pt x="7289185" y="7697941"/>
                  <a:pt x="7291302" y="7720166"/>
                  <a:pt x="7263785" y="7748741"/>
                </a:cubicBezTo>
                <a:cubicBezTo>
                  <a:pt x="7236268" y="7777316"/>
                  <a:pt x="7227802" y="7793191"/>
                  <a:pt x="7136785" y="7843991"/>
                </a:cubicBezTo>
                <a:cubicBezTo>
                  <a:pt x="7045768" y="7894791"/>
                  <a:pt x="6854210" y="8015441"/>
                  <a:pt x="6717685" y="8053541"/>
                </a:cubicBezTo>
                <a:cubicBezTo>
                  <a:pt x="6581160" y="8091641"/>
                  <a:pt x="6426643" y="8082116"/>
                  <a:pt x="6317635" y="8072591"/>
                </a:cubicBezTo>
                <a:cubicBezTo>
                  <a:pt x="6208627" y="8063066"/>
                  <a:pt x="6116552" y="8027083"/>
                  <a:pt x="6063635" y="7996391"/>
                </a:cubicBezTo>
                <a:cubicBezTo>
                  <a:pt x="6010718" y="7965699"/>
                  <a:pt x="5993785" y="7930774"/>
                  <a:pt x="6000135" y="7888441"/>
                </a:cubicBezTo>
                <a:cubicBezTo>
                  <a:pt x="6006485" y="7846108"/>
                  <a:pt x="6069985" y="7769908"/>
                  <a:pt x="6101735" y="7742391"/>
                </a:cubicBezTo>
                <a:cubicBezTo>
                  <a:pt x="6133485" y="7714874"/>
                  <a:pt x="6181110" y="7748741"/>
                  <a:pt x="6190635" y="7723341"/>
                </a:cubicBezTo>
                <a:cubicBezTo>
                  <a:pt x="6200160" y="7697941"/>
                  <a:pt x="6193810" y="7625974"/>
                  <a:pt x="6158885" y="7589991"/>
                </a:cubicBezTo>
                <a:cubicBezTo>
                  <a:pt x="6123960" y="7554008"/>
                  <a:pt x="6047760" y="7542366"/>
                  <a:pt x="5981085" y="7507441"/>
                </a:cubicBezTo>
                <a:cubicBezTo>
                  <a:pt x="5938530" y="7485150"/>
                  <a:pt x="5880886" y="7455962"/>
                  <a:pt x="5831463" y="7426962"/>
                </a:cubicBezTo>
                <a:lnTo>
                  <a:pt x="5856907" y="7752142"/>
                </a:lnTo>
                <a:cubicBezTo>
                  <a:pt x="6108426" y="8338077"/>
                  <a:pt x="6502500" y="9333238"/>
                  <a:pt x="6787535" y="10015692"/>
                </a:cubicBezTo>
                <a:cubicBezTo>
                  <a:pt x="6786476" y="10067021"/>
                  <a:pt x="6785418" y="10118350"/>
                  <a:pt x="6704985" y="10168092"/>
                </a:cubicBezTo>
                <a:cubicBezTo>
                  <a:pt x="6624552" y="10217834"/>
                  <a:pt x="6422410" y="10301442"/>
                  <a:pt x="6304935" y="10314142"/>
                </a:cubicBezTo>
                <a:cubicBezTo>
                  <a:pt x="6187460" y="10326842"/>
                  <a:pt x="6093797" y="10285567"/>
                  <a:pt x="6000135" y="10244292"/>
                </a:cubicBezTo>
                <a:lnTo>
                  <a:pt x="5927061" y="10185136"/>
                </a:lnTo>
                <a:cubicBezTo>
                  <a:pt x="5612716" y="10200168"/>
                  <a:pt x="5309953" y="10211763"/>
                  <a:pt x="5110316" y="10194308"/>
                </a:cubicBezTo>
                <a:cubicBezTo>
                  <a:pt x="4885403" y="10174643"/>
                  <a:pt x="4835013" y="10105818"/>
                  <a:pt x="4697361" y="10061573"/>
                </a:cubicBezTo>
                <a:lnTo>
                  <a:pt x="4601821" y="10105000"/>
                </a:lnTo>
                <a:cubicBezTo>
                  <a:pt x="4568264" y="10398698"/>
                  <a:pt x="4539635" y="10675846"/>
                  <a:pt x="4539635" y="10853893"/>
                </a:cubicBezTo>
                <a:cubicBezTo>
                  <a:pt x="4539635" y="11067676"/>
                  <a:pt x="4581968" y="11101543"/>
                  <a:pt x="4622185" y="11209493"/>
                </a:cubicBezTo>
                <a:cubicBezTo>
                  <a:pt x="4662402" y="11317443"/>
                  <a:pt x="4726960" y="11421160"/>
                  <a:pt x="4780935" y="11501593"/>
                </a:cubicBezTo>
                <a:cubicBezTo>
                  <a:pt x="4834910" y="11582026"/>
                  <a:pt x="4892060" y="11648701"/>
                  <a:pt x="4946035" y="11692093"/>
                </a:cubicBezTo>
                <a:cubicBezTo>
                  <a:pt x="5000010" y="11735485"/>
                  <a:pt x="5063510" y="11722785"/>
                  <a:pt x="5104785" y="11761943"/>
                </a:cubicBezTo>
                <a:cubicBezTo>
                  <a:pt x="5146060" y="11801101"/>
                  <a:pt x="5196860" y="11864601"/>
                  <a:pt x="5193685" y="11927043"/>
                </a:cubicBezTo>
                <a:cubicBezTo>
                  <a:pt x="5190510" y="11989485"/>
                  <a:pt x="5139710" y="12097435"/>
                  <a:pt x="5085735" y="12136593"/>
                </a:cubicBezTo>
                <a:cubicBezTo>
                  <a:pt x="5031760" y="12175751"/>
                  <a:pt x="4952385" y="12173635"/>
                  <a:pt x="4869835" y="12161993"/>
                </a:cubicBezTo>
                <a:cubicBezTo>
                  <a:pt x="4787285" y="12150351"/>
                  <a:pt x="4671927" y="12122835"/>
                  <a:pt x="4590435" y="12066743"/>
                </a:cubicBezTo>
                <a:cubicBezTo>
                  <a:pt x="4508943" y="12010651"/>
                  <a:pt x="4449677" y="11880476"/>
                  <a:pt x="4380885" y="11825443"/>
                </a:cubicBezTo>
                <a:cubicBezTo>
                  <a:pt x="4312093" y="11770410"/>
                  <a:pt x="4236952" y="11778876"/>
                  <a:pt x="4177685" y="11736543"/>
                </a:cubicBezTo>
                <a:cubicBezTo>
                  <a:pt x="4118418" y="11694210"/>
                  <a:pt x="4045393" y="11623301"/>
                  <a:pt x="4025285" y="11571443"/>
                </a:cubicBezTo>
                <a:cubicBezTo>
                  <a:pt x="4005177" y="11519585"/>
                  <a:pt x="4048568" y="11510060"/>
                  <a:pt x="4057035" y="11425393"/>
                </a:cubicBezTo>
                <a:cubicBezTo>
                  <a:pt x="4065502" y="11340726"/>
                  <a:pt x="4099368" y="11216901"/>
                  <a:pt x="4076085" y="11063443"/>
                </a:cubicBezTo>
                <a:cubicBezTo>
                  <a:pt x="4052802" y="10909985"/>
                  <a:pt x="3985068" y="10707314"/>
                  <a:pt x="3917335" y="10504643"/>
                </a:cubicBezTo>
                <a:lnTo>
                  <a:pt x="3871312" y="10413693"/>
                </a:lnTo>
                <a:cubicBezTo>
                  <a:pt x="3804732" y="10428569"/>
                  <a:pt x="3721710" y="10446256"/>
                  <a:pt x="3650225" y="10452405"/>
                </a:cubicBezTo>
                <a:cubicBezTo>
                  <a:pt x="3535925" y="10462237"/>
                  <a:pt x="3379839" y="10458550"/>
                  <a:pt x="3281516" y="10452405"/>
                </a:cubicBezTo>
                <a:cubicBezTo>
                  <a:pt x="3183194" y="10446260"/>
                  <a:pt x="3134032" y="10427824"/>
                  <a:pt x="3060290" y="10415534"/>
                </a:cubicBezTo>
                <a:lnTo>
                  <a:pt x="3051060" y="10401690"/>
                </a:lnTo>
                <a:cubicBezTo>
                  <a:pt x="3032758" y="10462796"/>
                  <a:pt x="3014672" y="10526307"/>
                  <a:pt x="2996585" y="10593543"/>
                </a:cubicBezTo>
                <a:cubicBezTo>
                  <a:pt x="2947902" y="10774518"/>
                  <a:pt x="2875935" y="11067676"/>
                  <a:pt x="2850535" y="11190443"/>
                </a:cubicBezTo>
                <a:cubicBezTo>
                  <a:pt x="2825135" y="11313210"/>
                  <a:pt x="2839952" y="11268760"/>
                  <a:pt x="2844185" y="11330143"/>
                </a:cubicBezTo>
                <a:cubicBezTo>
                  <a:pt x="2848418" y="11391526"/>
                  <a:pt x="2892868" y="11499476"/>
                  <a:pt x="2875935" y="11558743"/>
                </a:cubicBezTo>
                <a:cubicBezTo>
                  <a:pt x="2859002" y="11618010"/>
                  <a:pt x="2816668" y="11651876"/>
                  <a:pt x="2742585" y="11685743"/>
                </a:cubicBezTo>
                <a:cubicBezTo>
                  <a:pt x="2668502" y="11719610"/>
                  <a:pt x="2553143" y="11703735"/>
                  <a:pt x="2431435" y="11761943"/>
                </a:cubicBezTo>
                <a:cubicBezTo>
                  <a:pt x="2309727" y="11820151"/>
                  <a:pt x="2132985" y="11989485"/>
                  <a:pt x="2012335" y="12034993"/>
                </a:cubicBezTo>
                <a:cubicBezTo>
                  <a:pt x="1891685" y="12080501"/>
                  <a:pt x="1781618" y="12060393"/>
                  <a:pt x="1707535" y="12034993"/>
                </a:cubicBezTo>
                <a:cubicBezTo>
                  <a:pt x="1633452" y="12009593"/>
                  <a:pt x="1576302" y="11950326"/>
                  <a:pt x="1567835" y="11882593"/>
                </a:cubicBezTo>
                <a:cubicBezTo>
                  <a:pt x="1559368" y="11814860"/>
                  <a:pt x="1605935" y="11686801"/>
                  <a:pt x="1656735" y="11628593"/>
                </a:cubicBezTo>
                <a:cubicBezTo>
                  <a:pt x="1707535" y="11570385"/>
                  <a:pt x="1801727" y="11571443"/>
                  <a:pt x="1872635" y="11533343"/>
                </a:cubicBezTo>
                <a:cubicBezTo>
                  <a:pt x="1943543" y="11495243"/>
                  <a:pt x="2037735" y="11444443"/>
                  <a:pt x="2082185" y="11399993"/>
                </a:cubicBezTo>
                <a:cubicBezTo>
                  <a:pt x="2126635" y="11355543"/>
                  <a:pt x="2103352" y="11317443"/>
                  <a:pt x="2139335" y="11266643"/>
                </a:cubicBezTo>
                <a:cubicBezTo>
                  <a:pt x="2175318" y="11215843"/>
                  <a:pt x="2270568" y="11217960"/>
                  <a:pt x="2298085" y="11095193"/>
                </a:cubicBezTo>
                <a:cubicBezTo>
                  <a:pt x="2325602" y="10972426"/>
                  <a:pt x="2315018" y="10751234"/>
                  <a:pt x="2304435" y="10530043"/>
                </a:cubicBezTo>
                <a:lnTo>
                  <a:pt x="2274235" y="10379043"/>
                </a:lnTo>
                <a:cubicBezTo>
                  <a:pt x="2234195" y="10380299"/>
                  <a:pt x="2101231" y="10383835"/>
                  <a:pt x="2020529" y="10378663"/>
                </a:cubicBezTo>
                <a:cubicBezTo>
                  <a:pt x="1924664" y="10372518"/>
                  <a:pt x="1787012" y="10361456"/>
                  <a:pt x="1710812" y="10341792"/>
                </a:cubicBezTo>
                <a:cubicBezTo>
                  <a:pt x="1634612" y="10322128"/>
                  <a:pt x="1612490" y="10287715"/>
                  <a:pt x="1563329" y="10260676"/>
                </a:cubicBezTo>
                <a:cubicBezTo>
                  <a:pt x="1484056" y="10276653"/>
                  <a:pt x="1404783" y="10292631"/>
                  <a:pt x="1275735" y="10282799"/>
                </a:cubicBezTo>
                <a:cubicBezTo>
                  <a:pt x="1146687" y="10272967"/>
                  <a:pt x="879986" y="10223806"/>
                  <a:pt x="789038" y="10201683"/>
                </a:cubicBezTo>
                <a:cubicBezTo>
                  <a:pt x="698090" y="10179560"/>
                  <a:pt x="749709" y="10167270"/>
                  <a:pt x="730045" y="10150063"/>
                </a:cubicBezTo>
                <a:cubicBezTo>
                  <a:pt x="671052" y="10146376"/>
                  <a:pt x="491613" y="10161125"/>
                  <a:pt x="383458" y="10135315"/>
                </a:cubicBezTo>
                <a:cubicBezTo>
                  <a:pt x="275303" y="10109505"/>
                  <a:pt x="145026" y="10039450"/>
                  <a:pt x="81116" y="9995205"/>
                </a:cubicBezTo>
                <a:cubicBezTo>
                  <a:pt x="17206" y="9950960"/>
                  <a:pt x="27039" y="9911631"/>
                  <a:pt x="0" y="9869844"/>
                </a:cubicBezTo>
                <a:cubicBezTo>
                  <a:pt x="129048" y="9541078"/>
                  <a:pt x="258096" y="9212312"/>
                  <a:pt x="376083" y="8925947"/>
                </a:cubicBezTo>
                <a:cubicBezTo>
                  <a:pt x="494070" y="8639582"/>
                  <a:pt x="581332" y="8447854"/>
                  <a:pt x="707922" y="8151657"/>
                </a:cubicBezTo>
                <a:cubicBezTo>
                  <a:pt x="708144" y="8151130"/>
                  <a:pt x="1006624" y="7446082"/>
                  <a:pt x="1135625" y="7148766"/>
                </a:cubicBezTo>
                <a:cubicBezTo>
                  <a:pt x="1264673" y="6851340"/>
                  <a:pt x="1373442" y="6609221"/>
                  <a:pt x="1482212" y="6367102"/>
                </a:cubicBezTo>
                <a:lnTo>
                  <a:pt x="1589237" y="6106519"/>
                </a:lnTo>
                <a:lnTo>
                  <a:pt x="1561484" y="6094564"/>
                </a:lnTo>
                <a:cubicBezTo>
                  <a:pt x="1518622" y="6086627"/>
                  <a:pt x="1499572" y="6076308"/>
                  <a:pt x="1432897" y="6070752"/>
                </a:cubicBezTo>
                <a:cubicBezTo>
                  <a:pt x="1366222" y="6065196"/>
                  <a:pt x="1251128" y="6088214"/>
                  <a:pt x="1161434" y="6061227"/>
                </a:cubicBezTo>
                <a:cubicBezTo>
                  <a:pt x="1071740" y="6034240"/>
                  <a:pt x="982047" y="5981852"/>
                  <a:pt x="894734" y="5908827"/>
                </a:cubicBezTo>
                <a:cubicBezTo>
                  <a:pt x="807422" y="5835802"/>
                  <a:pt x="709790" y="5718327"/>
                  <a:pt x="637559" y="5623077"/>
                </a:cubicBezTo>
                <a:cubicBezTo>
                  <a:pt x="565328" y="5527827"/>
                  <a:pt x="520084" y="5472265"/>
                  <a:pt x="461346" y="5337327"/>
                </a:cubicBezTo>
                <a:cubicBezTo>
                  <a:pt x="402609" y="5202390"/>
                  <a:pt x="305772" y="4986490"/>
                  <a:pt x="285134" y="4813452"/>
                </a:cubicBezTo>
                <a:cubicBezTo>
                  <a:pt x="264496" y="4640415"/>
                  <a:pt x="328790" y="4386414"/>
                  <a:pt x="337521" y="4299102"/>
                </a:cubicBezTo>
                <a:cubicBezTo>
                  <a:pt x="327996" y="4286402"/>
                  <a:pt x="301009" y="4284021"/>
                  <a:pt x="308946" y="4261002"/>
                </a:cubicBezTo>
                <a:cubicBezTo>
                  <a:pt x="316883" y="4237983"/>
                  <a:pt x="361334" y="4185595"/>
                  <a:pt x="385146" y="4160989"/>
                </a:cubicBezTo>
                <a:cubicBezTo>
                  <a:pt x="408958" y="4136383"/>
                  <a:pt x="451821" y="4138764"/>
                  <a:pt x="451821" y="4113364"/>
                </a:cubicBezTo>
                <a:cubicBezTo>
                  <a:pt x="451821" y="4087964"/>
                  <a:pt x="450234" y="4092727"/>
                  <a:pt x="385146" y="4008589"/>
                </a:cubicBezTo>
                <a:cubicBezTo>
                  <a:pt x="320059" y="3924452"/>
                  <a:pt x="114477" y="3676801"/>
                  <a:pt x="61296" y="3608539"/>
                </a:cubicBezTo>
                <a:cubicBezTo>
                  <a:pt x="73996" y="3581552"/>
                  <a:pt x="77965" y="3552183"/>
                  <a:pt x="99396" y="3527577"/>
                </a:cubicBezTo>
                <a:cubicBezTo>
                  <a:pt x="120827" y="3502971"/>
                  <a:pt x="161309" y="3472808"/>
                  <a:pt x="189884" y="3460902"/>
                </a:cubicBezTo>
                <a:cubicBezTo>
                  <a:pt x="218459" y="3448996"/>
                  <a:pt x="215284" y="3368827"/>
                  <a:pt x="294659" y="3451377"/>
                </a:cubicBezTo>
                <a:cubicBezTo>
                  <a:pt x="374034" y="3533927"/>
                  <a:pt x="598665" y="3873652"/>
                  <a:pt x="666134" y="3956202"/>
                </a:cubicBezTo>
                <a:cubicBezTo>
                  <a:pt x="672484" y="3937152"/>
                  <a:pt x="675659" y="3915721"/>
                  <a:pt x="685184" y="3899052"/>
                </a:cubicBezTo>
                <a:cubicBezTo>
                  <a:pt x="694709" y="3882383"/>
                  <a:pt x="716934" y="3876826"/>
                  <a:pt x="723284" y="3856189"/>
                </a:cubicBezTo>
                <a:cubicBezTo>
                  <a:pt x="729634" y="3835552"/>
                  <a:pt x="712172" y="3811739"/>
                  <a:pt x="723284" y="3775227"/>
                </a:cubicBezTo>
                <a:cubicBezTo>
                  <a:pt x="734396" y="3738715"/>
                  <a:pt x="761384" y="3675214"/>
                  <a:pt x="789959" y="3637114"/>
                </a:cubicBezTo>
                <a:cubicBezTo>
                  <a:pt x="801824" y="3621294"/>
                  <a:pt x="818617" y="3605610"/>
                  <a:pt x="835795" y="3591879"/>
                </a:cubicBezTo>
                <a:cubicBezTo>
                  <a:pt x="838930" y="3581425"/>
                  <a:pt x="844373" y="3570491"/>
                  <a:pt x="856634" y="3557739"/>
                </a:cubicBezTo>
                <a:cubicBezTo>
                  <a:pt x="883092" y="3530222"/>
                  <a:pt x="930717" y="3496356"/>
                  <a:pt x="983634" y="3462489"/>
                </a:cubicBezTo>
                <a:cubicBezTo>
                  <a:pt x="1036551" y="3428622"/>
                  <a:pt x="1086292" y="3410631"/>
                  <a:pt x="1174134" y="3354539"/>
                </a:cubicBezTo>
                <a:cubicBezTo>
                  <a:pt x="1261976" y="3298447"/>
                  <a:pt x="1473642" y="3174622"/>
                  <a:pt x="1510684" y="3125939"/>
                </a:cubicBezTo>
                <a:cubicBezTo>
                  <a:pt x="1547726" y="3077256"/>
                  <a:pt x="1343467" y="3083606"/>
                  <a:pt x="1377334" y="3043389"/>
                </a:cubicBezTo>
                <a:cubicBezTo>
                  <a:pt x="1411201" y="3003172"/>
                  <a:pt x="1551959" y="2951314"/>
                  <a:pt x="1713884" y="2884639"/>
                </a:cubicBezTo>
                <a:cubicBezTo>
                  <a:pt x="1875809" y="2817964"/>
                  <a:pt x="2134042" y="2716364"/>
                  <a:pt x="2348884" y="2643339"/>
                </a:cubicBezTo>
                <a:cubicBezTo>
                  <a:pt x="2509824" y="2588636"/>
                  <a:pt x="2718274" y="2538089"/>
                  <a:pt x="2871465" y="2491695"/>
                </a:cubicBezTo>
                <a:cubicBezTo>
                  <a:pt x="2870417" y="2484194"/>
                  <a:pt x="2869971" y="2476529"/>
                  <a:pt x="2869583" y="2468714"/>
                </a:cubicBezTo>
                <a:cubicBezTo>
                  <a:pt x="2869575" y="2468506"/>
                  <a:pt x="2862706" y="2279770"/>
                  <a:pt x="2866408" y="2224239"/>
                </a:cubicBezTo>
                <a:cubicBezTo>
                  <a:pt x="2870112" y="2168677"/>
                  <a:pt x="2891279" y="2169206"/>
                  <a:pt x="2891808" y="2135339"/>
                </a:cubicBezTo>
                <a:cubicBezTo>
                  <a:pt x="2892337" y="2101472"/>
                  <a:pt x="2876462" y="2055435"/>
                  <a:pt x="2869583" y="2021039"/>
                </a:cubicBezTo>
                <a:cubicBezTo>
                  <a:pt x="2862704" y="1986643"/>
                  <a:pt x="2851062" y="1969710"/>
                  <a:pt x="2850533" y="1928964"/>
                </a:cubicBezTo>
                <a:cubicBezTo>
                  <a:pt x="2850004" y="1888218"/>
                  <a:pt x="2864291" y="1812018"/>
                  <a:pt x="2866408" y="1776564"/>
                </a:cubicBezTo>
                <a:cubicBezTo>
                  <a:pt x="2868525" y="1741110"/>
                  <a:pt x="2864291" y="1745872"/>
                  <a:pt x="2863233" y="1716239"/>
                </a:cubicBezTo>
                <a:cubicBezTo>
                  <a:pt x="2862175" y="1686606"/>
                  <a:pt x="2868525" y="1643743"/>
                  <a:pt x="2860058" y="1598764"/>
                </a:cubicBezTo>
                <a:cubicBezTo>
                  <a:pt x="2851591" y="1553785"/>
                  <a:pt x="2825662" y="1484464"/>
                  <a:pt x="2812433" y="1446364"/>
                </a:cubicBezTo>
                <a:cubicBezTo>
                  <a:pt x="2799204" y="1408264"/>
                  <a:pt x="2779096" y="1404560"/>
                  <a:pt x="2780683" y="1370164"/>
                </a:cubicBezTo>
                <a:cubicBezTo>
                  <a:pt x="2782271" y="1335768"/>
                  <a:pt x="2815079" y="1286556"/>
                  <a:pt x="2821958" y="1239989"/>
                </a:cubicBezTo>
                <a:cubicBezTo>
                  <a:pt x="2828837" y="1193422"/>
                  <a:pt x="2821429" y="1133097"/>
                  <a:pt x="2821958" y="1090764"/>
                </a:cubicBezTo>
                <a:cubicBezTo>
                  <a:pt x="2822487" y="1048431"/>
                  <a:pt x="2825133" y="1004510"/>
                  <a:pt x="2825133" y="985989"/>
                </a:cubicBezTo>
                <a:cubicBezTo>
                  <a:pt x="2810316" y="973289"/>
                  <a:pt x="2827250" y="970114"/>
                  <a:pt x="2780683" y="947889"/>
                </a:cubicBezTo>
                <a:cubicBezTo>
                  <a:pt x="2734116" y="925664"/>
                  <a:pt x="2617170" y="876451"/>
                  <a:pt x="2545733" y="852639"/>
                </a:cubicBezTo>
                <a:cubicBezTo>
                  <a:pt x="2474296" y="828827"/>
                  <a:pt x="2423495" y="820360"/>
                  <a:pt x="2352058" y="805014"/>
                </a:cubicBezTo>
                <a:cubicBezTo>
                  <a:pt x="2280621" y="789668"/>
                  <a:pt x="2152033" y="777497"/>
                  <a:pt x="2117108" y="760564"/>
                </a:cubicBezTo>
                <a:cubicBezTo>
                  <a:pt x="2082183" y="743631"/>
                  <a:pt x="2093825" y="724581"/>
                  <a:pt x="2142508" y="700239"/>
                </a:cubicBezTo>
                <a:cubicBezTo>
                  <a:pt x="2191191" y="675897"/>
                  <a:pt x="2236700" y="690714"/>
                  <a:pt x="2409208" y="614514"/>
                </a:cubicBezTo>
                <a:cubicBezTo>
                  <a:pt x="2581716" y="538314"/>
                  <a:pt x="3048441" y="322943"/>
                  <a:pt x="3177558" y="243039"/>
                </a:cubicBezTo>
                <a:lnTo>
                  <a:pt x="3202958" y="214464"/>
                </a:lnTo>
                <a:cubicBezTo>
                  <a:pt x="3189200" y="162606"/>
                  <a:pt x="3165916" y="90639"/>
                  <a:pt x="3161683" y="58889"/>
                </a:cubicBezTo>
                <a:cubicBezTo>
                  <a:pt x="3157450" y="27139"/>
                  <a:pt x="3158508" y="32960"/>
                  <a:pt x="3177558" y="23964"/>
                </a:cubicBezTo>
                <a:cubicBezTo>
                  <a:pt x="3196608" y="14968"/>
                  <a:pt x="3251112" y="7031"/>
                  <a:pt x="3275983" y="4914"/>
                </a:cubicBezTo>
                <a:cubicBezTo>
                  <a:pt x="3300854" y="2797"/>
                  <a:pt x="3320433" y="2797"/>
                  <a:pt x="3326783" y="11264"/>
                </a:cubicBezTo>
                <a:cubicBezTo>
                  <a:pt x="3333133" y="19731"/>
                  <a:pt x="3308791" y="32431"/>
                  <a:pt x="3314083" y="55714"/>
                </a:cubicBezTo>
                <a:cubicBezTo>
                  <a:pt x="3319375" y="78997"/>
                  <a:pt x="3342658" y="136676"/>
                  <a:pt x="3358533" y="150964"/>
                </a:cubicBezTo>
                <a:cubicBezTo>
                  <a:pt x="3374408" y="165251"/>
                  <a:pt x="3400337" y="160489"/>
                  <a:pt x="3409333" y="141439"/>
                </a:cubicBezTo>
                <a:cubicBezTo>
                  <a:pt x="3418329" y="122389"/>
                  <a:pt x="3407216" y="59947"/>
                  <a:pt x="3412508" y="36664"/>
                </a:cubicBezTo>
                <a:cubicBezTo>
                  <a:pt x="3417800" y="13381"/>
                  <a:pt x="3430500" y="7031"/>
                  <a:pt x="3441083" y="1739"/>
                </a:cubicBezTo>
                <a:cubicBezTo>
                  <a:pt x="3446374" y="-907"/>
                  <a:pt x="3455106" y="-113"/>
                  <a:pt x="3462514" y="134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5940152" y="350100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达伽马</a:t>
            </a:r>
            <a:endParaRPr lang="en-US" altLang="zh-CN" dirty="0" smtClean="0">
              <a:solidFill>
                <a:schemeClr val="accent6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739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4788024" y="836712"/>
            <a:ext cx="2962916" cy="5184914"/>
          </a:xfrm>
          <a:custGeom>
            <a:avLst/>
            <a:gdLst/>
            <a:ahLst/>
            <a:cxnLst/>
            <a:rect l="l" t="t" r="r" b="b"/>
            <a:pathLst>
              <a:path w="8298211" h="14521340">
                <a:moveTo>
                  <a:pt x="4854101" y="48"/>
                </a:moveTo>
                <a:cubicBezTo>
                  <a:pt x="4870753" y="346"/>
                  <a:pt x="4884644" y="1999"/>
                  <a:pt x="4894433" y="4910"/>
                </a:cubicBezTo>
                <a:cubicBezTo>
                  <a:pt x="4933591" y="16552"/>
                  <a:pt x="4907133" y="81110"/>
                  <a:pt x="4900783" y="106510"/>
                </a:cubicBezTo>
                <a:cubicBezTo>
                  <a:pt x="4894433" y="131910"/>
                  <a:pt x="4882791" y="138260"/>
                  <a:pt x="4856333" y="157310"/>
                </a:cubicBezTo>
                <a:cubicBezTo>
                  <a:pt x="4829875" y="176360"/>
                  <a:pt x="4733566" y="195410"/>
                  <a:pt x="4742033" y="220810"/>
                </a:cubicBezTo>
                <a:cubicBezTo>
                  <a:pt x="4750500" y="246210"/>
                  <a:pt x="4827758" y="280077"/>
                  <a:pt x="4907133" y="309710"/>
                </a:cubicBezTo>
                <a:cubicBezTo>
                  <a:pt x="4986508" y="339343"/>
                  <a:pt x="5117741" y="371093"/>
                  <a:pt x="5218283" y="398610"/>
                </a:cubicBezTo>
                <a:cubicBezTo>
                  <a:pt x="5318825" y="426127"/>
                  <a:pt x="5442650" y="462110"/>
                  <a:pt x="5510383" y="474810"/>
                </a:cubicBezTo>
                <a:cubicBezTo>
                  <a:pt x="5578116" y="487510"/>
                  <a:pt x="5592933" y="451527"/>
                  <a:pt x="5624683" y="474810"/>
                </a:cubicBezTo>
                <a:cubicBezTo>
                  <a:pt x="5656433" y="498093"/>
                  <a:pt x="5697708" y="577468"/>
                  <a:pt x="5700883" y="614510"/>
                </a:cubicBezTo>
                <a:cubicBezTo>
                  <a:pt x="5704058" y="651552"/>
                  <a:pt x="5643733" y="665310"/>
                  <a:pt x="5643733" y="697060"/>
                </a:cubicBezTo>
                <a:cubicBezTo>
                  <a:pt x="5643733" y="728810"/>
                  <a:pt x="5693475" y="771143"/>
                  <a:pt x="5700883" y="805010"/>
                </a:cubicBezTo>
                <a:cubicBezTo>
                  <a:pt x="5708291" y="838877"/>
                  <a:pt x="5699825" y="879093"/>
                  <a:pt x="5688183" y="900260"/>
                </a:cubicBezTo>
                <a:cubicBezTo>
                  <a:pt x="5676541" y="921427"/>
                  <a:pt x="5633150" y="907668"/>
                  <a:pt x="5631033" y="932010"/>
                </a:cubicBezTo>
                <a:cubicBezTo>
                  <a:pt x="5628916" y="956352"/>
                  <a:pt x="5659608" y="1016677"/>
                  <a:pt x="5675483" y="1046310"/>
                </a:cubicBezTo>
                <a:cubicBezTo>
                  <a:pt x="5691358" y="1075943"/>
                  <a:pt x="5708291" y="1087585"/>
                  <a:pt x="5726283" y="1109810"/>
                </a:cubicBezTo>
                <a:cubicBezTo>
                  <a:pt x="5744275" y="1132035"/>
                  <a:pt x="5779200" y="1156377"/>
                  <a:pt x="5783433" y="1179660"/>
                </a:cubicBezTo>
                <a:cubicBezTo>
                  <a:pt x="5787666" y="1202943"/>
                  <a:pt x="5756975" y="1227285"/>
                  <a:pt x="5751683" y="1249510"/>
                </a:cubicBezTo>
                <a:cubicBezTo>
                  <a:pt x="5746391" y="1271735"/>
                  <a:pt x="5761208" y="1280202"/>
                  <a:pt x="5751683" y="1313010"/>
                </a:cubicBezTo>
                <a:cubicBezTo>
                  <a:pt x="5742158" y="1345818"/>
                  <a:pt x="5700883" y="1416727"/>
                  <a:pt x="5694533" y="1446360"/>
                </a:cubicBezTo>
                <a:cubicBezTo>
                  <a:pt x="5688183" y="1475993"/>
                  <a:pt x="5741100" y="1420960"/>
                  <a:pt x="5713583" y="1490810"/>
                </a:cubicBezTo>
                <a:cubicBezTo>
                  <a:pt x="5686066" y="1560660"/>
                  <a:pt x="5567533" y="1801960"/>
                  <a:pt x="5529433" y="1865460"/>
                </a:cubicBezTo>
                <a:cubicBezTo>
                  <a:pt x="5491333" y="1928960"/>
                  <a:pt x="5490275" y="1853818"/>
                  <a:pt x="5484983" y="1871810"/>
                </a:cubicBezTo>
                <a:cubicBezTo>
                  <a:pt x="5479691" y="1889802"/>
                  <a:pt x="5505091" y="1939543"/>
                  <a:pt x="5497683" y="1973410"/>
                </a:cubicBezTo>
                <a:cubicBezTo>
                  <a:pt x="5490275" y="2007277"/>
                  <a:pt x="5454291" y="2050668"/>
                  <a:pt x="5440533" y="2075010"/>
                </a:cubicBezTo>
                <a:cubicBezTo>
                  <a:pt x="5426775" y="2099352"/>
                  <a:pt x="5414075" y="2101469"/>
                  <a:pt x="5415133" y="2119460"/>
                </a:cubicBezTo>
                <a:cubicBezTo>
                  <a:pt x="5506150" y="2202010"/>
                  <a:pt x="5604575" y="2283502"/>
                  <a:pt x="5688183" y="2367110"/>
                </a:cubicBezTo>
                <a:cubicBezTo>
                  <a:pt x="5771791" y="2450718"/>
                  <a:pt x="5851166" y="2523743"/>
                  <a:pt x="5916783" y="2621110"/>
                </a:cubicBezTo>
                <a:cubicBezTo>
                  <a:pt x="5982400" y="2718477"/>
                  <a:pt x="6041666" y="2816902"/>
                  <a:pt x="6081883" y="2951310"/>
                </a:cubicBezTo>
                <a:cubicBezTo>
                  <a:pt x="6122100" y="3085718"/>
                  <a:pt x="6148558" y="3134402"/>
                  <a:pt x="6158083" y="3427560"/>
                </a:cubicBezTo>
                <a:cubicBezTo>
                  <a:pt x="6167608" y="3720718"/>
                  <a:pt x="6143266" y="4446735"/>
                  <a:pt x="6139033" y="4710260"/>
                </a:cubicBezTo>
                <a:cubicBezTo>
                  <a:pt x="6134800" y="4973785"/>
                  <a:pt x="6158083" y="4904993"/>
                  <a:pt x="6132683" y="5008710"/>
                </a:cubicBezTo>
                <a:cubicBezTo>
                  <a:pt x="6110932" y="5097527"/>
                  <a:pt x="6063570" y="5191000"/>
                  <a:pt x="6011718" y="5284703"/>
                </a:cubicBezTo>
                <a:cubicBezTo>
                  <a:pt x="6029568" y="5308777"/>
                  <a:pt x="6044657" y="5331463"/>
                  <a:pt x="6056483" y="5351611"/>
                </a:cubicBezTo>
                <a:cubicBezTo>
                  <a:pt x="6113633" y="5448978"/>
                  <a:pt x="6080825" y="5447919"/>
                  <a:pt x="6100933" y="5516711"/>
                </a:cubicBezTo>
                <a:cubicBezTo>
                  <a:pt x="6121041" y="5585503"/>
                  <a:pt x="6162316" y="5669111"/>
                  <a:pt x="6177133" y="5764361"/>
                </a:cubicBezTo>
                <a:cubicBezTo>
                  <a:pt x="6191950" y="5859611"/>
                  <a:pt x="6190891" y="6002486"/>
                  <a:pt x="6189833" y="6088211"/>
                </a:cubicBezTo>
                <a:cubicBezTo>
                  <a:pt x="6188775" y="6173936"/>
                  <a:pt x="6159141" y="6240611"/>
                  <a:pt x="6170783" y="6278711"/>
                </a:cubicBezTo>
                <a:cubicBezTo>
                  <a:pt x="6182425" y="6316811"/>
                  <a:pt x="6231108" y="6274478"/>
                  <a:pt x="6259683" y="6316811"/>
                </a:cubicBezTo>
                <a:cubicBezTo>
                  <a:pt x="6288258" y="6359144"/>
                  <a:pt x="6279791" y="6491436"/>
                  <a:pt x="6342233" y="6532711"/>
                </a:cubicBezTo>
                <a:cubicBezTo>
                  <a:pt x="6404675" y="6573986"/>
                  <a:pt x="6492516" y="6526361"/>
                  <a:pt x="6634333" y="6564461"/>
                </a:cubicBezTo>
                <a:cubicBezTo>
                  <a:pt x="6776150" y="6602561"/>
                  <a:pt x="7003691" y="6651244"/>
                  <a:pt x="7193133" y="6761311"/>
                </a:cubicBezTo>
                <a:cubicBezTo>
                  <a:pt x="7382575" y="6871378"/>
                  <a:pt x="7603766" y="7044944"/>
                  <a:pt x="7770983" y="7224861"/>
                </a:cubicBezTo>
                <a:cubicBezTo>
                  <a:pt x="7938200" y="7404778"/>
                  <a:pt x="8116000" y="7618561"/>
                  <a:pt x="8196433" y="7840811"/>
                </a:cubicBezTo>
                <a:cubicBezTo>
                  <a:pt x="8276866" y="8063061"/>
                  <a:pt x="8237708" y="8343519"/>
                  <a:pt x="8253583" y="8558361"/>
                </a:cubicBezTo>
                <a:cubicBezTo>
                  <a:pt x="8269458" y="8773203"/>
                  <a:pt x="8290625" y="8981694"/>
                  <a:pt x="8291683" y="9129861"/>
                </a:cubicBezTo>
                <a:cubicBezTo>
                  <a:pt x="8292741" y="9278028"/>
                  <a:pt x="8258875" y="9383861"/>
                  <a:pt x="8259933" y="9447361"/>
                </a:cubicBezTo>
                <a:cubicBezTo>
                  <a:pt x="8260991" y="9510861"/>
                  <a:pt x="8301208" y="9463236"/>
                  <a:pt x="8298033" y="9510861"/>
                </a:cubicBezTo>
                <a:cubicBezTo>
                  <a:pt x="8294858" y="9558486"/>
                  <a:pt x="8253583" y="9690778"/>
                  <a:pt x="8240883" y="9733111"/>
                </a:cubicBezTo>
                <a:cubicBezTo>
                  <a:pt x="8228183" y="9775444"/>
                  <a:pt x="8216541" y="9737344"/>
                  <a:pt x="8221833" y="9764861"/>
                </a:cubicBezTo>
                <a:cubicBezTo>
                  <a:pt x="8227125" y="9792378"/>
                  <a:pt x="8271575" y="9806136"/>
                  <a:pt x="8272633" y="9898211"/>
                </a:cubicBezTo>
                <a:cubicBezTo>
                  <a:pt x="8273518" y="9975249"/>
                  <a:pt x="8257734" y="10102296"/>
                  <a:pt x="8239147" y="10237499"/>
                </a:cubicBezTo>
                <a:cubicBezTo>
                  <a:pt x="8242539" y="10252935"/>
                  <a:pt x="8245120" y="10270783"/>
                  <a:pt x="8247233" y="10291911"/>
                </a:cubicBezTo>
                <a:cubicBezTo>
                  <a:pt x="8253583" y="10355411"/>
                  <a:pt x="8256758" y="10494053"/>
                  <a:pt x="8253583" y="10545911"/>
                </a:cubicBezTo>
                <a:cubicBezTo>
                  <a:pt x="8250408" y="10597769"/>
                  <a:pt x="8222891" y="10533211"/>
                  <a:pt x="8228183" y="10603061"/>
                </a:cubicBezTo>
                <a:cubicBezTo>
                  <a:pt x="8233475" y="10672911"/>
                  <a:pt x="8303325" y="10804144"/>
                  <a:pt x="8285333" y="10965011"/>
                </a:cubicBezTo>
                <a:cubicBezTo>
                  <a:pt x="8267341" y="11125878"/>
                  <a:pt x="8171033" y="11348128"/>
                  <a:pt x="8120233" y="11568261"/>
                </a:cubicBezTo>
                <a:cubicBezTo>
                  <a:pt x="8069433" y="11788394"/>
                  <a:pt x="8003816" y="12103778"/>
                  <a:pt x="7980533" y="12285811"/>
                </a:cubicBezTo>
                <a:cubicBezTo>
                  <a:pt x="7957250" y="12467844"/>
                  <a:pt x="7973125" y="12556744"/>
                  <a:pt x="7980533" y="12660461"/>
                </a:cubicBezTo>
                <a:cubicBezTo>
                  <a:pt x="7987941" y="12764178"/>
                  <a:pt x="8022866" y="12838261"/>
                  <a:pt x="8024983" y="12908111"/>
                </a:cubicBezTo>
                <a:cubicBezTo>
                  <a:pt x="8027100" y="12977961"/>
                  <a:pt x="8018633" y="13026644"/>
                  <a:pt x="7993233" y="13079561"/>
                </a:cubicBezTo>
                <a:cubicBezTo>
                  <a:pt x="7967833" y="13132478"/>
                  <a:pt x="7892691" y="13171636"/>
                  <a:pt x="7872583" y="13225611"/>
                </a:cubicBezTo>
                <a:cubicBezTo>
                  <a:pt x="7852475" y="13279586"/>
                  <a:pt x="7865175" y="13357903"/>
                  <a:pt x="7872583" y="13403411"/>
                </a:cubicBezTo>
                <a:cubicBezTo>
                  <a:pt x="7879991" y="13448919"/>
                  <a:pt x="7907508" y="13437278"/>
                  <a:pt x="7917033" y="13498661"/>
                </a:cubicBezTo>
                <a:cubicBezTo>
                  <a:pt x="7926558" y="13560044"/>
                  <a:pt x="7925500" y="13680694"/>
                  <a:pt x="7929733" y="13771711"/>
                </a:cubicBezTo>
                <a:cubicBezTo>
                  <a:pt x="7899041" y="13797111"/>
                  <a:pt x="7819666" y="13877544"/>
                  <a:pt x="7745583" y="13905061"/>
                </a:cubicBezTo>
                <a:cubicBezTo>
                  <a:pt x="7671500" y="13932578"/>
                  <a:pt x="7581541" y="13939986"/>
                  <a:pt x="7485233" y="13936811"/>
                </a:cubicBezTo>
                <a:cubicBezTo>
                  <a:pt x="7388925" y="13933636"/>
                  <a:pt x="7239700" y="13901886"/>
                  <a:pt x="7167733" y="13886011"/>
                </a:cubicBezTo>
                <a:cubicBezTo>
                  <a:pt x="7095766" y="13870136"/>
                  <a:pt x="7091533" y="13856378"/>
                  <a:pt x="7053433" y="13841561"/>
                </a:cubicBezTo>
                <a:cubicBezTo>
                  <a:pt x="7126987" y="13645769"/>
                  <a:pt x="7200541" y="13449978"/>
                  <a:pt x="7256633" y="13320861"/>
                </a:cubicBezTo>
                <a:cubicBezTo>
                  <a:pt x="7312725" y="13191744"/>
                  <a:pt x="7367758" y="13145178"/>
                  <a:pt x="7389983" y="13066861"/>
                </a:cubicBezTo>
                <a:cubicBezTo>
                  <a:pt x="7412208" y="12988544"/>
                  <a:pt x="7380458" y="12918694"/>
                  <a:pt x="7389983" y="12850961"/>
                </a:cubicBezTo>
                <a:cubicBezTo>
                  <a:pt x="7399508" y="12783228"/>
                  <a:pt x="7413266" y="12784286"/>
                  <a:pt x="7447133" y="12660461"/>
                </a:cubicBezTo>
                <a:cubicBezTo>
                  <a:pt x="7481000" y="12536636"/>
                  <a:pt x="7544500" y="12292161"/>
                  <a:pt x="7593183" y="12108011"/>
                </a:cubicBezTo>
                <a:cubicBezTo>
                  <a:pt x="7556670" y="12107482"/>
                  <a:pt x="7520158" y="12106953"/>
                  <a:pt x="7491583" y="12069911"/>
                </a:cubicBezTo>
                <a:cubicBezTo>
                  <a:pt x="7463008" y="12032869"/>
                  <a:pt x="7442900" y="11994769"/>
                  <a:pt x="7421733" y="11885761"/>
                </a:cubicBezTo>
                <a:cubicBezTo>
                  <a:pt x="7400566" y="11776753"/>
                  <a:pt x="7373050" y="11529103"/>
                  <a:pt x="7364583" y="11415861"/>
                </a:cubicBezTo>
                <a:cubicBezTo>
                  <a:pt x="7356116" y="11302619"/>
                  <a:pt x="7385750" y="11283569"/>
                  <a:pt x="7370933" y="11206311"/>
                </a:cubicBezTo>
                <a:cubicBezTo>
                  <a:pt x="7356116" y="11129053"/>
                  <a:pt x="7298966" y="11035919"/>
                  <a:pt x="7275683" y="10952311"/>
                </a:cubicBezTo>
                <a:cubicBezTo>
                  <a:pt x="7252400" y="10868703"/>
                  <a:pt x="7230175" y="10791444"/>
                  <a:pt x="7231233" y="10704661"/>
                </a:cubicBezTo>
                <a:cubicBezTo>
                  <a:pt x="7232291" y="10617878"/>
                  <a:pt x="7316958" y="10531094"/>
                  <a:pt x="7282033" y="10431611"/>
                </a:cubicBezTo>
                <a:cubicBezTo>
                  <a:pt x="7247108" y="10332128"/>
                  <a:pt x="7089416" y="10198778"/>
                  <a:pt x="7021683" y="10107761"/>
                </a:cubicBezTo>
                <a:cubicBezTo>
                  <a:pt x="6953950" y="10016744"/>
                  <a:pt x="6924316" y="9959594"/>
                  <a:pt x="6875633" y="9885511"/>
                </a:cubicBezTo>
                <a:cubicBezTo>
                  <a:pt x="6835416" y="9896094"/>
                  <a:pt x="6745458" y="9970178"/>
                  <a:pt x="6691483" y="9987111"/>
                </a:cubicBezTo>
                <a:cubicBezTo>
                  <a:pt x="6637508" y="10004044"/>
                  <a:pt x="6585650" y="9991344"/>
                  <a:pt x="6551783" y="9987111"/>
                </a:cubicBezTo>
                <a:cubicBezTo>
                  <a:pt x="6517916" y="9982878"/>
                  <a:pt x="6509450" y="9970178"/>
                  <a:pt x="6488283" y="9961711"/>
                </a:cubicBezTo>
                <a:cubicBezTo>
                  <a:pt x="6439599" y="10034207"/>
                  <a:pt x="6390916" y="10106703"/>
                  <a:pt x="6367633" y="10203011"/>
                </a:cubicBezTo>
                <a:cubicBezTo>
                  <a:pt x="6344350" y="10299319"/>
                  <a:pt x="6339058" y="10422086"/>
                  <a:pt x="6348583" y="10539561"/>
                </a:cubicBezTo>
                <a:cubicBezTo>
                  <a:pt x="6358108" y="10657036"/>
                  <a:pt x="6396208" y="10794619"/>
                  <a:pt x="6424783" y="10907861"/>
                </a:cubicBezTo>
                <a:cubicBezTo>
                  <a:pt x="6453358" y="11021103"/>
                  <a:pt x="6497808" y="11135403"/>
                  <a:pt x="6520033" y="11219011"/>
                </a:cubicBezTo>
                <a:cubicBezTo>
                  <a:pt x="6542258" y="11302619"/>
                  <a:pt x="6575066" y="11342836"/>
                  <a:pt x="6558133" y="11409511"/>
                </a:cubicBezTo>
                <a:cubicBezTo>
                  <a:pt x="6541200" y="11476186"/>
                  <a:pt x="6526383" y="11480419"/>
                  <a:pt x="6418433" y="11619061"/>
                </a:cubicBezTo>
                <a:cubicBezTo>
                  <a:pt x="6310483" y="11757703"/>
                  <a:pt x="6036375" y="12039219"/>
                  <a:pt x="5910433" y="12241361"/>
                </a:cubicBezTo>
                <a:cubicBezTo>
                  <a:pt x="5784491" y="12443503"/>
                  <a:pt x="5708291" y="12694328"/>
                  <a:pt x="5662783" y="12831911"/>
                </a:cubicBezTo>
                <a:cubicBezTo>
                  <a:pt x="5617275" y="12969494"/>
                  <a:pt x="5658550" y="13013944"/>
                  <a:pt x="5637383" y="13066861"/>
                </a:cubicBezTo>
                <a:cubicBezTo>
                  <a:pt x="5616216" y="13119778"/>
                  <a:pt x="5574941" y="13119778"/>
                  <a:pt x="5535783" y="13149411"/>
                </a:cubicBezTo>
                <a:cubicBezTo>
                  <a:pt x="5496625" y="13179044"/>
                  <a:pt x="5414075" y="13201269"/>
                  <a:pt x="5402433" y="13244661"/>
                </a:cubicBezTo>
                <a:cubicBezTo>
                  <a:pt x="5390791" y="13288053"/>
                  <a:pt x="5456408" y="13332503"/>
                  <a:pt x="5465933" y="13409761"/>
                </a:cubicBezTo>
                <a:cubicBezTo>
                  <a:pt x="5475458" y="13487019"/>
                  <a:pt x="5493450" y="13620369"/>
                  <a:pt x="5459583" y="13708211"/>
                </a:cubicBezTo>
                <a:cubicBezTo>
                  <a:pt x="5425716" y="13796053"/>
                  <a:pt x="5341050" y="13882836"/>
                  <a:pt x="5262733" y="13936811"/>
                </a:cubicBezTo>
                <a:cubicBezTo>
                  <a:pt x="5184416" y="13990786"/>
                  <a:pt x="5077525" y="14022536"/>
                  <a:pt x="4989683" y="14032061"/>
                </a:cubicBezTo>
                <a:cubicBezTo>
                  <a:pt x="4901841" y="14041586"/>
                  <a:pt x="4788600" y="14006661"/>
                  <a:pt x="4735683" y="13993961"/>
                </a:cubicBezTo>
                <a:cubicBezTo>
                  <a:pt x="4682766" y="13981261"/>
                  <a:pt x="4693350" y="13968561"/>
                  <a:pt x="4672183" y="13955861"/>
                </a:cubicBezTo>
                <a:cubicBezTo>
                  <a:pt x="4676416" y="13873311"/>
                  <a:pt x="4691233" y="13580153"/>
                  <a:pt x="4703933" y="13473261"/>
                </a:cubicBezTo>
                <a:cubicBezTo>
                  <a:pt x="4716633" y="13366369"/>
                  <a:pt x="4720866" y="13364253"/>
                  <a:pt x="4748383" y="13314511"/>
                </a:cubicBezTo>
                <a:cubicBezTo>
                  <a:pt x="4775900" y="13264769"/>
                  <a:pt x="4825641" y="13262653"/>
                  <a:pt x="4869033" y="13174811"/>
                </a:cubicBezTo>
                <a:cubicBezTo>
                  <a:pt x="4912425" y="13086969"/>
                  <a:pt x="4973808" y="12889061"/>
                  <a:pt x="5008733" y="12787461"/>
                </a:cubicBezTo>
                <a:cubicBezTo>
                  <a:pt x="5043658" y="12685861"/>
                  <a:pt x="5004500" y="12683744"/>
                  <a:pt x="5078583" y="12565211"/>
                </a:cubicBezTo>
                <a:cubicBezTo>
                  <a:pt x="5152666" y="12446678"/>
                  <a:pt x="5351633" y="12257236"/>
                  <a:pt x="5453233" y="12076261"/>
                </a:cubicBezTo>
                <a:cubicBezTo>
                  <a:pt x="5554833" y="11895286"/>
                  <a:pt x="5658550" y="11674094"/>
                  <a:pt x="5688183" y="11479361"/>
                </a:cubicBezTo>
                <a:cubicBezTo>
                  <a:pt x="5717816" y="11284628"/>
                  <a:pt x="5680775" y="11077194"/>
                  <a:pt x="5631033" y="10907861"/>
                </a:cubicBezTo>
                <a:cubicBezTo>
                  <a:pt x="5581291" y="10738528"/>
                  <a:pt x="5447941" y="10585069"/>
                  <a:pt x="5389733" y="10463361"/>
                </a:cubicBezTo>
                <a:cubicBezTo>
                  <a:pt x="5331525" y="10341653"/>
                  <a:pt x="5304008" y="10259103"/>
                  <a:pt x="5281783" y="10177611"/>
                </a:cubicBezTo>
                <a:cubicBezTo>
                  <a:pt x="5259558" y="10096119"/>
                  <a:pt x="5281783" y="10005103"/>
                  <a:pt x="5256383" y="9974411"/>
                </a:cubicBezTo>
                <a:cubicBezTo>
                  <a:pt x="5230983" y="9943719"/>
                  <a:pt x="5215108" y="9976528"/>
                  <a:pt x="5129383" y="9993461"/>
                </a:cubicBezTo>
                <a:cubicBezTo>
                  <a:pt x="5043658" y="10010394"/>
                  <a:pt x="4817175" y="9979703"/>
                  <a:pt x="4742033" y="10076011"/>
                </a:cubicBezTo>
                <a:cubicBezTo>
                  <a:pt x="4742014" y="10076153"/>
                  <a:pt x="4689114" y="10458090"/>
                  <a:pt x="4678533" y="10571311"/>
                </a:cubicBezTo>
                <a:cubicBezTo>
                  <a:pt x="4667950" y="10684553"/>
                  <a:pt x="4693350" y="10700428"/>
                  <a:pt x="4678533" y="10755461"/>
                </a:cubicBezTo>
                <a:cubicBezTo>
                  <a:pt x="4663716" y="10810494"/>
                  <a:pt x="4631966" y="10867644"/>
                  <a:pt x="4589633" y="10901511"/>
                </a:cubicBezTo>
                <a:cubicBezTo>
                  <a:pt x="4547300" y="10935378"/>
                  <a:pt x="4477450" y="10944903"/>
                  <a:pt x="4424533" y="10958661"/>
                </a:cubicBezTo>
                <a:cubicBezTo>
                  <a:pt x="4371616" y="10972419"/>
                  <a:pt x="4356800" y="10966069"/>
                  <a:pt x="4272133" y="10984061"/>
                </a:cubicBezTo>
                <a:cubicBezTo>
                  <a:pt x="4187466" y="11002053"/>
                  <a:pt x="4040358" y="11061319"/>
                  <a:pt x="3916533" y="11066611"/>
                </a:cubicBezTo>
                <a:cubicBezTo>
                  <a:pt x="3792708" y="11071903"/>
                  <a:pt x="3625491" y="11042269"/>
                  <a:pt x="3529183" y="11015811"/>
                </a:cubicBezTo>
                <a:cubicBezTo>
                  <a:pt x="3432875" y="10989353"/>
                  <a:pt x="3375725" y="10949136"/>
                  <a:pt x="3338683" y="10907861"/>
                </a:cubicBezTo>
                <a:cubicBezTo>
                  <a:pt x="3301641" y="10866586"/>
                  <a:pt x="3276241" y="10826369"/>
                  <a:pt x="3306933" y="10768161"/>
                </a:cubicBezTo>
                <a:cubicBezTo>
                  <a:pt x="3337625" y="10709953"/>
                  <a:pt x="3447691" y="10629519"/>
                  <a:pt x="3522833" y="10558611"/>
                </a:cubicBezTo>
                <a:cubicBezTo>
                  <a:pt x="3597975" y="10487703"/>
                  <a:pt x="3716508" y="10403036"/>
                  <a:pt x="3757783" y="10342711"/>
                </a:cubicBezTo>
                <a:cubicBezTo>
                  <a:pt x="3799058" y="10282386"/>
                  <a:pt x="3752491" y="10232644"/>
                  <a:pt x="3770483" y="10196661"/>
                </a:cubicBezTo>
                <a:cubicBezTo>
                  <a:pt x="3788475" y="10160678"/>
                  <a:pt x="3853033" y="10152211"/>
                  <a:pt x="3865733" y="10126811"/>
                </a:cubicBezTo>
                <a:cubicBezTo>
                  <a:pt x="3878433" y="10101411"/>
                  <a:pt x="3841391" y="10069661"/>
                  <a:pt x="3846683" y="10044261"/>
                </a:cubicBezTo>
                <a:cubicBezTo>
                  <a:pt x="3851975" y="10018861"/>
                  <a:pt x="3965216" y="10000869"/>
                  <a:pt x="3897483" y="9974411"/>
                </a:cubicBezTo>
                <a:cubicBezTo>
                  <a:pt x="3829750" y="9947953"/>
                  <a:pt x="3635016" y="9916732"/>
                  <a:pt x="3440283" y="9885511"/>
                </a:cubicBezTo>
                <a:lnTo>
                  <a:pt x="3314461" y="9862360"/>
                </a:lnTo>
                <a:cubicBezTo>
                  <a:pt x="3232731" y="9930229"/>
                  <a:pt x="3121725" y="10023226"/>
                  <a:pt x="3040233" y="10088711"/>
                </a:cubicBezTo>
                <a:cubicBezTo>
                  <a:pt x="2921700" y="10183961"/>
                  <a:pt x="2774591" y="10281328"/>
                  <a:pt x="2690983" y="10361761"/>
                </a:cubicBezTo>
                <a:cubicBezTo>
                  <a:pt x="2617779" y="10432186"/>
                  <a:pt x="2603802" y="10490441"/>
                  <a:pt x="2558354" y="10546253"/>
                </a:cubicBezTo>
                <a:lnTo>
                  <a:pt x="2557633" y="10552261"/>
                </a:lnTo>
                <a:cubicBezTo>
                  <a:pt x="2541758" y="10642219"/>
                  <a:pt x="2487783" y="10752286"/>
                  <a:pt x="2481433" y="10857061"/>
                </a:cubicBezTo>
                <a:cubicBezTo>
                  <a:pt x="2475083" y="10961836"/>
                  <a:pt x="2489900" y="11097303"/>
                  <a:pt x="2519533" y="11180911"/>
                </a:cubicBezTo>
                <a:cubicBezTo>
                  <a:pt x="2549166" y="11264519"/>
                  <a:pt x="2612666" y="11299444"/>
                  <a:pt x="2659233" y="11358711"/>
                </a:cubicBezTo>
                <a:lnTo>
                  <a:pt x="2668734" y="11385630"/>
                </a:lnTo>
                <a:lnTo>
                  <a:pt x="2754483" y="11434911"/>
                </a:lnTo>
                <a:cubicBezTo>
                  <a:pt x="2824862" y="11470365"/>
                  <a:pt x="2895241" y="11505819"/>
                  <a:pt x="2976733" y="11523811"/>
                </a:cubicBezTo>
                <a:cubicBezTo>
                  <a:pt x="3058225" y="11541803"/>
                  <a:pt x="3193691" y="11518519"/>
                  <a:pt x="3243433" y="11542861"/>
                </a:cubicBezTo>
                <a:cubicBezTo>
                  <a:pt x="3293175" y="11567203"/>
                  <a:pt x="3252958" y="11656103"/>
                  <a:pt x="3275183" y="11669861"/>
                </a:cubicBezTo>
                <a:cubicBezTo>
                  <a:pt x="3297408" y="11683619"/>
                  <a:pt x="3348208" y="11640228"/>
                  <a:pt x="3376783" y="11625411"/>
                </a:cubicBezTo>
                <a:cubicBezTo>
                  <a:pt x="3405358" y="11610594"/>
                  <a:pt x="3425467" y="11586253"/>
                  <a:pt x="3446633" y="11580961"/>
                </a:cubicBezTo>
                <a:cubicBezTo>
                  <a:pt x="3467799" y="11575669"/>
                  <a:pt x="3478383" y="11597894"/>
                  <a:pt x="3503783" y="11593661"/>
                </a:cubicBezTo>
                <a:cubicBezTo>
                  <a:pt x="3529183" y="11589428"/>
                  <a:pt x="3551408" y="11546036"/>
                  <a:pt x="3599033" y="11555561"/>
                </a:cubicBezTo>
                <a:cubicBezTo>
                  <a:pt x="3646658" y="11565086"/>
                  <a:pt x="3747200" y="11614828"/>
                  <a:pt x="3789533" y="11650811"/>
                </a:cubicBezTo>
                <a:cubicBezTo>
                  <a:pt x="3831866" y="11686794"/>
                  <a:pt x="3813875" y="11707961"/>
                  <a:pt x="3853033" y="11771461"/>
                </a:cubicBezTo>
                <a:cubicBezTo>
                  <a:pt x="3892191" y="11834961"/>
                  <a:pt x="3989558" y="11955611"/>
                  <a:pt x="4024483" y="12031811"/>
                </a:cubicBezTo>
                <a:cubicBezTo>
                  <a:pt x="4059408" y="12108011"/>
                  <a:pt x="4082691" y="12164103"/>
                  <a:pt x="4062583" y="12228661"/>
                </a:cubicBezTo>
                <a:cubicBezTo>
                  <a:pt x="4042475" y="12293219"/>
                  <a:pt x="3991675" y="12381061"/>
                  <a:pt x="3903833" y="12419161"/>
                </a:cubicBezTo>
                <a:cubicBezTo>
                  <a:pt x="3815991" y="12457261"/>
                  <a:pt x="3623375" y="12447736"/>
                  <a:pt x="3535533" y="12457261"/>
                </a:cubicBezTo>
                <a:cubicBezTo>
                  <a:pt x="3447691" y="12466786"/>
                  <a:pt x="3454041" y="12491128"/>
                  <a:pt x="3376783" y="12476311"/>
                </a:cubicBezTo>
                <a:cubicBezTo>
                  <a:pt x="3299525" y="12461494"/>
                  <a:pt x="3158766" y="12386353"/>
                  <a:pt x="3071983" y="12368361"/>
                </a:cubicBezTo>
                <a:cubicBezTo>
                  <a:pt x="2985200" y="12350369"/>
                  <a:pt x="2920641" y="12375769"/>
                  <a:pt x="2856083" y="12368361"/>
                </a:cubicBezTo>
                <a:cubicBezTo>
                  <a:pt x="2791525" y="12360953"/>
                  <a:pt x="2766125" y="12374711"/>
                  <a:pt x="2684633" y="12323911"/>
                </a:cubicBezTo>
                <a:cubicBezTo>
                  <a:pt x="2648148" y="12301167"/>
                  <a:pt x="2604344" y="12267604"/>
                  <a:pt x="2556725" y="12227791"/>
                </a:cubicBezTo>
                <a:cubicBezTo>
                  <a:pt x="2612103" y="12456174"/>
                  <a:pt x="2719704" y="12901177"/>
                  <a:pt x="2760833" y="13047811"/>
                </a:cubicBezTo>
                <a:cubicBezTo>
                  <a:pt x="2809516" y="13221378"/>
                  <a:pt x="2809516" y="13101786"/>
                  <a:pt x="2824333" y="13168461"/>
                </a:cubicBezTo>
                <a:cubicBezTo>
                  <a:pt x="2839150" y="13235136"/>
                  <a:pt x="2852908" y="13386478"/>
                  <a:pt x="2849733" y="13447861"/>
                </a:cubicBezTo>
                <a:cubicBezTo>
                  <a:pt x="2846558" y="13509244"/>
                  <a:pt x="2828566" y="13516653"/>
                  <a:pt x="2805283" y="13536761"/>
                </a:cubicBezTo>
                <a:cubicBezTo>
                  <a:pt x="2782000" y="13556869"/>
                  <a:pt x="2734375" y="13551578"/>
                  <a:pt x="2710033" y="13568511"/>
                </a:cubicBezTo>
                <a:cubicBezTo>
                  <a:pt x="2685691" y="13585444"/>
                  <a:pt x="2670875" y="13592853"/>
                  <a:pt x="2659233" y="13638361"/>
                </a:cubicBezTo>
                <a:cubicBezTo>
                  <a:pt x="2647591" y="13683869"/>
                  <a:pt x="2645475" y="13797111"/>
                  <a:pt x="2640183" y="13841561"/>
                </a:cubicBezTo>
                <a:cubicBezTo>
                  <a:pt x="2634891" y="13886011"/>
                  <a:pt x="2615841" y="13855319"/>
                  <a:pt x="2627483" y="13905061"/>
                </a:cubicBezTo>
                <a:cubicBezTo>
                  <a:pt x="2639125" y="13954803"/>
                  <a:pt x="2694158" y="14064869"/>
                  <a:pt x="2710033" y="14140011"/>
                </a:cubicBezTo>
                <a:cubicBezTo>
                  <a:pt x="2725908" y="14215153"/>
                  <a:pt x="2747075" y="14299819"/>
                  <a:pt x="2722733" y="14355911"/>
                </a:cubicBezTo>
                <a:cubicBezTo>
                  <a:pt x="2698391" y="14412003"/>
                  <a:pt x="2664525" y="14449044"/>
                  <a:pt x="2563983" y="14476561"/>
                </a:cubicBezTo>
                <a:cubicBezTo>
                  <a:pt x="2463441" y="14504078"/>
                  <a:pt x="2233783" y="14524186"/>
                  <a:pt x="2119483" y="14521011"/>
                </a:cubicBezTo>
                <a:cubicBezTo>
                  <a:pt x="2005183" y="14517836"/>
                  <a:pt x="1943800" y="14474444"/>
                  <a:pt x="1878183" y="14457511"/>
                </a:cubicBezTo>
                <a:lnTo>
                  <a:pt x="1725783" y="14419411"/>
                </a:lnTo>
                <a:cubicBezTo>
                  <a:pt x="1721550" y="14388719"/>
                  <a:pt x="1720491" y="14345328"/>
                  <a:pt x="1757533" y="14260661"/>
                </a:cubicBezTo>
                <a:cubicBezTo>
                  <a:pt x="1794575" y="14175994"/>
                  <a:pt x="1888766" y="14008778"/>
                  <a:pt x="1948033" y="13911411"/>
                </a:cubicBezTo>
                <a:cubicBezTo>
                  <a:pt x="2007300" y="13814044"/>
                  <a:pt x="2089850" y="13745253"/>
                  <a:pt x="2113133" y="13676461"/>
                </a:cubicBezTo>
                <a:cubicBezTo>
                  <a:pt x="2136416" y="13607669"/>
                  <a:pt x="2096200" y="13576978"/>
                  <a:pt x="2087733" y="13498661"/>
                </a:cubicBezTo>
                <a:cubicBezTo>
                  <a:pt x="2079266" y="13420344"/>
                  <a:pt x="2060216" y="13300753"/>
                  <a:pt x="2062333" y="13206561"/>
                </a:cubicBezTo>
                <a:cubicBezTo>
                  <a:pt x="2064450" y="13112369"/>
                  <a:pt x="2095141" y="13049928"/>
                  <a:pt x="2100433" y="12933511"/>
                </a:cubicBezTo>
                <a:cubicBezTo>
                  <a:pt x="2105725" y="12817094"/>
                  <a:pt x="2112075" y="12685861"/>
                  <a:pt x="2094083" y="12508061"/>
                </a:cubicBezTo>
                <a:cubicBezTo>
                  <a:pt x="2076091" y="12330261"/>
                  <a:pt x="2045400" y="12037103"/>
                  <a:pt x="1992483" y="11866711"/>
                </a:cubicBezTo>
                <a:cubicBezTo>
                  <a:pt x="1939566" y="11696319"/>
                  <a:pt x="1810450" y="11564028"/>
                  <a:pt x="1776583" y="11485711"/>
                </a:cubicBezTo>
                <a:cubicBezTo>
                  <a:pt x="1742716" y="11407394"/>
                  <a:pt x="1811508" y="11453961"/>
                  <a:pt x="1789283" y="11396811"/>
                </a:cubicBezTo>
                <a:cubicBezTo>
                  <a:pt x="1767058" y="11339661"/>
                  <a:pt x="1672866" y="11206311"/>
                  <a:pt x="1643233" y="11142811"/>
                </a:cubicBezTo>
                <a:cubicBezTo>
                  <a:pt x="1613600" y="11079311"/>
                  <a:pt x="1612541" y="11047561"/>
                  <a:pt x="1611483" y="11015811"/>
                </a:cubicBezTo>
                <a:lnTo>
                  <a:pt x="1594320" y="10935720"/>
                </a:lnTo>
                <a:cubicBezTo>
                  <a:pt x="1431048" y="10951830"/>
                  <a:pt x="1270374" y="10932475"/>
                  <a:pt x="1166983" y="10945961"/>
                </a:cubicBezTo>
                <a:cubicBezTo>
                  <a:pt x="1045275" y="10961836"/>
                  <a:pt x="1031516" y="11004169"/>
                  <a:pt x="951083" y="11022161"/>
                </a:cubicBezTo>
                <a:cubicBezTo>
                  <a:pt x="870650" y="11040153"/>
                  <a:pt x="812441" y="11051794"/>
                  <a:pt x="684383" y="11053911"/>
                </a:cubicBezTo>
                <a:cubicBezTo>
                  <a:pt x="556325" y="11056028"/>
                  <a:pt x="287508" y="11053911"/>
                  <a:pt x="182733" y="11034861"/>
                </a:cubicBezTo>
                <a:cubicBezTo>
                  <a:pt x="77958" y="11015811"/>
                  <a:pt x="85366" y="10980886"/>
                  <a:pt x="55733" y="10939611"/>
                </a:cubicBezTo>
                <a:cubicBezTo>
                  <a:pt x="26100" y="10898336"/>
                  <a:pt x="-14117" y="10822136"/>
                  <a:pt x="4933" y="10787211"/>
                </a:cubicBezTo>
                <a:cubicBezTo>
                  <a:pt x="23983" y="10752286"/>
                  <a:pt x="88541" y="10773453"/>
                  <a:pt x="170033" y="10730061"/>
                </a:cubicBezTo>
                <a:cubicBezTo>
                  <a:pt x="251525" y="10686669"/>
                  <a:pt x="419800" y="10591419"/>
                  <a:pt x="493883" y="10526861"/>
                </a:cubicBezTo>
                <a:cubicBezTo>
                  <a:pt x="567966" y="10462303"/>
                  <a:pt x="574316" y="10385044"/>
                  <a:pt x="614533" y="10342711"/>
                </a:cubicBezTo>
                <a:cubicBezTo>
                  <a:pt x="654750" y="10300378"/>
                  <a:pt x="692850" y="10287678"/>
                  <a:pt x="735183" y="10272861"/>
                </a:cubicBezTo>
                <a:cubicBezTo>
                  <a:pt x="777516" y="10258044"/>
                  <a:pt x="814558" y="10276036"/>
                  <a:pt x="868533" y="10253811"/>
                </a:cubicBezTo>
                <a:cubicBezTo>
                  <a:pt x="922508" y="10231586"/>
                  <a:pt x="1018816" y="10158561"/>
                  <a:pt x="1059033" y="10139511"/>
                </a:cubicBezTo>
                <a:cubicBezTo>
                  <a:pt x="1099250" y="10120461"/>
                  <a:pt x="1090783" y="10146919"/>
                  <a:pt x="1109833" y="10139511"/>
                </a:cubicBezTo>
                <a:cubicBezTo>
                  <a:pt x="1128883" y="10132103"/>
                  <a:pt x="1145816" y="10109878"/>
                  <a:pt x="1173333" y="10095061"/>
                </a:cubicBezTo>
                <a:cubicBezTo>
                  <a:pt x="1200850" y="10080244"/>
                  <a:pt x="1228366" y="10109878"/>
                  <a:pt x="1274933" y="10050611"/>
                </a:cubicBezTo>
                <a:cubicBezTo>
                  <a:pt x="1321500" y="9991344"/>
                  <a:pt x="1442150" y="9856936"/>
                  <a:pt x="1452733" y="9739461"/>
                </a:cubicBezTo>
                <a:cubicBezTo>
                  <a:pt x="1463316" y="9621986"/>
                  <a:pt x="1423100" y="9507686"/>
                  <a:pt x="1338433" y="9345761"/>
                </a:cubicBezTo>
                <a:cubicBezTo>
                  <a:pt x="1253766" y="9183836"/>
                  <a:pt x="1032575" y="8954178"/>
                  <a:pt x="944733" y="8767911"/>
                </a:cubicBezTo>
                <a:cubicBezTo>
                  <a:pt x="856891" y="8581644"/>
                  <a:pt x="827258" y="8385853"/>
                  <a:pt x="811383" y="8228161"/>
                </a:cubicBezTo>
                <a:cubicBezTo>
                  <a:pt x="795508" y="8070469"/>
                  <a:pt x="834666" y="7918069"/>
                  <a:pt x="849483" y="7821761"/>
                </a:cubicBezTo>
                <a:cubicBezTo>
                  <a:pt x="864300" y="7725453"/>
                  <a:pt x="893933" y="7688411"/>
                  <a:pt x="900283" y="7650311"/>
                </a:cubicBezTo>
                <a:cubicBezTo>
                  <a:pt x="906633" y="7612211"/>
                  <a:pt x="885466" y="7627028"/>
                  <a:pt x="887583" y="7593161"/>
                </a:cubicBezTo>
                <a:cubicBezTo>
                  <a:pt x="889700" y="7559294"/>
                  <a:pt x="903458" y="7483094"/>
                  <a:pt x="912983" y="7447111"/>
                </a:cubicBezTo>
                <a:cubicBezTo>
                  <a:pt x="922508" y="7411128"/>
                  <a:pt x="936266" y="7410069"/>
                  <a:pt x="944733" y="7377261"/>
                </a:cubicBezTo>
                <a:cubicBezTo>
                  <a:pt x="953200" y="7344453"/>
                  <a:pt x="946850" y="7298944"/>
                  <a:pt x="963783" y="7250261"/>
                </a:cubicBezTo>
                <a:cubicBezTo>
                  <a:pt x="980716" y="7201578"/>
                  <a:pt x="1038925" y="7153953"/>
                  <a:pt x="1046333" y="7085161"/>
                </a:cubicBezTo>
                <a:cubicBezTo>
                  <a:pt x="1053741" y="7016369"/>
                  <a:pt x="1012466" y="6891486"/>
                  <a:pt x="1008233" y="6837511"/>
                </a:cubicBezTo>
                <a:cubicBezTo>
                  <a:pt x="1004000" y="6783536"/>
                  <a:pt x="982833" y="6873494"/>
                  <a:pt x="1020933" y="6761311"/>
                </a:cubicBezTo>
                <a:cubicBezTo>
                  <a:pt x="1027130" y="6743065"/>
                  <a:pt x="1035455" y="6719778"/>
                  <a:pt x="1045454" y="6692705"/>
                </a:cubicBezTo>
                <a:lnTo>
                  <a:pt x="1027283" y="6678760"/>
                </a:lnTo>
                <a:cubicBezTo>
                  <a:pt x="1023050" y="6638543"/>
                  <a:pt x="1019875" y="6632193"/>
                  <a:pt x="1014583" y="6558110"/>
                </a:cubicBezTo>
                <a:cubicBezTo>
                  <a:pt x="1009291" y="6484027"/>
                  <a:pt x="998708" y="6318927"/>
                  <a:pt x="995533" y="6234260"/>
                </a:cubicBezTo>
                <a:cubicBezTo>
                  <a:pt x="992358" y="6149593"/>
                  <a:pt x="1008233" y="6088210"/>
                  <a:pt x="995533" y="6050110"/>
                </a:cubicBezTo>
                <a:cubicBezTo>
                  <a:pt x="982833" y="6012010"/>
                  <a:pt x="951083" y="6018360"/>
                  <a:pt x="919333" y="6005660"/>
                </a:cubicBezTo>
                <a:cubicBezTo>
                  <a:pt x="887583" y="5992960"/>
                  <a:pt x="837841" y="5986610"/>
                  <a:pt x="805033" y="5973910"/>
                </a:cubicBezTo>
                <a:cubicBezTo>
                  <a:pt x="772225" y="5961210"/>
                  <a:pt x="741533" y="5952743"/>
                  <a:pt x="722483" y="5929460"/>
                </a:cubicBezTo>
                <a:cubicBezTo>
                  <a:pt x="703433" y="5906177"/>
                  <a:pt x="715075" y="5850085"/>
                  <a:pt x="690733" y="5834210"/>
                </a:cubicBezTo>
                <a:cubicBezTo>
                  <a:pt x="666391" y="5818335"/>
                  <a:pt x="612416" y="5838443"/>
                  <a:pt x="576433" y="5834210"/>
                </a:cubicBezTo>
                <a:cubicBezTo>
                  <a:pt x="540450" y="5829977"/>
                  <a:pt x="510816" y="5835268"/>
                  <a:pt x="474833" y="5808810"/>
                </a:cubicBezTo>
                <a:cubicBezTo>
                  <a:pt x="438850" y="5782352"/>
                  <a:pt x="379583" y="5710385"/>
                  <a:pt x="360533" y="5675460"/>
                </a:cubicBezTo>
                <a:cubicBezTo>
                  <a:pt x="341483" y="5640535"/>
                  <a:pt x="361591" y="5644768"/>
                  <a:pt x="360533" y="5599260"/>
                </a:cubicBezTo>
                <a:cubicBezTo>
                  <a:pt x="359475" y="5553752"/>
                  <a:pt x="360533" y="5441568"/>
                  <a:pt x="354183" y="5402410"/>
                </a:cubicBezTo>
                <a:cubicBezTo>
                  <a:pt x="347833" y="5363252"/>
                  <a:pt x="328783" y="5391827"/>
                  <a:pt x="322433" y="5364310"/>
                </a:cubicBezTo>
                <a:cubicBezTo>
                  <a:pt x="316083" y="5336793"/>
                  <a:pt x="315025" y="5289168"/>
                  <a:pt x="316083" y="5237310"/>
                </a:cubicBezTo>
                <a:cubicBezTo>
                  <a:pt x="317141" y="5185452"/>
                  <a:pt x="311850" y="5103960"/>
                  <a:pt x="328783" y="5053160"/>
                </a:cubicBezTo>
                <a:cubicBezTo>
                  <a:pt x="345716" y="5002360"/>
                  <a:pt x="382758" y="4969552"/>
                  <a:pt x="417683" y="4932510"/>
                </a:cubicBezTo>
                <a:cubicBezTo>
                  <a:pt x="452608" y="4895468"/>
                  <a:pt x="517166" y="4883827"/>
                  <a:pt x="538333" y="4830910"/>
                </a:cubicBezTo>
                <a:cubicBezTo>
                  <a:pt x="559500" y="4777993"/>
                  <a:pt x="548916" y="4683802"/>
                  <a:pt x="544683" y="4615010"/>
                </a:cubicBezTo>
                <a:cubicBezTo>
                  <a:pt x="540450" y="4546218"/>
                  <a:pt x="523516" y="4480602"/>
                  <a:pt x="512933" y="4418160"/>
                </a:cubicBezTo>
                <a:cubicBezTo>
                  <a:pt x="502350" y="4355718"/>
                  <a:pt x="489650" y="4303860"/>
                  <a:pt x="481183" y="4240360"/>
                </a:cubicBezTo>
                <a:cubicBezTo>
                  <a:pt x="472716" y="4176860"/>
                  <a:pt x="443083" y="4095368"/>
                  <a:pt x="462133" y="4037160"/>
                </a:cubicBezTo>
                <a:cubicBezTo>
                  <a:pt x="481183" y="3978952"/>
                  <a:pt x="553150" y="3938735"/>
                  <a:pt x="595483" y="3891110"/>
                </a:cubicBezTo>
                <a:cubicBezTo>
                  <a:pt x="637816" y="3843485"/>
                  <a:pt x="704491" y="3790568"/>
                  <a:pt x="716133" y="3751410"/>
                </a:cubicBezTo>
                <a:cubicBezTo>
                  <a:pt x="727775" y="3712252"/>
                  <a:pt x="678033" y="3703785"/>
                  <a:pt x="665333" y="3656160"/>
                </a:cubicBezTo>
                <a:cubicBezTo>
                  <a:pt x="652633" y="3608535"/>
                  <a:pt x="650516" y="3547152"/>
                  <a:pt x="639933" y="3491060"/>
                </a:cubicBezTo>
                <a:cubicBezTo>
                  <a:pt x="629350" y="3434968"/>
                  <a:pt x="597600" y="3361943"/>
                  <a:pt x="601833" y="3319610"/>
                </a:cubicBezTo>
                <a:cubicBezTo>
                  <a:pt x="606066" y="3277277"/>
                  <a:pt x="658983" y="3265635"/>
                  <a:pt x="665333" y="3237060"/>
                </a:cubicBezTo>
                <a:cubicBezTo>
                  <a:pt x="671683" y="3208485"/>
                  <a:pt x="607125" y="3204252"/>
                  <a:pt x="639933" y="3148160"/>
                </a:cubicBezTo>
                <a:cubicBezTo>
                  <a:pt x="672741" y="3092068"/>
                  <a:pt x="806091" y="2964010"/>
                  <a:pt x="862183" y="2900510"/>
                </a:cubicBezTo>
                <a:cubicBezTo>
                  <a:pt x="918275" y="2837010"/>
                  <a:pt x="946850" y="2795735"/>
                  <a:pt x="976483" y="2767160"/>
                </a:cubicBezTo>
                <a:cubicBezTo>
                  <a:pt x="1006116" y="2738585"/>
                  <a:pt x="1011408" y="2732235"/>
                  <a:pt x="1039983" y="2729060"/>
                </a:cubicBezTo>
                <a:cubicBezTo>
                  <a:pt x="1068558" y="2725885"/>
                  <a:pt x="1137350" y="2736468"/>
                  <a:pt x="1147933" y="2748110"/>
                </a:cubicBezTo>
                <a:cubicBezTo>
                  <a:pt x="1158516" y="2759752"/>
                  <a:pt x="1118300" y="2788327"/>
                  <a:pt x="1103483" y="2798910"/>
                </a:cubicBezTo>
                <a:cubicBezTo>
                  <a:pt x="1088666" y="2809493"/>
                  <a:pt x="1050566" y="2798910"/>
                  <a:pt x="1059033" y="2811610"/>
                </a:cubicBezTo>
                <a:cubicBezTo>
                  <a:pt x="1067501" y="2824310"/>
                  <a:pt x="1134175" y="2868760"/>
                  <a:pt x="1154283" y="2875110"/>
                </a:cubicBezTo>
                <a:cubicBezTo>
                  <a:pt x="1174391" y="2881460"/>
                  <a:pt x="1171216" y="2879343"/>
                  <a:pt x="1179683" y="2849710"/>
                </a:cubicBezTo>
                <a:cubicBezTo>
                  <a:pt x="1188150" y="2820077"/>
                  <a:pt x="1205083" y="2733293"/>
                  <a:pt x="1205083" y="2697310"/>
                </a:cubicBezTo>
                <a:cubicBezTo>
                  <a:pt x="1205083" y="2661327"/>
                  <a:pt x="1162750" y="2658152"/>
                  <a:pt x="1179683" y="2633810"/>
                </a:cubicBezTo>
                <a:cubicBezTo>
                  <a:pt x="1196616" y="2609468"/>
                  <a:pt x="1242125" y="2566077"/>
                  <a:pt x="1306683" y="2551260"/>
                </a:cubicBezTo>
                <a:cubicBezTo>
                  <a:pt x="1371241" y="2536443"/>
                  <a:pt x="1499300" y="2540677"/>
                  <a:pt x="1567033" y="2544910"/>
                </a:cubicBezTo>
                <a:cubicBezTo>
                  <a:pt x="1634766" y="2549143"/>
                  <a:pt x="1706733" y="2557610"/>
                  <a:pt x="1713083" y="2576660"/>
                </a:cubicBezTo>
                <a:cubicBezTo>
                  <a:pt x="1719433" y="2595710"/>
                  <a:pt x="1588200" y="2641218"/>
                  <a:pt x="1605133" y="2659210"/>
                </a:cubicBezTo>
                <a:cubicBezTo>
                  <a:pt x="1622066" y="2677202"/>
                  <a:pt x="1755416" y="2671910"/>
                  <a:pt x="1814683" y="2684610"/>
                </a:cubicBezTo>
                <a:cubicBezTo>
                  <a:pt x="1873950" y="2697310"/>
                  <a:pt x="1924750" y="2707893"/>
                  <a:pt x="1960733" y="2735410"/>
                </a:cubicBezTo>
                <a:cubicBezTo>
                  <a:pt x="1996716" y="2762927"/>
                  <a:pt x="2027408" y="2821135"/>
                  <a:pt x="2030583" y="2849710"/>
                </a:cubicBezTo>
                <a:cubicBezTo>
                  <a:pt x="2033758" y="2878285"/>
                  <a:pt x="1968141" y="2872993"/>
                  <a:pt x="1979783" y="2906860"/>
                </a:cubicBezTo>
                <a:cubicBezTo>
                  <a:pt x="1991425" y="2940727"/>
                  <a:pt x="2069741" y="3002110"/>
                  <a:pt x="2100433" y="3052910"/>
                </a:cubicBezTo>
                <a:cubicBezTo>
                  <a:pt x="2131125" y="3103710"/>
                  <a:pt x="2125833" y="3146043"/>
                  <a:pt x="2163933" y="3211660"/>
                </a:cubicBezTo>
                <a:cubicBezTo>
                  <a:pt x="2202033" y="3277277"/>
                  <a:pt x="2262358" y="3348185"/>
                  <a:pt x="2329033" y="3446610"/>
                </a:cubicBezTo>
                <a:cubicBezTo>
                  <a:pt x="2395708" y="3545035"/>
                  <a:pt x="2520591" y="3721777"/>
                  <a:pt x="2563983" y="3802210"/>
                </a:cubicBezTo>
                <a:cubicBezTo>
                  <a:pt x="2607375" y="3882643"/>
                  <a:pt x="2571391" y="3885818"/>
                  <a:pt x="2589383" y="3929210"/>
                </a:cubicBezTo>
                <a:cubicBezTo>
                  <a:pt x="2607375" y="3972602"/>
                  <a:pt x="2624308" y="3972602"/>
                  <a:pt x="2671933" y="4062560"/>
                </a:cubicBezTo>
                <a:cubicBezTo>
                  <a:pt x="2719558" y="4152518"/>
                  <a:pt x="2824333" y="4376885"/>
                  <a:pt x="2875133" y="4468960"/>
                </a:cubicBezTo>
                <a:cubicBezTo>
                  <a:pt x="2925933" y="4561035"/>
                  <a:pt x="2953450" y="4572677"/>
                  <a:pt x="2976733" y="4615010"/>
                </a:cubicBezTo>
                <a:cubicBezTo>
                  <a:pt x="3000016" y="4657343"/>
                  <a:pt x="2993666" y="4734602"/>
                  <a:pt x="3014833" y="4722960"/>
                </a:cubicBezTo>
                <a:cubicBezTo>
                  <a:pt x="3036000" y="4711318"/>
                  <a:pt x="3062458" y="4647818"/>
                  <a:pt x="3103733" y="4545160"/>
                </a:cubicBezTo>
                <a:cubicBezTo>
                  <a:pt x="3143567" y="4446086"/>
                  <a:pt x="3201144" y="4213939"/>
                  <a:pt x="3257010" y="4117287"/>
                </a:cubicBezTo>
                <a:cubicBezTo>
                  <a:pt x="3286892" y="4005293"/>
                  <a:pt x="3317750" y="3894859"/>
                  <a:pt x="3351383" y="3789510"/>
                </a:cubicBezTo>
                <a:cubicBezTo>
                  <a:pt x="3423350" y="3564085"/>
                  <a:pt x="3494258" y="3348185"/>
                  <a:pt x="3586333" y="3148160"/>
                </a:cubicBezTo>
                <a:cubicBezTo>
                  <a:pt x="3678408" y="2948135"/>
                  <a:pt x="3817050" y="2722710"/>
                  <a:pt x="3903833" y="2589360"/>
                </a:cubicBezTo>
                <a:cubicBezTo>
                  <a:pt x="3990616" y="2456010"/>
                  <a:pt x="4073166" y="2390393"/>
                  <a:pt x="4107033" y="2348060"/>
                </a:cubicBezTo>
                <a:cubicBezTo>
                  <a:pt x="4083750" y="2322660"/>
                  <a:pt x="4034008" y="2298318"/>
                  <a:pt x="4037183" y="2271860"/>
                </a:cubicBezTo>
                <a:cubicBezTo>
                  <a:pt x="4040358" y="2245402"/>
                  <a:pt x="4084808" y="2197777"/>
                  <a:pt x="4126083" y="2189310"/>
                </a:cubicBezTo>
                <a:cubicBezTo>
                  <a:pt x="4167358" y="2180843"/>
                  <a:pt x="4253083" y="2225293"/>
                  <a:pt x="4284833" y="2221060"/>
                </a:cubicBezTo>
                <a:cubicBezTo>
                  <a:pt x="4316583" y="2216827"/>
                  <a:pt x="4334575" y="2187193"/>
                  <a:pt x="4316583" y="2163910"/>
                </a:cubicBezTo>
                <a:cubicBezTo>
                  <a:pt x="4298591" y="2140627"/>
                  <a:pt x="4207575" y="2110993"/>
                  <a:pt x="4176883" y="2081360"/>
                </a:cubicBezTo>
                <a:cubicBezTo>
                  <a:pt x="4146191" y="2051727"/>
                  <a:pt x="4146191" y="2011510"/>
                  <a:pt x="4132433" y="1986110"/>
                </a:cubicBezTo>
                <a:cubicBezTo>
                  <a:pt x="4118675" y="1960710"/>
                  <a:pt x="4101741" y="1962827"/>
                  <a:pt x="4094333" y="1928960"/>
                </a:cubicBezTo>
                <a:cubicBezTo>
                  <a:pt x="4086925" y="1895093"/>
                  <a:pt x="4085866" y="1828418"/>
                  <a:pt x="4087983" y="1782910"/>
                </a:cubicBezTo>
                <a:cubicBezTo>
                  <a:pt x="4090100" y="1737402"/>
                  <a:pt x="4110208" y="1692952"/>
                  <a:pt x="4107033" y="1655910"/>
                </a:cubicBezTo>
                <a:cubicBezTo>
                  <a:pt x="4103858" y="1618868"/>
                  <a:pt x="4075283" y="1590293"/>
                  <a:pt x="4068933" y="1560660"/>
                </a:cubicBezTo>
                <a:cubicBezTo>
                  <a:pt x="4062583" y="1531027"/>
                  <a:pt x="4077400" y="1506685"/>
                  <a:pt x="4068933" y="1478110"/>
                </a:cubicBezTo>
                <a:cubicBezTo>
                  <a:pt x="4060466" y="1449535"/>
                  <a:pt x="4024483" y="1433660"/>
                  <a:pt x="4018133" y="1389210"/>
                </a:cubicBezTo>
                <a:cubicBezTo>
                  <a:pt x="4011783" y="1344760"/>
                  <a:pt x="4020250" y="1293960"/>
                  <a:pt x="4030833" y="1211410"/>
                </a:cubicBezTo>
                <a:cubicBezTo>
                  <a:pt x="4041416" y="1128860"/>
                  <a:pt x="4075283" y="961643"/>
                  <a:pt x="4081633" y="893910"/>
                </a:cubicBezTo>
                <a:cubicBezTo>
                  <a:pt x="4087983" y="826177"/>
                  <a:pt x="4062583" y="831468"/>
                  <a:pt x="4068933" y="805010"/>
                </a:cubicBezTo>
                <a:cubicBezTo>
                  <a:pt x="4075283" y="778552"/>
                  <a:pt x="4113383" y="766910"/>
                  <a:pt x="4119733" y="735160"/>
                </a:cubicBezTo>
                <a:cubicBezTo>
                  <a:pt x="4126083" y="703410"/>
                  <a:pt x="4101741" y="652610"/>
                  <a:pt x="4107033" y="614510"/>
                </a:cubicBezTo>
                <a:cubicBezTo>
                  <a:pt x="4112325" y="576410"/>
                  <a:pt x="4111266" y="573235"/>
                  <a:pt x="4157833" y="506560"/>
                </a:cubicBezTo>
                <a:cubicBezTo>
                  <a:pt x="4204400" y="439885"/>
                  <a:pt x="4301766" y="292777"/>
                  <a:pt x="4386433" y="214460"/>
                </a:cubicBezTo>
                <a:cubicBezTo>
                  <a:pt x="4471100" y="136143"/>
                  <a:pt x="4581166" y="71585"/>
                  <a:pt x="4665833" y="36660"/>
                </a:cubicBezTo>
                <a:cubicBezTo>
                  <a:pt x="4729333" y="10466"/>
                  <a:pt x="4804144" y="-845"/>
                  <a:pt x="4854101" y="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763688" y="350419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查理曼大帝</a:t>
            </a:r>
            <a:endParaRPr lang="en-US" altLang="zh-CN" dirty="0" smtClean="0">
              <a:solidFill>
                <a:schemeClr val="accent6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004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3707904" y="260648"/>
            <a:ext cx="4990331" cy="6135898"/>
          </a:xfrm>
          <a:custGeom>
            <a:avLst/>
            <a:gdLst/>
            <a:ahLst/>
            <a:cxnLst/>
            <a:rect l="l" t="t" r="r" b="b"/>
            <a:pathLst>
              <a:path w="6724650" h="8268343">
                <a:moveTo>
                  <a:pt x="3757613" y="643"/>
                </a:moveTo>
                <a:cubicBezTo>
                  <a:pt x="3898900" y="-2532"/>
                  <a:pt x="4044950" y="5405"/>
                  <a:pt x="4191000" y="38743"/>
                </a:cubicBezTo>
                <a:cubicBezTo>
                  <a:pt x="4483100" y="105418"/>
                  <a:pt x="4862513" y="268931"/>
                  <a:pt x="5105400" y="429268"/>
                </a:cubicBezTo>
                <a:cubicBezTo>
                  <a:pt x="5348287" y="589605"/>
                  <a:pt x="5513388" y="781693"/>
                  <a:pt x="5648325" y="1000768"/>
                </a:cubicBezTo>
                <a:cubicBezTo>
                  <a:pt x="5783262" y="1219843"/>
                  <a:pt x="5864225" y="1497656"/>
                  <a:pt x="5915025" y="1743718"/>
                </a:cubicBezTo>
                <a:cubicBezTo>
                  <a:pt x="5965825" y="1989780"/>
                  <a:pt x="5970588" y="2232668"/>
                  <a:pt x="5953125" y="2477143"/>
                </a:cubicBezTo>
                <a:cubicBezTo>
                  <a:pt x="5935663" y="2721618"/>
                  <a:pt x="5846763" y="2967681"/>
                  <a:pt x="5810250" y="3210568"/>
                </a:cubicBezTo>
                <a:cubicBezTo>
                  <a:pt x="5773738" y="3453456"/>
                  <a:pt x="5726113" y="3694756"/>
                  <a:pt x="5734050" y="3934468"/>
                </a:cubicBezTo>
                <a:cubicBezTo>
                  <a:pt x="5741987" y="4174180"/>
                  <a:pt x="5876925" y="4512318"/>
                  <a:pt x="5857875" y="4648843"/>
                </a:cubicBezTo>
                <a:cubicBezTo>
                  <a:pt x="5838825" y="4785368"/>
                  <a:pt x="5686425" y="4718693"/>
                  <a:pt x="5619750" y="4753618"/>
                </a:cubicBezTo>
                <a:cubicBezTo>
                  <a:pt x="5553075" y="4788543"/>
                  <a:pt x="5519738" y="4852043"/>
                  <a:pt x="5457825" y="4858393"/>
                </a:cubicBezTo>
                <a:cubicBezTo>
                  <a:pt x="5395913" y="4864743"/>
                  <a:pt x="5300662" y="4799655"/>
                  <a:pt x="5248275" y="4791718"/>
                </a:cubicBezTo>
                <a:cubicBezTo>
                  <a:pt x="5195888" y="4783781"/>
                  <a:pt x="5157788" y="4769493"/>
                  <a:pt x="5143500" y="4810768"/>
                </a:cubicBezTo>
                <a:cubicBezTo>
                  <a:pt x="5129213" y="4852043"/>
                  <a:pt x="5132388" y="4985393"/>
                  <a:pt x="5162550" y="5039368"/>
                </a:cubicBezTo>
                <a:cubicBezTo>
                  <a:pt x="5192713" y="5093343"/>
                  <a:pt x="5276850" y="5128268"/>
                  <a:pt x="5324475" y="5134618"/>
                </a:cubicBezTo>
                <a:cubicBezTo>
                  <a:pt x="5372100" y="5140968"/>
                  <a:pt x="5413375" y="5055243"/>
                  <a:pt x="5448300" y="5077468"/>
                </a:cubicBezTo>
                <a:cubicBezTo>
                  <a:pt x="5483225" y="5099693"/>
                  <a:pt x="5514975" y="5175893"/>
                  <a:pt x="5534025" y="5267968"/>
                </a:cubicBezTo>
                <a:lnTo>
                  <a:pt x="5544696" y="5336892"/>
                </a:lnTo>
                <a:cubicBezTo>
                  <a:pt x="5613951" y="5397259"/>
                  <a:pt x="5680110" y="5455749"/>
                  <a:pt x="5734050" y="5506093"/>
                </a:cubicBezTo>
                <a:cubicBezTo>
                  <a:pt x="5805487" y="5572768"/>
                  <a:pt x="5816600" y="5545781"/>
                  <a:pt x="5905500" y="5677543"/>
                </a:cubicBezTo>
                <a:cubicBezTo>
                  <a:pt x="5994400" y="5809305"/>
                  <a:pt x="6159500" y="6090293"/>
                  <a:pt x="6267450" y="6296668"/>
                </a:cubicBezTo>
                <a:cubicBezTo>
                  <a:pt x="6375400" y="6503043"/>
                  <a:pt x="6489700" y="6693543"/>
                  <a:pt x="6553200" y="6915793"/>
                </a:cubicBezTo>
                <a:cubicBezTo>
                  <a:pt x="6616700" y="7138043"/>
                  <a:pt x="6619875" y="7407918"/>
                  <a:pt x="6648450" y="7630168"/>
                </a:cubicBezTo>
                <a:cubicBezTo>
                  <a:pt x="6677025" y="7852418"/>
                  <a:pt x="6699250" y="8042918"/>
                  <a:pt x="6724650" y="8249293"/>
                </a:cubicBezTo>
                <a:lnTo>
                  <a:pt x="0" y="8268343"/>
                </a:lnTo>
                <a:cubicBezTo>
                  <a:pt x="39687" y="8069905"/>
                  <a:pt x="79375" y="7871468"/>
                  <a:pt x="161925" y="7734943"/>
                </a:cubicBezTo>
                <a:cubicBezTo>
                  <a:pt x="244475" y="7598418"/>
                  <a:pt x="361950" y="7546030"/>
                  <a:pt x="495300" y="7449193"/>
                </a:cubicBezTo>
                <a:cubicBezTo>
                  <a:pt x="628650" y="7352356"/>
                  <a:pt x="827088" y="7252343"/>
                  <a:pt x="962025" y="7153918"/>
                </a:cubicBezTo>
                <a:cubicBezTo>
                  <a:pt x="1096962" y="7055493"/>
                  <a:pt x="1225550" y="6923730"/>
                  <a:pt x="1304925" y="6858643"/>
                </a:cubicBezTo>
                <a:cubicBezTo>
                  <a:pt x="1384300" y="6793556"/>
                  <a:pt x="1390650" y="6795143"/>
                  <a:pt x="1438275" y="6763393"/>
                </a:cubicBezTo>
                <a:cubicBezTo>
                  <a:pt x="1485900" y="6731643"/>
                  <a:pt x="1516063" y="6749105"/>
                  <a:pt x="1590675" y="6668143"/>
                </a:cubicBezTo>
                <a:cubicBezTo>
                  <a:pt x="1665287" y="6587181"/>
                  <a:pt x="1771650" y="6363343"/>
                  <a:pt x="1885950" y="6277618"/>
                </a:cubicBezTo>
                <a:cubicBezTo>
                  <a:pt x="2000250" y="6191893"/>
                  <a:pt x="2178050" y="6174430"/>
                  <a:pt x="2276475" y="6153793"/>
                </a:cubicBezTo>
                <a:cubicBezTo>
                  <a:pt x="2374900" y="6133156"/>
                  <a:pt x="2424113" y="6158555"/>
                  <a:pt x="2476500" y="6153793"/>
                </a:cubicBezTo>
                <a:cubicBezTo>
                  <a:pt x="2528887" y="6149031"/>
                  <a:pt x="2525713" y="6153793"/>
                  <a:pt x="2590800" y="6125218"/>
                </a:cubicBezTo>
                <a:cubicBezTo>
                  <a:pt x="2655887" y="6096643"/>
                  <a:pt x="2830512" y="6053781"/>
                  <a:pt x="2867025" y="5982343"/>
                </a:cubicBezTo>
                <a:cubicBezTo>
                  <a:pt x="2903538" y="5910905"/>
                  <a:pt x="2855912" y="5885505"/>
                  <a:pt x="2819400" y="5687068"/>
                </a:cubicBezTo>
                <a:cubicBezTo>
                  <a:pt x="2810451" y="5638433"/>
                  <a:pt x="2799023" y="5577783"/>
                  <a:pt x="2786023" y="5509535"/>
                </a:cubicBezTo>
                <a:cubicBezTo>
                  <a:pt x="2782244" y="5507008"/>
                  <a:pt x="2777423" y="5506302"/>
                  <a:pt x="2771775" y="5506093"/>
                </a:cubicBezTo>
                <a:cubicBezTo>
                  <a:pt x="2728913" y="5504506"/>
                  <a:pt x="2571750" y="5544193"/>
                  <a:pt x="2571750" y="5544193"/>
                </a:cubicBezTo>
                <a:cubicBezTo>
                  <a:pt x="2482850" y="5560068"/>
                  <a:pt x="2312987" y="5599756"/>
                  <a:pt x="2238375" y="5601343"/>
                </a:cubicBezTo>
                <a:cubicBezTo>
                  <a:pt x="2163763" y="5602930"/>
                  <a:pt x="2178050" y="5548955"/>
                  <a:pt x="2124075" y="5553718"/>
                </a:cubicBezTo>
                <a:cubicBezTo>
                  <a:pt x="2070100" y="5558481"/>
                  <a:pt x="1973262" y="5642618"/>
                  <a:pt x="1914525" y="5629918"/>
                </a:cubicBezTo>
                <a:cubicBezTo>
                  <a:pt x="1855787" y="5617218"/>
                  <a:pt x="1828800" y="5499743"/>
                  <a:pt x="1771650" y="5477518"/>
                </a:cubicBezTo>
                <a:cubicBezTo>
                  <a:pt x="1714500" y="5455293"/>
                  <a:pt x="1619250" y="5510855"/>
                  <a:pt x="1571625" y="5496568"/>
                </a:cubicBezTo>
                <a:cubicBezTo>
                  <a:pt x="1524000" y="5482281"/>
                  <a:pt x="1509712" y="5477518"/>
                  <a:pt x="1485900" y="5391793"/>
                </a:cubicBezTo>
                <a:cubicBezTo>
                  <a:pt x="1462088" y="5306068"/>
                  <a:pt x="1422400" y="5079055"/>
                  <a:pt x="1428750" y="4982218"/>
                </a:cubicBezTo>
                <a:cubicBezTo>
                  <a:pt x="1435100" y="4885381"/>
                  <a:pt x="1508125" y="4866330"/>
                  <a:pt x="1524000" y="4810768"/>
                </a:cubicBezTo>
                <a:cubicBezTo>
                  <a:pt x="1539875" y="4755206"/>
                  <a:pt x="1484313" y="4718693"/>
                  <a:pt x="1524000" y="4648843"/>
                </a:cubicBezTo>
                <a:cubicBezTo>
                  <a:pt x="1563687" y="4578993"/>
                  <a:pt x="1743075" y="4451993"/>
                  <a:pt x="1762125" y="4391668"/>
                </a:cubicBezTo>
                <a:cubicBezTo>
                  <a:pt x="1781175" y="4331343"/>
                  <a:pt x="1662112" y="4326581"/>
                  <a:pt x="1638300" y="4286893"/>
                </a:cubicBezTo>
                <a:cubicBezTo>
                  <a:pt x="1614487" y="4247206"/>
                  <a:pt x="1614487" y="4188468"/>
                  <a:pt x="1619250" y="4153543"/>
                </a:cubicBezTo>
                <a:cubicBezTo>
                  <a:pt x="1624012" y="4118618"/>
                  <a:pt x="1684337" y="4112268"/>
                  <a:pt x="1666875" y="4077343"/>
                </a:cubicBezTo>
                <a:cubicBezTo>
                  <a:pt x="1649412" y="4042418"/>
                  <a:pt x="1535112" y="4005905"/>
                  <a:pt x="1514475" y="3943993"/>
                </a:cubicBezTo>
                <a:cubicBezTo>
                  <a:pt x="1493838" y="3882081"/>
                  <a:pt x="1570037" y="3739206"/>
                  <a:pt x="1543050" y="3705868"/>
                </a:cubicBezTo>
                <a:cubicBezTo>
                  <a:pt x="1516062" y="3672531"/>
                  <a:pt x="1414462" y="3750318"/>
                  <a:pt x="1352550" y="3743968"/>
                </a:cubicBezTo>
                <a:cubicBezTo>
                  <a:pt x="1290637" y="3737618"/>
                  <a:pt x="1198562" y="3732855"/>
                  <a:pt x="1171575" y="3667768"/>
                </a:cubicBezTo>
                <a:cubicBezTo>
                  <a:pt x="1144588" y="3602681"/>
                  <a:pt x="1157287" y="3494731"/>
                  <a:pt x="1190625" y="3353443"/>
                </a:cubicBezTo>
                <a:cubicBezTo>
                  <a:pt x="1223962" y="3212156"/>
                  <a:pt x="1312863" y="2967680"/>
                  <a:pt x="1371600" y="2820043"/>
                </a:cubicBezTo>
                <a:cubicBezTo>
                  <a:pt x="1430337" y="2672406"/>
                  <a:pt x="1527175" y="2567630"/>
                  <a:pt x="1543050" y="2467618"/>
                </a:cubicBezTo>
                <a:cubicBezTo>
                  <a:pt x="1558925" y="2367606"/>
                  <a:pt x="1476375" y="2302518"/>
                  <a:pt x="1466850" y="2219968"/>
                </a:cubicBezTo>
                <a:cubicBezTo>
                  <a:pt x="1457325" y="2137418"/>
                  <a:pt x="1479550" y="2045343"/>
                  <a:pt x="1485900" y="1972318"/>
                </a:cubicBezTo>
                <a:cubicBezTo>
                  <a:pt x="1492250" y="1899293"/>
                  <a:pt x="1508125" y="1840556"/>
                  <a:pt x="1504950" y="1781818"/>
                </a:cubicBezTo>
                <a:cubicBezTo>
                  <a:pt x="1501775" y="1723081"/>
                  <a:pt x="1481137" y="1678631"/>
                  <a:pt x="1466850" y="1619893"/>
                </a:cubicBezTo>
                <a:cubicBezTo>
                  <a:pt x="1452562" y="1561156"/>
                  <a:pt x="1408113" y="1481780"/>
                  <a:pt x="1419225" y="1429393"/>
                </a:cubicBezTo>
                <a:cubicBezTo>
                  <a:pt x="1430337" y="1377006"/>
                  <a:pt x="1492250" y="1381768"/>
                  <a:pt x="1533525" y="1305568"/>
                </a:cubicBezTo>
                <a:cubicBezTo>
                  <a:pt x="1574800" y="1229368"/>
                  <a:pt x="1644650" y="1040455"/>
                  <a:pt x="1666875" y="972193"/>
                </a:cubicBezTo>
                <a:cubicBezTo>
                  <a:pt x="1689100" y="903931"/>
                  <a:pt x="1633538" y="935680"/>
                  <a:pt x="1666875" y="895993"/>
                </a:cubicBezTo>
                <a:cubicBezTo>
                  <a:pt x="1700212" y="856306"/>
                  <a:pt x="1793875" y="775343"/>
                  <a:pt x="1866900" y="734068"/>
                </a:cubicBezTo>
                <a:cubicBezTo>
                  <a:pt x="1939925" y="692793"/>
                  <a:pt x="2052637" y="688031"/>
                  <a:pt x="2105025" y="648343"/>
                </a:cubicBezTo>
                <a:cubicBezTo>
                  <a:pt x="2157412" y="608656"/>
                  <a:pt x="2097088" y="556268"/>
                  <a:pt x="2190750" y="476893"/>
                </a:cubicBezTo>
                <a:cubicBezTo>
                  <a:pt x="2284412" y="397518"/>
                  <a:pt x="2473325" y="246705"/>
                  <a:pt x="2667000" y="172093"/>
                </a:cubicBezTo>
                <a:cubicBezTo>
                  <a:pt x="2860675" y="97481"/>
                  <a:pt x="3098800" y="51443"/>
                  <a:pt x="3352800" y="29218"/>
                </a:cubicBezTo>
                <a:cubicBezTo>
                  <a:pt x="3479800" y="18105"/>
                  <a:pt x="3616325" y="3818"/>
                  <a:pt x="3757613" y="64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763688" y="350419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塞鲁士大帝</a:t>
            </a:r>
            <a:endParaRPr lang="en-US" altLang="zh-CN" dirty="0" smtClean="0">
              <a:solidFill>
                <a:schemeClr val="accent6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289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/>
        </p:nvSpPr>
        <p:spPr>
          <a:xfrm>
            <a:off x="827584" y="908720"/>
            <a:ext cx="6120680" cy="3582047"/>
          </a:xfrm>
          <a:custGeom>
            <a:avLst/>
            <a:gdLst/>
            <a:ahLst/>
            <a:cxnLst/>
            <a:rect l="l" t="t" r="r" b="b"/>
            <a:pathLst>
              <a:path w="15878229" h="9292525">
                <a:moveTo>
                  <a:pt x="8280008" y="513"/>
                </a:moveTo>
                <a:cubicBezTo>
                  <a:pt x="8281745" y="-852"/>
                  <a:pt x="8283332" y="438"/>
                  <a:pt x="8287301" y="5201"/>
                </a:cubicBezTo>
                <a:cubicBezTo>
                  <a:pt x="8303176" y="24251"/>
                  <a:pt x="8274601" y="132201"/>
                  <a:pt x="8287301" y="176651"/>
                </a:cubicBezTo>
                <a:cubicBezTo>
                  <a:pt x="8300001" y="221101"/>
                  <a:pt x="8350801" y="171889"/>
                  <a:pt x="8363501" y="271901"/>
                </a:cubicBezTo>
                <a:cubicBezTo>
                  <a:pt x="8376201" y="371913"/>
                  <a:pt x="8357151" y="637026"/>
                  <a:pt x="8363501" y="776726"/>
                </a:cubicBezTo>
                <a:cubicBezTo>
                  <a:pt x="8369851" y="916426"/>
                  <a:pt x="8396839" y="1041839"/>
                  <a:pt x="8401601" y="1110101"/>
                </a:cubicBezTo>
                <a:cubicBezTo>
                  <a:pt x="8406363" y="1178363"/>
                  <a:pt x="8376201" y="1160901"/>
                  <a:pt x="8392076" y="1186301"/>
                </a:cubicBezTo>
                <a:cubicBezTo>
                  <a:pt x="8407951" y="1211701"/>
                  <a:pt x="8484151" y="1235514"/>
                  <a:pt x="8496851" y="1262501"/>
                </a:cubicBezTo>
                <a:cubicBezTo>
                  <a:pt x="8509551" y="1289488"/>
                  <a:pt x="8474626" y="1318064"/>
                  <a:pt x="8468276" y="1348226"/>
                </a:cubicBezTo>
                <a:cubicBezTo>
                  <a:pt x="8461926" y="1378388"/>
                  <a:pt x="8469863" y="1416489"/>
                  <a:pt x="8458751" y="1443476"/>
                </a:cubicBezTo>
                <a:cubicBezTo>
                  <a:pt x="8447639" y="1470463"/>
                  <a:pt x="8409538" y="1446651"/>
                  <a:pt x="8401601" y="1510151"/>
                </a:cubicBezTo>
                <a:cubicBezTo>
                  <a:pt x="8393664" y="1573651"/>
                  <a:pt x="8409539" y="1740339"/>
                  <a:pt x="8411126" y="1824476"/>
                </a:cubicBezTo>
                <a:cubicBezTo>
                  <a:pt x="8412714" y="1908614"/>
                  <a:pt x="8400014" y="1968939"/>
                  <a:pt x="8411126" y="2014976"/>
                </a:cubicBezTo>
                <a:cubicBezTo>
                  <a:pt x="8422238" y="2061013"/>
                  <a:pt x="8466689" y="1989576"/>
                  <a:pt x="8477801" y="2100701"/>
                </a:cubicBezTo>
                <a:cubicBezTo>
                  <a:pt x="8488914" y="2211826"/>
                  <a:pt x="8447639" y="2564251"/>
                  <a:pt x="8477801" y="2681726"/>
                </a:cubicBezTo>
                <a:cubicBezTo>
                  <a:pt x="8507963" y="2799201"/>
                  <a:pt x="8646076" y="2705539"/>
                  <a:pt x="8658776" y="2805551"/>
                </a:cubicBezTo>
                <a:cubicBezTo>
                  <a:pt x="8662060" y="2831410"/>
                  <a:pt x="8660568" y="2863158"/>
                  <a:pt x="8655319" y="2899243"/>
                </a:cubicBezTo>
                <a:lnTo>
                  <a:pt x="8713365" y="2957289"/>
                </a:lnTo>
                <a:cubicBezTo>
                  <a:pt x="8851477" y="2770757"/>
                  <a:pt x="8989590" y="2584226"/>
                  <a:pt x="9046740" y="2538189"/>
                </a:cubicBezTo>
                <a:lnTo>
                  <a:pt x="9062321" y="2530981"/>
                </a:lnTo>
                <a:cubicBezTo>
                  <a:pt x="9086130" y="2535734"/>
                  <a:pt x="9029873" y="2678286"/>
                  <a:pt x="9056265" y="2681064"/>
                </a:cubicBezTo>
                <a:cubicBezTo>
                  <a:pt x="9086428" y="2684239"/>
                  <a:pt x="9227715" y="2557239"/>
                  <a:pt x="9227715" y="2557239"/>
                </a:cubicBezTo>
                <a:cubicBezTo>
                  <a:pt x="9278515" y="2520727"/>
                  <a:pt x="9332490" y="2455639"/>
                  <a:pt x="9361065" y="2461989"/>
                </a:cubicBezTo>
                <a:cubicBezTo>
                  <a:pt x="9389640" y="2468339"/>
                  <a:pt x="9372178" y="2595339"/>
                  <a:pt x="9399165" y="2595339"/>
                </a:cubicBezTo>
                <a:cubicBezTo>
                  <a:pt x="9426152" y="2595339"/>
                  <a:pt x="9488065" y="2455639"/>
                  <a:pt x="9522990" y="2461989"/>
                </a:cubicBezTo>
                <a:cubicBezTo>
                  <a:pt x="9557915" y="2468339"/>
                  <a:pt x="9623002" y="2573114"/>
                  <a:pt x="9608715" y="2633439"/>
                </a:cubicBezTo>
                <a:cubicBezTo>
                  <a:pt x="9594428" y="2693764"/>
                  <a:pt x="9451552" y="2795364"/>
                  <a:pt x="9437265" y="2823939"/>
                </a:cubicBezTo>
                <a:cubicBezTo>
                  <a:pt x="9422978" y="2852514"/>
                  <a:pt x="9529340" y="2781077"/>
                  <a:pt x="9522990" y="2804889"/>
                </a:cubicBezTo>
                <a:cubicBezTo>
                  <a:pt x="9516640" y="2828701"/>
                  <a:pt x="9432503" y="2917601"/>
                  <a:pt x="9399165" y="2966814"/>
                </a:cubicBezTo>
                <a:cubicBezTo>
                  <a:pt x="9365827" y="3016027"/>
                  <a:pt x="9326140" y="3073176"/>
                  <a:pt x="9322965" y="3100164"/>
                </a:cubicBezTo>
                <a:cubicBezTo>
                  <a:pt x="9319790" y="3127152"/>
                  <a:pt x="9421390" y="3076352"/>
                  <a:pt x="9380115" y="3128739"/>
                </a:cubicBezTo>
                <a:cubicBezTo>
                  <a:pt x="9338840" y="3181126"/>
                  <a:pt x="9097540" y="3349402"/>
                  <a:pt x="9075315" y="3414489"/>
                </a:cubicBezTo>
                <a:cubicBezTo>
                  <a:pt x="9053090" y="3479576"/>
                  <a:pt x="9205490" y="3462114"/>
                  <a:pt x="9246765" y="3519264"/>
                </a:cubicBezTo>
                <a:cubicBezTo>
                  <a:pt x="9288040" y="3576414"/>
                  <a:pt x="9327728" y="3697064"/>
                  <a:pt x="9322965" y="3757389"/>
                </a:cubicBezTo>
                <a:cubicBezTo>
                  <a:pt x="9320238" y="3791937"/>
                  <a:pt x="9293561" y="3816592"/>
                  <a:pt x="9266975" y="3837477"/>
                </a:cubicBezTo>
                <a:lnTo>
                  <a:pt x="15683368" y="3830441"/>
                </a:lnTo>
                <a:cubicBezTo>
                  <a:pt x="15697338" y="3827266"/>
                  <a:pt x="15709403" y="3824091"/>
                  <a:pt x="15721468" y="3823297"/>
                </a:cubicBezTo>
                <a:cubicBezTo>
                  <a:pt x="15733533" y="3822503"/>
                  <a:pt x="15745598" y="3824091"/>
                  <a:pt x="15759568" y="3830441"/>
                </a:cubicBezTo>
                <a:cubicBezTo>
                  <a:pt x="15787508" y="3843141"/>
                  <a:pt x="15842118" y="3858381"/>
                  <a:pt x="15858628" y="3906641"/>
                </a:cubicBezTo>
                <a:cubicBezTo>
                  <a:pt x="15875138" y="3954901"/>
                  <a:pt x="15892918" y="4033641"/>
                  <a:pt x="15858628" y="4120001"/>
                </a:cubicBezTo>
                <a:cubicBezTo>
                  <a:pt x="15824338" y="4206361"/>
                  <a:pt x="15796398" y="4244461"/>
                  <a:pt x="15652888" y="4424801"/>
                </a:cubicBezTo>
                <a:cubicBezTo>
                  <a:pt x="15509378" y="4605141"/>
                  <a:pt x="15231248" y="4963281"/>
                  <a:pt x="14997568" y="5202041"/>
                </a:cubicBezTo>
                <a:cubicBezTo>
                  <a:pt x="14763888" y="5440801"/>
                  <a:pt x="14516238" y="5684641"/>
                  <a:pt x="14250808" y="5857361"/>
                </a:cubicBezTo>
                <a:cubicBezTo>
                  <a:pt x="13985378" y="6030081"/>
                  <a:pt x="13636128" y="6154541"/>
                  <a:pt x="13404988" y="6238361"/>
                </a:cubicBezTo>
                <a:cubicBezTo>
                  <a:pt x="13173848" y="6322181"/>
                  <a:pt x="13044308" y="6319641"/>
                  <a:pt x="12863968" y="6360281"/>
                </a:cubicBezTo>
                <a:lnTo>
                  <a:pt x="9202486" y="6396896"/>
                </a:lnTo>
                <a:lnTo>
                  <a:pt x="9980190" y="7986488"/>
                </a:lnTo>
                <a:lnTo>
                  <a:pt x="10208790" y="8453213"/>
                </a:lnTo>
                <a:cubicBezTo>
                  <a:pt x="10213552" y="8404794"/>
                  <a:pt x="10218315" y="8356376"/>
                  <a:pt x="10294515" y="8319863"/>
                </a:cubicBezTo>
                <a:cubicBezTo>
                  <a:pt x="10370715" y="8283350"/>
                  <a:pt x="10554865" y="8210326"/>
                  <a:pt x="10665990" y="8234138"/>
                </a:cubicBezTo>
                <a:cubicBezTo>
                  <a:pt x="10777115" y="8257951"/>
                  <a:pt x="10907290" y="8372251"/>
                  <a:pt x="10961265" y="8462738"/>
                </a:cubicBezTo>
                <a:cubicBezTo>
                  <a:pt x="11015240" y="8553225"/>
                  <a:pt x="11002540" y="8667526"/>
                  <a:pt x="10989840" y="8777063"/>
                </a:cubicBezTo>
                <a:cubicBezTo>
                  <a:pt x="10977140" y="8886600"/>
                  <a:pt x="10977140" y="9034238"/>
                  <a:pt x="10885065" y="9119963"/>
                </a:cubicBezTo>
                <a:cubicBezTo>
                  <a:pt x="10792990" y="9205688"/>
                  <a:pt x="10569152" y="9304113"/>
                  <a:pt x="10437390" y="9291413"/>
                </a:cubicBezTo>
                <a:cubicBezTo>
                  <a:pt x="10305628" y="9278713"/>
                  <a:pt x="10178628" y="9140601"/>
                  <a:pt x="10094490" y="9043763"/>
                </a:cubicBezTo>
                <a:cubicBezTo>
                  <a:pt x="10010353" y="8946926"/>
                  <a:pt x="9964315" y="8797700"/>
                  <a:pt x="9932565" y="8710388"/>
                </a:cubicBezTo>
                <a:cubicBezTo>
                  <a:pt x="9900815" y="8623076"/>
                  <a:pt x="9913515" y="8583388"/>
                  <a:pt x="9903990" y="8519888"/>
                </a:cubicBezTo>
                <a:lnTo>
                  <a:pt x="9237240" y="7310213"/>
                </a:lnTo>
                <a:lnTo>
                  <a:pt x="8941965" y="6700613"/>
                </a:lnTo>
                <a:cubicBezTo>
                  <a:pt x="8946727" y="6779988"/>
                  <a:pt x="8959428" y="6981601"/>
                  <a:pt x="8989590" y="7176863"/>
                </a:cubicBezTo>
                <a:cubicBezTo>
                  <a:pt x="9019753" y="7372126"/>
                  <a:pt x="9067377" y="7607075"/>
                  <a:pt x="9122940" y="7872188"/>
                </a:cubicBezTo>
                <a:cubicBezTo>
                  <a:pt x="9178503" y="8137301"/>
                  <a:pt x="9295978" y="8586563"/>
                  <a:pt x="9322965" y="8767538"/>
                </a:cubicBezTo>
                <a:cubicBezTo>
                  <a:pt x="9349952" y="8948513"/>
                  <a:pt x="9359478" y="8899301"/>
                  <a:pt x="9284865" y="8958038"/>
                </a:cubicBezTo>
                <a:cubicBezTo>
                  <a:pt x="9210253" y="9016776"/>
                  <a:pt x="9103890" y="9080276"/>
                  <a:pt x="8875290" y="9119963"/>
                </a:cubicBezTo>
                <a:cubicBezTo>
                  <a:pt x="8646690" y="9159650"/>
                  <a:pt x="8226002" y="9197750"/>
                  <a:pt x="7913265" y="9196163"/>
                </a:cubicBezTo>
                <a:cubicBezTo>
                  <a:pt x="7600528" y="9194576"/>
                  <a:pt x="7224290" y="9142188"/>
                  <a:pt x="6998865" y="9110438"/>
                </a:cubicBezTo>
                <a:cubicBezTo>
                  <a:pt x="6773440" y="9078688"/>
                  <a:pt x="6635327" y="9072338"/>
                  <a:pt x="6560715" y="9005663"/>
                </a:cubicBezTo>
                <a:cubicBezTo>
                  <a:pt x="6486102" y="8938988"/>
                  <a:pt x="6486103" y="9004075"/>
                  <a:pt x="6551190" y="8710388"/>
                </a:cubicBezTo>
                <a:cubicBezTo>
                  <a:pt x="6616277" y="8416701"/>
                  <a:pt x="6894090" y="7505475"/>
                  <a:pt x="6951240" y="7243538"/>
                </a:cubicBezTo>
                <a:cubicBezTo>
                  <a:pt x="7008390" y="6981601"/>
                  <a:pt x="6889328" y="7221313"/>
                  <a:pt x="6894090" y="7138763"/>
                </a:cubicBezTo>
                <a:cubicBezTo>
                  <a:pt x="6896212" y="7101984"/>
                  <a:pt x="6915981" y="7042831"/>
                  <a:pt x="6936135" y="6978575"/>
                </a:cubicBezTo>
                <a:lnTo>
                  <a:pt x="6408315" y="7786463"/>
                </a:lnTo>
                <a:lnTo>
                  <a:pt x="5855865" y="8938988"/>
                </a:lnTo>
                <a:cubicBezTo>
                  <a:pt x="5735215" y="9169175"/>
                  <a:pt x="5736802" y="9115201"/>
                  <a:pt x="5684415" y="9167588"/>
                </a:cubicBezTo>
                <a:cubicBezTo>
                  <a:pt x="5632028" y="9219975"/>
                  <a:pt x="5624090" y="9240613"/>
                  <a:pt x="5541540" y="9253313"/>
                </a:cubicBezTo>
                <a:cubicBezTo>
                  <a:pt x="5458990" y="9266013"/>
                  <a:pt x="5289127" y="9289825"/>
                  <a:pt x="5189115" y="9243788"/>
                </a:cubicBezTo>
                <a:cubicBezTo>
                  <a:pt x="5089103" y="9197751"/>
                  <a:pt x="4992265" y="9075513"/>
                  <a:pt x="4941465" y="8977088"/>
                </a:cubicBezTo>
                <a:cubicBezTo>
                  <a:pt x="4890665" y="8878663"/>
                  <a:pt x="4874790" y="8753250"/>
                  <a:pt x="4884315" y="8653238"/>
                </a:cubicBezTo>
                <a:cubicBezTo>
                  <a:pt x="4893840" y="8553226"/>
                  <a:pt x="4965277" y="8459563"/>
                  <a:pt x="5027190" y="8386538"/>
                </a:cubicBezTo>
                <a:cubicBezTo>
                  <a:pt x="5089103" y="8313513"/>
                  <a:pt x="5162128" y="8234138"/>
                  <a:pt x="5255790" y="8215088"/>
                </a:cubicBezTo>
                <a:cubicBezTo>
                  <a:pt x="5349452" y="8196038"/>
                  <a:pt x="5511378" y="8203976"/>
                  <a:pt x="5589165" y="8272238"/>
                </a:cubicBezTo>
                <a:cubicBezTo>
                  <a:pt x="5666952" y="8340500"/>
                  <a:pt x="5690765" y="8569101"/>
                  <a:pt x="5722515" y="8624663"/>
                </a:cubicBezTo>
                <a:lnTo>
                  <a:pt x="6730403" y="6397443"/>
                </a:lnTo>
                <a:lnTo>
                  <a:pt x="3014261" y="6360281"/>
                </a:lnTo>
                <a:cubicBezTo>
                  <a:pt x="2833921" y="6319641"/>
                  <a:pt x="2704381" y="6322181"/>
                  <a:pt x="2473241" y="6238361"/>
                </a:cubicBezTo>
                <a:cubicBezTo>
                  <a:pt x="2242101" y="6154541"/>
                  <a:pt x="1892851" y="6030081"/>
                  <a:pt x="1627421" y="5857361"/>
                </a:cubicBezTo>
                <a:cubicBezTo>
                  <a:pt x="1361991" y="5684641"/>
                  <a:pt x="1114341" y="5440801"/>
                  <a:pt x="880661" y="5202041"/>
                </a:cubicBezTo>
                <a:cubicBezTo>
                  <a:pt x="646981" y="4963281"/>
                  <a:pt x="368851" y="4605141"/>
                  <a:pt x="225341" y="4424801"/>
                </a:cubicBezTo>
                <a:cubicBezTo>
                  <a:pt x="81831" y="4244461"/>
                  <a:pt x="53891" y="4206361"/>
                  <a:pt x="19601" y="4120001"/>
                </a:cubicBezTo>
                <a:cubicBezTo>
                  <a:pt x="-14689" y="4033641"/>
                  <a:pt x="3091" y="3954901"/>
                  <a:pt x="19601" y="3906641"/>
                </a:cubicBezTo>
                <a:cubicBezTo>
                  <a:pt x="36111" y="3858381"/>
                  <a:pt x="90721" y="3843141"/>
                  <a:pt x="118661" y="3830441"/>
                </a:cubicBezTo>
                <a:cubicBezTo>
                  <a:pt x="132631" y="3824091"/>
                  <a:pt x="144696" y="3822503"/>
                  <a:pt x="156761" y="3823297"/>
                </a:cubicBezTo>
                <a:cubicBezTo>
                  <a:pt x="168826" y="3824091"/>
                  <a:pt x="180891" y="3827266"/>
                  <a:pt x="194861" y="3830441"/>
                </a:cubicBezTo>
                <a:lnTo>
                  <a:pt x="7068599" y="3837978"/>
                </a:lnTo>
                <a:lnTo>
                  <a:pt x="7084590" y="3738339"/>
                </a:lnTo>
                <a:lnTo>
                  <a:pt x="7119729" y="2262488"/>
                </a:lnTo>
                <a:lnTo>
                  <a:pt x="7106201" y="2005451"/>
                </a:lnTo>
                <a:lnTo>
                  <a:pt x="7458626" y="1691126"/>
                </a:lnTo>
                <a:lnTo>
                  <a:pt x="7534826" y="1624451"/>
                </a:lnTo>
                <a:cubicBezTo>
                  <a:pt x="7518951" y="1608576"/>
                  <a:pt x="7544351" y="1587939"/>
                  <a:pt x="7487201" y="1576826"/>
                </a:cubicBezTo>
                <a:cubicBezTo>
                  <a:pt x="7430051" y="1565714"/>
                  <a:pt x="7268126" y="1580001"/>
                  <a:pt x="7191926" y="1557776"/>
                </a:cubicBezTo>
                <a:cubicBezTo>
                  <a:pt x="7115726" y="1535551"/>
                  <a:pt x="7063338" y="1499039"/>
                  <a:pt x="7030001" y="1443476"/>
                </a:cubicBezTo>
                <a:cubicBezTo>
                  <a:pt x="6996663" y="1387914"/>
                  <a:pt x="6974439" y="1287901"/>
                  <a:pt x="6991901" y="1224401"/>
                </a:cubicBezTo>
                <a:cubicBezTo>
                  <a:pt x="7009363" y="1160901"/>
                  <a:pt x="7069688" y="1110101"/>
                  <a:pt x="7134776" y="1062476"/>
                </a:cubicBezTo>
                <a:cubicBezTo>
                  <a:pt x="7199863" y="1014851"/>
                  <a:pt x="7337976" y="1006914"/>
                  <a:pt x="7382426" y="938651"/>
                </a:cubicBezTo>
                <a:cubicBezTo>
                  <a:pt x="7426876" y="870388"/>
                  <a:pt x="7399888" y="737039"/>
                  <a:pt x="7401476" y="652901"/>
                </a:cubicBezTo>
                <a:cubicBezTo>
                  <a:pt x="7403063" y="568764"/>
                  <a:pt x="7345914" y="502088"/>
                  <a:pt x="7391951" y="433826"/>
                </a:cubicBezTo>
                <a:cubicBezTo>
                  <a:pt x="7437988" y="365564"/>
                  <a:pt x="7544351" y="305238"/>
                  <a:pt x="7677701" y="243326"/>
                </a:cubicBezTo>
                <a:cubicBezTo>
                  <a:pt x="7811051" y="181414"/>
                  <a:pt x="8090451" y="102038"/>
                  <a:pt x="8192051" y="62351"/>
                </a:cubicBezTo>
                <a:cubicBezTo>
                  <a:pt x="8268251" y="32585"/>
                  <a:pt x="8274799" y="4605"/>
                  <a:pt x="8280008" y="5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6156176" y="515719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索罗亚斯德</a:t>
            </a:r>
            <a:endParaRPr lang="en-US" altLang="zh-CN" dirty="0" smtClean="0">
              <a:solidFill>
                <a:schemeClr val="accent6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84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 8"/>
          <p:cNvSpPr/>
          <p:nvPr/>
        </p:nvSpPr>
        <p:spPr>
          <a:xfrm>
            <a:off x="467544" y="1052736"/>
            <a:ext cx="5988882" cy="5256584"/>
          </a:xfrm>
          <a:custGeom>
            <a:avLst/>
            <a:gdLst/>
            <a:ahLst/>
            <a:cxnLst/>
            <a:rect l="l" t="t" r="r" b="b"/>
            <a:pathLst>
              <a:path w="8159750" h="7162006">
                <a:moveTo>
                  <a:pt x="3182144" y="4271962"/>
                </a:moveTo>
                <a:cubicBezTo>
                  <a:pt x="3171031" y="4284662"/>
                  <a:pt x="3161903" y="4296171"/>
                  <a:pt x="3148806" y="4310062"/>
                </a:cubicBezTo>
                <a:cubicBezTo>
                  <a:pt x="3135709" y="4323953"/>
                  <a:pt x="3115469" y="4341812"/>
                  <a:pt x="3103563" y="4355306"/>
                </a:cubicBezTo>
                <a:cubicBezTo>
                  <a:pt x="3091657" y="4368800"/>
                  <a:pt x="3087688" y="4369594"/>
                  <a:pt x="3077369" y="4391025"/>
                </a:cubicBezTo>
                <a:cubicBezTo>
                  <a:pt x="3067050" y="4412456"/>
                  <a:pt x="3049191" y="4462463"/>
                  <a:pt x="3041650" y="4483894"/>
                </a:cubicBezTo>
                <a:cubicBezTo>
                  <a:pt x="3034109" y="4505325"/>
                  <a:pt x="3048000" y="4500959"/>
                  <a:pt x="3032125" y="4519612"/>
                </a:cubicBezTo>
                <a:lnTo>
                  <a:pt x="3031274" y="4520430"/>
                </a:lnTo>
                <a:lnTo>
                  <a:pt x="3043873" y="4546774"/>
                </a:lnTo>
                <a:cubicBezTo>
                  <a:pt x="3054916" y="4535355"/>
                  <a:pt x="3065794" y="4523767"/>
                  <a:pt x="3077369" y="4510087"/>
                </a:cubicBezTo>
                <a:cubicBezTo>
                  <a:pt x="3094831" y="4489450"/>
                  <a:pt x="3113485" y="4469606"/>
                  <a:pt x="3132138" y="4441031"/>
                </a:cubicBezTo>
                <a:cubicBezTo>
                  <a:pt x="3150791" y="4412456"/>
                  <a:pt x="3175397" y="4365625"/>
                  <a:pt x="3189288" y="4338637"/>
                </a:cubicBezTo>
                <a:cubicBezTo>
                  <a:pt x="3203179" y="4311649"/>
                  <a:pt x="3209330" y="4295377"/>
                  <a:pt x="3215481" y="4279106"/>
                </a:cubicBezTo>
                <a:close/>
                <a:moveTo>
                  <a:pt x="2486572" y="3830229"/>
                </a:moveTo>
                <a:lnTo>
                  <a:pt x="2465388" y="3845719"/>
                </a:lnTo>
                <a:cubicBezTo>
                  <a:pt x="2424907" y="3883025"/>
                  <a:pt x="2393156" y="3959225"/>
                  <a:pt x="2377281" y="4000500"/>
                </a:cubicBezTo>
                <a:cubicBezTo>
                  <a:pt x="2361406" y="4041775"/>
                  <a:pt x="2369344" y="4057650"/>
                  <a:pt x="2370138" y="4093369"/>
                </a:cubicBezTo>
                <a:cubicBezTo>
                  <a:pt x="2370932" y="4129088"/>
                  <a:pt x="2380854" y="4170362"/>
                  <a:pt x="2382044" y="4214812"/>
                </a:cubicBezTo>
                <a:cubicBezTo>
                  <a:pt x="2383234" y="4259262"/>
                  <a:pt x="2382044" y="4323160"/>
                  <a:pt x="2377281" y="4360069"/>
                </a:cubicBezTo>
                <a:cubicBezTo>
                  <a:pt x="2372519" y="4396979"/>
                  <a:pt x="2358231" y="4410472"/>
                  <a:pt x="2353469" y="4436269"/>
                </a:cubicBezTo>
                <a:cubicBezTo>
                  <a:pt x="2348707" y="4462066"/>
                  <a:pt x="2353072" y="4497388"/>
                  <a:pt x="2348706" y="4514850"/>
                </a:cubicBezTo>
                <a:cubicBezTo>
                  <a:pt x="2344340" y="4532312"/>
                  <a:pt x="2331244" y="4527153"/>
                  <a:pt x="2327275" y="4541044"/>
                </a:cubicBezTo>
                <a:cubicBezTo>
                  <a:pt x="2323306" y="4554935"/>
                  <a:pt x="2328069" y="4556919"/>
                  <a:pt x="2324894" y="4598194"/>
                </a:cubicBezTo>
                <a:cubicBezTo>
                  <a:pt x="2321719" y="4639469"/>
                  <a:pt x="2312591" y="4754563"/>
                  <a:pt x="2308225" y="4788694"/>
                </a:cubicBezTo>
                <a:lnTo>
                  <a:pt x="2305341" y="4804656"/>
                </a:lnTo>
                <a:cubicBezTo>
                  <a:pt x="2301895" y="4806916"/>
                  <a:pt x="2300486" y="4800303"/>
                  <a:pt x="2298700" y="4802981"/>
                </a:cubicBezTo>
                <a:lnTo>
                  <a:pt x="2296319" y="4826794"/>
                </a:lnTo>
                <a:lnTo>
                  <a:pt x="2286364" y="4876567"/>
                </a:lnTo>
                <a:cubicBezTo>
                  <a:pt x="2286576" y="4884604"/>
                  <a:pt x="2285624" y="4892586"/>
                  <a:pt x="2284413" y="4900612"/>
                </a:cubicBezTo>
                <a:cubicBezTo>
                  <a:pt x="2278063" y="4942681"/>
                  <a:pt x="2266156" y="4976813"/>
                  <a:pt x="2251075" y="5029200"/>
                </a:cubicBezTo>
                <a:cubicBezTo>
                  <a:pt x="2235994" y="5081587"/>
                  <a:pt x="2207022" y="5170884"/>
                  <a:pt x="2193925" y="5214937"/>
                </a:cubicBezTo>
                <a:cubicBezTo>
                  <a:pt x="2180828" y="5258990"/>
                  <a:pt x="2179638" y="5264547"/>
                  <a:pt x="2172494" y="5293519"/>
                </a:cubicBezTo>
                <a:cubicBezTo>
                  <a:pt x="2165350" y="5322491"/>
                  <a:pt x="2158207" y="5357019"/>
                  <a:pt x="2151063" y="5388769"/>
                </a:cubicBezTo>
                <a:lnTo>
                  <a:pt x="2155924" y="5407628"/>
                </a:lnTo>
                <a:lnTo>
                  <a:pt x="2311579" y="5329918"/>
                </a:lnTo>
                <a:cubicBezTo>
                  <a:pt x="2308231" y="5316059"/>
                  <a:pt x="2305489" y="5303769"/>
                  <a:pt x="2303463" y="5293519"/>
                </a:cubicBezTo>
                <a:cubicBezTo>
                  <a:pt x="2289969" y="5225257"/>
                  <a:pt x="2304256" y="5247084"/>
                  <a:pt x="2310606" y="5224462"/>
                </a:cubicBezTo>
                <a:cubicBezTo>
                  <a:pt x="2316956" y="5201840"/>
                  <a:pt x="2344738" y="5151437"/>
                  <a:pt x="2362994" y="5126831"/>
                </a:cubicBezTo>
                <a:cubicBezTo>
                  <a:pt x="2381250" y="5102225"/>
                  <a:pt x="2399110" y="5100241"/>
                  <a:pt x="2420144" y="5076825"/>
                </a:cubicBezTo>
                <a:cubicBezTo>
                  <a:pt x="2441178" y="5053409"/>
                  <a:pt x="2452291" y="5010149"/>
                  <a:pt x="2489200" y="4986337"/>
                </a:cubicBezTo>
                <a:cubicBezTo>
                  <a:pt x="2526109" y="4962525"/>
                  <a:pt x="2575719" y="4940697"/>
                  <a:pt x="2641600" y="4933950"/>
                </a:cubicBezTo>
                <a:cubicBezTo>
                  <a:pt x="2658070" y="4932263"/>
                  <a:pt x="2676302" y="4931965"/>
                  <a:pt x="2695680" y="4932518"/>
                </a:cubicBezTo>
                <a:cubicBezTo>
                  <a:pt x="2753817" y="4934173"/>
                  <a:pt x="2822278" y="4943475"/>
                  <a:pt x="2884488" y="4945856"/>
                </a:cubicBezTo>
                <a:lnTo>
                  <a:pt x="3036572" y="4950120"/>
                </a:lnTo>
                <a:cubicBezTo>
                  <a:pt x="2998010" y="4899252"/>
                  <a:pt x="2934686" y="4814586"/>
                  <a:pt x="2903538" y="4781550"/>
                </a:cubicBezTo>
                <a:cubicBezTo>
                  <a:pt x="2864247" y="4739878"/>
                  <a:pt x="2855912" y="4750197"/>
                  <a:pt x="2824956" y="4731544"/>
                </a:cubicBezTo>
                <a:cubicBezTo>
                  <a:pt x="2794000" y="4712891"/>
                  <a:pt x="2745978" y="4689872"/>
                  <a:pt x="2717800" y="4669631"/>
                </a:cubicBezTo>
                <a:cubicBezTo>
                  <a:pt x="2689622" y="4649390"/>
                  <a:pt x="2665810" y="4631531"/>
                  <a:pt x="2655888" y="4610100"/>
                </a:cubicBezTo>
                <a:cubicBezTo>
                  <a:pt x="2645966" y="4588669"/>
                  <a:pt x="2652713" y="4562475"/>
                  <a:pt x="2658269" y="4541044"/>
                </a:cubicBezTo>
                <a:cubicBezTo>
                  <a:pt x="2663825" y="4519613"/>
                  <a:pt x="2676525" y="4500562"/>
                  <a:pt x="2689225" y="4481512"/>
                </a:cubicBezTo>
                <a:lnTo>
                  <a:pt x="2723263" y="4449220"/>
                </a:lnTo>
                <a:lnTo>
                  <a:pt x="2722563" y="4436269"/>
                </a:lnTo>
                <a:cubicBezTo>
                  <a:pt x="2745582" y="4385469"/>
                  <a:pt x="2778125" y="4330303"/>
                  <a:pt x="2791619" y="4283869"/>
                </a:cubicBezTo>
                <a:cubicBezTo>
                  <a:pt x="2805113" y="4237435"/>
                  <a:pt x="2800747" y="4192190"/>
                  <a:pt x="2803525" y="4157662"/>
                </a:cubicBezTo>
                <a:cubicBezTo>
                  <a:pt x="2806303" y="4123134"/>
                  <a:pt x="2807295" y="4099917"/>
                  <a:pt x="2808288" y="4076700"/>
                </a:cubicBezTo>
                <a:lnTo>
                  <a:pt x="2808997" y="4072583"/>
                </a:lnTo>
                <a:cubicBezTo>
                  <a:pt x="2766640" y="4059502"/>
                  <a:pt x="2698285" y="4039103"/>
                  <a:pt x="2655888" y="4014787"/>
                </a:cubicBezTo>
                <a:cubicBezTo>
                  <a:pt x="2601913" y="3983831"/>
                  <a:pt x="2543175" y="3933031"/>
                  <a:pt x="2513013" y="3895725"/>
                </a:cubicBezTo>
                <a:cubicBezTo>
                  <a:pt x="2492572" y="3870442"/>
                  <a:pt x="2491452" y="3853544"/>
                  <a:pt x="2486572" y="3830229"/>
                </a:cubicBezTo>
                <a:close/>
                <a:moveTo>
                  <a:pt x="5581246" y="2123778"/>
                </a:moveTo>
                <a:cubicBezTo>
                  <a:pt x="5561104" y="2121397"/>
                  <a:pt x="5541360" y="2121893"/>
                  <a:pt x="5522905" y="2124075"/>
                </a:cubicBezTo>
                <a:cubicBezTo>
                  <a:pt x="5485996" y="2128440"/>
                  <a:pt x="5458214" y="2149871"/>
                  <a:pt x="5420511" y="2166937"/>
                </a:cubicBezTo>
                <a:lnTo>
                  <a:pt x="5413894" y="2170807"/>
                </a:lnTo>
                <a:lnTo>
                  <a:pt x="5418132" y="2209800"/>
                </a:lnTo>
                <a:cubicBezTo>
                  <a:pt x="5424084" y="2228651"/>
                  <a:pt x="5430037" y="2247503"/>
                  <a:pt x="5425275" y="2290762"/>
                </a:cubicBezTo>
                <a:lnTo>
                  <a:pt x="5401179" y="2411245"/>
                </a:lnTo>
                <a:lnTo>
                  <a:pt x="5422893" y="2431256"/>
                </a:lnTo>
                <a:cubicBezTo>
                  <a:pt x="5473693" y="2440582"/>
                  <a:pt x="5524493" y="2449909"/>
                  <a:pt x="5584818" y="2447925"/>
                </a:cubicBezTo>
                <a:cubicBezTo>
                  <a:pt x="5645143" y="2445941"/>
                  <a:pt x="5719756" y="2434431"/>
                  <a:pt x="5784843" y="2419350"/>
                </a:cubicBezTo>
                <a:cubicBezTo>
                  <a:pt x="5819939" y="2411218"/>
                  <a:pt x="5854342" y="2400663"/>
                  <a:pt x="5888378" y="2388849"/>
                </a:cubicBezTo>
                <a:cubicBezTo>
                  <a:pt x="5892716" y="2385714"/>
                  <a:pt x="5901903" y="2385859"/>
                  <a:pt x="5887236" y="2366962"/>
                </a:cubicBezTo>
                <a:cubicBezTo>
                  <a:pt x="5866599" y="2340372"/>
                  <a:pt x="5804289" y="2273697"/>
                  <a:pt x="5763411" y="2235994"/>
                </a:cubicBezTo>
                <a:cubicBezTo>
                  <a:pt x="5722533" y="2198291"/>
                  <a:pt x="5682051" y="2159397"/>
                  <a:pt x="5641967" y="2140744"/>
                </a:cubicBezTo>
                <a:cubicBezTo>
                  <a:pt x="5621925" y="2131418"/>
                  <a:pt x="5601387" y="2126159"/>
                  <a:pt x="5581246" y="2123778"/>
                </a:cubicBezTo>
                <a:close/>
                <a:moveTo>
                  <a:pt x="4082248" y="1359694"/>
                </a:moveTo>
                <a:lnTo>
                  <a:pt x="4054237" y="1391206"/>
                </a:lnTo>
                <a:cubicBezTo>
                  <a:pt x="4067027" y="1427376"/>
                  <a:pt x="4078874" y="1472508"/>
                  <a:pt x="4087016" y="1502569"/>
                </a:cubicBezTo>
                <a:lnTo>
                  <a:pt x="4096191" y="1541358"/>
                </a:lnTo>
                <a:lnTo>
                  <a:pt x="4108442" y="1516856"/>
                </a:lnTo>
                <a:lnTo>
                  <a:pt x="4113205" y="1490662"/>
                </a:lnTo>
                <a:lnTo>
                  <a:pt x="4110823" y="1428750"/>
                </a:lnTo>
                <a:lnTo>
                  <a:pt x="4070342" y="1423987"/>
                </a:lnTo>
                <a:close/>
                <a:moveTo>
                  <a:pt x="5103804" y="840581"/>
                </a:moveTo>
                <a:cubicBezTo>
                  <a:pt x="5088723" y="842962"/>
                  <a:pt x="5079198" y="841772"/>
                  <a:pt x="5058560" y="847725"/>
                </a:cubicBezTo>
                <a:cubicBezTo>
                  <a:pt x="5037922" y="853678"/>
                  <a:pt x="4996648" y="867172"/>
                  <a:pt x="4979979" y="876300"/>
                </a:cubicBezTo>
                <a:cubicBezTo>
                  <a:pt x="4963310" y="885428"/>
                  <a:pt x="4975613" y="889397"/>
                  <a:pt x="4958547" y="902494"/>
                </a:cubicBezTo>
                <a:cubicBezTo>
                  <a:pt x="4941481" y="915591"/>
                  <a:pt x="4889888" y="932259"/>
                  <a:pt x="4877585" y="954881"/>
                </a:cubicBezTo>
                <a:cubicBezTo>
                  <a:pt x="4865282" y="977503"/>
                  <a:pt x="4880363" y="1015206"/>
                  <a:pt x="4884729" y="1038225"/>
                </a:cubicBezTo>
                <a:cubicBezTo>
                  <a:pt x="4889095" y="1061244"/>
                  <a:pt x="4893064" y="1078310"/>
                  <a:pt x="4903779" y="1092994"/>
                </a:cubicBezTo>
                <a:cubicBezTo>
                  <a:pt x="4910169" y="1101750"/>
                  <a:pt x="4920510" y="1104156"/>
                  <a:pt x="4930347" y="1109620"/>
                </a:cubicBezTo>
                <a:lnTo>
                  <a:pt x="4996647" y="1026319"/>
                </a:lnTo>
                <a:cubicBezTo>
                  <a:pt x="5027603" y="985838"/>
                  <a:pt x="5058559" y="942975"/>
                  <a:pt x="5089516" y="900112"/>
                </a:cubicBezTo>
                <a:lnTo>
                  <a:pt x="5109986" y="874919"/>
                </a:lnTo>
                <a:cubicBezTo>
                  <a:pt x="5105015" y="865724"/>
                  <a:pt x="5104410" y="853152"/>
                  <a:pt x="5103804" y="840581"/>
                </a:cubicBezTo>
                <a:close/>
                <a:moveTo>
                  <a:pt x="3285500" y="647797"/>
                </a:moveTo>
                <a:lnTo>
                  <a:pt x="3258340" y="666750"/>
                </a:lnTo>
                <a:cubicBezTo>
                  <a:pt x="3238893" y="679847"/>
                  <a:pt x="3243655" y="677069"/>
                  <a:pt x="3225002" y="678656"/>
                </a:cubicBezTo>
                <a:cubicBezTo>
                  <a:pt x="3206349" y="680244"/>
                  <a:pt x="3165074" y="665163"/>
                  <a:pt x="3146421" y="676275"/>
                </a:cubicBezTo>
                <a:cubicBezTo>
                  <a:pt x="3127768" y="687387"/>
                  <a:pt x="3122212" y="723900"/>
                  <a:pt x="3113084" y="745331"/>
                </a:cubicBezTo>
                <a:cubicBezTo>
                  <a:pt x="3103956" y="766762"/>
                  <a:pt x="3089271" y="787796"/>
                  <a:pt x="3091652" y="804862"/>
                </a:cubicBezTo>
                <a:cubicBezTo>
                  <a:pt x="3094033" y="821928"/>
                  <a:pt x="3119037" y="835819"/>
                  <a:pt x="3127371" y="847725"/>
                </a:cubicBezTo>
                <a:lnTo>
                  <a:pt x="3129982" y="853025"/>
                </a:lnTo>
                <a:lnTo>
                  <a:pt x="3165472" y="852487"/>
                </a:lnTo>
                <a:cubicBezTo>
                  <a:pt x="3199206" y="851098"/>
                  <a:pt x="3232941" y="849709"/>
                  <a:pt x="3251197" y="850106"/>
                </a:cubicBezTo>
                <a:cubicBezTo>
                  <a:pt x="3269453" y="850503"/>
                  <a:pt x="3265485" y="860425"/>
                  <a:pt x="3275010" y="854869"/>
                </a:cubicBezTo>
                <a:cubicBezTo>
                  <a:pt x="3284535" y="849313"/>
                  <a:pt x="3288503" y="829469"/>
                  <a:pt x="3308347" y="816769"/>
                </a:cubicBezTo>
                <a:lnTo>
                  <a:pt x="3310277" y="815702"/>
                </a:lnTo>
                <a:lnTo>
                  <a:pt x="3308346" y="809625"/>
                </a:lnTo>
                <a:lnTo>
                  <a:pt x="3298821" y="762000"/>
                </a:lnTo>
                <a:lnTo>
                  <a:pt x="3275009" y="719137"/>
                </a:lnTo>
                <a:close/>
                <a:moveTo>
                  <a:pt x="4563260" y="0"/>
                </a:moveTo>
                <a:cubicBezTo>
                  <a:pt x="4568022" y="24606"/>
                  <a:pt x="4571197" y="47625"/>
                  <a:pt x="4577547" y="73819"/>
                </a:cubicBezTo>
                <a:cubicBezTo>
                  <a:pt x="4583897" y="100013"/>
                  <a:pt x="4594613" y="137318"/>
                  <a:pt x="4601360" y="157162"/>
                </a:cubicBezTo>
                <a:cubicBezTo>
                  <a:pt x="4608107" y="177006"/>
                  <a:pt x="4598582" y="180181"/>
                  <a:pt x="4618029" y="192881"/>
                </a:cubicBezTo>
                <a:cubicBezTo>
                  <a:pt x="4637476" y="205581"/>
                  <a:pt x="4698991" y="238124"/>
                  <a:pt x="4718041" y="233362"/>
                </a:cubicBezTo>
                <a:cubicBezTo>
                  <a:pt x="4737091" y="228600"/>
                  <a:pt x="4727567" y="189706"/>
                  <a:pt x="4732329" y="164306"/>
                </a:cubicBezTo>
                <a:cubicBezTo>
                  <a:pt x="4737091" y="138906"/>
                  <a:pt x="4743838" y="93265"/>
                  <a:pt x="4746616" y="80962"/>
                </a:cubicBezTo>
                <a:cubicBezTo>
                  <a:pt x="4761697" y="103187"/>
                  <a:pt x="4781144" y="120253"/>
                  <a:pt x="4791860" y="147637"/>
                </a:cubicBezTo>
                <a:cubicBezTo>
                  <a:pt x="4802576" y="175021"/>
                  <a:pt x="4807735" y="220663"/>
                  <a:pt x="4810910" y="245269"/>
                </a:cubicBezTo>
                <a:cubicBezTo>
                  <a:pt x="4814085" y="269875"/>
                  <a:pt x="4807735" y="286941"/>
                  <a:pt x="4810910" y="295275"/>
                </a:cubicBezTo>
                <a:cubicBezTo>
                  <a:pt x="4858535" y="297656"/>
                  <a:pt x="4888698" y="286544"/>
                  <a:pt x="4953785" y="302419"/>
                </a:cubicBezTo>
                <a:cubicBezTo>
                  <a:pt x="5018872" y="318294"/>
                  <a:pt x="5122060" y="360363"/>
                  <a:pt x="5201435" y="390525"/>
                </a:cubicBezTo>
                <a:cubicBezTo>
                  <a:pt x="5280810" y="420688"/>
                  <a:pt x="5390348" y="458391"/>
                  <a:pt x="5430035" y="483394"/>
                </a:cubicBezTo>
                <a:cubicBezTo>
                  <a:pt x="5434797" y="521494"/>
                  <a:pt x="5442338" y="573088"/>
                  <a:pt x="5444322" y="597694"/>
                </a:cubicBezTo>
                <a:cubicBezTo>
                  <a:pt x="5446306" y="622300"/>
                  <a:pt x="5443131" y="617934"/>
                  <a:pt x="5441941" y="631031"/>
                </a:cubicBezTo>
                <a:cubicBezTo>
                  <a:pt x="5440751" y="644128"/>
                  <a:pt x="5438370" y="663575"/>
                  <a:pt x="5437179" y="676275"/>
                </a:cubicBezTo>
                <a:cubicBezTo>
                  <a:pt x="5435988" y="688975"/>
                  <a:pt x="5435392" y="698103"/>
                  <a:pt x="5434797" y="707231"/>
                </a:cubicBezTo>
                <a:cubicBezTo>
                  <a:pt x="5423685" y="708819"/>
                  <a:pt x="5419319" y="711200"/>
                  <a:pt x="5401460" y="711994"/>
                </a:cubicBezTo>
                <a:cubicBezTo>
                  <a:pt x="5383601" y="712788"/>
                  <a:pt x="5348675" y="708819"/>
                  <a:pt x="5327641" y="711994"/>
                </a:cubicBezTo>
                <a:cubicBezTo>
                  <a:pt x="5306607" y="715169"/>
                  <a:pt x="5281604" y="726282"/>
                  <a:pt x="5275254" y="731044"/>
                </a:cubicBezTo>
                <a:cubicBezTo>
                  <a:pt x="5283191" y="740569"/>
                  <a:pt x="5291922" y="737394"/>
                  <a:pt x="5299066" y="759619"/>
                </a:cubicBezTo>
                <a:cubicBezTo>
                  <a:pt x="5306210" y="781844"/>
                  <a:pt x="5312163" y="823119"/>
                  <a:pt x="5318116" y="864394"/>
                </a:cubicBezTo>
                <a:cubicBezTo>
                  <a:pt x="5303829" y="868363"/>
                  <a:pt x="5296288" y="871538"/>
                  <a:pt x="5275254" y="876300"/>
                </a:cubicBezTo>
                <a:cubicBezTo>
                  <a:pt x="5254220" y="881062"/>
                  <a:pt x="5212547" y="889000"/>
                  <a:pt x="5191910" y="892969"/>
                </a:cubicBezTo>
                <a:cubicBezTo>
                  <a:pt x="5177848" y="895674"/>
                  <a:pt x="5170235" y="898746"/>
                  <a:pt x="5162548" y="899162"/>
                </a:cubicBezTo>
                <a:lnTo>
                  <a:pt x="5153810" y="904875"/>
                </a:lnTo>
                <a:lnTo>
                  <a:pt x="5037129" y="1035844"/>
                </a:lnTo>
                <a:lnTo>
                  <a:pt x="4979979" y="1100137"/>
                </a:lnTo>
                <a:lnTo>
                  <a:pt x="4964072" y="1175695"/>
                </a:lnTo>
                <a:cubicBezTo>
                  <a:pt x="4967428" y="1192297"/>
                  <a:pt x="4971935" y="1209519"/>
                  <a:pt x="4979979" y="1223962"/>
                </a:cubicBezTo>
                <a:cubicBezTo>
                  <a:pt x="4997442" y="1255315"/>
                  <a:pt x="5036335" y="1288256"/>
                  <a:pt x="5053797" y="1314450"/>
                </a:cubicBezTo>
                <a:lnTo>
                  <a:pt x="5079260" y="1369291"/>
                </a:lnTo>
                <a:lnTo>
                  <a:pt x="5089517" y="1378744"/>
                </a:lnTo>
                <a:cubicBezTo>
                  <a:pt x="5116703" y="1445419"/>
                  <a:pt x="5143889" y="1512094"/>
                  <a:pt x="5160955" y="1559719"/>
                </a:cubicBezTo>
                <a:cubicBezTo>
                  <a:pt x="5178021" y="1607344"/>
                  <a:pt x="5176830" y="1628775"/>
                  <a:pt x="5191911" y="1664494"/>
                </a:cubicBezTo>
                <a:cubicBezTo>
                  <a:pt x="5206992" y="1700213"/>
                  <a:pt x="5226042" y="1735534"/>
                  <a:pt x="5251442" y="1774031"/>
                </a:cubicBezTo>
                <a:cubicBezTo>
                  <a:pt x="5276842" y="1812528"/>
                  <a:pt x="5324070" y="1861344"/>
                  <a:pt x="5344311" y="1895475"/>
                </a:cubicBezTo>
                <a:lnTo>
                  <a:pt x="5352087" y="1912813"/>
                </a:lnTo>
                <a:lnTo>
                  <a:pt x="5389556" y="1921669"/>
                </a:lnTo>
                <a:lnTo>
                  <a:pt x="5441521" y="1918782"/>
                </a:lnTo>
                <a:cubicBezTo>
                  <a:pt x="5477201" y="1886666"/>
                  <a:pt x="5513707" y="1859005"/>
                  <a:pt x="5551480" y="1854994"/>
                </a:cubicBezTo>
                <a:cubicBezTo>
                  <a:pt x="5596327" y="1850232"/>
                  <a:pt x="5653873" y="1888728"/>
                  <a:pt x="5689592" y="1907381"/>
                </a:cubicBezTo>
                <a:cubicBezTo>
                  <a:pt x="5725311" y="1926034"/>
                  <a:pt x="5739995" y="1941512"/>
                  <a:pt x="5765792" y="1966912"/>
                </a:cubicBezTo>
                <a:cubicBezTo>
                  <a:pt x="5791589" y="1992312"/>
                  <a:pt x="5808257" y="2023665"/>
                  <a:pt x="5844373" y="2059781"/>
                </a:cubicBezTo>
                <a:cubicBezTo>
                  <a:pt x="5880489" y="2095897"/>
                  <a:pt x="5930495" y="2148681"/>
                  <a:pt x="5982486" y="2183606"/>
                </a:cubicBezTo>
                <a:cubicBezTo>
                  <a:pt x="6034477" y="2218531"/>
                  <a:pt x="6121392" y="2242740"/>
                  <a:pt x="6156317" y="2269331"/>
                </a:cubicBezTo>
                <a:cubicBezTo>
                  <a:pt x="6191242" y="2295922"/>
                  <a:pt x="6187670" y="2301081"/>
                  <a:pt x="6192036" y="2343150"/>
                </a:cubicBezTo>
                <a:cubicBezTo>
                  <a:pt x="6196402" y="2385219"/>
                  <a:pt x="6182511" y="2477691"/>
                  <a:pt x="6182511" y="2521744"/>
                </a:cubicBezTo>
                <a:cubicBezTo>
                  <a:pt x="6182511" y="2565797"/>
                  <a:pt x="6188861" y="2581672"/>
                  <a:pt x="6192036" y="2607469"/>
                </a:cubicBezTo>
                <a:cubicBezTo>
                  <a:pt x="6195211" y="2633266"/>
                  <a:pt x="6207911" y="2655094"/>
                  <a:pt x="6201561" y="2676525"/>
                </a:cubicBezTo>
                <a:cubicBezTo>
                  <a:pt x="6195211" y="2697956"/>
                  <a:pt x="6167827" y="2717403"/>
                  <a:pt x="6153936" y="2736056"/>
                </a:cubicBezTo>
                <a:cubicBezTo>
                  <a:pt x="6142337" y="2751632"/>
                  <a:pt x="6142083" y="2756969"/>
                  <a:pt x="6128079" y="2775534"/>
                </a:cubicBezTo>
                <a:cubicBezTo>
                  <a:pt x="6132322" y="2797317"/>
                  <a:pt x="6136233" y="2816984"/>
                  <a:pt x="6139649" y="2833687"/>
                </a:cubicBezTo>
                <a:cubicBezTo>
                  <a:pt x="6157508" y="2920999"/>
                  <a:pt x="6163065" y="2936875"/>
                  <a:pt x="6172987" y="2974181"/>
                </a:cubicBezTo>
                <a:cubicBezTo>
                  <a:pt x="6182909" y="3011487"/>
                  <a:pt x="6191244" y="3035300"/>
                  <a:pt x="6199181" y="3057525"/>
                </a:cubicBezTo>
                <a:cubicBezTo>
                  <a:pt x="6207119" y="3079750"/>
                  <a:pt x="6224581" y="3084909"/>
                  <a:pt x="6220612" y="3107531"/>
                </a:cubicBezTo>
                <a:cubicBezTo>
                  <a:pt x="6216643" y="3130153"/>
                  <a:pt x="6193227" y="3150790"/>
                  <a:pt x="6175368" y="3193256"/>
                </a:cubicBezTo>
                <a:cubicBezTo>
                  <a:pt x="6157509" y="3235722"/>
                  <a:pt x="6125362" y="3324225"/>
                  <a:pt x="6113456" y="3362325"/>
                </a:cubicBezTo>
                <a:cubicBezTo>
                  <a:pt x="6101550" y="3400425"/>
                  <a:pt x="6110678" y="3404394"/>
                  <a:pt x="6103931" y="3421856"/>
                </a:cubicBezTo>
                <a:cubicBezTo>
                  <a:pt x="6097184" y="3439319"/>
                  <a:pt x="6084483" y="3456384"/>
                  <a:pt x="6072974" y="3467100"/>
                </a:cubicBezTo>
                <a:cubicBezTo>
                  <a:pt x="6061465" y="3477816"/>
                  <a:pt x="6058289" y="3470275"/>
                  <a:pt x="6034874" y="3486150"/>
                </a:cubicBezTo>
                <a:cubicBezTo>
                  <a:pt x="6011459" y="3502025"/>
                  <a:pt x="5966612" y="3540125"/>
                  <a:pt x="5932481" y="3562350"/>
                </a:cubicBezTo>
                <a:cubicBezTo>
                  <a:pt x="5898350" y="3584575"/>
                  <a:pt x="5859059" y="3619897"/>
                  <a:pt x="5830087" y="3619500"/>
                </a:cubicBezTo>
                <a:cubicBezTo>
                  <a:pt x="5801115" y="3619103"/>
                  <a:pt x="5772936" y="3589735"/>
                  <a:pt x="5758649" y="3559969"/>
                </a:cubicBezTo>
                <a:cubicBezTo>
                  <a:pt x="5744362" y="3530203"/>
                  <a:pt x="5741187" y="3477418"/>
                  <a:pt x="5744362" y="3440906"/>
                </a:cubicBezTo>
                <a:cubicBezTo>
                  <a:pt x="5747537" y="3404394"/>
                  <a:pt x="5768968" y="3371056"/>
                  <a:pt x="5777699" y="3340894"/>
                </a:cubicBezTo>
                <a:cubicBezTo>
                  <a:pt x="5786430" y="3310732"/>
                  <a:pt x="5784049" y="3275806"/>
                  <a:pt x="5796749" y="3259931"/>
                </a:cubicBezTo>
                <a:cubicBezTo>
                  <a:pt x="5809449" y="3244056"/>
                  <a:pt x="5836040" y="3251597"/>
                  <a:pt x="5853899" y="3245644"/>
                </a:cubicBezTo>
                <a:cubicBezTo>
                  <a:pt x="5871759" y="3239691"/>
                  <a:pt x="5882872" y="3228974"/>
                  <a:pt x="5903906" y="3224212"/>
                </a:cubicBezTo>
                <a:cubicBezTo>
                  <a:pt x="5924940" y="3219450"/>
                  <a:pt x="5964628" y="3221038"/>
                  <a:pt x="5980106" y="3217069"/>
                </a:cubicBezTo>
                <a:cubicBezTo>
                  <a:pt x="5995584" y="3213100"/>
                  <a:pt x="6003521" y="3209528"/>
                  <a:pt x="5996774" y="3200400"/>
                </a:cubicBezTo>
                <a:cubicBezTo>
                  <a:pt x="5990027" y="3191272"/>
                  <a:pt x="5948355" y="3184922"/>
                  <a:pt x="5939624" y="3162300"/>
                </a:cubicBezTo>
                <a:cubicBezTo>
                  <a:pt x="5930893" y="3139678"/>
                  <a:pt x="5940418" y="3092847"/>
                  <a:pt x="5944387" y="3064669"/>
                </a:cubicBezTo>
                <a:cubicBezTo>
                  <a:pt x="5948356" y="3036491"/>
                  <a:pt x="5959071" y="3027362"/>
                  <a:pt x="5963437" y="2993231"/>
                </a:cubicBezTo>
                <a:cubicBezTo>
                  <a:pt x="5966411" y="2969983"/>
                  <a:pt x="5968004" y="2939552"/>
                  <a:pt x="5968991" y="2906827"/>
                </a:cubicBezTo>
                <a:cubicBezTo>
                  <a:pt x="5956481" y="2896977"/>
                  <a:pt x="5945412" y="2881431"/>
                  <a:pt x="5934861" y="2867025"/>
                </a:cubicBezTo>
                <a:cubicBezTo>
                  <a:pt x="5914224" y="2838847"/>
                  <a:pt x="5895571" y="2786459"/>
                  <a:pt x="5884855" y="2745581"/>
                </a:cubicBezTo>
                <a:cubicBezTo>
                  <a:pt x="5875915" y="2711475"/>
                  <a:pt x="5868908" y="2667976"/>
                  <a:pt x="5869865" y="2637911"/>
                </a:cubicBezTo>
                <a:cubicBezTo>
                  <a:pt x="5862252" y="2634880"/>
                  <a:pt x="5853835" y="2633662"/>
                  <a:pt x="5844374" y="2633662"/>
                </a:cubicBezTo>
                <a:cubicBezTo>
                  <a:pt x="5815799" y="2633662"/>
                  <a:pt x="5776906" y="2640012"/>
                  <a:pt x="5744362" y="2650331"/>
                </a:cubicBezTo>
                <a:cubicBezTo>
                  <a:pt x="5711818" y="2660650"/>
                  <a:pt x="5675703" y="2681288"/>
                  <a:pt x="5649112" y="2695575"/>
                </a:cubicBezTo>
                <a:cubicBezTo>
                  <a:pt x="5622521" y="2709862"/>
                  <a:pt x="5612599" y="2723356"/>
                  <a:pt x="5584818" y="2736056"/>
                </a:cubicBezTo>
                <a:cubicBezTo>
                  <a:pt x="5557037" y="2748756"/>
                  <a:pt x="5516952" y="2760663"/>
                  <a:pt x="5482424" y="2771775"/>
                </a:cubicBezTo>
                <a:cubicBezTo>
                  <a:pt x="5447896" y="2782887"/>
                  <a:pt x="5424083" y="2791619"/>
                  <a:pt x="5377649" y="2802731"/>
                </a:cubicBezTo>
                <a:cubicBezTo>
                  <a:pt x="5338705" y="2812052"/>
                  <a:pt x="5287616" y="2822209"/>
                  <a:pt x="5234555" y="2832425"/>
                </a:cubicBezTo>
                <a:lnTo>
                  <a:pt x="5234776" y="2833687"/>
                </a:lnTo>
                <a:cubicBezTo>
                  <a:pt x="5237951" y="2852737"/>
                  <a:pt x="5248270" y="2843212"/>
                  <a:pt x="5251445" y="2859881"/>
                </a:cubicBezTo>
                <a:cubicBezTo>
                  <a:pt x="5254620" y="2876550"/>
                  <a:pt x="5253429" y="2913063"/>
                  <a:pt x="5253826" y="2933700"/>
                </a:cubicBezTo>
                <a:cubicBezTo>
                  <a:pt x="5254223" y="2954337"/>
                  <a:pt x="5241523" y="2947194"/>
                  <a:pt x="5253826" y="2983706"/>
                </a:cubicBezTo>
                <a:cubicBezTo>
                  <a:pt x="5266129" y="3020218"/>
                  <a:pt x="5306611" y="3118644"/>
                  <a:pt x="5327645" y="3152775"/>
                </a:cubicBezTo>
                <a:cubicBezTo>
                  <a:pt x="5348679" y="3186906"/>
                  <a:pt x="5339155" y="3174207"/>
                  <a:pt x="5380033" y="3188494"/>
                </a:cubicBezTo>
                <a:cubicBezTo>
                  <a:pt x="5420911" y="3202781"/>
                  <a:pt x="5516558" y="3232944"/>
                  <a:pt x="5572914" y="3238500"/>
                </a:cubicBezTo>
                <a:cubicBezTo>
                  <a:pt x="5629270" y="3244056"/>
                  <a:pt x="5693167" y="3207940"/>
                  <a:pt x="5718170" y="3221831"/>
                </a:cubicBezTo>
                <a:cubicBezTo>
                  <a:pt x="5743173" y="3235722"/>
                  <a:pt x="5742380" y="3291285"/>
                  <a:pt x="5722933" y="3321844"/>
                </a:cubicBezTo>
                <a:cubicBezTo>
                  <a:pt x="5703486" y="3352403"/>
                  <a:pt x="5638398" y="3390503"/>
                  <a:pt x="5601489" y="3405187"/>
                </a:cubicBezTo>
                <a:cubicBezTo>
                  <a:pt x="5564580" y="3419871"/>
                  <a:pt x="5532829" y="3405981"/>
                  <a:pt x="5501476" y="3409950"/>
                </a:cubicBezTo>
                <a:cubicBezTo>
                  <a:pt x="5470123" y="3413919"/>
                  <a:pt x="5430039" y="3421856"/>
                  <a:pt x="5413370" y="3429000"/>
                </a:cubicBezTo>
                <a:cubicBezTo>
                  <a:pt x="5396701" y="3436144"/>
                  <a:pt x="5418530" y="3443287"/>
                  <a:pt x="5401464" y="3452812"/>
                </a:cubicBezTo>
                <a:cubicBezTo>
                  <a:pt x="5384398" y="3462337"/>
                  <a:pt x="5335979" y="3480594"/>
                  <a:pt x="5310976" y="3486150"/>
                </a:cubicBezTo>
                <a:cubicBezTo>
                  <a:pt x="5285973" y="3491706"/>
                  <a:pt x="5262954" y="3490119"/>
                  <a:pt x="5251445" y="3486150"/>
                </a:cubicBezTo>
                <a:cubicBezTo>
                  <a:pt x="5239936" y="3482181"/>
                  <a:pt x="5249857" y="3475037"/>
                  <a:pt x="5241920" y="3462337"/>
                </a:cubicBezTo>
                <a:cubicBezTo>
                  <a:pt x="5233983" y="3449637"/>
                  <a:pt x="5209773" y="3441303"/>
                  <a:pt x="5203820" y="3409950"/>
                </a:cubicBezTo>
                <a:cubicBezTo>
                  <a:pt x="5197867" y="3378597"/>
                  <a:pt x="5221679" y="3318669"/>
                  <a:pt x="5206201" y="3274219"/>
                </a:cubicBezTo>
                <a:cubicBezTo>
                  <a:pt x="5190723" y="3229769"/>
                  <a:pt x="5133573" y="3175794"/>
                  <a:pt x="5110951" y="3143250"/>
                </a:cubicBezTo>
                <a:cubicBezTo>
                  <a:pt x="5088329" y="3110706"/>
                  <a:pt x="5087139" y="3103165"/>
                  <a:pt x="5070470" y="3078956"/>
                </a:cubicBezTo>
                <a:cubicBezTo>
                  <a:pt x="5053801" y="3054747"/>
                  <a:pt x="5032370" y="3026370"/>
                  <a:pt x="5010939" y="2997994"/>
                </a:cubicBezTo>
                <a:lnTo>
                  <a:pt x="4993649" y="2989051"/>
                </a:lnTo>
                <a:lnTo>
                  <a:pt x="4929979" y="3028950"/>
                </a:lnTo>
                <a:cubicBezTo>
                  <a:pt x="4907357" y="3060303"/>
                  <a:pt x="4884735" y="3091656"/>
                  <a:pt x="4870448" y="3117056"/>
                </a:cubicBezTo>
                <a:cubicBezTo>
                  <a:pt x="4856161" y="3142456"/>
                  <a:pt x="4852191" y="3164681"/>
                  <a:pt x="4844254" y="3181350"/>
                </a:cubicBezTo>
                <a:cubicBezTo>
                  <a:pt x="4836317" y="3198019"/>
                  <a:pt x="4833142" y="3210322"/>
                  <a:pt x="4822823" y="3217069"/>
                </a:cubicBezTo>
                <a:cubicBezTo>
                  <a:pt x="4812504" y="3223816"/>
                  <a:pt x="4790676" y="3226990"/>
                  <a:pt x="4782342" y="3221831"/>
                </a:cubicBezTo>
                <a:cubicBezTo>
                  <a:pt x="4774008" y="3216672"/>
                  <a:pt x="4779167" y="3185318"/>
                  <a:pt x="4772817" y="3186112"/>
                </a:cubicBezTo>
                <a:cubicBezTo>
                  <a:pt x="4766467" y="3186906"/>
                  <a:pt x="4753767" y="3225800"/>
                  <a:pt x="4744242" y="3226594"/>
                </a:cubicBezTo>
                <a:cubicBezTo>
                  <a:pt x="4734717" y="3227388"/>
                  <a:pt x="4720826" y="3201591"/>
                  <a:pt x="4715667" y="3190875"/>
                </a:cubicBezTo>
                <a:cubicBezTo>
                  <a:pt x="4710508" y="3180159"/>
                  <a:pt x="4719636" y="3154759"/>
                  <a:pt x="4713286" y="3162300"/>
                </a:cubicBezTo>
                <a:cubicBezTo>
                  <a:pt x="4706936" y="3169841"/>
                  <a:pt x="4709714" y="3199607"/>
                  <a:pt x="4677567" y="3236119"/>
                </a:cubicBezTo>
                <a:cubicBezTo>
                  <a:pt x="4645420" y="3272631"/>
                  <a:pt x="4577554" y="3336131"/>
                  <a:pt x="4520404" y="3381375"/>
                </a:cubicBezTo>
                <a:cubicBezTo>
                  <a:pt x="4463254" y="3426619"/>
                  <a:pt x="4390229" y="3473053"/>
                  <a:pt x="4334667" y="3507581"/>
                </a:cubicBezTo>
                <a:cubicBezTo>
                  <a:pt x="4279104" y="3542109"/>
                  <a:pt x="4233860" y="3567510"/>
                  <a:pt x="4187029" y="3588544"/>
                </a:cubicBezTo>
                <a:cubicBezTo>
                  <a:pt x="4140198" y="3609578"/>
                  <a:pt x="4098923" y="3619896"/>
                  <a:pt x="4053679" y="3633787"/>
                </a:cubicBezTo>
                <a:cubicBezTo>
                  <a:pt x="4016239" y="3645282"/>
                  <a:pt x="4000814" y="3662484"/>
                  <a:pt x="3951288" y="3668352"/>
                </a:cubicBezTo>
                <a:lnTo>
                  <a:pt x="3951288" y="3705225"/>
                </a:lnTo>
                <a:cubicBezTo>
                  <a:pt x="3953867" y="3723878"/>
                  <a:pt x="3956447" y="3742531"/>
                  <a:pt x="3946525" y="3757612"/>
                </a:cubicBezTo>
                <a:cubicBezTo>
                  <a:pt x="3936603" y="3772693"/>
                  <a:pt x="3895725" y="3773884"/>
                  <a:pt x="3891756" y="3795712"/>
                </a:cubicBezTo>
                <a:cubicBezTo>
                  <a:pt x="3887787" y="3817540"/>
                  <a:pt x="3910807" y="3855640"/>
                  <a:pt x="3922713" y="3888581"/>
                </a:cubicBezTo>
                <a:cubicBezTo>
                  <a:pt x="3934619" y="3921522"/>
                  <a:pt x="3960416" y="3963194"/>
                  <a:pt x="3963194" y="3993356"/>
                </a:cubicBezTo>
                <a:cubicBezTo>
                  <a:pt x="3965972" y="4023519"/>
                  <a:pt x="3954462" y="4036615"/>
                  <a:pt x="3939381" y="4069556"/>
                </a:cubicBezTo>
                <a:cubicBezTo>
                  <a:pt x="3924300" y="4102497"/>
                  <a:pt x="3889375" y="4159647"/>
                  <a:pt x="3872706" y="4191000"/>
                </a:cubicBezTo>
                <a:cubicBezTo>
                  <a:pt x="3856037" y="4222353"/>
                  <a:pt x="3848100" y="4241006"/>
                  <a:pt x="3839369" y="4257675"/>
                </a:cubicBezTo>
                <a:cubicBezTo>
                  <a:pt x="3830638" y="4274344"/>
                  <a:pt x="3835003" y="4275137"/>
                  <a:pt x="3820319" y="4291012"/>
                </a:cubicBezTo>
                <a:cubicBezTo>
                  <a:pt x="3805635" y="4306887"/>
                  <a:pt x="3778647" y="4321969"/>
                  <a:pt x="3751263" y="4352925"/>
                </a:cubicBezTo>
                <a:cubicBezTo>
                  <a:pt x="3723879" y="4383881"/>
                  <a:pt x="3686969" y="4441825"/>
                  <a:pt x="3656013" y="4476750"/>
                </a:cubicBezTo>
                <a:cubicBezTo>
                  <a:pt x="3625057" y="4511675"/>
                  <a:pt x="3592512" y="4538663"/>
                  <a:pt x="3565525" y="4562475"/>
                </a:cubicBezTo>
                <a:cubicBezTo>
                  <a:pt x="3538538" y="4586287"/>
                  <a:pt x="3519488" y="4607322"/>
                  <a:pt x="3494088" y="4619625"/>
                </a:cubicBezTo>
                <a:cubicBezTo>
                  <a:pt x="3468688" y="4631928"/>
                  <a:pt x="3436144" y="4624785"/>
                  <a:pt x="3413125" y="4636294"/>
                </a:cubicBezTo>
                <a:cubicBezTo>
                  <a:pt x="3390106" y="4647803"/>
                  <a:pt x="3358753" y="4672806"/>
                  <a:pt x="3355975" y="4688681"/>
                </a:cubicBezTo>
                <a:cubicBezTo>
                  <a:pt x="3353197" y="4704556"/>
                  <a:pt x="3386137" y="4722416"/>
                  <a:pt x="3396456" y="4731544"/>
                </a:cubicBezTo>
                <a:cubicBezTo>
                  <a:pt x="3406775" y="4740672"/>
                  <a:pt x="3403204" y="4739878"/>
                  <a:pt x="3417888" y="4743450"/>
                </a:cubicBezTo>
                <a:cubicBezTo>
                  <a:pt x="3432572" y="4747022"/>
                  <a:pt x="3466307" y="4746625"/>
                  <a:pt x="3484563" y="4752975"/>
                </a:cubicBezTo>
                <a:cubicBezTo>
                  <a:pt x="3497135" y="4757348"/>
                  <a:pt x="3508954" y="4766803"/>
                  <a:pt x="3517725" y="4773905"/>
                </a:cubicBezTo>
                <a:lnTo>
                  <a:pt x="3740150" y="4660106"/>
                </a:lnTo>
                <a:cubicBezTo>
                  <a:pt x="4047067" y="4607189"/>
                  <a:pt x="4328583" y="4534164"/>
                  <a:pt x="4660900" y="4501356"/>
                </a:cubicBezTo>
                <a:cubicBezTo>
                  <a:pt x="4993217" y="4468548"/>
                  <a:pt x="5363633" y="4465902"/>
                  <a:pt x="5734050" y="4463256"/>
                </a:cubicBezTo>
                <a:cubicBezTo>
                  <a:pt x="5947833" y="4516173"/>
                  <a:pt x="6194425" y="4582848"/>
                  <a:pt x="6375400" y="4622006"/>
                </a:cubicBezTo>
                <a:cubicBezTo>
                  <a:pt x="6556375" y="4661164"/>
                  <a:pt x="6693958" y="4669631"/>
                  <a:pt x="6819900" y="4698206"/>
                </a:cubicBezTo>
                <a:cubicBezTo>
                  <a:pt x="6945842" y="4726781"/>
                  <a:pt x="7030508" y="4765939"/>
                  <a:pt x="7131050" y="4793456"/>
                </a:cubicBezTo>
                <a:cubicBezTo>
                  <a:pt x="7231592" y="4820973"/>
                  <a:pt x="7316258" y="4826264"/>
                  <a:pt x="7423150" y="4863306"/>
                </a:cubicBezTo>
                <a:cubicBezTo>
                  <a:pt x="7530042" y="4900348"/>
                  <a:pt x="7687733" y="4973373"/>
                  <a:pt x="7772400" y="5015706"/>
                </a:cubicBezTo>
                <a:cubicBezTo>
                  <a:pt x="7857067" y="5058039"/>
                  <a:pt x="7866592" y="5018881"/>
                  <a:pt x="7931150" y="5117306"/>
                </a:cubicBezTo>
                <a:cubicBezTo>
                  <a:pt x="7995708" y="5215731"/>
                  <a:pt x="8077729" y="5410993"/>
                  <a:pt x="8159750" y="5606256"/>
                </a:cubicBezTo>
                <a:lnTo>
                  <a:pt x="8070850" y="5987256"/>
                </a:lnTo>
                <a:lnTo>
                  <a:pt x="8065548" y="6004694"/>
                </a:lnTo>
                <a:cubicBezTo>
                  <a:pt x="8057026" y="6026977"/>
                  <a:pt x="8072306" y="5934604"/>
                  <a:pt x="8045450" y="6025356"/>
                </a:cubicBezTo>
                <a:cubicBezTo>
                  <a:pt x="8014758" y="6129073"/>
                  <a:pt x="7950729" y="6369314"/>
                  <a:pt x="7886700" y="6609556"/>
                </a:cubicBezTo>
                <a:cubicBezTo>
                  <a:pt x="7816850" y="6628606"/>
                  <a:pt x="7768167" y="6628606"/>
                  <a:pt x="7677150" y="6666706"/>
                </a:cubicBezTo>
                <a:cubicBezTo>
                  <a:pt x="7586133" y="6704806"/>
                  <a:pt x="7426325" y="6760898"/>
                  <a:pt x="7340600" y="6838156"/>
                </a:cubicBezTo>
                <a:cubicBezTo>
                  <a:pt x="7254875" y="6915414"/>
                  <a:pt x="7208837" y="7022835"/>
                  <a:pt x="7162800" y="7130256"/>
                </a:cubicBezTo>
                <a:lnTo>
                  <a:pt x="0" y="7162006"/>
                </a:lnTo>
                <a:cubicBezTo>
                  <a:pt x="67733" y="7098506"/>
                  <a:pt x="135467" y="7057231"/>
                  <a:pt x="203200" y="6971506"/>
                </a:cubicBezTo>
                <a:cubicBezTo>
                  <a:pt x="270933" y="6885781"/>
                  <a:pt x="347133" y="6745023"/>
                  <a:pt x="406400" y="6647656"/>
                </a:cubicBezTo>
                <a:cubicBezTo>
                  <a:pt x="465667" y="6550289"/>
                  <a:pt x="514350" y="6466681"/>
                  <a:pt x="558800" y="6387306"/>
                </a:cubicBezTo>
                <a:cubicBezTo>
                  <a:pt x="603250" y="6307931"/>
                  <a:pt x="558800" y="6252898"/>
                  <a:pt x="692150" y="6158706"/>
                </a:cubicBezTo>
                <a:cubicBezTo>
                  <a:pt x="825500" y="6064514"/>
                  <a:pt x="1358900" y="5822156"/>
                  <a:pt x="1358900" y="5822156"/>
                </a:cubicBezTo>
                <a:cubicBezTo>
                  <a:pt x="1417302" y="5792281"/>
                  <a:pt x="1479423" y="5759880"/>
                  <a:pt x="1544389" y="5725696"/>
                </a:cubicBezTo>
                <a:cubicBezTo>
                  <a:pt x="1549286" y="5702818"/>
                  <a:pt x="1555431" y="5680516"/>
                  <a:pt x="1565275" y="5660231"/>
                </a:cubicBezTo>
                <a:cubicBezTo>
                  <a:pt x="1578372" y="5633244"/>
                  <a:pt x="1613297" y="5599906"/>
                  <a:pt x="1617663" y="5586412"/>
                </a:cubicBezTo>
                <a:cubicBezTo>
                  <a:pt x="1622029" y="5572918"/>
                  <a:pt x="1588691" y="5591969"/>
                  <a:pt x="1591469" y="5579269"/>
                </a:cubicBezTo>
                <a:cubicBezTo>
                  <a:pt x="1594247" y="5566569"/>
                  <a:pt x="1619250" y="5537199"/>
                  <a:pt x="1634331" y="5510212"/>
                </a:cubicBezTo>
                <a:cubicBezTo>
                  <a:pt x="1649412" y="5483225"/>
                  <a:pt x="1675606" y="5437585"/>
                  <a:pt x="1681956" y="5417344"/>
                </a:cubicBezTo>
                <a:cubicBezTo>
                  <a:pt x="1688306" y="5397104"/>
                  <a:pt x="1669256" y="5409407"/>
                  <a:pt x="1672431" y="5388769"/>
                </a:cubicBezTo>
                <a:cubicBezTo>
                  <a:pt x="1675606" y="5368132"/>
                  <a:pt x="1690290" y="5321300"/>
                  <a:pt x="1701006" y="5293519"/>
                </a:cubicBezTo>
                <a:cubicBezTo>
                  <a:pt x="1711722" y="5265738"/>
                  <a:pt x="1729184" y="5242322"/>
                  <a:pt x="1736725" y="5222081"/>
                </a:cubicBezTo>
                <a:cubicBezTo>
                  <a:pt x="1744266" y="5201840"/>
                  <a:pt x="1739900" y="5193109"/>
                  <a:pt x="1746250" y="5172075"/>
                </a:cubicBezTo>
                <a:cubicBezTo>
                  <a:pt x="1752600" y="5151041"/>
                  <a:pt x="1763712" y="5123458"/>
                  <a:pt x="1774825" y="5095875"/>
                </a:cubicBezTo>
                <a:lnTo>
                  <a:pt x="1802477" y="5021427"/>
                </a:lnTo>
                <a:cubicBezTo>
                  <a:pt x="1803371" y="5008463"/>
                  <a:pt x="1805941" y="4992079"/>
                  <a:pt x="1810544" y="4969669"/>
                </a:cubicBezTo>
                <a:cubicBezTo>
                  <a:pt x="1825625" y="4896247"/>
                  <a:pt x="1872060" y="4739878"/>
                  <a:pt x="1896269" y="4645819"/>
                </a:cubicBezTo>
                <a:cubicBezTo>
                  <a:pt x="1920478" y="4551760"/>
                  <a:pt x="1949450" y="4456112"/>
                  <a:pt x="1955800" y="4405312"/>
                </a:cubicBezTo>
                <a:cubicBezTo>
                  <a:pt x="1962150" y="4354512"/>
                  <a:pt x="1933178" y="4363244"/>
                  <a:pt x="1934369" y="4341019"/>
                </a:cubicBezTo>
                <a:cubicBezTo>
                  <a:pt x="1935560" y="4318794"/>
                  <a:pt x="1958975" y="4285456"/>
                  <a:pt x="1962944" y="4271962"/>
                </a:cubicBezTo>
                <a:lnTo>
                  <a:pt x="1963930" y="4265469"/>
                </a:lnTo>
                <a:cubicBezTo>
                  <a:pt x="1963242" y="4261990"/>
                  <a:pt x="1958479" y="4265711"/>
                  <a:pt x="1958181" y="4260056"/>
                </a:cubicBezTo>
                <a:cubicBezTo>
                  <a:pt x="1957502" y="4259434"/>
                  <a:pt x="1957604" y="4258699"/>
                  <a:pt x="1958293" y="4251462"/>
                </a:cubicBezTo>
                <a:lnTo>
                  <a:pt x="1960563" y="4226719"/>
                </a:lnTo>
                <a:cubicBezTo>
                  <a:pt x="1964929" y="4177903"/>
                  <a:pt x="1969691" y="4044156"/>
                  <a:pt x="1984375" y="3967162"/>
                </a:cubicBezTo>
                <a:cubicBezTo>
                  <a:pt x="1999059" y="3890168"/>
                  <a:pt x="2021681" y="3819922"/>
                  <a:pt x="2048669" y="3764756"/>
                </a:cubicBezTo>
                <a:cubicBezTo>
                  <a:pt x="2075657" y="3709590"/>
                  <a:pt x="2121694" y="3674666"/>
                  <a:pt x="2146300" y="3636169"/>
                </a:cubicBezTo>
                <a:cubicBezTo>
                  <a:pt x="2170906" y="3597672"/>
                  <a:pt x="2178447" y="3564731"/>
                  <a:pt x="2196306" y="3533775"/>
                </a:cubicBezTo>
                <a:cubicBezTo>
                  <a:pt x="2214165" y="3502819"/>
                  <a:pt x="2230834" y="3473053"/>
                  <a:pt x="2253456" y="3450431"/>
                </a:cubicBezTo>
                <a:cubicBezTo>
                  <a:pt x="2276078" y="3427809"/>
                  <a:pt x="2304058" y="3412926"/>
                  <a:pt x="2332038" y="3398044"/>
                </a:cubicBezTo>
                <a:lnTo>
                  <a:pt x="2369784" y="3379541"/>
                </a:lnTo>
                <a:cubicBezTo>
                  <a:pt x="2368146" y="3344555"/>
                  <a:pt x="2372219" y="3345918"/>
                  <a:pt x="2377281" y="3324225"/>
                </a:cubicBezTo>
                <a:cubicBezTo>
                  <a:pt x="2382837" y="3300413"/>
                  <a:pt x="2384425" y="3280172"/>
                  <a:pt x="2403475" y="3248025"/>
                </a:cubicBezTo>
                <a:cubicBezTo>
                  <a:pt x="2409008" y="3238688"/>
                  <a:pt x="2415880" y="3228347"/>
                  <a:pt x="2424087" y="3217844"/>
                </a:cubicBezTo>
                <a:cubicBezTo>
                  <a:pt x="2429462" y="3202016"/>
                  <a:pt x="2435472" y="3186689"/>
                  <a:pt x="2441574" y="3171825"/>
                </a:cubicBezTo>
                <a:cubicBezTo>
                  <a:pt x="2457052" y="3134122"/>
                  <a:pt x="2457052" y="3114278"/>
                  <a:pt x="2489199" y="3064669"/>
                </a:cubicBezTo>
                <a:cubicBezTo>
                  <a:pt x="2521346" y="3015060"/>
                  <a:pt x="2603896" y="2913460"/>
                  <a:pt x="2634455" y="2874169"/>
                </a:cubicBezTo>
                <a:cubicBezTo>
                  <a:pt x="2665014" y="2834878"/>
                  <a:pt x="2659855" y="2844006"/>
                  <a:pt x="2672555" y="2828925"/>
                </a:cubicBezTo>
                <a:cubicBezTo>
                  <a:pt x="2662633" y="2819003"/>
                  <a:pt x="2622946" y="2797175"/>
                  <a:pt x="2613024" y="2778919"/>
                </a:cubicBezTo>
                <a:cubicBezTo>
                  <a:pt x="2603102" y="2760663"/>
                  <a:pt x="2614215" y="2733674"/>
                  <a:pt x="2613024" y="2719387"/>
                </a:cubicBezTo>
                <a:cubicBezTo>
                  <a:pt x="2611833" y="2705100"/>
                  <a:pt x="2610246" y="2715816"/>
                  <a:pt x="2605880" y="2693194"/>
                </a:cubicBezTo>
                <a:cubicBezTo>
                  <a:pt x="2601514" y="2670572"/>
                  <a:pt x="2583258" y="2607468"/>
                  <a:pt x="2586830" y="2583656"/>
                </a:cubicBezTo>
                <a:cubicBezTo>
                  <a:pt x="2590402" y="2559844"/>
                  <a:pt x="2607865" y="2584053"/>
                  <a:pt x="2627312" y="2550319"/>
                </a:cubicBezTo>
                <a:cubicBezTo>
                  <a:pt x="2646759" y="2516585"/>
                  <a:pt x="2686446" y="2433241"/>
                  <a:pt x="2703512" y="2381250"/>
                </a:cubicBezTo>
                <a:cubicBezTo>
                  <a:pt x="2720578" y="2329259"/>
                  <a:pt x="2721371" y="2280047"/>
                  <a:pt x="2729705" y="2238375"/>
                </a:cubicBezTo>
                <a:cubicBezTo>
                  <a:pt x="2738039" y="2196703"/>
                  <a:pt x="2743596" y="2154238"/>
                  <a:pt x="2753518" y="2131219"/>
                </a:cubicBezTo>
                <a:cubicBezTo>
                  <a:pt x="2763440" y="2108200"/>
                  <a:pt x="2784474" y="2109787"/>
                  <a:pt x="2789237" y="2100262"/>
                </a:cubicBezTo>
                <a:cubicBezTo>
                  <a:pt x="2792809" y="2093118"/>
                  <a:pt x="2781870" y="2107406"/>
                  <a:pt x="2780028" y="2095910"/>
                </a:cubicBezTo>
                <a:lnTo>
                  <a:pt x="2782093" y="2074069"/>
                </a:lnTo>
                <a:cubicBezTo>
                  <a:pt x="2791221" y="2028825"/>
                  <a:pt x="2828527" y="1905397"/>
                  <a:pt x="2844005" y="1828800"/>
                </a:cubicBezTo>
                <a:cubicBezTo>
                  <a:pt x="2859483" y="1752203"/>
                  <a:pt x="2867222" y="1683345"/>
                  <a:pt x="2874962" y="1614487"/>
                </a:cubicBezTo>
                <a:lnTo>
                  <a:pt x="2915516" y="1462850"/>
                </a:lnTo>
                <a:cubicBezTo>
                  <a:pt x="2923556" y="1413343"/>
                  <a:pt x="2931638" y="1362770"/>
                  <a:pt x="2939253" y="1319212"/>
                </a:cubicBezTo>
                <a:cubicBezTo>
                  <a:pt x="2949175" y="1262459"/>
                  <a:pt x="2962668" y="1208881"/>
                  <a:pt x="2967828" y="1166812"/>
                </a:cubicBezTo>
                <a:lnTo>
                  <a:pt x="2969835" y="1120418"/>
                </a:lnTo>
                <a:lnTo>
                  <a:pt x="2960684" y="1116806"/>
                </a:lnTo>
                <a:lnTo>
                  <a:pt x="2882102" y="1071562"/>
                </a:lnTo>
                <a:lnTo>
                  <a:pt x="2829715" y="1009650"/>
                </a:lnTo>
                <a:cubicBezTo>
                  <a:pt x="2832096" y="996156"/>
                  <a:pt x="2838843" y="981075"/>
                  <a:pt x="2836859" y="969169"/>
                </a:cubicBezTo>
                <a:cubicBezTo>
                  <a:pt x="2834875" y="957263"/>
                  <a:pt x="2819396" y="954484"/>
                  <a:pt x="2817809" y="938212"/>
                </a:cubicBezTo>
                <a:cubicBezTo>
                  <a:pt x="2816221" y="921940"/>
                  <a:pt x="2827334" y="871537"/>
                  <a:pt x="2827334" y="871537"/>
                </a:cubicBezTo>
                <a:cubicBezTo>
                  <a:pt x="2829715" y="854868"/>
                  <a:pt x="2810268" y="874713"/>
                  <a:pt x="2832096" y="838200"/>
                </a:cubicBezTo>
                <a:cubicBezTo>
                  <a:pt x="2853924" y="801687"/>
                  <a:pt x="2927346" y="691356"/>
                  <a:pt x="2958302" y="652462"/>
                </a:cubicBezTo>
                <a:cubicBezTo>
                  <a:pt x="2989258" y="613568"/>
                  <a:pt x="3001959" y="616744"/>
                  <a:pt x="3017834" y="602456"/>
                </a:cubicBezTo>
                <a:cubicBezTo>
                  <a:pt x="3033709" y="588168"/>
                  <a:pt x="3044027" y="580231"/>
                  <a:pt x="3053552" y="566737"/>
                </a:cubicBezTo>
                <a:cubicBezTo>
                  <a:pt x="3063077" y="553243"/>
                  <a:pt x="3067443" y="523082"/>
                  <a:pt x="3074984" y="521494"/>
                </a:cubicBezTo>
                <a:cubicBezTo>
                  <a:pt x="3082525" y="519906"/>
                  <a:pt x="3094034" y="548084"/>
                  <a:pt x="3098796" y="557212"/>
                </a:cubicBezTo>
                <a:cubicBezTo>
                  <a:pt x="3103558" y="566340"/>
                  <a:pt x="3097209" y="582215"/>
                  <a:pt x="3103559" y="576262"/>
                </a:cubicBezTo>
                <a:cubicBezTo>
                  <a:pt x="3109909" y="570309"/>
                  <a:pt x="3124990" y="535781"/>
                  <a:pt x="3136896" y="521494"/>
                </a:cubicBezTo>
                <a:cubicBezTo>
                  <a:pt x="3148802" y="507207"/>
                  <a:pt x="3165868" y="493315"/>
                  <a:pt x="3174996" y="490537"/>
                </a:cubicBezTo>
                <a:cubicBezTo>
                  <a:pt x="3184124" y="487759"/>
                  <a:pt x="3191268" y="495300"/>
                  <a:pt x="3191665" y="504825"/>
                </a:cubicBezTo>
                <a:cubicBezTo>
                  <a:pt x="3192062" y="514350"/>
                  <a:pt x="3171821" y="549274"/>
                  <a:pt x="3177377" y="547687"/>
                </a:cubicBezTo>
                <a:cubicBezTo>
                  <a:pt x="3182933" y="546100"/>
                  <a:pt x="3211905" y="502444"/>
                  <a:pt x="3225002" y="495300"/>
                </a:cubicBezTo>
                <a:cubicBezTo>
                  <a:pt x="3238099" y="488156"/>
                  <a:pt x="3250006" y="500459"/>
                  <a:pt x="3255959" y="504825"/>
                </a:cubicBezTo>
                <a:cubicBezTo>
                  <a:pt x="3261912" y="509191"/>
                  <a:pt x="3253578" y="525463"/>
                  <a:pt x="3260721" y="521494"/>
                </a:cubicBezTo>
                <a:cubicBezTo>
                  <a:pt x="3267864" y="517525"/>
                  <a:pt x="3288899" y="484187"/>
                  <a:pt x="3298821" y="481012"/>
                </a:cubicBezTo>
                <a:cubicBezTo>
                  <a:pt x="3308743" y="477837"/>
                  <a:pt x="3320649" y="494507"/>
                  <a:pt x="3320252" y="502444"/>
                </a:cubicBezTo>
                <a:cubicBezTo>
                  <a:pt x="3319855" y="510381"/>
                  <a:pt x="3307949" y="515143"/>
                  <a:pt x="3296440" y="528637"/>
                </a:cubicBezTo>
                <a:cubicBezTo>
                  <a:pt x="3284931" y="542131"/>
                  <a:pt x="3257149" y="569912"/>
                  <a:pt x="3251196" y="583406"/>
                </a:cubicBezTo>
                <a:cubicBezTo>
                  <a:pt x="3245243" y="596900"/>
                  <a:pt x="3245640" y="606822"/>
                  <a:pt x="3260721" y="609600"/>
                </a:cubicBezTo>
                <a:cubicBezTo>
                  <a:pt x="3268857" y="611099"/>
                  <a:pt x="3291891" y="605437"/>
                  <a:pt x="3311347" y="601527"/>
                </a:cubicBezTo>
                <a:lnTo>
                  <a:pt x="3320252" y="588169"/>
                </a:lnTo>
                <a:cubicBezTo>
                  <a:pt x="3339501" y="556022"/>
                  <a:pt x="3358750" y="523875"/>
                  <a:pt x="3370259" y="511969"/>
                </a:cubicBezTo>
                <a:cubicBezTo>
                  <a:pt x="3381768" y="500063"/>
                  <a:pt x="3386134" y="521097"/>
                  <a:pt x="3389309" y="516731"/>
                </a:cubicBezTo>
                <a:cubicBezTo>
                  <a:pt x="3392484" y="512365"/>
                  <a:pt x="3385737" y="496094"/>
                  <a:pt x="3389309" y="485775"/>
                </a:cubicBezTo>
                <a:cubicBezTo>
                  <a:pt x="3392881" y="475456"/>
                  <a:pt x="3402803" y="457597"/>
                  <a:pt x="3410740" y="454819"/>
                </a:cubicBezTo>
                <a:cubicBezTo>
                  <a:pt x="3418677" y="452041"/>
                  <a:pt x="3423440" y="473869"/>
                  <a:pt x="3436934" y="469106"/>
                </a:cubicBezTo>
                <a:cubicBezTo>
                  <a:pt x="3450428" y="464343"/>
                  <a:pt x="3466302" y="439738"/>
                  <a:pt x="3491702" y="426244"/>
                </a:cubicBezTo>
                <a:cubicBezTo>
                  <a:pt x="3517102" y="412750"/>
                  <a:pt x="3562743" y="388144"/>
                  <a:pt x="3589334" y="388144"/>
                </a:cubicBezTo>
                <a:cubicBezTo>
                  <a:pt x="3615925" y="388144"/>
                  <a:pt x="3638546" y="412353"/>
                  <a:pt x="3651246" y="426244"/>
                </a:cubicBezTo>
                <a:cubicBezTo>
                  <a:pt x="3663946" y="440134"/>
                  <a:pt x="3652040" y="452834"/>
                  <a:pt x="3665534" y="471487"/>
                </a:cubicBezTo>
                <a:cubicBezTo>
                  <a:pt x="3679028" y="490140"/>
                  <a:pt x="3719112" y="515937"/>
                  <a:pt x="3732209" y="538162"/>
                </a:cubicBezTo>
                <a:cubicBezTo>
                  <a:pt x="3745306" y="560387"/>
                  <a:pt x="3740146" y="581818"/>
                  <a:pt x="3744115" y="604837"/>
                </a:cubicBezTo>
                <a:cubicBezTo>
                  <a:pt x="3748084" y="627856"/>
                  <a:pt x="3753243" y="649684"/>
                  <a:pt x="3756021" y="676275"/>
                </a:cubicBezTo>
                <a:cubicBezTo>
                  <a:pt x="3758799" y="702866"/>
                  <a:pt x="3766340" y="738187"/>
                  <a:pt x="3760784" y="764381"/>
                </a:cubicBezTo>
                <a:cubicBezTo>
                  <a:pt x="3755228" y="790575"/>
                  <a:pt x="3735384" y="809228"/>
                  <a:pt x="3722684" y="833437"/>
                </a:cubicBezTo>
                <a:cubicBezTo>
                  <a:pt x="3709984" y="857646"/>
                  <a:pt x="3705618" y="836215"/>
                  <a:pt x="3684584" y="909637"/>
                </a:cubicBezTo>
                <a:lnTo>
                  <a:pt x="3679497" y="928780"/>
                </a:lnTo>
                <a:lnTo>
                  <a:pt x="3715541" y="947737"/>
                </a:lnTo>
                <a:cubicBezTo>
                  <a:pt x="3740941" y="971550"/>
                  <a:pt x="3763960" y="992188"/>
                  <a:pt x="3791741" y="1019175"/>
                </a:cubicBezTo>
                <a:cubicBezTo>
                  <a:pt x="3819522" y="1046162"/>
                  <a:pt x="3849287" y="1066800"/>
                  <a:pt x="3882228" y="1109662"/>
                </a:cubicBezTo>
                <a:cubicBezTo>
                  <a:pt x="3915169" y="1152525"/>
                  <a:pt x="3962398" y="1233884"/>
                  <a:pt x="3989385" y="1276350"/>
                </a:cubicBezTo>
                <a:cubicBezTo>
                  <a:pt x="3997532" y="1289169"/>
                  <a:pt x="4004268" y="1298842"/>
                  <a:pt x="4010153" y="1307136"/>
                </a:cubicBezTo>
                <a:cubicBezTo>
                  <a:pt x="4015181" y="1266266"/>
                  <a:pt x="4020139" y="1218961"/>
                  <a:pt x="4025098" y="1190625"/>
                </a:cubicBezTo>
                <a:cubicBezTo>
                  <a:pt x="4030654" y="1158875"/>
                  <a:pt x="4032242" y="1148556"/>
                  <a:pt x="4041767" y="1131094"/>
                </a:cubicBezTo>
                <a:cubicBezTo>
                  <a:pt x="4051292" y="1113631"/>
                  <a:pt x="4071929" y="1110059"/>
                  <a:pt x="4082248" y="1085850"/>
                </a:cubicBezTo>
                <a:cubicBezTo>
                  <a:pt x="4092567" y="1061640"/>
                  <a:pt x="4096933" y="1012428"/>
                  <a:pt x="4103680" y="985837"/>
                </a:cubicBezTo>
                <a:cubicBezTo>
                  <a:pt x="4110427" y="959246"/>
                  <a:pt x="4110030" y="945753"/>
                  <a:pt x="4122730" y="926306"/>
                </a:cubicBezTo>
                <a:cubicBezTo>
                  <a:pt x="4129081" y="916582"/>
                  <a:pt x="4140889" y="904774"/>
                  <a:pt x="4152350" y="894157"/>
                </a:cubicBezTo>
                <a:cubicBezTo>
                  <a:pt x="4154316" y="890816"/>
                  <a:pt x="4156206" y="886605"/>
                  <a:pt x="4158447" y="881062"/>
                </a:cubicBezTo>
                <a:cubicBezTo>
                  <a:pt x="4165987" y="862409"/>
                  <a:pt x="4178688" y="832643"/>
                  <a:pt x="4187022" y="802481"/>
                </a:cubicBezTo>
                <a:cubicBezTo>
                  <a:pt x="4195356" y="772319"/>
                  <a:pt x="4200913" y="719931"/>
                  <a:pt x="4208454" y="700087"/>
                </a:cubicBezTo>
                <a:lnTo>
                  <a:pt x="4239410" y="657225"/>
                </a:lnTo>
                <a:cubicBezTo>
                  <a:pt x="4250919" y="641350"/>
                  <a:pt x="4265207" y="617934"/>
                  <a:pt x="4277510" y="604837"/>
                </a:cubicBezTo>
                <a:cubicBezTo>
                  <a:pt x="4289813" y="591740"/>
                  <a:pt x="4306085" y="594916"/>
                  <a:pt x="4313229" y="578644"/>
                </a:cubicBezTo>
                <a:cubicBezTo>
                  <a:pt x="4320373" y="562372"/>
                  <a:pt x="4320372" y="521493"/>
                  <a:pt x="4320372" y="507206"/>
                </a:cubicBezTo>
                <a:cubicBezTo>
                  <a:pt x="4320372" y="492919"/>
                  <a:pt x="4310848" y="497285"/>
                  <a:pt x="4313229" y="492919"/>
                </a:cubicBezTo>
                <a:lnTo>
                  <a:pt x="4363235" y="454819"/>
                </a:lnTo>
                <a:cubicBezTo>
                  <a:pt x="4363235" y="450056"/>
                  <a:pt x="4348154" y="465931"/>
                  <a:pt x="4363235" y="440531"/>
                </a:cubicBezTo>
                <a:cubicBezTo>
                  <a:pt x="4378316" y="415131"/>
                  <a:pt x="4432688" y="351631"/>
                  <a:pt x="4456104" y="300037"/>
                </a:cubicBezTo>
                <a:cubicBezTo>
                  <a:pt x="4479520" y="248443"/>
                  <a:pt x="4485870" y="180975"/>
                  <a:pt x="4503729" y="130969"/>
                </a:cubicBezTo>
                <a:cubicBezTo>
                  <a:pt x="4521588" y="80963"/>
                  <a:pt x="4552941" y="12303"/>
                  <a:pt x="456326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6862576" y="349636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彼得大帝</a:t>
            </a:r>
            <a:endParaRPr lang="en-US" altLang="zh-CN" dirty="0" smtClean="0">
              <a:solidFill>
                <a:schemeClr val="accent6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124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1169583" y="1638092"/>
            <a:ext cx="4554545" cy="4176464"/>
          </a:xfrm>
          <a:custGeom>
            <a:avLst/>
            <a:gdLst/>
            <a:ahLst/>
            <a:cxnLst/>
            <a:rect l="l" t="t" r="r" b="b"/>
            <a:pathLst>
              <a:path w="9667875" h="8865328">
                <a:moveTo>
                  <a:pt x="8153326" y="6265301"/>
                </a:moveTo>
                <a:cubicBezTo>
                  <a:pt x="8163353" y="6273105"/>
                  <a:pt x="8211638" y="6316428"/>
                  <a:pt x="8231942" y="6338991"/>
                </a:cubicBezTo>
                <a:lnTo>
                  <a:pt x="8181975" y="6293578"/>
                </a:lnTo>
                <a:cubicBezTo>
                  <a:pt x="8153797" y="6267384"/>
                  <a:pt x="8147844" y="6261034"/>
                  <a:pt x="8153326" y="6265301"/>
                </a:cubicBezTo>
                <a:close/>
                <a:moveTo>
                  <a:pt x="4897562" y="8"/>
                </a:moveTo>
                <a:cubicBezTo>
                  <a:pt x="4952504" y="-165"/>
                  <a:pt x="5003800" y="2315"/>
                  <a:pt x="5048250" y="7078"/>
                </a:cubicBezTo>
                <a:cubicBezTo>
                  <a:pt x="5226050" y="26128"/>
                  <a:pt x="5365750" y="159478"/>
                  <a:pt x="5457825" y="197578"/>
                </a:cubicBezTo>
                <a:cubicBezTo>
                  <a:pt x="5549900" y="235678"/>
                  <a:pt x="5541963" y="203928"/>
                  <a:pt x="5600700" y="235678"/>
                </a:cubicBezTo>
                <a:cubicBezTo>
                  <a:pt x="5659437" y="267428"/>
                  <a:pt x="5762625" y="319816"/>
                  <a:pt x="5810250" y="388078"/>
                </a:cubicBezTo>
                <a:cubicBezTo>
                  <a:pt x="5857875" y="456340"/>
                  <a:pt x="5875338" y="578578"/>
                  <a:pt x="5886450" y="645253"/>
                </a:cubicBezTo>
                <a:cubicBezTo>
                  <a:pt x="5897563" y="711928"/>
                  <a:pt x="5887244" y="750028"/>
                  <a:pt x="5876925" y="788128"/>
                </a:cubicBezTo>
                <a:cubicBezTo>
                  <a:pt x="5902325" y="791303"/>
                  <a:pt x="5878513" y="770665"/>
                  <a:pt x="5953125" y="797653"/>
                </a:cubicBezTo>
                <a:cubicBezTo>
                  <a:pt x="6027738" y="824640"/>
                  <a:pt x="6205538" y="870678"/>
                  <a:pt x="6324600" y="950053"/>
                </a:cubicBezTo>
                <a:cubicBezTo>
                  <a:pt x="6443662" y="1029428"/>
                  <a:pt x="6556375" y="1140553"/>
                  <a:pt x="6667500" y="1273903"/>
                </a:cubicBezTo>
                <a:cubicBezTo>
                  <a:pt x="6778625" y="1407253"/>
                  <a:pt x="6932613" y="1572353"/>
                  <a:pt x="6991350" y="1750153"/>
                </a:cubicBezTo>
                <a:cubicBezTo>
                  <a:pt x="7050087" y="1927953"/>
                  <a:pt x="7019925" y="2191478"/>
                  <a:pt x="7019925" y="2340703"/>
                </a:cubicBezTo>
                <a:cubicBezTo>
                  <a:pt x="7019925" y="2489928"/>
                  <a:pt x="6978650" y="2545491"/>
                  <a:pt x="6991350" y="2645503"/>
                </a:cubicBezTo>
                <a:cubicBezTo>
                  <a:pt x="7004050" y="2745515"/>
                  <a:pt x="7072313" y="2809016"/>
                  <a:pt x="7096125" y="2940778"/>
                </a:cubicBezTo>
                <a:cubicBezTo>
                  <a:pt x="7119937" y="3072540"/>
                  <a:pt x="7151688" y="3245578"/>
                  <a:pt x="7134225" y="3436078"/>
                </a:cubicBezTo>
                <a:cubicBezTo>
                  <a:pt x="7116763" y="3626578"/>
                  <a:pt x="7010400" y="3928203"/>
                  <a:pt x="6991350" y="4083778"/>
                </a:cubicBezTo>
                <a:cubicBezTo>
                  <a:pt x="6972300" y="4239353"/>
                  <a:pt x="7026275" y="4242528"/>
                  <a:pt x="7019925" y="4369528"/>
                </a:cubicBezTo>
                <a:cubicBezTo>
                  <a:pt x="7013575" y="4496528"/>
                  <a:pt x="6975475" y="4698141"/>
                  <a:pt x="6953250" y="4845778"/>
                </a:cubicBezTo>
                <a:cubicBezTo>
                  <a:pt x="6931025" y="4993415"/>
                  <a:pt x="6908800" y="5124384"/>
                  <a:pt x="6886575" y="5255353"/>
                </a:cubicBezTo>
                <a:cubicBezTo>
                  <a:pt x="6835775" y="5195028"/>
                  <a:pt x="6767513" y="5087078"/>
                  <a:pt x="6734175" y="5074378"/>
                </a:cubicBezTo>
                <a:lnTo>
                  <a:pt x="6677025" y="5179153"/>
                </a:lnTo>
                <a:cubicBezTo>
                  <a:pt x="6711950" y="5229953"/>
                  <a:pt x="6745288" y="5264878"/>
                  <a:pt x="6781800" y="5331553"/>
                </a:cubicBezTo>
                <a:cubicBezTo>
                  <a:pt x="6818312" y="5398228"/>
                  <a:pt x="6831013" y="5517291"/>
                  <a:pt x="6896100" y="5579203"/>
                </a:cubicBezTo>
                <a:cubicBezTo>
                  <a:pt x="7054850" y="5655403"/>
                  <a:pt x="7204075" y="5723666"/>
                  <a:pt x="7372350" y="5807803"/>
                </a:cubicBezTo>
                <a:cubicBezTo>
                  <a:pt x="7526764" y="5885009"/>
                  <a:pt x="7685188" y="5926125"/>
                  <a:pt x="7858238" y="6049501"/>
                </a:cubicBezTo>
                <a:cubicBezTo>
                  <a:pt x="8050398" y="6167265"/>
                  <a:pt x="8148621" y="6294389"/>
                  <a:pt x="8220075" y="6341203"/>
                </a:cubicBezTo>
                <a:cubicBezTo>
                  <a:pt x="8247027" y="6358862"/>
                  <a:pt x="8245278" y="6353124"/>
                  <a:pt x="8231942" y="6338991"/>
                </a:cubicBezTo>
                <a:cubicBezTo>
                  <a:pt x="8385860" y="6477473"/>
                  <a:pt x="8724990" y="6774616"/>
                  <a:pt x="8896350" y="6969853"/>
                </a:cubicBezTo>
                <a:cubicBezTo>
                  <a:pt x="9090025" y="7190515"/>
                  <a:pt x="9224963" y="7401653"/>
                  <a:pt x="9344025" y="7617553"/>
                </a:cubicBezTo>
                <a:cubicBezTo>
                  <a:pt x="9463088" y="7833453"/>
                  <a:pt x="9556750" y="8057291"/>
                  <a:pt x="9610725" y="8265253"/>
                </a:cubicBezTo>
                <a:cubicBezTo>
                  <a:pt x="9664700" y="8473215"/>
                  <a:pt x="9666287" y="8669271"/>
                  <a:pt x="9667875" y="8865328"/>
                </a:cubicBezTo>
                <a:lnTo>
                  <a:pt x="0" y="8855803"/>
                </a:lnTo>
                <a:lnTo>
                  <a:pt x="0" y="8227153"/>
                </a:lnTo>
                <a:cubicBezTo>
                  <a:pt x="57150" y="8014428"/>
                  <a:pt x="77788" y="7822340"/>
                  <a:pt x="171450" y="7588978"/>
                </a:cubicBezTo>
                <a:cubicBezTo>
                  <a:pt x="265112" y="7355616"/>
                  <a:pt x="415925" y="7047641"/>
                  <a:pt x="561975" y="6826978"/>
                </a:cubicBezTo>
                <a:cubicBezTo>
                  <a:pt x="708025" y="6606315"/>
                  <a:pt x="898525" y="6418990"/>
                  <a:pt x="1047750" y="6265003"/>
                </a:cubicBezTo>
                <a:cubicBezTo>
                  <a:pt x="1196975" y="6111016"/>
                  <a:pt x="1457325" y="5903053"/>
                  <a:pt x="1457325" y="5903053"/>
                </a:cubicBezTo>
                <a:cubicBezTo>
                  <a:pt x="1516980" y="5859855"/>
                  <a:pt x="1596461" y="5806993"/>
                  <a:pt x="1681451" y="5752713"/>
                </a:cubicBezTo>
                <a:cubicBezTo>
                  <a:pt x="1715440" y="5724814"/>
                  <a:pt x="1748810" y="5698427"/>
                  <a:pt x="1781175" y="5674453"/>
                </a:cubicBezTo>
                <a:cubicBezTo>
                  <a:pt x="1909762" y="5579203"/>
                  <a:pt x="1998662" y="5517291"/>
                  <a:pt x="2143125" y="5445853"/>
                </a:cubicBezTo>
                <a:cubicBezTo>
                  <a:pt x="2287588" y="5374415"/>
                  <a:pt x="2506663" y="5298215"/>
                  <a:pt x="2647950" y="5245828"/>
                </a:cubicBezTo>
                <a:cubicBezTo>
                  <a:pt x="2789237" y="5193441"/>
                  <a:pt x="2867025" y="5201378"/>
                  <a:pt x="2990850" y="5131528"/>
                </a:cubicBezTo>
                <a:cubicBezTo>
                  <a:pt x="3114675" y="5061678"/>
                  <a:pt x="3284538" y="4917215"/>
                  <a:pt x="3390900" y="4826728"/>
                </a:cubicBezTo>
                <a:cubicBezTo>
                  <a:pt x="3497262" y="4736241"/>
                  <a:pt x="3563143" y="4662422"/>
                  <a:pt x="3629025" y="4588603"/>
                </a:cubicBezTo>
                <a:cubicBezTo>
                  <a:pt x="3590925" y="4534628"/>
                  <a:pt x="3525837" y="4487003"/>
                  <a:pt x="3514725" y="4426678"/>
                </a:cubicBezTo>
                <a:cubicBezTo>
                  <a:pt x="3503613" y="4366353"/>
                  <a:pt x="3525838" y="4339365"/>
                  <a:pt x="3562350" y="4226653"/>
                </a:cubicBezTo>
                <a:cubicBezTo>
                  <a:pt x="3598862" y="4113941"/>
                  <a:pt x="3706813" y="3850415"/>
                  <a:pt x="3733800" y="3750403"/>
                </a:cubicBezTo>
                <a:cubicBezTo>
                  <a:pt x="3760787" y="3650391"/>
                  <a:pt x="3748087" y="3667853"/>
                  <a:pt x="3724275" y="3626578"/>
                </a:cubicBezTo>
                <a:cubicBezTo>
                  <a:pt x="3700463" y="3585303"/>
                  <a:pt x="3638550" y="3563078"/>
                  <a:pt x="3590925" y="3502753"/>
                </a:cubicBezTo>
                <a:cubicBezTo>
                  <a:pt x="3543300" y="3442428"/>
                  <a:pt x="3490912" y="3353528"/>
                  <a:pt x="3438525" y="3264628"/>
                </a:cubicBezTo>
                <a:cubicBezTo>
                  <a:pt x="3400425" y="3385278"/>
                  <a:pt x="3348037" y="3553553"/>
                  <a:pt x="3324225" y="3626578"/>
                </a:cubicBezTo>
                <a:cubicBezTo>
                  <a:pt x="3300412" y="3699603"/>
                  <a:pt x="3348037" y="3667853"/>
                  <a:pt x="3295650" y="3702778"/>
                </a:cubicBezTo>
                <a:cubicBezTo>
                  <a:pt x="3243262" y="3737703"/>
                  <a:pt x="3057525" y="3834541"/>
                  <a:pt x="3009900" y="3836128"/>
                </a:cubicBezTo>
                <a:cubicBezTo>
                  <a:pt x="3009900" y="3791678"/>
                  <a:pt x="3001963" y="3747228"/>
                  <a:pt x="3009900" y="3702778"/>
                </a:cubicBezTo>
                <a:cubicBezTo>
                  <a:pt x="3017837" y="3658328"/>
                  <a:pt x="3057525" y="3569428"/>
                  <a:pt x="3057525" y="3569428"/>
                </a:cubicBezTo>
                <a:cubicBezTo>
                  <a:pt x="3054350" y="3539265"/>
                  <a:pt x="3040062" y="3536091"/>
                  <a:pt x="2990850" y="3521803"/>
                </a:cubicBezTo>
                <a:cubicBezTo>
                  <a:pt x="2941637" y="3507516"/>
                  <a:pt x="2820987" y="3456716"/>
                  <a:pt x="2762250" y="3483703"/>
                </a:cubicBezTo>
                <a:cubicBezTo>
                  <a:pt x="2703513" y="3510690"/>
                  <a:pt x="2678113" y="3612290"/>
                  <a:pt x="2638425" y="3683728"/>
                </a:cubicBezTo>
                <a:cubicBezTo>
                  <a:pt x="2598737" y="3755166"/>
                  <a:pt x="2559050" y="3875816"/>
                  <a:pt x="2524125" y="3912328"/>
                </a:cubicBezTo>
                <a:cubicBezTo>
                  <a:pt x="2489200" y="3948840"/>
                  <a:pt x="2460625" y="3936140"/>
                  <a:pt x="2428875" y="3902803"/>
                </a:cubicBezTo>
                <a:cubicBezTo>
                  <a:pt x="2397125" y="3869466"/>
                  <a:pt x="2341562" y="3785328"/>
                  <a:pt x="2333625" y="3712303"/>
                </a:cubicBezTo>
                <a:cubicBezTo>
                  <a:pt x="2325688" y="3639278"/>
                  <a:pt x="2339975" y="3556728"/>
                  <a:pt x="2381250" y="3464653"/>
                </a:cubicBezTo>
                <a:cubicBezTo>
                  <a:pt x="2422525" y="3372578"/>
                  <a:pt x="2501900" y="3266215"/>
                  <a:pt x="2581275" y="3159853"/>
                </a:cubicBezTo>
                <a:lnTo>
                  <a:pt x="3209925" y="2197828"/>
                </a:lnTo>
                <a:cubicBezTo>
                  <a:pt x="3187700" y="2191478"/>
                  <a:pt x="3182937" y="2208941"/>
                  <a:pt x="3143250" y="2178778"/>
                </a:cubicBezTo>
                <a:cubicBezTo>
                  <a:pt x="3103562" y="2148616"/>
                  <a:pt x="3011487" y="2097816"/>
                  <a:pt x="2971800" y="2016853"/>
                </a:cubicBezTo>
                <a:cubicBezTo>
                  <a:pt x="2932112" y="1935891"/>
                  <a:pt x="2901950" y="1796190"/>
                  <a:pt x="2905125" y="1693003"/>
                </a:cubicBezTo>
                <a:cubicBezTo>
                  <a:pt x="2908300" y="1589816"/>
                  <a:pt x="2944813" y="1483453"/>
                  <a:pt x="2990850" y="1397728"/>
                </a:cubicBezTo>
                <a:cubicBezTo>
                  <a:pt x="3036887" y="1312003"/>
                  <a:pt x="3111500" y="1243740"/>
                  <a:pt x="3181350" y="1178653"/>
                </a:cubicBezTo>
                <a:cubicBezTo>
                  <a:pt x="3251200" y="1113566"/>
                  <a:pt x="3351213" y="1051653"/>
                  <a:pt x="3409950" y="1007203"/>
                </a:cubicBezTo>
                <a:cubicBezTo>
                  <a:pt x="3468687" y="962753"/>
                  <a:pt x="3462338" y="1000853"/>
                  <a:pt x="3543300" y="911953"/>
                </a:cubicBezTo>
                <a:cubicBezTo>
                  <a:pt x="3624262" y="823053"/>
                  <a:pt x="3754437" y="611916"/>
                  <a:pt x="3895725" y="473803"/>
                </a:cubicBezTo>
                <a:cubicBezTo>
                  <a:pt x="4037013" y="335690"/>
                  <a:pt x="4198938" y="161065"/>
                  <a:pt x="4391025" y="83278"/>
                </a:cubicBezTo>
                <a:cubicBezTo>
                  <a:pt x="4535090" y="24938"/>
                  <a:pt x="4732734" y="530"/>
                  <a:pt x="4897562" y="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5724128" y="335699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accent6">
                    <a:lumMod val="50000"/>
                  </a:schemeClr>
                </a:solidFill>
              </a:rPr>
              <a:t>孟子</a:t>
            </a:r>
            <a:endParaRPr lang="zh-CN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842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3"/>
          <p:cNvSpPr/>
          <p:nvPr/>
        </p:nvSpPr>
        <p:spPr>
          <a:xfrm>
            <a:off x="2771800" y="1124744"/>
            <a:ext cx="3240360" cy="3213809"/>
          </a:xfrm>
          <a:custGeom>
            <a:avLst/>
            <a:gdLst/>
            <a:ahLst/>
            <a:cxnLst/>
            <a:rect l="l" t="t" r="r" b="b"/>
            <a:pathLst>
              <a:path w="6294120" h="6242548">
                <a:moveTo>
                  <a:pt x="2633980" y="2309358"/>
                </a:moveTo>
                <a:cubicBezTo>
                  <a:pt x="2642447" y="2309358"/>
                  <a:pt x="2638213" y="2337933"/>
                  <a:pt x="2633980" y="2366508"/>
                </a:cubicBezTo>
                <a:cubicBezTo>
                  <a:pt x="2629747" y="2395083"/>
                  <a:pt x="2646680" y="2463875"/>
                  <a:pt x="2633980" y="2506208"/>
                </a:cubicBezTo>
                <a:cubicBezTo>
                  <a:pt x="2621280" y="2548541"/>
                  <a:pt x="2574713" y="2589816"/>
                  <a:pt x="2557780" y="2620508"/>
                </a:cubicBezTo>
                <a:cubicBezTo>
                  <a:pt x="2540847" y="2651200"/>
                  <a:pt x="2537672" y="2654375"/>
                  <a:pt x="2532380" y="2690358"/>
                </a:cubicBezTo>
                <a:cubicBezTo>
                  <a:pt x="2527088" y="2726341"/>
                  <a:pt x="2535555" y="2791958"/>
                  <a:pt x="2526030" y="2836408"/>
                </a:cubicBezTo>
                <a:cubicBezTo>
                  <a:pt x="2516505" y="2880858"/>
                  <a:pt x="2510155" y="2938008"/>
                  <a:pt x="2475230" y="2957058"/>
                </a:cubicBezTo>
                <a:cubicBezTo>
                  <a:pt x="2440305" y="2976108"/>
                  <a:pt x="2347172" y="2973991"/>
                  <a:pt x="2316480" y="2950708"/>
                </a:cubicBezTo>
                <a:cubicBezTo>
                  <a:pt x="2285788" y="2927425"/>
                  <a:pt x="2282613" y="2857574"/>
                  <a:pt x="2291080" y="2817358"/>
                </a:cubicBezTo>
                <a:cubicBezTo>
                  <a:pt x="2299547" y="2777142"/>
                  <a:pt x="2338705" y="2734808"/>
                  <a:pt x="2367280" y="2709408"/>
                </a:cubicBezTo>
                <a:cubicBezTo>
                  <a:pt x="2395855" y="2684008"/>
                  <a:pt x="2442422" y="2685066"/>
                  <a:pt x="2462530" y="2664958"/>
                </a:cubicBezTo>
                <a:cubicBezTo>
                  <a:pt x="2482638" y="2644850"/>
                  <a:pt x="2467822" y="2614158"/>
                  <a:pt x="2487930" y="2588758"/>
                </a:cubicBezTo>
                <a:cubicBezTo>
                  <a:pt x="2508038" y="2563358"/>
                  <a:pt x="2567305" y="2549600"/>
                  <a:pt x="2583180" y="2512558"/>
                </a:cubicBezTo>
                <a:cubicBezTo>
                  <a:pt x="2599055" y="2475516"/>
                  <a:pt x="2574713" y="2400375"/>
                  <a:pt x="2583180" y="2366508"/>
                </a:cubicBezTo>
                <a:cubicBezTo>
                  <a:pt x="2591647" y="2332641"/>
                  <a:pt x="2625513" y="2309358"/>
                  <a:pt x="2633980" y="2309358"/>
                </a:cubicBezTo>
                <a:close/>
                <a:moveTo>
                  <a:pt x="3508296" y="1083"/>
                </a:moveTo>
                <a:cubicBezTo>
                  <a:pt x="3572061" y="-984"/>
                  <a:pt x="3634634" y="-190"/>
                  <a:pt x="3694430" y="4308"/>
                </a:cubicBezTo>
                <a:cubicBezTo>
                  <a:pt x="3933613" y="22300"/>
                  <a:pt x="4171738" y="99558"/>
                  <a:pt x="4380230" y="182108"/>
                </a:cubicBezTo>
                <a:cubicBezTo>
                  <a:pt x="4588722" y="264658"/>
                  <a:pt x="4824730" y="427641"/>
                  <a:pt x="4945380" y="499608"/>
                </a:cubicBezTo>
                <a:cubicBezTo>
                  <a:pt x="5066030" y="571575"/>
                  <a:pt x="5081905" y="566283"/>
                  <a:pt x="5104130" y="613908"/>
                </a:cubicBezTo>
                <a:cubicBezTo>
                  <a:pt x="5093547" y="681641"/>
                  <a:pt x="5095663" y="714450"/>
                  <a:pt x="5072380" y="817108"/>
                </a:cubicBezTo>
                <a:cubicBezTo>
                  <a:pt x="5049097" y="919766"/>
                  <a:pt x="5018405" y="1097566"/>
                  <a:pt x="4964430" y="1229858"/>
                </a:cubicBezTo>
                <a:cubicBezTo>
                  <a:pt x="4910455" y="1362150"/>
                  <a:pt x="4807797" y="1517725"/>
                  <a:pt x="4748530" y="1610858"/>
                </a:cubicBezTo>
                <a:cubicBezTo>
                  <a:pt x="4689263" y="1703991"/>
                  <a:pt x="4636347" y="1743150"/>
                  <a:pt x="4608830" y="1788658"/>
                </a:cubicBezTo>
                <a:cubicBezTo>
                  <a:pt x="4581313" y="1834166"/>
                  <a:pt x="4595072" y="1860625"/>
                  <a:pt x="4583430" y="1883908"/>
                </a:cubicBezTo>
                <a:cubicBezTo>
                  <a:pt x="4571788" y="1907191"/>
                  <a:pt x="4548505" y="1897666"/>
                  <a:pt x="4538980" y="1928358"/>
                </a:cubicBezTo>
                <a:cubicBezTo>
                  <a:pt x="4536510" y="1936319"/>
                  <a:pt x="4537030" y="1945632"/>
                  <a:pt x="4538506" y="1956074"/>
                </a:cubicBezTo>
                <a:cubicBezTo>
                  <a:pt x="4544445" y="1957455"/>
                  <a:pt x="4549209" y="1960950"/>
                  <a:pt x="4552732" y="1965427"/>
                </a:cubicBezTo>
                <a:cubicBezTo>
                  <a:pt x="4571255" y="1988966"/>
                  <a:pt x="4577070" y="2091595"/>
                  <a:pt x="4588799" y="2121195"/>
                </a:cubicBezTo>
                <a:cubicBezTo>
                  <a:pt x="4600529" y="2150794"/>
                  <a:pt x="4611972" y="2109099"/>
                  <a:pt x="4623105" y="2143021"/>
                </a:cubicBezTo>
                <a:cubicBezTo>
                  <a:pt x="4634238" y="2176942"/>
                  <a:pt x="4636783" y="2278863"/>
                  <a:pt x="4655600" y="2324725"/>
                </a:cubicBezTo>
                <a:cubicBezTo>
                  <a:pt x="4674416" y="2370588"/>
                  <a:pt x="4723908" y="2395023"/>
                  <a:pt x="4736004" y="2418195"/>
                </a:cubicBezTo>
                <a:cubicBezTo>
                  <a:pt x="4748100" y="2441368"/>
                  <a:pt x="4719349" y="2441294"/>
                  <a:pt x="4728174" y="2463756"/>
                </a:cubicBezTo>
                <a:cubicBezTo>
                  <a:pt x="4736999" y="2486218"/>
                  <a:pt x="4766338" y="2530939"/>
                  <a:pt x="4788955" y="2552969"/>
                </a:cubicBezTo>
                <a:cubicBezTo>
                  <a:pt x="4811572" y="2574999"/>
                  <a:pt x="4849792" y="2574045"/>
                  <a:pt x="4863878" y="2595936"/>
                </a:cubicBezTo>
                <a:cubicBezTo>
                  <a:pt x="4877964" y="2617827"/>
                  <a:pt x="4880908" y="2654767"/>
                  <a:pt x="4873470" y="2684317"/>
                </a:cubicBezTo>
                <a:cubicBezTo>
                  <a:pt x="4866032" y="2713867"/>
                  <a:pt x="4848023" y="2763726"/>
                  <a:pt x="4819248" y="2773236"/>
                </a:cubicBezTo>
                <a:cubicBezTo>
                  <a:pt x="4790473" y="2782747"/>
                  <a:pt x="4724603" y="2764346"/>
                  <a:pt x="4700819" y="2741379"/>
                </a:cubicBezTo>
                <a:cubicBezTo>
                  <a:pt x="4677035" y="2718411"/>
                  <a:pt x="4681023" y="2666880"/>
                  <a:pt x="4676546" y="2635429"/>
                </a:cubicBezTo>
                <a:cubicBezTo>
                  <a:pt x="4672068" y="2603979"/>
                  <a:pt x="4678455" y="2574543"/>
                  <a:pt x="4673952" y="2552676"/>
                </a:cubicBezTo>
                <a:cubicBezTo>
                  <a:pt x="4669449" y="2530809"/>
                  <a:pt x="4659613" y="2538264"/>
                  <a:pt x="4649532" y="2504228"/>
                </a:cubicBezTo>
                <a:cubicBezTo>
                  <a:pt x="4639451" y="2470192"/>
                  <a:pt x="4626816" y="2383205"/>
                  <a:pt x="4613465" y="2348460"/>
                </a:cubicBezTo>
                <a:cubicBezTo>
                  <a:pt x="4600113" y="2313715"/>
                  <a:pt x="4579298" y="2318102"/>
                  <a:pt x="4569421" y="2295755"/>
                </a:cubicBezTo>
                <a:cubicBezTo>
                  <a:pt x="4559544" y="2273407"/>
                  <a:pt x="4560693" y="2234958"/>
                  <a:pt x="4554201" y="2214372"/>
                </a:cubicBezTo>
                <a:cubicBezTo>
                  <a:pt x="4547709" y="2193785"/>
                  <a:pt x="4543818" y="2206982"/>
                  <a:pt x="4530466" y="2172237"/>
                </a:cubicBezTo>
                <a:cubicBezTo>
                  <a:pt x="4524917" y="2157796"/>
                  <a:pt x="4514219" y="2128102"/>
                  <a:pt x="4504118" y="2095775"/>
                </a:cubicBezTo>
                <a:cubicBezTo>
                  <a:pt x="4460473" y="2149850"/>
                  <a:pt x="4385427" y="2213729"/>
                  <a:pt x="4310380" y="2277608"/>
                </a:cubicBezTo>
                <a:lnTo>
                  <a:pt x="4295553" y="2330562"/>
                </a:lnTo>
                <a:cubicBezTo>
                  <a:pt x="4318448" y="2339172"/>
                  <a:pt x="4355769" y="2365250"/>
                  <a:pt x="4367530" y="2391908"/>
                </a:cubicBezTo>
                <a:cubicBezTo>
                  <a:pt x="4383405" y="2427891"/>
                  <a:pt x="4361180" y="2507266"/>
                  <a:pt x="4373880" y="2544308"/>
                </a:cubicBezTo>
                <a:cubicBezTo>
                  <a:pt x="4386580" y="2581350"/>
                  <a:pt x="4425738" y="2592991"/>
                  <a:pt x="4443730" y="2614158"/>
                </a:cubicBezTo>
                <a:cubicBezTo>
                  <a:pt x="4461722" y="2635325"/>
                  <a:pt x="4465955" y="2654375"/>
                  <a:pt x="4481830" y="2671308"/>
                </a:cubicBezTo>
                <a:cubicBezTo>
                  <a:pt x="4497705" y="2688241"/>
                  <a:pt x="4526280" y="2700941"/>
                  <a:pt x="4538980" y="2715758"/>
                </a:cubicBezTo>
                <a:cubicBezTo>
                  <a:pt x="4551680" y="2730575"/>
                  <a:pt x="4558030" y="2739041"/>
                  <a:pt x="4558030" y="2760208"/>
                </a:cubicBezTo>
                <a:cubicBezTo>
                  <a:pt x="4558030" y="2781375"/>
                  <a:pt x="4555913" y="2817358"/>
                  <a:pt x="4538980" y="2842758"/>
                </a:cubicBezTo>
                <a:cubicBezTo>
                  <a:pt x="4522047" y="2868158"/>
                  <a:pt x="4482888" y="2913666"/>
                  <a:pt x="4456430" y="2912608"/>
                </a:cubicBezTo>
                <a:cubicBezTo>
                  <a:pt x="4429972" y="2911550"/>
                  <a:pt x="4396105" y="2857575"/>
                  <a:pt x="4380230" y="2836408"/>
                </a:cubicBezTo>
                <a:cubicBezTo>
                  <a:pt x="4364355" y="2815241"/>
                  <a:pt x="4355888" y="2809950"/>
                  <a:pt x="4361180" y="2785608"/>
                </a:cubicBezTo>
                <a:cubicBezTo>
                  <a:pt x="4366472" y="2761266"/>
                  <a:pt x="4410922" y="2716816"/>
                  <a:pt x="4411980" y="2690358"/>
                </a:cubicBezTo>
                <a:cubicBezTo>
                  <a:pt x="4413038" y="2663900"/>
                  <a:pt x="4382347" y="2654375"/>
                  <a:pt x="4367530" y="2626858"/>
                </a:cubicBezTo>
                <a:cubicBezTo>
                  <a:pt x="4352713" y="2599341"/>
                  <a:pt x="4333663" y="2557008"/>
                  <a:pt x="4323080" y="2525258"/>
                </a:cubicBezTo>
                <a:cubicBezTo>
                  <a:pt x="4312497" y="2493508"/>
                  <a:pt x="4313555" y="2461758"/>
                  <a:pt x="4304030" y="2436358"/>
                </a:cubicBezTo>
                <a:cubicBezTo>
                  <a:pt x="4299152" y="2423349"/>
                  <a:pt x="4289832" y="2397291"/>
                  <a:pt x="4283406" y="2373945"/>
                </a:cubicBezTo>
                <a:lnTo>
                  <a:pt x="4221480" y="2595108"/>
                </a:lnTo>
                <a:lnTo>
                  <a:pt x="4141649" y="2816178"/>
                </a:lnTo>
                <a:lnTo>
                  <a:pt x="4175760" y="2836408"/>
                </a:lnTo>
                <a:cubicBezTo>
                  <a:pt x="4217670" y="2864348"/>
                  <a:pt x="4234180" y="2869428"/>
                  <a:pt x="4274820" y="2920228"/>
                </a:cubicBezTo>
                <a:cubicBezTo>
                  <a:pt x="4315460" y="2971028"/>
                  <a:pt x="4372610" y="3071358"/>
                  <a:pt x="4419600" y="3141208"/>
                </a:cubicBezTo>
                <a:cubicBezTo>
                  <a:pt x="4466590" y="3211058"/>
                  <a:pt x="4518660" y="3298688"/>
                  <a:pt x="4556760" y="3339328"/>
                </a:cubicBezTo>
                <a:cubicBezTo>
                  <a:pt x="4594860" y="3379968"/>
                  <a:pt x="4621530" y="3359648"/>
                  <a:pt x="4648200" y="3385048"/>
                </a:cubicBezTo>
                <a:cubicBezTo>
                  <a:pt x="4674870" y="3410448"/>
                  <a:pt x="4673600" y="3462518"/>
                  <a:pt x="4716780" y="3491728"/>
                </a:cubicBezTo>
                <a:cubicBezTo>
                  <a:pt x="4759960" y="3520938"/>
                  <a:pt x="4851400" y="3541258"/>
                  <a:pt x="4907280" y="3560308"/>
                </a:cubicBezTo>
                <a:cubicBezTo>
                  <a:pt x="4963160" y="3579358"/>
                  <a:pt x="4958080" y="3545068"/>
                  <a:pt x="5052060" y="3606028"/>
                </a:cubicBezTo>
                <a:cubicBezTo>
                  <a:pt x="5146040" y="3666988"/>
                  <a:pt x="5334000" y="3815578"/>
                  <a:pt x="5471160" y="3926068"/>
                </a:cubicBezTo>
                <a:cubicBezTo>
                  <a:pt x="5608320" y="4036558"/>
                  <a:pt x="5778500" y="4150858"/>
                  <a:pt x="5875020" y="4268968"/>
                </a:cubicBezTo>
                <a:cubicBezTo>
                  <a:pt x="5971540" y="4387078"/>
                  <a:pt x="5991860" y="4512808"/>
                  <a:pt x="6050280" y="4634728"/>
                </a:cubicBezTo>
                <a:lnTo>
                  <a:pt x="6210300" y="5267188"/>
                </a:lnTo>
                <a:lnTo>
                  <a:pt x="6294120" y="6219688"/>
                </a:lnTo>
                <a:lnTo>
                  <a:pt x="0" y="6242548"/>
                </a:lnTo>
                <a:cubicBezTo>
                  <a:pt x="5080" y="6185398"/>
                  <a:pt x="7620" y="6151108"/>
                  <a:pt x="60960" y="5952988"/>
                </a:cubicBezTo>
                <a:cubicBezTo>
                  <a:pt x="114300" y="5754868"/>
                  <a:pt x="247650" y="5269728"/>
                  <a:pt x="320040" y="5053828"/>
                </a:cubicBezTo>
                <a:cubicBezTo>
                  <a:pt x="392430" y="4837928"/>
                  <a:pt x="434340" y="4813798"/>
                  <a:pt x="495300" y="4657588"/>
                </a:cubicBezTo>
                <a:cubicBezTo>
                  <a:pt x="556260" y="4501378"/>
                  <a:pt x="612140" y="4241028"/>
                  <a:pt x="685800" y="4116568"/>
                </a:cubicBezTo>
                <a:cubicBezTo>
                  <a:pt x="759460" y="3992108"/>
                  <a:pt x="850900" y="3942578"/>
                  <a:pt x="937260" y="3910828"/>
                </a:cubicBezTo>
                <a:cubicBezTo>
                  <a:pt x="1023620" y="3879078"/>
                  <a:pt x="1146810" y="3934958"/>
                  <a:pt x="1203960" y="3926068"/>
                </a:cubicBezTo>
                <a:cubicBezTo>
                  <a:pt x="1261110" y="3917178"/>
                  <a:pt x="1267460" y="3887968"/>
                  <a:pt x="1280160" y="3857488"/>
                </a:cubicBezTo>
                <a:cubicBezTo>
                  <a:pt x="1292860" y="3827008"/>
                  <a:pt x="1258570" y="3783828"/>
                  <a:pt x="1280160" y="3743188"/>
                </a:cubicBezTo>
                <a:cubicBezTo>
                  <a:pt x="1301750" y="3702548"/>
                  <a:pt x="1366520" y="3632698"/>
                  <a:pt x="1409700" y="3613648"/>
                </a:cubicBezTo>
                <a:cubicBezTo>
                  <a:pt x="1452392" y="3594813"/>
                  <a:pt x="1516189" y="3626879"/>
                  <a:pt x="1538502" y="3628711"/>
                </a:cubicBezTo>
                <a:cubicBezTo>
                  <a:pt x="1535068" y="3661413"/>
                  <a:pt x="1559482" y="3630079"/>
                  <a:pt x="1539240" y="3628888"/>
                </a:cubicBezTo>
                <a:lnTo>
                  <a:pt x="1538502" y="3628711"/>
                </a:lnTo>
                <a:lnTo>
                  <a:pt x="1539240" y="3621268"/>
                </a:lnTo>
                <a:cubicBezTo>
                  <a:pt x="1546860" y="3576818"/>
                  <a:pt x="1549400" y="3400288"/>
                  <a:pt x="1584960" y="3362188"/>
                </a:cubicBezTo>
                <a:cubicBezTo>
                  <a:pt x="1620520" y="3324088"/>
                  <a:pt x="1709420" y="3369808"/>
                  <a:pt x="1752600" y="3392668"/>
                </a:cubicBezTo>
                <a:cubicBezTo>
                  <a:pt x="1795780" y="3415528"/>
                  <a:pt x="1823720" y="3505698"/>
                  <a:pt x="1844040" y="3499348"/>
                </a:cubicBezTo>
                <a:cubicBezTo>
                  <a:pt x="1864360" y="3492998"/>
                  <a:pt x="1833880" y="3388858"/>
                  <a:pt x="1874520" y="3354568"/>
                </a:cubicBezTo>
                <a:cubicBezTo>
                  <a:pt x="1915160" y="3320278"/>
                  <a:pt x="2034540" y="3279638"/>
                  <a:pt x="2087880" y="3293608"/>
                </a:cubicBezTo>
                <a:cubicBezTo>
                  <a:pt x="2141220" y="3307578"/>
                  <a:pt x="2162810" y="3410448"/>
                  <a:pt x="2194560" y="3438388"/>
                </a:cubicBezTo>
                <a:cubicBezTo>
                  <a:pt x="2226310" y="3466328"/>
                  <a:pt x="2207260" y="3477758"/>
                  <a:pt x="2278380" y="3461248"/>
                </a:cubicBezTo>
                <a:cubicBezTo>
                  <a:pt x="2349500" y="3444738"/>
                  <a:pt x="2553970" y="3376158"/>
                  <a:pt x="2621280" y="3339328"/>
                </a:cubicBezTo>
                <a:cubicBezTo>
                  <a:pt x="2688590" y="3302498"/>
                  <a:pt x="2656840" y="3294878"/>
                  <a:pt x="2682240" y="3240268"/>
                </a:cubicBezTo>
                <a:cubicBezTo>
                  <a:pt x="2707640" y="3185658"/>
                  <a:pt x="2769870" y="3062468"/>
                  <a:pt x="2773680" y="3011668"/>
                </a:cubicBezTo>
                <a:cubicBezTo>
                  <a:pt x="2777490" y="2960868"/>
                  <a:pt x="2702560" y="2960868"/>
                  <a:pt x="2705100" y="2935468"/>
                </a:cubicBezTo>
                <a:cubicBezTo>
                  <a:pt x="2707640" y="2910068"/>
                  <a:pt x="2711450" y="2864348"/>
                  <a:pt x="2788920" y="2859268"/>
                </a:cubicBezTo>
                <a:cubicBezTo>
                  <a:pt x="2801204" y="2858463"/>
                  <a:pt x="2816011" y="2858902"/>
                  <a:pt x="2832713" y="2860485"/>
                </a:cubicBezTo>
                <a:cubicBezTo>
                  <a:pt x="2825572" y="2850100"/>
                  <a:pt x="2818790" y="2837928"/>
                  <a:pt x="2811780" y="2823708"/>
                </a:cubicBezTo>
                <a:cubicBezTo>
                  <a:pt x="2774738" y="2748566"/>
                  <a:pt x="2723938" y="2612041"/>
                  <a:pt x="2691130" y="2512558"/>
                </a:cubicBezTo>
                <a:cubicBezTo>
                  <a:pt x="2658322" y="2413075"/>
                  <a:pt x="2642447" y="2276550"/>
                  <a:pt x="2614930" y="2226808"/>
                </a:cubicBezTo>
                <a:cubicBezTo>
                  <a:pt x="2587413" y="2177066"/>
                  <a:pt x="2551430" y="2243741"/>
                  <a:pt x="2526030" y="2214108"/>
                </a:cubicBezTo>
                <a:cubicBezTo>
                  <a:pt x="2500630" y="2184475"/>
                  <a:pt x="2486872" y="2084991"/>
                  <a:pt x="2462530" y="2049008"/>
                </a:cubicBezTo>
                <a:cubicBezTo>
                  <a:pt x="2450098" y="2030631"/>
                  <a:pt x="2431317" y="2024399"/>
                  <a:pt x="2414659" y="2019273"/>
                </a:cubicBezTo>
                <a:cubicBezTo>
                  <a:pt x="2393000" y="2042847"/>
                  <a:pt x="2356708" y="2075643"/>
                  <a:pt x="2335530" y="2112508"/>
                </a:cubicBezTo>
                <a:cubicBezTo>
                  <a:pt x="2306955" y="2162250"/>
                  <a:pt x="2272030" y="2251150"/>
                  <a:pt x="2259330" y="2296658"/>
                </a:cubicBezTo>
                <a:cubicBezTo>
                  <a:pt x="2246630" y="2342166"/>
                  <a:pt x="2257213" y="2348516"/>
                  <a:pt x="2259330" y="2385558"/>
                </a:cubicBezTo>
                <a:cubicBezTo>
                  <a:pt x="2261447" y="2422600"/>
                  <a:pt x="2279438" y="2489275"/>
                  <a:pt x="2272030" y="2518908"/>
                </a:cubicBezTo>
                <a:cubicBezTo>
                  <a:pt x="2264622" y="2548541"/>
                  <a:pt x="2230755" y="2545366"/>
                  <a:pt x="2214880" y="2563358"/>
                </a:cubicBezTo>
                <a:cubicBezTo>
                  <a:pt x="2199005" y="2581350"/>
                  <a:pt x="2197947" y="2615216"/>
                  <a:pt x="2176780" y="2626858"/>
                </a:cubicBezTo>
                <a:cubicBezTo>
                  <a:pt x="2155613" y="2638500"/>
                  <a:pt x="2109047" y="2640616"/>
                  <a:pt x="2087880" y="2633208"/>
                </a:cubicBezTo>
                <a:cubicBezTo>
                  <a:pt x="2066713" y="2625800"/>
                  <a:pt x="2058247" y="2597225"/>
                  <a:pt x="2049780" y="2582408"/>
                </a:cubicBezTo>
                <a:cubicBezTo>
                  <a:pt x="2041313" y="2567591"/>
                  <a:pt x="2036022" y="2560183"/>
                  <a:pt x="2037080" y="2544308"/>
                </a:cubicBezTo>
                <a:cubicBezTo>
                  <a:pt x="2038138" y="2528433"/>
                  <a:pt x="2049780" y="2500916"/>
                  <a:pt x="2056130" y="2487158"/>
                </a:cubicBezTo>
                <a:cubicBezTo>
                  <a:pt x="2062480" y="2473400"/>
                  <a:pt x="2068830" y="2472341"/>
                  <a:pt x="2075180" y="2461758"/>
                </a:cubicBezTo>
                <a:cubicBezTo>
                  <a:pt x="2081530" y="2451175"/>
                  <a:pt x="2089997" y="2437416"/>
                  <a:pt x="2094230" y="2423658"/>
                </a:cubicBezTo>
                <a:cubicBezTo>
                  <a:pt x="2098463" y="2409900"/>
                  <a:pt x="2084705" y="2394025"/>
                  <a:pt x="2100580" y="2379208"/>
                </a:cubicBezTo>
                <a:cubicBezTo>
                  <a:pt x="2116455" y="2364391"/>
                  <a:pt x="2165138" y="2355925"/>
                  <a:pt x="2189480" y="2334758"/>
                </a:cubicBezTo>
                <a:cubicBezTo>
                  <a:pt x="2213822" y="2313591"/>
                  <a:pt x="2230755" y="2279725"/>
                  <a:pt x="2246630" y="2252208"/>
                </a:cubicBezTo>
                <a:cubicBezTo>
                  <a:pt x="2262505" y="2224691"/>
                  <a:pt x="2278380" y="2189766"/>
                  <a:pt x="2284730" y="2169658"/>
                </a:cubicBezTo>
                <a:cubicBezTo>
                  <a:pt x="2291080" y="2149550"/>
                  <a:pt x="2283672" y="2154841"/>
                  <a:pt x="2284730" y="2131558"/>
                </a:cubicBezTo>
                <a:cubicBezTo>
                  <a:pt x="2285788" y="2108275"/>
                  <a:pt x="2277322" y="2054300"/>
                  <a:pt x="2291080" y="2029958"/>
                </a:cubicBezTo>
                <a:cubicBezTo>
                  <a:pt x="2304838" y="2005616"/>
                  <a:pt x="2343997" y="1990800"/>
                  <a:pt x="2367280" y="1985508"/>
                </a:cubicBezTo>
                <a:lnTo>
                  <a:pt x="2380636" y="1983386"/>
                </a:lnTo>
                <a:cubicBezTo>
                  <a:pt x="2383746" y="1957031"/>
                  <a:pt x="2411492" y="1921056"/>
                  <a:pt x="2405380" y="1896608"/>
                </a:cubicBezTo>
                <a:cubicBezTo>
                  <a:pt x="2397972" y="1866975"/>
                  <a:pt x="2374688" y="1844750"/>
                  <a:pt x="2335530" y="1820408"/>
                </a:cubicBezTo>
                <a:cubicBezTo>
                  <a:pt x="2296372" y="1796066"/>
                  <a:pt x="2209588" y="1797125"/>
                  <a:pt x="2170430" y="1750558"/>
                </a:cubicBezTo>
                <a:cubicBezTo>
                  <a:pt x="2131272" y="1703991"/>
                  <a:pt x="2125980" y="1592866"/>
                  <a:pt x="2100580" y="1541008"/>
                </a:cubicBezTo>
                <a:cubicBezTo>
                  <a:pt x="2075180" y="1489150"/>
                  <a:pt x="2051897" y="1509258"/>
                  <a:pt x="2018030" y="1439408"/>
                </a:cubicBezTo>
                <a:cubicBezTo>
                  <a:pt x="1984163" y="1369558"/>
                  <a:pt x="1895263" y="1192816"/>
                  <a:pt x="1897380" y="1121908"/>
                </a:cubicBezTo>
                <a:cubicBezTo>
                  <a:pt x="1899497" y="1051000"/>
                  <a:pt x="2033905" y="1077458"/>
                  <a:pt x="2030730" y="1013958"/>
                </a:cubicBezTo>
                <a:cubicBezTo>
                  <a:pt x="2027555" y="950458"/>
                  <a:pt x="1883622" y="822400"/>
                  <a:pt x="1878330" y="740908"/>
                </a:cubicBezTo>
                <a:cubicBezTo>
                  <a:pt x="1873038" y="659416"/>
                  <a:pt x="1916430" y="607558"/>
                  <a:pt x="1992630" y="531358"/>
                </a:cubicBezTo>
                <a:cubicBezTo>
                  <a:pt x="2068830" y="455158"/>
                  <a:pt x="2176780" y="359908"/>
                  <a:pt x="2335530" y="283708"/>
                </a:cubicBezTo>
                <a:cubicBezTo>
                  <a:pt x="2494280" y="207508"/>
                  <a:pt x="2718647" y="120725"/>
                  <a:pt x="2945130" y="74158"/>
                </a:cubicBezTo>
                <a:cubicBezTo>
                  <a:pt x="3114992" y="39233"/>
                  <a:pt x="3317002" y="7284"/>
                  <a:pt x="3508296" y="10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4139952" y="507589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accent6">
                    <a:lumMod val="50000"/>
                  </a:schemeClr>
                </a:solidFill>
                <a:latin typeface="华文黑体" pitchFamily="2" charset="-122"/>
                <a:ea typeface="华文黑体" pitchFamily="2" charset="-122"/>
                <a:cs typeface="华文黑体" pitchFamily="2" charset="-122"/>
              </a:rPr>
              <a:t>查士丁尼</a:t>
            </a:r>
            <a:endParaRPr lang="en-US" altLang="zh-CN" dirty="0" smtClean="0">
              <a:solidFill>
                <a:schemeClr val="accent6">
                  <a:lumMod val="50000"/>
                </a:schemeClr>
              </a:solidFill>
              <a:latin typeface="华文黑体" pitchFamily="2" charset="-122"/>
              <a:ea typeface="华文黑体" pitchFamily="2" charset="-122"/>
              <a:cs typeface="华文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419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1475656" y="1844824"/>
            <a:ext cx="2740025" cy="3523446"/>
          </a:xfrm>
          <a:custGeom>
            <a:avLst/>
            <a:gdLst/>
            <a:ahLst/>
            <a:cxnLst/>
            <a:rect l="l" t="t" r="r" b="b"/>
            <a:pathLst>
              <a:path w="5480050" h="7046893">
                <a:moveTo>
                  <a:pt x="2818110" y="30"/>
                </a:moveTo>
                <a:cubicBezTo>
                  <a:pt x="2827536" y="-218"/>
                  <a:pt x="2838186" y="1039"/>
                  <a:pt x="2851150" y="4743"/>
                </a:cubicBezTo>
                <a:cubicBezTo>
                  <a:pt x="2903008" y="19560"/>
                  <a:pt x="2996142" y="87293"/>
                  <a:pt x="3048000" y="106343"/>
                </a:cubicBezTo>
                <a:cubicBezTo>
                  <a:pt x="3099858" y="125393"/>
                  <a:pt x="3098800" y="105285"/>
                  <a:pt x="3162300" y="119043"/>
                </a:cubicBezTo>
                <a:cubicBezTo>
                  <a:pt x="3225800" y="132801"/>
                  <a:pt x="3369733" y="167726"/>
                  <a:pt x="3429000" y="188893"/>
                </a:cubicBezTo>
                <a:cubicBezTo>
                  <a:pt x="3488267" y="210060"/>
                  <a:pt x="3484033" y="228051"/>
                  <a:pt x="3517900" y="246043"/>
                </a:cubicBezTo>
                <a:cubicBezTo>
                  <a:pt x="3551767" y="264035"/>
                  <a:pt x="3597275" y="285201"/>
                  <a:pt x="3632200" y="296843"/>
                </a:cubicBezTo>
                <a:cubicBezTo>
                  <a:pt x="3667125" y="308485"/>
                  <a:pt x="3690408" y="296843"/>
                  <a:pt x="3727450" y="315893"/>
                </a:cubicBezTo>
                <a:cubicBezTo>
                  <a:pt x="3764492" y="334943"/>
                  <a:pt x="3813175" y="382568"/>
                  <a:pt x="3854450" y="411143"/>
                </a:cubicBezTo>
                <a:cubicBezTo>
                  <a:pt x="3895725" y="439718"/>
                  <a:pt x="3941233" y="456651"/>
                  <a:pt x="3975100" y="487343"/>
                </a:cubicBezTo>
                <a:cubicBezTo>
                  <a:pt x="4008967" y="518035"/>
                  <a:pt x="4026958" y="548726"/>
                  <a:pt x="4057650" y="595293"/>
                </a:cubicBezTo>
                <a:cubicBezTo>
                  <a:pt x="4088342" y="641860"/>
                  <a:pt x="4130675" y="728643"/>
                  <a:pt x="4159250" y="766743"/>
                </a:cubicBezTo>
                <a:cubicBezTo>
                  <a:pt x="4187825" y="804843"/>
                  <a:pt x="4203700" y="784735"/>
                  <a:pt x="4229100" y="823893"/>
                </a:cubicBezTo>
                <a:cubicBezTo>
                  <a:pt x="4254500" y="863051"/>
                  <a:pt x="4294717" y="956185"/>
                  <a:pt x="4311650" y="1001693"/>
                </a:cubicBezTo>
                <a:cubicBezTo>
                  <a:pt x="4328583" y="1047201"/>
                  <a:pt x="4320117" y="1071543"/>
                  <a:pt x="4330700" y="1096943"/>
                </a:cubicBezTo>
                <a:cubicBezTo>
                  <a:pt x="4341283" y="1122343"/>
                  <a:pt x="4352925" y="1113876"/>
                  <a:pt x="4375150" y="1154093"/>
                </a:cubicBezTo>
                <a:cubicBezTo>
                  <a:pt x="4397375" y="1194310"/>
                  <a:pt x="4440767" y="1289560"/>
                  <a:pt x="4464050" y="1338243"/>
                </a:cubicBezTo>
                <a:cubicBezTo>
                  <a:pt x="4487333" y="1386926"/>
                  <a:pt x="4511675" y="1411268"/>
                  <a:pt x="4514850" y="1446193"/>
                </a:cubicBezTo>
                <a:cubicBezTo>
                  <a:pt x="4518025" y="1481118"/>
                  <a:pt x="4478867" y="1509693"/>
                  <a:pt x="4483100" y="1547793"/>
                </a:cubicBezTo>
                <a:cubicBezTo>
                  <a:pt x="4487333" y="1585893"/>
                  <a:pt x="4543425" y="1633518"/>
                  <a:pt x="4540250" y="1674793"/>
                </a:cubicBezTo>
                <a:cubicBezTo>
                  <a:pt x="4537075" y="1716068"/>
                  <a:pt x="4467225" y="1748876"/>
                  <a:pt x="4464050" y="1795443"/>
                </a:cubicBezTo>
                <a:cubicBezTo>
                  <a:pt x="4460875" y="1842010"/>
                  <a:pt x="4519083" y="1908685"/>
                  <a:pt x="4521200" y="1954193"/>
                </a:cubicBezTo>
                <a:cubicBezTo>
                  <a:pt x="4523317" y="1999701"/>
                  <a:pt x="4489450" y="2032510"/>
                  <a:pt x="4476750" y="2068493"/>
                </a:cubicBezTo>
                <a:cubicBezTo>
                  <a:pt x="4464050" y="2104476"/>
                  <a:pt x="4455583" y="2145751"/>
                  <a:pt x="4445000" y="2170093"/>
                </a:cubicBezTo>
                <a:cubicBezTo>
                  <a:pt x="4434417" y="2194435"/>
                  <a:pt x="4406900" y="2193376"/>
                  <a:pt x="4413250" y="2214543"/>
                </a:cubicBezTo>
                <a:cubicBezTo>
                  <a:pt x="4419600" y="2235710"/>
                  <a:pt x="4474633" y="2250526"/>
                  <a:pt x="4483100" y="2297093"/>
                </a:cubicBezTo>
                <a:cubicBezTo>
                  <a:pt x="4491567" y="2343660"/>
                  <a:pt x="4449233" y="2464310"/>
                  <a:pt x="4464050" y="2493943"/>
                </a:cubicBezTo>
                <a:cubicBezTo>
                  <a:pt x="4478867" y="2523576"/>
                  <a:pt x="4545542" y="2462193"/>
                  <a:pt x="4572000" y="2474893"/>
                </a:cubicBezTo>
                <a:cubicBezTo>
                  <a:pt x="4598458" y="2487593"/>
                  <a:pt x="4583642" y="2537335"/>
                  <a:pt x="4622800" y="2570143"/>
                </a:cubicBezTo>
                <a:cubicBezTo>
                  <a:pt x="4661958" y="2602951"/>
                  <a:pt x="4782608" y="2643168"/>
                  <a:pt x="4806950" y="2671743"/>
                </a:cubicBezTo>
                <a:cubicBezTo>
                  <a:pt x="4831292" y="2700318"/>
                  <a:pt x="4743450" y="2716193"/>
                  <a:pt x="4768850" y="2741593"/>
                </a:cubicBezTo>
                <a:cubicBezTo>
                  <a:pt x="4794250" y="2766993"/>
                  <a:pt x="4942417" y="2793451"/>
                  <a:pt x="4959350" y="2824143"/>
                </a:cubicBezTo>
                <a:cubicBezTo>
                  <a:pt x="4976283" y="2854835"/>
                  <a:pt x="4854575" y="2892935"/>
                  <a:pt x="4870450" y="2925743"/>
                </a:cubicBezTo>
                <a:cubicBezTo>
                  <a:pt x="4886325" y="2958551"/>
                  <a:pt x="5028142" y="2998768"/>
                  <a:pt x="5054600" y="3020993"/>
                </a:cubicBezTo>
                <a:lnTo>
                  <a:pt x="5064621" y="3033792"/>
                </a:lnTo>
                <a:cubicBezTo>
                  <a:pt x="5065911" y="3043416"/>
                  <a:pt x="5044281" y="3045599"/>
                  <a:pt x="5029200" y="3059093"/>
                </a:cubicBezTo>
                <a:cubicBezTo>
                  <a:pt x="5009092" y="3077085"/>
                  <a:pt x="4930775" y="3113068"/>
                  <a:pt x="4933950" y="3128943"/>
                </a:cubicBezTo>
                <a:cubicBezTo>
                  <a:pt x="4937125" y="3144818"/>
                  <a:pt x="4998508" y="3131060"/>
                  <a:pt x="5048250" y="3154343"/>
                </a:cubicBezTo>
                <a:cubicBezTo>
                  <a:pt x="5097992" y="3177626"/>
                  <a:pt x="5227108" y="3241126"/>
                  <a:pt x="5232400" y="3268643"/>
                </a:cubicBezTo>
                <a:cubicBezTo>
                  <a:pt x="5237692" y="3296160"/>
                  <a:pt x="5096933" y="3288751"/>
                  <a:pt x="5080000" y="3319443"/>
                </a:cubicBezTo>
                <a:cubicBezTo>
                  <a:pt x="5063067" y="3350135"/>
                  <a:pt x="5110692" y="3411518"/>
                  <a:pt x="5130800" y="3452793"/>
                </a:cubicBezTo>
                <a:cubicBezTo>
                  <a:pt x="5150908" y="3494068"/>
                  <a:pt x="5190067" y="3542751"/>
                  <a:pt x="5200650" y="3567093"/>
                </a:cubicBezTo>
                <a:cubicBezTo>
                  <a:pt x="5211233" y="3591435"/>
                  <a:pt x="5209117" y="3595668"/>
                  <a:pt x="5194300" y="3598843"/>
                </a:cubicBezTo>
                <a:cubicBezTo>
                  <a:pt x="5179483" y="3602018"/>
                  <a:pt x="5128683" y="3582968"/>
                  <a:pt x="5111750" y="3586143"/>
                </a:cubicBezTo>
                <a:cubicBezTo>
                  <a:pt x="5094817" y="3589318"/>
                  <a:pt x="5062008" y="3584026"/>
                  <a:pt x="5092700" y="3617893"/>
                </a:cubicBezTo>
                <a:cubicBezTo>
                  <a:pt x="5123392" y="3651760"/>
                  <a:pt x="5252508" y="3748068"/>
                  <a:pt x="5295900" y="3789343"/>
                </a:cubicBezTo>
                <a:cubicBezTo>
                  <a:pt x="5339292" y="3830618"/>
                  <a:pt x="5362575" y="3851785"/>
                  <a:pt x="5353050" y="3865543"/>
                </a:cubicBezTo>
                <a:cubicBezTo>
                  <a:pt x="5343525" y="3879301"/>
                  <a:pt x="5278967" y="3872951"/>
                  <a:pt x="5238750" y="3871893"/>
                </a:cubicBezTo>
                <a:cubicBezTo>
                  <a:pt x="5198533" y="3870835"/>
                  <a:pt x="5105400" y="3825326"/>
                  <a:pt x="5111750" y="3859193"/>
                </a:cubicBezTo>
                <a:cubicBezTo>
                  <a:pt x="5118100" y="3893060"/>
                  <a:pt x="5246158" y="4017943"/>
                  <a:pt x="5276850" y="4075093"/>
                </a:cubicBezTo>
                <a:cubicBezTo>
                  <a:pt x="5307542" y="4132243"/>
                  <a:pt x="5309658" y="4181985"/>
                  <a:pt x="5295900" y="4202093"/>
                </a:cubicBezTo>
                <a:cubicBezTo>
                  <a:pt x="5282142" y="4222201"/>
                  <a:pt x="5245100" y="4199976"/>
                  <a:pt x="5194300" y="4195743"/>
                </a:cubicBezTo>
                <a:cubicBezTo>
                  <a:pt x="5143500" y="4191510"/>
                  <a:pt x="5019675" y="4151293"/>
                  <a:pt x="4991100" y="4176693"/>
                </a:cubicBezTo>
                <a:cubicBezTo>
                  <a:pt x="4962525" y="4202093"/>
                  <a:pt x="5028142" y="4307926"/>
                  <a:pt x="5022850" y="4348143"/>
                </a:cubicBezTo>
                <a:cubicBezTo>
                  <a:pt x="5017558" y="4388360"/>
                  <a:pt x="4993217" y="4414818"/>
                  <a:pt x="4959350" y="4417993"/>
                </a:cubicBezTo>
                <a:cubicBezTo>
                  <a:pt x="4925483" y="4421168"/>
                  <a:pt x="4857750" y="4385185"/>
                  <a:pt x="4819650" y="4367193"/>
                </a:cubicBezTo>
                <a:cubicBezTo>
                  <a:pt x="4781550" y="4349201"/>
                  <a:pt x="4752975" y="4289935"/>
                  <a:pt x="4730750" y="4310043"/>
                </a:cubicBezTo>
                <a:cubicBezTo>
                  <a:pt x="4708525" y="4330151"/>
                  <a:pt x="4697942" y="4453976"/>
                  <a:pt x="4686300" y="4487843"/>
                </a:cubicBezTo>
                <a:cubicBezTo>
                  <a:pt x="4674658" y="4521710"/>
                  <a:pt x="4697942" y="4529118"/>
                  <a:pt x="4660900" y="4513243"/>
                </a:cubicBezTo>
                <a:cubicBezTo>
                  <a:pt x="4623858" y="4497368"/>
                  <a:pt x="4507442" y="4420110"/>
                  <a:pt x="4464050" y="4392593"/>
                </a:cubicBezTo>
                <a:cubicBezTo>
                  <a:pt x="4420658" y="4365076"/>
                  <a:pt x="4403725" y="4330151"/>
                  <a:pt x="4400550" y="4348143"/>
                </a:cubicBezTo>
                <a:cubicBezTo>
                  <a:pt x="4397375" y="4366135"/>
                  <a:pt x="4455583" y="4475143"/>
                  <a:pt x="4445000" y="4500543"/>
                </a:cubicBezTo>
                <a:cubicBezTo>
                  <a:pt x="4434417" y="4525943"/>
                  <a:pt x="4384675" y="4504776"/>
                  <a:pt x="4337050" y="4500543"/>
                </a:cubicBezTo>
                <a:cubicBezTo>
                  <a:pt x="4289425" y="4496310"/>
                  <a:pt x="4224337" y="4485726"/>
                  <a:pt x="4159250" y="4475143"/>
                </a:cubicBezTo>
                <a:lnTo>
                  <a:pt x="4143436" y="4482158"/>
                </a:lnTo>
                <a:lnTo>
                  <a:pt x="4298950" y="4557693"/>
                </a:lnTo>
                <a:lnTo>
                  <a:pt x="4514850" y="4671993"/>
                </a:lnTo>
                <a:lnTo>
                  <a:pt x="4857750" y="4919643"/>
                </a:lnTo>
                <a:cubicBezTo>
                  <a:pt x="4963583" y="4997960"/>
                  <a:pt x="5065183" y="5080510"/>
                  <a:pt x="5149850" y="5141893"/>
                </a:cubicBezTo>
                <a:cubicBezTo>
                  <a:pt x="5234517" y="5203276"/>
                  <a:pt x="5312833" y="5250901"/>
                  <a:pt x="5365750" y="5287943"/>
                </a:cubicBezTo>
                <a:cubicBezTo>
                  <a:pt x="5418667" y="5324985"/>
                  <a:pt x="5452533" y="5321810"/>
                  <a:pt x="5467350" y="5364143"/>
                </a:cubicBezTo>
                <a:lnTo>
                  <a:pt x="5467263" y="5380068"/>
                </a:lnTo>
                <a:cubicBezTo>
                  <a:pt x="5466887" y="5399862"/>
                  <a:pt x="5465498" y="5318371"/>
                  <a:pt x="5467350" y="5560993"/>
                </a:cubicBezTo>
                <a:lnTo>
                  <a:pt x="5480050" y="7034193"/>
                </a:lnTo>
                <a:lnTo>
                  <a:pt x="0" y="7046893"/>
                </a:lnTo>
                <a:cubicBezTo>
                  <a:pt x="2117" y="6977043"/>
                  <a:pt x="4233" y="7082876"/>
                  <a:pt x="6350" y="6837343"/>
                </a:cubicBezTo>
                <a:cubicBezTo>
                  <a:pt x="6350" y="6837296"/>
                  <a:pt x="10583" y="5994898"/>
                  <a:pt x="12700" y="5573693"/>
                </a:cubicBezTo>
                <a:lnTo>
                  <a:pt x="298450" y="5332393"/>
                </a:lnTo>
                <a:cubicBezTo>
                  <a:pt x="416983" y="5245610"/>
                  <a:pt x="723900" y="5052993"/>
                  <a:pt x="723900" y="5052993"/>
                </a:cubicBezTo>
                <a:cubicBezTo>
                  <a:pt x="862542" y="4963035"/>
                  <a:pt x="963083" y="4876251"/>
                  <a:pt x="1130300" y="4792643"/>
                </a:cubicBezTo>
                <a:cubicBezTo>
                  <a:pt x="1179179" y="4768204"/>
                  <a:pt x="1232126" y="4744172"/>
                  <a:pt x="1288106" y="4720784"/>
                </a:cubicBezTo>
                <a:lnTo>
                  <a:pt x="1219200" y="4703743"/>
                </a:lnTo>
                <a:cubicBezTo>
                  <a:pt x="1212850" y="4686810"/>
                  <a:pt x="1194858" y="4682576"/>
                  <a:pt x="1200150" y="4652943"/>
                </a:cubicBezTo>
                <a:cubicBezTo>
                  <a:pt x="1205442" y="4623310"/>
                  <a:pt x="1277408" y="4536526"/>
                  <a:pt x="1250950" y="4525943"/>
                </a:cubicBezTo>
                <a:cubicBezTo>
                  <a:pt x="1224492" y="4515360"/>
                  <a:pt x="1083733" y="4598968"/>
                  <a:pt x="1041400" y="4589443"/>
                </a:cubicBezTo>
                <a:cubicBezTo>
                  <a:pt x="999067" y="4579918"/>
                  <a:pt x="1000125" y="4507951"/>
                  <a:pt x="996950" y="4468793"/>
                </a:cubicBezTo>
                <a:cubicBezTo>
                  <a:pt x="993775" y="4429635"/>
                  <a:pt x="1042458" y="4361901"/>
                  <a:pt x="1022350" y="4354493"/>
                </a:cubicBezTo>
                <a:cubicBezTo>
                  <a:pt x="1002242" y="4347085"/>
                  <a:pt x="906992" y="4429635"/>
                  <a:pt x="876300" y="4424343"/>
                </a:cubicBezTo>
                <a:cubicBezTo>
                  <a:pt x="845608" y="4419051"/>
                  <a:pt x="837142" y="4365076"/>
                  <a:pt x="838200" y="4322743"/>
                </a:cubicBezTo>
                <a:cubicBezTo>
                  <a:pt x="839258" y="4280410"/>
                  <a:pt x="897467" y="4180926"/>
                  <a:pt x="882650" y="4170343"/>
                </a:cubicBezTo>
                <a:cubicBezTo>
                  <a:pt x="867833" y="4159760"/>
                  <a:pt x="781050" y="4260301"/>
                  <a:pt x="749300" y="4259243"/>
                </a:cubicBezTo>
                <a:cubicBezTo>
                  <a:pt x="717550" y="4258185"/>
                  <a:pt x="700617" y="4201035"/>
                  <a:pt x="692150" y="4163993"/>
                </a:cubicBezTo>
                <a:cubicBezTo>
                  <a:pt x="683683" y="4126951"/>
                  <a:pt x="717550" y="4053926"/>
                  <a:pt x="698500" y="4036993"/>
                </a:cubicBezTo>
                <a:cubicBezTo>
                  <a:pt x="679450" y="4020060"/>
                  <a:pt x="605367" y="4062393"/>
                  <a:pt x="577850" y="4062393"/>
                </a:cubicBezTo>
                <a:cubicBezTo>
                  <a:pt x="550333" y="4062393"/>
                  <a:pt x="527050" y="4078268"/>
                  <a:pt x="533400" y="4036993"/>
                </a:cubicBezTo>
                <a:cubicBezTo>
                  <a:pt x="539750" y="3995718"/>
                  <a:pt x="627592" y="3850726"/>
                  <a:pt x="615950" y="3814743"/>
                </a:cubicBezTo>
                <a:cubicBezTo>
                  <a:pt x="604308" y="3778760"/>
                  <a:pt x="509058" y="3835910"/>
                  <a:pt x="463550" y="3821093"/>
                </a:cubicBezTo>
                <a:cubicBezTo>
                  <a:pt x="418042" y="3806276"/>
                  <a:pt x="330200" y="3763943"/>
                  <a:pt x="342900" y="3725843"/>
                </a:cubicBezTo>
                <a:cubicBezTo>
                  <a:pt x="355600" y="3687743"/>
                  <a:pt x="523875" y="3633768"/>
                  <a:pt x="539750" y="3592493"/>
                </a:cubicBezTo>
                <a:cubicBezTo>
                  <a:pt x="555625" y="3551218"/>
                  <a:pt x="437092" y="3514176"/>
                  <a:pt x="438150" y="3478193"/>
                </a:cubicBezTo>
                <a:cubicBezTo>
                  <a:pt x="439208" y="3442210"/>
                  <a:pt x="511175" y="3395643"/>
                  <a:pt x="546100" y="3376593"/>
                </a:cubicBezTo>
                <a:cubicBezTo>
                  <a:pt x="581025" y="3357543"/>
                  <a:pt x="640292" y="3384001"/>
                  <a:pt x="647700" y="3363893"/>
                </a:cubicBezTo>
                <a:cubicBezTo>
                  <a:pt x="655108" y="3343785"/>
                  <a:pt x="578908" y="3285576"/>
                  <a:pt x="590550" y="3255943"/>
                </a:cubicBezTo>
                <a:cubicBezTo>
                  <a:pt x="602192" y="3226310"/>
                  <a:pt x="682625" y="3195618"/>
                  <a:pt x="717550" y="3186093"/>
                </a:cubicBezTo>
                <a:cubicBezTo>
                  <a:pt x="752475" y="3176568"/>
                  <a:pt x="800100" y="3212551"/>
                  <a:pt x="800100" y="3198793"/>
                </a:cubicBezTo>
                <a:cubicBezTo>
                  <a:pt x="800100" y="3185035"/>
                  <a:pt x="709083" y="3136351"/>
                  <a:pt x="717550" y="3103543"/>
                </a:cubicBezTo>
                <a:cubicBezTo>
                  <a:pt x="726017" y="3070735"/>
                  <a:pt x="820208" y="3020993"/>
                  <a:pt x="850900" y="3001943"/>
                </a:cubicBezTo>
                <a:cubicBezTo>
                  <a:pt x="881592" y="2982893"/>
                  <a:pt x="897467" y="2999826"/>
                  <a:pt x="901700" y="2989243"/>
                </a:cubicBezTo>
                <a:cubicBezTo>
                  <a:pt x="905933" y="2978660"/>
                  <a:pt x="855133" y="2955376"/>
                  <a:pt x="876300" y="2938443"/>
                </a:cubicBezTo>
                <a:cubicBezTo>
                  <a:pt x="897467" y="2921510"/>
                  <a:pt x="990600" y="2899285"/>
                  <a:pt x="1028700" y="2887643"/>
                </a:cubicBezTo>
                <a:cubicBezTo>
                  <a:pt x="1066800" y="2876001"/>
                  <a:pt x="1102783" y="2887643"/>
                  <a:pt x="1104900" y="2868593"/>
                </a:cubicBezTo>
                <a:cubicBezTo>
                  <a:pt x="1107017" y="2849543"/>
                  <a:pt x="1019175" y="2799801"/>
                  <a:pt x="1041400" y="2773343"/>
                </a:cubicBezTo>
                <a:cubicBezTo>
                  <a:pt x="1063625" y="2746885"/>
                  <a:pt x="1174750" y="2739476"/>
                  <a:pt x="1238250" y="2709843"/>
                </a:cubicBezTo>
                <a:cubicBezTo>
                  <a:pt x="1301750" y="2680210"/>
                  <a:pt x="1384300" y="2624118"/>
                  <a:pt x="1422400" y="2595543"/>
                </a:cubicBezTo>
                <a:cubicBezTo>
                  <a:pt x="1460500" y="2566968"/>
                  <a:pt x="1468967" y="2570143"/>
                  <a:pt x="1466850" y="2538393"/>
                </a:cubicBezTo>
                <a:cubicBezTo>
                  <a:pt x="1464733" y="2506643"/>
                  <a:pt x="1427692" y="2445260"/>
                  <a:pt x="1409700" y="2405043"/>
                </a:cubicBezTo>
                <a:cubicBezTo>
                  <a:pt x="1391708" y="2364826"/>
                  <a:pt x="1363133" y="2332018"/>
                  <a:pt x="1358900" y="2297093"/>
                </a:cubicBezTo>
                <a:cubicBezTo>
                  <a:pt x="1354667" y="2262168"/>
                  <a:pt x="1392767" y="2221951"/>
                  <a:pt x="1384300" y="2195493"/>
                </a:cubicBezTo>
                <a:cubicBezTo>
                  <a:pt x="1375833" y="2169035"/>
                  <a:pt x="1321858" y="2158451"/>
                  <a:pt x="1308100" y="2138343"/>
                </a:cubicBezTo>
                <a:cubicBezTo>
                  <a:pt x="1294342" y="2118235"/>
                  <a:pt x="1298575" y="2100243"/>
                  <a:pt x="1301750" y="2074843"/>
                </a:cubicBezTo>
                <a:cubicBezTo>
                  <a:pt x="1304925" y="2049443"/>
                  <a:pt x="1329267" y="2014518"/>
                  <a:pt x="1327150" y="1985943"/>
                </a:cubicBezTo>
                <a:cubicBezTo>
                  <a:pt x="1325033" y="1957368"/>
                  <a:pt x="1291167" y="1937260"/>
                  <a:pt x="1289050" y="1903393"/>
                </a:cubicBezTo>
                <a:cubicBezTo>
                  <a:pt x="1286933" y="1869526"/>
                  <a:pt x="1312333" y="1820843"/>
                  <a:pt x="1314450" y="1782743"/>
                </a:cubicBezTo>
                <a:cubicBezTo>
                  <a:pt x="1316567" y="1744643"/>
                  <a:pt x="1309158" y="1703368"/>
                  <a:pt x="1301750" y="1674793"/>
                </a:cubicBezTo>
                <a:cubicBezTo>
                  <a:pt x="1294342" y="1646218"/>
                  <a:pt x="1272117" y="1633518"/>
                  <a:pt x="1270000" y="1611293"/>
                </a:cubicBezTo>
                <a:cubicBezTo>
                  <a:pt x="1267883" y="1589068"/>
                  <a:pt x="1287992" y="1571076"/>
                  <a:pt x="1289050" y="1541443"/>
                </a:cubicBezTo>
                <a:cubicBezTo>
                  <a:pt x="1290108" y="1511810"/>
                  <a:pt x="1274233" y="1469476"/>
                  <a:pt x="1276350" y="1433493"/>
                </a:cubicBezTo>
                <a:cubicBezTo>
                  <a:pt x="1278467" y="1397510"/>
                  <a:pt x="1290108" y="1357293"/>
                  <a:pt x="1301750" y="1325543"/>
                </a:cubicBezTo>
                <a:cubicBezTo>
                  <a:pt x="1313392" y="1293793"/>
                  <a:pt x="1347258" y="1273685"/>
                  <a:pt x="1346200" y="1242993"/>
                </a:cubicBezTo>
                <a:cubicBezTo>
                  <a:pt x="1345142" y="1212301"/>
                  <a:pt x="1300692" y="1167851"/>
                  <a:pt x="1295400" y="1141393"/>
                </a:cubicBezTo>
                <a:cubicBezTo>
                  <a:pt x="1290108" y="1114935"/>
                  <a:pt x="1318683" y="1118110"/>
                  <a:pt x="1314450" y="1084243"/>
                </a:cubicBezTo>
                <a:cubicBezTo>
                  <a:pt x="1310217" y="1050376"/>
                  <a:pt x="1262592" y="983701"/>
                  <a:pt x="1270000" y="938193"/>
                </a:cubicBezTo>
                <a:cubicBezTo>
                  <a:pt x="1277408" y="892685"/>
                  <a:pt x="1347258" y="850351"/>
                  <a:pt x="1358900" y="811193"/>
                </a:cubicBezTo>
                <a:cubicBezTo>
                  <a:pt x="1370542" y="772035"/>
                  <a:pt x="1326092" y="740285"/>
                  <a:pt x="1339850" y="703243"/>
                </a:cubicBezTo>
                <a:cubicBezTo>
                  <a:pt x="1353608" y="666201"/>
                  <a:pt x="1403350" y="646093"/>
                  <a:pt x="1441450" y="588943"/>
                </a:cubicBezTo>
                <a:cubicBezTo>
                  <a:pt x="1479550" y="531793"/>
                  <a:pt x="1526117" y="405851"/>
                  <a:pt x="1568450" y="360343"/>
                </a:cubicBezTo>
                <a:cubicBezTo>
                  <a:pt x="1610783" y="314835"/>
                  <a:pt x="1648883" y="343410"/>
                  <a:pt x="1701800" y="315893"/>
                </a:cubicBezTo>
                <a:cubicBezTo>
                  <a:pt x="1754717" y="288376"/>
                  <a:pt x="1841500" y="221701"/>
                  <a:pt x="1885950" y="195243"/>
                </a:cubicBezTo>
                <a:cubicBezTo>
                  <a:pt x="1930400" y="168785"/>
                  <a:pt x="1940983" y="162435"/>
                  <a:pt x="1968500" y="157143"/>
                </a:cubicBezTo>
                <a:cubicBezTo>
                  <a:pt x="1996017" y="151851"/>
                  <a:pt x="2008717" y="178310"/>
                  <a:pt x="2051050" y="163493"/>
                </a:cubicBezTo>
                <a:cubicBezTo>
                  <a:pt x="2093383" y="148676"/>
                  <a:pt x="2171700" y="84118"/>
                  <a:pt x="2222500" y="68243"/>
                </a:cubicBezTo>
                <a:cubicBezTo>
                  <a:pt x="2273300" y="52368"/>
                  <a:pt x="2298700" y="75651"/>
                  <a:pt x="2355850" y="68243"/>
                </a:cubicBezTo>
                <a:cubicBezTo>
                  <a:pt x="2413000" y="60835"/>
                  <a:pt x="2501900" y="32260"/>
                  <a:pt x="2565400" y="23793"/>
                </a:cubicBezTo>
                <a:cubicBezTo>
                  <a:pt x="2628900" y="15326"/>
                  <a:pt x="2689225" y="20618"/>
                  <a:pt x="2736850" y="17443"/>
                </a:cubicBezTo>
                <a:cubicBezTo>
                  <a:pt x="2772569" y="15062"/>
                  <a:pt x="2789833" y="774"/>
                  <a:pt x="2818110" y="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724128" y="335699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accent6">
                    <a:lumMod val="50000"/>
                  </a:schemeClr>
                </a:solidFill>
              </a:rPr>
              <a:t>开普勒</a:t>
            </a:r>
            <a:endParaRPr lang="zh-CN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917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3"/>
          <p:cNvSpPr/>
          <p:nvPr/>
        </p:nvSpPr>
        <p:spPr>
          <a:xfrm>
            <a:off x="694445" y="980728"/>
            <a:ext cx="3190107" cy="3816423"/>
          </a:xfrm>
          <a:custGeom>
            <a:avLst/>
            <a:gdLst/>
            <a:ahLst/>
            <a:cxnLst/>
            <a:rect l="l" t="t" r="r" b="b"/>
            <a:pathLst>
              <a:path w="6367173" h="7617243">
                <a:moveTo>
                  <a:pt x="2450954" y="40"/>
                </a:moveTo>
                <a:cubicBezTo>
                  <a:pt x="2670466" y="1438"/>
                  <a:pt x="2916544" y="44781"/>
                  <a:pt x="3155630" y="92318"/>
                </a:cubicBezTo>
                <a:cubicBezTo>
                  <a:pt x="3394716" y="139855"/>
                  <a:pt x="3603043" y="153837"/>
                  <a:pt x="3885472" y="285265"/>
                </a:cubicBezTo>
                <a:cubicBezTo>
                  <a:pt x="4167901" y="416693"/>
                  <a:pt x="4454525" y="566297"/>
                  <a:pt x="4850206" y="880884"/>
                </a:cubicBezTo>
                <a:cubicBezTo>
                  <a:pt x="5245887" y="1195471"/>
                  <a:pt x="6021868" y="1886164"/>
                  <a:pt x="6259556" y="2172788"/>
                </a:cubicBezTo>
                <a:cubicBezTo>
                  <a:pt x="6287519" y="2220326"/>
                  <a:pt x="6326668" y="2263669"/>
                  <a:pt x="6343446" y="2315401"/>
                </a:cubicBezTo>
                <a:cubicBezTo>
                  <a:pt x="6360224" y="2367133"/>
                  <a:pt x="6377002" y="2434245"/>
                  <a:pt x="6360224" y="2483181"/>
                </a:cubicBezTo>
                <a:cubicBezTo>
                  <a:pt x="6343446" y="2532117"/>
                  <a:pt x="6302899" y="2583849"/>
                  <a:pt x="6242778" y="2609016"/>
                </a:cubicBezTo>
                <a:cubicBezTo>
                  <a:pt x="6182657" y="2634183"/>
                  <a:pt x="6051230" y="2617405"/>
                  <a:pt x="5999498" y="2634183"/>
                </a:cubicBezTo>
                <a:cubicBezTo>
                  <a:pt x="5947766" y="2650961"/>
                  <a:pt x="6019072" y="2711082"/>
                  <a:pt x="5932386" y="2709684"/>
                </a:cubicBezTo>
                <a:cubicBezTo>
                  <a:pt x="5845700" y="2708286"/>
                  <a:pt x="5560474" y="2614609"/>
                  <a:pt x="5479380" y="2625794"/>
                </a:cubicBezTo>
                <a:cubicBezTo>
                  <a:pt x="5398286" y="2636979"/>
                  <a:pt x="5437435" y="2740444"/>
                  <a:pt x="5445824" y="2776796"/>
                </a:cubicBezTo>
                <a:cubicBezTo>
                  <a:pt x="5454213" y="2813148"/>
                  <a:pt x="5504547" y="2793573"/>
                  <a:pt x="5529714" y="2843907"/>
                </a:cubicBezTo>
                <a:cubicBezTo>
                  <a:pt x="5554881" y="2894241"/>
                  <a:pt x="5592632" y="2985122"/>
                  <a:pt x="5596826" y="3078799"/>
                </a:cubicBezTo>
                <a:cubicBezTo>
                  <a:pt x="5601021" y="3172476"/>
                  <a:pt x="5617799" y="3193449"/>
                  <a:pt x="5554881" y="3405970"/>
                </a:cubicBezTo>
                <a:cubicBezTo>
                  <a:pt x="5491964" y="3618491"/>
                  <a:pt x="5285035" y="4170766"/>
                  <a:pt x="5219321" y="4353926"/>
                </a:cubicBezTo>
                <a:cubicBezTo>
                  <a:pt x="5153607" y="4537086"/>
                  <a:pt x="5182969" y="4467178"/>
                  <a:pt x="5160598" y="4504928"/>
                </a:cubicBezTo>
                <a:cubicBezTo>
                  <a:pt x="5138228" y="4542679"/>
                  <a:pt x="5122848" y="4573438"/>
                  <a:pt x="5085098" y="4580429"/>
                </a:cubicBezTo>
                <a:cubicBezTo>
                  <a:pt x="5047348" y="4587420"/>
                  <a:pt x="4990722" y="4567146"/>
                  <a:pt x="4934096" y="4546873"/>
                </a:cubicBezTo>
                <a:cubicBezTo>
                  <a:pt x="4920114" y="4647541"/>
                  <a:pt x="4941087" y="4714652"/>
                  <a:pt x="4892151" y="4848876"/>
                </a:cubicBezTo>
                <a:cubicBezTo>
                  <a:pt x="4843215" y="4983100"/>
                  <a:pt x="4695010" y="5252946"/>
                  <a:pt x="4640481" y="5352216"/>
                </a:cubicBezTo>
                <a:lnTo>
                  <a:pt x="4601266" y="5396980"/>
                </a:lnTo>
                <a:lnTo>
                  <a:pt x="4741149" y="5486440"/>
                </a:lnTo>
                <a:cubicBezTo>
                  <a:pt x="4879567" y="5616469"/>
                  <a:pt x="5017985" y="5746498"/>
                  <a:pt x="5152209" y="5914278"/>
                </a:cubicBezTo>
                <a:cubicBezTo>
                  <a:pt x="5286433" y="6082058"/>
                  <a:pt x="5398287" y="6346311"/>
                  <a:pt x="5546492" y="6493118"/>
                </a:cubicBezTo>
                <a:cubicBezTo>
                  <a:pt x="5694697" y="6639925"/>
                  <a:pt x="5943571" y="6732205"/>
                  <a:pt x="6041442" y="6795122"/>
                </a:cubicBezTo>
                <a:lnTo>
                  <a:pt x="6108554" y="7617243"/>
                </a:lnTo>
                <a:lnTo>
                  <a:pt x="471153" y="7617243"/>
                </a:lnTo>
                <a:cubicBezTo>
                  <a:pt x="479542" y="7435482"/>
                  <a:pt x="499116" y="7291471"/>
                  <a:pt x="496320" y="7071959"/>
                </a:cubicBezTo>
                <a:cubicBezTo>
                  <a:pt x="493524" y="6852447"/>
                  <a:pt x="464162" y="6526675"/>
                  <a:pt x="454375" y="6300172"/>
                </a:cubicBezTo>
                <a:cubicBezTo>
                  <a:pt x="444588" y="6073669"/>
                  <a:pt x="413828" y="5891907"/>
                  <a:pt x="437597" y="5712942"/>
                </a:cubicBezTo>
                <a:cubicBezTo>
                  <a:pt x="461366" y="5533977"/>
                  <a:pt x="534070" y="5356410"/>
                  <a:pt x="596987" y="5226381"/>
                </a:cubicBezTo>
                <a:cubicBezTo>
                  <a:pt x="659904" y="5096352"/>
                  <a:pt x="731211" y="5005471"/>
                  <a:pt x="815101" y="4932766"/>
                </a:cubicBezTo>
                <a:cubicBezTo>
                  <a:pt x="884943" y="4872236"/>
                  <a:pt x="966415" y="4837872"/>
                  <a:pt x="1050353" y="4809333"/>
                </a:cubicBezTo>
                <a:lnTo>
                  <a:pt x="1049993" y="4798542"/>
                </a:lnTo>
                <a:lnTo>
                  <a:pt x="1024826" y="4538484"/>
                </a:lnTo>
                <a:cubicBezTo>
                  <a:pt x="985677" y="4538484"/>
                  <a:pt x="956316" y="4565049"/>
                  <a:pt x="907380" y="4538484"/>
                </a:cubicBezTo>
                <a:cubicBezTo>
                  <a:pt x="858444" y="4511919"/>
                  <a:pt x="802517" y="4549669"/>
                  <a:pt x="731211" y="4379093"/>
                </a:cubicBezTo>
                <a:cubicBezTo>
                  <a:pt x="659905" y="4208517"/>
                  <a:pt x="532672" y="3703779"/>
                  <a:pt x="479542" y="3515027"/>
                </a:cubicBezTo>
                <a:cubicBezTo>
                  <a:pt x="426412" y="3326275"/>
                  <a:pt x="416624" y="3369617"/>
                  <a:pt x="412430" y="3246579"/>
                </a:cubicBezTo>
                <a:cubicBezTo>
                  <a:pt x="408236" y="3123541"/>
                  <a:pt x="411032" y="2866279"/>
                  <a:pt x="454375" y="2776796"/>
                </a:cubicBezTo>
                <a:cubicBezTo>
                  <a:pt x="497718" y="2687314"/>
                  <a:pt x="630543" y="2713879"/>
                  <a:pt x="672488" y="2709684"/>
                </a:cubicBezTo>
                <a:cubicBezTo>
                  <a:pt x="714433" y="2705490"/>
                  <a:pt x="701849" y="2782389"/>
                  <a:pt x="706044" y="2751629"/>
                </a:cubicBezTo>
                <a:cubicBezTo>
                  <a:pt x="710238" y="2720869"/>
                  <a:pt x="703248" y="2611812"/>
                  <a:pt x="697655" y="2525126"/>
                </a:cubicBezTo>
                <a:cubicBezTo>
                  <a:pt x="692062" y="2438440"/>
                  <a:pt x="687868" y="2301419"/>
                  <a:pt x="672488" y="2231511"/>
                </a:cubicBezTo>
                <a:cubicBezTo>
                  <a:pt x="657108" y="2161603"/>
                  <a:pt x="636135" y="2183973"/>
                  <a:pt x="605376" y="2105676"/>
                </a:cubicBezTo>
                <a:cubicBezTo>
                  <a:pt x="574617" y="2027379"/>
                  <a:pt x="532672" y="1854007"/>
                  <a:pt x="487931" y="1761728"/>
                </a:cubicBezTo>
                <a:cubicBezTo>
                  <a:pt x="443190" y="1669449"/>
                  <a:pt x="415226" y="1631698"/>
                  <a:pt x="336929" y="1552003"/>
                </a:cubicBezTo>
                <a:cubicBezTo>
                  <a:pt x="258632" y="1472308"/>
                  <a:pt x="62888" y="1364649"/>
                  <a:pt x="18147" y="1283555"/>
                </a:cubicBezTo>
                <a:cubicBezTo>
                  <a:pt x="-26594" y="1202461"/>
                  <a:pt x="19545" y="1140942"/>
                  <a:pt x="68481" y="1065441"/>
                </a:cubicBezTo>
                <a:cubicBezTo>
                  <a:pt x="117417" y="989940"/>
                  <a:pt x="250243" y="882282"/>
                  <a:pt x="311762" y="830550"/>
                </a:cubicBezTo>
                <a:cubicBezTo>
                  <a:pt x="373281" y="778818"/>
                  <a:pt x="398449" y="799790"/>
                  <a:pt x="437597" y="755049"/>
                </a:cubicBezTo>
                <a:cubicBezTo>
                  <a:pt x="476745" y="710308"/>
                  <a:pt x="476745" y="634807"/>
                  <a:pt x="546653" y="562102"/>
                </a:cubicBezTo>
                <a:cubicBezTo>
                  <a:pt x="616561" y="489397"/>
                  <a:pt x="633340" y="381738"/>
                  <a:pt x="848657" y="302043"/>
                </a:cubicBezTo>
                <a:cubicBezTo>
                  <a:pt x="1063974" y="222348"/>
                  <a:pt x="1571509" y="134263"/>
                  <a:pt x="1838558" y="83929"/>
                </a:cubicBezTo>
                <a:cubicBezTo>
                  <a:pt x="2105608" y="33595"/>
                  <a:pt x="2231442" y="-1358"/>
                  <a:pt x="2450954" y="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5004048" y="2060848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accent6">
                    <a:lumMod val="50000"/>
                  </a:schemeClr>
                </a:solidFill>
              </a:rPr>
              <a:t>毕加索和他笔下的牛</a:t>
            </a:r>
            <a:endParaRPr lang="zh-CN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5004048" y="3554588"/>
            <a:ext cx="3600400" cy="2485126"/>
          </a:xfrm>
          <a:custGeom>
            <a:avLst/>
            <a:gdLst/>
            <a:ahLst/>
            <a:cxnLst/>
            <a:rect l="l" t="t" r="r" b="b"/>
            <a:pathLst>
              <a:path w="18031451" h="12445959">
                <a:moveTo>
                  <a:pt x="17009532" y="804"/>
                </a:moveTo>
                <a:cubicBezTo>
                  <a:pt x="17034932" y="-17540"/>
                  <a:pt x="17006710" y="283026"/>
                  <a:pt x="16984132" y="381804"/>
                </a:cubicBezTo>
                <a:cubicBezTo>
                  <a:pt x="16961554" y="480582"/>
                  <a:pt x="16929100" y="513037"/>
                  <a:pt x="16874066" y="593470"/>
                </a:cubicBezTo>
                <a:cubicBezTo>
                  <a:pt x="16819032" y="673903"/>
                  <a:pt x="16732954" y="782560"/>
                  <a:pt x="16653932" y="864404"/>
                </a:cubicBezTo>
                <a:cubicBezTo>
                  <a:pt x="16574910" y="946249"/>
                  <a:pt x="16442265" y="1001282"/>
                  <a:pt x="16399932" y="1084537"/>
                </a:cubicBezTo>
                <a:cubicBezTo>
                  <a:pt x="16357599" y="1167793"/>
                  <a:pt x="16367476" y="1266570"/>
                  <a:pt x="16399932" y="1363937"/>
                </a:cubicBezTo>
                <a:cubicBezTo>
                  <a:pt x="16432388" y="1461304"/>
                  <a:pt x="16542455" y="1589715"/>
                  <a:pt x="16594666" y="1668737"/>
                </a:cubicBezTo>
                <a:cubicBezTo>
                  <a:pt x="16646877" y="1747759"/>
                  <a:pt x="16618655" y="1815492"/>
                  <a:pt x="16713199" y="1838070"/>
                </a:cubicBezTo>
                <a:cubicBezTo>
                  <a:pt x="16807744" y="1860648"/>
                  <a:pt x="17016588" y="1852182"/>
                  <a:pt x="17161932" y="1804204"/>
                </a:cubicBezTo>
                <a:cubicBezTo>
                  <a:pt x="17307276" y="1756226"/>
                  <a:pt x="17476610" y="1648982"/>
                  <a:pt x="17585266" y="1550204"/>
                </a:cubicBezTo>
                <a:cubicBezTo>
                  <a:pt x="17693922" y="1451426"/>
                  <a:pt x="17761654" y="1328659"/>
                  <a:pt x="17813866" y="1211537"/>
                </a:cubicBezTo>
                <a:cubicBezTo>
                  <a:pt x="17866078" y="1094415"/>
                  <a:pt x="17880188" y="968825"/>
                  <a:pt x="17898532" y="847470"/>
                </a:cubicBezTo>
                <a:cubicBezTo>
                  <a:pt x="17916876" y="726115"/>
                  <a:pt x="17925342" y="580771"/>
                  <a:pt x="17923932" y="483404"/>
                </a:cubicBezTo>
                <a:cubicBezTo>
                  <a:pt x="17922522" y="386037"/>
                  <a:pt x="17906294" y="324653"/>
                  <a:pt x="17890066" y="263270"/>
                </a:cubicBezTo>
                <a:lnTo>
                  <a:pt x="18008598" y="686604"/>
                </a:lnTo>
                <a:cubicBezTo>
                  <a:pt x="18014242" y="796671"/>
                  <a:pt x="18043876" y="889804"/>
                  <a:pt x="18025532" y="1016804"/>
                </a:cubicBezTo>
                <a:cubicBezTo>
                  <a:pt x="18007188" y="1143804"/>
                  <a:pt x="17953566" y="1328660"/>
                  <a:pt x="17898532" y="1448604"/>
                </a:cubicBezTo>
                <a:cubicBezTo>
                  <a:pt x="17843498" y="1568548"/>
                  <a:pt x="17792698" y="1648981"/>
                  <a:pt x="17695332" y="1736470"/>
                </a:cubicBezTo>
                <a:cubicBezTo>
                  <a:pt x="17597966" y="1823959"/>
                  <a:pt x="17461086" y="1904393"/>
                  <a:pt x="17314332" y="1973537"/>
                </a:cubicBezTo>
                <a:cubicBezTo>
                  <a:pt x="17287194" y="1986323"/>
                  <a:pt x="17256196" y="1999495"/>
                  <a:pt x="17223006" y="2012402"/>
                </a:cubicBezTo>
                <a:lnTo>
                  <a:pt x="17255066" y="2371470"/>
                </a:lnTo>
                <a:cubicBezTo>
                  <a:pt x="17307982" y="2670626"/>
                  <a:pt x="17360900" y="2969782"/>
                  <a:pt x="17432866" y="3252004"/>
                </a:cubicBezTo>
                <a:cubicBezTo>
                  <a:pt x="17504834" y="3534226"/>
                  <a:pt x="17612078" y="3823504"/>
                  <a:pt x="17686866" y="4064804"/>
                </a:cubicBezTo>
                <a:cubicBezTo>
                  <a:pt x="17761654" y="4306104"/>
                  <a:pt x="17850554" y="4584093"/>
                  <a:pt x="17881598" y="4699804"/>
                </a:cubicBezTo>
                <a:cubicBezTo>
                  <a:pt x="17912642" y="4815515"/>
                  <a:pt x="17892886" y="4787292"/>
                  <a:pt x="17873132" y="4759070"/>
                </a:cubicBezTo>
                <a:lnTo>
                  <a:pt x="17576798" y="4818337"/>
                </a:lnTo>
                <a:cubicBezTo>
                  <a:pt x="17252244" y="4903004"/>
                  <a:pt x="16920632" y="4977792"/>
                  <a:pt x="16603132" y="5072337"/>
                </a:cubicBezTo>
                <a:cubicBezTo>
                  <a:pt x="16285632" y="5166882"/>
                  <a:pt x="15937088" y="5285415"/>
                  <a:pt x="15671799" y="5385604"/>
                </a:cubicBezTo>
                <a:cubicBezTo>
                  <a:pt x="15435265" y="5474934"/>
                  <a:pt x="15185270" y="5593429"/>
                  <a:pt x="15053827" y="5654049"/>
                </a:cubicBezTo>
                <a:cubicBezTo>
                  <a:pt x="15022755" y="5682546"/>
                  <a:pt x="14991558" y="5708869"/>
                  <a:pt x="14960599" y="5732738"/>
                </a:cubicBezTo>
                <a:cubicBezTo>
                  <a:pt x="14743288" y="5896427"/>
                  <a:pt x="14527388" y="6020605"/>
                  <a:pt x="14308666" y="6223805"/>
                </a:cubicBezTo>
                <a:cubicBezTo>
                  <a:pt x="14089944" y="6427005"/>
                  <a:pt x="13830299" y="6724749"/>
                  <a:pt x="13648266" y="6951938"/>
                </a:cubicBezTo>
                <a:cubicBezTo>
                  <a:pt x="13530377" y="7099072"/>
                  <a:pt x="13414855" y="7276390"/>
                  <a:pt x="13328170" y="7412613"/>
                </a:cubicBezTo>
                <a:lnTo>
                  <a:pt x="13251180" y="7668219"/>
                </a:lnTo>
                <a:cubicBezTo>
                  <a:pt x="13232765" y="8022549"/>
                  <a:pt x="13214350" y="8376879"/>
                  <a:pt x="13228320" y="8757879"/>
                </a:cubicBezTo>
                <a:cubicBezTo>
                  <a:pt x="13242290" y="9138879"/>
                  <a:pt x="13281660" y="9557979"/>
                  <a:pt x="13335000" y="9954219"/>
                </a:cubicBezTo>
                <a:cubicBezTo>
                  <a:pt x="13388340" y="10350459"/>
                  <a:pt x="13478510" y="10827979"/>
                  <a:pt x="13548360" y="11135319"/>
                </a:cubicBezTo>
                <a:cubicBezTo>
                  <a:pt x="13618210" y="11442659"/>
                  <a:pt x="13680440" y="11625539"/>
                  <a:pt x="13754100" y="11798259"/>
                </a:cubicBezTo>
                <a:cubicBezTo>
                  <a:pt x="13827760" y="11970979"/>
                  <a:pt x="13943330" y="12084009"/>
                  <a:pt x="13990320" y="12171639"/>
                </a:cubicBezTo>
                <a:lnTo>
                  <a:pt x="14036040" y="12324039"/>
                </a:lnTo>
                <a:lnTo>
                  <a:pt x="13624560" y="12392619"/>
                </a:lnTo>
                <a:lnTo>
                  <a:pt x="12885420" y="12445959"/>
                </a:lnTo>
                <a:lnTo>
                  <a:pt x="12230100" y="12415479"/>
                </a:lnTo>
                <a:cubicBezTo>
                  <a:pt x="12209780" y="12407859"/>
                  <a:pt x="12160250" y="12429449"/>
                  <a:pt x="12169140" y="12392619"/>
                </a:cubicBezTo>
                <a:lnTo>
                  <a:pt x="12283440" y="12171639"/>
                </a:lnTo>
                <a:cubicBezTo>
                  <a:pt x="12326620" y="12101789"/>
                  <a:pt x="12379960" y="12028129"/>
                  <a:pt x="12428220" y="11973519"/>
                </a:cubicBezTo>
                <a:cubicBezTo>
                  <a:pt x="12476480" y="11918909"/>
                  <a:pt x="12542520" y="11946849"/>
                  <a:pt x="12573000" y="11843979"/>
                </a:cubicBezTo>
                <a:cubicBezTo>
                  <a:pt x="12603480" y="11741109"/>
                  <a:pt x="12618720" y="11595059"/>
                  <a:pt x="12611100" y="11356299"/>
                </a:cubicBezTo>
                <a:cubicBezTo>
                  <a:pt x="12603480" y="11117539"/>
                  <a:pt x="12574270" y="10746699"/>
                  <a:pt x="12527280" y="10411419"/>
                </a:cubicBezTo>
                <a:cubicBezTo>
                  <a:pt x="12480290" y="10076139"/>
                  <a:pt x="12397740" y="9678629"/>
                  <a:pt x="12329160" y="9344619"/>
                </a:cubicBezTo>
                <a:cubicBezTo>
                  <a:pt x="12260580" y="9010609"/>
                  <a:pt x="12194540" y="8686759"/>
                  <a:pt x="12115800" y="8407359"/>
                </a:cubicBezTo>
                <a:cubicBezTo>
                  <a:pt x="12037060" y="8127959"/>
                  <a:pt x="11913870" y="7821889"/>
                  <a:pt x="11856720" y="7668219"/>
                </a:cubicBezTo>
                <a:cubicBezTo>
                  <a:pt x="11838451" y="7619096"/>
                  <a:pt x="11824659" y="7584184"/>
                  <a:pt x="11813794" y="7558999"/>
                </a:cubicBezTo>
                <a:lnTo>
                  <a:pt x="11658600" y="7542489"/>
                </a:lnTo>
                <a:lnTo>
                  <a:pt x="9667875" y="7361514"/>
                </a:lnTo>
                <a:cubicBezTo>
                  <a:pt x="9240837" y="7312301"/>
                  <a:pt x="9336088" y="7275789"/>
                  <a:pt x="9096375" y="7247214"/>
                </a:cubicBezTo>
                <a:cubicBezTo>
                  <a:pt x="8856663" y="7218639"/>
                  <a:pt x="8540750" y="7215464"/>
                  <a:pt x="8229600" y="7190064"/>
                </a:cubicBezTo>
                <a:cubicBezTo>
                  <a:pt x="7918450" y="7164664"/>
                  <a:pt x="7524750" y="7128151"/>
                  <a:pt x="7229475" y="7094814"/>
                </a:cubicBezTo>
                <a:cubicBezTo>
                  <a:pt x="6934200" y="7061477"/>
                  <a:pt x="6630988" y="7007502"/>
                  <a:pt x="6457950" y="6990039"/>
                </a:cubicBezTo>
                <a:cubicBezTo>
                  <a:pt x="6284913" y="6972577"/>
                  <a:pt x="6326187" y="7007501"/>
                  <a:pt x="6191250" y="6990039"/>
                </a:cubicBezTo>
                <a:cubicBezTo>
                  <a:pt x="6056313" y="6972577"/>
                  <a:pt x="5868987" y="6970989"/>
                  <a:pt x="5648325" y="6885264"/>
                </a:cubicBezTo>
                <a:cubicBezTo>
                  <a:pt x="5427663" y="6799539"/>
                  <a:pt x="5147469" y="6637614"/>
                  <a:pt x="4867275" y="6475689"/>
                </a:cubicBezTo>
                <a:lnTo>
                  <a:pt x="4795902" y="6566528"/>
                </a:lnTo>
                <a:lnTo>
                  <a:pt x="4846320" y="6578559"/>
                </a:lnTo>
                <a:cubicBezTo>
                  <a:pt x="4935855" y="6653489"/>
                  <a:pt x="5025390" y="6728419"/>
                  <a:pt x="5120640" y="6830019"/>
                </a:cubicBezTo>
                <a:cubicBezTo>
                  <a:pt x="5215890" y="6931619"/>
                  <a:pt x="5316855" y="7059889"/>
                  <a:pt x="5417820" y="7188159"/>
                </a:cubicBezTo>
                <a:lnTo>
                  <a:pt x="5242560" y="7271979"/>
                </a:lnTo>
                <a:lnTo>
                  <a:pt x="4838700" y="6944319"/>
                </a:lnTo>
                <a:lnTo>
                  <a:pt x="4678680" y="6845259"/>
                </a:lnTo>
                <a:cubicBezTo>
                  <a:pt x="4602480" y="6941779"/>
                  <a:pt x="4549140" y="6987499"/>
                  <a:pt x="4450080" y="7134819"/>
                </a:cubicBezTo>
                <a:cubicBezTo>
                  <a:pt x="4351020" y="7282139"/>
                  <a:pt x="4216400" y="7541219"/>
                  <a:pt x="4084320" y="7729179"/>
                </a:cubicBezTo>
                <a:cubicBezTo>
                  <a:pt x="3952240" y="7917139"/>
                  <a:pt x="3785870" y="8094939"/>
                  <a:pt x="3657600" y="8262579"/>
                </a:cubicBezTo>
                <a:cubicBezTo>
                  <a:pt x="3529330" y="8430219"/>
                  <a:pt x="3422015" y="8582619"/>
                  <a:pt x="3314700" y="8735019"/>
                </a:cubicBezTo>
                <a:lnTo>
                  <a:pt x="3291840" y="9535119"/>
                </a:lnTo>
                <a:lnTo>
                  <a:pt x="3307080" y="12438339"/>
                </a:lnTo>
                <a:lnTo>
                  <a:pt x="2583180" y="12445959"/>
                </a:lnTo>
                <a:lnTo>
                  <a:pt x="2552700" y="9672279"/>
                </a:lnTo>
                <a:cubicBezTo>
                  <a:pt x="2466340" y="9390339"/>
                  <a:pt x="2392680" y="9175709"/>
                  <a:pt x="2293620" y="8826459"/>
                </a:cubicBezTo>
                <a:cubicBezTo>
                  <a:pt x="2194560" y="8477209"/>
                  <a:pt x="2054860" y="7959049"/>
                  <a:pt x="1958340" y="7576779"/>
                </a:cubicBezTo>
                <a:cubicBezTo>
                  <a:pt x="1871044" y="7231041"/>
                  <a:pt x="1802448" y="6927377"/>
                  <a:pt x="1735694" y="6627721"/>
                </a:cubicBezTo>
                <a:lnTo>
                  <a:pt x="1571625" y="6523314"/>
                </a:lnTo>
                <a:cubicBezTo>
                  <a:pt x="1463675" y="6447114"/>
                  <a:pt x="1357312" y="6399489"/>
                  <a:pt x="1247775" y="6294714"/>
                </a:cubicBezTo>
                <a:cubicBezTo>
                  <a:pt x="1138237" y="6189939"/>
                  <a:pt x="1006475" y="6035951"/>
                  <a:pt x="914400" y="5894664"/>
                </a:cubicBezTo>
                <a:cubicBezTo>
                  <a:pt x="822325" y="5753377"/>
                  <a:pt x="733425" y="5664477"/>
                  <a:pt x="695325" y="5446989"/>
                </a:cubicBezTo>
                <a:cubicBezTo>
                  <a:pt x="657225" y="5229501"/>
                  <a:pt x="642938" y="4864376"/>
                  <a:pt x="685800" y="4589739"/>
                </a:cubicBezTo>
                <a:cubicBezTo>
                  <a:pt x="728662" y="4315102"/>
                  <a:pt x="823912" y="4035702"/>
                  <a:pt x="952500" y="3799164"/>
                </a:cubicBezTo>
                <a:cubicBezTo>
                  <a:pt x="1081088" y="3562626"/>
                  <a:pt x="1262063" y="3326089"/>
                  <a:pt x="1457325" y="3170514"/>
                </a:cubicBezTo>
                <a:cubicBezTo>
                  <a:pt x="1652587" y="3014939"/>
                  <a:pt x="1946275" y="2927626"/>
                  <a:pt x="2124075" y="2865714"/>
                </a:cubicBezTo>
                <a:cubicBezTo>
                  <a:pt x="2174549" y="2848138"/>
                  <a:pt x="2213381" y="2839518"/>
                  <a:pt x="2247533" y="2835682"/>
                </a:cubicBezTo>
                <a:cubicBezTo>
                  <a:pt x="2220892" y="2810761"/>
                  <a:pt x="2192098" y="2789315"/>
                  <a:pt x="2162175" y="2770464"/>
                </a:cubicBezTo>
                <a:cubicBezTo>
                  <a:pt x="2003425" y="2670452"/>
                  <a:pt x="1824037" y="2626001"/>
                  <a:pt x="1638300" y="2579964"/>
                </a:cubicBezTo>
                <a:cubicBezTo>
                  <a:pt x="1452563" y="2533927"/>
                  <a:pt x="1246188" y="2514877"/>
                  <a:pt x="1047750" y="2494239"/>
                </a:cubicBezTo>
                <a:cubicBezTo>
                  <a:pt x="849313" y="2473602"/>
                  <a:pt x="571500" y="2418039"/>
                  <a:pt x="447675" y="2456139"/>
                </a:cubicBezTo>
                <a:cubicBezTo>
                  <a:pt x="323850" y="2494239"/>
                  <a:pt x="339725" y="2573614"/>
                  <a:pt x="304800" y="2722839"/>
                </a:cubicBezTo>
                <a:cubicBezTo>
                  <a:pt x="269875" y="2872064"/>
                  <a:pt x="242887" y="3105427"/>
                  <a:pt x="238125" y="3351489"/>
                </a:cubicBezTo>
                <a:cubicBezTo>
                  <a:pt x="233363" y="3597551"/>
                  <a:pt x="238125" y="3842027"/>
                  <a:pt x="276225" y="4199214"/>
                </a:cubicBezTo>
                <a:cubicBezTo>
                  <a:pt x="314325" y="4556401"/>
                  <a:pt x="358775" y="5075514"/>
                  <a:pt x="466725" y="5494614"/>
                </a:cubicBezTo>
                <a:cubicBezTo>
                  <a:pt x="574675" y="5913714"/>
                  <a:pt x="787400" y="6378852"/>
                  <a:pt x="923925" y="6713814"/>
                </a:cubicBezTo>
                <a:cubicBezTo>
                  <a:pt x="1060450" y="7048777"/>
                  <a:pt x="1196975" y="7236102"/>
                  <a:pt x="1285875" y="7504389"/>
                </a:cubicBezTo>
                <a:cubicBezTo>
                  <a:pt x="1369279" y="7756089"/>
                  <a:pt x="1448491" y="8059487"/>
                  <a:pt x="1455752" y="8280908"/>
                </a:cubicBezTo>
                <a:lnTo>
                  <a:pt x="1457325" y="8285439"/>
                </a:lnTo>
                <a:lnTo>
                  <a:pt x="1456186" y="8292685"/>
                </a:lnTo>
                <a:cubicBezTo>
                  <a:pt x="1457294" y="8303155"/>
                  <a:pt x="1457397" y="8313452"/>
                  <a:pt x="1457325" y="8323539"/>
                </a:cubicBezTo>
                <a:lnTo>
                  <a:pt x="1446342" y="8355333"/>
                </a:lnTo>
                <a:lnTo>
                  <a:pt x="1352550" y="8952189"/>
                </a:lnTo>
                <a:lnTo>
                  <a:pt x="752475" y="10076139"/>
                </a:lnTo>
                <a:lnTo>
                  <a:pt x="38100" y="10828614"/>
                </a:lnTo>
                <a:cubicBezTo>
                  <a:pt x="123031" y="10592870"/>
                  <a:pt x="207963" y="10357126"/>
                  <a:pt x="285750" y="9914214"/>
                </a:cubicBezTo>
                <a:cubicBezTo>
                  <a:pt x="363537" y="9471302"/>
                  <a:pt x="474663" y="8699776"/>
                  <a:pt x="504825" y="8171139"/>
                </a:cubicBezTo>
                <a:cubicBezTo>
                  <a:pt x="534987" y="7642502"/>
                  <a:pt x="500856" y="7192445"/>
                  <a:pt x="466725" y="6742389"/>
                </a:cubicBezTo>
                <a:lnTo>
                  <a:pt x="369499" y="5858515"/>
                </a:lnTo>
                <a:lnTo>
                  <a:pt x="257175" y="5427939"/>
                </a:lnTo>
                <a:lnTo>
                  <a:pt x="66675" y="4323039"/>
                </a:lnTo>
                <a:lnTo>
                  <a:pt x="0" y="3570564"/>
                </a:lnTo>
                <a:cubicBezTo>
                  <a:pt x="6350" y="3341964"/>
                  <a:pt x="-7937" y="3081614"/>
                  <a:pt x="19050" y="2884764"/>
                </a:cubicBezTo>
                <a:cubicBezTo>
                  <a:pt x="46037" y="2687914"/>
                  <a:pt x="87312" y="2486302"/>
                  <a:pt x="161925" y="2389464"/>
                </a:cubicBezTo>
                <a:cubicBezTo>
                  <a:pt x="236537" y="2292626"/>
                  <a:pt x="285750" y="2335489"/>
                  <a:pt x="428625" y="2322789"/>
                </a:cubicBezTo>
                <a:cubicBezTo>
                  <a:pt x="571500" y="2310089"/>
                  <a:pt x="814388" y="2292627"/>
                  <a:pt x="1019175" y="2313264"/>
                </a:cubicBezTo>
                <a:cubicBezTo>
                  <a:pt x="1223962" y="2333901"/>
                  <a:pt x="1455738" y="2395814"/>
                  <a:pt x="1657350" y="2446614"/>
                </a:cubicBezTo>
                <a:cubicBezTo>
                  <a:pt x="1858962" y="2497414"/>
                  <a:pt x="2051050" y="2533927"/>
                  <a:pt x="2228850" y="2618064"/>
                </a:cubicBezTo>
                <a:cubicBezTo>
                  <a:pt x="2332537" y="2667130"/>
                  <a:pt x="2429746" y="2729963"/>
                  <a:pt x="2523837" y="2799110"/>
                </a:cubicBezTo>
                <a:cubicBezTo>
                  <a:pt x="2523935" y="2799093"/>
                  <a:pt x="2524030" y="2799066"/>
                  <a:pt x="2524125" y="2799039"/>
                </a:cubicBezTo>
                <a:cubicBezTo>
                  <a:pt x="2713037" y="2745064"/>
                  <a:pt x="2938463" y="2640289"/>
                  <a:pt x="3248025" y="2532339"/>
                </a:cubicBezTo>
                <a:cubicBezTo>
                  <a:pt x="3557587" y="2424389"/>
                  <a:pt x="4049712" y="2256114"/>
                  <a:pt x="4381500" y="2151339"/>
                </a:cubicBezTo>
                <a:cubicBezTo>
                  <a:pt x="4713288" y="2046564"/>
                  <a:pt x="4767263" y="1954489"/>
                  <a:pt x="5238750" y="1903689"/>
                </a:cubicBezTo>
                <a:cubicBezTo>
                  <a:pt x="5704187" y="1853541"/>
                  <a:pt x="6441127" y="1849803"/>
                  <a:pt x="7181551" y="1846701"/>
                </a:cubicBezTo>
                <a:lnTo>
                  <a:pt x="7188199" y="1829605"/>
                </a:lnTo>
                <a:lnTo>
                  <a:pt x="9922932" y="1753405"/>
                </a:lnTo>
                <a:lnTo>
                  <a:pt x="11963399" y="1702605"/>
                </a:lnTo>
                <a:lnTo>
                  <a:pt x="12843932" y="1677205"/>
                </a:lnTo>
                <a:cubicBezTo>
                  <a:pt x="13172721" y="1668738"/>
                  <a:pt x="13668021" y="1646161"/>
                  <a:pt x="13936132" y="1651805"/>
                </a:cubicBezTo>
                <a:cubicBezTo>
                  <a:pt x="14164661" y="1656616"/>
                  <a:pt x="14288619" y="1676805"/>
                  <a:pt x="14397077" y="1699558"/>
                </a:cubicBezTo>
                <a:lnTo>
                  <a:pt x="14985999" y="1787270"/>
                </a:lnTo>
                <a:cubicBezTo>
                  <a:pt x="15313377" y="1815492"/>
                  <a:pt x="15711310" y="1857826"/>
                  <a:pt x="15968132" y="1871937"/>
                </a:cubicBezTo>
                <a:cubicBezTo>
                  <a:pt x="16199681" y="1884659"/>
                  <a:pt x="16299320" y="1871000"/>
                  <a:pt x="16468710" y="1871430"/>
                </a:cubicBezTo>
                <a:cubicBezTo>
                  <a:pt x="16452738" y="1845974"/>
                  <a:pt x="16438012" y="1823043"/>
                  <a:pt x="16425332" y="1804204"/>
                </a:cubicBezTo>
                <a:cubicBezTo>
                  <a:pt x="16375943" y="1730826"/>
                  <a:pt x="16361832" y="1726593"/>
                  <a:pt x="16323732" y="1677204"/>
                </a:cubicBezTo>
                <a:cubicBezTo>
                  <a:pt x="16285632" y="1627815"/>
                  <a:pt x="16226365" y="1571370"/>
                  <a:pt x="16196732" y="1507870"/>
                </a:cubicBezTo>
                <a:cubicBezTo>
                  <a:pt x="16167099" y="1444370"/>
                  <a:pt x="16137465" y="1380871"/>
                  <a:pt x="16145932" y="1296204"/>
                </a:cubicBezTo>
                <a:cubicBezTo>
                  <a:pt x="16154399" y="1211537"/>
                  <a:pt x="16188265" y="1085948"/>
                  <a:pt x="16247532" y="999870"/>
                </a:cubicBezTo>
                <a:cubicBezTo>
                  <a:pt x="16306799" y="913792"/>
                  <a:pt x="16501532" y="779737"/>
                  <a:pt x="16501532" y="779737"/>
                </a:cubicBezTo>
                <a:cubicBezTo>
                  <a:pt x="16598899" y="695070"/>
                  <a:pt x="16747065" y="618870"/>
                  <a:pt x="16831732" y="491870"/>
                </a:cubicBezTo>
                <a:cubicBezTo>
                  <a:pt x="16916400" y="364870"/>
                  <a:pt x="16984132" y="19148"/>
                  <a:pt x="17009532" y="80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2820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 8"/>
          <p:cNvSpPr/>
          <p:nvPr/>
        </p:nvSpPr>
        <p:spPr>
          <a:xfrm>
            <a:off x="1475656" y="980728"/>
            <a:ext cx="3318446" cy="5040560"/>
          </a:xfrm>
          <a:custGeom>
            <a:avLst/>
            <a:gdLst/>
            <a:ahLst/>
            <a:cxnLst/>
            <a:rect l="l" t="t" r="r" b="b"/>
            <a:pathLst>
              <a:path w="8820060" h="13397248">
                <a:moveTo>
                  <a:pt x="4306202" y="732"/>
                </a:moveTo>
                <a:cubicBezTo>
                  <a:pt x="4317778" y="1857"/>
                  <a:pt x="4330081" y="4304"/>
                  <a:pt x="4343310" y="8273"/>
                </a:cubicBezTo>
                <a:cubicBezTo>
                  <a:pt x="4396227" y="24148"/>
                  <a:pt x="4465018" y="66481"/>
                  <a:pt x="4533810" y="116223"/>
                </a:cubicBezTo>
                <a:cubicBezTo>
                  <a:pt x="4602602" y="165965"/>
                  <a:pt x="4705260" y="197715"/>
                  <a:pt x="4756060" y="306723"/>
                </a:cubicBezTo>
                <a:cubicBezTo>
                  <a:pt x="4806860" y="415731"/>
                  <a:pt x="4807918" y="630573"/>
                  <a:pt x="4838610" y="770273"/>
                </a:cubicBezTo>
                <a:cubicBezTo>
                  <a:pt x="4869302" y="909973"/>
                  <a:pt x="4940210" y="1056023"/>
                  <a:pt x="4940210" y="1144923"/>
                </a:cubicBezTo>
                <a:cubicBezTo>
                  <a:pt x="4940210" y="1233823"/>
                  <a:pt x="4860835" y="1191490"/>
                  <a:pt x="4838610" y="1303673"/>
                </a:cubicBezTo>
                <a:cubicBezTo>
                  <a:pt x="4816385" y="1415856"/>
                  <a:pt x="4811093" y="1668798"/>
                  <a:pt x="4806860" y="1818023"/>
                </a:cubicBezTo>
                <a:cubicBezTo>
                  <a:pt x="4802627" y="1967248"/>
                  <a:pt x="4804743" y="2067790"/>
                  <a:pt x="4813210" y="2199023"/>
                </a:cubicBezTo>
                <a:cubicBezTo>
                  <a:pt x="4821677" y="2330256"/>
                  <a:pt x="4826968" y="2502765"/>
                  <a:pt x="4857660" y="2605423"/>
                </a:cubicBezTo>
                <a:cubicBezTo>
                  <a:pt x="4861924" y="2619686"/>
                  <a:pt x="4867292" y="2631702"/>
                  <a:pt x="4873718" y="2641974"/>
                </a:cubicBezTo>
                <a:cubicBezTo>
                  <a:pt x="4919435" y="2653174"/>
                  <a:pt x="4962963" y="2666564"/>
                  <a:pt x="5003710" y="2681623"/>
                </a:cubicBezTo>
                <a:cubicBezTo>
                  <a:pt x="5198443" y="2753590"/>
                  <a:pt x="5377302" y="2855190"/>
                  <a:pt x="5492660" y="2954673"/>
                </a:cubicBezTo>
                <a:cubicBezTo>
                  <a:pt x="5608018" y="3054156"/>
                  <a:pt x="5675752" y="3161048"/>
                  <a:pt x="5695860" y="3278523"/>
                </a:cubicBezTo>
                <a:cubicBezTo>
                  <a:pt x="5715968" y="3395998"/>
                  <a:pt x="5628127" y="3549456"/>
                  <a:pt x="5613310" y="3659523"/>
                </a:cubicBezTo>
                <a:cubicBezTo>
                  <a:pt x="5598493" y="3769590"/>
                  <a:pt x="5614368" y="3859548"/>
                  <a:pt x="5606960" y="3938923"/>
                </a:cubicBezTo>
                <a:cubicBezTo>
                  <a:pt x="5599552" y="4018298"/>
                  <a:pt x="5576268" y="4058515"/>
                  <a:pt x="5568860" y="4135773"/>
                </a:cubicBezTo>
                <a:cubicBezTo>
                  <a:pt x="5561452" y="4213031"/>
                  <a:pt x="5561981" y="4307752"/>
                  <a:pt x="5562510" y="4402473"/>
                </a:cubicBezTo>
                <a:lnTo>
                  <a:pt x="5529839" y="4426097"/>
                </a:lnTo>
                <a:lnTo>
                  <a:pt x="5530760" y="4427873"/>
                </a:lnTo>
                <a:cubicBezTo>
                  <a:pt x="5518589" y="4556460"/>
                  <a:pt x="5506418" y="4685048"/>
                  <a:pt x="5479960" y="4808873"/>
                </a:cubicBezTo>
                <a:lnTo>
                  <a:pt x="5445188" y="4939590"/>
                </a:lnTo>
                <a:cubicBezTo>
                  <a:pt x="5478537" y="4913188"/>
                  <a:pt x="5520117" y="4875445"/>
                  <a:pt x="5549810" y="4872373"/>
                </a:cubicBezTo>
                <a:cubicBezTo>
                  <a:pt x="5580502" y="4869198"/>
                  <a:pt x="5611193" y="4892481"/>
                  <a:pt x="5626010" y="4923173"/>
                </a:cubicBezTo>
                <a:cubicBezTo>
                  <a:pt x="5640827" y="4953865"/>
                  <a:pt x="5646118" y="4986673"/>
                  <a:pt x="5638710" y="5056523"/>
                </a:cubicBezTo>
                <a:cubicBezTo>
                  <a:pt x="5631302" y="5126373"/>
                  <a:pt x="5609077" y="5247023"/>
                  <a:pt x="5581560" y="5342273"/>
                </a:cubicBezTo>
                <a:cubicBezTo>
                  <a:pt x="5554043" y="5437523"/>
                  <a:pt x="5506418" y="5567698"/>
                  <a:pt x="5473610" y="5628023"/>
                </a:cubicBezTo>
                <a:cubicBezTo>
                  <a:pt x="5440802" y="5688348"/>
                  <a:pt x="5409052" y="5694698"/>
                  <a:pt x="5384710" y="5704223"/>
                </a:cubicBezTo>
                <a:cubicBezTo>
                  <a:pt x="5360368" y="5713748"/>
                  <a:pt x="5352960" y="5655540"/>
                  <a:pt x="5327560" y="5685173"/>
                </a:cubicBezTo>
                <a:cubicBezTo>
                  <a:pt x="5302160" y="5714806"/>
                  <a:pt x="5258768" y="5804765"/>
                  <a:pt x="5232310" y="5882023"/>
                </a:cubicBezTo>
                <a:cubicBezTo>
                  <a:pt x="5220382" y="5916853"/>
                  <a:pt x="5210605" y="5956415"/>
                  <a:pt x="5201705" y="5997550"/>
                </a:cubicBezTo>
                <a:lnTo>
                  <a:pt x="5210085" y="5996323"/>
                </a:lnTo>
                <a:cubicBezTo>
                  <a:pt x="5238660" y="6005848"/>
                  <a:pt x="5273585" y="5994736"/>
                  <a:pt x="5295810" y="6024898"/>
                </a:cubicBezTo>
                <a:cubicBezTo>
                  <a:pt x="5318035" y="6055060"/>
                  <a:pt x="5316448" y="6089985"/>
                  <a:pt x="5343435" y="6177298"/>
                </a:cubicBezTo>
                <a:cubicBezTo>
                  <a:pt x="5370423" y="6264610"/>
                  <a:pt x="5402173" y="6464636"/>
                  <a:pt x="5457735" y="6548773"/>
                </a:cubicBezTo>
                <a:cubicBezTo>
                  <a:pt x="5513297" y="6632910"/>
                  <a:pt x="5633948" y="6658310"/>
                  <a:pt x="5676810" y="6682123"/>
                </a:cubicBezTo>
                <a:lnTo>
                  <a:pt x="5743485" y="6653548"/>
                </a:lnTo>
                <a:lnTo>
                  <a:pt x="5933985" y="6786898"/>
                </a:lnTo>
                <a:lnTo>
                  <a:pt x="6029235" y="6767848"/>
                </a:lnTo>
                <a:lnTo>
                  <a:pt x="6086385" y="6863098"/>
                </a:lnTo>
                <a:lnTo>
                  <a:pt x="6581685" y="7091698"/>
                </a:lnTo>
                <a:cubicBezTo>
                  <a:pt x="6670585" y="7113923"/>
                  <a:pt x="6769010" y="7158373"/>
                  <a:pt x="6848385" y="7158373"/>
                </a:cubicBezTo>
                <a:cubicBezTo>
                  <a:pt x="6927760" y="7158373"/>
                  <a:pt x="6961098" y="7094873"/>
                  <a:pt x="7057935" y="7091698"/>
                </a:cubicBezTo>
                <a:cubicBezTo>
                  <a:pt x="7154772" y="7088523"/>
                  <a:pt x="7297648" y="7104398"/>
                  <a:pt x="7429410" y="7139323"/>
                </a:cubicBezTo>
                <a:cubicBezTo>
                  <a:pt x="7561172" y="7174248"/>
                  <a:pt x="7751673" y="7244098"/>
                  <a:pt x="7848510" y="7301248"/>
                </a:cubicBezTo>
                <a:cubicBezTo>
                  <a:pt x="7945347" y="7358398"/>
                  <a:pt x="7989798" y="7426661"/>
                  <a:pt x="8010435" y="7482223"/>
                </a:cubicBezTo>
                <a:cubicBezTo>
                  <a:pt x="8027361" y="7527791"/>
                  <a:pt x="8010652" y="7568553"/>
                  <a:pt x="7987673" y="7608326"/>
                </a:cubicBezTo>
                <a:lnTo>
                  <a:pt x="8000910" y="7787023"/>
                </a:lnTo>
                <a:lnTo>
                  <a:pt x="8162835" y="8939548"/>
                </a:lnTo>
                <a:lnTo>
                  <a:pt x="8115210" y="9006223"/>
                </a:lnTo>
                <a:lnTo>
                  <a:pt x="8115210" y="9059112"/>
                </a:lnTo>
                <a:lnTo>
                  <a:pt x="8448585" y="9787273"/>
                </a:lnTo>
                <a:lnTo>
                  <a:pt x="8658135" y="11730373"/>
                </a:lnTo>
                <a:lnTo>
                  <a:pt x="8820060" y="13397248"/>
                </a:lnTo>
                <a:lnTo>
                  <a:pt x="0" y="13344538"/>
                </a:lnTo>
                <a:cubicBezTo>
                  <a:pt x="46801" y="12772456"/>
                  <a:pt x="-18159" y="11727264"/>
                  <a:pt x="41358" y="11175374"/>
                </a:cubicBezTo>
                <a:cubicBezTo>
                  <a:pt x="110550" y="10533779"/>
                  <a:pt x="360436" y="10075994"/>
                  <a:pt x="382999" y="9718653"/>
                </a:cubicBezTo>
                <a:cubicBezTo>
                  <a:pt x="487443" y="9519940"/>
                  <a:pt x="619856" y="9269332"/>
                  <a:pt x="676185" y="9168148"/>
                </a:cubicBezTo>
                <a:cubicBezTo>
                  <a:pt x="761910" y="9014161"/>
                  <a:pt x="766672" y="9024479"/>
                  <a:pt x="771435" y="9034798"/>
                </a:cubicBezTo>
                <a:lnTo>
                  <a:pt x="800407" y="8953676"/>
                </a:lnTo>
                <a:cubicBezTo>
                  <a:pt x="759647" y="8950044"/>
                  <a:pt x="723644" y="8942612"/>
                  <a:pt x="704760" y="8930023"/>
                </a:cubicBezTo>
                <a:cubicBezTo>
                  <a:pt x="652372" y="8895098"/>
                  <a:pt x="690472" y="8803023"/>
                  <a:pt x="676185" y="8758573"/>
                </a:cubicBezTo>
                <a:cubicBezTo>
                  <a:pt x="661898" y="8714123"/>
                  <a:pt x="638085" y="8695073"/>
                  <a:pt x="619035" y="8663323"/>
                </a:cubicBezTo>
                <a:cubicBezTo>
                  <a:pt x="619035" y="8515686"/>
                  <a:pt x="666660" y="8048961"/>
                  <a:pt x="685710" y="7872748"/>
                </a:cubicBezTo>
                <a:cubicBezTo>
                  <a:pt x="704760" y="7696536"/>
                  <a:pt x="723810" y="7675898"/>
                  <a:pt x="733335" y="7606048"/>
                </a:cubicBezTo>
                <a:cubicBezTo>
                  <a:pt x="742860" y="7536198"/>
                  <a:pt x="742860" y="7494923"/>
                  <a:pt x="742860" y="7453648"/>
                </a:cubicBezTo>
                <a:lnTo>
                  <a:pt x="786777" y="7391647"/>
                </a:lnTo>
                <a:cubicBezTo>
                  <a:pt x="753921" y="7347502"/>
                  <a:pt x="731804" y="7328153"/>
                  <a:pt x="733335" y="7282198"/>
                </a:cubicBezTo>
                <a:cubicBezTo>
                  <a:pt x="734922" y="7234573"/>
                  <a:pt x="761910" y="7167898"/>
                  <a:pt x="819060" y="7110748"/>
                </a:cubicBezTo>
                <a:cubicBezTo>
                  <a:pt x="876210" y="7053598"/>
                  <a:pt x="969873" y="6980573"/>
                  <a:pt x="1076235" y="6939298"/>
                </a:cubicBezTo>
                <a:cubicBezTo>
                  <a:pt x="1182597" y="6898023"/>
                  <a:pt x="1331823" y="6863098"/>
                  <a:pt x="1457235" y="6863098"/>
                </a:cubicBezTo>
                <a:cubicBezTo>
                  <a:pt x="1582647" y="6863098"/>
                  <a:pt x="1695360" y="6939298"/>
                  <a:pt x="1828710" y="6939298"/>
                </a:cubicBezTo>
                <a:cubicBezTo>
                  <a:pt x="1962060" y="6939298"/>
                  <a:pt x="2095410" y="6912310"/>
                  <a:pt x="2257335" y="6863098"/>
                </a:cubicBezTo>
                <a:cubicBezTo>
                  <a:pt x="2419260" y="6813886"/>
                  <a:pt x="2658973" y="6702760"/>
                  <a:pt x="2800260" y="6644023"/>
                </a:cubicBezTo>
                <a:cubicBezTo>
                  <a:pt x="2941548" y="6585285"/>
                  <a:pt x="3039972" y="6529723"/>
                  <a:pt x="3105060" y="6510673"/>
                </a:cubicBezTo>
                <a:cubicBezTo>
                  <a:pt x="3170148" y="6491623"/>
                  <a:pt x="3171735" y="6505911"/>
                  <a:pt x="3190785" y="6529723"/>
                </a:cubicBezTo>
                <a:cubicBezTo>
                  <a:pt x="3209835" y="6553535"/>
                  <a:pt x="3176498" y="6639261"/>
                  <a:pt x="3219360" y="6653548"/>
                </a:cubicBezTo>
                <a:lnTo>
                  <a:pt x="3447960" y="6615448"/>
                </a:lnTo>
                <a:lnTo>
                  <a:pt x="3457485" y="6415423"/>
                </a:lnTo>
                <a:lnTo>
                  <a:pt x="3495585" y="6386848"/>
                </a:lnTo>
                <a:lnTo>
                  <a:pt x="3522412" y="6333194"/>
                </a:lnTo>
                <a:lnTo>
                  <a:pt x="3511460" y="6326523"/>
                </a:lnTo>
                <a:cubicBezTo>
                  <a:pt x="3507227" y="6311706"/>
                  <a:pt x="3488177" y="6276781"/>
                  <a:pt x="3486060" y="6250323"/>
                </a:cubicBezTo>
                <a:cubicBezTo>
                  <a:pt x="3483943" y="6223865"/>
                  <a:pt x="3512518" y="6203756"/>
                  <a:pt x="3498760" y="6167773"/>
                </a:cubicBezTo>
                <a:cubicBezTo>
                  <a:pt x="3485002" y="6131790"/>
                  <a:pt x="3431027" y="6088398"/>
                  <a:pt x="3403510" y="6034423"/>
                </a:cubicBezTo>
                <a:cubicBezTo>
                  <a:pt x="3375993" y="5980448"/>
                  <a:pt x="3351652" y="5901073"/>
                  <a:pt x="3333660" y="5843923"/>
                </a:cubicBezTo>
                <a:cubicBezTo>
                  <a:pt x="3315668" y="5786773"/>
                  <a:pt x="3308260" y="5742323"/>
                  <a:pt x="3295560" y="5691523"/>
                </a:cubicBezTo>
                <a:lnTo>
                  <a:pt x="3292137" y="5682097"/>
                </a:lnTo>
                <a:cubicBezTo>
                  <a:pt x="3289607" y="5678625"/>
                  <a:pt x="3288416" y="5689142"/>
                  <a:pt x="3276510" y="5678823"/>
                </a:cubicBezTo>
                <a:cubicBezTo>
                  <a:pt x="3260635" y="5665065"/>
                  <a:pt x="3220418" y="5677765"/>
                  <a:pt x="3200310" y="5608973"/>
                </a:cubicBezTo>
                <a:cubicBezTo>
                  <a:pt x="3180202" y="5540181"/>
                  <a:pt x="3173852" y="5360265"/>
                  <a:pt x="3155860" y="5266073"/>
                </a:cubicBezTo>
                <a:cubicBezTo>
                  <a:pt x="3137868" y="5171881"/>
                  <a:pt x="3113527" y="5109440"/>
                  <a:pt x="3092360" y="5043823"/>
                </a:cubicBezTo>
                <a:cubicBezTo>
                  <a:pt x="3071193" y="4978206"/>
                  <a:pt x="3028860" y="4912590"/>
                  <a:pt x="3028860" y="4872373"/>
                </a:cubicBezTo>
                <a:cubicBezTo>
                  <a:pt x="3028860" y="4832156"/>
                  <a:pt x="3072252" y="4821573"/>
                  <a:pt x="3092360" y="4802523"/>
                </a:cubicBezTo>
                <a:cubicBezTo>
                  <a:pt x="3112468" y="4783473"/>
                  <a:pt x="3146335" y="4787706"/>
                  <a:pt x="3149510" y="4758073"/>
                </a:cubicBezTo>
                <a:cubicBezTo>
                  <a:pt x="3152685" y="4728440"/>
                  <a:pt x="3115643" y="4658590"/>
                  <a:pt x="3111410" y="4624723"/>
                </a:cubicBezTo>
                <a:cubicBezTo>
                  <a:pt x="3107177" y="4590856"/>
                  <a:pt x="3131518" y="4582390"/>
                  <a:pt x="3124110" y="4554873"/>
                </a:cubicBezTo>
                <a:cubicBezTo>
                  <a:pt x="3116702" y="4527356"/>
                  <a:pt x="3091831" y="4493489"/>
                  <a:pt x="3066960" y="4459623"/>
                </a:cubicBezTo>
                <a:lnTo>
                  <a:pt x="3022510" y="4250073"/>
                </a:lnTo>
                <a:lnTo>
                  <a:pt x="3086010" y="4205623"/>
                </a:lnTo>
                <a:lnTo>
                  <a:pt x="3094098" y="4178662"/>
                </a:lnTo>
                <a:lnTo>
                  <a:pt x="3079660" y="4148473"/>
                </a:lnTo>
                <a:lnTo>
                  <a:pt x="3041560" y="3970673"/>
                </a:lnTo>
                <a:cubicBezTo>
                  <a:pt x="3033093" y="3945273"/>
                  <a:pt x="3023568" y="3930456"/>
                  <a:pt x="3016160" y="3894473"/>
                </a:cubicBezTo>
                <a:cubicBezTo>
                  <a:pt x="3008752" y="3858490"/>
                  <a:pt x="3021452" y="3840498"/>
                  <a:pt x="2997110" y="3754773"/>
                </a:cubicBezTo>
                <a:cubicBezTo>
                  <a:pt x="2972768" y="3669048"/>
                  <a:pt x="2880693" y="3453148"/>
                  <a:pt x="2876460" y="3335673"/>
                </a:cubicBezTo>
                <a:cubicBezTo>
                  <a:pt x="2872227" y="3218198"/>
                  <a:pt x="2903977" y="3148348"/>
                  <a:pt x="2971710" y="3049923"/>
                </a:cubicBezTo>
                <a:cubicBezTo>
                  <a:pt x="3037561" y="2954233"/>
                  <a:pt x="3165434" y="2833534"/>
                  <a:pt x="3273852" y="2752303"/>
                </a:cubicBezTo>
                <a:cubicBezTo>
                  <a:pt x="3338809" y="2676810"/>
                  <a:pt x="3403321" y="2598824"/>
                  <a:pt x="3460660" y="2472073"/>
                </a:cubicBezTo>
                <a:cubicBezTo>
                  <a:pt x="3520985" y="2338723"/>
                  <a:pt x="3584485" y="2146106"/>
                  <a:pt x="3625760" y="1964073"/>
                </a:cubicBezTo>
                <a:cubicBezTo>
                  <a:pt x="3667035" y="1782040"/>
                  <a:pt x="3689260" y="1550265"/>
                  <a:pt x="3708310" y="1379873"/>
                </a:cubicBezTo>
                <a:cubicBezTo>
                  <a:pt x="3727360" y="1209481"/>
                  <a:pt x="3697727" y="1138573"/>
                  <a:pt x="3740060" y="941723"/>
                </a:cubicBezTo>
                <a:cubicBezTo>
                  <a:pt x="3782393" y="744873"/>
                  <a:pt x="3897752" y="334240"/>
                  <a:pt x="3962310" y="198773"/>
                </a:cubicBezTo>
                <a:cubicBezTo>
                  <a:pt x="4026868" y="63306"/>
                  <a:pt x="4085077" y="158556"/>
                  <a:pt x="4127410" y="128923"/>
                </a:cubicBezTo>
                <a:cubicBezTo>
                  <a:pt x="4169743" y="99290"/>
                  <a:pt x="4180327" y="41081"/>
                  <a:pt x="4216310" y="20973"/>
                </a:cubicBezTo>
                <a:cubicBezTo>
                  <a:pt x="4243297" y="5892"/>
                  <a:pt x="4271476" y="-2641"/>
                  <a:pt x="4306202" y="7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6084168" y="345468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accent6">
                    <a:lumMod val="50000"/>
                  </a:schemeClr>
                </a:solidFill>
              </a:rPr>
              <a:t>张作霖</a:t>
            </a:r>
            <a:endParaRPr lang="zh-CN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274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>
            <a:off x="1187624" y="1999879"/>
            <a:ext cx="4389099" cy="2880320"/>
          </a:xfrm>
          <a:custGeom>
            <a:avLst/>
            <a:gdLst/>
            <a:ahLst/>
            <a:cxnLst/>
            <a:rect l="l" t="t" r="r" b="b"/>
            <a:pathLst>
              <a:path w="14732918" h="9668389">
                <a:moveTo>
                  <a:pt x="5247407" y="2695458"/>
                </a:moveTo>
                <a:cubicBezTo>
                  <a:pt x="5207817" y="2696759"/>
                  <a:pt x="5173418" y="2699382"/>
                  <a:pt x="5146880" y="2703709"/>
                </a:cubicBezTo>
                <a:cubicBezTo>
                  <a:pt x="5103700" y="2746889"/>
                  <a:pt x="5074490" y="2805309"/>
                  <a:pt x="5017340" y="2833249"/>
                </a:cubicBezTo>
                <a:cubicBezTo>
                  <a:pt x="4960190" y="2861189"/>
                  <a:pt x="4854780" y="2845949"/>
                  <a:pt x="4803980" y="2871349"/>
                </a:cubicBezTo>
                <a:cubicBezTo>
                  <a:pt x="4753180" y="2896749"/>
                  <a:pt x="4763340" y="2953899"/>
                  <a:pt x="4712540" y="2985649"/>
                </a:cubicBezTo>
                <a:cubicBezTo>
                  <a:pt x="4661740" y="3017399"/>
                  <a:pt x="4543630" y="3036449"/>
                  <a:pt x="4499180" y="3061849"/>
                </a:cubicBezTo>
                <a:cubicBezTo>
                  <a:pt x="4454730" y="3087249"/>
                  <a:pt x="4486480" y="3096139"/>
                  <a:pt x="4445840" y="3138049"/>
                </a:cubicBezTo>
                <a:cubicBezTo>
                  <a:pt x="4405200" y="3179959"/>
                  <a:pt x="4295980" y="3252349"/>
                  <a:pt x="4255340" y="3313309"/>
                </a:cubicBezTo>
                <a:cubicBezTo>
                  <a:pt x="4214700" y="3374269"/>
                  <a:pt x="4243910" y="3393319"/>
                  <a:pt x="4202000" y="3503809"/>
                </a:cubicBezTo>
                <a:cubicBezTo>
                  <a:pt x="4160090" y="3614299"/>
                  <a:pt x="4073730" y="3827659"/>
                  <a:pt x="4003880" y="3976249"/>
                </a:cubicBezTo>
                <a:cubicBezTo>
                  <a:pt x="3934030" y="4124839"/>
                  <a:pt x="3854020" y="4311529"/>
                  <a:pt x="3782900" y="4395349"/>
                </a:cubicBezTo>
                <a:cubicBezTo>
                  <a:pt x="3741385" y="4444277"/>
                  <a:pt x="3701602" y="4450364"/>
                  <a:pt x="3662046" y="4455389"/>
                </a:cubicBezTo>
                <a:cubicBezTo>
                  <a:pt x="3638266" y="4480845"/>
                  <a:pt x="3576303" y="4530076"/>
                  <a:pt x="3592399" y="4555369"/>
                </a:cubicBezTo>
                <a:cubicBezTo>
                  <a:pt x="3610179" y="4583309"/>
                  <a:pt x="3743529" y="4598549"/>
                  <a:pt x="3775279" y="4616329"/>
                </a:cubicBezTo>
                <a:cubicBezTo>
                  <a:pt x="3807029" y="4634109"/>
                  <a:pt x="3820999" y="4569339"/>
                  <a:pt x="3782899" y="4662049"/>
                </a:cubicBezTo>
                <a:cubicBezTo>
                  <a:pt x="3744799" y="4754759"/>
                  <a:pt x="3575889" y="5074799"/>
                  <a:pt x="3546679" y="5172589"/>
                </a:cubicBezTo>
                <a:cubicBezTo>
                  <a:pt x="3517469" y="5270379"/>
                  <a:pt x="3527629" y="5246249"/>
                  <a:pt x="3607639" y="5248789"/>
                </a:cubicBezTo>
                <a:cubicBezTo>
                  <a:pt x="3687649" y="5251329"/>
                  <a:pt x="3819729" y="5224659"/>
                  <a:pt x="4026739" y="5187829"/>
                </a:cubicBezTo>
                <a:cubicBezTo>
                  <a:pt x="4233749" y="5150999"/>
                  <a:pt x="4637609" y="5084959"/>
                  <a:pt x="4849699" y="5027809"/>
                </a:cubicBezTo>
                <a:cubicBezTo>
                  <a:pt x="5061789" y="4970659"/>
                  <a:pt x="5190059" y="4881759"/>
                  <a:pt x="5299279" y="4844929"/>
                </a:cubicBezTo>
                <a:cubicBezTo>
                  <a:pt x="5408499" y="4808099"/>
                  <a:pt x="5436439" y="4819529"/>
                  <a:pt x="5505019" y="4806829"/>
                </a:cubicBezTo>
                <a:lnTo>
                  <a:pt x="5506427" y="4811429"/>
                </a:lnTo>
                <a:lnTo>
                  <a:pt x="5558359" y="4799209"/>
                </a:lnTo>
                <a:cubicBezTo>
                  <a:pt x="5686629" y="4665859"/>
                  <a:pt x="5814899" y="4532509"/>
                  <a:pt x="5924119" y="4410589"/>
                </a:cubicBezTo>
                <a:lnTo>
                  <a:pt x="6053029" y="4261475"/>
                </a:lnTo>
                <a:cubicBezTo>
                  <a:pt x="5932599" y="4127820"/>
                  <a:pt x="6028071" y="4176415"/>
                  <a:pt x="5992699" y="4113409"/>
                </a:cubicBezTo>
                <a:cubicBezTo>
                  <a:pt x="5952059" y="4041019"/>
                  <a:pt x="5924119" y="3941959"/>
                  <a:pt x="5878399" y="3900049"/>
                </a:cubicBezTo>
                <a:cubicBezTo>
                  <a:pt x="5832679" y="3858139"/>
                  <a:pt x="5778069" y="3900049"/>
                  <a:pt x="5718379" y="3861949"/>
                </a:cubicBezTo>
                <a:cubicBezTo>
                  <a:pt x="5658689" y="3823849"/>
                  <a:pt x="5563439" y="3720979"/>
                  <a:pt x="5520259" y="3671449"/>
                </a:cubicBezTo>
                <a:cubicBezTo>
                  <a:pt x="5477079" y="3621919"/>
                  <a:pt x="5473269" y="3619379"/>
                  <a:pt x="5459299" y="3564769"/>
                </a:cubicBezTo>
                <a:cubicBezTo>
                  <a:pt x="5445329" y="3510159"/>
                  <a:pt x="5459299" y="3433959"/>
                  <a:pt x="5436439" y="3343789"/>
                </a:cubicBezTo>
                <a:cubicBezTo>
                  <a:pt x="5413579" y="3253619"/>
                  <a:pt x="5353889" y="3127889"/>
                  <a:pt x="5322139" y="3023749"/>
                </a:cubicBezTo>
                <a:cubicBezTo>
                  <a:pt x="5290389" y="2919609"/>
                  <a:pt x="5249749" y="2892939"/>
                  <a:pt x="5245939" y="2718949"/>
                </a:cubicBezTo>
                <a:close/>
                <a:moveTo>
                  <a:pt x="6985256" y="261"/>
                </a:moveTo>
                <a:cubicBezTo>
                  <a:pt x="7264684" y="-4427"/>
                  <a:pt x="7595280" y="54330"/>
                  <a:pt x="7851979" y="151009"/>
                </a:cubicBezTo>
                <a:cubicBezTo>
                  <a:pt x="8145349" y="261499"/>
                  <a:pt x="8428559" y="540899"/>
                  <a:pt x="8629219" y="669169"/>
                </a:cubicBezTo>
                <a:cubicBezTo>
                  <a:pt x="8829879" y="797439"/>
                  <a:pt x="8950529" y="772039"/>
                  <a:pt x="9055939" y="920629"/>
                </a:cubicBezTo>
                <a:cubicBezTo>
                  <a:pt x="9161349" y="1069219"/>
                  <a:pt x="9228659" y="1356239"/>
                  <a:pt x="9261679" y="1560709"/>
                </a:cubicBezTo>
                <a:cubicBezTo>
                  <a:pt x="9294699" y="1765179"/>
                  <a:pt x="9276919" y="2015369"/>
                  <a:pt x="9254059" y="2147449"/>
                </a:cubicBezTo>
                <a:lnTo>
                  <a:pt x="9124519" y="2353189"/>
                </a:lnTo>
                <a:cubicBezTo>
                  <a:pt x="9154999" y="2355729"/>
                  <a:pt x="9189289" y="2346839"/>
                  <a:pt x="9215959" y="2360809"/>
                </a:cubicBezTo>
                <a:cubicBezTo>
                  <a:pt x="9242629" y="2374779"/>
                  <a:pt x="9274379" y="2387479"/>
                  <a:pt x="9284539" y="2437009"/>
                </a:cubicBezTo>
                <a:cubicBezTo>
                  <a:pt x="9294699" y="2486539"/>
                  <a:pt x="9284539" y="2564009"/>
                  <a:pt x="9276919" y="2657989"/>
                </a:cubicBezTo>
                <a:cubicBezTo>
                  <a:pt x="9269299" y="2751969"/>
                  <a:pt x="9261679" y="2896749"/>
                  <a:pt x="9238819" y="3000889"/>
                </a:cubicBezTo>
                <a:cubicBezTo>
                  <a:pt x="9215959" y="3105029"/>
                  <a:pt x="9163889" y="3211709"/>
                  <a:pt x="9139759" y="3282829"/>
                </a:cubicBezTo>
                <a:cubicBezTo>
                  <a:pt x="9115629" y="3353949"/>
                  <a:pt x="9097849" y="3384429"/>
                  <a:pt x="9094039" y="3427609"/>
                </a:cubicBezTo>
                <a:cubicBezTo>
                  <a:pt x="9090229" y="3470789"/>
                  <a:pt x="9138489" y="3491109"/>
                  <a:pt x="9116899" y="3541909"/>
                </a:cubicBezTo>
                <a:cubicBezTo>
                  <a:pt x="9095309" y="3592709"/>
                  <a:pt x="9012759" y="3680339"/>
                  <a:pt x="8964499" y="3732409"/>
                </a:cubicBezTo>
                <a:cubicBezTo>
                  <a:pt x="8916239" y="3784479"/>
                  <a:pt x="8851469" y="3834009"/>
                  <a:pt x="8827339" y="3854329"/>
                </a:cubicBezTo>
                <a:lnTo>
                  <a:pt x="8817916" y="3861850"/>
                </a:lnTo>
                <a:lnTo>
                  <a:pt x="8819719" y="3854329"/>
                </a:lnTo>
                <a:lnTo>
                  <a:pt x="8811717" y="3864840"/>
                </a:lnTo>
                <a:cubicBezTo>
                  <a:pt x="8813107" y="3865460"/>
                  <a:pt x="8814926" y="3864212"/>
                  <a:pt x="8817916" y="3861850"/>
                </a:cubicBezTo>
                <a:cubicBezTo>
                  <a:pt x="8780974" y="3999615"/>
                  <a:pt x="8762801" y="4153676"/>
                  <a:pt x="8705419" y="4273429"/>
                </a:cubicBezTo>
                <a:cubicBezTo>
                  <a:pt x="8679637" y="4327236"/>
                  <a:pt x="8647918" y="4375848"/>
                  <a:pt x="8612232" y="4421060"/>
                </a:cubicBezTo>
                <a:lnTo>
                  <a:pt x="8720659" y="4517269"/>
                </a:lnTo>
                <a:cubicBezTo>
                  <a:pt x="8846389" y="4631569"/>
                  <a:pt x="8753679" y="4649349"/>
                  <a:pt x="8934019" y="4723009"/>
                </a:cubicBezTo>
                <a:cubicBezTo>
                  <a:pt x="9114359" y="4796669"/>
                  <a:pt x="9457259" y="4871599"/>
                  <a:pt x="9802699" y="4959229"/>
                </a:cubicBezTo>
                <a:cubicBezTo>
                  <a:pt x="10123522" y="5040614"/>
                  <a:pt x="10516643" y="5133502"/>
                  <a:pt x="10914923" y="5227184"/>
                </a:cubicBezTo>
                <a:cubicBezTo>
                  <a:pt x="10905501" y="5189579"/>
                  <a:pt x="10897578" y="5155255"/>
                  <a:pt x="10890455" y="5130679"/>
                </a:cubicBezTo>
                <a:cubicBezTo>
                  <a:pt x="10874580" y="5075910"/>
                  <a:pt x="10854736" y="5065592"/>
                  <a:pt x="10861880" y="5040192"/>
                </a:cubicBezTo>
                <a:cubicBezTo>
                  <a:pt x="10869024" y="5014792"/>
                  <a:pt x="10920618" y="5000504"/>
                  <a:pt x="10933318" y="4978279"/>
                </a:cubicBezTo>
                <a:cubicBezTo>
                  <a:pt x="10946018" y="4956054"/>
                  <a:pt x="10930936" y="4930654"/>
                  <a:pt x="10938080" y="4906842"/>
                </a:cubicBezTo>
                <a:cubicBezTo>
                  <a:pt x="10945224" y="4883030"/>
                  <a:pt x="10960702" y="4859217"/>
                  <a:pt x="10976180" y="4835404"/>
                </a:cubicBezTo>
                <a:lnTo>
                  <a:pt x="10986743" y="4777894"/>
                </a:lnTo>
                <a:lnTo>
                  <a:pt x="10985705" y="4778254"/>
                </a:lnTo>
                <a:cubicBezTo>
                  <a:pt x="10928555" y="4716342"/>
                  <a:pt x="10885692" y="4658398"/>
                  <a:pt x="10814255" y="4592517"/>
                </a:cubicBezTo>
                <a:cubicBezTo>
                  <a:pt x="10742818" y="4526636"/>
                  <a:pt x="10618993" y="4460755"/>
                  <a:pt x="10557080" y="4382967"/>
                </a:cubicBezTo>
                <a:cubicBezTo>
                  <a:pt x="10495168" y="4305180"/>
                  <a:pt x="10478499" y="4215486"/>
                  <a:pt x="10442780" y="4125792"/>
                </a:cubicBezTo>
                <a:cubicBezTo>
                  <a:pt x="10407061" y="4036098"/>
                  <a:pt x="10368168" y="3951166"/>
                  <a:pt x="10342768" y="3844804"/>
                </a:cubicBezTo>
                <a:cubicBezTo>
                  <a:pt x="10317368" y="3738442"/>
                  <a:pt x="10317367" y="3597948"/>
                  <a:pt x="10290380" y="3487617"/>
                </a:cubicBezTo>
                <a:cubicBezTo>
                  <a:pt x="10263393" y="3377286"/>
                  <a:pt x="10220530" y="3272511"/>
                  <a:pt x="10180843" y="3182817"/>
                </a:cubicBezTo>
                <a:cubicBezTo>
                  <a:pt x="10141156" y="3093123"/>
                  <a:pt x="10080830" y="3016129"/>
                  <a:pt x="10052255" y="2949454"/>
                </a:cubicBezTo>
                <a:cubicBezTo>
                  <a:pt x="10023680" y="2882779"/>
                  <a:pt x="10004631" y="2835948"/>
                  <a:pt x="10009393" y="2782767"/>
                </a:cubicBezTo>
                <a:cubicBezTo>
                  <a:pt x="10014156" y="2729586"/>
                  <a:pt x="10046699" y="2656561"/>
                  <a:pt x="10080830" y="2630367"/>
                </a:cubicBezTo>
                <a:cubicBezTo>
                  <a:pt x="10114961" y="2604173"/>
                  <a:pt x="10211005" y="2671641"/>
                  <a:pt x="10214180" y="2625604"/>
                </a:cubicBezTo>
                <a:cubicBezTo>
                  <a:pt x="10217355" y="2579567"/>
                  <a:pt x="10170524" y="2431136"/>
                  <a:pt x="10099880" y="2354142"/>
                </a:cubicBezTo>
                <a:cubicBezTo>
                  <a:pt x="10029236" y="2277148"/>
                  <a:pt x="9880012" y="2244605"/>
                  <a:pt x="9790318" y="2163642"/>
                </a:cubicBezTo>
                <a:cubicBezTo>
                  <a:pt x="9700624" y="2082679"/>
                  <a:pt x="9634743" y="1946948"/>
                  <a:pt x="9561718" y="1868367"/>
                </a:cubicBezTo>
                <a:cubicBezTo>
                  <a:pt x="9488693" y="1789786"/>
                  <a:pt x="9390268" y="1750098"/>
                  <a:pt x="9352168" y="1692154"/>
                </a:cubicBezTo>
                <a:cubicBezTo>
                  <a:pt x="9314068" y="1634210"/>
                  <a:pt x="9324387" y="1561979"/>
                  <a:pt x="9333118" y="1520704"/>
                </a:cubicBezTo>
                <a:cubicBezTo>
                  <a:pt x="9341849" y="1479429"/>
                  <a:pt x="9366455" y="1447680"/>
                  <a:pt x="9395030" y="1439742"/>
                </a:cubicBezTo>
                <a:cubicBezTo>
                  <a:pt x="9423605" y="1431804"/>
                  <a:pt x="9471231" y="1470698"/>
                  <a:pt x="9504568" y="1473079"/>
                </a:cubicBezTo>
                <a:cubicBezTo>
                  <a:pt x="9537905" y="1475460"/>
                  <a:pt x="9567274" y="1454823"/>
                  <a:pt x="9595055" y="1454029"/>
                </a:cubicBezTo>
                <a:cubicBezTo>
                  <a:pt x="9622836" y="1453235"/>
                  <a:pt x="9630774" y="1442123"/>
                  <a:pt x="9671255" y="1468317"/>
                </a:cubicBezTo>
                <a:cubicBezTo>
                  <a:pt x="9711736" y="1494511"/>
                  <a:pt x="9790318" y="1574680"/>
                  <a:pt x="9837943" y="1611192"/>
                </a:cubicBezTo>
                <a:cubicBezTo>
                  <a:pt x="9885568" y="1647705"/>
                  <a:pt x="9884774" y="1653261"/>
                  <a:pt x="9957005" y="1687392"/>
                </a:cubicBezTo>
                <a:cubicBezTo>
                  <a:pt x="10029236" y="1721523"/>
                  <a:pt x="10186399" y="1777085"/>
                  <a:pt x="10271330" y="1815979"/>
                </a:cubicBezTo>
                <a:cubicBezTo>
                  <a:pt x="10356261" y="1854873"/>
                  <a:pt x="10417381" y="1888210"/>
                  <a:pt x="10466593" y="1920754"/>
                </a:cubicBezTo>
                <a:cubicBezTo>
                  <a:pt x="10515805" y="1953298"/>
                  <a:pt x="10501518" y="1946155"/>
                  <a:pt x="10566605" y="2011242"/>
                </a:cubicBezTo>
                <a:cubicBezTo>
                  <a:pt x="10631692" y="2076329"/>
                  <a:pt x="10734087" y="2194598"/>
                  <a:pt x="10857118" y="2311279"/>
                </a:cubicBezTo>
                <a:cubicBezTo>
                  <a:pt x="10980149" y="2427960"/>
                  <a:pt x="11215099" y="2575598"/>
                  <a:pt x="11304793" y="2711329"/>
                </a:cubicBezTo>
                <a:cubicBezTo>
                  <a:pt x="11394487" y="2847060"/>
                  <a:pt x="11361149" y="3006605"/>
                  <a:pt x="11395280" y="3125667"/>
                </a:cubicBezTo>
                <a:cubicBezTo>
                  <a:pt x="11429411" y="3244730"/>
                  <a:pt x="11489736" y="3339185"/>
                  <a:pt x="11509580" y="3425704"/>
                </a:cubicBezTo>
                <a:cubicBezTo>
                  <a:pt x="11529424" y="3512223"/>
                  <a:pt x="11496881" y="3572548"/>
                  <a:pt x="11514343" y="3644779"/>
                </a:cubicBezTo>
                <a:cubicBezTo>
                  <a:pt x="11531805" y="3717010"/>
                  <a:pt x="11593718" y="3797973"/>
                  <a:pt x="11614355" y="3859092"/>
                </a:cubicBezTo>
                <a:cubicBezTo>
                  <a:pt x="11634992" y="3920211"/>
                  <a:pt x="11608799" y="3951961"/>
                  <a:pt x="11638168" y="4011492"/>
                </a:cubicBezTo>
                <a:cubicBezTo>
                  <a:pt x="11667537" y="4071023"/>
                  <a:pt x="11737387" y="4144842"/>
                  <a:pt x="11790568" y="4216279"/>
                </a:cubicBezTo>
                <a:lnTo>
                  <a:pt x="11836370" y="4282900"/>
                </a:lnTo>
                <a:cubicBezTo>
                  <a:pt x="11886093" y="4275545"/>
                  <a:pt x="11932573" y="4270228"/>
                  <a:pt x="11962018" y="4273429"/>
                </a:cubicBezTo>
                <a:cubicBezTo>
                  <a:pt x="11998531" y="4277398"/>
                  <a:pt x="12000118" y="4298829"/>
                  <a:pt x="12019168" y="4311529"/>
                </a:cubicBezTo>
                <a:cubicBezTo>
                  <a:pt x="12116799" y="4409954"/>
                  <a:pt x="12337462" y="4709992"/>
                  <a:pt x="12466843" y="4854454"/>
                </a:cubicBezTo>
                <a:cubicBezTo>
                  <a:pt x="12596224" y="4998916"/>
                  <a:pt x="12669249" y="5021935"/>
                  <a:pt x="12795455" y="5178304"/>
                </a:cubicBezTo>
                <a:cubicBezTo>
                  <a:pt x="12921661" y="5334673"/>
                  <a:pt x="13073268" y="5592642"/>
                  <a:pt x="13224080" y="5792667"/>
                </a:cubicBezTo>
                <a:cubicBezTo>
                  <a:pt x="13374892" y="5992692"/>
                  <a:pt x="13549518" y="6183192"/>
                  <a:pt x="13700330" y="6378454"/>
                </a:cubicBezTo>
                <a:cubicBezTo>
                  <a:pt x="13851142" y="6573716"/>
                  <a:pt x="13986080" y="6768979"/>
                  <a:pt x="14128955" y="6964242"/>
                </a:cubicBezTo>
                <a:lnTo>
                  <a:pt x="14457568" y="7616704"/>
                </a:lnTo>
                <a:lnTo>
                  <a:pt x="14460666" y="7630645"/>
                </a:lnTo>
                <a:cubicBezTo>
                  <a:pt x="14530319" y="7780174"/>
                  <a:pt x="14622910" y="7913168"/>
                  <a:pt x="14664259" y="8083429"/>
                </a:cubicBezTo>
                <a:cubicBezTo>
                  <a:pt x="14707439" y="8261229"/>
                  <a:pt x="14765859" y="8463159"/>
                  <a:pt x="14709979" y="8677789"/>
                </a:cubicBezTo>
                <a:cubicBezTo>
                  <a:pt x="14654099" y="8892419"/>
                  <a:pt x="14450899" y="9218809"/>
                  <a:pt x="14328979" y="9371209"/>
                </a:cubicBezTo>
                <a:cubicBezTo>
                  <a:pt x="14207059" y="9523609"/>
                  <a:pt x="14121969" y="9542659"/>
                  <a:pt x="13978459" y="9592189"/>
                </a:cubicBezTo>
                <a:lnTo>
                  <a:pt x="13467919" y="9668389"/>
                </a:lnTo>
                <a:lnTo>
                  <a:pt x="11204779" y="9660769"/>
                </a:lnTo>
                <a:lnTo>
                  <a:pt x="826339" y="9660769"/>
                </a:lnTo>
                <a:lnTo>
                  <a:pt x="193879" y="9615049"/>
                </a:lnTo>
                <a:lnTo>
                  <a:pt x="3379" y="9462649"/>
                </a:lnTo>
                <a:cubicBezTo>
                  <a:pt x="-16941" y="9390259"/>
                  <a:pt x="60529" y="9249289"/>
                  <a:pt x="71959" y="9180709"/>
                </a:cubicBezTo>
                <a:cubicBezTo>
                  <a:pt x="83389" y="9112129"/>
                  <a:pt x="68149" y="9113399"/>
                  <a:pt x="71959" y="9051169"/>
                </a:cubicBezTo>
                <a:cubicBezTo>
                  <a:pt x="75769" y="8988939"/>
                  <a:pt x="75769" y="8902579"/>
                  <a:pt x="94819" y="8807329"/>
                </a:cubicBezTo>
                <a:cubicBezTo>
                  <a:pt x="113869" y="8712079"/>
                  <a:pt x="173559" y="8567299"/>
                  <a:pt x="186259" y="8479669"/>
                </a:cubicBezTo>
                <a:cubicBezTo>
                  <a:pt x="198959" y="8392039"/>
                  <a:pt x="151969" y="8399659"/>
                  <a:pt x="171019" y="8281549"/>
                </a:cubicBezTo>
                <a:cubicBezTo>
                  <a:pt x="190069" y="8163439"/>
                  <a:pt x="273889" y="7882769"/>
                  <a:pt x="300559" y="7771009"/>
                </a:cubicBezTo>
                <a:cubicBezTo>
                  <a:pt x="327229" y="7659249"/>
                  <a:pt x="277699" y="7771009"/>
                  <a:pt x="331039" y="7610989"/>
                </a:cubicBezTo>
                <a:cubicBezTo>
                  <a:pt x="384379" y="7450969"/>
                  <a:pt x="550749" y="6979799"/>
                  <a:pt x="620599" y="6810889"/>
                </a:cubicBezTo>
                <a:cubicBezTo>
                  <a:pt x="690449" y="6641979"/>
                  <a:pt x="712039" y="6645789"/>
                  <a:pt x="750139" y="6597529"/>
                </a:cubicBezTo>
                <a:cubicBezTo>
                  <a:pt x="788239" y="6549269"/>
                  <a:pt x="807289" y="6561969"/>
                  <a:pt x="849199" y="6521329"/>
                </a:cubicBezTo>
                <a:cubicBezTo>
                  <a:pt x="891109" y="6480689"/>
                  <a:pt x="960959" y="6424809"/>
                  <a:pt x="1001599" y="6353689"/>
                </a:cubicBezTo>
                <a:cubicBezTo>
                  <a:pt x="1042239" y="6282569"/>
                  <a:pt x="943179" y="6330829"/>
                  <a:pt x="1093039" y="6094609"/>
                </a:cubicBezTo>
                <a:cubicBezTo>
                  <a:pt x="1242899" y="5858389"/>
                  <a:pt x="1631519" y="5322449"/>
                  <a:pt x="1900759" y="4936369"/>
                </a:cubicBezTo>
                <a:cubicBezTo>
                  <a:pt x="2118564" y="4589659"/>
                  <a:pt x="2336369" y="4242949"/>
                  <a:pt x="2434159" y="4090549"/>
                </a:cubicBezTo>
                <a:cubicBezTo>
                  <a:pt x="2467628" y="4038390"/>
                  <a:pt x="2481609" y="4014496"/>
                  <a:pt x="2486430" y="4005394"/>
                </a:cubicBezTo>
                <a:cubicBezTo>
                  <a:pt x="2482649" y="4011982"/>
                  <a:pt x="2478221" y="4023922"/>
                  <a:pt x="2487499" y="4021969"/>
                </a:cubicBezTo>
                <a:cubicBezTo>
                  <a:pt x="2511629" y="4016889"/>
                  <a:pt x="2542109" y="4067689"/>
                  <a:pt x="2578939" y="4060069"/>
                </a:cubicBezTo>
                <a:cubicBezTo>
                  <a:pt x="2615769" y="4052449"/>
                  <a:pt x="2662124" y="4014349"/>
                  <a:pt x="2708479" y="3976249"/>
                </a:cubicBezTo>
                <a:lnTo>
                  <a:pt x="2777974" y="3941789"/>
                </a:lnTo>
                <a:lnTo>
                  <a:pt x="2815160" y="3861949"/>
                </a:lnTo>
                <a:cubicBezTo>
                  <a:pt x="2882470" y="3743204"/>
                  <a:pt x="2949780" y="3624459"/>
                  <a:pt x="3043760" y="3412369"/>
                </a:cubicBezTo>
                <a:cubicBezTo>
                  <a:pt x="3137740" y="3200279"/>
                  <a:pt x="3304110" y="2765939"/>
                  <a:pt x="3379040" y="2589409"/>
                </a:cubicBezTo>
                <a:cubicBezTo>
                  <a:pt x="3453970" y="2412879"/>
                  <a:pt x="3429840" y="2409069"/>
                  <a:pt x="3493340" y="2353189"/>
                </a:cubicBezTo>
                <a:cubicBezTo>
                  <a:pt x="3556840" y="2297309"/>
                  <a:pt x="3619070" y="2312549"/>
                  <a:pt x="3760040" y="2254129"/>
                </a:cubicBezTo>
                <a:cubicBezTo>
                  <a:pt x="3901010" y="2195709"/>
                  <a:pt x="4118180" y="2086489"/>
                  <a:pt x="4339160" y="2002669"/>
                </a:cubicBezTo>
                <a:cubicBezTo>
                  <a:pt x="4560140" y="1918849"/>
                  <a:pt x="4828110" y="1805819"/>
                  <a:pt x="5085920" y="1751209"/>
                </a:cubicBezTo>
                <a:cubicBezTo>
                  <a:pt x="5156329" y="1736295"/>
                  <a:pt x="5227733" y="1724648"/>
                  <a:pt x="5299920" y="1715840"/>
                </a:cubicBezTo>
                <a:cubicBezTo>
                  <a:pt x="5285877" y="1659821"/>
                  <a:pt x="5262228" y="1616745"/>
                  <a:pt x="5268799" y="1530229"/>
                </a:cubicBezTo>
                <a:cubicBezTo>
                  <a:pt x="5276419" y="1429899"/>
                  <a:pt x="5313249" y="1252099"/>
                  <a:pt x="5352619" y="1141609"/>
                </a:cubicBezTo>
                <a:cubicBezTo>
                  <a:pt x="5391989" y="1031119"/>
                  <a:pt x="5380559" y="1028579"/>
                  <a:pt x="5497399" y="890149"/>
                </a:cubicBezTo>
                <a:cubicBezTo>
                  <a:pt x="5614239" y="751719"/>
                  <a:pt x="5825059" y="458349"/>
                  <a:pt x="6053659" y="311029"/>
                </a:cubicBezTo>
                <a:cubicBezTo>
                  <a:pt x="6282259" y="163709"/>
                  <a:pt x="6569279" y="32899"/>
                  <a:pt x="6868999" y="6229"/>
                </a:cubicBezTo>
                <a:cubicBezTo>
                  <a:pt x="6906464" y="2895"/>
                  <a:pt x="6945338" y="931"/>
                  <a:pt x="6985256" y="2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6084168" y="345468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6">
                    <a:lumMod val="50000"/>
                  </a:schemeClr>
                </a:solidFill>
              </a:rPr>
              <a:t>小布什</a:t>
            </a:r>
          </a:p>
        </p:txBody>
      </p:sp>
    </p:spTree>
    <p:extLst>
      <p:ext uri="{BB962C8B-B14F-4D97-AF65-F5344CB8AC3E}">
        <p14:creationId xmlns:p14="http://schemas.microsoft.com/office/powerpoint/2010/main" xmlns="" val="352950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/>
        </p:nvSpPr>
        <p:spPr>
          <a:xfrm>
            <a:off x="2771800" y="836712"/>
            <a:ext cx="6000588" cy="5499992"/>
          </a:xfrm>
          <a:custGeom>
            <a:avLst/>
            <a:gdLst/>
            <a:ahLst/>
            <a:cxnLst/>
            <a:rect l="l" t="t" r="r" b="b"/>
            <a:pathLst>
              <a:path w="14583361" h="13366751">
                <a:moveTo>
                  <a:pt x="5945014" y="8237716"/>
                </a:moveTo>
                <a:cubicBezTo>
                  <a:pt x="5961014" y="8618453"/>
                  <a:pt x="5974839" y="9204356"/>
                  <a:pt x="6044960" y="9518650"/>
                </a:cubicBezTo>
                <a:cubicBezTo>
                  <a:pt x="6133860" y="9917113"/>
                  <a:pt x="6332298" y="10117138"/>
                  <a:pt x="6464060" y="10375900"/>
                </a:cubicBezTo>
                <a:cubicBezTo>
                  <a:pt x="6526430" y="10498386"/>
                  <a:pt x="6599471" y="10624073"/>
                  <a:pt x="6665508" y="10739826"/>
                </a:cubicBezTo>
                <a:lnTo>
                  <a:pt x="6854587" y="10499726"/>
                </a:lnTo>
                <a:lnTo>
                  <a:pt x="7207012" y="9709151"/>
                </a:lnTo>
                <a:cubicBezTo>
                  <a:pt x="7143512" y="9620251"/>
                  <a:pt x="7121287" y="9550401"/>
                  <a:pt x="7016512" y="9442451"/>
                </a:cubicBezTo>
                <a:cubicBezTo>
                  <a:pt x="6911737" y="9334501"/>
                  <a:pt x="6721237" y="9215438"/>
                  <a:pt x="6578362" y="9061451"/>
                </a:cubicBezTo>
                <a:cubicBezTo>
                  <a:pt x="6435487" y="8907464"/>
                  <a:pt x="6314837" y="8732839"/>
                  <a:pt x="6159262" y="8518526"/>
                </a:cubicBezTo>
                <a:cubicBezTo>
                  <a:pt x="6098160" y="8434355"/>
                  <a:pt x="6021386" y="8338186"/>
                  <a:pt x="5945014" y="8237716"/>
                </a:cubicBezTo>
                <a:close/>
                <a:moveTo>
                  <a:pt x="323610" y="0"/>
                </a:moveTo>
                <a:lnTo>
                  <a:pt x="488710" y="228600"/>
                </a:lnTo>
                <a:lnTo>
                  <a:pt x="501410" y="381000"/>
                </a:lnTo>
                <a:lnTo>
                  <a:pt x="895110" y="889000"/>
                </a:lnTo>
                <a:lnTo>
                  <a:pt x="1187210" y="749300"/>
                </a:lnTo>
                <a:lnTo>
                  <a:pt x="1352310" y="927100"/>
                </a:lnTo>
                <a:lnTo>
                  <a:pt x="1085610" y="1257300"/>
                </a:lnTo>
                <a:lnTo>
                  <a:pt x="1631710" y="2184400"/>
                </a:lnTo>
                <a:lnTo>
                  <a:pt x="2000010" y="2146300"/>
                </a:lnTo>
                <a:lnTo>
                  <a:pt x="2558810" y="3086100"/>
                </a:lnTo>
                <a:lnTo>
                  <a:pt x="2723910" y="3263900"/>
                </a:lnTo>
                <a:lnTo>
                  <a:pt x="3485910" y="4406900"/>
                </a:lnTo>
                <a:lnTo>
                  <a:pt x="3527927" y="4585473"/>
                </a:lnTo>
                <a:lnTo>
                  <a:pt x="3597035" y="4546600"/>
                </a:lnTo>
                <a:lnTo>
                  <a:pt x="3692285" y="4594225"/>
                </a:lnTo>
                <a:lnTo>
                  <a:pt x="3730385" y="4594225"/>
                </a:lnTo>
                <a:lnTo>
                  <a:pt x="3806585" y="4489450"/>
                </a:lnTo>
                <a:lnTo>
                  <a:pt x="3749435" y="4384675"/>
                </a:lnTo>
                <a:lnTo>
                  <a:pt x="3568460" y="4232275"/>
                </a:lnTo>
                <a:lnTo>
                  <a:pt x="3177935" y="3536950"/>
                </a:lnTo>
                <a:cubicBezTo>
                  <a:pt x="3385104" y="3390900"/>
                  <a:pt x="3592273" y="3244850"/>
                  <a:pt x="3682760" y="3194050"/>
                </a:cubicBezTo>
                <a:cubicBezTo>
                  <a:pt x="3800235" y="3397250"/>
                  <a:pt x="3938348" y="3600450"/>
                  <a:pt x="4035185" y="3803650"/>
                </a:cubicBezTo>
                <a:cubicBezTo>
                  <a:pt x="4132022" y="4006850"/>
                  <a:pt x="4211398" y="4300538"/>
                  <a:pt x="4263785" y="4413250"/>
                </a:cubicBezTo>
                <a:lnTo>
                  <a:pt x="4463810" y="4718050"/>
                </a:lnTo>
                <a:cubicBezTo>
                  <a:pt x="4463810" y="4759325"/>
                  <a:pt x="4432060" y="4779962"/>
                  <a:pt x="4463810" y="4841875"/>
                </a:cubicBezTo>
                <a:cubicBezTo>
                  <a:pt x="4495560" y="4903788"/>
                  <a:pt x="4597160" y="5059363"/>
                  <a:pt x="4654310" y="5089525"/>
                </a:cubicBezTo>
                <a:cubicBezTo>
                  <a:pt x="4711460" y="5119687"/>
                  <a:pt x="4770198" y="5026025"/>
                  <a:pt x="4806710" y="5022850"/>
                </a:cubicBezTo>
                <a:lnTo>
                  <a:pt x="4968635" y="5327650"/>
                </a:lnTo>
                <a:lnTo>
                  <a:pt x="4873385" y="5441950"/>
                </a:lnTo>
                <a:lnTo>
                  <a:pt x="5121035" y="5822950"/>
                </a:lnTo>
                <a:lnTo>
                  <a:pt x="5292485" y="6127750"/>
                </a:lnTo>
                <a:lnTo>
                  <a:pt x="5444885" y="6203950"/>
                </a:lnTo>
                <a:lnTo>
                  <a:pt x="5683010" y="6699250"/>
                </a:lnTo>
                <a:lnTo>
                  <a:pt x="5978285" y="7137400"/>
                </a:lnTo>
                <a:lnTo>
                  <a:pt x="5856512" y="7216818"/>
                </a:lnTo>
                <a:lnTo>
                  <a:pt x="5997337" y="7270751"/>
                </a:lnTo>
                <a:cubicBezTo>
                  <a:pt x="6087824" y="7285038"/>
                  <a:pt x="6178312" y="7299326"/>
                  <a:pt x="6254512" y="7327901"/>
                </a:cubicBezTo>
                <a:cubicBezTo>
                  <a:pt x="6330712" y="7356476"/>
                  <a:pt x="6408500" y="7432676"/>
                  <a:pt x="6454537" y="7442201"/>
                </a:cubicBezTo>
                <a:cubicBezTo>
                  <a:pt x="6500575" y="7451726"/>
                  <a:pt x="6432312" y="7399338"/>
                  <a:pt x="6530737" y="7385051"/>
                </a:cubicBezTo>
                <a:cubicBezTo>
                  <a:pt x="6629162" y="7370764"/>
                  <a:pt x="6914912" y="7358064"/>
                  <a:pt x="7045087" y="7356476"/>
                </a:cubicBezTo>
                <a:cubicBezTo>
                  <a:pt x="7175262" y="7354889"/>
                  <a:pt x="7254637" y="7389814"/>
                  <a:pt x="7311787" y="7375526"/>
                </a:cubicBezTo>
                <a:cubicBezTo>
                  <a:pt x="7368937" y="7361239"/>
                  <a:pt x="7322900" y="7316788"/>
                  <a:pt x="7387987" y="7270751"/>
                </a:cubicBezTo>
                <a:cubicBezTo>
                  <a:pt x="7453074" y="7224714"/>
                  <a:pt x="7586425" y="7121526"/>
                  <a:pt x="7702312" y="7099301"/>
                </a:cubicBezTo>
                <a:cubicBezTo>
                  <a:pt x="7818199" y="7077076"/>
                  <a:pt x="8005525" y="7173913"/>
                  <a:pt x="8083312" y="7137401"/>
                </a:cubicBezTo>
                <a:cubicBezTo>
                  <a:pt x="8161099" y="7100889"/>
                  <a:pt x="8091250" y="6938963"/>
                  <a:pt x="8169037" y="6880226"/>
                </a:cubicBezTo>
                <a:cubicBezTo>
                  <a:pt x="8246825" y="6821488"/>
                  <a:pt x="8399225" y="6827838"/>
                  <a:pt x="8550037" y="6784976"/>
                </a:cubicBezTo>
                <a:cubicBezTo>
                  <a:pt x="8700850" y="6742113"/>
                  <a:pt x="8948500" y="6653213"/>
                  <a:pt x="9073912" y="6623051"/>
                </a:cubicBezTo>
                <a:cubicBezTo>
                  <a:pt x="9199324" y="6592889"/>
                  <a:pt x="9216787" y="6642101"/>
                  <a:pt x="9302512" y="6604001"/>
                </a:cubicBezTo>
                <a:cubicBezTo>
                  <a:pt x="9388237" y="6565901"/>
                  <a:pt x="9486662" y="6430963"/>
                  <a:pt x="9588262" y="6394451"/>
                </a:cubicBezTo>
                <a:cubicBezTo>
                  <a:pt x="9689862" y="6357939"/>
                  <a:pt x="9775587" y="6423026"/>
                  <a:pt x="9912112" y="6384926"/>
                </a:cubicBezTo>
                <a:cubicBezTo>
                  <a:pt x="10005743" y="6358797"/>
                  <a:pt x="10088175" y="6296827"/>
                  <a:pt x="10210322" y="6239424"/>
                </a:cubicBezTo>
                <a:cubicBezTo>
                  <a:pt x="10076952" y="6159861"/>
                  <a:pt x="9931784" y="6078967"/>
                  <a:pt x="9854960" y="6007100"/>
                </a:cubicBezTo>
                <a:cubicBezTo>
                  <a:pt x="9756535" y="5915025"/>
                  <a:pt x="9756535" y="5830358"/>
                  <a:pt x="9727960" y="5753100"/>
                </a:cubicBezTo>
                <a:cubicBezTo>
                  <a:pt x="9699385" y="5675842"/>
                  <a:pt x="9699385" y="5595408"/>
                  <a:pt x="9683510" y="5543550"/>
                </a:cubicBezTo>
                <a:cubicBezTo>
                  <a:pt x="9667635" y="5491692"/>
                  <a:pt x="9635885" y="5482167"/>
                  <a:pt x="9632710" y="5441950"/>
                </a:cubicBezTo>
                <a:cubicBezTo>
                  <a:pt x="9629535" y="5401733"/>
                  <a:pt x="9670810" y="5347758"/>
                  <a:pt x="9664460" y="5302250"/>
                </a:cubicBezTo>
                <a:cubicBezTo>
                  <a:pt x="9658110" y="5256742"/>
                  <a:pt x="9593552" y="5214408"/>
                  <a:pt x="9594610" y="5168900"/>
                </a:cubicBezTo>
                <a:cubicBezTo>
                  <a:pt x="9595668" y="5123392"/>
                  <a:pt x="9653877" y="5058833"/>
                  <a:pt x="9670810" y="5029200"/>
                </a:cubicBezTo>
                <a:cubicBezTo>
                  <a:pt x="9687743" y="4999567"/>
                  <a:pt x="9715260" y="5015442"/>
                  <a:pt x="9696210" y="4991100"/>
                </a:cubicBezTo>
                <a:cubicBezTo>
                  <a:pt x="9677160" y="4966758"/>
                  <a:pt x="9578735" y="4935008"/>
                  <a:pt x="9556510" y="4883150"/>
                </a:cubicBezTo>
                <a:cubicBezTo>
                  <a:pt x="9534285" y="4831292"/>
                  <a:pt x="9537460" y="4758267"/>
                  <a:pt x="9562860" y="4679950"/>
                </a:cubicBezTo>
                <a:cubicBezTo>
                  <a:pt x="9588260" y="4601633"/>
                  <a:pt x="9683510" y="4492625"/>
                  <a:pt x="9708910" y="4413250"/>
                </a:cubicBezTo>
                <a:cubicBezTo>
                  <a:pt x="9734310" y="4333875"/>
                  <a:pt x="9707852" y="4276725"/>
                  <a:pt x="9715260" y="4203700"/>
                </a:cubicBezTo>
                <a:cubicBezTo>
                  <a:pt x="9722668" y="4130675"/>
                  <a:pt x="9683510" y="4129617"/>
                  <a:pt x="9747010" y="3968750"/>
                </a:cubicBezTo>
                <a:cubicBezTo>
                  <a:pt x="9810510" y="3807883"/>
                  <a:pt x="10034877" y="3380317"/>
                  <a:pt x="10096260" y="3238500"/>
                </a:cubicBezTo>
                <a:cubicBezTo>
                  <a:pt x="10102610" y="3189817"/>
                  <a:pt x="10075093" y="3165475"/>
                  <a:pt x="10115310" y="3092450"/>
                </a:cubicBezTo>
                <a:cubicBezTo>
                  <a:pt x="10155527" y="3019425"/>
                  <a:pt x="10246544" y="2885016"/>
                  <a:pt x="10337560" y="2800350"/>
                </a:cubicBezTo>
                <a:cubicBezTo>
                  <a:pt x="10428576" y="2715684"/>
                  <a:pt x="10554518" y="2652183"/>
                  <a:pt x="10661410" y="2584450"/>
                </a:cubicBezTo>
                <a:cubicBezTo>
                  <a:pt x="10768302" y="2516717"/>
                  <a:pt x="10832860" y="2425700"/>
                  <a:pt x="10978910" y="2393950"/>
                </a:cubicBezTo>
                <a:cubicBezTo>
                  <a:pt x="11051935" y="2378075"/>
                  <a:pt x="11129723" y="2362994"/>
                  <a:pt x="11220210" y="2359422"/>
                </a:cubicBezTo>
                <a:cubicBezTo>
                  <a:pt x="11310698" y="2355850"/>
                  <a:pt x="11413885" y="2363787"/>
                  <a:pt x="11537710" y="2393950"/>
                </a:cubicBezTo>
                <a:cubicBezTo>
                  <a:pt x="11785360" y="2454275"/>
                  <a:pt x="12262668" y="2669117"/>
                  <a:pt x="12464810" y="2755900"/>
                </a:cubicBezTo>
                <a:cubicBezTo>
                  <a:pt x="12666952" y="2842683"/>
                  <a:pt x="12673302" y="2837392"/>
                  <a:pt x="12750560" y="2914650"/>
                </a:cubicBezTo>
                <a:cubicBezTo>
                  <a:pt x="12827818" y="2991908"/>
                  <a:pt x="12919893" y="3147483"/>
                  <a:pt x="12928360" y="3219450"/>
                </a:cubicBezTo>
                <a:cubicBezTo>
                  <a:pt x="12936827" y="3291417"/>
                  <a:pt x="12819352" y="3269192"/>
                  <a:pt x="12801360" y="3346450"/>
                </a:cubicBezTo>
                <a:cubicBezTo>
                  <a:pt x="12783368" y="3423708"/>
                  <a:pt x="12838402" y="3497792"/>
                  <a:pt x="12820410" y="3683000"/>
                </a:cubicBezTo>
                <a:cubicBezTo>
                  <a:pt x="12802418" y="3868208"/>
                  <a:pt x="12745268" y="4270375"/>
                  <a:pt x="12693410" y="4457700"/>
                </a:cubicBezTo>
                <a:cubicBezTo>
                  <a:pt x="12641552" y="4645025"/>
                  <a:pt x="12542068" y="4704292"/>
                  <a:pt x="12509260" y="4806950"/>
                </a:cubicBezTo>
                <a:cubicBezTo>
                  <a:pt x="12476452" y="4909608"/>
                  <a:pt x="12469043" y="5006975"/>
                  <a:pt x="12496560" y="5073650"/>
                </a:cubicBezTo>
                <a:cubicBezTo>
                  <a:pt x="12524077" y="5140325"/>
                  <a:pt x="12619327" y="5151967"/>
                  <a:pt x="12674360" y="5207000"/>
                </a:cubicBezTo>
                <a:cubicBezTo>
                  <a:pt x="12729393" y="5262033"/>
                  <a:pt x="12781252" y="5336117"/>
                  <a:pt x="12826760" y="5403850"/>
                </a:cubicBezTo>
                <a:cubicBezTo>
                  <a:pt x="12872268" y="5471583"/>
                  <a:pt x="12929418" y="5548842"/>
                  <a:pt x="12947410" y="5613400"/>
                </a:cubicBezTo>
                <a:cubicBezTo>
                  <a:pt x="12965402" y="5677958"/>
                  <a:pt x="12953760" y="5752042"/>
                  <a:pt x="12934710" y="5791200"/>
                </a:cubicBezTo>
                <a:cubicBezTo>
                  <a:pt x="12915660" y="5830358"/>
                  <a:pt x="12855335" y="5822950"/>
                  <a:pt x="12833110" y="5848350"/>
                </a:cubicBezTo>
                <a:cubicBezTo>
                  <a:pt x="12810885" y="5873750"/>
                  <a:pt x="12767493" y="5924550"/>
                  <a:pt x="12801360" y="5943600"/>
                </a:cubicBezTo>
                <a:cubicBezTo>
                  <a:pt x="12835227" y="5962650"/>
                  <a:pt x="12922010" y="5927725"/>
                  <a:pt x="13036310" y="5962650"/>
                </a:cubicBezTo>
                <a:cubicBezTo>
                  <a:pt x="13150610" y="5997575"/>
                  <a:pt x="13315710" y="6016625"/>
                  <a:pt x="13487160" y="6153150"/>
                </a:cubicBezTo>
                <a:cubicBezTo>
                  <a:pt x="13634454" y="6270440"/>
                  <a:pt x="13891885" y="6541610"/>
                  <a:pt x="14015628" y="6709142"/>
                </a:cubicBezTo>
                <a:lnTo>
                  <a:pt x="14055487" y="6727826"/>
                </a:lnTo>
                <a:cubicBezTo>
                  <a:pt x="14157087" y="6918326"/>
                  <a:pt x="14272975" y="7096126"/>
                  <a:pt x="14360287" y="7299326"/>
                </a:cubicBezTo>
                <a:cubicBezTo>
                  <a:pt x="14447599" y="7502526"/>
                  <a:pt x="14557137" y="7608889"/>
                  <a:pt x="14579362" y="7947026"/>
                </a:cubicBezTo>
                <a:cubicBezTo>
                  <a:pt x="14601587" y="8285163"/>
                  <a:pt x="14525387" y="8923339"/>
                  <a:pt x="14493637" y="9328151"/>
                </a:cubicBezTo>
                <a:cubicBezTo>
                  <a:pt x="14461887" y="9732963"/>
                  <a:pt x="14425374" y="10017126"/>
                  <a:pt x="14388862" y="10375901"/>
                </a:cubicBezTo>
                <a:cubicBezTo>
                  <a:pt x="14352350" y="10734676"/>
                  <a:pt x="14295199" y="10983914"/>
                  <a:pt x="14274562" y="11480801"/>
                </a:cubicBezTo>
                <a:cubicBezTo>
                  <a:pt x="14253925" y="11977688"/>
                  <a:pt x="14266625" y="13039726"/>
                  <a:pt x="14265037" y="13357226"/>
                </a:cubicBezTo>
                <a:lnTo>
                  <a:pt x="12579112" y="13261976"/>
                </a:lnTo>
                <a:lnTo>
                  <a:pt x="10397887" y="13366751"/>
                </a:lnTo>
                <a:lnTo>
                  <a:pt x="6778387" y="13366751"/>
                </a:lnTo>
                <a:lnTo>
                  <a:pt x="5397262" y="13138151"/>
                </a:lnTo>
                <a:lnTo>
                  <a:pt x="5359162" y="13052426"/>
                </a:lnTo>
                <a:lnTo>
                  <a:pt x="5654437" y="12023726"/>
                </a:lnTo>
                <a:lnTo>
                  <a:pt x="5690511" y="11977917"/>
                </a:lnTo>
                <a:cubicBezTo>
                  <a:pt x="5675346" y="11959511"/>
                  <a:pt x="5660088" y="11930707"/>
                  <a:pt x="5635385" y="11890375"/>
                </a:cubicBezTo>
                <a:cubicBezTo>
                  <a:pt x="5557598" y="11763375"/>
                  <a:pt x="5476635" y="11496675"/>
                  <a:pt x="5397260" y="11214100"/>
                </a:cubicBezTo>
                <a:cubicBezTo>
                  <a:pt x="5317885" y="10931525"/>
                  <a:pt x="5222635" y="10458450"/>
                  <a:pt x="5159135" y="10194925"/>
                </a:cubicBezTo>
                <a:cubicBezTo>
                  <a:pt x="5095635" y="9931400"/>
                  <a:pt x="5060710" y="9839325"/>
                  <a:pt x="5016260" y="9632950"/>
                </a:cubicBezTo>
                <a:cubicBezTo>
                  <a:pt x="4971810" y="9426575"/>
                  <a:pt x="4954348" y="9109075"/>
                  <a:pt x="4892435" y="8956675"/>
                </a:cubicBezTo>
                <a:cubicBezTo>
                  <a:pt x="4830522" y="8804275"/>
                  <a:pt x="4817822" y="8667750"/>
                  <a:pt x="4644785" y="8718550"/>
                </a:cubicBezTo>
                <a:cubicBezTo>
                  <a:pt x="4471748" y="8769350"/>
                  <a:pt x="4024073" y="9156700"/>
                  <a:pt x="3854210" y="9261475"/>
                </a:cubicBezTo>
                <a:cubicBezTo>
                  <a:pt x="3684347" y="9366250"/>
                  <a:pt x="3701810" y="9390063"/>
                  <a:pt x="3625610" y="9347200"/>
                </a:cubicBezTo>
                <a:cubicBezTo>
                  <a:pt x="3549410" y="9304338"/>
                  <a:pt x="3433522" y="9082087"/>
                  <a:pt x="3397010" y="9004300"/>
                </a:cubicBezTo>
                <a:cubicBezTo>
                  <a:pt x="3360498" y="8926513"/>
                  <a:pt x="3311285" y="8975725"/>
                  <a:pt x="3406535" y="8880475"/>
                </a:cubicBezTo>
                <a:cubicBezTo>
                  <a:pt x="3501785" y="8785225"/>
                  <a:pt x="3849447" y="8582025"/>
                  <a:pt x="3968510" y="8432800"/>
                </a:cubicBezTo>
                <a:cubicBezTo>
                  <a:pt x="4087573" y="8283575"/>
                  <a:pt x="4120910" y="8097837"/>
                  <a:pt x="4120910" y="7985125"/>
                </a:cubicBezTo>
                <a:cubicBezTo>
                  <a:pt x="4120910" y="7872413"/>
                  <a:pt x="4001848" y="7859713"/>
                  <a:pt x="3968510" y="7756525"/>
                </a:cubicBezTo>
                <a:cubicBezTo>
                  <a:pt x="3935173" y="7653338"/>
                  <a:pt x="3928029" y="7509669"/>
                  <a:pt x="3920885" y="7366000"/>
                </a:cubicBezTo>
                <a:lnTo>
                  <a:pt x="3910203" y="7306814"/>
                </a:lnTo>
                <a:cubicBezTo>
                  <a:pt x="3843461" y="7325458"/>
                  <a:pt x="3776598" y="7340329"/>
                  <a:pt x="3720861" y="7346951"/>
                </a:cubicBezTo>
                <a:cubicBezTo>
                  <a:pt x="3560524" y="7366001"/>
                  <a:pt x="3346211" y="7362826"/>
                  <a:pt x="3254136" y="7327901"/>
                </a:cubicBezTo>
                <a:cubicBezTo>
                  <a:pt x="3162061" y="7292976"/>
                  <a:pt x="3181111" y="7185026"/>
                  <a:pt x="3168411" y="7137401"/>
                </a:cubicBezTo>
                <a:cubicBezTo>
                  <a:pt x="3155711" y="7089776"/>
                  <a:pt x="3184286" y="7083426"/>
                  <a:pt x="3177936" y="7042151"/>
                </a:cubicBezTo>
                <a:cubicBezTo>
                  <a:pt x="3171586" y="7000876"/>
                  <a:pt x="3130311" y="6932613"/>
                  <a:pt x="3130311" y="6889751"/>
                </a:cubicBezTo>
                <a:cubicBezTo>
                  <a:pt x="3130311" y="6846889"/>
                  <a:pt x="3177936" y="6826251"/>
                  <a:pt x="3177936" y="6784976"/>
                </a:cubicBezTo>
                <a:cubicBezTo>
                  <a:pt x="3177936" y="6743701"/>
                  <a:pt x="3133486" y="6683376"/>
                  <a:pt x="3130311" y="6642101"/>
                </a:cubicBezTo>
                <a:cubicBezTo>
                  <a:pt x="3127136" y="6600826"/>
                  <a:pt x="3163648" y="6592889"/>
                  <a:pt x="3158886" y="6537326"/>
                </a:cubicBezTo>
                <a:cubicBezTo>
                  <a:pt x="3154123" y="6481764"/>
                  <a:pt x="3093799" y="6369051"/>
                  <a:pt x="3101736" y="6308726"/>
                </a:cubicBezTo>
                <a:cubicBezTo>
                  <a:pt x="3109673" y="6248401"/>
                  <a:pt x="3158092" y="6211888"/>
                  <a:pt x="3206511" y="6175376"/>
                </a:cubicBezTo>
                <a:lnTo>
                  <a:pt x="3252046" y="6085341"/>
                </a:lnTo>
                <a:lnTo>
                  <a:pt x="2241310" y="4038600"/>
                </a:lnTo>
                <a:lnTo>
                  <a:pt x="1987310" y="3683000"/>
                </a:lnTo>
                <a:lnTo>
                  <a:pt x="1949210" y="3543300"/>
                </a:lnTo>
                <a:lnTo>
                  <a:pt x="780810" y="1625600"/>
                </a:lnTo>
                <a:lnTo>
                  <a:pt x="653810" y="1524000"/>
                </a:lnTo>
                <a:lnTo>
                  <a:pt x="691910" y="1435100"/>
                </a:lnTo>
                <a:lnTo>
                  <a:pt x="6110" y="330200"/>
                </a:lnTo>
                <a:cubicBezTo>
                  <a:pt x="-4473" y="279400"/>
                  <a:pt x="818" y="184150"/>
                  <a:pt x="6110" y="88900"/>
                </a:cubicBezTo>
                <a:lnTo>
                  <a:pt x="69610" y="88900"/>
                </a:lnTo>
                <a:cubicBezTo>
                  <a:pt x="84427" y="31750"/>
                  <a:pt x="238943" y="29633"/>
                  <a:pt x="32361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063640" y="5301208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accent6">
                    <a:lumMod val="50000"/>
                  </a:schemeClr>
                </a:solidFill>
              </a:rPr>
              <a:t>宇宙大元帅，单手打飞机金正恩</a:t>
            </a:r>
            <a:endParaRPr lang="zh-CN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554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3"/>
          <p:cNvSpPr/>
          <p:nvPr/>
        </p:nvSpPr>
        <p:spPr>
          <a:xfrm>
            <a:off x="827584" y="1203828"/>
            <a:ext cx="4647242" cy="4077072"/>
          </a:xfrm>
          <a:custGeom>
            <a:avLst/>
            <a:gdLst/>
            <a:ahLst/>
            <a:cxnLst/>
            <a:rect l="l" t="t" r="r" b="b"/>
            <a:pathLst>
              <a:path w="7390116" h="6483423">
                <a:moveTo>
                  <a:pt x="3588321" y="2864143"/>
                </a:moveTo>
                <a:cubicBezTo>
                  <a:pt x="3585670" y="2886982"/>
                  <a:pt x="3583121" y="2909698"/>
                  <a:pt x="3573766" y="2924248"/>
                </a:cubicBezTo>
                <a:cubicBezTo>
                  <a:pt x="3559478" y="2946473"/>
                  <a:pt x="3537253" y="2963935"/>
                  <a:pt x="3507091" y="2962348"/>
                </a:cubicBezTo>
                <a:cubicBezTo>
                  <a:pt x="3476929" y="2960761"/>
                  <a:pt x="3434860" y="2937742"/>
                  <a:pt x="3392791" y="2914723"/>
                </a:cubicBezTo>
                <a:cubicBezTo>
                  <a:pt x="3399141" y="2971873"/>
                  <a:pt x="3410254" y="2995686"/>
                  <a:pt x="3411841" y="3086173"/>
                </a:cubicBezTo>
                <a:cubicBezTo>
                  <a:pt x="3413428" y="3176660"/>
                  <a:pt x="3416603" y="3356048"/>
                  <a:pt x="3402316" y="3457648"/>
                </a:cubicBezTo>
                <a:cubicBezTo>
                  <a:pt x="3391009" y="3538061"/>
                  <a:pt x="3369259" y="3597590"/>
                  <a:pt x="3344218" y="3652281"/>
                </a:cubicBezTo>
                <a:cubicBezTo>
                  <a:pt x="3354224" y="3745776"/>
                  <a:pt x="3366181" y="3835563"/>
                  <a:pt x="3383266" y="3911673"/>
                </a:cubicBezTo>
                <a:cubicBezTo>
                  <a:pt x="3406549" y="4015390"/>
                  <a:pt x="3427716" y="4115931"/>
                  <a:pt x="3472166" y="4172023"/>
                </a:cubicBezTo>
                <a:cubicBezTo>
                  <a:pt x="3516616" y="4228115"/>
                  <a:pt x="3588583" y="4198481"/>
                  <a:pt x="3649966" y="4248223"/>
                </a:cubicBezTo>
                <a:cubicBezTo>
                  <a:pt x="3711349" y="4297965"/>
                  <a:pt x="3774849" y="4414381"/>
                  <a:pt x="3840466" y="4470473"/>
                </a:cubicBezTo>
                <a:cubicBezTo>
                  <a:pt x="3906083" y="4526565"/>
                  <a:pt x="3984399" y="4540323"/>
                  <a:pt x="4043666" y="4584773"/>
                </a:cubicBezTo>
                <a:cubicBezTo>
                  <a:pt x="4102933" y="4629223"/>
                  <a:pt x="4133624" y="4716006"/>
                  <a:pt x="4196066" y="4737173"/>
                </a:cubicBezTo>
                <a:cubicBezTo>
                  <a:pt x="4258508" y="4758340"/>
                  <a:pt x="4369633" y="4708598"/>
                  <a:pt x="4418316" y="4711773"/>
                </a:cubicBezTo>
                <a:cubicBezTo>
                  <a:pt x="4466999" y="4714948"/>
                  <a:pt x="4458533" y="4748815"/>
                  <a:pt x="4488166" y="4756223"/>
                </a:cubicBezTo>
                <a:cubicBezTo>
                  <a:pt x="4517799" y="4763631"/>
                  <a:pt x="4567541" y="4744581"/>
                  <a:pt x="4596116" y="4756223"/>
                </a:cubicBezTo>
                <a:cubicBezTo>
                  <a:pt x="4624691" y="4767865"/>
                  <a:pt x="4638449" y="4802790"/>
                  <a:pt x="4659616" y="4826073"/>
                </a:cubicBezTo>
                <a:lnTo>
                  <a:pt x="4773916" y="4826073"/>
                </a:lnTo>
                <a:lnTo>
                  <a:pt x="4835127" y="4816775"/>
                </a:lnTo>
                <a:lnTo>
                  <a:pt x="4831066" y="4813373"/>
                </a:lnTo>
                <a:cubicBezTo>
                  <a:pt x="4806724" y="4767865"/>
                  <a:pt x="4820483" y="4729765"/>
                  <a:pt x="4748516" y="4622873"/>
                </a:cubicBezTo>
                <a:cubicBezTo>
                  <a:pt x="4676549" y="4515981"/>
                  <a:pt x="4487108" y="4294790"/>
                  <a:pt x="4399266" y="4172023"/>
                </a:cubicBezTo>
                <a:cubicBezTo>
                  <a:pt x="4311424" y="4049256"/>
                  <a:pt x="4284966" y="3989990"/>
                  <a:pt x="4221466" y="3886273"/>
                </a:cubicBezTo>
                <a:cubicBezTo>
                  <a:pt x="4157966" y="3782556"/>
                  <a:pt x="4088116" y="3666139"/>
                  <a:pt x="4018266" y="3549723"/>
                </a:cubicBezTo>
                <a:lnTo>
                  <a:pt x="3968721" y="3448155"/>
                </a:lnTo>
                <a:lnTo>
                  <a:pt x="3967466" y="3448123"/>
                </a:lnTo>
                <a:cubicBezTo>
                  <a:pt x="3931483" y="3403673"/>
                  <a:pt x="3903966" y="3376156"/>
                  <a:pt x="3859516" y="3314773"/>
                </a:cubicBezTo>
                <a:cubicBezTo>
                  <a:pt x="3815066" y="3253390"/>
                  <a:pt x="3756858" y="3177190"/>
                  <a:pt x="3700766" y="3079823"/>
                </a:cubicBezTo>
                <a:cubicBezTo>
                  <a:pt x="3664722" y="3017255"/>
                  <a:pt x="3626710" y="2942887"/>
                  <a:pt x="3588321" y="2864143"/>
                </a:cubicBezTo>
                <a:close/>
                <a:moveTo>
                  <a:pt x="1335391" y="73"/>
                </a:moveTo>
                <a:cubicBezTo>
                  <a:pt x="1470328" y="1660"/>
                  <a:pt x="1586216" y="22298"/>
                  <a:pt x="1764016" y="104848"/>
                </a:cubicBezTo>
                <a:cubicBezTo>
                  <a:pt x="1941816" y="187398"/>
                  <a:pt x="2216454" y="352498"/>
                  <a:pt x="2402191" y="495373"/>
                </a:cubicBezTo>
                <a:cubicBezTo>
                  <a:pt x="2587928" y="638248"/>
                  <a:pt x="2762554" y="812873"/>
                  <a:pt x="2878441" y="962098"/>
                </a:cubicBezTo>
                <a:cubicBezTo>
                  <a:pt x="2906398" y="998097"/>
                  <a:pt x="2929643" y="1032249"/>
                  <a:pt x="2949677" y="1065685"/>
                </a:cubicBezTo>
                <a:lnTo>
                  <a:pt x="2973691" y="1052586"/>
                </a:lnTo>
                <a:lnTo>
                  <a:pt x="2935591" y="971623"/>
                </a:lnTo>
                <a:cubicBezTo>
                  <a:pt x="2926066" y="955748"/>
                  <a:pt x="2916541" y="939873"/>
                  <a:pt x="2921304" y="909711"/>
                </a:cubicBezTo>
                <a:cubicBezTo>
                  <a:pt x="2926066" y="879548"/>
                  <a:pt x="2926860" y="831923"/>
                  <a:pt x="2964166" y="790648"/>
                </a:cubicBezTo>
                <a:cubicBezTo>
                  <a:pt x="3001472" y="749373"/>
                  <a:pt x="3041160" y="727148"/>
                  <a:pt x="3145141" y="662061"/>
                </a:cubicBezTo>
                <a:cubicBezTo>
                  <a:pt x="3249122" y="596974"/>
                  <a:pt x="3588054" y="400123"/>
                  <a:pt x="3588054" y="400123"/>
                </a:cubicBezTo>
                <a:lnTo>
                  <a:pt x="3826179" y="262011"/>
                </a:lnTo>
                <a:cubicBezTo>
                  <a:pt x="3880154" y="231055"/>
                  <a:pt x="3880154" y="225498"/>
                  <a:pt x="3911904" y="214386"/>
                </a:cubicBezTo>
                <a:cubicBezTo>
                  <a:pt x="3943654" y="203274"/>
                  <a:pt x="3982548" y="190574"/>
                  <a:pt x="4016679" y="195336"/>
                </a:cubicBezTo>
                <a:cubicBezTo>
                  <a:pt x="4050810" y="200098"/>
                  <a:pt x="4072241" y="183430"/>
                  <a:pt x="4116691" y="242961"/>
                </a:cubicBezTo>
                <a:cubicBezTo>
                  <a:pt x="4161141" y="302492"/>
                  <a:pt x="4214323" y="412823"/>
                  <a:pt x="4283379" y="552523"/>
                </a:cubicBezTo>
                <a:cubicBezTo>
                  <a:pt x="4310750" y="607895"/>
                  <a:pt x="4327647" y="654413"/>
                  <a:pt x="4349107" y="709402"/>
                </a:cubicBezTo>
                <a:cubicBezTo>
                  <a:pt x="4367711" y="678709"/>
                  <a:pt x="4386664" y="650580"/>
                  <a:pt x="4405616" y="635073"/>
                </a:cubicBezTo>
                <a:cubicBezTo>
                  <a:pt x="4428899" y="616023"/>
                  <a:pt x="4444774" y="609673"/>
                  <a:pt x="4475466" y="616023"/>
                </a:cubicBezTo>
                <a:cubicBezTo>
                  <a:pt x="4506158" y="622373"/>
                  <a:pt x="4560133" y="650948"/>
                  <a:pt x="4589766" y="673173"/>
                </a:cubicBezTo>
                <a:cubicBezTo>
                  <a:pt x="4619399" y="695398"/>
                  <a:pt x="4639508" y="736673"/>
                  <a:pt x="4653266" y="749373"/>
                </a:cubicBezTo>
                <a:cubicBezTo>
                  <a:pt x="4693483" y="721856"/>
                  <a:pt x="4733699" y="687990"/>
                  <a:pt x="4773916" y="666823"/>
                </a:cubicBezTo>
                <a:cubicBezTo>
                  <a:pt x="4814133" y="645656"/>
                  <a:pt x="4839533" y="620256"/>
                  <a:pt x="4894566" y="622373"/>
                </a:cubicBezTo>
                <a:cubicBezTo>
                  <a:pt x="4949599" y="624490"/>
                  <a:pt x="5008866" y="637190"/>
                  <a:pt x="5104116" y="679523"/>
                </a:cubicBezTo>
                <a:cubicBezTo>
                  <a:pt x="5199366" y="721856"/>
                  <a:pt x="5393041" y="841448"/>
                  <a:pt x="5466066" y="876373"/>
                </a:cubicBezTo>
                <a:cubicBezTo>
                  <a:pt x="5539091" y="911298"/>
                  <a:pt x="5504166" y="870023"/>
                  <a:pt x="5542266" y="889073"/>
                </a:cubicBezTo>
                <a:cubicBezTo>
                  <a:pt x="5580366" y="908123"/>
                  <a:pt x="5654449" y="967390"/>
                  <a:pt x="5694666" y="990673"/>
                </a:cubicBezTo>
                <a:cubicBezTo>
                  <a:pt x="5734883" y="1013956"/>
                  <a:pt x="5752874" y="1016073"/>
                  <a:pt x="5783566" y="1028773"/>
                </a:cubicBezTo>
                <a:cubicBezTo>
                  <a:pt x="5814258" y="1041473"/>
                  <a:pt x="5857649" y="1036181"/>
                  <a:pt x="5878816" y="1066873"/>
                </a:cubicBezTo>
                <a:cubicBezTo>
                  <a:pt x="5899983" y="1097565"/>
                  <a:pt x="5907391" y="1174823"/>
                  <a:pt x="5910566" y="1212923"/>
                </a:cubicBezTo>
                <a:cubicBezTo>
                  <a:pt x="5913741" y="1251023"/>
                  <a:pt x="5894691" y="1257373"/>
                  <a:pt x="5897866" y="1295473"/>
                </a:cubicBezTo>
                <a:cubicBezTo>
                  <a:pt x="5901041" y="1333573"/>
                  <a:pt x="5928558" y="1394956"/>
                  <a:pt x="5929616" y="1441523"/>
                </a:cubicBezTo>
                <a:cubicBezTo>
                  <a:pt x="5930674" y="1488090"/>
                  <a:pt x="5896808" y="1545240"/>
                  <a:pt x="5904216" y="1574873"/>
                </a:cubicBezTo>
                <a:cubicBezTo>
                  <a:pt x="5911624" y="1604506"/>
                  <a:pt x="5967716" y="1594981"/>
                  <a:pt x="5974066" y="1619323"/>
                </a:cubicBezTo>
                <a:cubicBezTo>
                  <a:pt x="5980416" y="1643665"/>
                  <a:pt x="5949724" y="1661656"/>
                  <a:pt x="5942316" y="1720923"/>
                </a:cubicBezTo>
                <a:cubicBezTo>
                  <a:pt x="5934908" y="1780190"/>
                  <a:pt x="5910566" y="1861681"/>
                  <a:pt x="5929616" y="1974923"/>
                </a:cubicBezTo>
                <a:cubicBezTo>
                  <a:pt x="5948666" y="2088165"/>
                  <a:pt x="6048149" y="2256440"/>
                  <a:pt x="6056616" y="2400373"/>
                </a:cubicBezTo>
                <a:cubicBezTo>
                  <a:pt x="6065083" y="2544306"/>
                  <a:pt x="6000524" y="2680831"/>
                  <a:pt x="5980416" y="2838523"/>
                </a:cubicBezTo>
                <a:cubicBezTo>
                  <a:pt x="5960308" y="2996215"/>
                  <a:pt x="5952899" y="3231165"/>
                  <a:pt x="5935966" y="3346523"/>
                </a:cubicBezTo>
                <a:cubicBezTo>
                  <a:pt x="5931126" y="3379496"/>
                  <a:pt x="5926027" y="3405855"/>
                  <a:pt x="5920373" y="3427399"/>
                </a:cubicBezTo>
                <a:cubicBezTo>
                  <a:pt x="5921650" y="3470858"/>
                  <a:pt x="5922692" y="3512394"/>
                  <a:pt x="5923266" y="3549723"/>
                </a:cubicBezTo>
                <a:cubicBezTo>
                  <a:pt x="5924324" y="3618515"/>
                  <a:pt x="5916916" y="3670373"/>
                  <a:pt x="5923266" y="3727523"/>
                </a:cubicBezTo>
                <a:cubicBezTo>
                  <a:pt x="5929616" y="3784673"/>
                  <a:pt x="5929616" y="3823831"/>
                  <a:pt x="5961366" y="3892623"/>
                </a:cubicBezTo>
                <a:cubicBezTo>
                  <a:pt x="5993116" y="3961415"/>
                  <a:pt x="6065083" y="4078890"/>
                  <a:pt x="6113766" y="4140273"/>
                </a:cubicBezTo>
                <a:cubicBezTo>
                  <a:pt x="6162449" y="4201656"/>
                  <a:pt x="6221716" y="4238698"/>
                  <a:pt x="6253466" y="4260923"/>
                </a:cubicBezTo>
                <a:cubicBezTo>
                  <a:pt x="6285216" y="4283148"/>
                  <a:pt x="6287333" y="4269390"/>
                  <a:pt x="6304266" y="4273623"/>
                </a:cubicBezTo>
                <a:lnTo>
                  <a:pt x="6501116" y="4692723"/>
                </a:lnTo>
                <a:cubicBezTo>
                  <a:pt x="6515403" y="4689019"/>
                  <a:pt x="6529691" y="4685315"/>
                  <a:pt x="6590016" y="4680023"/>
                </a:cubicBezTo>
                <a:cubicBezTo>
                  <a:pt x="6650341" y="4674731"/>
                  <a:pt x="6791099" y="4656740"/>
                  <a:pt x="6863066" y="4660973"/>
                </a:cubicBezTo>
                <a:cubicBezTo>
                  <a:pt x="6935033" y="4665206"/>
                  <a:pt x="6968899" y="4683198"/>
                  <a:pt x="7021816" y="4705423"/>
                </a:cubicBezTo>
                <a:cubicBezTo>
                  <a:pt x="7074733" y="4727648"/>
                  <a:pt x="7127649" y="4764690"/>
                  <a:pt x="7180566" y="4794323"/>
                </a:cubicBezTo>
                <a:lnTo>
                  <a:pt x="7179679" y="4803294"/>
                </a:lnTo>
                <a:lnTo>
                  <a:pt x="7256766" y="4851473"/>
                </a:lnTo>
                <a:lnTo>
                  <a:pt x="7371066" y="4965773"/>
                </a:lnTo>
                <a:lnTo>
                  <a:pt x="7383766" y="6197673"/>
                </a:lnTo>
                <a:cubicBezTo>
                  <a:pt x="7386941" y="6441090"/>
                  <a:pt x="7387999" y="6388173"/>
                  <a:pt x="7390116" y="6483423"/>
                </a:cubicBezTo>
                <a:lnTo>
                  <a:pt x="462266" y="6477073"/>
                </a:lnTo>
                <a:cubicBezTo>
                  <a:pt x="600378" y="6418864"/>
                  <a:pt x="738491" y="6360656"/>
                  <a:pt x="849616" y="6292923"/>
                </a:cubicBezTo>
                <a:cubicBezTo>
                  <a:pt x="960741" y="6225190"/>
                  <a:pt x="1072924" y="6111948"/>
                  <a:pt x="1129016" y="6070673"/>
                </a:cubicBezTo>
                <a:cubicBezTo>
                  <a:pt x="1171085" y="6039717"/>
                  <a:pt x="1160171" y="6055790"/>
                  <a:pt x="1168605" y="6054600"/>
                </a:cubicBezTo>
                <a:lnTo>
                  <a:pt x="1186166" y="6045273"/>
                </a:lnTo>
                <a:cubicBezTo>
                  <a:pt x="1225324" y="6018815"/>
                  <a:pt x="1303641" y="5955315"/>
                  <a:pt x="1363966" y="5911923"/>
                </a:cubicBezTo>
                <a:cubicBezTo>
                  <a:pt x="1424291" y="5868531"/>
                  <a:pt x="1517424" y="5842073"/>
                  <a:pt x="1548116" y="5784923"/>
                </a:cubicBezTo>
                <a:cubicBezTo>
                  <a:pt x="1578808" y="5727773"/>
                  <a:pt x="1554466" y="5632523"/>
                  <a:pt x="1548116" y="5569023"/>
                </a:cubicBezTo>
                <a:cubicBezTo>
                  <a:pt x="1541766" y="5505523"/>
                  <a:pt x="1518483" y="5454723"/>
                  <a:pt x="1510016" y="5403923"/>
                </a:cubicBezTo>
                <a:cubicBezTo>
                  <a:pt x="1501549" y="5353123"/>
                  <a:pt x="1503666" y="5302323"/>
                  <a:pt x="1497316" y="5264223"/>
                </a:cubicBezTo>
                <a:cubicBezTo>
                  <a:pt x="1490966" y="5226123"/>
                  <a:pt x="1480383" y="5204956"/>
                  <a:pt x="1471916" y="5175323"/>
                </a:cubicBezTo>
                <a:cubicBezTo>
                  <a:pt x="1471916" y="5175323"/>
                  <a:pt x="1443341" y="5111823"/>
                  <a:pt x="1446516" y="5086423"/>
                </a:cubicBezTo>
                <a:cubicBezTo>
                  <a:pt x="1449691" y="5061023"/>
                  <a:pt x="1476149" y="5044090"/>
                  <a:pt x="1490966" y="5022923"/>
                </a:cubicBezTo>
                <a:cubicBezTo>
                  <a:pt x="1465566" y="4972123"/>
                  <a:pt x="1399949" y="4852531"/>
                  <a:pt x="1344916" y="4730823"/>
                </a:cubicBezTo>
                <a:cubicBezTo>
                  <a:pt x="1289883" y="4609115"/>
                  <a:pt x="1261308" y="4493756"/>
                  <a:pt x="1160766" y="4292673"/>
                </a:cubicBezTo>
                <a:cubicBezTo>
                  <a:pt x="1151767" y="4274676"/>
                  <a:pt x="1138123" y="4254737"/>
                  <a:pt x="1120511" y="4233645"/>
                </a:cubicBezTo>
                <a:cubicBezTo>
                  <a:pt x="1090870" y="4223083"/>
                  <a:pt x="1063597" y="4212140"/>
                  <a:pt x="1040116" y="4200598"/>
                </a:cubicBezTo>
                <a:cubicBezTo>
                  <a:pt x="946454" y="4154561"/>
                  <a:pt x="924228" y="4149798"/>
                  <a:pt x="849616" y="4048198"/>
                </a:cubicBezTo>
                <a:cubicBezTo>
                  <a:pt x="775004" y="3946598"/>
                  <a:pt x="683722" y="3768798"/>
                  <a:pt x="592441" y="3590998"/>
                </a:cubicBezTo>
                <a:cubicBezTo>
                  <a:pt x="579741" y="3622748"/>
                  <a:pt x="582916" y="3667198"/>
                  <a:pt x="554341" y="3686248"/>
                </a:cubicBezTo>
                <a:cubicBezTo>
                  <a:pt x="525766" y="3705298"/>
                  <a:pt x="465441" y="3737048"/>
                  <a:pt x="420991" y="3705298"/>
                </a:cubicBezTo>
                <a:cubicBezTo>
                  <a:pt x="376541" y="3673548"/>
                  <a:pt x="319391" y="3557661"/>
                  <a:pt x="287641" y="3495748"/>
                </a:cubicBezTo>
                <a:cubicBezTo>
                  <a:pt x="255891" y="3433835"/>
                  <a:pt x="262241" y="3397323"/>
                  <a:pt x="230491" y="3333823"/>
                </a:cubicBezTo>
                <a:cubicBezTo>
                  <a:pt x="198741" y="3270323"/>
                  <a:pt x="135241" y="3206823"/>
                  <a:pt x="97141" y="3114748"/>
                </a:cubicBezTo>
                <a:cubicBezTo>
                  <a:pt x="59041" y="3022673"/>
                  <a:pt x="11416" y="2875035"/>
                  <a:pt x="1891" y="2781373"/>
                </a:cubicBezTo>
                <a:cubicBezTo>
                  <a:pt x="-7634" y="2687711"/>
                  <a:pt x="20941" y="2598810"/>
                  <a:pt x="39991" y="2552773"/>
                </a:cubicBezTo>
                <a:cubicBezTo>
                  <a:pt x="59041" y="2506736"/>
                  <a:pt x="93966" y="2513086"/>
                  <a:pt x="116191" y="2505148"/>
                </a:cubicBezTo>
                <a:cubicBezTo>
                  <a:pt x="138416" y="2497211"/>
                  <a:pt x="168579" y="2536898"/>
                  <a:pt x="173341" y="2505148"/>
                </a:cubicBezTo>
                <a:lnTo>
                  <a:pt x="144766" y="2314648"/>
                </a:lnTo>
                <a:cubicBezTo>
                  <a:pt x="130478" y="2219398"/>
                  <a:pt x="92378" y="2060648"/>
                  <a:pt x="87616" y="1933648"/>
                </a:cubicBezTo>
                <a:cubicBezTo>
                  <a:pt x="82854" y="1806648"/>
                  <a:pt x="101904" y="1654248"/>
                  <a:pt x="116191" y="1552648"/>
                </a:cubicBezTo>
                <a:cubicBezTo>
                  <a:pt x="130478" y="1451048"/>
                  <a:pt x="143178" y="1446286"/>
                  <a:pt x="173341" y="1324048"/>
                </a:cubicBezTo>
                <a:cubicBezTo>
                  <a:pt x="203504" y="1201810"/>
                  <a:pt x="238429" y="966860"/>
                  <a:pt x="297166" y="819223"/>
                </a:cubicBezTo>
                <a:cubicBezTo>
                  <a:pt x="355903" y="671586"/>
                  <a:pt x="416229" y="558873"/>
                  <a:pt x="525766" y="438223"/>
                </a:cubicBezTo>
                <a:cubicBezTo>
                  <a:pt x="635303" y="317573"/>
                  <a:pt x="819454" y="168348"/>
                  <a:pt x="954391" y="95323"/>
                </a:cubicBezTo>
                <a:cubicBezTo>
                  <a:pt x="1089329" y="22298"/>
                  <a:pt x="1200454" y="-1514"/>
                  <a:pt x="1335391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6300192" y="3057698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accent6">
                    <a:lumMod val="50000"/>
                  </a:schemeClr>
                </a:solidFill>
              </a:rPr>
              <a:t>史蒂夫乔布斯</a:t>
            </a:r>
            <a:endParaRPr lang="zh-CN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700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文框 1"/>
          <p:cNvSpPr/>
          <p:nvPr/>
        </p:nvSpPr>
        <p:spPr>
          <a:xfrm>
            <a:off x="1907704" y="980728"/>
            <a:ext cx="5184576" cy="3157774"/>
          </a:xfrm>
          <a:custGeom>
            <a:avLst/>
            <a:gdLst/>
            <a:ahLst/>
            <a:cxnLst/>
            <a:rect l="l" t="t" r="r" b="b"/>
            <a:pathLst>
              <a:path w="5846795" h="3561113">
                <a:moveTo>
                  <a:pt x="2061517" y="2073037"/>
                </a:moveTo>
                <a:cubicBezTo>
                  <a:pt x="1974205" y="2069862"/>
                  <a:pt x="1959124" y="2112724"/>
                  <a:pt x="1913880" y="2125424"/>
                </a:cubicBezTo>
                <a:cubicBezTo>
                  <a:pt x="1868636" y="2138124"/>
                  <a:pt x="1828155" y="2135743"/>
                  <a:pt x="1790055" y="2149237"/>
                </a:cubicBezTo>
                <a:cubicBezTo>
                  <a:pt x="1751955" y="2162731"/>
                  <a:pt x="1735286" y="2193687"/>
                  <a:pt x="1685280" y="2206387"/>
                </a:cubicBezTo>
                <a:cubicBezTo>
                  <a:pt x="1635274" y="2219087"/>
                  <a:pt x="1545579" y="2227024"/>
                  <a:pt x="1490017" y="2225437"/>
                </a:cubicBezTo>
                <a:cubicBezTo>
                  <a:pt x="1434455" y="2223850"/>
                  <a:pt x="1351905" y="2196862"/>
                  <a:pt x="1351905" y="2196862"/>
                </a:cubicBezTo>
                <a:cubicBezTo>
                  <a:pt x="1294803" y="2185912"/>
                  <a:pt x="1254660" y="2142584"/>
                  <a:pt x="1147228" y="2158559"/>
                </a:cubicBezTo>
                <a:cubicBezTo>
                  <a:pt x="1152954" y="2171373"/>
                  <a:pt x="1156812" y="2183565"/>
                  <a:pt x="1161405" y="2196862"/>
                </a:cubicBezTo>
                <a:cubicBezTo>
                  <a:pt x="1176486" y="2240518"/>
                  <a:pt x="1162992" y="2264330"/>
                  <a:pt x="1151880" y="2296874"/>
                </a:cubicBezTo>
                <a:cubicBezTo>
                  <a:pt x="1140768" y="2329418"/>
                  <a:pt x="1121717" y="2350849"/>
                  <a:pt x="1094730" y="2392124"/>
                </a:cubicBezTo>
                <a:cubicBezTo>
                  <a:pt x="1067743" y="2433399"/>
                  <a:pt x="1017736" y="2516743"/>
                  <a:pt x="989955" y="2544524"/>
                </a:cubicBezTo>
                <a:cubicBezTo>
                  <a:pt x="962174" y="2572305"/>
                  <a:pt x="955030" y="2529443"/>
                  <a:pt x="928042" y="2558812"/>
                </a:cubicBezTo>
                <a:cubicBezTo>
                  <a:pt x="901054" y="2588181"/>
                  <a:pt x="866130" y="2672318"/>
                  <a:pt x="828030" y="2720737"/>
                </a:cubicBezTo>
                <a:cubicBezTo>
                  <a:pt x="789930" y="2769156"/>
                  <a:pt x="743098" y="2793762"/>
                  <a:pt x="699442" y="2849324"/>
                </a:cubicBezTo>
                <a:lnTo>
                  <a:pt x="672471" y="2887665"/>
                </a:lnTo>
                <a:cubicBezTo>
                  <a:pt x="760383" y="2850622"/>
                  <a:pt x="847864" y="2814458"/>
                  <a:pt x="923280" y="2796937"/>
                </a:cubicBezTo>
                <a:cubicBezTo>
                  <a:pt x="1001861" y="2778681"/>
                  <a:pt x="1074093" y="2790586"/>
                  <a:pt x="1132830" y="2782649"/>
                </a:cubicBezTo>
                <a:cubicBezTo>
                  <a:pt x="1191568" y="2774711"/>
                  <a:pt x="1232843" y="2753281"/>
                  <a:pt x="1275705" y="2749312"/>
                </a:cubicBezTo>
                <a:lnTo>
                  <a:pt x="1390005" y="2758837"/>
                </a:lnTo>
                <a:cubicBezTo>
                  <a:pt x="1418580" y="2760424"/>
                  <a:pt x="1413024" y="2769950"/>
                  <a:pt x="1447155" y="2758837"/>
                </a:cubicBezTo>
                <a:cubicBezTo>
                  <a:pt x="1481286" y="2747724"/>
                  <a:pt x="1521767" y="2699306"/>
                  <a:pt x="1594792" y="2692162"/>
                </a:cubicBezTo>
                <a:cubicBezTo>
                  <a:pt x="1667817" y="2685018"/>
                  <a:pt x="1722586" y="2710418"/>
                  <a:pt x="1885305" y="2715974"/>
                </a:cubicBezTo>
                <a:lnTo>
                  <a:pt x="1929316" y="2717765"/>
                </a:lnTo>
                <a:lnTo>
                  <a:pt x="1909117" y="2682637"/>
                </a:lnTo>
                <a:cubicBezTo>
                  <a:pt x="1904355" y="2655649"/>
                  <a:pt x="1891655" y="2632630"/>
                  <a:pt x="1894830" y="2601674"/>
                </a:cubicBezTo>
                <a:cubicBezTo>
                  <a:pt x="1898005" y="2570718"/>
                  <a:pt x="1905148" y="2546111"/>
                  <a:pt x="1928167" y="2496899"/>
                </a:cubicBezTo>
                <a:cubicBezTo>
                  <a:pt x="1951186" y="2447687"/>
                  <a:pt x="2006748" y="2348468"/>
                  <a:pt x="2032942" y="2306399"/>
                </a:cubicBezTo>
                <a:cubicBezTo>
                  <a:pt x="2059136" y="2264330"/>
                  <a:pt x="2075011" y="2276237"/>
                  <a:pt x="2085330" y="2244487"/>
                </a:cubicBezTo>
                <a:cubicBezTo>
                  <a:pt x="2095649" y="2212737"/>
                  <a:pt x="2089299" y="2176224"/>
                  <a:pt x="2094855" y="2115899"/>
                </a:cubicBezTo>
                <a:lnTo>
                  <a:pt x="2097974" y="2079152"/>
                </a:lnTo>
                <a:cubicBezTo>
                  <a:pt x="2084572" y="2075639"/>
                  <a:pt x="2072305" y="2073429"/>
                  <a:pt x="2061517" y="2073037"/>
                </a:cubicBezTo>
                <a:close/>
                <a:moveTo>
                  <a:pt x="3742073" y="27878"/>
                </a:moveTo>
                <a:cubicBezTo>
                  <a:pt x="3770690" y="66489"/>
                  <a:pt x="3792137" y="98599"/>
                  <a:pt x="3833167" y="148987"/>
                </a:cubicBezTo>
                <a:cubicBezTo>
                  <a:pt x="3878411" y="204549"/>
                  <a:pt x="3949848" y="281543"/>
                  <a:pt x="4004617" y="349012"/>
                </a:cubicBezTo>
                <a:cubicBezTo>
                  <a:pt x="4059386" y="416481"/>
                  <a:pt x="4109393" y="483949"/>
                  <a:pt x="4161780" y="553799"/>
                </a:cubicBezTo>
                <a:cubicBezTo>
                  <a:pt x="4214167" y="623649"/>
                  <a:pt x="4282430" y="716518"/>
                  <a:pt x="4318942" y="768112"/>
                </a:cubicBezTo>
                <a:cubicBezTo>
                  <a:pt x="4355455" y="819706"/>
                  <a:pt x="4357043" y="830025"/>
                  <a:pt x="4380855" y="863362"/>
                </a:cubicBezTo>
                <a:cubicBezTo>
                  <a:pt x="4404667" y="896699"/>
                  <a:pt x="4439592" y="927656"/>
                  <a:pt x="4461817" y="968137"/>
                </a:cubicBezTo>
                <a:cubicBezTo>
                  <a:pt x="4484042" y="1008618"/>
                  <a:pt x="4506267" y="1035605"/>
                  <a:pt x="4514205" y="1106249"/>
                </a:cubicBezTo>
                <a:cubicBezTo>
                  <a:pt x="4522143" y="1176893"/>
                  <a:pt x="4524523" y="1327705"/>
                  <a:pt x="4509442" y="1391999"/>
                </a:cubicBezTo>
                <a:cubicBezTo>
                  <a:pt x="4494361" y="1456293"/>
                  <a:pt x="4429273" y="1467406"/>
                  <a:pt x="4423717" y="1492012"/>
                </a:cubicBezTo>
                <a:cubicBezTo>
                  <a:pt x="4418161" y="1516618"/>
                  <a:pt x="4466580" y="1507887"/>
                  <a:pt x="4476105" y="1539637"/>
                </a:cubicBezTo>
                <a:cubicBezTo>
                  <a:pt x="4485630" y="1571387"/>
                  <a:pt x="4492773" y="1603137"/>
                  <a:pt x="4480867" y="1682512"/>
                </a:cubicBezTo>
                <a:cubicBezTo>
                  <a:pt x="4468961" y="1761887"/>
                  <a:pt x="4430067" y="1930956"/>
                  <a:pt x="4404667" y="2015887"/>
                </a:cubicBezTo>
                <a:cubicBezTo>
                  <a:pt x="4379267" y="2100818"/>
                  <a:pt x="4348311" y="2154793"/>
                  <a:pt x="4328467" y="2192099"/>
                </a:cubicBezTo>
                <a:cubicBezTo>
                  <a:pt x="4308623" y="2229405"/>
                  <a:pt x="4299892" y="2231787"/>
                  <a:pt x="4285605" y="2239724"/>
                </a:cubicBezTo>
                <a:cubicBezTo>
                  <a:pt x="4271318" y="2247661"/>
                  <a:pt x="4253061" y="2245280"/>
                  <a:pt x="4242742" y="2239724"/>
                </a:cubicBezTo>
                <a:cubicBezTo>
                  <a:pt x="4232423" y="2234168"/>
                  <a:pt x="4232423" y="2193687"/>
                  <a:pt x="4223692" y="2206387"/>
                </a:cubicBezTo>
                <a:cubicBezTo>
                  <a:pt x="4214961" y="2219087"/>
                  <a:pt x="4204643" y="2277030"/>
                  <a:pt x="4190355" y="2315924"/>
                </a:cubicBezTo>
                <a:cubicBezTo>
                  <a:pt x="4176068" y="2354818"/>
                  <a:pt x="4155430" y="2404824"/>
                  <a:pt x="4137967" y="2439749"/>
                </a:cubicBezTo>
                <a:cubicBezTo>
                  <a:pt x="4128222" y="2459241"/>
                  <a:pt x="4115756" y="2478485"/>
                  <a:pt x="4105204" y="2494637"/>
                </a:cubicBezTo>
                <a:cubicBezTo>
                  <a:pt x="4114512" y="2522941"/>
                  <a:pt x="4123858" y="2550122"/>
                  <a:pt x="4133205" y="2573099"/>
                </a:cubicBezTo>
                <a:cubicBezTo>
                  <a:pt x="4152255" y="2619930"/>
                  <a:pt x="4158605" y="2658824"/>
                  <a:pt x="4190355" y="2687399"/>
                </a:cubicBezTo>
                <a:cubicBezTo>
                  <a:pt x="4222105" y="2715974"/>
                  <a:pt x="4261793" y="2703274"/>
                  <a:pt x="4323705" y="2744549"/>
                </a:cubicBezTo>
                <a:cubicBezTo>
                  <a:pt x="4385617" y="2785824"/>
                  <a:pt x="4471343" y="2881074"/>
                  <a:pt x="4561830" y="2935049"/>
                </a:cubicBezTo>
                <a:cubicBezTo>
                  <a:pt x="4652317" y="2989024"/>
                  <a:pt x="4724549" y="3016805"/>
                  <a:pt x="4866630" y="3068399"/>
                </a:cubicBezTo>
                <a:cubicBezTo>
                  <a:pt x="5008711" y="3119993"/>
                  <a:pt x="5260329" y="3181112"/>
                  <a:pt x="5414317" y="3244612"/>
                </a:cubicBezTo>
                <a:cubicBezTo>
                  <a:pt x="5568305" y="3308112"/>
                  <a:pt x="5719911" y="3402568"/>
                  <a:pt x="5790555" y="3449399"/>
                </a:cubicBezTo>
                <a:cubicBezTo>
                  <a:pt x="5802150" y="3457086"/>
                  <a:pt x="5811532" y="3463906"/>
                  <a:pt x="5818917" y="3470184"/>
                </a:cubicBezTo>
                <a:lnTo>
                  <a:pt x="5818917" y="27878"/>
                </a:lnTo>
                <a:close/>
                <a:moveTo>
                  <a:pt x="27878" y="27878"/>
                </a:moveTo>
                <a:lnTo>
                  <a:pt x="27878" y="2021328"/>
                </a:lnTo>
                <a:cubicBezTo>
                  <a:pt x="27884" y="2021100"/>
                  <a:pt x="27906" y="2020874"/>
                  <a:pt x="27929" y="2020649"/>
                </a:cubicBezTo>
                <a:cubicBezTo>
                  <a:pt x="54123" y="1759505"/>
                  <a:pt x="122386" y="1922224"/>
                  <a:pt x="175567" y="1868249"/>
                </a:cubicBezTo>
                <a:cubicBezTo>
                  <a:pt x="228748" y="1814274"/>
                  <a:pt x="289867" y="1736486"/>
                  <a:pt x="347017" y="1696799"/>
                </a:cubicBezTo>
                <a:cubicBezTo>
                  <a:pt x="404167" y="1657111"/>
                  <a:pt x="460523" y="1633299"/>
                  <a:pt x="518467" y="1630124"/>
                </a:cubicBezTo>
                <a:cubicBezTo>
                  <a:pt x="562734" y="1627699"/>
                  <a:pt x="589397" y="1617397"/>
                  <a:pt x="639791" y="1642896"/>
                </a:cubicBezTo>
                <a:cubicBezTo>
                  <a:pt x="707089" y="1598441"/>
                  <a:pt x="694312" y="1601235"/>
                  <a:pt x="732779" y="1572974"/>
                </a:cubicBezTo>
                <a:cubicBezTo>
                  <a:pt x="771673" y="1544399"/>
                  <a:pt x="824061" y="1515825"/>
                  <a:pt x="870892" y="1472962"/>
                </a:cubicBezTo>
                <a:cubicBezTo>
                  <a:pt x="917723" y="1430099"/>
                  <a:pt x="955030" y="1372949"/>
                  <a:pt x="1013767" y="1315799"/>
                </a:cubicBezTo>
                <a:cubicBezTo>
                  <a:pt x="1072504" y="1258649"/>
                  <a:pt x="1147117" y="1182449"/>
                  <a:pt x="1223317" y="1130062"/>
                </a:cubicBezTo>
                <a:cubicBezTo>
                  <a:pt x="1299517" y="1077675"/>
                  <a:pt x="1390798" y="1044336"/>
                  <a:pt x="1470967" y="1001474"/>
                </a:cubicBezTo>
                <a:cubicBezTo>
                  <a:pt x="1551136" y="958612"/>
                  <a:pt x="1704330" y="872887"/>
                  <a:pt x="1704330" y="872887"/>
                </a:cubicBezTo>
                <a:cubicBezTo>
                  <a:pt x="1783705" y="828437"/>
                  <a:pt x="1883717" y="760968"/>
                  <a:pt x="1947217" y="734774"/>
                </a:cubicBezTo>
                <a:cubicBezTo>
                  <a:pt x="2010717" y="708580"/>
                  <a:pt x="2056755" y="708580"/>
                  <a:pt x="2085330" y="715724"/>
                </a:cubicBezTo>
                <a:cubicBezTo>
                  <a:pt x="2113905" y="722868"/>
                  <a:pt x="2115492" y="760174"/>
                  <a:pt x="2118667" y="777637"/>
                </a:cubicBezTo>
                <a:cubicBezTo>
                  <a:pt x="2121842" y="795099"/>
                  <a:pt x="2093268" y="822880"/>
                  <a:pt x="2104380" y="820499"/>
                </a:cubicBezTo>
                <a:cubicBezTo>
                  <a:pt x="2115492" y="818118"/>
                  <a:pt x="2185342" y="763349"/>
                  <a:pt x="2185342" y="763349"/>
                </a:cubicBezTo>
                <a:cubicBezTo>
                  <a:pt x="2212329" y="744299"/>
                  <a:pt x="2236143" y="714930"/>
                  <a:pt x="2266305" y="706199"/>
                </a:cubicBezTo>
                <a:cubicBezTo>
                  <a:pt x="2296467" y="697468"/>
                  <a:pt x="2344886" y="705406"/>
                  <a:pt x="2366317" y="710962"/>
                </a:cubicBezTo>
                <a:cubicBezTo>
                  <a:pt x="2387748" y="716518"/>
                  <a:pt x="2386161" y="728425"/>
                  <a:pt x="2394892" y="739537"/>
                </a:cubicBezTo>
                <a:cubicBezTo>
                  <a:pt x="2403623" y="750649"/>
                  <a:pt x="2414736" y="763350"/>
                  <a:pt x="2418705" y="777637"/>
                </a:cubicBezTo>
                <a:cubicBezTo>
                  <a:pt x="2422674" y="791924"/>
                  <a:pt x="2412355" y="821293"/>
                  <a:pt x="2418705" y="825262"/>
                </a:cubicBezTo>
                <a:cubicBezTo>
                  <a:pt x="2425055" y="829231"/>
                  <a:pt x="2424261" y="803036"/>
                  <a:pt x="2456805" y="801449"/>
                </a:cubicBezTo>
                <a:lnTo>
                  <a:pt x="2482179" y="798827"/>
                </a:lnTo>
                <a:cubicBezTo>
                  <a:pt x="2492479" y="774593"/>
                  <a:pt x="2501624" y="752938"/>
                  <a:pt x="2509192" y="734774"/>
                </a:cubicBezTo>
                <a:cubicBezTo>
                  <a:pt x="2564755" y="601424"/>
                  <a:pt x="2547293" y="599043"/>
                  <a:pt x="2590155" y="539512"/>
                </a:cubicBezTo>
                <a:cubicBezTo>
                  <a:pt x="2633017" y="479981"/>
                  <a:pt x="2693342" y="441881"/>
                  <a:pt x="2766367" y="377587"/>
                </a:cubicBezTo>
                <a:cubicBezTo>
                  <a:pt x="2839392" y="313293"/>
                  <a:pt x="2953693" y="210105"/>
                  <a:pt x="3028305" y="153749"/>
                </a:cubicBezTo>
                <a:cubicBezTo>
                  <a:pt x="3102917" y="97393"/>
                  <a:pt x="3178323" y="59293"/>
                  <a:pt x="3214042" y="39449"/>
                </a:cubicBezTo>
                <a:lnTo>
                  <a:pt x="3232225" y="27878"/>
                </a:lnTo>
                <a:close/>
                <a:moveTo>
                  <a:pt x="0" y="0"/>
                </a:moveTo>
                <a:lnTo>
                  <a:pt x="5846795" y="0"/>
                </a:lnTo>
                <a:lnTo>
                  <a:pt x="5846795" y="3537777"/>
                </a:lnTo>
                <a:lnTo>
                  <a:pt x="18202" y="3537777"/>
                </a:lnTo>
                <a:cubicBezTo>
                  <a:pt x="18090" y="3559443"/>
                  <a:pt x="17992" y="3577112"/>
                  <a:pt x="18095" y="3537777"/>
                </a:cubicBezTo>
                <a:lnTo>
                  <a:pt x="0" y="35377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987824" y="5013176"/>
            <a:ext cx="3575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accent6">
                    <a:lumMod val="50000"/>
                  </a:schemeClr>
                </a:solidFill>
              </a:rPr>
              <a:t>亚西尔阿拉法特   你们还记得他吗</a:t>
            </a:r>
            <a:endParaRPr lang="zh-CN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518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1115616" y="548680"/>
            <a:ext cx="4998807" cy="3400425"/>
          </a:xfrm>
          <a:custGeom>
            <a:avLst/>
            <a:gdLst/>
            <a:ahLst/>
            <a:cxnLst/>
            <a:rect l="l" t="t" r="r" b="b"/>
            <a:pathLst>
              <a:path w="9997614" h="6800850">
                <a:moveTo>
                  <a:pt x="7039428" y="4009635"/>
                </a:moveTo>
                <a:lnTo>
                  <a:pt x="6995700" y="4049779"/>
                </a:lnTo>
                <a:lnTo>
                  <a:pt x="7195608" y="4059754"/>
                </a:lnTo>
                <a:cubicBezTo>
                  <a:pt x="7141077" y="4045049"/>
                  <a:pt x="7087462" y="4028314"/>
                  <a:pt x="7039428" y="4009635"/>
                </a:cubicBezTo>
                <a:close/>
                <a:moveTo>
                  <a:pt x="1691679" y="0"/>
                </a:moveTo>
                <a:cubicBezTo>
                  <a:pt x="1810212" y="0"/>
                  <a:pt x="1955204" y="3175"/>
                  <a:pt x="2085379" y="57150"/>
                </a:cubicBezTo>
                <a:cubicBezTo>
                  <a:pt x="2215554" y="111125"/>
                  <a:pt x="2376421" y="198967"/>
                  <a:pt x="2472729" y="323850"/>
                </a:cubicBezTo>
                <a:cubicBezTo>
                  <a:pt x="2569037" y="448733"/>
                  <a:pt x="2625129" y="693208"/>
                  <a:pt x="2663229" y="806450"/>
                </a:cubicBezTo>
                <a:cubicBezTo>
                  <a:pt x="2701329" y="919692"/>
                  <a:pt x="2693921" y="949325"/>
                  <a:pt x="2701329" y="1003300"/>
                </a:cubicBezTo>
                <a:cubicBezTo>
                  <a:pt x="2708737" y="1057275"/>
                  <a:pt x="2710854" y="1097492"/>
                  <a:pt x="2707679" y="1130300"/>
                </a:cubicBezTo>
                <a:cubicBezTo>
                  <a:pt x="2704504" y="1163108"/>
                  <a:pt x="2682279" y="1170517"/>
                  <a:pt x="2682279" y="1200150"/>
                </a:cubicBezTo>
                <a:cubicBezTo>
                  <a:pt x="2682279" y="1229783"/>
                  <a:pt x="2706621" y="1261533"/>
                  <a:pt x="2707679" y="1308100"/>
                </a:cubicBezTo>
                <a:cubicBezTo>
                  <a:pt x="2708737" y="1354667"/>
                  <a:pt x="2692862" y="1394883"/>
                  <a:pt x="2688629" y="1479550"/>
                </a:cubicBezTo>
                <a:cubicBezTo>
                  <a:pt x="2684396" y="1564217"/>
                  <a:pt x="2691804" y="1717675"/>
                  <a:pt x="2682279" y="1816100"/>
                </a:cubicBezTo>
                <a:lnTo>
                  <a:pt x="2681783" y="1820854"/>
                </a:lnTo>
                <a:lnTo>
                  <a:pt x="2796579" y="1860550"/>
                </a:lnTo>
                <a:cubicBezTo>
                  <a:pt x="2924637" y="1907116"/>
                  <a:pt x="3052696" y="1953683"/>
                  <a:pt x="3139479" y="1993900"/>
                </a:cubicBezTo>
                <a:cubicBezTo>
                  <a:pt x="3226262" y="2034117"/>
                  <a:pt x="3279179" y="2093383"/>
                  <a:pt x="3317279" y="2101850"/>
                </a:cubicBezTo>
                <a:cubicBezTo>
                  <a:pt x="3355379" y="2110317"/>
                  <a:pt x="3335271" y="2052108"/>
                  <a:pt x="3368079" y="2044700"/>
                </a:cubicBezTo>
                <a:cubicBezTo>
                  <a:pt x="3400887" y="2037292"/>
                  <a:pt x="3446396" y="2049992"/>
                  <a:pt x="3514129" y="2057400"/>
                </a:cubicBezTo>
                <a:cubicBezTo>
                  <a:pt x="3581862" y="2064808"/>
                  <a:pt x="3690871" y="2088092"/>
                  <a:pt x="3774479" y="2089150"/>
                </a:cubicBezTo>
                <a:cubicBezTo>
                  <a:pt x="3858087" y="2090208"/>
                  <a:pt x="3942754" y="2051050"/>
                  <a:pt x="4015779" y="2063750"/>
                </a:cubicBezTo>
                <a:cubicBezTo>
                  <a:pt x="4088804" y="2076450"/>
                  <a:pt x="4170296" y="2135717"/>
                  <a:pt x="4212629" y="2165350"/>
                </a:cubicBezTo>
                <a:cubicBezTo>
                  <a:pt x="4254962" y="2194983"/>
                  <a:pt x="4230621" y="2215092"/>
                  <a:pt x="4269779" y="2241550"/>
                </a:cubicBezTo>
                <a:cubicBezTo>
                  <a:pt x="4308937" y="2268008"/>
                  <a:pt x="4403129" y="2299758"/>
                  <a:pt x="4447579" y="2324100"/>
                </a:cubicBezTo>
                <a:cubicBezTo>
                  <a:pt x="4492029" y="2348442"/>
                  <a:pt x="4484621" y="2356908"/>
                  <a:pt x="4536479" y="2387600"/>
                </a:cubicBezTo>
                <a:cubicBezTo>
                  <a:pt x="4588337" y="2418292"/>
                  <a:pt x="4689937" y="2457450"/>
                  <a:pt x="4758729" y="2508250"/>
                </a:cubicBezTo>
                <a:cubicBezTo>
                  <a:pt x="4827521" y="2559050"/>
                  <a:pt x="4899487" y="2658533"/>
                  <a:pt x="4949229" y="2692400"/>
                </a:cubicBezTo>
                <a:cubicBezTo>
                  <a:pt x="4998971" y="2726267"/>
                  <a:pt x="5000029" y="2676525"/>
                  <a:pt x="5057179" y="2711450"/>
                </a:cubicBezTo>
                <a:cubicBezTo>
                  <a:pt x="5114329" y="2746375"/>
                  <a:pt x="5243446" y="2879725"/>
                  <a:pt x="5292129" y="2901950"/>
                </a:cubicBezTo>
                <a:cubicBezTo>
                  <a:pt x="5340812" y="2924175"/>
                  <a:pt x="5309062" y="2847975"/>
                  <a:pt x="5349279" y="2844800"/>
                </a:cubicBezTo>
                <a:cubicBezTo>
                  <a:pt x="5389496" y="2841625"/>
                  <a:pt x="5469929" y="2859617"/>
                  <a:pt x="5533429" y="2882900"/>
                </a:cubicBezTo>
                <a:cubicBezTo>
                  <a:pt x="5596929" y="2906183"/>
                  <a:pt x="5689004" y="2960158"/>
                  <a:pt x="5730279" y="2984500"/>
                </a:cubicBezTo>
                <a:cubicBezTo>
                  <a:pt x="5771554" y="3008842"/>
                  <a:pt x="5759912" y="3021542"/>
                  <a:pt x="5781079" y="3028950"/>
                </a:cubicBezTo>
                <a:cubicBezTo>
                  <a:pt x="5802246" y="3036358"/>
                  <a:pt x="5821296" y="3015192"/>
                  <a:pt x="5857279" y="3028950"/>
                </a:cubicBezTo>
                <a:cubicBezTo>
                  <a:pt x="5893262" y="3042708"/>
                  <a:pt x="5904904" y="3080808"/>
                  <a:pt x="5996979" y="3111500"/>
                </a:cubicBezTo>
                <a:cubicBezTo>
                  <a:pt x="6089054" y="3142192"/>
                  <a:pt x="6409729" y="3213100"/>
                  <a:pt x="6409729" y="3213100"/>
                </a:cubicBezTo>
                <a:lnTo>
                  <a:pt x="6993929" y="3365500"/>
                </a:lnTo>
                <a:cubicBezTo>
                  <a:pt x="7137862" y="3403600"/>
                  <a:pt x="7188662" y="3407833"/>
                  <a:pt x="7273329" y="3441700"/>
                </a:cubicBezTo>
                <a:cubicBezTo>
                  <a:pt x="7353252" y="3473670"/>
                  <a:pt x="7452035" y="3537702"/>
                  <a:pt x="7494924" y="3564327"/>
                </a:cubicBezTo>
                <a:lnTo>
                  <a:pt x="7578129" y="3587750"/>
                </a:lnTo>
                <a:cubicBezTo>
                  <a:pt x="7709362" y="3614208"/>
                  <a:pt x="7990879" y="3619500"/>
                  <a:pt x="7990879" y="3619500"/>
                </a:cubicBezTo>
                <a:cubicBezTo>
                  <a:pt x="8112587" y="3627967"/>
                  <a:pt x="8170796" y="3622675"/>
                  <a:pt x="8308379" y="3638550"/>
                </a:cubicBezTo>
                <a:cubicBezTo>
                  <a:pt x="8445962" y="3654425"/>
                  <a:pt x="8671387" y="3688292"/>
                  <a:pt x="8816379" y="3714750"/>
                </a:cubicBezTo>
                <a:cubicBezTo>
                  <a:pt x="8961371" y="3741208"/>
                  <a:pt x="9127529" y="3768725"/>
                  <a:pt x="9178329" y="3797300"/>
                </a:cubicBezTo>
                <a:cubicBezTo>
                  <a:pt x="9229129" y="3825875"/>
                  <a:pt x="9148696" y="3866092"/>
                  <a:pt x="9121179" y="3886200"/>
                </a:cubicBezTo>
                <a:cubicBezTo>
                  <a:pt x="9093662" y="3906308"/>
                  <a:pt x="9082021" y="3910542"/>
                  <a:pt x="9013229" y="3917950"/>
                </a:cubicBezTo>
                <a:cubicBezTo>
                  <a:pt x="8944437" y="3925358"/>
                  <a:pt x="8790979" y="3922183"/>
                  <a:pt x="8708429" y="3930650"/>
                </a:cubicBezTo>
                <a:cubicBezTo>
                  <a:pt x="8625879" y="3939117"/>
                  <a:pt x="8542271" y="3953933"/>
                  <a:pt x="8517929" y="3968750"/>
                </a:cubicBezTo>
                <a:cubicBezTo>
                  <a:pt x="8493587" y="3983567"/>
                  <a:pt x="8553912" y="3988858"/>
                  <a:pt x="8562379" y="4019550"/>
                </a:cubicBezTo>
                <a:cubicBezTo>
                  <a:pt x="8569617" y="4045789"/>
                  <a:pt x="8574535" y="4082082"/>
                  <a:pt x="8569616" y="4128318"/>
                </a:cubicBezTo>
                <a:lnTo>
                  <a:pt x="9953029" y="4197350"/>
                </a:lnTo>
                <a:cubicBezTo>
                  <a:pt x="9974195" y="4235450"/>
                  <a:pt x="9995362" y="4273550"/>
                  <a:pt x="9997479" y="4305300"/>
                </a:cubicBezTo>
                <a:cubicBezTo>
                  <a:pt x="9999596" y="4337050"/>
                  <a:pt x="9976312" y="4360333"/>
                  <a:pt x="9965729" y="4387850"/>
                </a:cubicBezTo>
                <a:lnTo>
                  <a:pt x="8544158" y="4288194"/>
                </a:lnTo>
                <a:cubicBezTo>
                  <a:pt x="8538013" y="4313517"/>
                  <a:pt x="8529398" y="4340303"/>
                  <a:pt x="8517929" y="4368800"/>
                </a:cubicBezTo>
                <a:cubicBezTo>
                  <a:pt x="8483004" y="4455583"/>
                  <a:pt x="8397279" y="4606925"/>
                  <a:pt x="8359179" y="4673600"/>
                </a:cubicBezTo>
                <a:cubicBezTo>
                  <a:pt x="8321079" y="4740275"/>
                  <a:pt x="8309437" y="4758267"/>
                  <a:pt x="8289329" y="4768850"/>
                </a:cubicBezTo>
                <a:cubicBezTo>
                  <a:pt x="8269221" y="4779433"/>
                  <a:pt x="8253346" y="4730750"/>
                  <a:pt x="8238529" y="4737100"/>
                </a:cubicBezTo>
                <a:cubicBezTo>
                  <a:pt x="8223712" y="4743450"/>
                  <a:pt x="8219479" y="4801658"/>
                  <a:pt x="8200429" y="4806950"/>
                </a:cubicBezTo>
                <a:cubicBezTo>
                  <a:pt x="8181379" y="4812242"/>
                  <a:pt x="8141162" y="4780492"/>
                  <a:pt x="8124229" y="4768850"/>
                </a:cubicBezTo>
                <a:cubicBezTo>
                  <a:pt x="8107296" y="4757208"/>
                  <a:pt x="8097771" y="4766733"/>
                  <a:pt x="8098829" y="4737100"/>
                </a:cubicBezTo>
                <a:cubicBezTo>
                  <a:pt x="8099887" y="4707467"/>
                  <a:pt x="8100946" y="4663017"/>
                  <a:pt x="8130579" y="4591050"/>
                </a:cubicBezTo>
                <a:cubicBezTo>
                  <a:pt x="8160212" y="4519083"/>
                  <a:pt x="8255462" y="4359275"/>
                  <a:pt x="8276629" y="4305300"/>
                </a:cubicBezTo>
                <a:cubicBezTo>
                  <a:pt x="8285243" y="4283334"/>
                  <a:pt x="8288073" y="4273638"/>
                  <a:pt x="8285306" y="4270047"/>
                </a:cubicBezTo>
                <a:lnTo>
                  <a:pt x="8247437" y="4267393"/>
                </a:lnTo>
                <a:cubicBezTo>
                  <a:pt x="8216977" y="4266937"/>
                  <a:pt x="8161155" y="4281782"/>
                  <a:pt x="8117879" y="4279900"/>
                </a:cubicBezTo>
                <a:cubicBezTo>
                  <a:pt x="8069196" y="4277783"/>
                  <a:pt x="8022629" y="4268258"/>
                  <a:pt x="7965479" y="4254500"/>
                </a:cubicBezTo>
                <a:lnTo>
                  <a:pt x="7935695" y="4245539"/>
                </a:lnTo>
                <a:lnTo>
                  <a:pt x="6885979" y="4171950"/>
                </a:lnTo>
                <a:cubicBezTo>
                  <a:pt x="6869419" y="4181717"/>
                  <a:pt x="6841444" y="4200172"/>
                  <a:pt x="6808598" y="4221544"/>
                </a:cubicBezTo>
                <a:lnTo>
                  <a:pt x="6682779" y="4337050"/>
                </a:lnTo>
                <a:lnTo>
                  <a:pt x="6579345" y="4355964"/>
                </a:lnTo>
                <a:cubicBezTo>
                  <a:pt x="6518259" y="4389452"/>
                  <a:pt x="6454656" y="4420926"/>
                  <a:pt x="6397029" y="4432300"/>
                </a:cubicBezTo>
                <a:cubicBezTo>
                  <a:pt x="6351283" y="4441329"/>
                  <a:pt x="6301086" y="4425024"/>
                  <a:pt x="6256200" y="4415053"/>
                </a:cubicBezTo>
                <a:lnTo>
                  <a:pt x="6145424" y="4435309"/>
                </a:lnTo>
                <a:cubicBezTo>
                  <a:pt x="6112361" y="4480890"/>
                  <a:pt x="6104793" y="4571934"/>
                  <a:pt x="6073179" y="4597400"/>
                </a:cubicBezTo>
                <a:cubicBezTo>
                  <a:pt x="6035079" y="4628092"/>
                  <a:pt x="6084821" y="4604808"/>
                  <a:pt x="5939829" y="4597400"/>
                </a:cubicBezTo>
                <a:lnTo>
                  <a:pt x="5203229" y="4552950"/>
                </a:lnTo>
                <a:cubicBezTo>
                  <a:pt x="5203208" y="4552947"/>
                  <a:pt x="4901602" y="4502151"/>
                  <a:pt x="4841279" y="4533900"/>
                </a:cubicBezTo>
                <a:cubicBezTo>
                  <a:pt x="4780954" y="4565650"/>
                  <a:pt x="4850804" y="4701117"/>
                  <a:pt x="4841279" y="4743450"/>
                </a:cubicBezTo>
                <a:cubicBezTo>
                  <a:pt x="4831754" y="4785783"/>
                  <a:pt x="4843396" y="4781550"/>
                  <a:pt x="4784129" y="4787900"/>
                </a:cubicBezTo>
                <a:cubicBezTo>
                  <a:pt x="4724862" y="4794250"/>
                  <a:pt x="4605270" y="4787900"/>
                  <a:pt x="4485679" y="4781550"/>
                </a:cubicBezTo>
                <a:lnTo>
                  <a:pt x="4431384" y="4784507"/>
                </a:lnTo>
                <a:cubicBezTo>
                  <a:pt x="4454834" y="4837876"/>
                  <a:pt x="4475716" y="4886817"/>
                  <a:pt x="4492029" y="4927600"/>
                </a:cubicBezTo>
                <a:cubicBezTo>
                  <a:pt x="4528012" y="5017558"/>
                  <a:pt x="4510021" y="5053542"/>
                  <a:pt x="4555529" y="5118100"/>
                </a:cubicBezTo>
                <a:cubicBezTo>
                  <a:pt x="4601037" y="5182658"/>
                  <a:pt x="4704754" y="5239808"/>
                  <a:pt x="4765079" y="5314950"/>
                </a:cubicBezTo>
                <a:cubicBezTo>
                  <a:pt x="4825404" y="5390092"/>
                  <a:pt x="4882554" y="5472642"/>
                  <a:pt x="4917479" y="5568950"/>
                </a:cubicBezTo>
                <a:cubicBezTo>
                  <a:pt x="4952404" y="5665258"/>
                  <a:pt x="4942879" y="5783792"/>
                  <a:pt x="4974629" y="5892800"/>
                </a:cubicBezTo>
                <a:cubicBezTo>
                  <a:pt x="5006379" y="6001808"/>
                  <a:pt x="5083637" y="6144683"/>
                  <a:pt x="5107979" y="6223000"/>
                </a:cubicBezTo>
                <a:cubicBezTo>
                  <a:pt x="5132321" y="6301317"/>
                  <a:pt x="5116446" y="6314017"/>
                  <a:pt x="5120679" y="6362700"/>
                </a:cubicBezTo>
                <a:cubicBezTo>
                  <a:pt x="5124912" y="6411383"/>
                  <a:pt x="5122796" y="6459008"/>
                  <a:pt x="5133379" y="6515100"/>
                </a:cubicBezTo>
                <a:cubicBezTo>
                  <a:pt x="5143962" y="6571192"/>
                  <a:pt x="5177829" y="6653742"/>
                  <a:pt x="5184179" y="6699250"/>
                </a:cubicBezTo>
                <a:cubicBezTo>
                  <a:pt x="5190529" y="6744758"/>
                  <a:pt x="5175712" y="6758517"/>
                  <a:pt x="5171479" y="6788150"/>
                </a:cubicBezTo>
                <a:lnTo>
                  <a:pt x="726479" y="6800850"/>
                </a:lnTo>
                <a:cubicBezTo>
                  <a:pt x="723304" y="6681787"/>
                  <a:pt x="720129" y="6562725"/>
                  <a:pt x="726479" y="6426200"/>
                </a:cubicBezTo>
                <a:cubicBezTo>
                  <a:pt x="732829" y="6289675"/>
                  <a:pt x="748704" y="6135687"/>
                  <a:pt x="764579" y="5981700"/>
                </a:cubicBezTo>
                <a:lnTo>
                  <a:pt x="766335" y="5896066"/>
                </a:lnTo>
                <a:cubicBezTo>
                  <a:pt x="588489" y="5743663"/>
                  <a:pt x="411989" y="5591536"/>
                  <a:pt x="301029" y="5454650"/>
                </a:cubicBezTo>
                <a:cubicBezTo>
                  <a:pt x="187787" y="5314950"/>
                  <a:pt x="135929" y="5185833"/>
                  <a:pt x="97829" y="5067300"/>
                </a:cubicBezTo>
                <a:cubicBezTo>
                  <a:pt x="59729" y="4948767"/>
                  <a:pt x="83012" y="4831292"/>
                  <a:pt x="72429" y="4743450"/>
                </a:cubicBezTo>
                <a:cubicBezTo>
                  <a:pt x="61846" y="4655608"/>
                  <a:pt x="35387" y="4591050"/>
                  <a:pt x="34329" y="4540250"/>
                </a:cubicBezTo>
                <a:cubicBezTo>
                  <a:pt x="33271" y="4489450"/>
                  <a:pt x="66079" y="4469342"/>
                  <a:pt x="66079" y="4438650"/>
                </a:cubicBezTo>
                <a:cubicBezTo>
                  <a:pt x="66079" y="4407958"/>
                  <a:pt x="39621" y="4386792"/>
                  <a:pt x="34329" y="4356100"/>
                </a:cubicBezTo>
                <a:cubicBezTo>
                  <a:pt x="29037" y="4325408"/>
                  <a:pt x="39621" y="4292600"/>
                  <a:pt x="34329" y="4254500"/>
                </a:cubicBezTo>
                <a:cubicBezTo>
                  <a:pt x="29037" y="4216400"/>
                  <a:pt x="462" y="4176183"/>
                  <a:pt x="2579" y="4127500"/>
                </a:cubicBezTo>
                <a:cubicBezTo>
                  <a:pt x="4696" y="4078817"/>
                  <a:pt x="45971" y="4002617"/>
                  <a:pt x="47029" y="3962400"/>
                </a:cubicBezTo>
                <a:lnTo>
                  <a:pt x="45913" y="3953092"/>
                </a:lnTo>
                <a:cubicBezTo>
                  <a:pt x="40067" y="3943151"/>
                  <a:pt x="13559" y="4003807"/>
                  <a:pt x="8929" y="3886200"/>
                </a:cubicBezTo>
                <a:cubicBezTo>
                  <a:pt x="3637" y="3751792"/>
                  <a:pt x="-11179" y="3316817"/>
                  <a:pt x="15279" y="3155950"/>
                </a:cubicBezTo>
                <a:cubicBezTo>
                  <a:pt x="41737" y="2995083"/>
                  <a:pt x="108412" y="2983442"/>
                  <a:pt x="167679" y="2921000"/>
                </a:cubicBezTo>
                <a:cubicBezTo>
                  <a:pt x="226946" y="2858558"/>
                  <a:pt x="317962" y="2832100"/>
                  <a:pt x="370879" y="2781300"/>
                </a:cubicBezTo>
                <a:cubicBezTo>
                  <a:pt x="423796" y="2730500"/>
                  <a:pt x="441787" y="2671233"/>
                  <a:pt x="485179" y="2616200"/>
                </a:cubicBezTo>
                <a:cubicBezTo>
                  <a:pt x="528571" y="2561167"/>
                  <a:pt x="598421" y="2510367"/>
                  <a:pt x="631229" y="2451100"/>
                </a:cubicBezTo>
                <a:cubicBezTo>
                  <a:pt x="664037" y="2391833"/>
                  <a:pt x="635462" y="2337858"/>
                  <a:pt x="682029" y="2260600"/>
                </a:cubicBezTo>
                <a:cubicBezTo>
                  <a:pt x="728596" y="2183342"/>
                  <a:pt x="851362" y="2071158"/>
                  <a:pt x="910629" y="1987550"/>
                </a:cubicBezTo>
                <a:cubicBezTo>
                  <a:pt x="969896" y="1903942"/>
                  <a:pt x="1004821" y="1803400"/>
                  <a:pt x="1037629" y="1758950"/>
                </a:cubicBezTo>
                <a:cubicBezTo>
                  <a:pt x="1070437" y="1714500"/>
                  <a:pt x="1089487" y="1727200"/>
                  <a:pt x="1107479" y="1720850"/>
                </a:cubicBezTo>
                <a:cubicBezTo>
                  <a:pt x="1125471" y="1714500"/>
                  <a:pt x="1095837" y="1786467"/>
                  <a:pt x="1158279" y="1714500"/>
                </a:cubicBezTo>
                <a:cubicBezTo>
                  <a:pt x="1166345" y="1705203"/>
                  <a:pt x="1175930" y="1693576"/>
                  <a:pt x="1186727" y="1680058"/>
                </a:cubicBezTo>
                <a:cubicBezTo>
                  <a:pt x="1140553" y="1605577"/>
                  <a:pt x="1126529" y="1638300"/>
                  <a:pt x="1126529" y="1638300"/>
                </a:cubicBezTo>
                <a:cubicBezTo>
                  <a:pt x="1091604" y="1609725"/>
                  <a:pt x="1022812" y="1580092"/>
                  <a:pt x="986829" y="1524000"/>
                </a:cubicBezTo>
                <a:cubicBezTo>
                  <a:pt x="950846" y="1467908"/>
                  <a:pt x="927562" y="1364192"/>
                  <a:pt x="910629" y="1301750"/>
                </a:cubicBezTo>
                <a:cubicBezTo>
                  <a:pt x="893696" y="1239308"/>
                  <a:pt x="882054" y="1186392"/>
                  <a:pt x="885229" y="1149350"/>
                </a:cubicBezTo>
                <a:cubicBezTo>
                  <a:pt x="888404" y="1112308"/>
                  <a:pt x="924387" y="1125008"/>
                  <a:pt x="923329" y="1066800"/>
                </a:cubicBezTo>
                <a:cubicBezTo>
                  <a:pt x="922271" y="1008592"/>
                  <a:pt x="877821" y="891117"/>
                  <a:pt x="878879" y="800100"/>
                </a:cubicBezTo>
                <a:cubicBezTo>
                  <a:pt x="879937" y="709083"/>
                  <a:pt x="890521" y="613833"/>
                  <a:pt x="929679" y="520700"/>
                </a:cubicBezTo>
                <a:cubicBezTo>
                  <a:pt x="968837" y="427567"/>
                  <a:pt x="1039746" y="318558"/>
                  <a:pt x="1113829" y="241300"/>
                </a:cubicBezTo>
                <a:cubicBezTo>
                  <a:pt x="1187912" y="164042"/>
                  <a:pt x="1277871" y="97367"/>
                  <a:pt x="1374179" y="57150"/>
                </a:cubicBezTo>
                <a:cubicBezTo>
                  <a:pt x="1470487" y="16933"/>
                  <a:pt x="1573146" y="0"/>
                  <a:pt x="169167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2987824" y="5013176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accent6">
                    <a:lumMod val="50000"/>
                  </a:schemeClr>
                </a:solidFill>
              </a:rPr>
              <a:t>持枪的普京大帝</a:t>
            </a:r>
            <a:endParaRPr lang="zh-CN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34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2123728" y="1022350"/>
            <a:ext cx="4147592" cy="3654577"/>
          </a:xfrm>
          <a:custGeom>
            <a:avLst/>
            <a:gdLst/>
            <a:ahLst/>
            <a:cxnLst/>
            <a:rect l="l" t="t" r="r" b="b"/>
            <a:pathLst>
              <a:path w="6731000" h="5930900">
                <a:moveTo>
                  <a:pt x="5585258" y="5280196"/>
                </a:moveTo>
                <a:cubicBezTo>
                  <a:pt x="5578898" y="5281747"/>
                  <a:pt x="5572126" y="5284975"/>
                  <a:pt x="5566557" y="5286747"/>
                </a:cubicBezTo>
                <a:cubicBezTo>
                  <a:pt x="5555418" y="5290291"/>
                  <a:pt x="5542760" y="5296620"/>
                  <a:pt x="5534659" y="5304974"/>
                </a:cubicBezTo>
                <a:cubicBezTo>
                  <a:pt x="5526558" y="5313328"/>
                  <a:pt x="5519723" y="5325479"/>
                  <a:pt x="5517951" y="5336871"/>
                </a:cubicBezTo>
                <a:cubicBezTo>
                  <a:pt x="5516179" y="5348263"/>
                  <a:pt x="5519217" y="5364464"/>
                  <a:pt x="5524027" y="5373325"/>
                </a:cubicBezTo>
                <a:cubicBezTo>
                  <a:pt x="5528837" y="5382186"/>
                  <a:pt x="5532887" y="5393071"/>
                  <a:pt x="5546810" y="5390033"/>
                </a:cubicBezTo>
                <a:cubicBezTo>
                  <a:pt x="5560734" y="5386996"/>
                  <a:pt x="5598454" y="5372819"/>
                  <a:pt x="5607567" y="5355098"/>
                </a:cubicBezTo>
                <a:cubicBezTo>
                  <a:pt x="5616681" y="5337377"/>
                  <a:pt x="5609339" y="5293581"/>
                  <a:pt x="5601492" y="5283708"/>
                </a:cubicBezTo>
                <a:cubicBezTo>
                  <a:pt x="5597568" y="5278772"/>
                  <a:pt x="5591619" y="5278645"/>
                  <a:pt x="5585258" y="5280196"/>
                </a:cubicBezTo>
                <a:close/>
                <a:moveTo>
                  <a:pt x="1141831" y="5280196"/>
                </a:moveTo>
                <a:lnTo>
                  <a:pt x="1125857" y="5283652"/>
                </a:lnTo>
                <a:lnTo>
                  <a:pt x="1125161" y="5284718"/>
                </a:lnTo>
                <a:cubicBezTo>
                  <a:pt x="1117364" y="5295934"/>
                  <a:pt x="1110655" y="5337857"/>
                  <a:pt x="1119522" y="5355098"/>
                </a:cubicBezTo>
                <a:cubicBezTo>
                  <a:pt x="1128635" y="5372819"/>
                  <a:pt x="1166355" y="5386996"/>
                  <a:pt x="1180279" y="5390033"/>
                </a:cubicBezTo>
                <a:cubicBezTo>
                  <a:pt x="1194202" y="5393071"/>
                  <a:pt x="1198252" y="5382186"/>
                  <a:pt x="1203062" y="5373325"/>
                </a:cubicBezTo>
                <a:cubicBezTo>
                  <a:pt x="1207872" y="5364464"/>
                  <a:pt x="1210910" y="5348263"/>
                  <a:pt x="1209138" y="5336871"/>
                </a:cubicBezTo>
                <a:cubicBezTo>
                  <a:pt x="1207366" y="5325479"/>
                  <a:pt x="1200531" y="5313328"/>
                  <a:pt x="1192430" y="5304974"/>
                </a:cubicBezTo>
                <a:cubicBezTo>
                  <a:pt x="1184329" y="5296620"/>
                  <a:pt x="1171671" y="5290291"/>
                  <a:pt x="1160532" y="5286747"/>
                </a:cubicBezTo>
                <a:cubicBezTo>
                  <a:pt x="1154963" y="5284975"/>
                  <a:pt x="1148191" y="5281747"/>
                  <a:pt x="1141831" y="5280196"/>
                </a:cubicBezTo>
                <a:close/>
                <a:moveTo>
                  <a:pt x="355600" y="222250"/>
                </a:moveTo>
                <a:cubicBezTo>
                  <a:pt x="327025" y="218017"/>
                  <a:pt x="288925" y="264583"/>
                  <a:pt x="285750" y="279400"/>
                </a:cubicBezTo>
                <a:cubicBezTo>
                  <a:pt x="282575" y="294217"/>
                  <a:pt x="287867" y="305858"/>
                  <a:pt x="311150" y="323850"/>
                </a:cubicBezTo>
                <a:cubicBezTo>
                  <a:pt x="334433" y="341842"/>
                  <a:pt x="401108" y="390525"/>
                  <a:pt x="425450" y="387350"/>
                </a:cubicBezTo>
                <a:cubicBezTo>
                  <a:pt x="449792" y="384175"/>
                  <a:pt x="468842" y="332317"/>
                  <a:pt x="457200" y="304800"/>
                </a:cubicBezTo>
                <a:cubicBezTo>
                  <a:pt x="445558" y="277283"/>
                  <a:pt x="384175" y="226483"/>
                  <a:pt x="355600" y="222250"/>
                </a:cubicBezTo>
                <a:close/>
                <a:moveTo>
                  <a:pt x="444500" y="0"/>
                </a:moveTo>
                <a:lnTo>
                  <a:pt x="609600" y="133350"/>
                </a:lnTo>
                <a:lnTo>
                  <a:pt x="539750" y="215900"/>
                </a:lnTo>
                <a:lnTo>
                  <a:pt x="476250" y="520700"/>
                </a:lnTo>
                <a:lnTo>
                  <a:pt x="876300" y="806450"/>
                </a:lnTo>
                <a:lnTo>
                  <a:pt x="889000" y="800100"/>
                </a:lnTo>
                <a:lnTo>
                  <a:pt x="1016000" y="831850"/>
                </a:lnTo>
                <a:lnTo>
                  <a:pt x="1257300" y="755650"/>
                </a:lnTo>
                <a:lnTo>
                  <a:pt x="1748988" y="1133872"/>
                </a:lnTo>
                <a:cubicBezTo>
                  <a:pt x="1762217" y="1049363"/>
                  <a:pt x="1795956" y="978783"/>
                  <a:pt x="1813560" y="928370"/>
                </a:cubicBezTo>
                <a:cubicBezTo>
                  <a:pt x="1841500" y="848360"/>
                  <a:pt x="1827530" y="892810"/>
                  <a:pt x="1905000" y="821690"/>
                </a:cubicBezTo>
                <a:cubicBezTo>
                  <a:pt x="1982470" y="750570"/>
                  <a:pt x="2146300" y="596900"/>
                  <a:pt x="2278380" y="501650"/>
                </a:cubicBezTo>
                <a:cubicBezTo>
                  <a:pt x="2410460" y="406400"/>
                  <a:pt x="2561590" y="313690"/>
                  <a:pt x="2697480" y="250190"/>
                </a:cubicBezTo>
                <a:cubicBezTo>
                  <a:pt x="2833370" y="186690"/>
                  <a:pt x="2970530" y="148590"/>
                  <a:pt x="3093720" y="120650"/>
                </a:cubicBezTo>
                <a:cubicBezTo>
                  <a:pt x="3216910" y="92710"/>
                  <a:pt x="3329940" y="80010"/>
                  <a:pt x="3436620" y="82550"/>
                </a:cubicBezTo>
                <a:cubicBezTo>
                  <a:pt x="3543300" y="85090"/>
                  <a:pt x="3630930" y="106680"/>
                  <a:pt x="3733800" y="135890"/>
                </a:cubicBezTo>
                <a:cubicBezTo>
                  <a:pt x="3836670" y="165100"/>
                  <a:pt x="3970020" y="198120"/>
                  <a:pt x="4053840" y="257810"/>
                </a:cubicBezTo>
                <a:cubicBezTo>
                  <a:pt x="4137660" y="317500"/>
                  <a:pt x="4193540" y="389890"/>
                  <a:pt x="4236720" y="494030"/>
                </a:cubicBezTo>
                <a:cubicBezTo>
                  <a:pt x="4279900" y="598170"/>
                  <a:pt x="4307840" y="742950"/>
                  <a:pt x="4312920" y="882650"/>
                </a:cubicBezTo>
                <a:cubicBezTo>
                  <a:pt x="4318000" y="1022350"/>
                  <a:pt x="4284980" y="1198880"/>
                  <a:pt x="4267200" y="1332230"/>
                </a:cubicBezTo>
                <a:cubicBezTo>
                  <a:pt x="4253374" y="1435927"/>
                  <a:pt x="4259515" y="1415980"/>
                  <a:pt x="4235434" y="1537539"/>
                </a:cubicBezTo>
                <a:lnTo>
                  <a:pt x="4324350" y="1479550"/>
                </a:lnTo>
                <a:cubicBezTo>
                  <a:pt x="4485217" y="1360487"/>
                  <a:pt x="4646084" y="1241425"/>
                  <a:pt x="4737100" y="1187450"/>
                </a:cubicBezTo>
                <a:lnTo>
                  <a:pt x="4984750" y="1104900"/>
                </a:lnTo>
                <a:lnTo>
                  <a:pt x="5441950" y="762000"/>
                </a:lnTo>
                <a:lnTo>
                  <a:pt x="5683250" y="838200"/>
                </a:lnTo>
                <a:lnTo>
                  <a:pt x="5861050" y="819150"/>
                </a:lnTo>
                <a:lnTo>
                  <a:pt x="6248400" y="527050"/>
                </a:lnTo>
                <a:lnTo>
                  <a:pt x="6203950" y="241300"/>
                </a:lnTo>
                <a:lnTo>
                  <a:pt x="6134100" y="158750"/>
                </a:lnTo>
                <a:lnTo>
                  <a:pt x="6280150" y="38100"/>
                </a:lnTo>
                <a:lnTo>
                  <a:pt x="6502400" y="285750"/>
                </a:lnTo>
                <a:lnTo>
                  <a:pt x="6565900" y="304800"/>
                </a:lnTo>
                <a:lnTo>
                  <a:pt x="6635750" y="260350"/>
                </a:lnTo>
                <a:lnTo>
                  <a:pt x="6724650" y="368300"/>
                </a:lnTo>
                <a:lnTo>
                  <a:pt x="6648450" y="438150"/>
                </a:lnTo>
                <a:lnTo>
                  <a:pt x="6629400" y="539750"/>
                </a:lnTo>
                <a:lnTo>
                  <a:pt x="6521450" y="628650"/>
                </a:lnTo>
                <a:lnTo>
                  <a:pt x="5702300" y="1206500"/>
                </a:lnTo>
                <a:lnTo>
                  <a:pt x="5676900" y="1206500"/>
                </a:lnTo>
                <a:lnTo>
                  <a:pt x="5149850" y="1581150"/>
                </a:lnTo>
                <a:lnTo>
                  <a:pt x="5149850" y="1619250"/>
                </a:lnTo>
                <a:lnTo>
                  <a:pt x="4718050" y="1924050"/>
                </a:lnTo>
                <a:lnTo>
                  <a:pt x="4502150" y="2038350"/>
                </a:lnTo>
                <a:cubicBezTo>
                  <a:pt x="4438650" y="2091267"/>
                  <a:pt x="4371975" y="2128308"/>
                  <a:pt x="4311650" y="2197100"/>
                </a:cubicBezTo>
                <a:cubicBezTo>
                  <a:pt x="4251325" y="2265892"/>
                  <a:pt x="4183592" y="2339975"/>
                  <a:pt x="4140200" y="2451100"/>
                </a:cubicBezTo>
                <a:cubicBezTo>
                  <a:pt x="4114800" y="2516149"/>
                  <a:pt x="4096471" y="2594798"/>
                  <a:pt x="4081930" y="2679241"/>
                </a:cubicBezTo>
                <a:lnTo>
                  <a:pt x="4165600" y="2736850"/>
                </a:lnTo>
                <a:lnTo>
                  <a:pt x="4940300" y="3289300"/>
                </a:lnTo>
                <a:lnTo>
                  <a:pt x="4997450" y="3517900"/>
                </a:lnTo>
                <a:lnTo>
                  <a:pt x="5048250" y="3556000"/>
                </a:lnTo>
                <a:lnTo>
                  <a:pt x="5003800" y="3638550"/>
                </a:lnTo>
                <a:lnTo>
                  <a:pt x="5429250" y="4114800"/>
                </a:lnTo>
                <a:lnTo>
                  <a:pt x="5581650" y="4140200"/>
                </a:lnTo>
                <a:lnTo>
                  <a:pt x="6705600" y="5073650"/>
                </a:lnTo>
                <a:lnTo>
                  <a:pt x="6731000" y="5137150"/>
                </a:lnTo>
                <a:lnTo>
                  <a:pt x="6108700" y="5930900"/>
                </a:lnTo>
                <a:lnTo>
                  <a:pt x="5975350" y="5822950"/>
                </a:lnTo>
                <a:lnTo>
                  <a:pt x="5640115" y="5331627"/>
                </a:lnTo>
                <a:cubicBezTo>
                  <a:pt x="5640483" y="5345337"/>
                  <a:pt x="5638534" y="5357914"/>
                  <a:pt x="5634095" y="5366544"/>
                </a:cubicBezTo>
                <a:cubicBezTo>
                  <a:pt x="5619807" y="5394325"/>
                  <a:pt x="5560673" y="5416551"/>
                  <a:pt x="5538845" y="5421313"/>
                </a:cubicBezTo>
                <a:cubicBezTo>
                  <a:pt x="5517017" y="5426075"/>
                  <a:pt x="5510667" y="5409010"/>
                  <a:pt x="5503127" y="5395119"/>
                </a:cubicBezTo>
                <a:cubicBezTo>
                  <a:pt x="5495587" y="5381228"/>
                  <a:pt x="5490824" y="5355828"/>
                  <a:pt x="5493602" y="5337969"/>
                </a:cubicBezTo>
                <a:cubicBezTo>
                  <a:pt x="5496380" y="5320110"/>
                  <a:pt x="5507095" y="5301060"/>
                  <a:pt x="5519795" y="5287963"/>
                </a:cubicBezTo>
                <a:cubicBezTo>
                  <a:pt x="5532495" y="5274866"/>
                  <a:pt x="5552340" y="5264944"/>
                  <a:pt x="5569802" y="5259388"/>
                </a:cubicBezTo>
                <a:cubicBezTo>
                  <a:pt x="5574917" y="5257761"/>
                  <a:pt x="5580679" y="5255350"/>
                  <a:pt x="5586597" y="5253190"/>
                </a:cubicBezTo>
                <a:lnTo>
                  <a:pt x="4775200" y="4064000"/>
                </a:lnTo>
                <a:lnTo>
                  <a:pt x="4667250" y="3987800"/>
                </a:lnTo>
                <a:cubicBezTo>
                  <a:pt x="4633383" y="4023783"/>
                  <a:pt x="4580467" y="4030133"/>
                  <a:pt x="4565650" y="4095750"/>
                </a:cubicBezTo>
                <a:cubicBezTo>
                  <a:pt x="4550833" y="4161367"/>
                  <a:pt x="4581525" y="4290483"/>
                  <a:pt x="4578350" y="4381500"/>
                </a:cubicBezTo>
                <a:cubicBezTo>
                  <a:pt x="4575175" y="4472517"/>
                  <a:pt x="4575175" y="4576233"/>
                  <a:pt x="4546600" y="4641850"/>
                </a:cubicBezTo>
                <a:cubicBezTo>
                  <a:pt x="4518025" y="4707467"/>
                  <a:pt x="4474633" y="4766733"/>
                  <a:pt x="4406900" y="4775200"/>
                </a:cubicBezTo>
                <a:cubicBezTo>
                  <a:pt x="4339167" y="4783667"/>
                  <a:pt x="4200525" y="4718050"/>
                  <a:pt x="4140200" y="4692650"/>
                </a:cubicBezTo>
                <a:cubicBezTo>
                  <a:pt x="4079875" y="4667250"/>
                  <a:pt x="4047067" y="4657725"/>
                  <a:pt x="4044950" y="4622800"/>
                </a:cubicBezTo>
                <a:cubicBezTo>
                  <a:pt x="4042833" y="4587875"/>
                  <a:pt x="4113742" y="4555067"/>
                  <a:pt x="4127500" y="4483100"/>
                </a:cubicBezTo>
                <a:cubicBezTo>
                  <a:pt x="4141258" y="4411133"/>
                  <a:pt x="4146550" y="4201583"/>
                  <a:pt x="4127500" y="4191000"/>
                </a:cubicBezTo>
                <a:cubicBezTo>
                  <a:pt x="4108450" y="4180417"/>
                  <a:pt x="4066117" y="4340225"/>
                  <a:pt x="4013200" y="4419600"/>
                </a:cubicBezTo>
                <a:cubicBezTo>
                  <a:pt x="3960283" y="4498975"/>
                  <a:pt x="3860800" y="4612217"/>
                  <a:pt x="3810000" y="4667250"/>
                </a:cubicBezTo>
                <a:cubicBezTo>
                  <a:pt x="3759200" y="4722283"/>
                  <a:pt x="3746500" y="4739217"/>
                  <a:pt x="3708400" y="4749800"/>
                </a:cubicBezTo>
                <a:cubicBezTo>
                  <a:pt x="3670300" y="4760383"/>
                  <a:pt x="3662892" y="4765675"/>
                  <a:pt x="3581400" y="4730750"/>
                </a:cubicBezTo>
                <a:cubicBezTo>
                  <a:pt x="3499908" y="4695825"/>
                  <a:pt x="3309408" y="4598458"/>
                  <a:pt x="3219450" y="4540250"/>
                </a:cubicBezTo>
                <a:cubicBezTo>
                  <a:pt x="3141361" y="4489722"/>
                  <a:pt x="3091183" y="4438396"/>
                  <a:pt x="3056635" y="4398577"/>
                </a:cubicBezTo>
                <a:lnTo>
                  <a:pt x="3054350" y="4400550"/>
                </a:lnTo>
                <a:cubicBezTo>
                  <a:pt x="2995083" y="4322233"/>
                  <a:pt x="2923117" y="4242858"/>
                  <a:pt x="2876550" y="4165600"/>
                </a:cubicBezTo>
                <a:cubicBezTo>
                  <a:pt x="2829983" y="4088342"/>
                  <a:pt x="2804583" y="4019550"/>
                  <a:pt x="2774950" y="3937000"/>
                </a:cubicBezTo>
                <a:cubicBezTo>
                  <a:pt x="2745317" y="3854450"/>
                  <a:pt x="2718858" y="3723217"/>
                  <a:pt x="2698750" y="3670300"/>
                </a:cubicBezTo>
                <a:cubicBezTo>
                  <a:pt x="2678642" y="3617383"/>
                  <a:pt x="2671233" y="3625850"/>
                  <a:pt x="2654300" y="3619500"/>
                </a:cubicBezTo>
                <a:cubicBezTo>
                  <a:pt x="2637367" y="3613150"/>
                  <a:pt x="2614083" y="3631142"/>
                  <a:pt x="2597150" y="3632200"/>
                </a:cubicBezTo>
                <a:cubicBezTo>
                  <a:pt x="2580217" y="3633258"/>
                  <a:pt x="2564342" y="3625850"/>
                  <a:pt x="2552700" y="3625850"/>
                </a:cubicBezTo>
                <a:cubicBezTo>
                  <a:pt x="2541058" y="3625850"/>
                  <a:pt x="2506133" y="3598333"/>
                  <a:pt x="2527300" y="3632200"/>
                </a:cubicBezTo>
                <a:cubicBezTo>
                  <a:pt x="2548467" y="3666067"/>
                  <a:pt x="2644775" y="3794125"/>
                  <a:pt x="2679700" y="3829050"/>
                </a:cubicBezTo>
                <a:cubicBezTo>
                  <a:pt x="2714625" y="3863975"/>
                  <a:pt x="2743200" y="3831167"/>
                  <a:pt x="2736850" y="3841750"/>
                </a:cubicBezTo>
                <a:cubicBezTo>
                  <a:pt x="2730500" y="3852333"/>
                  <a:pt x="2664883" y="3861858"/>
                  <a:pt x="2641600" y="3892550"/>
                </a:cubicBezTo>
                <a:cubicBezTo>
                  <a:pt x="2618317" y="3923242"/>
                  <a:pt x="2599267" y="3929592"/>
                  <a:pt x="2597150" y="4025900"/>
                </a:cubicBezTo>
                <a:cubicBezTo>
                  <a:pt x="2595033" y="4122208"/>
                  <a:pt x="2616200" y="4375150"/>
                  <a:pt x="2628900" y="4470400"/>
                </a:cubicBezTo>
                <a:cubicBezTo>
                  <a:pt x="2641600" y="4565650"/>
                  <a:pt x="2686050" y="4558242"/>
                  <a:pt x="2673350" y="4597400"/>
                </a:cubicBezTo>
                <a:cubicBezTo>
                  <a:pt x="2660650" y="4636558"/>
                  <a:pt x="2591858" y="4674658"/>
                  <a:pt x="2552700" y="4705350"/>
                </a:cubicBezTo>
                <a:cubicBezTo>
                  <a:pt x="2513542" y="4736042"/>
                  <a:pt x="2498725" y="4783667"/>
                  <a:pt x="2438400" y="4781550"/>
                </a:cubicBezTo>
                <a:cubicBezTo>
                  <a:pt x="2378075" y="4779433"/>
                  <a:pt x="2239433" y="4774142"/>
                  <a:pt x="2190750" y="4692650"/>
                </a:cubicBezTo>
                <a:cubicBezTo>
                  <a:pt x="2142067" y="4611158"/>
                  <a:pt x="2151592" y="4389967"/>
                  <a:pt x="2146300" y="4292600"/>
                </a:cubicBezTo>
                <a:cubicBezTo>
                  <a:pt x="2141008" y="4195233"/>
                  <a:pt x="2168525" y="4159250"/>
                  <a:pt x="2159000" y="4108450"/>
                </a:cubicBezTo>
                <a:cubicBezTo>
                  <a:pt x="2149475" y="4057650"/>
                  <a:pt x="2121958" y="3997325"/>
                  <a:pt x="2089150" y="3987800"/>
                </a:cubicBezTo>
                <a:cubicBezTo>
                  <a:pt x="2056342" y="3978275"/>
                  <a:pt x="2035175" y="3970867"/>
                  <a:pt x="1962150" y="4051300"/>
                </a:cubicBezTo>
                <a:cubicBezTo>
                  <a:pt x="1889125" y="4131733"/>
                  <a:pt x="1789642" y="4266142"/>
                  <a:pt x="1651000" y="4470400"/>
                </a:cubicBezTo>
                <a:cubicBezTo>
                  <a:pt x="1516824" y="4668078"/>
                  <a:pt x="1292446" y="5029312"/>
                  <a:pt x="1144709" y="5254747"/>
                </a:cubicBezTo>
                <a:cubicBezTo>
                  <a:pt x="1149127" y="5256457"/>
                  <a:pt x="1153394" y="5258150"/>
                  <a:pt x="1157287" y="5259388"/>
                </a:cubicBezTo>
                <a:cubicBezTo>
                  <a:pt x="1174749" y="5264944"/>
                  <a:pt x="1194594" y="5274866"/>
                  <a:pt x="1207294" y="5287963"/>
                </a:cubicBezTo>
                <a:cubicBezTo>
                  <a:pt x="1219994" y="5301060"/>
                  <a:pt x="1230709" y="5320110"/>
                  <a:pt x="1233487" y="5337969"/>
                </a:cubicBezTo>
                <a:cubicBezTo>
                  <a:pt x="1236265" y="5355828"/>
                  <a:pt x="1231502" y="5381228"/>
                  <a:pt x="1223962" y="5395119"/>
                </a:cubicBezTo>
                <a:cubicBezTo>
                  <a:pt x="1216422" y="5409010"/>
                  <a:pt x="1210072" y="5426075"/>
                  <a:pt x="1188244" y="5421313"/>
                </a:cubicBezTo>
                <a:cubicBezTo>
                  <a:pt x="1166416" y="5416551"/>
                  <a:pt x="1107282" y="5394325"/>
                  <a:pt x="1092994" y="5366544"/>
                </a:cubicBezTo>
                <a:lnTo>
                  <a:pt x="1087417" y="5342500"/>
                </a:lnTo>
                <a:cubicBezTo>
                  <a:pt x="958819" y="5539052"/>
                  <a:pt x="849406" y="5712029"/>
                  <a:pt x="768350" y="5810250"/>
                </a:cubicBezTo>
                <a:cubicBezTo>
                  <a:pt x="678392" y="5919258"/>
                  <a:pt x="630766" y="5922433"/>
                  <a:pt x="590550" y="5930900"/>
                </a:cubicBezTo>
                <a:lnTo>
                  <a:pt x="457200" y="5765800"/>
                </a:lnTo>
                <a:lnTo>
                  <a:pt x="6350" y="5143500"/>
                </a:lnTo>
                <a:cubicBezTo>
                  <a:pt x="8466" y="5122862"/>
                  <a:pt x="10583" y="5102225"/>
                  <a:pt x="25400" y="5080000"/>
                </a:cubicBezTo>
                <a:lnTo>
                  <a:pt x="28575" y="5071467"/>
                </a:lnTo>
                <a:cubicBezTo>
                  <a:pt x="26988" y="5068292"/>
                  <a:pt x="20638" y="5072856"/>
                  <a:pt x="95250" y="5010150"/>
                </a:cubicBezTo>
                <a:cubicBezTo>
                  <a:pt x="194733" y="4926542"/>
                  <a:pt x="447675" y="4724400"/>
                  <a:pt x="622300" y="4578350"/>
                </a:cubicBezTo>
                <a:cubicBezTo>
                  <a:pt x="796925" y="4432300"/>
                  <a:pt x="969962" y="4283075"/>
                  <a:pt x="1143000" y="4133850"/>
                </a:cubicBezTo>
                <a:lnTo>
                  <a:pt x="1276350" y="4114800"/>
                </a:lnTo>
                <a:lnTo>
                  <a:pt x="1714500" y="3670300"/>
                </a:lnTo>
                <a:cubicBezTo>
                  <a:pt x="1716617" y="3651250"/>
                  <a:pt x="1724025" y="3631142"/>
                  <a:pt x="1720850" y="3613150"/>
                </a:cubicBezTo>
                <a:cubicBezTo>
                  <a:pt x="1717675" y="3595158"/>
                  <a:pt x="1692275" y="3579283"/>
                  <a:pt x="1695450" y="3562350"/>
                </a:cubicBezTo>
                <a:cubicBezTo>
                  <a:pt x="1698625" y="3545417"/>
                  <a:pt x="1725083" y="3552825"/>
                  <a:pt x="1739900" y="3511550"/>
                </a:cubicBezTo>
                <a:cubicBezTo>
                  <a:pt x="1754717" y="3470275"/>
                  <a:pt x="1772708" y="3352800"/>
                  <a:pt x="1784350" y="3314700"/>
                </a:cubicBezTo>
                <a:lnTo>
                  <a:pt x="2507881" y="2792970"/>
                </a:lnTo>
                <a:cubicBezTo>
                  <a:pt x="2488121" y="2762756"/>
                  <a:pt x="2470075" y="2735378"/>
                  <a:pt x="2453640" y="2711450"/>
                </a:cubicBezTo>
                <a:cubicBezTo>
                  <a:pt x="2367280" y="2585720"/>
                  <a:pt x="2373630" y="2578100"/>
                  <a:pt x="2346960" y="2528570"/>
                </a:cubicBezTo>
                <a:cubicBezTo>
                  <a:pt x="2320290" y="2479040"/>
                  <a:pt x="2322830" y="2456180"/>
                  <a:pt x="2293620" y="2414270"/>
                </a:cubicBezTo>
                <a:cubicBezTo>
                  <a:pt x="2264410" y="2372360"/>
                  <a:pt x="2199640" y="2313940"/>
                  <a:pt x="2171700" y="2277110"/>
                </a:cubicBezTo>
                <a:cubicBezTo>
                  <a:pt x="2143760" y="2240280"/>
                  <a:pt x="2137410" y="2225040"/>
                  <a:pt x="2125980" y="2193290"/>
                </a:cubicBezTo>
                <a:cubicBezTo>
                  <a:pt x="2114550" y="2161540"/>
                  <a:pt x="2118360" y="2125980"/>
                  <a:pt x="2103120" y="2086610"/>
                </a:cubicBezTo>
                <a:cubicBezTo>
                  <a:pt x="2087880" y="2047240"/>
                  <a:pt x="2054860" y="1995170"/>
                  <a:pt x="2034540" y="1957070"/>
                </a:cubicBezTo>
                <a:cubicBezTo>
                  <a:pt x="2017655" y="1925410"/>
                  <a:pt x="2025324" y="1954259"/>
                  <a:pt x="2000785" y="1901484"/>
                </a:cubicBezTo>
                <a:lnTo>
                  <a:pt x="1587500" y="1631950"/>
                </a:lnTo>
                <a:lnTo>
                  <a:pt x="1587500" y="1581150"/>
                </a:lnTo>
                <a:lnTo>
                  <a:pt x="1073150" y="1200150"/>
                </a:lnTo>
                <a:lnTo>
                  <a:pt x="1022350" y="1206500"/>
                </a:lnTo>
                <a:lnTo>
                  <a:pt x="946150" y="1143000"/>
                </a:lnTo>
                <a:lnTo>
                  <a:pt x="196850" y="584200"/>
                </a:lnTo>
                <a:lnTo>
                  <a:pt x="177800" y="609600"/>
                </a:lnTo>
                <a:lnTo>
                  <a:pt x="95250" y="527050"/>
                </a:lnTo>
                <a:lnTo>
                  <a:pt x="95250" y="463550"/>
                </a:lnTo>
                <a:lnTo>
                  <a:pt x="0" y="368300"/>
                </a:lnTo>
                <a:lnTo>
                  <a:pt x="95250" y="247650"/>
                </a:lnTo>
                <a:lnTo>
                  <a:pt x="165100" y="279400"/>
                </a:lnTo>
                <a:lnTo>
                  <a:pt x="209550" y="279400"/>
                </a:lnTo>
                <a:lnTo>
                  <a:pt x="419100" y="63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2987824" y="5013176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accent6">
                    <a:lumMod val="50000"/>
                  </a:schemeClr>
                </a:solidFill>
              </a:rPr>
              <a:t>我就是那个励志的本拉登么么哒</a:t>
            </a:r>
            <a:endParaRPr lang="zh-CN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618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5"/>
          <p:cNvSpPr/>
          <p:nvPr/>
        </p:nvSpPr>
        <p:spPr>
          <a:xfrm>
            <a:off x="2028040" y="208675"/>
            <a:ext cx="5118249" cy="6096072"/>
          </a:xfrm>
          <a:custGeom>
            <a:avLst/>
            <a:gdLst/>
            <a:ahLst/>
            <a:cxnLst/>
            <a:rect l="l" t="t" r="r" b="b"/>
            <a:pathLst>
              <a:path w="5118249" h="6096072">
                <a:moveTo>
                  <a:pt x="3157941" y="6025300"/>
                </a:moveTo>
                <a:cubicBezTo>
                  <a:pt x="3151947" y="6024800"/>
                  <a:pt x="3146174" y="6024800"/>
                  <a:pt x="3141289" y="6026799"/>
                </a:cubicBezTo>
                <a:cubicBezTo>
                  <a:pt x="3131520" y="6030795"/>
                  <a:pt x="3119974" y="6045894"/>
                  <a:pt x="3117310" y="6050778"/>
                </a:cubicBezTo>
                <a:lnTo>
                  <a:pt x="3143953" y="6064100"/>
                </a:lnTo>
                <a:lnTo>
                  <a:pt x="3170597" y="6034792"/>
                </a:lnTo>
                <a:lnTo>
                  <a:pt x="3172702" y="6033053"/>
                </a:lnTo>
                <a:lnTo>
                  <a:pt x="3169920" y="6026298"/>
                </a:lnTo>
                <a:cubicBezTo>
                  <a:pt x="3165946" y="6026176"/>
                  <a:pt x="3161896" y="6025630"/>
                  <a:pt x="3157941" y="6025300"/>
                </a:cubicBezTo>
                <a:close/>
                <a:moveTo>
                  <a:pt x="1973601" y="5956400"/>
                </a:moveTo>
                <a:lnTo>
                  <a:pt x="2001301" y="5956400"/>
                </a:lnTo>
                <a:lnTo>
                  <a:pt x="2001301" y="5984100"/>
                </a:lnTo>
                <a:lnTo>
                  <a:pt x="1973601" y="5984100"/>
                </a:lnTo>
                <a:close/>
                <a:moveTo>
                  <a:pt x="1518689" y="5874930"/>
                </a:moveTo>
                <a:cubicBezTo>
                  <a:pt x="1536008" y="5874930"/>
                  <a:pt x="1547998" y="5874930"/>
                  <a:pt x="1566648" y="5888252"/>
                </a:cubicBezTo>
                <a:cubicBezTo>
                  <a:pt x="1585298" y="5901573"/>
                  <a:pt x="1610610" y="5931326"/>
                  <a:pt x="1630593" y="5954861"/>
                </a:cubicBezTo>
                <a:cubicBezTo>
                  <a:pt x="1650576" y="5978396"/>
                  <a:pt x="1669226" y="6012589"/>
                  <a:pt x="1686545" y="6029463"/>
                </a:cubicBezTo>
                <a:cubicBezTo>
                  <a:pt x="1703863" y="6046337"/>
                  <a:pt x="1718517" y="6047226"/>
                  <a:pt x="1734503" y="6056107"/>
                </a:cubicBezTo>
                <a:cubicBezTo>
                  <a:pt x="1711412" y="6060103"/>
                  <a:pt x="1688321" y="6064100"/>
                  <a:pt x="1665230" y="6064100"/>
                </a:cubicBezTo>
                <a:cubicBezTo>
                  <a:pt x="1642139" y="6064100"/>
                  <a:pt x="1614606" y="6055219"/>
                  <a:pt x="1595956" y="6056107"/>
                </a:cubicBezTo>
                <a:cubicBezTo>
                  <a:pt x="1577306" y="6056995"/>
                  <a:pt x="1567536" y="6064988"/>
                  <a:pt x="1553326" y="6069428"/>
                </a:cubicBezTo>
                <a:lnTo>
                  <a:pt x="1542669" y="6008148"/>
                </a:lnTo>
                <a:cubicBezTo>
                  <a:pt x="1528015" y="5978396"/>
                  <a:pt x="1496708" y="5934656"/>
                  <a:pt x="1465402" y="5890916"/>
                </a:cubicBezTo>
                <a:cubicBezTo>
                  <a:pt x="1482055" y="5881591"/>
                  <a:pt x="1501371" y="5874930"/>
                  <a:pt x="1518689" y="5874930"/>
                </a:cubicBezTo>
                <a:close/>
                <a:moveTo>
                  <a:pt x="1998275" y="5861608"/>
                </a:moveTo>
                <a:cubicBezTo>
                  <a:pt x="2006268" y="5861608"/>
                  <a:pt x="2007156" y="5887364"/>
                  <a:pt x="2000940" y="5898910"/>
                </a:cubicBezTo>
                <a:cubicBezTo>
                  <a:pt x="1994723" y="5910455"/>
                  <a:pt x="1966303" y="5930882"/>
                  <a:pt x="1958310" y="5930882"/>
                </a:cubicBezTo>
                <a:cubicBezTo>
                  <a:pt x="1950317" y="5930882"/>
                  <a:pt x="1946321" y="5910456"/>
                  <a:pt x="1952981" y="5898910"/>
                </a:cubicBezTo>
                <a:cubicBezTo>
                  <a:pt x="1959642" y="5887364"/>
                  <a:pt x="1990282" y="5861608"/>
                  <a:pt x="1998275" y="5861608"/>
                </a:cubicBezTo>
                <a:close/>
                <a:moveTo>
                  <a:pt x="1638586" y="5837629"/>
                </a:moveTo>
                <a:lnTo>
                  <a:pt x="1641250" y="5866937"/>
                </a:lnTo>
                <a:cubicBezTo>
                  <a:pt x="1636366" y="5875819"/>
                  <a:pt x="1618603" y="5886920"/>
                  <a:pt x="1609278" y="5890917"/>
                </a:cubicBezTo>
                <a:cubicBezTo>
                  <a:pt x="1599953" y="5894914"/>
                  <a:pt x="1589296" y="5895802"/>
                  <a:pt x="1585299" y="5890917"/>
                </a:cubicBezTo>
                <a:cubicBezTo>
                  <a:pt x="1581302" y="5886032"/>
                  <a:pt x="1579526" y="5866049"/>
                  <a:pt x="1585299" y="5861608"/>
                </a:cubicBezTo>
                <a:cubicBezTo>
                  <a:pt x="1591072" y="5857168"/>
                  <a:pt x="1612830" y="5868713"/>
                  <a:pt x="1619935" y="5864273"/>
                </a:cubicBezTo>
                <a:cubicBezTo>
                  <a:pt x="1627040" y="5859833"/>
                  <a:pt x="1632369" y="5846511"/>
                  <a:pt x="1638586" y="5837629"/>
                </a:cubicBezTo>
                <a:close/>
                <a:moveTo>
                  <a:pt x="1483574" y="5805178"/>
                </a:moveTo>
                <a:cubicBezTo>
                  <a:pt x="1504369" y="5805240"/>
                  <a:pt x="1530347" y="5806988"/>
                  <a:pt x="1537341" y="5810985"/>
                </a:cubicBezTo>
                <a:cubicBezTo>
                  <a:pt x="1546666" y="5816314"/>
                  <a:pt x="1531568" y="5830524"/>
                  <a:pt x="1521355" y="5837629"/>
                </a:cubicBezTo>
                <a:cubicBezTo>
                  <a:pt x="1511141" y="5844734"/>
                  <a:pt x="1492490" y="5854947"/>
                  <a:pt x="1476060" y="5853615"/>
                </a:cubicBezTo>
                <a:cubicBezTo>
                  <a:pt x="1459629" y="5852283"/>
                  <a:pt x="1421884" y="5826971"/>
                  <a:pt x="1420108" y="5818978"/>
                </a:cubicBezTo>
                <a:cubicBezTo>
                  <a:pt x="1418332" y="5810985"/>
                  <a:pt x="1445864" y="5806988"/>
                  <a:pt x="1465402" y="5805656"/>
                </a:cubicBezTo>
                <a:cubicBezTo>
                  <a:pt x="1470287" y="5805323"/>
                  <a:pt x="1476643" y="5805157"/>
                  <a:pt x="1483574" y="5805178"/>
                </a:cubicBezTo>
                <a:close/>
                <a:moveTo>
                  <a:pt x="3851967" y="5635865"/>
                </a:moveTo>
                <a:cubicBezTo>
                  <a:pt x="3846375" y="5635414"/>
                  <a:pt x="3841906" y="5635914"/>
                  <a:pt x="3839353" y="5637801"/>
                </a:cubicBezTo>
                <a:cubicBezTo>
                  <a:pt x="3829140" y="5645350"/>
                  <a:pt x="3838021" y="5673770"/>
                  <a:pt x="3850011" y="5699082"/>
                </a:cubicBezTo>
                <a:cubicBezTo>
                  <a:pt x="3862000" y="5724394"/>
                  <a:pt x="3899301" y="5773240"/>
                  <a:pt x="3911291" y="5789670"/>
                </a:cubicBezTo>
                <a:lnTo>
                  <a:pt x="3916953" y="5797976"/>
                </a:lnTo>
                <a:cubicBezTo>
                  <a:pt x="3918597" y="5799266"/>
                  <a:pt x="3919117" y="5797996"/>
                  <a:pt x="3921948" y="5797663"/>
                </a:cubicBezTo>
                <a:cubicBezTo>
                  <a:pt x="3929497" y="5796775"/>
                  <a:pt x="3944152" y="5782565"/>
                  <a:pt x="3956585" y="5784342"/>
                </a:cubicBezTo>
                <a:cubicBezTo>
                  <a:pt x="3965555" y="5785623"/>
                  <a:pt x="3975217" y="5791757"/>
                  <a:pt x="3984880" y="5799496"/>
                </a:cubicBezTo>
                <a:cubicBezTo>
                  <a:pt x="3994025" y="5785815"/>
                  <a:pt x="3983598" y="5771934"/>
                  <a:pt x="3988558" y="5760362"/>
                </a:cubicBezTo>
                <a:cubicBezTo>
                  <a:pt x="3993886" y="5747928"/>
                  <a:pt x="4008096" y="5739047"/>
                  <a:pt x="4015201" y="5728390"/>
                </a:cubicBezTo>
                <a:cubicBezTo>
                  <a:pt x="4018868" y="5722890"/>
                  <a:pt x="4020169" y="5714669"/>
                  <a:pt x="4022104" y="5707959"/>
                </a:cubicBezTo>
                <a:cubicBezTo>
                  <a:pt x="4017995" y="5702109"/>
                  <a:pt x="4013648" y="5696587"/>
                  <a:pt x="4007208" y="5693753"/>
                </a:cubicBezTo>
                <a:cubicBezTo>
                  <a:pt x="3996106" y="5688869"/>
                  <a:pt x="3980564" y="5697749"/>
                  <a:pt x="3964578" y="5691089"/>
                </a:cubicBezTo>
                <a:cubicBezTo>
                  <a:pt x="3948592" y="5684428"/>
                  <a:pt x="3932162" y="5662669"/>
                  <a:pt x="3911291" y="5653787"/>
                </a:cubicBezTo>
                <a:cubicBezTo>
                  <a:pt x="3895638" y="5647126"/>
                  <a:pt x="3868744" y="5637218"/>
                  <a:pt x="3851967" y="5635865"/>
                </a:cubicBezTo>
                <a:close/>
                <a:moveTo>
                  <a:pt x="3143953" y="5539220"/>
                </a:moveTo>
                <a:lnTo>
                  <a:pt x="3101450" y="5541345"/>
                </a:lnTo>
                <a:cubicBezTo>
                  <a:pt x="3102410" y="5564383"/>
                  <a:pt x="3103903" y="5561982"/>
                  <a:pt x="3106651" y="5565863"/>
                </a:cubicBezTo>
                <a:lnTo>
                  <a:pt x="3138624" y="5581849"/>
                </a:lnTo>
                <a:lnTo>
                  <a:pt x="3141525" y="5587793"/>
                </a:lnTo>
                <a:close/>
                <a:moveTo>
                  <a:pt x="3239741" y="5266834"/>
                </a:moveTo>
                <a:cubicBezTo>
                  <a:pt x="3237417" y="5324974"/>
                  <a:pt x="3227365" y="5296944"/>
                  <a:pt x="3221219" y="5312748"/>
                </a:cubicBezTo>
                <a:lnTo>
                  <a:pt x="3213660" y="5348654"/>
                </a:lnTo>
                <a:lnTo>
                  <a:pt x="3242535" y="5355379"/>
                </a:lnTo>
                <a:cubicBezTo>
                  <a:pt x="3261852" y="5357599"/>
                  <a:pt x="3281169" y="5359819"/>
                  <a:pt x="3306480" y="5347386"/>
                </a:cubicBezTo>
                <a:lnTo>
                  <a:pt x="3308901" y="5345772"/>
                </a:lnTo>
                <a:lnTo>
                  <a:pt x="3306480" y="5339392"/>
                </a:lnTo>
                <a:cubicBezTo>
                  <a:pt x="3292270" y="5320742"/>
                  <a:pt x="3276728" y="5296319"/>
                  <a:pt x="3263850" y="5283441"/>
                </a:cubicBezTo>
                <a:cubicBezTo>
                  <a:pt x="3255154" y="5274745"/>
                  <a:pt x="3247370" y="5269997"/>
                  <a:pt x="3239741" y="5266834"/>
                </a:cubicBezTo>
                <a:close/>
                <a:moveTo>
                  <a:pt x="2600422" y="5259461"/>
                </a:moveTo>
                <a:cubicBezTo>
                  <a:pt x="2590653" y="5258573"/>
                  <a:pt x="2569338" y="5273227"/>
                  <a:pt x="2555128" y="5288769"/>
                </a:cubicBezTo>
                <a:cubicBezTo>
                  <a:pt x="2540918" y="5304311"/>
                  <a:pt x="2528484" y="5331399"/>
                  <a:pt x="2515162" y="5352714"/>
                </a:cubicBezTo>
                <a:cubicBezTo>
                  <a:pt x="2504949" y="5346941"/>
                  <a:pt x="2468980" y="5317188"/>
                  <a:pt x="2456546" y="5312748"/>
                </a:cubicBezTo>
                <a:cubicBezTo>
                  <a:pt x="2444112" y="5308307"/>
                  <a:pt x="2433899" y="5314081"/>
                  <a:pt x="2440560" y="5326070"/>
                </a:cubicBezTo>
                <a:cubicBezTo>
                  <a:pt x="2447221" y="5338060"/>
                  <a:pt x="2477861" y="5365148"/>
                  <a:pt x="2496512" y="5384686"/>
                </a:cubicBezTo>
                <a:cubicBezTo>
                  <a:pt x="2493403" y="5392235"/>
                  <a:pt x="2490295" y="5399784"/>
                  <a:pt x="2491183" y="5408665"/>
                </a:cubicBezTo>
                <a:cubicBezTo>
                  <a:pt x="2492071" y="5417547"/>
                  <a:pt x="2499176" y="5425984"/>
                  <a:pt x="2501840" y="5437974"/>
                </a:cubicBezTo>
                <a:cubicBezTo>
                  <a:pt x="2504505" y="5449963"/>
                  <a:pt x="2509390" y="5476163"/>
                  <a:pt x="2507169" y="5480603"/>
                </a:cubicBezTo>
                <a:cubicBezTo>
                  <a:pt x="2504949" y="5485044"/>
                  <a:pt x="2493403" y="5473499"/>
                  <a:pt x="2488518" y="5464617"/>
                </a:cubicBezTo>
                <a:lnTo>
                  <a:pt x="2477861" y="5427316"/>
                </a:lnTo>
                <a:cubicBezTo>
                  <a:pt x="2472532" y="5427316"/>
                  <a:pt x="2468980" y="5437529"/>
                  <a:pt x="2453882" y="5435309"/>
                </a:cubicBezTo>
                <a:cubicBezTo>
                  <a:pt x="2438784" y="5433089"/>
                  <a:pt x="2403259" y="5413550"/>
                  <a:pt x="2387272" y="5413994"/>
                </a:cubicBezTo>
                <a:cubicBezTo>
                  <a:pt x="2371286" y="5414438"/>
                  <a:pt x="2367734" y="5429980"/>
                  <a:pt x="2357965" y="5437974"/>
                </a:cubicBezTo>
                <a:lnTo>
                  <a:pt x="2315335" y="5347385"/>
                </a:lnTo>
                <a:cubicBezTo>
                  <a:pt x="2284694" y="5321186"/>
                  <a:pt x="2228298" y="5291877"/>
                  <a:pt x="2174123" y="5280776"/>
                </a:cubicBezTo>
                <a:cubicBezTo>
                  <a:pt x="2119948" y="5269674"/>
                  <a:pt x="2049342" y="5278999"/>
                  <a:pt x="1990282" y="5280776"/>
                </a:cubicBezTo>
                <a:cubicBezTo>
                  <a:pt x="1931222" y="5282552"/>
                  <a:pt x="1867277" y="5290989"/>
                  <a:pt x="1819763" y="5291433"/>
                </a:cubicBezTo>
                <a:cubicBezTo>
                  <a:pt x="1772248" y="5291877"/>
                  <a:pt x="1728286" y="5277224"/>
                  <a:pt x="1705194" y="5283440"/>
                </a:cubicBezTo>
                <a:cubicBezTo>
                  <a:pt x="1682103" y="5289657"/>
                  <a:pt x="1683436" y="5314080"/>
                  <a:pt x="1681215" y="5328734"/>
                </a:cubicBezTo>
                <a:cubicBezTo>
                  <a:pt x="1678995" y="5343388"/>
                  <a:pt x="1684324" y="5365591"/>
                  <a:pt x="1691873" y="5371364"/>
                </a:cubicBezTo>
                <a:cubicBezTo>
                  <a:pt x="1699422" y="5377137"/>
                  <a:pt x="1716740" y="5354490"/>
                  <a:pt x="1726509" y="5363371"/>
                </a:cubicBezTo>
                <a:cubicBezTo>
                  <a:pt x="1736278" y="5372253"/>
                  <a:pt x="1728730" y="5409110"/>
                  <a:pt x="1750489" y="5424652"/>
                </a:cubicBezTo>
                <a:cubicBezTo>
                  <a:pt x="1772248" y="5440194"/>
                  <a:pt x="1833084" y="5451296"/>
                  <a:pt x="1854399" y="5464617"/>
                </a:cubicBezTo>
                <a:cubicBezTo>
                  <a:pt x="1875714" y="5477939"/>
                  <a:pt x="1879711" y="5496590"/>
                  <a:pt x="1878379" y="5504582"/>
                </a:cubicBezTo>
                <a:cubicBezTo>
                  <a:pt x="1877047" y="5512576"/>
                  <a:pt x="1849959" y="5506803"/>
                  <a:pt x="1846406" y="5512576"/>
                </a:cubicBezTo>
                <a:cubicBezTo>
                  <a:pt x="1842854" y="5518349"/>
                  <a:pt x="1844186" y="5534335"/>
                  <a:pt x="1857064" y="5539220"/>
                </a:cubicBezTo>
                <a:cubicBezTo>
                  <a:pt x="1869942" y="5544104"/>
                  <a:pt x="1911683" y="5535666"/>
                  <a:pt x="1923673" y="5541884"/>
                </a:cubicBezTo>
                <a:cubicBezTo>
                  <a:pt x="1935662" y="5548101"/>
                  <a:pt x="1919676" y="5568528"/>
                  <a:pt x="1929001" y="5576521"/>
                </a:cubicBezTo>
                <a:cubicBezTo>
                  <a:pt x="1938327" y="5584513"/>
                  <a:pt x="1969411" y="5581849"/>
                  <a:pt x="1979625" y="5589842"/>
                </a:cubicBezTo>
                <a:cubicBezTo>
                  <a:pt x="1978085" y="5590523"/>
                  <a:pt x="1976170" y="5589846"/>
                  <a:pt x="1973986" y="5589405"/>
                </a:cubicBezTo>
                <a:cubicBezTo>
                  <a:pt x="1981860" y="5594203"/>
                  <a:pt x="1988911" y="5608587"/>
                  <a:pt x="1995612" y="5605828"/>
                </a:cubicBezTo>
                <a:cubicBezTo>
                  <a:pt x="2003161" y="5602720"/>
                  <a:pt x="2008934" y="5577853"/>
                  <a:pt x="2016927" y="5568527"/>
                </a:cubicBezTo>
                <a:cubicBezTo>
                  <a:pt x="2024919" y="5559202"/>
                  <a:pt x="2034245" y="5554539"/>
                  <a:pt x="2043570" y="5549877"/>
                </a:cubicBezTo>
                <a:cubicBezTo>
                  <a:pt x="2042682" y="5568527"/>
                  <a:pt x="2036909" y="5601832"/>
                  <a:pt x="2040906" y="5605828"/>
                </a:cubicBezTo>
                <a:cubicBezTo>
                  <a:pt x="2044902" y="5609825"/>
                  <a:pt x="2062220" y="5578741"/>
                  <a:pt x="2067549" y="5573856"/>
                </a:cubicBezTo>
                <a:lnTo>
                  <a:pt x="2083535" y="5597836"/>
                </a:lnTo>
                <a:cubicBezTo>
                  <a:pt x="2087088" y="5586290"/>
                  <a:pt x="2100409" y="5578296"/>
                  <a:pt x="2094193" y="5563199"/>
                </a:cubicBezTo>
                <a:cubicBezTo>
                  <a:pt x="2087976" y="5548101"/>
                  <a:pt x="2071990" y="5528118"/>
                  <a:pt x="2046234" y="5507247"/>
                </a:cubicBezTo>
                <a:cubicBezTo>
                  <a:pt x="2020478" y="5486376"/>
                  <a:pt x="1967635" y="5466838"/>
                  <a:pt x="1939660" y="5437974"/>
                </a:cubicBezTo>
                <a:cubicBezTo>
                  <a:pt x="1911684" y="5409110"/>
                  <a:pt x="1876603" y="5354490"/>
                  <a:pt x="1873051" y="5334063"/>
                </a:cubicBezTo>
                <a:cubicBezTo>
                  <a:pt x="1869498" y="5313637"/>
                  <a:pt x="1918345" y="5315413"/>
                  <a:pt x="1918345" y="5315413"/>
                </a:cubicBezTo>
                <a:cubicBezTo>
                  <a:pt x="1948541" y="5330067"/>
                  <a:pt x="2017815" y="5397564"/>
                  <a:pt x="2054228" y="5421987"/>
                </a:cubicBezTo>
                <a:cubicBezTo>
                  <a:pt x="2090640" y="5446411"/>
                  <a:pt x="2123501" y="5454848"/>
                  <a:pt x="2136823" y="5461953"/>
                </a:cubicBezTo>
                <a:cubicBezTo>
                  <a:pt x="2133270" y="5466394"/>
                  <a:pt x="2126609" y="5468170"/>
                  <a:pt x="2126165" y="5475275"/>
                </a:cubicBezTo>
                <a:cubicBezTo>
                  <a:pt x="2125721" y="5482380"/>
                  <a:pt x="2130606" y="5499254"/>
                  <a:pt x="2134159" y="5504583"/>
                </a:cubicBezTo>
                <a:lnTo>
                  <a:pt x="2190110" y="5501918"/>
                </a:lnTo>
                <a:lnTo>
                  <a:pt x="2208761" y="5549877"/>
                </a:lnTo>
                <a:cubicBezTo>
                  <a:pt x="2243397" y="5570304"/>
                  <a:pt x="2289136" y="5591618"/>
                  <a:pt x="2312671" y="5611157"/>
                </a:cubicBezTo>
                <a:cubicBezTo>
                  <a:pt x="2336206" y="5630696"/>
                  <a:pt x="2343089" y="5648902"/>
                  <a:pt x="2349972" y="5667109"/>
                </a:cubicBezTo>
                <a:lnTo>
                  <a:pt x="2365958" y="5629808"/>
                </a:lnTo>
                <a:cubicBezTo>
                  <a:pt x="2382833" y="5636913"/>
                  <a:pt x="2401927" y="5640021"/>
                  <a:pt x="2416582" y="5651123"/>
                </a:cubicBezTo>
                <a:cubicBezTo>
                  <a:pt x="2431236" y="5662225"/>
                  <a:pt x="2445001" y="5690200"/>
                  <a:pt x="2453883" y="5696417"/>
                </a:cubicBezTo>
                <a:lnTo>
                  <a:pt x="2477862" y="5683095"/>
                </a:lnTo>
                <a:cubicBezTo>
                  <a:pt x="2489851" y="5687980"/>
                  <a:pt x="2506282" y="5709739"/>
                  <a:pt x="2525820" y="5725725"/>
                </a:cubicBezTo>
                <a:cubicBezTo>
                  <a:pt x="2545359" y="5741711"/>
                  <a:pt x="2578663" y="5772352"/>
                  <a:pt x="2595094" y="5779012"/>
                </a:cubicBezTo>
                <a:cubicBezTo>
                  <a:pt x="2611524" y="5785673"/>
                  <a:pt x="2617741" y="5764358"/>
                  <a:pt x="2624402" y="5765690"/>
                </a:cubicBezTo>
                <a:cubicBezTo>
                  <a:pt x="2631063" y="5767022"/>
                  <a:pt x="2625291" y="5778124"/>
                  <a:pt x="2635060" y="5787005"/>
                </a:cubicBezTo>
                <a:cubicBezTo>
                  <a:pt x="2644829" y="5795887"/>
                  <a:pt x="2676357" y="5807876"/>
                  <a:pt x="2683018" y="5818978"/>
                </a:cubicBezTo>
                <a:lnTo>
                  <a:pt x="2675025" y="5853615"/>
                </a:lnTo>
                <a:lnTo>
                  <a:pt x="2670130" y="5859141"/>
                </a:lnTo>
                <a:cubicBezTo>
                  <a:pt x="2677646" y="5863241"/>
                  <a:pt x="2699590" y="5871059"/>
                  <a:pt x="2706997" y="5877595"/>
                </a:cubicBezTo>
                <a:cubicBezTo>
                  <a:pt x="2714546" y="5884256"/>
                  <a:pt x="2708774" y="5896689"/>
                  <a:pt x="2714990" y="5898910"/>
                </a:cubicBezTo>
                <a:cubicBezTo>
                  <a:pt x="2721207" y="5901130"/>
                  <a:pt x="2743410" y="5897134"/>
                  <a:pt x="2744298" y="5890917"/>
                </a:cubicBezTo>
                <a:cubicBezTo>
                  <a:pt x="2745186" y="5884700"/>
                  <a:pt x="2728312" y="5871378"/>
                  <a:pt x="2720319" y="5861609"/>
                </a:cubicBezTo>
                <a:cubicBezTo>
                  <a:pt x="2729200" y="5860942"/>
                  <a:pt x="2738082" y="5860277"/>
                  <a:pt x="2746963" y="5864273"/>
                </a:cubicBezTo>
                <a:cubicBezTo>
                  <a:pt x="2755844" y="5868270"/>
                  <a:pt x="2767390" y="5884700"/>
                  <a:pt x="2773606" y="5885588"/>
                </a:cubicBezTo>
                <a:cubicBezTo>
                  <a:pt x="2779823" y="5886476"/>
                  <a:pt x="2786484" y="5877151"/>
                  <a:pt x="2784264" y="5869602"/>
                </a:cubicBezTo>
                <a:cubicBezTo>
                  <a:pt x="2782043" y="5862053"/>
                  <a:pt x="2768278" y="5850063"/>
                  <a:pt x="2760284" y="5840294"/>
                </a:cubicBezTo>
                <a:lnTo>
                  <a:pt x="2813572" y="5853616"/>
                </a:lnTo>
                <a:cubicBezTo>
                  <a:pt x="2828226" y="5862497"/>
                  <a:pt x="2836663" y="5880259"/>
                  <a:pt x="2848209" y="5893581"/>
                </a:cubicBezTo>
                <a:cubicBezTo>
                  <a:pt x="2839549" y="5897134"/>
                  <a:pt x="2830890" y="5900687"/>
                  <a:pt x="2818900" y="5912232"/>
                </a:cubicBezTo>
                <a:cubicBezTo>
                  <a:pt x="2806911" y="5923777"/>
                  <a:pt x="2779823" y="5949089"/>
                  <a:pt x="2776271" y="5962855"/>
                </a:cubicBezTo>
                <a:cubicBezTo>
                  <a:pt x="2772718" y="5976620"/>
                  <a:pt x="2791369" y="5997047"/>
                  <a:pt x="2797585" y="5994827"/>
                </a:cubicBezTo>
                <a:cubicBezTo>
                  <a:pt x="2803802" y="5992607"/>
                  <a:pt x="2804246" y="5961079"/>
                  <a:pt x="2813572" y="5949533"/>
                </a:cubicBezTo>
                <a:cubicBezTo>
                  <a:pt x="2822897" y="5937987"/>
                  <a:pt x="2840215" y="5933547"/>
                  <a:pt x="2853537" y="5925553"/>
                </a:cubicBezTo>
                <a:lnTo>
                  <a:pt x="2832222" y="5952197"/>
                </a:lnTo>
                <a:cubicBezTo>
                  <a:pt x="2834887" y="5957526"/>
                  <a:pt x="2846877" y="5977953"/>
                  <a:pt x="2853537" y="5978841"/>
                </a:cubicBezTo>
                <a:cubicBezTo>
                  <a:pt x="2860198" y="5979729"/>
                  <a:pt x="2865971" y="5958858"/>
                  <a:pt x="2872188" y="5957526"/>
                </a:cubicBezTo>
                <a:cubicBezTo>
                  <a:pt x="2878405" y="5956194"/>
                  <a:pt x="2890839" y="5962855"/>
                  <a:pt x="2890839" y="5970848"/>
                </a:cubicBezTo>
                <a:cubicBezTo>
                  <a:pt x="2890839" y="5978841"/>
                  <a:pt x="2878405" y="5993939"/>
                  <a:pt x="2872188" y="6005485"/>
                </a:cubicBezTo>
                <a:cubicBezTo>
                  <a:pt x="2876184" y="6017252"/>
                  <a:pt x="2880181" y="6029020"/>
                  <a:pt x="2885510" y="6018807"/>
                </a:cubicBezTo>
                <a:cubicBezTo>
                  <a:pt x="2890839" y="6008593"/>
                  <a:pt x="2904160" y="5965075"/>
                  <a:pt x="2904160" y="5944204"/>
                </a:cubicBezTo>
                <a:cubicBezTo>
                  <a:pt x="2904160" y="5923334"/>
                  <a:pt x="2892615" y="5911343"/>
                  <a:pt x="2885510" y="5893581"/>
                </a:cubicBezTo>
                <a:cubicBezTo>
                  <a:pt x="2878405" y="5875819"/>
                  <a:pt x="2869524" y="5856280"/>
                  <a:pt x="2861530" y="5837630"/>
                </a:cubicBezTo>
                <a:cubicBezTo>
                  <a:pt x="2875296" y="5828748"/>
                  <a:pt x="2889062" y="5819867"/>
                  <a:pt x="2890839" y="5808321"/>
                </a:cubicBezTo>
                <a:cubicBezTo>
                  <a:pt x="2892615" y="5796775"/>
                  <a:pt x="2874408" y="5796332"/>
                  <a:pt x="2872188" y="5768356"/>
                </a:cubicBezTo>
                <a:lnTo>
                  <a:pt x="2874403" y="5715186"/>
                </a:lnTo>
                <a:lnTo>
                  <a:pt x="2824229" y="5728389"/>
                </a:lnTo>
                <a:close/>
                <a:moveTo>
                  <a:pt x="956507" y="4782540"/>
                </a:moveTo>
                <a:cubicBezTo>
                  <a:pt x="951178" y="4783872"/>
                  <a:pt x="957840" y="4798082"/>
                  <a:pt x="959172" y="4811848"/>
                </a:cubicBezTo>
                <a:cubicBezTo>
                  <a:pt x="960504" y="4825613"/>
                  <a:pt x="957840" y="4856698"/>
                  <a:pt x="964501" y="4865135"/>
                </a:cubicBezTo>
                <a:lnTo>
                  <a:pt x="979366" y="4869772"/>
                </a:lnTo>
                <a:lnTo>
                  <a:pt x="986253" y="4868978"/>
                </a:lnTo>
                <a:cubicBezTo>
                  <a:pt x="992271" y="4869286"/>
                  <a:pt x="997314" y="4866664"/>
                  <a:pt x="999137" y="4862471"/>
                </a:cubicBezTo>
                <a:cubicBezTo>
                  <a:pt x="1003577" y="4852258"/>
                  <a:pt x="996917" y="4817620"/>
                  <a:pt x="991144" y="4803855"/>
                </a:cubicBezTo>
                <a:cubicBezTo>
                  <a:pt x="985371" y="4790089"/>
                  <a:pt x="961836" y="4781208"/>
                  <a:pt x="956507" y="4782540"/>
                </a:cubicBezTo>
                <a:close/>
                <a:moveTo>
                  <a:pt x="4284302" y="4777211"/>
                </a:moveTo>
                <a:cubicBezTo>
                  <a:pt x="4277197" y="4773215"/>
                  <a:pt x="4247001" y="4793197"/>
                  <a:pt x="4233679" y="4803855"/>
                </a:cubicBezTo>
                <a:cubicBezTo>
                  <a:pt x="4220358" y="4814512"/>
                  <a:pt x="4225242" y="4822505"/>
                  <a:pt x="4204371" y="4841156"/>
                </a:cubicBezTo>
                <a:lnTo>
                  <a:pt x="4198296" y="4848541"/>
                </a:lnTo>
                <a:cubicBezTo>
                  <a:pt x="4199337" y="4852535"/>
                  <a:pt x="4200541" y="4856272"/>
                  <a:pt x="4201707" y="4859806"/>
                </a:cubicBezTo>
                <a:lnTo>
                  <a:pt x="4241503" y="4844883"/>
                </a:lnTo>
                <a:lnTo>
                  <a:pt x="4241672" y="4843820"/>
                </a:lnTo>
                <a:cubicBezTo>
                  <a:pt x="4253218" y="4838491"/>
                  <a:pt x="4269204" y="4838936"/>
                  <a:pt x="4276309" y="4827834"/>
                </a:cubicBezTo>
                <a:cubicBezTo>
                  <a:pt x="4283414" y="4816732"/>
                  <a:pt x="4291407" y="4781208"/>
                  <a:pt x="4284302" y="4777211"/>
                </a:cubicBezTo>
                <a:close/>
                <a:moveTo>
                  <a:pt x="1438758" y="4753231"/>
                </a:moveTo>
                <a:cubicBezTo>
                  <a:pt x="1434701" y="4756919"/>
                  <a:pt x="1438609" y="4788176"/>
                  <a:pt x="1444128" y="4801009"/>
                </a:cubicBezTo>
                <a:cubicBezTo>
                  <a:pt x="1451172" y="4799292"/>
                  <a:pt x="1457423" y="4797540"/>
                  <a:pt x="1462738" y="4795862"/>
                </a:cubicBezTo>
                <a:lnTo>
                  <a:pt x="1467232" y="4794272"/>
                </a:lnTo>
                <a:lnTo>
                  <a:pt x="1476059" y="4779875"/>
                </a:lnTo>
                <a:cubicBezTo>
                  <a:pt x="1475171" y="4771882"/>
                  <a:pt x="1443643" y="4748791"/>
                  <a:pt x="1438758" y="4753231"/>
                </a:cubicBezTo>
                <a:close/>
                <a:moveTo>
                  <a:pt x="1742598" y="4648235"/>
                </a:moveTo>
                <a:cubicBezTo>
                  <a:pt x="1768075" y="4713576"/>
                  <a:pt x="1782387" y="4822788"/>
                  <a:pt x="1795784" y="4851814"/>
                </a:cubicBezTo>
                <a:cubicBezTo>
                  <a:pt x="1814434" y="4892223"/>
                  <a:pt x="1813103" y="4847373"/>
                  <a:pt x="1819763" y="4841156"/>
                </a:cubicBezTo>
                <a:cubicBezTo>
                  <a:pt x="1824114" y="4837096"/>
                  <a:pt x="1826192" y="4828866"/>
                  <a:pt x="1830176" y="4822818"/>
                </a:cubicBezTo>
                <a:lnTo>
                  <a:pt x="1827756" y="4822505"/>
                </a:lnTo>
                <a:cubicBezTo>
                  <a:pt x="1818875" y="4796750"/>
                  <a:pt x="1819763" y="4781652"/>
                  <a:pt x="1801112" y="4745239"/>
                </a:cubicBezTo>
                <a:cubicBezTo>
                  <a:pt x="1788498" y="4720612"/>
                  <a:pt x="1763901" y="4682377"/>
                  <a:pt x="1742598" y="4648235"/>
                </a:cubicBezTo>
                <a:close/>
                <a:moveTo>
                  <a:pt x="572839" y="4593369"/>
                </a:moveTo>
                <a:lnTo>
                  <a:pt x="570175" y="4628006"/>
                </a:lnTo>
                <a:lnTo>
                  <a:pt x="596818" y="4626341"/>
                </a:lnTo>
                <a:lnTo>
                  <a:pt x="596818" y="4593369"/>
                </a:lnTo>
                <a:close/>
                <a:moveTo>
                  <a:pt x="4292233" y="4585377"/>
                </a:moveTo>
                <a:lnTo>
                  <a:pt x="4284302" y="4588041"/>
                </a:lnTo>
                <a:cubicBezTo>
                  <a:pt x="4280305" y="4594702"/>
                  <a:pt x="4293628" y="4618681"/>
                  <a:pt x="4316275" y="4633336"/>
                </a:cubicBezTo>
                <a:cubicBezTo>
                  <a:pt x="4334653" y="4645228"/>
                  <a:pt x="4382861" y="4656827"/>
                  <a:pt x="4407222" y="4668740"/>
                </a:cubicBezTo>
                <a:lnTo>
                  <a:pt x="4409527" y="4667971"/>
                </a:lnTo>
                <a:cubicBezTo>
                  <a:pt x="4427794" y="4679272"/>
                  <a:pt x="4446061" y="4690573"/>
                  <a:pt x="4458256" y="4699238"/>
                </a:cubicBezTo>
                <a:lnTo>
                  <a:pt x="4468144" y="4691952"/>
                </a:lnTo>
                <a:cubicBezTo>
                  <a:pt x="4479689" y="4681738"/>
                  <a:pt x="4484129" y="4677297"/>
                  <a:pt x="4486794" y="4667972"/>
                </a:cubicBezTo>
                <a:cubicBezTo>
                  <a:pt x="4489458" y="4658647"/>
                  <a:pt x="4486794" y="4647323"/>
                  <a:pt x="4484130" y="4636000"/>
                </a:cubicBezTo>
                <a:cubicBezTo>
                  <a:pt x="4470808" y="4636000"/>
                  <a:pt x="4459706" y="4639108"/>
                  <a:pt x="4444164" y="4636000"/>
                </a:cubicBezTo>
                <a:cubicBezTo>
                  <a:pt x="4428622" y="4632891"/>
                  <a:pt x="4408195" y="4624454"/>
                  <a:pt x="4390877" y="4617349"/>
                </a:cubicBezTo>
                <a:cubicBezTo>
                  <a:pt x="4373559" y="4610244"/>
                  <a:pt x="4358017" y="4598254"/>
                  <a:pt x="4340254" y="4593370"/>
                </a:cubicBezTo>
                <a:cubicBezTo>
                  <a:pt x="4326932" y="4589706"/>
                  <a:pt x="4304368" y="4584794"/>
                  <a:pt x="4292233" y="4585377"/>
                </a:cubicBezTo>
                <a:close/>
                <a:moveTo>
                  <a:pt x="903969" y="4529800"/>
                </a:moveTo>
                <a:cubicBezTo>
                  <a:pt x="901305" y="4530146"/>
                  <a:pt x="899112" y="4531645"/>
                  <a:pt x="897891" y="4534753"/>
                </a:cubicBezTo>
                <a:cubicBezTo>
                  <a:pt x="893007" y="4547187"/>
                  <a:pt x="890786" y="4610244"/>
                  <a:pt x="897891" y="4620013"/>
                </a:cubicBezTo>
                <a:cubicBezTo>
                  <a:pt x="904996" y="4629783"/>
                  <a:pt x="935636" y="4605803"/>
                  <a:pt x="940521" y="4593370"/>
                </a:cubicBezTo>
                <a:cubicBezTo>
                  <a:pt x="945406" y="4580936"/>
                  <a:pt x="931196" y="4555180"/>
                  <a:pt x="927199" y="4545411"/>
                </a:cubicBezTo>
                <a:cubicBezTo>
                  <a:pt x="924202" y="4538084"/>
                  <a:pt x="911962" y="4528759"/>
                  <a:pt x="903969" y="4529800"/>
                </a:cubicBezTo>
                <a:close/>
                <a:moveTo>
                  <a:pt x="1627928" y="4457487"/>
                </a:moveTo>
                <a:cubicBezTo>
                  <a:pt x="1619047" y="4457487"/>
                  <a:pt x="1607946" y="4469032"/>
                  <a:pt x="1611942" y="4481466"/>
                </a:cubicBezTo>
                <a:cubicBezTo>
                  <a:pt x="1615939" y="4493900"/>
                  <a:pt x="1643470" y="4531645"/>
                  <a:pt x="1651907" y="4532089"/>
                </a:cubicBezTo>
                <a:cubicBezTo>
                  <a:pt x="1657755" y="4532397"/>
                  <a:pt x="1662536" y="4515216"/>
                  <a:pt x="1663357" y="4500483"/>
                </a:cubicBezTo>
                <a:cubicBezTo>
                  <a:pt x="1654995" y="4484934"/>
                  <a:pt x="1648391" y="4474281"/>
                  <a:pt x="1641835" y="4463776"/>
                </a:cubicBezTo>
                <a:close/>
                <a:moveTo>
                  <a:pt x="4864739" y="4101419"/>
                </a:moveTo>
                <a:cubicBezTo>
                  <a:pt x="4860694" y="4101239"/>
                  <a:pt x="4857252" y="4101350"/>
                  <a:pt x="4854477" y="4103126"/>
                </a:cubicBezTo>
                <a:cubicBezTo>
                  <a:pt x="4848260" y="4112896"/>
                  <a:pt x="4850036" y="4114228"/>
                  <a:pt x="4835826" y="4132434"/>
                </a:cubicBezTo>
                <a:cubicBezTo>
                  <a:pt x="4829219" y="4140900"/>
                  <a:pt x="4816467" y="4154070"/>
                  <a:pt x="4803750" y="4167944"/>
                </a:cubicBezTo>
                <a:lnTo>
                  <a:pt x="4768684" y="4217356"/>
                </a:lnTo>
                <a:lnTo>
                  <a:pt x="4767733" y="4226259"/>
                </a:lnTo>
                <a:lnTo>
                  <a:pt x="4773593" y="4255563"/>
                </a:lnTo>
                <a:lnTo>
                  <a:pt x="4775901" y="4260300"/>
                </a:lnTo>
                <a:cubicBezTo>
                  <a:pt x="4785448" y="4262296"/>
                  <a:pt x="4802091" y="4259542"/>
                  <a:pt x="4811847" y="4252331"/>
                </a:cubicBezTo>
                <a:cubicBezTo>
                  <a:pt x="4822060" y="4244782"/>
                  <a:pt x="4827833" y="4227463"/>
                  <a:pt x="4835826" y="4215030"/>
                </a:cubicBezTo>
                <a:cubicBezTo>
                  <a:pt x="4840267" y="4228796"/>
                  <a:pt x="4844708" y="4242561"/>
                  <a:pt x="4846484" y="4257660"/>
                </a:cubicBezTo>
                <a:cubicBezTo>
                  <a:pt x="4848260" y="4272758"/>
                  <a:pt x="4841599" y="4296293"/>
                  <a:pt x="4846484" y="4305618"/>
                </a:cubicBezTo>
                <a:cubicBezTo>
                  <a:pt x="4851368" y="4314944"/>
                  <a:pt x="4866023" y="4310947"/>
                  <a:pt x="4875792" y="4313612"/>
                </a:cubicBezTo>
                <a:cubicBezTo>
                  <a:pt x="4877124" y="4310059"/>
                  <a:pt x="4871351" y="4307394"/>
                  <a:pt x="4873127" y="4289632"/>
                </a:cubicBezTo>
                <a:cubicBezTo>
                  <a:pt x="4874904" y="4271870"/>
                  <a:pt x="4881564" y="4233236"/>
                  <a:pt x="4886449" y="4207037"/>
                </a:cubicBezTo>
                <a:cubicBezTo>
                  <a:pt x="4891334" y="4180837"/>
                  <a:pt x="4906432" y="4151529"/>
                  <a:pt x="4902435" y="4132435"/>
                </a:cubicBezTo>
                <a:cubicBezTo>
                  <a:pt x="4899489" y="4118360"/>
                  <a:pt x="4888944" y="4108990"/>
                  <a:pt x="4876013" y="4101453"/>
                </a:cubicBezTo>
                <a:cubicBezTo>
                  <a:pt x="4871872" y="4101920"/>
                  <a:pt x="4868097" y="4101569"/>
                  <a:pt x="4864739" y="4101419"/>
                </a:cubicBezTo>
                <a:close/>
                <a:moveTo>
                  <a:pt x="3122574" y="3643974"/>
                </a:moveTo>
                <a:cubicBezTo>
                  <a:pt x="3121799" y="3649480"/>
                  <a:pt x="3119789" y="3654320"/>
                  <a:pt x="3117310" y="3658177"/>
                </a:cubicBezTo>
                <a:cubicBezTo>
                  <a:pt x="3109316" y="3670611"/>
                  <a:pt x="3098215" y="3680824"/>
                  <a:pt x="3082673" y="3684821"/>
                </a:cubicBezTo>
                <a:cubicBezTo>
                  <a:pt x="3067131" y="3688817"/>
                  <a:pt x="3043596" y="3681712"/>
                  <a:pt x="3024057" y="3682156"/>
                </a:cubicBezTo>
                <a:cubicBezTo>
                  <a:pt x="3004519" y="3682600"/>
                  <a:pt x="2975655" y="3680380"/>
                  <a:pt x="2965441" y="3687485"/>
                </a:cubicBezTo>
                <a:cubicBezTo>
                  <a:pt x="2955228" y="3694590"/>
                  <a:pt x="2963665" y="3712352"/>
                  <a:pt x="2962777" y="3724786"/>
                </a:cubicBezTo>
                <a:cubicBezTo>
                  <a:pt x="2972546" y="3718569"/>
                  <a:pt x="2982316" y="3712352"/>
                  <a:pt x="2992085" y="3711464"/>
                </a:cubicBezTo>
                <a:cubicBezTo>
                  <a:pt x="3001854" y="3710576"/>
                  <a:pt x="3012956" y="3711908"/>
                  <a:pt x="3021393" y="3719457"/>
                </a:cubicBezTo>
                <a:cubicBezTo>
                  <a:pt x="3029830" y="3727006"/>
                  <a:pt x="3035603" y="3744324"/>
                  <a:pt x="3042708" y="3756758"/>
                </a:cubicBezTo>
                <a:lnTo>
                  <a:pt x="3044636" y="3770107"/>
                </a:lnTo>
                <a:lnTo>
                  <a:pt x="3053365" y="3746101"/>
                </a:lnTo>
                <a:cubicBezTo>
                  <a:pt x="3055586" y="3730559"/>
                  <a:pt x="3057806" y="3715017"/>
                  <a:pt x="3069351" y="3716793"/>
                </a:cubicBezTo>
                <a:cubicBezTo>
                  <a:pt x="3080897" y="3718569"/>
                  <a:pt x="3103544" y="3749653"/>
                  <a:pt x="3122639" y="3756758"/>
                </a:cubicBezTo>
                <a:cubicBezTo>
                  <a:pt x="3141733" y="3763863"/>
                  <a:pt x="3173706" y="3762087"/>
                  <a:pt x="3183919" y="3759423"/>
                </a:cubicBezTo>
                <a:lnTo>
                  <a:pt x="3183919" y="3668834"/>
                </a:lnTo>
                <a:cubicBezTo>
                  <a:pt x="3171486" y="3668834"/>
                  <a:pt x="3159052" y="3677716"/>
                  <a:pt x="3146618" y="3668834"/>
                </a:cubicBezTo>
                <a:cubicBezTo>
                  <a:pt x="3139162" y="3663508"/>
                  <a:pt x="3129309" y="3656265"/>
                  <a:pt x="3122574" y="3643974"/>
                </a:cubicBezTo>
                <a:close/>
                <a:moveTo>
                  <a:pt x="1433429" y="3524958"/>
                </a:moveTo>
                <a:cubicBezTo>
                  <a:pt x="1442310" y="3523182"/>
                  <a:pt x="1463181" y="3531619"/>
                  <a:pt x="1468066" y="3548937"/>
                </a:cubicBezTo>
                <a:cubicBezTo>
                  <a:pt x="1472950" y="3566256"/>
                  <a:pt x="1467177" y="3620876"/>
                  <a:pt x="1462737" y="3628869"/>
                </a:cubicBezTo>
                <a:cubicBezTo>
                  <a:pt x="1458297" y="3636862"/>
                  <a:pt x="1449416" y="3608442"/>
                  <a:pt x="1441422" y="3596896"/>
                </a:cubicBezTo>
                <a:cubicBezTo>
                  <a:pt x="1433429" y="3585351"/>
                  <a:pt x="1416999" y="3572917"/>
                  <a:pt x="1414778" y="3559595"/>
                </a:cubicBezTo>
                <a:cubicBezTo>
                  <a:pt x="1412558" y="3546273"/>
                  <a:pt x="1424548" y="3526735"/>
                  <a:pt x="1433429" y="3524958"/>
                </a:cubicBezTo>
                <a:close/>
                <a:moveTo>
                  <a:pt x="1968967" y="3484993"/>
                </a:moveTo>
                <a:cubicBezTo>
                  <a:pt x="1964526" y="3497427"/>
                  <a:pt x="1966302" y="3507196"/>
                  <a:pt x="1955645" y="3522294"/>
                </a:cubicBezTo>
                <a:cubicBezTo>
                  <a:pt x="1944988" y="3537392"/>
                  <a:pt x="1920564" y="3556043"/>
                  <a:pt x="1905022" y="3575581"/>
                </a:cubicBezTo>
                <a:cubicBezTo>
                  <a:pt x="1889480" y="3595120"/>
                  <a:pt x="1869497" y="3621764"/>
                  <a:pt x="1862392" y="3639526"/>
                </a:cubicBezTo>
                <a:cubicBezTo>
                  <a:pt x="1855287" y="3657289"/>
                  <a:pt x="1858840" y="3679492"/>
                  <a:pt x="1862392" y="3682156"/>
                </a:cubicBezTo>
                <a:cubicBezTo>
                  <a:pt x="1865945" y="3684820"/>
                  <a:pt x="1876158" y="3659509"/>
                  <a:pt x="1883707" y="3655512"/>
                </a:cubicBezTo>
                <a:cubicBezTo>
                  <a:pt x="1891257" y="3651516"/>
                  <a:pt x="1905022" y="3656401"/>
                  <a:pt x="1907686" y="3658177"/>
                </a:cubicBezTo>
                <a:cubicBezTo>
                  <a:pt x="1903246" y="3664394"/>
                  <a:pt x="1893477" y="3665282"/>
                  <a:pt x="1894365" y="3676827"/>
                </a:cubicBezTo>
                <a:cubicBezTo>
                  <a:pt x="1895253" y="3688373"/>
                  <a:pt x="1916568" y="3713241"/>
                  <a:pt x="1913015" y="3727450"/>
                </a:cubicBezTo>
                <a:cubicBezTo>
                  <a:pt x="1909463" y="3741660"/>
                  <a:pt x="1877934" y="3746101"/>
                  <a:pt x="1873050" y="3762087"/>
                </a:cubicBezTo>
                <a:cubicBezTo>
                  <a:pt x="1868165" y="3778073"/>
                  <a:pt x="1875936" y="3800720"/>
                  <a:pt x="1883707" y="3823368"/>
                </a:cubicBezTo>
                <a:cubicBezTo>
                  <a:pt x="1877490" y="3826920"/>
                  <a:pt x="1869497" y="3826032"/>
                  <a:pt x="1865057" y="3834025"/>
                </a:cubicBezTo>
                <a:cubicBezTo>
                  <a:pt x="1860616" y="3842018"/>
                  <a:pt x="1859728" y="3865553"/>
                  <a:pt x="1857064" y="3871326"/>
                </a:cubicBezTo>
                <a:cubicBezTo>
                  <a:pt x="1848182" y="3866885"/>
                  <a:pt x="1836193" y="3865997"/>
                  <a:pt x="1830420" y="3858004"/>
                </a:cubicBezTo>
                <a:cubicBezTo>
                  <a:pt x="1824647" y="3850011"/>
                  <a:pt x="1829532" y="3830473"/>
                  <a:pt x="1822427" y="3823368"/>
                </a:cubicBezTo>
                <a:cubicBezTo>
                  <a:pt x="1815322" y="3816263"/>
                  <a:pt x="1792675" y="3824700"/>
                  <a:pt x="1787790" y="3815374"/>
                </a:cubicBezTo>
                <a:cubicBezTo>
                  <a:pt x="1782906" y="3806049"/>
                  <a:pt x="1787346" y="3790063"/>
                  <a:pt x="1793119" y="3767416"/>
                </a:cubicBezTo>
                <a:cubicBezTo>
                  <a:pt x="1798892" y="3744769"/>
                  <a:pt x="1820650" y="3700363"/>
                  <a:pt x="1822427" y="3679492"/>
                </a:cubicBezTo>
                <a:cubicBezTo>
                  <a:pt x="1824203" y="3658621"/>
                  <a:pt x="1804664" y="3653736"/>
                  <a:pt x="1803776" y="3642191"/>
                </a:cubicBezTo>
                <a:cubicBezTo>
                  <a:pt x="1802888" y="3630646"/>
                  <a:pt x="1809105" y="3621320"/>
                  <a:pt x="1817098" y="3610218"/>
                </a:cubicBezTo>
                <a:cubicBezTo>
                  <a:pt x="1825091" y="3599117"/>
                  <a:pt x="1845074" y="3587571"/>
                  <a:pt x="1851735" y="3575581"/>
                </a:cubicBezTo>
                <a:cubicBezTo>
                  <a:pt x="1858396" y="3563592"/>
                  <a:pt x="1857729" y="3550936"/>
                  <a:pt x="1857064" y="3538280"/>
                </a:cubicBezTo>
                <a:lnTo>
                  <a:pt x="1891700" y="3543609"/>
                </a:lnTo>
                <a:cubicBezTo>
                  <a:pt x="1886816" y="3526512"/>
                  <a:pt x="1881931" y="3509416"/>
                  <a:pt x="1889036" y="3500979"/>
                </a:cubicBezTo>
                <a:cubicBezTo>
                  <a:pt x="1896141" y="3492542"/>
                  <a:pt x="1921009" y="3495651"/>
                  <a:pt x="1934330" y="3492986"/>
                </a:cubicBezTo>
                <a:cubicBezTo>
                  <a:pt x="1947652" y="3490322"/>
                  <a:pt x="1958309" y="3487658"/>
                  <a:pt x="1968967" y="3484993"/>
                </a:cubicBezTo>
                <a:close/>
                <a:moveTo>
                  <a:pt x="2067548" y="3469007"/>
                </a:moveTo>
                <a:cubicBezTo>
                  <a:pt x="2073766" y="3465898"/>
                  <a:pt x="2098633" y="3476112"/>
                  <a:pt x="2107514" y="3484993"/>
                </a:cubicBezTo>
                <a:cubicBezTo>
                  <a:pt x="2116395" y="3493874"/>
                  <a:pt x="2123056" y="3513413"/>
                  <a:pt x="2123500" y="3522294"/>
                </a:cubicBezTo>
                <a:cubicBezTo>
                  <a:pt x="2123944" y="3531175"/>
                  <a:pt x="2114619" y="3540944"/>
                  <a:pt x="2110178" y="3538280"/>
                </a:cubicBezTo>
                <a:cubicBezTo>
                  <a:pt x="2105738" y="3535615"/>
                  <a:pt x="2101297" y="3504976"/>
                  <a:pt x="2096857" y="3506308"/>
                </a:cubicBezTo>
                <a:cubicBezTo>
                  <a:pt x="2092416" y="3507640"/>
                  <a:pt x="2087975" y="3532951"/>
                  <a:pt x="2083535" y="3546273"/>
                </a:cubicBezTo>
                <a:lnTo>
                  <a:pt x="2064884" y="3535616"/>
                </a:lnTo>
                <a:cubicBezTo>
                  <a:pt x="2063996" y="3529843"/>
                  <a:pt x="2069769" y="3514745"/>
                  <a:pt x="2070213" y="3503643"/>
                </a:cubicBezTo>
                <a:cubicBezTo>
                  <a:pt x="2070657" y="3492542"/>
                  <a:pt x="2061331" y="3472115"/>
                  <a:pt x="2067548" y="3469007"/>
                </a:cubicBezTo>
                <a:close/>
                <a:moveTo>
                  <a:pt x="3055759" y="2942150"/>
                </a:moveTo>
                <a:cubicBezTo>
                  <a:pt x="3062191" y="2943794"/>
                  <a:pt x="3071682" y="2955118"/>
                  <a:pt x="3074680" y="2965442"/>
                </a:cubicBezTo>
                <a:cubicBezTo>
                  <a:pt x="3078677" y="2979208"/>
                  <a:pt x="3078233" y="3017841"/>
                  <a:pt x="3074680" y="3026722"/>
                </a:cubicBezTo>
                <a:cubicBezTo>
                  <a:pt x="3065799" y="3022282"/>
                  <a:pt x="3054697" y="3024502"/>
                  <a:pt x="3048036" y="3013401"/>
                </a:cubicBezTo>
                <a:cubicBezTo>
                  <a:pt x="3041375" y="3002299"/>
                  <a:pt x="3046261" y="2952120"/>
                  <a:pt x="3050701" y="2944127"/>
                </a:cubicBezTo>
                <a:cubicBezTo>
                  <a:pt x="3051811" y="2942129"/>
                  <a:pt x="3053615" y="2941601"/>
                  <a:pt x="3055759" y="2942150"/>
                </a:cubicBezTo>
                <a:close/>
                <a:moveTo>
                  <a:pt x="194499" y="2693676"/>
                </a:moveTo>
                <a:lnTo>
                  <a:pt x="234464" y="2733642"/>
                </a:lnTo>
                <a:lnTo>
                  <a:pt x="245122" y="2741635"/>
                </a:lnTo>
                <a:lnTo>
                  <a:pt x="242457" y="2760285"/>
                </a:lnTo>
                <a:cubicBezTo>
                  <a:pt x="235352" y="2761173"/>
                  <a:pt x="210485" y="2758066"/>
                  <a:pt x="202492" y="2746964"/>
                </a:cubicBezTo>
                <a:cubicBezTo>
                  <a:pt x="194499" y="2735862"/>
                  <a:pt x="194499" y="2714769"/>
                  <a:pt x="194499" y="2693676"/>
                </a:cubicBezTo>
                <a:close/>
                <a:moveTo>
                  <a:pt x="2869857" y="2649839"/>
                </a:moveTo>
                <a:cubicBezTo>
                  <a:pt x="2878017" y="2651962"/>
                  <a:pt x="2892171" y="2662702"/>
                  <a:pt x="2898832" y="2669696"/>
                </a:cubicBezTo>
                <a:cubicBezTo>
                  <a:pt x="2907713" y="2679022"/>
                  <a:pt x="2915263" y="2695008"/>
                  <a:pt x="2917483" y="2706997"/>
                </a:cubicBezTo>
                <a:cubicBezTo>
                  <a:pt x="2919703" y="2718987"/>
                  <a:pt x="2915929" y="2730310"/>
                  <a:pt x="2912154" y="2741634"/>
                </a:cubicBezTo>
                <a:cubicBezTo>
                  <a:pt x="2900608" y="2730977"/>
                  <a:pt x="2885510" y="2722095"/>
                  <a:pt x="2877517" y="2709662"/>
                </a:cubicBezTo>
                <a:cubicBezTo>
                  <a:pt x="2869524" y="2697228"/>
                  <a:pt x="2860643" y="2657707"/>
                  <a:pt x="2864195" y="2651046"/>
                </a:cubicBezTo>
                <a:cubicBezTo>
                  <a:pt x="2865083" y="2649381"/>
                  <a:pt x="2867137" y="2649131"/>
                  <a:pt x="2869857" y="2649839"/>
                </a:cubicBezTo>
                <a:close/>
                <a:moveTo>
                  <a:pt x="399655" y="2472533"/>
                </a:moveTo>
                <a:cubicBezTo>
                  <a:pt x="397879" y="2475641"/>
                  <a:pt x="401875" y="2484079"/>
                  <a:pt x="394326" y="2491184"/>
                </a:cubicBezTo>
                <a:cubicBezTo>
                  <a:pt x="386777" y="2498289"/>
                  <a:pt x="367683" y="2507170"/>
                  <a:pt x="354360" y="2515163"/>
                </a:cubicBezTo>
                <a:lnTo>
                  <a:pt x="359689" y="2544471"/>
                </a:lnTo>
                <a:lnTo>
                  <a:pt x="362785" y="2548673"/>
                </a:lnTo>
                <a:lnTo>
                  <a:pt x="387122" y="2537722"/>
                </a:lnTo>
                <a:lnTo>
                  <a:pt x="386333" y="2536478"/>
                </a:lnTo>
                <a:lnTo>
                  <a:pt x="401601" y="2531206"/>
                </a:lnTo>
                <a:lnTo>
                  <a:pt x="407648" y="2528485"/>
                </a:lnTo>
                <a:lnTo>
                  <a:pt x="408926" y="2528677"/>
                </a:lnTo>
                <a:cubicBezTo>
                  <a:pt x="417877" y="2525404"/>
                  <a:pt x="425214" y="2521827"/>
                  <a:pt x="428963" y="2517828"/>
                </a:cubicBezTo>
                <a:cubicBezTo>
                  <a:pt x="435624" y="2510723"/>
                  <a:pt x="431183" y="2501397"/>
                  <a:pt x="426299" y="2493848"/>
                </a:cubicBezTo>
                <a:cubicBezTo>
                  <a:pt x="421414" y="2486299"/>
                  <a:pt x="408536" y="2479638"/>
                  <a:pt x="399655" y="2472533"/>
                </a:cubicBezTo>
                <a:close/>
                <a:moveTo>
                  <a:pt x="3499812" y="2443641"/>
                </a:moveTo>
                <a:lnTo>
                  <a:pt x="3534767" y="2443641"/>
                </a:lnTo>
                <a:lnTo>
                  <a:pt x="3534767" y="2478596"/>
                </a:lnTo>
                <a:lnTo>
                  <a:pt x="3499812" y="2478596"/>
                </a:lnTo>
                <a:close/>
                <a:moveTo>
                  <a:pt x="3854672" y="2378503"/>
                </a:moveTo>
                <a:cubicBezTo>
                  <a:pt x="3846605" y="2378466"/>
                  <a:pt x="3839056" y="2379576"/>
                  <a:pt x="3836688" y="2381944"/>
                </a:cubicBezTo>
                <a:cubicBezTo>
                  <a:pt x="3831951" y="2386681"/>
                  <a:pt x="3840536" y="2403555"/>
                  <a:pt x="3847345" y="2410364"/>
                </a:cubicBezTo>
                <a:cubicBezTo>
                  <a:pt x="3854154" y="2417173"/>
                  <a:pt x="3873693" y="2428718"/>
                  <a:pt x="3882870" y="2429903"/>
                </a:cubicBezTo>
                <a:cubicBezTo>
                  <a:pt x="3892047" y="2431087"/>
                  <a:pt x="3901224" y="2421022"/>
                  <a:pt x="3902409" y="2417469"/>
                </a:cubicBezTo>
                <a:cubicBezTo>
                  <a:pt x="3903593" y="2413917"/>
                  <a:pt x="3894415" y="2414508"/>
                  <a:pt x="3889975" y="2408588"/>
                </a:cubicBezTo>
                <a:cubicBezTo>
                  <a:pt x="3885535" y="2402667"/>
                  <a:pt x="3884646" y="2386384"/>
                  <a:pt x="3875765" y="2381944"/>
                </a:cubicBezTo>
                <a:cubicBezTo>
                  <a:pt x="3871325" y="2379724"/>
                  <a:pt x="3862739" y="2378540"/>
                  <a:pt x="3854672" y="2378503"/>
                </a:cubicBezTo>
                <a:close/>
                <a:moveTo>
                  <a:pt x="2779711" y="2327325"/>
                </a:moveTo>
                <a:cubicBezTo>
                  <a:pt x="2773976" y="2328065"/>
                  <a:pt x="2767685" y="2330433"/>
                  <a:pt x="2763836" y="2333986"/>
                </a:cubicBezTo>
                <a:cubicBezTo>
                  <a:pt x="2756139" y="2341091"/>
                  <a:pt x="2746370" y="2360629"/>
                  <a:pt x="2746074" y="2373063"/>
                </a:cubicBezTo>
                <a:cubicBezTo>
                  <a:pt x="2745778" y="2385497"/>
                  <a:pt x="2757915" y="2407403"/>
                  <a:pt x="2762060" y="2408588"/>
                </a:cubicBezTo>
                <a:cubicBezTo>
                  <a:pt x="2766204" y="2409772"/>
                  <a:pt x="2764725" y="2388457"/>
                  <a:pt x="2770941" y="2380168"/>
                </a:cubicBezTo>
                <a:cubicBezTo>
                  <a:pt x="2777158" y="2371879"/>
                  <a:pt x="2795809" y="2367142"/>
                  <a:pt x="2799361" y="2358853"/>
                </a:cubicBezTo>
                <a:cubicBezTo>
                  <a:pt x="2802913" y="2350564"/>
                  <a:pt x="2795513" y="2336354"/>
                  <a:pt x="2792256" y="2330433"/>
                </a:cubicBezTo>
                <a:cubicBezTo>
                  <a:pt x="2790628" y="2327473"/>
                  <a:pt x="2785447" y="2326585"/>
                  <a:pt x="2779711" y="2327325"/>
                </a:cubicBezTo>
                <a:close/>
                <a:moveTo>
                  <a:pt x="1740214" y="2320345"/>
                </a:moveTo>
                <a:lnTo>
                  <a:pt x="1780499" y="2320345"/>
                </a:lnTo>
                <a:lnTo>
                  <a:pt x="1780499" y="2360630"/>
                </a:lnTo>
                <a:lnTo>
                  <a:pt x="1740214" y="2360630"/>
                </a:lnTo>
                <a:close/>
                <a:moveTo>
                  <a:pt x="4938816" y="2175140"/>
                </a:moveTo>
                <a:cubicBezTo>
                  <a:pt x="4940780" y="2174185"/>
                  <a:pt x="4935734" y="2183036"/>
                  <a:pt x="4932251" y="2181001"/>
                </a:cubicBezTo>
                <a:lnTo>
                  <a:pt x="4936182" y="2177676"/>
                </a:lnTo>
                <a:close/>
                <a:moveTo>
                  <a:pt x="1859728" y="2094193"/>
                </a:moveTo>
                <a:cubicBezTo>
                  <a:pt x="1853215" y="2093305"/>
                  <a:pt x="1845814" y="2093601"/>
                  <a:pt x="1843742" y="2103074"/>
                </a:cubicBezTo>
                <a:cubicBezTo>
                  <a:pt x="1841670" y="2112548"/>
                  <a:pt x="1843742" y="2142448"/>
                  <a:pt x="1847295" y="2151033"/>
                </a:cubicBezTo>
                <a:cubicBezTo>
                  <a:pt x="1850847" y="2159618"/>
                  <a:pt x="1857952" y="2157102"/>
                  <a:pt x="1865057" y="2154586"/>
                </a:cubicBezTo>
                <a:lnTo>
                  <a:pt x="1863644" y="2161045"/>
                </a:lnTo>
                <a:lnTo>
                  <a:pt x="1873938" y="2152809"/>
                </a:lnTo>
                <a:lnTo>
                  <a:pt x="1889021" y="2135572"/>
                </a:lnTo>
                <a:cubicBezTo>
                  <a:pt x="1888775" y="2133435"/>
                  <a:pt x="1888455" y="2131473"/>
                  <a:pt x="1888148" y="2129718"/>
                </a:cubicBezTo>
                <a:cubicBezTo>
                  <a:pt x="1886076" y="2117876"/>
                  <a:pt x="1887556" y="2114324"/>
                  <a:pt x="1882820" y="2108403"/>
                </a:cubicBezTo>
                <a:cubicBezTo>
                  <a:pt x="1878083" y="2102483"/>
                  <a:pt x="1866241" y="2095081"/>
                  <a:pt x="1859728" y="2094193"/>
                </a:cubicBezTo>
                <a:close/>
                <a:moveTo>
                  <a:pt x="3328987" y="2077415"/>
                </a:moveTo>
                <a:cubicBezTo>
                  <a:pt x="3317636" y="2076208"/>
                  <a:pt x="3300040" y="2078872"/>
                  <a:pt x="3294933" y="2083535"/>
                </a:cubicBezTo>
                <a:cubicBezTo>
                  <a:pt x="3288124" y="2089752"/>
                  <a:pt x="3289604" y="2111659"/>
                  <a:pt x="3296709" y="2117284"/>
                </a:cubicBezTo>
                <a:cubicBezTo>
                  <a:pt x="3303814" y="2122908"/>
                  <a:pt x="3330754" y="2123501"/>
                  <a:pt x="3337563" y="2117284"/>
                </a:cubicBezTo>
                <a:cubicBezTo>
                  <a:pt x="3344372" y="2111067"/>
                  <a:pt x="3344372" y="2085311"/>
                  <a:pt x="3337563" y="2079983"/>
                </a:cubicBezTo>
                <a:cubicBezTo>
                  <a:pt x="3335861" y="2078651"/>
                  <a:pt x="3332771" y="2077818"/>
                  <a:pt x="3328987" y="2077415"/>
                </a:cubicBezTo>
                <a:close/>
                <a:moveTo>
                  <a:pt x="1532899" y="1811770"/>
                </a:moveTo>
                <a:cubicBezTo>
                  <a:pt x="1537636" y="1822428"/>
                  <a:pt x="1538228" y="1839598"/>
                  <a:pt x="1547109" y="1843743"/>
                </a:cubicBezTo>
                <a:cubicBezTo>
                  <a:pt x="1555990" y="1847887"/>
                  <a:pt x="1566352" y="1841967"/>
                  <a:pt x="1586187" y="1836638"/>
                </a:cubicBezTo>
                <a:cubicBezTo>
                  <a:pt x="1606021" y="1831309"/>
                  <a:pt x="1650723" y="1812955"/>
                  <a:pt x="1666118" y="1811770"/>
                </a:cubicBezTo>
                <a:cubicBezTo>
                  <a:pt x="1681512" y="1810586"/>
                  <a:pt x="1663749" y="1824796"/>
                  <a:pt x="1678551" y="1829533"/>
                </a:cubicBezTo>
                <a:cubicBezTo>
                  <a:pt x="1693353" y="1834270"/>
                  <a:pt x="1714076" y="1836046"/>
                  <a:pt x="1754930" y="1840190"/>
                </a:cubicBezTo>
                <a:cubicBezTo>
                  <a:pt x="1795784" y="1844335"/>
                  <a:pt x="1876603" y="1856177"/>
                  <a:pt x="1923673" y="1854400"/>
                </a:cubicBezTo>
                <a:cubicBezTo>
                  <a:pt x="1970743" y="1852624"/>
                  <a:pt x="2004048" y="1841078"/>
                  <a:pt x="2037353" y="1829533"/>
                </a:cubicBezTo>
                <a:cubicBezTo>
                  <a:pt x="2050971" y="1833677"/>
                  <a:pt x="2056300" y="1837526"/>
                  <a:pt x="2078207" y="1841967"/>
                </a:cubicBezTo>
                <a:cubicBezTo>
                  <a:pt x="2100113" y="1846407"/>
                  <a:pt x="2140079" y="1856177"/>
                  <a:pt x="2168795" y="1856177"/>
                </a:cubicBezTo>
                <a:cubicBezTo>
                  <a:pt x="2197511" y="1856177"/>
                  <a:pt x="2235405" y="1844039"/>
                  <a:pt x="2250502" y="1841967"/>
                </a:cubicBezTo>
                <a:cubicBezTo>
                  <a:pt x="2261160" y="1850848"/>
                  <a:pt x="2271817" y="1855585"/>
                  <a:pt x="2282475" y="1868610"/>
                </a:cubicBezTo>
                <a:cubicBezTo>
                  <a:pt x="2293132" y="1881636"/>
                  <a:pt x="2301422" y="1906800"/>
                  <a:pt x="2314447" y="1920121"/>
                </a:cubicBezTo>
                <a:cubicBezTo>
                  <a:pt x="2327473" y="1933443"/>
                  <a:pt x="2352933" y="1942028"/>
                  <a:pt x="2360630" y="1948541"/>
                </a:cubicBezTo>
                <a:cubicBezTo>
                  <a:pt x="2362406" y="1978146"/>
                  <a:pt x="2366847" y="2012486"/>
                  <a:pt x="2365958" y="2037353"/>
                </a:cubicBezTo>
                <a:cubicBezTo>
                  <a:pt x="2365071" y="2062221"/>
                  <a:pt x="2360630" y="2082648"/>
                  <a:pt x="2355301" y="2097746"/>
                </a:cubicBezTo>
                <a:cubicBezTo>
                  <a:pt x="2349972" y="2112844"/>
                  <a:pt x="2345532" y="2119061"/>
                  <a:pt x="2333986" y="2127942"/>
                </a:cubicBezTo>
                <a:cubicBezTo>
                  <a:pt x="2322441" y="2136823"/>
                  <a:pt x="2305566" y="2146889"/>
                  <a:pt x="2286027" y="2151033"/>
                </a:cubicBezTo>
                <a:cubicBezTo>
                  <a:pt x="2266489" y="2155177"/>
                  <a:pt x="2228892" y="2144520"/>
                  <a:pt x="2216754" y="2152809"/>
                </a:cubicBezTo>
                <a:cubicBezTo>
                  <a:pt x="2204616" y="2161099"/>
                  <a:pt x="2208909" y="2180933"/>
                  <a:pt x="2213201" y="2200768"/>
                </a:cubicBezTo>
                <a:cubicBezTo>
                  <a:pt x="2181229" y="2185966"/>
                  <a:pt x="2148960" y="2169980"/>
                  <a:pt x="2117284" y="2156362"/>
                </a:cubicBezTo>
                <a:cubicBezTo>
                  <a:pt x="2117161" y="2156299"/>
                  <a:pt x="2043849" y="2119061"/>
                  <a:pt x="2023143" y="2119061"/>
                </a:cubicBezTo>
                <a:cubicBezTo>
                  <a:pt x="2002420" y="2119061"/>
                  <a:pt x="2002420" y="2142152"/>
                  <a:pt x="1992947" y="2156362"/>
                </a:cubicBezTo>
                <a:cubicBezTo>
                  <a:pt x="1983474" y="2170572"/>
                  <a:pt x="1977257" y="2188926"/>
                  <a:pt x="1966303" y="2204320"/>
                </a:cubicBezTo>
                <a:cubicBezTo>
                  <a:pt x="1955350" y="2219715"/>
                  <a:pt x="1939068" y="2241326"/>
                  <a:pt x="1927226" y="2248726"/>
                </a:cubicBezTo>
                <a:lnTo>
                  <a:pt x="1921868" y="2250066"/>
                </a:lnTo>
                <a:lnTo>
                  <a:pt x="1920121" y="2259384"/>
                </a:lnTo>
                <a:lnTo>
                  <a:pt x="1865057" y="2261160"/>
                </a:lnTo>
                <a:lnTo>
                  <a:pt x="1815853" y="2239839"/>
                </a:lnTo>
                <a:lnTo>
                  <a:pt x="1813546" y="2241622"/>
                </a:lnTo>
                <a:cubicBezTo>
                  <a:pt x="1801112" y="2233925"/>
                  <a:pt x="1786606" y="2225339"/>
                  <a:pt x="1776245" y="2218530"/>
                </a:cubicBezTo>
                <a:cubicBezTo>
                  <a:pt x="1765883" y="2211721"/>
                  <a:pt x="1759963" y="2201360"/>
                  <a:pt x="1751377" y="2200768"/>
                </a:cubicBezTo>
                <a:cubicBezTo>
                  <a:pt x="1742792" y="2200176"/>
                  <a:pt x="1732135" y="2206985"/>
                  <a:pt x="1724734" y="2214978"/>
                </a:cubicBezTo>
                <a:cubicBezTo>
                  <a:pt x="1717333" y="2222971"/>
                  <a:pt x="1717333" y="2228300"/>
                  <a:pt x="1706971" y="2248726"/>
                </a:cubicBezTo>
                <a:cubicBezTo>
                  <a:pt x="1696610" y="2269154"/>
                  <a:pt x="1670559" y="2321848"/>
                  <a:pt x="1662565" y="2337539"/>
                </a:cubicBezTo>
                <a:lnTo>
                  <a:pt x="1658805" y="2344908"/>
                </a:lnTo>
                <a:cubicBezTo>
                  <a:pt x="1650723" y="2339315"/>
                  <a:pt x="1646875" y="2333394"/>
                  <a:pt x="1634145" y="2332210"/>
                </a:cubicBezTo>
                <a:cubicBezTo>
                  <a:pt x="1621416" y="2331026"/>
                  <a:pt x="1605133" y="2331914"/>
                  <a:pt x="1582634" y="2335762"/>
                </a:cubicBezTo>
                <a:cubicBezTo>
                  <a:pt x="1560135" y="2339611"/>
                  <a:pt x="1513952" y="2352637"/>
                  <a:pt x="1499151" y="2355301"/>
                </a:cubicBezTo>
                <a:cubicBezTo>
                  <a:pt x="1496190" y="2351157"/>
                  <a:pt x="1498855" y="2350268"/>
                  <a:pt x="1490269" y="2342867"/>
                </a:cubicBezTo>
                <a:cubicBezTo>
                  <a:pt x="1481684" y="2335466"/>
                  <a:pt x="1456817" y="2325401"/>
                  <a:pt x="1447639" y="2310895"/>
                </a:cubicBezTo>
                <a:cubicBezTo>
                  <a:pt x="1438462" y="2296389"/>
                  <a:pt x="1436094" y="2264417"/>
                  <a:pt x="1435206" y="2255831"/>
                </a:cubicBezTo>
                <a:cubicBezTo>
                  <a:pt x="1437574" y="2257016"/>
                  <a:pt x="1435798" y="2262640"/>
                  <a:pt x="1442311" y="2259384"/>
                </a:cubicBezTo>
                <a:cubicBezTo>
                  <a:pt x="1448824" y="2256127"/>
                  <a:pt x="1464218" y="2246950"/>
                  <a:pt x="1474283" y="2236293"/>
                </a:cubicBezTo>
                <a:cubicBezTo>
                  <a:pt x="1484349" y="2225635"/>
                  <a:pt x="1495302" y="2212017"/>
                  <a:pt x="1502703" y="2195439"/>
                </a:cubicBezTo>
                <a:cubicBezTo>
                  <a:pt x="1510104" y="2178861"/>
                  <a:pt x="1515137" y="2147481"/>
                  <a:pt x="1518689" y="2136823"/>
                </a:cubicBezTo>
                <a:cubicBezTo>
                  <a:pt x="1535860" y="2128534"/>
                  <a:pt x="1548294" y="2121133"/>
                  <a:pt x="1570200" y="2111956"/>
                </a:cubicBezTo>
                <a:cubicBezTo>
                  <a:pt x="1592107" y="2102779"/>
                  <a:pt x="1624376" y="2094489"/>
                  <a:pt x="1650131" y="2081760"/>
                </a:cubicBezTo>
                <a:cubicBezTo>
                  <a:pt x="1675887" y="2069030"/>
                  <a:pt x="1708452" y="2050083"/>
                  <a:pt x="1724734" y="2035577"/>
                </a:cubicBezTo>
                <a:cubicBezTo>
                  <a:pt x="1741016" y="2021071"/>
                  <a:pt x="1744568" y="2001829"/>
                  <a:pt x="1747825" y="1994724"/>
                </a:cubicBezTo>
                <a:cubicBezTo>
                  <a:pt x="1731247" y="1993539"/>
                  <a:pt x="1715261" y="1990283"/>
                  <a:pt x="1698090" y="1991171"/>
                </a:cubicBezTo>
                <a:cubicBezTo>
                  <a:pt x="1680919" y="1992060"/>
                  <a:pt x="1662861" y="1998572"/>
                  <a:pt x="1644803" y="2000052"/>
                </a:cubicBezTo>
                <a:cubicBezTo>
                  <a:pt x="1626744" y="2001533"/>
                  <a:pt x="1603061" y="2000941"/>
                  <a:pt x="1589739" y="2000052"/>
                </a:cubicBezTo>
                <a:cubicBezTo>
                  <a:pt x="1576417" y="1999164"/>
                  <a:pt x="1571681" y="1991763"/>
                  <a:pt x="1564872" y="1994724"/>
                </a:cubicBezTo>
                <a:cubicBezTo>
                  <a:pt x="1558063" y="1997684"/>
                  <a:pt x="1554214" y="2005973"/>
                  <a:pt x="1548885" y="2017815"/>
                </a:cubicBezTo>
                <a:cubicBezTo>
                  <a:pt x="1543557" y="2029657"/>
                  <a:pt x="1538820" y="2059260"/>
                  <a:pt x="1532899" y="2065773"/>
                </a:cubicBezTo>
                <a:cubicBezTo>
                  <a:pt x="1526979" y="2072286"/>
                  <a:pt x="1522242" y="2057188"/>
                  <a:pt x="1513361" y="2056892"/>
                </a:cubicBezTo>
                <a:cubicBezTo>
                  <a:pt x="1504479" y="2056596"/>
                  <a:pt x="1492342" y="2062221"/>
                  <a:pt x="1479612" y="2063997"/>
                </a:cubicBezTo>
                <a:cubicBezTo>
                  <a:pt x="1466882" y="2065773"/>
                  <a:pt x="1445567" y="2074655"/>
                  <a:pt x="1436982" y="2067550"/>
                </a:cubicBezTo>
                <a:cubicBezTo>
                  <a:pt x="1433429" y="2050379"/>
                  <a:pt x="1430469" y="2032025"/>
                  <a:pt x="1426324" y="2016039"/>
                </a:cubicBezTo>
                <a:cubicBezTo>
                  <a:pt x="1422180" y="2000052"/>
                  <a:pt x="1415963" y="1991467"/>
                  <a:pt x="1412115" y="1971632"/>
                </a:cubicBezTo>
                <a:cubicBezTo>
                  <a:pt x="1408266" y="1951798"/>
                  <a:pt x="1398793" y="1911240"/>
                  <a:pt x="1403233" y="1897030"/>
                </a:cubicBezTo>
                <a:cubicBezTo>
                  <a:pt x="1407674" y="1882820"/>
                  <a:pt x="1423660" y="1895254"/>
                  <a:pt x="1438758" y="1886373"/>
                </a:cubicBezTo>
                <a:cubicBezTo>
                  <a:pt x="1453857" y="1877491"/>
                  <a:pt x="1478132" y="1856177"/>
                  <a:pt x="1493822" y="1843743"/>
                </a:cubicBezTo>
                <a:cubicBezTo>
                  <a:pt x="1509512" y="1831309"/>
                  <a:pt x="1521206" y="1821539"/>
                  <a:pt x="1532899" y="1811770"/>
                </a:cubicBezTo>
                <a:close/>
                <a:moveTo>
                  <a:pt x="2391379" y="1102992"/>
                </a:moveTo>
                <a:cubicBezTo>
                  <a:pt x="2362108" y="1102714"/>
                  <a:pt x="2330728" y="1103196"/>
                  <a:pt x="2296683" y="1104824"/>
                </a:cubicBezTo>
                <a:cubicBezTo>
                  <a:pt x="2160504" y="1111337"/>
                  <a:pt x="1939658" y="1117258"/>
                  <a:pt x="1795782" y="1154559"/>
                </a:cubicBezTo>
                <a:cubicBezTo>
                  <a:pt x="1651907" y="1191860"/>
                  <a:pt x="1521056" y="1261133"/>
                  <a:pt x="1433428" y="1328631"/>
                </a:cubicBezTo>
                <a:cubicBezTo>
                  <a:pt x="1345800" y="1396128"/>
                  <a:pt x="1307907" y="1477835"/>
                  <a:pt x="1270014" y="1559542"/>
                </a:cubicBezTo>
                <a:lnTo>
                  <a:pt x="1234489" y="1566647"/>
                </a:lnTo>
                <a:lnTo>
                  <a:pt x="1191859" y="1651907"/>
                </a:lnTo>
                <a:lnTo>
                  <a:pt x="1230936" y="1655460"/>
                </a:lnTo>
                <a:cubicBezTo>
                  <a:pt x="1239225" y="1661973"/>
                  <a:pt x="1236857" y="1686248"/>
                  <a:pt x="1241594" y="1690984"/>
                </a:cubicBezTo>
                <a:lnTo>
                  <a:pt x="1266461" y="1676774"/>
                </a:lnTo>
                <a:lnTo>
                  <a:pt x="1280671" y="1644802"/>
                </a:lnTo>
                <a:cubicBezTo>
                  <a:pt x="1286592" y="1673222"/>
                  <a:pt x="1307907" y="1697497"/>
                  <a:pt x="1298434" y="1730062"/>
                </a:cubicBezTo>
                <a:lnTo>
                  <a:pt x="1295096" y="1734989"/>
                </a:lnTo>
                <a:cubicBezTo>
                  <a:pt x="1296626" y="1815084"/>
                  <a:pt x="1297565" y="1893750"/>
                  <a:pt x="1292218" y="1952983"/>
                </a:cubicBezTo>
                <a:cubicBezTo>
                  <a:pt x="1286445" y="2016927"/>
                  <a:pt x="1271347" y="2047124"/>
                  <a:pt x="1260245" y="2099523"/>
                </a:cubicBezTo>
                <a:cubicBezTo>
                  <a:pt x="1249144" y="2151922"/>
                  <a:pt x="1237598" y="2210094"/>
                  <a:pt x="1225609" y="2267378"/>
                </a:cubicBezTo>
                <a:cubicBezTo>
                  <a:pt x="1213619" y="2324662"/>
                  <a:pt x="1200741" y="2384610"/>
                  <a:pt x="1188308" y="2443226"/>
                </a:cubicBezTo>
                <a:lnTo>
                  <a:pt x="1186733" y="2442578"/>
                </a:lnTo>
                <a:cubicBezTo>
                  <a:pt x="1181708" y="2498145"/>
                  <a:pt x="1176990" y="2552344"/>
                  <a:pt x="1174986" y="2592430"/>
                </a:cubicBezTo>
                <a:cubicBezTo>
                  <a:pt x="1172765" y="2636836"/>
                  <a:pt x="1170989" y="2654598"/>
                  <a:pt x="1174986" y="2691011"/>
                </a:cubicBezTo>
                <a:cubicBezTo>
                  <a:pt x="1178982" y="2727424"/>
                  <a:pt x="1190528" y="2777604"/>
                  <a:pt x="1198965" y="2810908"/>
                </a:cubicBezTo>
                <a:cubicBezTo>
                  <a:pt x="1207402" y="2844212"/>
                  <a:pt x="1216728" y="2864195"/>
                  <a:pt x="1225609" y="2890839"/>
                </a:cubicBezTo>
                <a:lnTo>
                  <a:pt x="1226301" y="2903472"/>
                </a:lnTo>
                <a:lnTo>
                  <a:pt x="1244259" y="2920147"/>
                </a:lnTo>
                <a:lnTo>
                  <a:pt x="1236266" y="2944126"/>
                </a:lnTo>
                <a:lnTo>
                  <a:pt x="1246924" y="2973434"/>
                </a:lnTo>
                <a:lnTo>
                  <a:pt x="1246924" y="3005406"/>
                </a:lnTo>
                <a:cubicBezTo>
                  <a:pt x="1260467" y="3018062"/>
                  <a:pt x="1274011" y="3030718"/>
                  <a:pt x="1281560" y="3050701"/>
                </a:cubicBezTo>
                <a:cubicBezTo>
                  <a:pt x="1289109" y="3070684"/>
                  <a:pt x="1290886" y="3103544"/>
                  <a:pt x="1292218" y="3125303"/>
                </a:cubicBezTo>
                <a:cubicBezTo>
                  <a:pt x="1293550" y="3147062"/>
                  <a:pt x="1288222" y="3171041"/>
                  <a:pt x="1289554" y="3181254"/>
                </a:cubicBezTo>
                <a:cubicBezTo>
                  <a:pt x="1297546" y="3188359"/>
                  <a:pt x="1303764" y="3185695"/>
                  <a:pt x="1313533" y="3202569"/>
                </a:cubicBezTo>
                <a:cubicBezTo>
                  <a:pt x="1323302" y="3219443"/>
                  <a:pt x="1335735" y="3250972"/>
                  <a:pt x="1348170" y="3282500"/>
                </a:cubicBezTo>
                <a:lnTo>
                  <a:pt x="1302875" y="3263850"/>
                </a:lnTo>
                <a:lnTo>
                  <a:pt x="1390800" y="3490321"/>
                </a:lnTo>
                <a:cubicBezTo>
                  <a:pt x="1378366" y="3484992"/>
                  <a:pt x="1360603" y="3473003"/>
                  <a:pt x="1353498" y="3474335"/>
                </a:cubicBezTo>
                <a:cubicBezTo>
                  <a:pt x="1346393" y="3475667"/>
                  <a:pt x="1350390" y="3483217"/>
                  <a:pt x="1348170" y="3498314"/>
                </a:cubicBezTo>
                <a:cubicBezTo>
                  <a:pt x="1345949" y="3513413"/>
                  <a:pt x="1337956" y="3549381"/>
                  <a:pt x="1340176" y="3564923"/>
                </a:cubicBezTo>
                <a:cubicBezTo>
                  <a:pt x="1342397" y="3580465"/>
                  <a:pt x="1353942" y="3592455"/>
                  <a:pt x="1361491" y="3591567"/>
                </a:cubicBezTo>
                <a:lnTo>
                  <a:pt x="1382806" y="3538280"/>
                </a:lnTo>
                <a:lnTo>
                  <a:pt x="1406786" y="3500978"/>
                </a:lnTo>
                <a:cubicBezTo>
                  <a:pt x="1397905" y="3534727"/>
                  <a:pt x="1381918" y="3566255"/>
                  <a:pt x="1380142" y="3602224"/>
                </a:cubicBezTo>
                <a:cubicBezTo>
                  <a:pt x="1378366" y="3638193"/>
                  <a:pt x="1386359" y="3689704"/>
                  <a:pt x="1396128" y="3716792"/>
                </a:cubicBezTo>
                <a:cubicBezTo>
                  <a:pt x="1405898" y="3743880"/>
                  <a:pt x="1428545" y="3759866"/>
                  <a:pt x="1438758" y="3764751"/>
                </a:cubicBezTo>
                <a:cubicBezTo>
                  <a:pt x="1448972" y="3769635"/>
                  <a:pt x="1455189" y="3755870"/>
                  <a:pt x="1457409" y="3746100"/>
                </a:cubicBezTo>
                <a:cubicBezTo>
                  <a:pt x="1459630" y="3736331"/>
                  <a:pt x="1451636" y="3712351"/>
                  <a:pt x="1452081" y="3706135"/>
                </a:cubicBezTo>
                <a:lnTo>
                  <a:pt x="1484053" y="3711464"/>
                </a:lnTo>
                <a:cubicBezTo>
                  <a:pt x="1488493" y="3720345"/>
                  <a:pt x="1495598" y="3712352"/>
                  <a:pt x="1497375" y="3738107"/>
                </a:cubicBezTo>
                <a:cubicBezTo>
                  <a:pt x="1499151" y="3763863"/>
                  <a:pt x="1496931" y="3848679"/>
                  <a:pt x="1494710" y="3865997"/>
                </a:cubicBezTo>
                <a:lnTo>
                  <a:pt x="1457409" y="3812710"/>
                </a:lnTo>
                <a:lnTo>
                  <a:pt x="1446752" y="3788730"/>
                </a:lnTo>
                <a:lnTo>
                  <a:pt x="1420108" y="3778072"/>
                </a:lnTo>
                <a:lnTo>
                  <a:pt x="1438758" y="3826031"/>
                </a:lnTo>
                <a:lnTo>
                  <a:pt x="1489382" y="3892641"/>
                </a:lnTo>
                <a:lnTo>
                  <a:pt x="1502703" y="3865997"/>
                </a:lnTo>
                <a:cubicBezTo>
                  <a:pt x="1510697" y="3861556"/>
                  <a:pt x="1519578" y="3849122"/>
                  <a:pt x="1526683" y="3852675"/>
                </a:cubicBezTo>
                <a:cubicBezTo>
                  <a:pt x="1533788" y="3856227"/>
                  <a:pt x="1543113" y="3875322"/>
                  <a:pt x="1545333" y="3887312"/>
                </a:cubicBezTo>
                <a:cubicBezTo>
                  <a:pt x="1547245" y="3897634"/>
                  <a:pt x="1544713" y="3908450"/>
                  <a:pt x="1541389" y="3919285"/>
                </a:cubicBezTo>
                <a:lnTo>
                  <a:pt x="1566643" y="3919285"/>
                </a:lnTo>
                <a:lnTo>
                  <a:pt x="1566648" y="3919284"/>
                </a:lnTo>
                <a:lnTo>
                  <a:pt x="1566648" y="3919285"/>
                </a:lnTo>
                <a:lnTo>
                  <a:pt x="1598620" y="3937935"/>
                </a:lnTo>
                <a:lnTo>
                  <a:pt x="1625264" y="3985894"/>
                </a:lnTo>
                <a:lnTo>
                  <a:pt x="1657236" y="4023195"/>
                </a:lnTo>
                <a:lnTo>
                  <a:pt x="1617271" y="4023195"/>
                </a:lnTo>
                <a:cubicBezTo>
                  <a:pt x="1606614" y="4028080"/>
                  <a:pt x="1592847" y="4040514"/>
                  <a:pt x="1593291" y="4052504"/>
                </a:cubicBezTo>
                <a:cubicBezTo>
                  <a:pt x="1593736" y="4064493"/>
                  <a:pt x="1615938" y="4076039"/>
                  <a:pt x="1619935" y="4095133"/>
                </a:cubicBezTo>
                <a:cubicBezTo>
                  <a:pt x="1623932" y="4114228"/>
                  <a:pt x="1611054" y="4145312"/>
                  <a:pt x="1617271" y="4167071"/>
                </a:cubicBezTo>
                <a:cubicBezTo>
                  <a:pt x="1623488" y="4188830"/>
                  <a:pt x="1633701" y="4208812"/>
                  <a:pt x="1657236" y="4225687"/>
                </a:cubicBezTo>
                <a:lnTo>
                  <a:pt x="1729793" y="4256237"/>
                </a:lnTo>
                <a:cubicBezTo>
                  <a:pt x="1754120" y="4229486"/>
                  <a:pt x="1778369" y="4203840"/>
                  <a:pt x="1801112" y="4185722"/>
                </a:cubicBezTo>
                <a:cubicBezTo>
                  <a:pt x="1827312" y="4164851"/>
                  <a:pt x="1851513" y="4153972"/>
                  <a:pt x="1875714" y="4143092"/>
                </a:cubicBezTo>
                <a:lnTo>
                  <a:pt x="1883708" y="4217694"/>
                </a:lnTo>
                <a:lnTo>
                  <a:pt x="1878379" y="4281639"/>
                </a:lnTo>
                <a:cubicBezTo>
                  <a:pt x="1891701" y="4274534"/>
                  <a:pt x="1905023" y="4257660"/>
                  <a:pt x="1918344" y="4260324"/>
                </a:cubicBezTo>
                <a:cubicBezTo>
                  <a:pt x="1931666" y="4262988"/>
                  <a:pt x="1947653" y="4285636"/>
                  <a:pt x="1958310" y="4297625"/>
                </a:cubicBezTo>
                <a:cubicBezTo>
                  <a:pt x="1968968" y="4309615"/>
                  <a:pt x="1975184" y="4326489"/>
                  <a:pt x="1982289" y="4332262"/>
                </a:cubicBezTo>
                <a:cubicBezTo>
                  <a:pt x="1989394" y="4338035"/>
                  <a:pt x="1995167" y="4335148"/>
                  <a:pt x="2000940" y="4332262"/>
                </a:cubicBezTo>
                <a:cubicBezTo>
                  <a:pt x="1999164" y="4342919"/>
                  <a:pt x="1990282" y="4351356"/>
                  <a:pt x="1995611" y="4364234"/>
                </a:cubicBezTo>
                <a:cubicBezTo>
                  <a:pt x="2000940" y="4377112"/>
                  <a:pt x="2026252" y="4400648"/>
                  <a:pt x="2032912" y="4409529"/>
                </a:cubicBezTo>
                <a:lnTo>
                  <a:pt x="2034910" y="4417522"/>
                </a:lnTo>
                <a:cubicBezTo>
                  <a:pt x="2035167" y="4417675"/>
                  <a:pt x="2035358" y="4417601"/>
                  <a:pt x="2035576" y="4417522"/>
                </a:cubicBezTo>
                <a:cubicBezTo>
                  <a:pt x="2040461" y="4415745"/>
                  <a:pt x="2052451" y="4406864"/>
                  <a:pt x="2062220" y="4398871"/>
                </a:cubicBezTo>
                <a:cubicBezTo>
                  <a:pt x="2071989" y="4390878"/>
                  <a:pt x="2087976" y="4373115"/>
                  <a:pt x="2094193" y="4369563"/>
                </a:cubicBezTo>
                <a:cubicBezTo>
                  <a:pt x="2098633" y="4380220"/>
                  <a:pt x="2101298" y="4393543"/>
                  <a:pt x="2107515" y="4401535"/>
                </a:cubicBezTo>
                <a:cubicBezTo>
                  <a:pt x="2113732" y="4409529"/>
                  <a:pt x="2127497" y="4410861"/>
                  <a:pt x="2131494" y="4417522"/>
                </a:cubicBezTo>
                <a:cubicBezTo>
                  <a:pt x="2135490" y="4424182"/>
                  <a:pt x="2131494" y="4441501"/>
                  <a:pt x="2131494" y="4441501"/>
                </a:cubicBezTo>
                <a:cubicBezTo>
                  <a:pt x="2143040" y="4433508"/>
                  <a:pt x="2147924" y="4419742"/>
                  <a:pt x="2166131" y="4417522"/>
                </a:cubicBezTo>
                <a:cubicBezTo>
                  <a:pt x="2184337" y="4415301"/>
                  <a:pt x="2225191" y="4428179"/>
                  <a:pt x="2240733" y="4428179"/>
                </a:cubicBezTo>
                <a:cubicBezTo>
                  <a:pt x="2256275" y="4428179"/>
                  <a:pt x="2257829" y="4422850"/>
                  <a:pt x="2259383" y="4417522"/>
                </a:cubicBezTo>
                <a:cubicBezTo>
                  <a:pt x="2262936" y="4431731"/>
                  <a:pt x="2259828" y="4454823"/>
                  <a:pt x="2270041" y="4460151"/>
                </a:cubicBezTo>
                <a:cubicBezTo>
                  <a:pt x="2280254" y="4465480"/>
                  <a:pt x="2300459" y="4457487"/>
                  <a:pt x="2320664" y="4449494"/>
                </a:cubicBezTo>
                <a:lnTo>
                  <a:pt x="2331322" y="4438836"/>
                </a:lnTo>
                <a:cubicBezTo>
                  <a:pt x="2347308" y="4448606"/>
                  <a:pt x="2352637" y="4461928"/>
                  <a:pt x="2379281" y="4468144"/>
                </a:cubicBezTo>
                <a:cubicBezTo>
                  <a:pt x="2405924" y="4474361"/>
                  <a:pt x="2452551" y="4475693"/>
                  <a:pt x="2491184" y="4476137"/>
                </a:cubicBezTo>
                <a:cubicBezTo>
                  <a:pt x="2529817" y="4476581"/>
                  <a:pt x="2586657" y="4474361"/>
                  <a:pt x="2611080" y="4470808"/>
                </a:cubicBezTo>
                <a:lnTo>
                  <a:pt x="2706997" y="4369563"/>
                </a:lnTo>
                <a:cubicBezTo>
                  <a:pt x="2709662" y="4388213"/>
                  <a:pt x="2713215" y="4411749"/>
                  <a:pt x="2714991" y="4425514"/>
                </a:cubicBezTo>
                <a:cubicBezTo>
                  <a:pt x="2716767" y="4439280"/>
                  <a:pt x="2707885" y="4453934"/>
                  <a:pt x="2717655" y="4452158"/>
                </a:cubicBezTo>
                <a:cubicBezTo>
                  <a:pt x="2727424" y="4450382"/>
                  <a:pt x="2749628" y="4429955"/>
                  <a:pt x="2773607" y="4414857"/>
                </a:cubicBezTo>
                <a:cubicBezTo>
                  <a:pt x="2797586" y="4399759"/>
                  <a:pt x="2838439" y="4369563"/>
                  <a:pt x="2861531" y="4361570"/>
                </a:cubicBezTo>
                <a:cubicBezTo>
                  <a:pt x="2884622" y="4353577"/>
                  <a:pt x="2901496" y="4368230"/>
                  <a:pt x="2912154" y="4366898"/>
                </a:cubicBezTo>
                <a:lnTo>
                  <a:pt x="2941462" y="4324269"/>
                </a:lnTo>
                <a:lnTo>
                  <a:pt x="2968105" y="4294960"/>
                </a:lnTo>
                <a:lnTo>
                  <a:pt x="3010735" y="4316275"/>
                </a:lnTo>
                <a:lnTo>
                  <a:pt x="3034715" y="4260324"/>
                </a:lnTo>
                <a:cubicBezTo>
                  <a:pt x="3061358" y="4270093"/>
                  <a:pt x="3088002" y="4279862"/>
                  <a:pt x="3101324" y="4276310"/>
                </a:cubicBezTo>
                <a:cubicBezTo>
                  <a:pt x="3110487" y="4273866"/>
                  <a:pt x="3111667" y="4260286"/>
                  <a:pt x="3112637" y="4249876"/>
                </a:cubicBezTo>
                <a:lnTo>
                  <a:pt x="3111981" y="4249666"/>
                </a:lnTo>
                <a:cubicBezTo>
                  <a:pt x="3111981" y="4224799"/>
                  <a:pt x="3116422" y="4198155"/>
                  <a:pt x="3111981" y="4175064"/>
                </a:cubicBezTo>
                <a:cubicBezTo>
                  <a:pt x="3107541" y="4151973"/>
                  <a:pt x="3096439" y="4131546"/>
                  <a:pt x="3085338" y="4111119"/>
                </a:cubicBezTo>
                <a:cubicBezTo>
                  <a:pt x="3096883" y="4102238"/>
                  <a:pt x="3115090" y="4096909"/>
                  <a:pt x="3119975" y="4084476"/>
                </a:cubicBezTo>
                <a:cubicBezTo>
                  <a:pt x="3124859" y="4072042"/>
                  <a:pt x="3120419" y="4040957"/>
                  <a:pt x="3114646" y="4036517"/>
                </a:cubicBezTo>
                <a:cubicBezTo>
                  <a:pt x="3108873" y="4032077"/>
                  <a:pt x="3091554" y="4059164"/>
                  <a:pt x="3085338" y="4057832"/>
                </a:cubicBezTo>
                <a:cubicBezTo>
                  <a:pt x="3079121" y="4056500"/>
                  <a:pt x="3078677" y="4036517"/>
                  <a:pt x="3077345" y="4028524"/>
                </a:cubicBezTo>
                <a:cubicBezTo>
                  <a:pt x="3076013" y="4020531"/>
                  <a:pt x="3079565" y="4016534"/>
                  <a:pt x="3077345" y="4009873"/>
                </a:cubicBezTo>
                <a:lnTo>
                  <a:pt x="3072048" y="4001398"/>
                </a:lnTo>
                <a:cubicBezTo>
                  <a:pt x="3063161" y="4009812"/>
                  <a:pt x="3049930" y="4024418"/>
                  <a:pt x="3029386" y="4025860"/>
                </a:cubicBezTo>
                <a:cubicBezTo>
                  <a:pt x="3004074" y="4027636"/>
                  <a:pt x="2958336" y="4018310"/>
                  <a:pt x="2925475" y="4007209"/>
                </a:cubicBezTo>
                <a:cubicBezTo>
                  <a:pt x="2892615" y="3996107"/>
                  <a:pt x="2863307" y="3975236"/>
                  <a:pt x="2832223" y="3959250"/>
                </a:cubicBezTo>
                <a:lnTo>
                  <a:pt x="2818901" y="3985894"/>
                </a:lnTo>
                <a:cubicBezTo>
                  <a:pt x="2803359" y="3981453"/>
                  <a:pt x="2778491" y="3964135"/>
                  <a:pt x="2730977" y="3959250"/>
                </a:cubicBezTo>
                <a:cubicBezTo>
                  <a:pt x="2683463" y="3954366"/>
                  <a:pt x="2571115" y="3960138"/>
                  <a:pt x="2533814" y="3956586"/>
                </a:cubicBezTo>
                <a:cubicBezTo>
                  <a:pt x="2496513" y="3953033"/>
                  <a:pt x="2516051" y="3944152"/>
                  <a:pt x="2507170" y="3937935"/>
                </a:cubicBezTo>
                <a:lnTo>
                  <a:pt x="2381945" y="3956586"/>
                </a:lnTo>
                <a:cubicBezTo>
                  <a:pt x="2376172" y="3954366"/>
                  <a:pt x="2386385" y="3952589"/>
                  <a:pt x="2373952" y="3940600"/>
                </a:cubicBezTo>
                <a:cubicBezTo>
                  <a:pt x="2361518" y="3928610"/>
                  <a:pt x="2322440" y="3904186"/>
                  <a:pt x="2307342" y="3884648"/>
                </a:cubicBezTo>
                <a:cubicBezTo>
                  <a:pt x="2292244" y="3865109"/>
                  <a:pt x="2291356" y="3843794"/>
                  <a:pt x="2283363" y="3823368"/>
                </a:cubicBezTo>
                <a:cubicBezTo>
                  <a:pt x="2321552" y="3814486"/>
                  <a:pt x="2456103" y="3807381"/>
                  <a:pt x="2523156" y="3799388"/>
                </a:cubicBezTo>
                <a:cubicBezTo>
                  <a:pt x="2590209" y="3791395"/>
                  <a:pt x="2624846" y="3788287"/>
                  <a:pt x="2685682" y="3775409"/>
                </a:cubicBezTo>
                <a:cubicBezTo>
                  <a:pt x="2746519" y="3762531"/>
                  <a:pt x="2845100" y="3736776"/>
                  <a:pt x="2888174" y="3722122"/>
                </a:cubicBezTo>
                <a:cubicBezTo>
                  <a:pt x="2931248" y="3707468"/>
                  <a:pt x="2925475" y="3699030"/>
                  <a:pt x="2944126" y="3687485"/>
                </a:cubicBezTo>
                <a:lnTo>
                  <a:pt x="2866859" y="3684821"/>
                </a:lnTo>
                <a:lnTo>
                  <a:pt x="2802915" y="3700807"/>
                </a:lnTo>
                <a:cubicBezTo>
                  <a:pt x="2802915" y="3694590"/>
                  <a:pt x="2807355" y="3668390"/>
                  <a:pt x="2813572" y="3658177"/>
                </a:cubicBezTo>
                <a:cubicBezTo>
                  <a:pt x="2819789" y="3647964"/>
                  <a:pt x="2848209" y="3649739"/>
                  <a:pt x="2840216" y="3639526"/>
                </a:cubicBezTo>
                <a:cubicBezTo>
                  <a:pt x="2832222" y="3629313"/>
                  <a:pt x="2807799" y="3600893"/>
                  <a:pt x="2765613" y="3596896"/>
                </a:cubicBezTo>
                <a:cubicBezTo>
                  <a:pt x="2723428" y="3592899"/>
                  <a:pt x="2660815" y="3615547"/>
                  <a:pt x="2587101" y="3615547"/>
                </a:cubicBezTo>
                <a:cubicBezTo>
                  <a:pt x="2513387" y="3615547"/>
                  <a:pt x="2396599" y="3590680"/>
                  <a:pt x="2323329" y="3596896"/>
                </a:cubicBezTo>
                <a:cubicBezTo>
                  <a:pt x="2250058" y="3603113"/>
                  <a:pt x="2188778" y="3642191"/>
                  <a:pt x="2147480" y="3652848"/>
                </a:cubicBezTo>
                <a:cubicBezTo>
                  <a:pt x="2106182" y="3663506"/>
                  <a:pt x="2095969" y="3663949"/>
                  <a:pt x="2075543" y="3660841"/>
                </a:cubicBezTo>
                <a:cubicBezTo>
                  <a:pt x="2055116" y="3657733"/>
                  <a:pt x="2031136" y="3641746"/>
                  <a:pt x="2024919" y="3634197"/>
                </a:cubicBezTo>
                <a:cubicBezTo>
                  <a:pt x="2018702" y="3626648"/>
                  <a:pt x="2022699" y="3620432"/>
                  <a:pt x="2038241" y="3615547"/>
                </a:cubicBezTo>
                <a:cubicBezTo>
                  <a:pt x="2053783" y="3610662"/>
                  <a:pt x="2092861" y="3611550"/>
                  <a:pt x="2118172" y="3604890"/>
                </a:cubicBezTo>
                <a:cubicBezTo>
                  <a:pt x="2143484" y="3598229"/>
                  <a:pt x="2166131" y="3585351"/>
                  <a:pt x="2190110" y="3575581"/>
                </a:cubicBezTo>
                <a:lnTo>
                  <a:pt x="2405924" y="3469007"/>
                </a:lnTo>
                <a:cubicBezTo>
                  <a:pt x="2418358" y="3471227"/>
                  <a:pt x="2417026" y="3498758"/>
                  <a:pt x="2432568" y="3500979"/>
                </a:cubicBezTo>
                <a:cubicBezTo>
                  <a:pt x="2448110" y="3503199"/>
                  <a:pt x="2453439" y="3494762"/>
                  <a:pt x="2499177" y="3482329"/>
                </a:cubicBezTo>
                <a:lnTo>
                  <a:pt x="2706997" y="3426377"/>
                </a:lnTo>
                <a:cubicBezTo>
                  <a:pt x="2724760" y="3425045"/>
                  <a:pt x="2728312" y="3438367"/>
                  <a:pt x="2738970" y="3434370"/>
                </a:cubicBezTo>
                <a:cubicBezTo>
                  <a:pt x="2749627" y="3430373"/>
                  <a:pt x="2771830" y="3410835"/>
                  <a:pt x="2770942" y="3402398"/>
                </a:cubicBezTo>
                <a:cubicBezTo>
                  <a:pt x="2770054" y="3393961"/>
                  <a:pt x="2747407" y="3402397"/>
                  <a:pt x="2733641" y="3383747"/>
                </a:cubicBezTo>
                <a:cubicBezTo>
                  <a:pt x="2719875" y="3365096"/>
                  <a:pt x="2694564" y="3318026"/>
                  <a:pt x="2688347" y="3290494"/>
                </a:cubicBezTo>
                <a:cubicBezTo>
                  <a:pt x="2682130" y="3262963"/>
                  <a:pt x="2693676" y="3242536"/>
                  <a:pt x="2696340" y="3218556"/>
                </a:cubicBezTo>
                <a:lnTo>
                  <a:pt x="2717655" y="3245200"/>
                </a:lnTo>
                <a:cubicBezTo>
                  <a:pt x="2724316" y="3193911"/>
                  <a:pt x="2730977" y="3142622"/>
                  <a:pt x="2730977" y="3103989"/>
                </a:cubicBezTo>
                <a:cubicBezTo>
                  <a:pt x="2730977" y="3065355"/>
                  <a:pt x="2713214" y="3026278"/>
                  <a:pt x="2717655" y="3013400"/>
                </a:cubicBezTo>
                <a:cubicBezTo>
                  <a:pt x="2722095" y="3000522"/>
                  <a:pt x="2744299" y="3016953"/>
                  <a:pt x="2757621" y="3026722"/>
                </a:cubicBezTo>
                <a:cubicBezTo>
                  <a:pt x="2768648" y="3034808"/>
                  <a:pt x="2781196" y="3049589"/>
                  <a:pt x="2789427" y="3063855"/>
                </a:cubicBezTo>
                <a:lnTo>
                  <a:pt x="2794922" y="3040044"/>
                </a:lnTo>
                <a:lnTo>
                  <a:pt x="2813572" y="2992085"/>
                </a:lnTo>
                <a:cubicBezTo>
                  <a:pt x="2793146" y="2984980"/>
                  <a:pt x="2773163" y="2979651"/>
                  <a:pt x="2752292" y="2970770"/>
                </a:cubicBezTo>
                <a:cubicBezTo>
                  <a:pt x="2731421" y="2961889"/>
                  <a:pt x="2710994" y="2943682"/>
                  <a:pt x="2688347" y="2938798"/>
                </a:cubicBezTo>
                <a:cubicBezTo>
                  <a:pt x="2665700" y="2933913"/>
                  <a:pt x="2627511" y="2939241"/>
                  <a:pt x="2616409" y="2941462"/>
                </a:cubicBezTo>
                <a:cubicBezTo>
                  <a:pt x="2620850" y="2954784"/>
                  <a:pt x="2627955" y="2972102"/>
                  <a:pt x="2629731" y="2981428"/>
                </a:cubicBezTo>
                <a:cubicBezTo>
                  <a:pt x="2631507" y="2990753"/>
                  <a:pt x="2638168" y="2992973"/>
                  <a:pt x="2627066" y="2997414"/>
                </a:cubicBezTo>
                <a:cubicBezTo>
                  <a:pt x="2615965" y="3001854"/>
                  <a:pt x="2584436" y="3011624"/>
                  <a:pt x="2563122" y="3008071"/>
                </a:cubicBezTo>
                <a:cubicBezTo>
                  <a:pt x="2541807" y="3004519"/>
                  <a:pt x="2517383" y="2989865"/>
                  <a:pt x="2499177" y="2976099"/>
                </a:cubicBezTo>
                <a:cubicBezTo>
                  <a:pt x="2480970" y="2962333"/>
                  <a:pt x="2467426" y="2943904"/>
                  <a:pt x="2453883" y="2925476"/>
                </a:cubicBezTo>
                <a:cubicBezTo>
                  <a:pt x="2438784" y="2931693"/>
                  <a:pt x="2426351" y="2937910"/>
                  <a:pt x="2408588" y="2944126"/>
                </a:cubicBezTo>
                <a:cubicBezTo>
                  <a:pt x="2390826" y="2950343"/>
                  <a:pt x="2374840" y="2961000"/>
                  <a:pt x="2347308" y="2962777"/>
                </a:cubicBezTo>
                <a:lnTo>
                  <a:pt x="2243397" y="2954784"/>
                </a:lnTo>
                <a:cubicBezTo>
                  <a:pt x="2242510" y="2947679"/>
                  <a:pt x="2243842" y="2942794"/>
                  <a:pt x="2240733" y="2933469"/>
                </a:cubicBezTo>
                <a:cubicBezTo>
                  <a:pt x="2237625" y="2924144"/>
                  <a:pt x="2225636" y="2912154"/>
                  <a:pt x="2224747" y="2898832"/>
                </a:cubicBezTo>
                <a:cubicBezTo>
                  <a:pt x="2223859" y="2885510"/>
                  <a:pt x="2215422" y="2860642"/>
                  <a:pt x="2232740" y="2850873"/>
                </a:cubicBezTo>
                <a:cubicBezTo>
                  <a:pt x="2250058" y="2841104"/>
                  <a:pt x="2299349" y="2837995"/>
                  <a:pt x="2328657" y="2840216"/>
                </a:cubicBezTo>
                <a:cubicBezTo>
                  <a:pt x="2357965" y="2842436"/>
                  <a:pt x="2377948" y="2852206"/>
                  <a:pt x="2408588" y="2864195"/>
                </a:cubicBezTo>
                <a:cubicBezTo>
                  <a:pt x="2439229" y="2876185"/>
                  <a:pt x="2475642" y="2905493"/>
                  <a:pt x="2512499" y="2912154"/>
                </a:cubicBezTo>
                <a:cubicBezTo>
                  <a:pt x="2549356" y="2918815"/>
                  <a:pt x="2607528" y="2912153"/>
                  <a:pt x="2629731" y="2904161"/>
                </a:cubicBezTo>
                <a:cubicBezTo>
                  <a:pt x="2651934" y="2896168"/>
                  <a:pt x="2635504" y="2874853"/>
                  <a:pt x="2645717" y="2864195"/>
                </a:cubicBezTo>
                <a:cubicBezTo>
                  <a:pt x="2655930" y="2853538"/>
                  <a:pt x="2674581" y="2848653"/>
                  <a:pt x="2691011" y="2840216"/>
                </a:cubicBezTo>
                <a:cubicBezTo>
                  <a:pt x="2707442" y="2831779"/>
                  <a:pt x="2725870" y="2822675"/>
                  <a:pt x="2744299" y="2813572"/>
                </a:cubicBezTo>
                <a:cubicBezTo>
                  <a:pt x="2756732" y="2818013"/>
                  <a:pt x="2758953" y="2822454"/>
                  <a:pt x="2781600" y="2826894"/>
                </a:cubicBezTo>
                <a:cubicBezTo>
                  <a:pt x="2804247" y="2831335"/>
                  <a:pt x="2852206" y="2831335"/>
                  <a:pt x="2880182" y="2840216"/>
                </a:cubicBezTo>
                <a:cubicBezTo>
                  <a:pt x="2908157" y="2849097"/>
                  <a:pt x="2934801" y="2861531"/>
                  <a:pt x="2949455" y="2880182"/>
                </a:cubicBezTo>
                <a:cubicBezTo>
                  <a:pt x="2964109" y="2898832"/>
                  <a:pt x="2966329" y="2932136"/>
                  <a:pt x="2968105" y="2952119"/>
                </a:cubicBezTo>
                <a:cubicBezTo>
                  <a:pt x="2969882" y="2972102"/>
                  <a:pt x="2960113" y="2991641"/>
                  <a:pt x="2960113" y="3000078"/>
                </a:cubicBezTo>
                <a:lnTo>
                  <a:pt x="3010735" y="3045372"/>
                </a:lnTo>
                <a:cubicBezTo>
                  <a:pt x="3001854" y="3048925"/>
                  <a:pt x="3003630" y="3053366"/>
                  <a:pt x="2984092" y="3056030"/>
                </a:cubicBezTo>
                <a:cubicBezTo>
                  <a:pt x="2964553" y="3058694"/>
                  <a:pt x="2926363" y="3058250"/>
                  <a:pt x="2893503" y="3061359"/>
                </a:cubicBezTo>
                <a:cubicBezTo>
                  <a:pt x="2864772" y="3064076"/>
                  <a:pt x="2818388" y="3071546"/>
                  <a:pt x="2795295" y="3073815"/>
                </a:cubicBezTo>
                <a:cubicBezTo>
                  <a:pt x="2802785" y="3088765"/>
                  <a:pt x="2794942" y="3099897"/>
                  <a:pt x="2808243" y="3122639"/>
                </a:cubicBezTo>
                <a:cubicBezTo>
                  <a:pt x="2822009" y="3146174"/>
                  <a:pt x="2855758" y="3186139"/>
                  <a:pt x="2877517" y="3213227"/>
                </a:cubicBezTo>
                <a:cubicBezTo>
                  <a:pt x="2899276" y="3240315"/>
                  <a:pt x="2920147" y="3261630"/>
                  <a:pt x="2938798" y="3285165"/>
                </a:cubicBezTo>
                <a:cubicBezTo>
                  <a:pt x="2957448" y="3308701"/>
                  <a:pt x="2970326" y="3342450"/>
                  <a:pt x="2989420" y="3354439"/>
                </a:cubicBezTo>
                <a:cubicBezTo>
                  <a:pt x="3008515" y="3366429"/>
                  <a:pt x="3032050" y="3356215"/>
                  <a:pt x="3053365" y="3357103"/>
                </a:cubicBezTo>
                <a:cubicBezTo>
                  <a:pt x="3059138" y="3374421"/>
                  <a:pt x="3070240" y="3436146"/>
                  <a:pt x="3082673" y="3458349"/>
                </a:cubicBezTo>
                <a:cubicBezTo>
                  <a:pt x="3095107" y="3480552"/>
                  <a:pt x="3119975" y="3465010"/>
                  <a:pt x="3127967" y="3490321"/>
                </a:cubicBezTo>
                <a:lnTo>
                  <a:pt x="3128052" y="3490872"/>
                </a:lnTo>
                <a:lnTo>
                  <a:pt x="3178591" y="3500979"/>
                </a:lnTo>
                <a:cubicBezTo>
                  <a:pt x="3195465" y="3492098"/>
                  <a:pt x="3215003" y="3491654"/>
                  <a:pt x="3229213" y="3474335"/>
                </a:cubicBezTo>
                <a:cubicBezTo>
                  <a:pt x="3243423" y="3457017"/>
                  <a:pt x="3254525" y="3407727"/>
                  <a:pt x="3263850" y="3397069"/>
                </a:cubicBezTo>
                <a:cubicBezTo>
                  <a:pt x="3283389" y="3407727"/>
                  <a:pt x="3306036" y="3414832"/>
                  <a:pt x="3322466" y="3429042"/>
                </a:cubicBezTo>
                <a:cubicBezTo>
                  <a:pt x="3338897" y="3443251"/>
                  <a:pt x="3354439" y="3469007"/>
                  <a:pt x="3362432" y="3482329"/>
                </a:cubicBezTo>
                <a:lnTo>
                  <a:pt x="3366869" y="3493071"/>
                </a:lnTo>
                <a:cubicBezTo>
                  <a:pt x="3374003" y="3494566"/>
                  <a:pt x="3380689" y="3495371"/>
                  <a:pt x="3386411" y="3495650"/>
                </a:cubicBezTo>
                <a:cubicBezTo>
                  <a:pt x="3404617" y="3496538"/>
                  <a:pt x="3409946" y="3501867"/>
                  <a:pt x="3429041" y="3495650"/>
                </a:cubicBezTo>
                <a:cubicBezTo>
                  <a:pt x="3448135" y="3489433"/>
                  <a:pt x="3481884" y="3478332"/>
                  <a:pt x="3500978" y="3458349"/>
                </a:cubicBezTo>
                <a:cubicBezTo>
                  <a:pt x="3520073" y="3438366"/>
                  <a:pt x="3536947" y="3396180"/>
                  <a:pt x="3543608" y="3375754"/>
                </a:cubicBezTo>
                <a:cubicBezTo>
                  <a:pt x="3550269" y="3355327"/>
                  <a:pt x="3545607" y="3345558"/>
                  <a:pt x="3540944" y="3335788"/>
                </a:cubicBezTo>
                <a:cubicBezTo>
                  <a:pt x="3554266" y="3335788"/>
                  <a:pt x="3570696" y="3338452"/>
                  <a:pt x="3580909" y="3335788"/>
                </a:cubicBezTo>
                <a:cubicBezTo>
                  <a:pt x="3591123" y="3333124"/>
                  <a:pt x="3600892" y="3329127"/>
                  <a:pt x="3602224" y="3319802"/>
                </a:cubicBezTo>
                <a:cubicBezTo>
                  <a:pt x="3603556" y="3310477"/>
                  <a:pt x="3589347" y="3288718"/>
                  <a:pt x="3588903" y="3279837"/>
                </a:cubicBezTo>
                <a:lnTo>
                  <a:pt x="3603841" y="3261911"/>
                </a:lnTo>
                <a:lnTo>
                  <a:pt x="3596896" y="3250529"/>
                </a:lnTo>
                <a:cubicBezTo>
                  <a:pt x="3581798" y="3254970"/>
                  <a:pt x="3568476" y="3263407"/>
                  <a:pt x="3551602" y="3263851"/>
                </a:cubicBezTo>
                <a:cubicBezTo>
                  <a:pt x="3534728" y="3264295"/>
                  <a:pt x="3515633" y="3260743"/>
                  <a:pt x="3495650" y="3253193"/>
                </a:cubicBezTo>
                <a:cubicBezTo>
                  <a:pt x="3475667" y="3245644"/>
                  <a:pt x="3453686" y="3232100"/>
                  <a:pt x="3431705" y="3218556"/>
                </a:cubicBezTo>
                <a:cubicBezTo>
                  <a:pt x="3434370" y="3211451"/>
                  <a:pt x="3441030" y="3210119"/>
                  <a:pt x="3439698" y="3197241"/>
                </a:cubicBezTo>
                <a:cubicBezTo>
                  <a:pt x="3438366" y="3184363"/>
                  <a:pt x="3426820" y="3158164"/>
                  <a:pt x="3423712" y="3141290"/>
                </a:cubicBezTo>
                <a:cubicBezTo>
                  <a:pt x="3420604" y="3124416"/>
                  <a:pt x="3392628" y="3127080"/>
                  <a:pt x="3421047" y="3101324"/>
                </a:cubicBezTo>
                <a:cubicBezTo>
                  <a:pt x="3449467" y="3075568"/>
                  <a:pt x="3536503" y="3024946"/>
                  <a:pt x="3594232" y="2986757"/>
                </a:cubicBezTo>
                <a:cubicBezTo>
                  <a:pt x="3589791" y="2998302"/>
                  <a:pt x="3577801" y="3017396"/>
                  <a:pt x="3580909" y="3021393"/>
                </a:cubicBezTo>
                <a:cubicBezTo>
                  <a:pt x="3584018" y="3025390"/>
                  <a:pt x="3608441" y="3023169"/>
                  <a:pt x="3612882" y="3010736"/>
                </a:cubicBezTo>
                <a:cubicBezTo>
                  <a:pt x="3617323" y="2998302"/>
                  <a:pt x="3607553" y="2957448"/>
                  <a:pt x="3607553" y="2946791"/>
                </a:cubicBezTo>
                <a:cubicBezTo>
                  <a:pt x="3616434" y="2944127"/>
                  <a:pt x="3618655" y="2947235"/>
                  <a:pt x="3634197" y="2938798"/>
                </a:cubicBezTo>
                <a:cubicBezTo>
                  <a:pt x="3649739" y="2930361"/>
                  <a:pt x="3678159" y="2903273"/>
                  <a:pt x="3700806" y="2896168"/>
                </a:cubicBezTo>
                <a:cubicBezTo>
                  <a:pt x="3723453" y="2889063"/>
                  <a:pt x="3755426" y="2909490"/>
                  <a:pt x="3770080" y="2896168"/>
                </a:cubicBezTo>
                <a:cubicBezTo>
                  <a:pt x="3784734" y="2882847"/>
                  <a:pt x="3777628" y="2841993"/>
                  <a:pt x="3788730" y="2816237"/>
                </a:cubicBezTo>
                <a:cubicBezTo>
                  <a:pt x="3799832" y="2790481"/>
                  <a:pt x="3821591" y="2756733"/>
                  <a:pt x="3836689" y="2741635"/>
                </a:cubicBezTo>
                <a:cubicBezTo>
                  <a:pt x="3851786" y="2726537"/>
                  <a:pt x="3869549" y="2739859"/>
                  <a:pt x="3879318" y="2725649"/>
                </a:cubicBezTo>
                <a:cubicBezTo>
                  <a:pt x="3889088" y="2711439"/>
                  <a:pt x="3888644" y="2674138"/>
                  <a:pt x="3895305" y="2656375"/>
                </a:cubicBezTo>
                <a:cubicBezTo>
                  <a:pt x="3901965" y="2638613"/>
                  <a:pt x="3910625" y="2628843"/>
                  <a:pt x="3919284" y="2619074"/>
                </a:cubicBezTo>
                <a:lnTo>
                  <a:pt x="3949003" y="2630962"/>
                </a:lnTo>
                <a:lnTo>
                  <a:pt x="3904185" y="2467204"/>
                </a:lnTo>
                <a:lnTo>
                  <a:pt x="3868660" y="2465428"/>
                </a:lnTo>
                <a:lnTo>
                  <a:pt x="3694191" y="2363095"/>
                </a:lnTo>
                <a:lnTo>
                  <a:pt x="3689259" y="2368150"/>
                </a:lnTo>
                <a:lnTo>
                  <a:pt x="3666168" y="2416109"/>
                </a:lnTo>
                <a:lnTo>
                  <a:pt x="3646630" y="2430319"/>
                </a:lnTo>
                <a:lnTo>
                  <a:pt x="3634196" y="2394794"/>
                </a:lnTo>
                <a:lnTo>
                  <a:pt x="3635972" y="2371703"/>
                </a:lnTo>
                <a:cubicBezTo>
                  <a:pt x="3626499" y="2373479"/>
                  <a:pt x="3615841" y="2371999"/>
                  <a:pt x="3607552" y="2377032"/>
                </a:cubicBezTo>
                <a:cubicBezTo>
                  <a:pt x="3599263" y="2382064"/>
                  <a:pt x="3596006" y="2393314"/>
                  <a:pt x="3586237" y="2401899"/>
                </a:cubicBezTo>
                <a:cubicBezTo>
                  <a:pt x="3576468" y="2410484"/>
                  <a:pt x="3562702" y="2419513"/>
                  <a:pt x="3548936" y="2428543"/>
                </a:cubicBezTo>
                <a:cubicBezTo>
                  <a:pt x="3550120" y="2420253"/>
                  <a:pt x="3554857" y="2412557"/>
                  <a:pt x="3552489" y="2403675"/>
                </a:cubicBezTo>
                <a:cubicBezTo>
                  <a:pt x="3550120" y="2394794"/>
                  <a:pt x="3536206" y="2385321"/>
                  <a:pt x="3534726" y="2375255"/>
                </a:cubicBezTo>
                <a:cubicBezTo>
                  <a:pt x="3533246" y="2365190"/>
                  <a:pt x="3546864" y="2348316"/>
                  <a:pt x="3543607" y="2343283"/>
                </a:cubicBezTo>
                <a:cubicBezTo>
                  <a:pt x="3540351" y="2338250"/>
                  <a:pt x="3522292" y="2348316"/>
                  <a:pt x="3515187" y="2345059"/>
                </a:cubicBezTo>
                <a:cubicBezTo>
                  <a:pt x="3508082" y="2341803"/>
                  <a:pt x="3503642" y="2328777"/>
                  <a:pt x="3500977" y="2323744"/>
                </a:cubicBezTo>
                <a:cubicBezTo>
                  <a:pt x="3498313" y="2318712"/>
                  <a:pt x="3509267" y="2316343"/>
                  <a:pt x="3499201" y="2314863"/>
                </a:cubicBezTo>
                <a:cubicBezTo>
                  <a:pt x="3489136" y="2313383"/>
                  <a:pt x="3460124" y="2314271"/>
                  <a:pt x="3440585" y="2314863"/>
                </a:cubicBezTo>
                <a:cubicBezTo>
                  <a:pt x="3421046" y="2315455"/>
                  <a:pt x="3396179" y="2323152"/>
                  <a:pt x="3381969" y="2318416"/>
                </a:cubicBezTo>
                <a:cubicBezTo>
                  <a:pt x="3367759" y="2313679"/>
                  <a:pt x="3361542" y="2300061"/>
                  <a:pt x="3355325" y="2286443"/>
                </a:cubicBezTo>
                <a:cubicBezTo>
                  <a:pt x="3377825" y="2288219"/>
                  <a:pt x="3407132" y="2297397"/>
                  <a:pt x="3422823" y="2291772"/>
                </a:cubicBezTo>
                <a:cubicBezTo>
                  <a:pt x="3438513" y="2286147"/>
                  <a:pt x="3449170" y="2266313"/>
                  <a:pt x="3449466" y="2252695"/>
                </a:cubicBezTo>
                <a:cubicBezTo>
                  <a:pt x="3449762" y="2239076"/>
                  <a:pt x="3429928" y="2221314"/>
                  <a:pt x="3424599" y="2210065"/>
                </a:cubicBezTo>
                <a:cubicBezTo>
                  <a:pt x="3419270" y="2198815"/>
                  <a:pt x="3421342" y="2186085"/>
                  <a:pt x="3417494" y="2185197"/>
                </a:cubicBezTo>
                <a:cubicBezTo>
                  <a:pt x="3405652" y="2195855"/>
                  <a:pt x="3395883" y="2209769"/>
                  <a:pt x="3381969" y="2217170"/>
                </a:cubicBezTo>
                <a:cubicBezTo>
                  <a:pt x="3368055" y="2224571"/>
                  <a:pt x="3341707" y="2253582"/>
                  <a:pt x="3334010" y="2229603"/>
                </a:cubicBezTo>
                <a:lnTo>
                  <a:pt x="3334035" y="2227500"/>
                </a:lnTo>
                <a:lnTo>
                  <a:pt x="3296817" y="2236985"/>
                </a:lnTo>
                <a:lnTo>
                  <a:pt x="3296709" y="2240261"/>
                </a:lnTo>
                <a:cubicBezTo>
                  <a:pt x="3286644" y="2239076"/>
                  <a:pt x="3280723" y="2240261"/>
                  <a:pt x="3266513" y="2236708"/>
                </a:cubicBezTo>
                <a:cubicBezTo>
                  <a:pt x="3252303" y="2233156"/>
                  <a:pt x="3230100" y="2226347"/>
                  <a:pt x="3211450" y="2218946"/>
                </a:cubicBezTo>
                <a:cubicBezTo>
                  <a:pt x="3192799" y="2211545"/>
                  <a:pt x="3172076" y="2205328"/>
                  <a:pt x="3154610" y="2192302"/>
                </a:cubicBezTo>
                <a:lnTo>
                  <a:pt x="3106651" y="2140791"/>
                </a:lnTo>
                <a:cubicBezTo>
                  <a:pt x="3102507" y="2147896"/>
                  <a:pt x="3103099" y="2156481"/>
                  <a:pt x="3094218" y="2162106"/>
                </a:cubicBezTo>
                <a:cubicBezTo>
                  <a:pt x="3085336" y="2167731"/>
                  <a:pt x="3053364" y="2174540"/>
                  <a:pt x="3053364" y="2174540"/>
                </a:cubicBezTo>
                <a:cubicBezTo>
                  <a:pt x="3036193" y="2179573"/>
                  <a:pt x="3009254" y="2186086"/>
                  <a:pt x="2991195" y="2192302"/>
                </a:cubicBezTo>
                <a:cubicBezTo>
                  <a:pt x="2973137" y="2198519"/>
                  <a:pt x="2959075" y="2205180"/>
                  <a:pt x="2945013" y="2211841"/>
                </a:cubicBezTo>
                <a:cubicBezTo>
                  <a:pt x="2945013" y="2200592"/>
                  <a:pt x="2948566" y="2185197"/>
                  <a:pt x="2945013" y="2178092"/>
                </a:cubicBezTo>
                <a:cubicBezTo>
                  <a:pt x="2941461" y="2170987"/>
                  <a:pt x="2933171" y="2167731"/>
                  <a:pt x="2923698" y="2169211"/>
                </a:cubicBezTo>
                <a:cubicBezTo>
                  <a:pt x="2914225" y="2170691"/>
                  <a:pt x="2900607" y="2181645"/>
                  <a:pt x="2888173" y="2186974"/>
                </a:cubicBezTo>
                <a:cubicBezTo>
                  <a:pt x="2875740" y="2192302"/>
                  <a:pt x="2855609" y="2191710"/>
                  <a:pt x="2849096" y="2201183"/>
                </a:cubicBezTo>
                <a:cubicBezTo>
                  <a:pt x="2842583" y="2210657"/>
                  <a:pt x="2852056" y="2224571"/>
                  <a:pt x="2849096" y="2243813"/>
                </a:cubicBezTo>
                <a:cubicBezTo>
                  <a:pt x="2846135" y="2263056"/>
                  <a:pt x="2838734" y="2297693"/>
                  <a:pt x="2831333" y="2316639"/>
                </a:cubicBezTo>
                <a:cubicBezTo>
                  <a:pt x="2823932" y="2335586"/>
                  <a:pt x="2811795" y="2346540"/>
                  <a:pt x="2804690" y="2357493"/>
                </a:cubicBezTo>
                <a:lnTo>
                  <a:pt x="2799972" y="2364802"/>
                </a:lnTo>
                <a:lnTo>
                  <a:pt x="2794032" y="2393018"/>
                </a:lnTo>
                <a:lnTo>
                  <a:pt x="2838438" y="2369927"/>
                </a:lnTo>
                <a:lnTo>
                  <a:pt x="2845543" y="2389465"/>
                </a:lnTo>
                <a:lnTo>
                  <a:pt x="2678576" y="2451634"/>
                </a:lnTo>
                <a:lnTo>
                  <a:pt x="2675024" y="2393018"/>
                </a:lnTo>
                <a:cubicBezTo>
                  <a:pt x="2680649" y="2392130"/>
                  <a:pt x="2699595" y="2411965"/>
                  <a:pt x="2708773" y="2401899"/>
                </a:cubicBezTo>
                <a:cubicBezTo>
                  <a:pt x="2717950" y="2391833"/>
                  <a:pt x="2724019" y="2362229"/>
                  <a:pt x="2730087" y="2332626"/>
                </a:cubicBezTo>
                <a:lnTo>
                  <a:pt x="2738161" y="2320964"/>
                </a:lnTo>
                <a:cubicBezTo>
                  <a:pt x="2735055" y="2315274"/>
                  <a:pt x="2731263" y="2310766"/>
                  <a:pt x="2730087" y="2300653"/>
                </a:cubicBezTo>
                <a:cubicBezTo>
                  <a:pt x="2728607" y="2287923"/>
                  <a:pt x="2728015" y="2265424"/>
                  <a:pt x="2731864" y="2249142"/>
                </a:cubicBezTo>
                <a:cubicBezTo>
                  <a:pt x="2735712" y="2232860"/>
                  <a:pt x="2746666" y="2210953"/>
                  <a:pt x="2753179" y="2202960"/>
                </a:cubicBezTo>
                <a:cubicBezTo>
                  <a:pt x="2759692" y="2194967"/>
                  <a:pt x="2767980" y="2202960"/>
                  <a:pt x="2770941" y="2201183"/>
                </a:cubicBezTo>
                <a:cubicBezTo>
                  <a:pt x="2769165" y="2191710"/>
                  <a:pt x="2767980" y="2189342"/>
                  <a:pt x="2765612" y="2172764"/>
                </a:cubicBezTo>
                <a:cubicBezTo>
                  <a:pt x="2763244" y="2156185"/>
                  <a:pt x="2758211" y="2127173"/>
                  <a:pt x="2756731" y="2101714"/>
                </a:cubicBezTo>
                <a:cubicBezTo>
                  <a:pt x="2755251" y="2076255"/>
                  <a:pt x="2758803" y="2041913"/>
                  <a:pt x="2756731" y="2020007"/>
                </a:cubicBezTo>
                <a:cubicBezTo>
                  <a:pt x="2754659" y="1998100"/>
                  <a:pt x="2750218" y="1985962"/>
                  <a:pt x="2744297" y="1970272"/>
                </a:cubicBezTo>
                <a:cubicBezTo>
                  <a:pt x="2738377" y="1954582"/>
                  <a:pt x="2712029" y="1947477"/>
                  <a:pt x="2721206" y="1929418"/>
                </a:cubicBezTo>
                <a:cubicBezTo>
                  <a:pt x="2730383" y="1911360"/>
                  <a:pt x="2774494" y="1878203"/>
                  <a:pt x="2799361" y="1861921"/>
                </a:cubicBezTo>
                <a:cubicBezTo>
                  <a:pt x="2824228" y="1845639"/>
                  <a:pt x="2841399" y="1840014"/>
                  <a:pt x="2870411" y="1831725"/>
                </a:cubicBezTo>
                <a:cubicBezTo>
                  <a:pt x="2899423" y="1823435"/>
                  <a:pt x="2935540" y="1816330"/>
                  <a:pt x="2973433" y="1812186"/>
                </a:cubicBezTo>
                <a:cubicBezTo>
                  <a:pt x="3011326" y="1808041"/>
                  <a:pt x="3055140" y="1808041"/>
                  <a:pt x="3097770" y="1806857"/>
                </a:cubicBezTo>
                <a:cubicBezTo>
                  <a:pt x="3140400" y="1805673"/>
                  <a:pt x="3200792" y="1809522"/>
                  <a:pt x="3229212" y="1805081"/>
                </a:cubicBezTo>
                <a:cubicBezTo>
                  <a:pt x="3257632" y="1800640"/>
                  <a:pt x="3258816" y="1785838"/>
                  <a:pt x="3268289" y="1780213"/>
                </a:cubicBezTo>
                <a:lnTo>
                  <a:pt x="3381969" y="1783766"/>
                </a:lnTo>
                <a:cubicBezTo>
                  <a:pt x="3409797" y="1784950"/>
                  <a:pt x="3445914" y="1791463"/>
                  <a:pt x="3465453" y="1787318"/>
                </a:cubicBezTo>
                <a:cubicBezTo>
                  <a:pt x="3484991" y="1783174"/>
                  <a:pt x="3491504" y="1762747"/>
                  <a:pt x="3499201" y="1758898"/>
                </a:cubicBezTo>
                <a:lnTo>
                  <a:pt x="3524069" y="1781990"/>
                </a:lnTo>
                <a:lnTo>
                  <a:pt x="3570251" y="1787318"/>
                </a:lnTo>
                <a:lnTo>
                  <a:pt x="3572027" y="1744689"/>
                </a:lnTo>
                <a:cubicBezTo>
                  <a:pt x="3593934" y="1752385"/>
                  <a:pt x="3607848" y="1752682"/>
                  <a:pt x="3637748" y="1767780"/>
                </a:cubicBezTo>
                <a:cubicBezTo>
                  <a:pt x="3667648" y="1782877"/>
                  <a:pt x="3720047" y="1816330"/>
                  <a:pt x="3751428" y="1835277"/>
                </a:cubicBezTo>
                <a:cubicBezTo>
                  <a:pt x="3782808" y="1854224"/>
                  <a:pt x="3801163" y="1874354"/>
                  <a:pt x="3826030" y="1881459"/>
                </a:cubicBezTo>
                <a:cubicBezTo>
                  <a:pt x="3850898" y="1888565"/>
                  <a:pt x="3875765" y="1883236"/>
                  <a:pt x="3900632" y="1877907"/>
                </a:cubicBezTo>
                <a:lnTo>
                  <a:pt x="3893527" y="1916984"/>
                </a:lnTo>
                <a:lnTo>
                  <a:pt x="3921947" y="1948957"/>
                </a:lnTo>
                <a:lnTo>
                  <a:pt x="3916461" y="1966788"/>
                </a:lnTo>
                <a:lnTo>
                  <a:pt x="3937934" y="1969856"/>
                </a:lnTo>
                <a:cubicBezTo>
                  <a:pt x="3951107" y="1962602"/>
                  <a:pt x="3964281" y="1955350"/>
                  <a:pt x="3978787" y="1948541"/>
                </a:cubicBezTo>
                <a:lnTo>
                  <a:pt x="3987478" y="1944679"/>
                </a:lnTo>
                <a:cubicBezTo>
                  <a:pt x="3986526" y="1953961"/>
                  <a:pt x="3994453" y="1975545"/>
                  <a:pt x="3998326" y="1984066"/>
                </a:cubicBezTo>
                <a:cubicBezTo>
                  <a:pt x="4002766" y="1993835"/>
                  <a:pt x="4010760" y="2001828"/>
                  <a:pt x="4014312" y="2000052"/>
                </a:cubicBezTo>
                <a:cubicBezTo>
                  <a:pt x="4017865" y="1998274"/>
                  <a:pt x="4018753" y="1981993"/>
                  <a:pt x="4019641" y="1973408"/>
                </a:cubicBezTo>
                <a:lnTo>
                  <a:pt x="4019641" y="1948541"/>
                </a:lnTo>
                <a:cubicBezTo>
                  <a:pt x="4019080" y="1944801"/>
                  <a:pt x="4007887" y="1940588"/>
                  <a:pt x="3998784" y="1939811"/>
                </a:cubicBezTo>
                <a:cubicBezTo>
                  <a:pt x="4011945" y="1934237"/>
                  <a:pt x="4024970" y="1929002"/>
                  <a:pt x="4024970" y="1929002"/>
                </a:cubicBezTo>
                <a:lnTo>
                  <a:pt x="4036649" y="1923997"/>
                </a:lnTo>
                <a:lnTo>
                  <a:pt x="4026745" y="1889924"/>
                </a:lnTo>
                <a:lnTo>
                  <a:pt x="3987668" y="1882819"/>
                </a:lnTo>
                <a:cubicBezTo>
                  <a:pt x="3993589" y="1862688"/>
                  <a:pt x="4009575" y="1851438"/>
                  <a:pt x="4005430" y="1822427"/>
                </a:cubicBezTo>
                <a:cubicBezTo>
                  <a:pt x="4001286" y="1793415"/>
                  <a:pt x="3971682" y="1738351"/>
                  <a:pt x="3962800" y="1708747"/>
                </a:cubicBezTo>
                <a:cubicBezTo>
                  <a:pt x="3953919" y="1679143"/>
                  <a:pt x="3957472" y="1657828"/>
                  <a:pt x="3952143" y="1644802"/>
                </a:cubicBezTo>
                <a:cubicBezTo>
                  <a:pt x="3946814" y="1631776"/>
                  <a:pt x="3937933" y="1640065"/>
                  <a:pt x="3930828" y="1630592"/>
                </a:cubicBezTo>
                <a:cubicBezTo>
                  <a:pt x="3923723" y="1621119"/>
                  <a:pt x="3913066" y="1598620"/>
                  <a:pt x="3909513" y="1587962"/>
                </a:cubicBezTo>
                <a:cubicBezTo>
                  <a:pt x="3905961" y="1577305"/>
                  <a:pt x="3913066" y="1577305"/>
                  <a:pt x="3909513" y="1566647"/>
                </a:cubicBezTo>
                <a:cubicBezTo>
                  <a:pt x="3905961" y="1555990"/>
                  <a:pt x="3892935" y="1534083"/>
                  <a:pt x="3888198" y="1524017"/>
                </a:cubicBezTo>
                <a:cubicBezTo>
                  <a:pt x="3883461" y="1513952"/>
                  <a:pt x="3882277" y="1510103"/>
                  <a:pt x="3881093" y="1506255"/>
                </a:cubicBezTo>
                <a:cubicBezTo>
                  <a:pt x="3842016" y="1479019"/>
                  <a:pt x="3813596" y="1453560"/>
                  <a:pt x="3763861" y="1424548"/>
                </a:cubicBezTo>
                <a:cubicBezTo>
                  <a:pt x="3714126" y="1395536"/>
                  <a:pt x="3640116" y="1357642"/>
                  <a:pt x="3582684" y="1332183"/>
                </a:cubicBezTo>
                <a:cubicBezTo>
                  <a:pt x="3525252" y="1306724"/>
                  <a:pt x="3475518" y="1291329"/>
                  <a:pt x="3419270" y="1271791"/>
                </a:cubicBezTo>
                <a:cubicBezTo>
                  <a:pt x="3363022" y="1252252"/>
                  <a:pt x="3316839" y="1233305"/>
                  <a:pt x="3245198" y="1214951"/>
                </a:cubicBezTo>
                <a:cubicBezTo>
                  <a:pt x="3173556" y="1196597"/>
                  <a:pt x="3061060" y="1174689"/>
                  <a:pt x="2989419" y="1161664"/>
                </a:cubicBezTo>
                <a:cubicBezTo>
                  <a:pt x="2917777" y="1148638"/>
                  <a:pt x="2878107" y="1144493"/>
                  <a:pt x="2815347" y="1136796"/>
                </a:cubicBezTo>
                <a:cubicBezTo>
                  <a:pt x="2752586" y="1129099"/>
                  <a:pt x="2699299" y="1120810"/>
                  <a:pt x="2612855" y="1115481"/>
                </a:cubicBezTo>
                <a:cubicBezTo>
                  <a:pt x="2548022" y="1111485"/>
                  <a:pt x="2479192" y="1103825"/>
                  <a:pt x="2391379" y="1102992"/>
                </a:cubicBezTo>
                <a:close/>
                <a:moveTo>
                  <a:pt x="2297982" y="340372"/>
                </a:moveTo>
                <a:cubicBezTo>
                  <a:pt x="2296517" y="339973"/>
                  <a:pt x="2295351" y="340150"/>
                  <a:pt x="2294552" y="341039"/>
                </a:cubicBezTo>
                <a:cubicBezTo>
                  <a:pt x="2288157" y="348144"/>
                  <a:pt x="2308051" y="401431"/>
                  <a:pt x="2311604" y="430562"/>
                </a:cubicBezTo>
                <a:cubicBezTo>
                  <a:pt x="2315156" y="459692"/>
                  <a:pt x="2324393" y="498059"/>
                  <a:pt x="2315867" y="515821"/>
                </a:cubicBezTo>
                <a:cubicBezTo>
                  <a:pt x="2307341" y="533584"/>
                  <a:pt x="2275368" y="524347"/>
                  <a:pt x="2260448" y="537136"/>
                </a:cubicBezTo>
                <a:cubicBezTo>
                  <a:pt x="2245527" y="549925"/>
                  <a:pt x="2214976" y="586160"/>
                  <a:pt x="2226344" y="592555"/>
                </a:cubicBezTo>
                <a:cubicBezTo>
                  <a:pt x="2237712" y="598949"/>
                  <a:pt x="2289578" y="574793"/>
                  <a:pt x="2328656" y="575503"/>
                </a:cubicBezTo>
                <a:cubicBezTo>
                  <a:pt x="2367733" y="576214"/>
                  <a:pt x="2429546" y="590423"/>
                  <a:pt x="2460808" y="596818"/>
                </a:cubicBezTo>
                <a:cubicBezTo>
                  <a:pt x="2488018" y="602383"/>
                  <a:pt x="2514150" y="599337"/>
                  <a:pt x="2515181" y="609181"/>
                </a:cubicBezTo>
                <a:lnTo>
                  <a:pt x="2545357" y="611028"/>
                </a:lnTo>
                <a:lnTo>
                  <a:pt x="2546334" y="611587"/>
                </a:lnTo>
                <a:lnTo>
                  <a:pt x="2560230" y="589523"/>
                </a:lnTo>
                <a:lnTo>
                  <a:pt x="2558857" y="584029"/>
                </a:lnTo>
                <a:lnTo>
                  <a:pt x="2507701" y="541399"/>
                </a:lnTo>
                <a:lnTo>
                  <a:pt x="2469334" y="520084"/>
                </a:lnTo>
                <a:lnTo>
                  <a:pt x="2473597" y="490243"/>
                </a:lnTo>
                <a:lnTo>
                  <a:pt x="2529016" y="443351"/>
                </a:lnTo>
                <a:lnTo>
                  <a:pt x="2558857" y="387932"/>
                </a:lnTo>
                <a:lnTo>
                  <a:pt x="2541805" y="358091"/>
                </a:lnTo>
                <a:lnTo>
                  <a:pt x="2511964" y="370880"/>
                </a:lnTo>
                <a:lnTo>
                  <a:pt x="2435230" y="430562"/>
                </a:lnTo>
                <a:lnTo>
                  <a:pt x="2409652" y="434824"/>
                </a:lnTo>
                <a:cubicBezTo>
                  <a:pt x="2389758" y="419194"/>
                  <a:pt x="2369154" y="403563"/>
                  <a:pt x="2349971" y="387932"/>
                </a:cubicBezTo>
                <a:cubicBezTo>
                  <a:pt x="2333185" y="374254"/>
                  <a:pt x="2308240" y="343170"/>
                  <a:pt x="2297982" y="340372"/>
                </a:cubicBezTo>
                <a:close/>
                <a:moveTo>
                  <a:pt x="2482123" y="0"/>
                </a:moveTo>
                <a:cubicBezTo>
                  <a:pt x="2601487" y="0"/>
                  <a:pt x="2737902" y="9236"/>
                  <a:pt x="2835951" y="21315"/>
                </a:cubicBezTo>
                <a:cubicBezTo>
                  <a:pt x="2934000" y="33393"/>
                  <a:pt x="3010734" y="63234"/>
                  <a:pt x="3070415" y="72471"/>
                </a:cubicBezTo>
                <a:cubicBezTo>
                  <a:pt x="3130097" y="81707"/>
                  <a:pt x="3164201" y="65366"/>
                  <a:pt x="3194042" y="76734"/>
                </a:cubicBezTo>
                <a:cubicBezTo>
                  <a:pt x="3223883" y="88102"/>
                  <a:pt x="3211094" y="112969"/>
                  <a:pt x="3249461" y="140678"/>
                </a:cubicBezTo>
                <a:cubicBezTo>
                  <a:pt x="3287828" y="168388"/>
                  <a:pt x="3338983" y="208176"/>
                  <a:pt x="3424243" y="242990"/>
                </a:cubicBezTo>
                <a:cubicBezTo>
                  <a:pt x="3509503" y="277805"/>
                  <a:pt x="3663681" y="320434"/>
                  <a:pt x="3761019" y="349565"/>
                </a:cubicBezTo>
                <a:cubicBezTo>
                  <a:pt x="3858357" y="378695"/>
                  <a:pt x="3925855" y="377274"/>
                  <a:pt x="4008272" y="417772"/>
                </a:cubicBezTo>
                <a:cubicBezTo>
                  <a:pt x="4090690" y="458271"/>
                  <a:pt x="4193712" y="552057"/>
                  <a:pt x="4255526" y="592555"/>
                </a:cubicBezTo>
                <a:cubicBezTo>
                  <a:pt x="4317339" y="633053"/>
                  <a:pt x="4333680" y="625238"/>
                  <a:pt x="4379152" y="660763"/>
                </a:cubicBezTo>
                <a:cubicBezTo>
                  <a:pt x="4424624" y="696288"/>
                  <a:pt x="4482885" y="737496"/>
                  <a:pt x="4528357" y="805704"/>
                </a:cubicBezTo>
                <a:cubicBezTo>
                  <a:pt x="4573829" y="873912"/>
                  <a:pt x="4600117" y="989013"/>
                  <a:pt x="4651983" y="1070009"/>
                </a:cubicBezTo>
                <a:cubicBezTo>
                  <a:pt x="4703850" y="1151006"/>
                  <a:pt x="4799056" y="1232713"/>
                  <a:pt x="4839555" y="1291685"/>
                </a:cubicBezTo>
                <a:cubicBezTo>
                  <a:pt x="4880053" y="1350656"/>
                  <a:pt x="4885027" y="1374813"/>
                  <a:pt x="4894974" y="1423837"/>
                </a:cubicBezTo>
                <a:cubicBezTo>
                  <a:pt x="4904920" y="1472862"/>
                  <a:pt x="4887869" y="1519754"/>
                  <a:pt x="4899236" y="1585831"/>
                </a:cubicBezTo>
                <a:cubicBezTo>
                  <a:pt x="4910604" y="1651907"/>
                  <a:pt x="4959629" y="1735035"/>
                  <a:pt x="4963181" y="1820295"/>
                </a:cubicBezTo>
                <a:cubicBezTo>
                  <a:pt x="4966441" y="1898535"/>
                  <a:pt x="4994830" y="1986347"/>
                  <a:pt x="4937239" y="2073362"/>
                </a:cubicBezTo>
                <a:cubicBezTo>
                  <a:pt x="4933425" y="2109935"/>
                  <a:pt x="4930317" y="2141568"/>
                  <a:pt x="4929077" y="2159913"/>
                </a:cubicBezTo>
                <a:cubicBezTo>
                  <a:pt x="4928071" y="2174812"/>
                  <a:pt x="4929802" y="2180194"/>
                  <a:pt x="4932251" y="2181001"/>
                </a:cubicBezTo>
                <a:cubicBezTo>
                  <a:pt x="4917311" y="2194853"/>
                  <a:pt x="4876465" y="2218865"/>
                  <a:pt x="4865133" y="2234515"/>
                </a:cubicBezTo>
                <a:cubicBezTo>
                  <a:pt x="4852699" y="2251686"/>
                  <a:pt x="4850923" y="2263527"/>
                  <a:pt x="4861580" y="2280698"/>
                </a:cubicBezTo>
                <a:cubicBezTo>
                  <a:pt x="4872238" y="2297868"/>
                  <a:pt x="4921972" y="2325104"/>
                  <a:pt x="4929077" y="2337537"/>
                </a:cubicBezTo>
                <a:cubicBezTo>
                  <a:pt x="4936182" y="2349971"/>
                  <a:pt x="4916052" y="2357076"/>
                  <a:pt x="4904210" y="2355300"/>
                </a:cubicBezTo>
                <a:cubicBezTo>
                  <a:pt x="4892368" y="2353524"/>
                  <a:pt x="4868685" y="2333985"/>
                  <a:pt x="4858028" y="2326880"/>
                </a:cubicBezTo>
                <a:cubicBezTo>
                  <a:pt x="4847370" y="2319775"/>
                  <a:pt x="4849738" y="2307341"/>
                  <a:pt x="4840265" y="2312670"/>
                </a:cubicBezTo>
                <a:cubicBezTo>
                  <a:pt x="4830792" y="2317999"/>
                  <a:pt x="4804740" y="2339314"/>
                  <a:pt x="4801188" y="2358852"/>
                </a:cubicBezTo>
                <a:cubicBezTo>
                  <a:pt x="4797635" y="2378391"/>
                  <a:pt x="4810069" y="2410363"/>
                  <a:pt x="4818950" y="2429902"/>
                </a:cubicBezTo>
                <a:cubicBezTo>
                  <a:pt x="4827831" y="2449441"/>
                  <a:pt x="4843226" y="2457730"/>
                  <a:pt x="4854475" y="2476085"/>
                </a:cubicBezTo>
                <a:cubicBezTo>
                  <a:pt x="4865724" y="2494439"/>
                  <a:pt x="4870461" y="2518122"/>
                  <a:pt x="4886448" y="2540029"/>
                </a:cubicBezTo>
                <a:cubicBezTo>
                  <a:pt x="4902434" y="2561936"/>
                  <a:pt x="4935590" y="2588580"/>
                  <a:pt x="4950392" y="2607527"/>
                </a:cubicBezTo>
                <a:cubicBezTo>
                  <a:pt x="4965194" y="2626473"/>
                  <a:pt x="4964602" y="2653117"/>
                  <a:pt x="4975260" y="2653709"/>
                </a:cubicBezTo>
                <a:cubicBezTo>
                  <a:pt x="4985917" y="2654301"/>
                  <a:pt x="5001312" y="2608711"/>
                  <a:pt x="5014337" y="2611079"/>
                </a:cubicBezTo>
                <a:cubicBezTo>
                  <a:pt x="5027363" y="2613447"/>
                  <a:pt x="5036836" y="2637131"/>
                  <a:pt x="5053415" y="2667919"/>
                </a:cubicBezTo>
                <a:cubicBezTo>
                  <a:pt x="5069993" y="2698707"/>
                  <a:pt x="5106110" y="2762060"/>
                  <a:pt x="5113807" y="2795808"/>
                </a:cubicBezTo>
                <a:cubicBezTo>
                  <a:pt x="5118850" y="2817920"/>
                  <a:pt x="5117285" y="2831644"/>
                  <a:pt x="5110586" y="2845567"/>
                </a:cubicBezTo>
                <a:cubicBezTo>
                  <a:pt x="5112536" y="2849745"/>
                  <a:pt x="5113060" y="2854240"/>
                  <a:pt x="5112920" y="2858867"/>
                </a:cubicBezTo>
                <a:cubicBezTo>
                  <a:pt x="5112033" y="2888175"/>
                  <a:pt x="5069403" y="2929029"/>
                  <a:pt x="5070291" y="2954784"/>
                </a:cubicBezTo>
                <a:lnTo>
                  <a:pt x="5118249" y="3013400"/>
                </a:lnTo>
                <a:lnTo>
                  <a:pt x="5104927" y="3026722"/>
                </a:lnTo>
                <a:lnTo>
                  <a:pt x="5075619" y="3005407"/>
                </a:lnTo>
                <a:cubicBezTo>
                  <a:pt x="5067626" y="3016953"/>
                  <a:pt x="5053416" y="3016953"/>
                  <a:pt x="5051640" y="3040044"/>
                </a:cubicBezTo>
                <a:cubicBezTo>
                  <a:pt x="5049863" y="3063135"/>
                  <a:pt x="5061854" y="3053810"/>
                  <a:pt x="5064962" y="3143954"/>
                </a:cubicBezTo>
                <a:cubicBezTo>
                  <a:pt x="5068070" y="3234098"/>
                  <a:pt x="5076951" y="3462790"/>
                  <a:pt x="5070291" y="3580910"/>
                </a:cubicBezTo>
                <a:cubicBezTo>
                  <a:pt x="5063630" y="3699030"/>
                  <a:pt x="5050752" y="3770524"/>
                  <a:pt x="5024996" y="3852676"/>
                </a:cubicBezTo>
                <a:cubicBezTo>
                  <a:pt x="5000537" y="3930692"/>
                  <a:pt x="4949646" y="4022326"/>
                  <a:pt x="4920045" y="4066972"/>
                </a:cubicBezTo>
                <a:cubicBezTo>
                  <a:pt x="4923885" y="4072313"/>
                  <a:pt x="4927752" y="4077233"/>
                  <a:pt x="4931744" y="4081811"/>
                </a:cubicBezTo>
                <a:cubicBezTo>
                  <a:pt x="4961940" y="4116448"/>
                  <a:pt x="4929079" y="4114672"/>
                  <a:pt x="4929079" y="4148421"/>
                </a:cubicBezTo>
                <a:cubicBezTo>
                  <a:pt x="4929079" y="4182170"/>
                  <a:pt x="4933520" y="4239009"/>
                  <a:pt x="4931744" y="4284303"/>
                </a:cubicBezTo>
                <a:cubicBezTo>
                  <a:pt x="4929967" y="4329597"/>
                  <a:pt x="4923306" y="4389102"/>
                  <a:pt x="4918421" y="4420186"/>
                </a:cubicBezTo>
                <a:cubicBezTo>
                  <a:pt x="4913537" y="4451271"/>
                  <a:pt x="4906876" y="4463704"/>
                  <a:pt x="4902435" y="4470809"/>
                </a:cubicBezTo>
                <a:cubicBezTo>
                  <a:pt x="4897106" y="4466369"/>
                  <a:pt x="4894442" y="4457043"/>
                  <a:pt x="4886449" y="4457487"/>
                </a:cubicBezTo>
                <a:cubicBezTo>
                  <a:pt x="4878456" y="4457932"/>
                  <a:pt x="4862914" y="4470809"/>
                  <a:pt x="4854477" y="4473474"/>
                </a:cubicBezTo>
                <a:lnTo>
                  <a:pt x="4835826" y="4473474"/>
                </a:lnTo>
                <a:cubicBezTo>
                  <a:pt x="4837603" y="4495676"/>
                  <a:pt x="4842487" y="4503670"/>
                  <a:pt x="4841155" y="4540082"/>
                </a:cubicBezTo>
                <a:cubicBezTo>
                  <a:pt x="4839823" y="4576495"/>
                  <a:pt x="4840267" y="4646213"/>
                  <a:pt x="4827833" y="4691952"/>
                </a:cubicBezTo>
                <a:cubicBezTo>
                  <a:pt x="4815399" y="4737690"/>
                  <a:pt x="4800301" y="4777211"/>
                  <a:pt x="4766553" y="4814512"/>
                </a:cubicBezTo>
                <a:cubicBezTo>
                  <a:pt x="4732804" y="4851814"/>
                  <a:pt x="4650209" y="4899328"/>
                  <a:pt x="4625341" y="4915758"/>
                </a:cubicBezTo>
                <a:lnTo>
                  <a:pt x="4601362" y="4859806"/>
                </a:lnTo>
                <a:cubicBezTo>
                  <a:pt x="4618236" y="4844709"/>
                  <a:pt x="4639995" y="4833607"/>
                  <a:pt x="4651985" y="4814512"/>
                </a:cubicBezTo>
                <a:cubicBezTo>
                  <a:pt x="4663974" y="4795418"/>
                  <a:pt x="4671968" y="4765222"/>
                  <a:pt x="4673300" y="4745239"/>
                </a:cubicBezTo>
                <a:cubicBezTo>
                  <a:pt x="4674632" y="4725256"/>
                  <a:pt x="4667305" y="4709936"/>
                  <a:pt x="4659978" y="4694616"/>
                </a:cubicBezTo>
                <a:cubicBezTo>
                  <a:pt x="4643104" y="4699944"/>
                  <a:pt x="4621344" y="4700389"/>
                  <a:pt x="4609355" y="4710602"/>
                </a:cubicBezTo>
                <a:cubicBezTo>
                  <a:pt x="4597365" y="4720815"/>
                  <a:pt x="4599142" y="4743463"/>
                  <a:pt x="4588040" y="4755896"/>
                </a:cubicBezTo>
                <a:cubicBezTo>
                  <a:pt x="4576938" y="4768330"/>
                  <a:pt x="4559842" y="4776767"/>
                  <a:pt x="4542746" y="4785204"/>
                </a:cubicBezTo>
                <a:cubicBezTo>
                  <a:pt x="4549851" y="4776323"/>
                  <a:pt x="4560953" y="4773215"/>
                  <a:pt x="4564061" y="4758560"/>
                </a:cubicBezTo>
                <a:cubicBezTo>
                  <a:pt x="4567169" y="4743906"/>
                  <a:pt x="4565837" y="4705273"/>
                  <a:pt x="4561396" y="4697280"/>
                </a:cubicBezTo>
                <a:cubicBezTo>
                  <a:pt x="4541858" y="4706162"/>
                  <a:pt x="4526759" y="4718595"/>
                  <a:pt x="4502780" y="4723924"/>
                </a:cubicBezTo>
                <a:lnTo>
                  <a:pt x="4429698" y="4728492"/>
                </a:lnTo>
                <a:lnTo>
                  <a:pt x="4412576" y="4737052"/>
                </a:lnTo>
                <a:cubicBezTo>
                  <a:pt x="4415217" y="4737967"/>
                  <a:pt x="4416552" y="4740072"/>
                  <a:pt x="4417521" y="4742574"/>
                </a:cubicBezTo>
                <a:cubicBezTo>
                  <a:pt x="4422849" y="4756340"/>
                  <a:pt x="4426402" y="4778543"/>
                  <a:pt x="4428178" y="4798526"/>
                </a:cubicBezTo>
                <a:cubicBezTo>
                  <a:pt x="4429954" y="4818509"/>
                  <a:pt x="4436615" y="4846041"/>
                  <a:pt x="4428178" y="4862471"/>
                </a:cubicBezTo>
                <a:cubicBezTo>
                  <a:pt x="4419741" y="4878901"/>
                  <a:pt x="4377555" y="4897108"/>
                  <a:pt x="4377555" y="4897108"/>
                </a:cubicBezTo>
                <a:cubicBezTo>
                  <a:pt x="4355352" y="4912206"/>
                  <a:pt x="4320715" y="4942402"/>
                  <a:pt x="4294960" y="4953059"/>
                </a:cubicBezTo>
                <a:cubicBezTo>
                  <a:pt x="4269320" y="4963669"/>
                  <a:pt x="4246321" y="4962396"/>
                  <a:pt x="4223335" y="4961057"/>
                </a:cubicBezTo>
                <a:cubicBezTo>
                  <a:pt x="4220452" y="4970734"/>
                  <a:pt x="4218348" y="4984515"/>
                  <a:pt x="4217693" y="5006347"/>
                </a:cubicBezTo>
                <a:cubicBezTo>
                  <a:pt x="4216361" y="5050753"/>
                  <a:pt x="4213252" y="5130240"/>
                  <a:pt x="4225686" y="5206174"/>
                </a:cubicBezTo>
                <a:cubicBezTo>
                  <a:pt x="4238120" y="5282108"/>
                  <a:pt x="4259435" y="5398452"/>
                  <a:pt x="4292295" y="5461953"/>
                </a:cubicBezTo>
                <a:lnTo>
                  <a:pt x="4422849" y="5587179"/>
                </a:lnTo>
                <a:cubicBezTo>
                  <a:pt x="4406863" y="5595171"/>
                  <a:pt x="4405975" y="5606717"/>
                  <a:pt x="4374891" y="5611158"/>
                </a:cubicBezTo>
                <a:cubicBezTo>
                  <a:pt x="4343807" y="5615598"/>
                  <a:pt x="4276309" y="5618263"/>
                  <a:pt x="4236343" y="5613822"/>
                </a:cubicBezTo>
                <a:cubicBezTo>
                  <a:pt x="4196378" y="5609382"/>
                  <a:pt x="4154192" y="5589398"/>
                  <a:pt x="4135098" y="5584514"/>
                </a:cubicBezTo>
                <a:cubicBezTo>
                  <a:pt x="4128881" y="5592507"/>
                  <a:pt x="4114671" y="5595616"/>
                  <a:pt x="4116447" y="5608493"/>
                </a:cubicBezTo>
                <a:cubicBezTo>
                  <a:pt x="4118224" y="5621371"/>
                  <a:pt x="4140870" y="5650679"/>
                  <a:pt x="4145755" y="5661781"/>
                </a:cubicBezTo>
                <a:lnTo>
                  <a:pt x="4148503" y="5672188"/>
                </a:lnTo>
                <a:cubicBezTo>
                  <a:pt x="4148197" y="5673992"/>
                  <a:pt x="4146976" y="5674547"/>
                  <a:pt x="4145755" y="5675102"/>
                </a:cubicBezTo>
                <a:cubicBezTo>
                  <a:pt x="4131545" y="5672438"/>
                  <a:pt x="4117335" y="5667998"/>
                  <a:pt x="4103125" y="5667109"/>
                </a:cubicBezTo>
                <a:cubicBezTo>
                  <a:pt x="4088915" y="5666222"/>
                  <a:pt x="4068044" y="5674214"/>
                  <a:pt x="4060495" y="5669774"/>
                </a:cubicBezTo>
                <a:cubicBezTo>
                  <a:pt x="4052946" y="5665333"/>
                  <a:pt x="4061384" y="5643130"/>
                  <a:pt x="4057831" y="5640466"/>
                </a:cubicBezTo>
                <a:cubicBezTo>
                  <a:pt x="4050726" y="5646682"/>
                  <a:pt x="4039181" y="5651567"/>
                  <a:pt x="4036516" y="5659116"/>
                </a:cubicBezTo>
                <a:cubicBezTo>
                  <a:pt x="4033852" y="5666665"/>
                  <a:pt x="4042733" y="5675547"/>
                  <a:pt x="4041845" y="5685760"/>
                </a:cubicBezTo>
                <a:lnTo>
                  <a:pt x="4038111" y="5701527"/>
                </a:lnTo>
                <a:cubicBezTo>
                  <a:pt x="4047573" y="5708434"/>
                  <a:pt x="4064557" y="5719779"/>
                  <a:pt x="4073817" y="5720397"/>
                </a:cubicBezTo>
                <a:cubicBezTo>
                  <a:pt x="4087139" y="5721285"/>
                  <a:pt x="4098685" y="5707963"/>
                  <a:pt x="4111118" y="5701746"/>
                </a:cubicBezTo>
                <a:lnTo>
                  <a:pt x="4132433" y="5731054"/>
                </a:lnTo>
                <a:cubicBezTo>
                  <a:pt x="4138650" y="5730610"/>
                  <a:pt x="4143091" y="5709739"/>
                  <a:pt x="4148419" y="5699082"/>
                </a:cubicBezTo>
                <a:lnTo>
                  <a:pt x="4156412" y="5752369"/>
                </a:lnTo>
                <a:cubicBezTo>
                  <a:pt x="4152416" y="5764803"/>
                  <a:pt x="4135097" y="5768356"/>
                  <a:pt x="4124440" y="5773684"/>
                </a:cubicBezTo>
                <a:cubicBezTo>
                  <a:pt x="4113782" y="5779013"/>
                  <a:pt x="4103125" y="5780789"/>
                  <a:pt x="4092467" y="5784342"/>
                </a:cubicBezTo>
                <a:lnTo>
                  <a:pt x="4105790" y="5826972"/>
                </a:lnTo>
                <a:lnTo>
                  <a:pt x="4052502" y="5877594"/>
                </a:lnTo>
                <a:lnTo>
                  <a:pt x="4055166" y="5898909"/>
                </a:lnTo>
                <a:lnTo>
                  <a:pt x="4081810" y="5882923"/>
                </a:lnTo>
                <a:lnTo>
                  <a:pt x="4092467" y="5893581"/>
                </a:lnTo>
                <a:lnTo>
                  <a:pt x="4073817" y="5922889"/>
                </a:lnTo>
                <a:cubicBezTo>
                  <a:pt x="4062716" y="5927774"/>
                  <a:pt x="4038292" y="5924665"/>
                  <a:pt x="4025859" y="5922889"/>
                </a:cubicBezTo>
                <a:cubicBezTo>
                  <a:pt x="4013425" y="5921113"/>
                  <a:pt x="4004988" y="5911787"/>
                  <a:pt x="3999215" y="5912231"/>
                </a:cubicBezTo>
                <a:cubicBezTo>
                  <a:pt x="3993442" y="5912676"/>
                  <a:pt x="3992998" y="5914451"/>
                  <a:pt x="3991222" y="5925553"/>
                </a:cubicBezTo>
                <a:lnTo>
                  <a:pt x="3988558" y="5978840"/>
                </a:lnTo>
                <a:lnTo>
                  <a:pt x="3956585" y="5946868"/>
                </a:lnTo>
                <a:cubicBezTo>
                  <a:pt x="3949480" y="5955749"/>
                  <a:pt x="3934382" y="5988610"/>
                  <a:pt x="3921948" y="6000155"/>
                </a:cubicBezTo>
                <a:cubicBezTo>
                  <a:pt x="3909514" y="6011701"/>
                  <a:pt x="3893972" y="6015253"/>
                  <a:pt x="3881983" y="6016142"/>
                </a:cubicBezTo>
                <a:cubicBezTo>
                  <a:pt x="3869993" y="6017030"/>
                  <a:pt x="3860668" y="6009037"/>
                  <a:pt x="3850011" y="6005484"/>
                </a:cubicBezTo>
                <a:cubicBezTo>
                  <a:pt x="3847346" y="6009037"/>
                  <a:pt x="3838909" y="6019694"/>
                  <a:pt x="3842017" y="6026799"/>
                </a:cubicBezTo>
                <a:cubicBezTo>
                  <a:pt x="3845125" y="6033904"/>
                  <a:pt x="3859780" y="6041009"/>
                  <a:pt x="3868661" y="6048114"/>
                </a:cubicBezTo>
                <a:cubicBezTo>
                  <a:pt x="3862444" y="6054331"/>
                  <a:pt x="3855783" y="6072094"/>
                  <a:pt x="3826031" y="6077422"/>
                </a:cubicBezTo>
                <a:cubicBezTo>
                  <a:pt x="3800090" y="6082069"/>
                  <a:pt x="3733299" y="6105283"/>
                  <a:pt x="3702991" y="6086849"/>
                </a:cubicBezTo>
                <a:cubicBezTo>
                  <a:pt x="3688611" y="6085343"/>
                  <a:pt x="3677795" y="6083468"/>
                  <a:pt x="3650183" y="6082751"/>
                </a:cubicBezTo>
                <a:cubicBezTo>
                  <a:pt x="3615990" y="6081863"/>
                  <a:pt x="3562259" y="6080975"/>
                  <a:pt x="3508972" y="6082751"/>
                </a:cubicBezTo>
                <a:cubicBezTo>
                  <a:pt x="3455685" y="6084527"/>
                  <a:pt x="3330459" y="6093408"/>
                  <a:pt x="3330459" y="6093408"/>
                </a:cubicBezTo>
                <a:lnTo>
                  <a:pt x="3066687" y="6090744"/>
                </a:lnTo>
                <a:cubicBezTo>
                  <a:pt x="3066687" y="6066765"/>
                  <a:pt x="3068019" y="6035236"/>
                  <a:pt x="3066687" y="6018806"/>
                </a:cubicBezTo>
                <a:cubicBezTo>
                  <a:pt x="3065355" y="6002376"/>
                  <a:pt x="3052033" y="5997935"/>
                  <a:pt x="3058694" y="5992162"/>
                </a:cubicBezTo>
                <a:cubicBezTo>
                  <a:pt x="3065354" y="5986389"/>
                  <a:pt x="3090666" y="5981061"/>
                  <a:pt x="3106652" y="5984169"/>
                </a:cubicBezTo>
                <a:cubicBezTo>
                  <a:pt x="3122639" y="5987277"/>
                  <a:pt x="3143953" y="6009036"/>
                  <a:pt x="3154611" y="6010813"/>
                </a:cubicBezTo>
                <a:lnTo>
                  <a:pt x="3175926" y="5970847"/>
                </a:lnTo>
                <a:lnTo>
                  <a:pt x="3175926" y="6001486"/>
                </a:lnTo>
                <a:lnTo>
                  <a:pt x="3189247" y="5968182"/>
                </a:lnTo>
                <a:lnTo>
                  <a:pt x="3229213" y="5984168"/>
                </a:lnTo>
                <a:lnTo>
                  <a:pt x="3230899" y="5984978"/>
                </a:lnTo>
                <a:lnTo>
                  <a:pt x="3231878" y="5984169"/>
                </a:lnTo>
                <a:lnTo>
                  <a:pt x="3242535" y="5941539"/>
                </a:lnTo>
                <a:lnTo>
                  <a:pt x="3266514" y="5936210"/>
                </a:lnTo>
                <a:cubicBezTo>
                  <a:pt x="3254969" y="5918448"/>
                  <a:pt x="3238983" y="5904682"/>
                  <a:pt x="3231878" y="5882923"/>
                </a:cubicBezTo>
                <a:cubicBezTo>
                  <a:pt x="3226500" y="5866453"/>
                  <a:pt x="3225447" y="5838791"/>
                  <a:pt x="3224669" y="5820153"/>
                </a:cubicBezTo>
                <a:lnTo>
                  <a:pt x="3205233" y="5832300"/>
                </a:lnTo>
                <a:cubicBezTo>
                  <a:pt x="3195020" y="5849174"/>
                  <a:pt x="3192800" y="5882035"/>
                  <a:pt x="3186582" y="5906902"/>
                </a:cubicBezTo>
                <a:lnTo>
                  <a:pt x="3159939" y="5909566"/>
                </a:lnTo>
                <a:lnTo>
                  <a:pt x="3151946" y="5864272"/>
                </a:lnTo>
                <a:cubicBezTo>
                  <a:pt x="3138624" y="5869601"/>
                  <a:pt x="3097326" y="5892248"/>
                  <a:pt x="3074679" y="5898909"/>
                </a:cubicBezTo>
                <a:cubicBezTo>
                  <a:pt x="3052032" y="5905569"/>
                  <a:pt x="3038710" y="5925552"/>
                  <a:pt x="3016063" y="5904237"/>
                </a:cubicBezTo>
                <a:cubicBezTo>
                  <a:pt x="2993416" y="5882923"/>
                  <a:pt x="2952562" y="5800771"/>
                  <a:pt x="2938797" y="5771019"/>
                </a:cubicBezTo>
                <a:cubicBezTo>
                  <a:pt x="2925031" y="5741267"/>
                  <a:pt x="2929471" y="5739047"/>
                  <a:pt x="2933468" y="5725725"/>
                </a:cubicBezTo>
                <a:cubicBezTo>
                  <a:pt x="2937465" y="5712404"/>
                  <a:pt x="2959667" y="5699082"/>
                  <a:pt x="2962776" y="5691088"/>
                </a:cubicBezTo>
                <a:cubicBezTo>
                  <a:pt x="2965884" y="5683095"/>
                  <a:pt x="2955671" y="5692421"/>
                  <a:pt x="2952118" y="5677767"/>
                </a:cubicBezTo>
                <a:cubicBezTo>
                  <a:pt x="2951992" y="5677246"/>
                  <a:pt x="2951878" y="5676710"/>
                  <a:pt x="2952027" y="5676112"/>
                </a:cubicBezTo>
                <a:lnTo>
                  <a:pt x="2954783" y="5672438"/>
                </a:lnTo>
                <a:lnTo>
                  <a:pt x="2951735" y="5670791"/>
                </a:lnTo>
                <a:cubicBezTo>
                  <a:pt x="2949934" y="5655436"/>
                  <a:pt x="2952897" y="5631755"/>
                  <a:pt x="2941461" y="5603164"/>
                </a:cubicBezTo>
                <a:cubicBezTo>
                  <a:pt x="2928139" y="5569860"/>
                  <a:pt x="2888618" y="5512132"/>
                  <a:pt x="2872187" y="5477939"/>
                </a:cubicBezTo>
                <a:cubicBezTo>
                  <a:pt x="2855757" y="5443746"/>
                  <a:pt x="2846432" y="5411329"/>
                  <a:pt x="2842879" y="5398008"/>
                </a:cubicBezTo>
                <a:lnTo>
                  <a:pt x="2841755" y="5391764"/>
                </a:lnTo>
                <a:cubicBezTo>
                  <a:pt x="2841853" y="5390792"/>
                  <a:pt x="2842380" y="5390792"/>
                  <a:pt x="2843213" y="5391347"/>
                </a:cubicBezTo>
                <a:lnTo>
                  <a:pt x="2850872" y="5398008"/>
                </a:lnTo>
                <a:cubicBezTo>
                  <a:pt x="2857089" y="5402449"/>
                  <a:pt x="2873520" y="5421543"/>
                  <a:pt x="2880181" y="5424652"/>
                </a:cubicBezTo>
                <a:cubicBezTo>
                  <a:pt x="2886841" y="5427760"/>
                  <a:pt x="2893503" y="5424208"/>
                  <a:pt x="2890838" y="5416659"/>
                </a:cubicBezTo>
                <a:cubicBezTo>
                  <a:pt x="2888173" y="5409110"/>
                  <a:pt x="2865971" y="5387350"/>
                  <a:pt x="2864194" y="5379358"/>
                </a:cubicBezTo>
                <a:cubicBezTo>
                  <a:pt x="2862418" y="5371365"/>
                  <a:pt x="2873964" y="5361151"/>
                  <a:pt x="2880181" y="5368700"/>
                </a:cubicBezTo>
                <a:cubicBezTo>
                  <a:pt x="2886398" y="5376249"/>
                  <a:pt x="2893058" y="5415770"/>
                  <a:pt x="2901496" y="5424652"/>
                </a:cubicBezTo>
                <a:cubicBezTo>
                  <a:pt x="2909933" y="5433533"/>
                  <a:pt x="2928139" y="5438862"/>
                  <a:pt x="2930803" y="5421987"/>
                </a:cubicBezTo>
                <a:cubicBezTo>
                  <a:pt x="2933468" y="5405113"/>
                  <a:pt x="2927695" y="5346497"/>
                  <a:pt x="2917482" y="5323406"/>
                </a:cubicBezTo>
                <a:cubicBezTo>
                  <a:pt x="2907268" y="5300314"/>
                  <a:pt x="2885509" y="5296762"/>
                  <a:pt x="2869523" y="5283440"/>
                </a:cubicBezTo>
                <a:lnTo>
                  <a:pt x="2864194" y="5331399"/>
                </a:lnTo>
                <a:cubicBezTo>
                  <a:pt x="2857089" y="5341612"/>
                  <a:pt x="2837106" y="5340280"/>
                  <a:pt x="2826893" y="5344721"/>
                </a:cubicBezTo>
                <a:cubicBezTo>
                  <a:pt x="2816680" y="5349161"/>
                  <a:pt x="2810907" y="5353602"/>
                  <a:pt x="2802914" y="5358043"/>
                </a:cubicBezTo>
                <a:lnTo>
                  <a:pt x="2792256" y="5312748"/>
                </a:lnTo>
                <a:cubicBezTo>
                  <a:pt x="2783375" y="5300314"/>
                  <a:pt x="2755843" y="5281220"/>
                  <a:pt x="2749626" y="5283440"/>
                </a:cubicBezTo>
                <a:cubicBezTo>
                  <a:pt x="2749631" y="5283534"/>
                  <a:pt x="2750965" y="5310555"/>
                  <a:pt x="2754955" y="5326070"/>
                </a:cubicBezTo>
                <a:cubicBezTo>
                  <a:pt x="2758952" y="5341612"/>
                  <a:pt x="2764280" y="5351381"/>
                  <a:pt x="2773606" y="5376693"/>
                </a:cubicBezTo>
                <a:cubicBezTo>
                  <a:pt x="2773655" y="5376817"/>
                  <a:pt x="2802477" y="5450874"/>
                  <a:pt x="2810907" y="5477939"/>
                </a:cubicBezTo>
                <a:cubicBezTo>
                  <a:pt x="2819344" y="5505027"/>
                  <a:pt x="2811795" y="5521457"/>
                  <a:pt x="2824229" y="5539220"/>
                </a:cubicBezTo>
                <a:cubicBezTo>
                  <a:pt x="2836662" y="5556982"/>
                  <a:pt x="2870411" y="5566751"/>
                  <a:pt x="2885509" y="5584513"/>
                </a:cubicBezTo>
                <a:cubicBezTo>
                  <a:pt x="2900607" y="5602276"/>
                  <a:pt x="2903272" y="5631140"/>
                  <a:pt x="2914817" y="5645794"/>
                </a:cubicBezTo>
                <a:cubicBezTo>
                  <a:pt x="2925525" y="5659385"/>
                  <a:pt x="2939288" y="5663045"/>
                  <a:pt x="2951735" y="5670791"/>
                </a:cubicBezTo>
                <a:lnTo>
                  <a:pt x="2952027" y="5676112"/>
                </a:lnTo>
                <a:lnTo>
                  <a:pt x="2946789" y="5683095"/>
                </a:lnTo>
                <a:lnTo>
                  <a:pt x="2909488" y="5691088"/>
                </a:lnTo>
                <a:lnTo>
                  <a:pt x="2893502" y="5693753"/>
                </a:lnTo>
                <a:lnTo>
                  <a:pt x="2889976" y="5697782"/>
                </a:lnTo>
                <a:lnTo>
                  <a:pt x="2917482" y="5824307"/>
                </a:lnTo>
                <a:lnTo>
                  <a:pt x="2976098" y="5914896"/>
                </a:lnTo>
                <a:lnTo>
                  <a:pt x="2971690" y="5924391"/>
                </a:lnTo>
                <a:lnTo>
                  <a:pt x="2989420" y="5936210"/>
                </a:lnTo>
                <a:cubicBezTo>
                  <a:pt x="3003407" y="5953529"/>
                  <a:pt x="3017396" y="5970847"/>
                  <a:pt x="3024057" y="5997491"/>
                </a:cubicBezTo>
                <a:lnTo>
                  <a:pt x="3029385" y="6096072"/>
                </a:lnTo>
                <a:cubicBezTo>
                  <a:pt x="3018728" y="6093408"/>
                  <a:pt x="3003186" y="6095184"/>
                  <a:pt x="2997413" y="6088079"/>
                </a:cubicBezTo>
                <a:cubicBezTo>
                  <a:pt x="2991640" y="6080974"/>
                  <a:pt x="2995192" y="6061435"/>
                  <a:pt x="2994748" y="6053442"/>
                </a:cubicBezTo>
                <a:cubicBezTo>
                  <a:pt x="2994304" y="6045450"/>
                  <a:pt x="3000077" y="6042786"/>
                  <a:pt x="2994748" y="6040121"/>
                </a:cubicBezTo>
                <a:cubicBezTo>
                  <a:pt x="2989420" y="6037456"/>
                  <a:pt x="2970325" y="6044561"/>
                  <a:pt x="2962776" y="6037456"/>
                </a:cubicBezTo>
                <a:cubicBezTo>
                  <a:pt x="2955227" y="6030351"/>
                  <a:pt x="2954339" y="6004596"/>
                  <a:pt x="2949454" y="5997491"/>
                </a:cubicBezTo>
                <a:lnTo>
                  <a:pt x="2937683" y="5993567"/>
                </a:lnTo>
                <a:lnTo>
                  <a:pt x="2906825" y="6026799"/>
                </a:lnTo>
                <a:lnTo>
                  <a:pt x="2941461" y="6088080"/>
                </a:lnTo>
                <a:lnTo>
                  <a:pt x="2834887" y="6080087"/>
                </a:lnTo>
                <a:cubicBezTo>
                  <a:pt x="2768278" y="6076090"/>
                  <a:pt x="2643052" y="6067209"/>
                  <a:pt x="2541806" y="6064101"/>
                </a:cubicBezTo>
                <a:lnTo>
                  <a:pt x="2227411" y="6061437"/>
                </a:lnTo>
                <a:lnTo>
                  <a:pt x="2181837" y="6045845"/>
                </a:lnTo>
                <a:cubicBezTo>
                  <a:pt x="2172576" y="6047505"/>
                  <a:pt x="2164492" y="6049122"/>
                  <a:pt x="2158137" y="6050778"/>
                </a:cubicBezTo>
                <a:cubicBezTo>
                  <a:pt x="2105294" y="6064544"/>
                  <a:pt x="2078206" y="6041897"/>
                  <a:pt x="2038241" y="6037456"/>
                </a:cubicBezTo>
                <a:lnTo>
                  <a:pt x="2096857" y="5992162"/>
                </a:lnTo>
                <a:lnTo>
                  <a:pt x="2126164" y="5981504"/>
                </a:lnTo>
                <a:lnTo>
                  <a:pt x="2126164" y="5970847"/>
                </a:lnTo>
                <a:lnTo>
                  <a:pt x="2107514" y="5920224"/>
                </a:lnTo>
                <a:lnTo>
                  <a:pt x="2056891" y="5914895"/>
                </a:lnTo>
                <a:lnTo>
                  <a:pt x="2059556" y="5898909"/>
                </a:lnTo>
                <a:lnTo>
                  <a:pt x="2078206" y="5885587"/>
                </a:lnTo>
                <a:lnTo>
                  <a:pt x="2067548" y="5869601"/>
                </a:lnTo>
                <a:lnTo>
                  <a:pt x="2030247" y="5869601"/>
                </a:lnTo>
                <a:lnTo>
                  <a:pt x="2048898" y="5896245"/>
                </a:lnTo>
                <a:lnTo>
                  <a:pt x="2051562" y="5906902"/>
                </a:lnTo>
                <a:lnTo>
                  <a:pt x="2014261" y="5888251"/>
                </a:lnTo>
                <a:lnTo>
                  <a:pt x="2016926" y="5845621"/>
                </a:lnTo>
                <a:cubicBezTo>
                  <a:pt x="2006712" y="5841181"/>
                  <a:pt x="1968523" y="5850950"/>
                  <a:pt x="1952981" y="5840293"/>
                </a:cubicBezTo>
                <a:cubicBezTo>
                  <a:pt x="1937439" y="5829635"/>
                  <a:pt x="1932110" y="5787894"/>
                  <a:pt x="1923673" y="5781677"/>
                </a:cubicBezTo>
                <a:cubicBezTo>
                  <a:pt x="1915236" y="5775459"/>
                  <a:pt x="1909463" y="5795887"/>
                  <a:pt x="1902358" y="5802992"/>
                </a:cubicBezTo>
                <a:cubicBezTo>
                  <a:pt x="1898361" y="5791446"/>
                  <a:pt x="1888148" y="5744375"/>
                  <a:pt x="1889036" y="5728389"/>
                </a:cubicBezTo>
                <a:cubicBezTo>
                  <a:pt x="1889924" y="5712403"/>
                  <a:pt x="1901470" y="5714179"/>
                  <a:pt x="1907686" y="5707074"/>
                </a:cubicBezTo>
                <a:lnTo>
                  <a:pt x="1870385" y="5707074"/>
                </a:lnTo>
                <a:cubicBezTo>
                  <a:pt x="1859728" y="5704854"/>
                  <a:pt x="1861948" y="5705742"/>
                  <a:pt x="1843742" y="5693753"/>
                </a:cubicBezTo>
                <a:cubicBezTo>
                  <a:pt x="1825535" y="5681763"/>
                  <a:pt x="1780685" y="5652899"/>
                  <a:pt x="1761146" y="5635137"/>
                </a:cubicBezTo>
                <a:cubicBezTo>
                  <a:pt x="1741608" y="5617374"/>
                  <a:pt x="1734502" y="5592507"/>
                  <a:pt x="1726509" y="5587178"/>
                </a:cubicBezTo>
                <a:lnTo>
                  <a:pt x="1713188" y="5603164"/>
                </a:lnTo>
                <a:cubicBezTo>
                  <a:pt x="1696313" y="5592507"/>
                  <a:pt x="1673666" y="5546325"/>
                  <a:pt x="1622599" y="5523233"/>
                </a:cubicBezTo>
                <a:cubicBezTo>
                  <a:pt x="1571532" y="5500142"/>
                  <a:pt x="1457852" y="5479715"/>
                  <a:pt x="1406785" y="5464617"/>
                </a:cubicBezTo>
                <a:cubicBezTo>
                  <a:pt x="1355718" y="5449519"/>
                  <a:pt x="1336623" y="5447299"/>
                  <a:pt x="1316197" y="5432645"/>
                </a:cubicBezTo>
                <a:cubicBezTo>
                  <a:pt x="1295770" y="5417991"/>
                  <a:pt x="1300655" y="5391347"/>
                  <a:pt x="1284224" y="5376693"/>
                </a:cubicBezTo>
                <a:cubicBezTo>
                  <a:pt x="1267794" y="5362039"/>
                  <a:pt x="1239818" y="5355378"/>
                  <a:pt x="1217615" y="5344721"/>
                </a:cubicBezTo>
                <a:lnTo>
                  <a:pt x="1215603" y="5340515"/>
                </a:lnTo>
                <a:lnTo>
                  <a:pt x="1206958" y="5342057"/>
                </a:lnTo>
                <a:cubicBezTo>
                  <a:pt x="1194524" y="5335840"/>
                  <a:pt x="1182091" y="5334952"/>
                  <a:pt x="1169657" y="5323406"/>
                </a:cubicBezTo>
                <a:cubicBezTo>
                  <a:pt x="1157223" y="5311861"/>
                  <a:pt x="1145677" y="5283885"/>
                  <a:pt x="1132356" y="5272784"/>
                </a:cubicBezTo>
                <a:cubicBezTo>
                  <a:pt x="1119034" y="5261682"/>
                  <a:pt x="1103047" y="5263458"/>
                  <a:pt x="1089726" y="5256797"/>
                </a:cubicBezTo>
                <a:cubicBezTo>
                  <a:pt x="1076404" y="5250137"/>
                  <a:pt x="1067523" y="5237258"/>
                  <a:pt x="1052425" y="5232818"/>
                </a:cubicBezTo>
                <a:cubicBezTo>
                  <a:pt x="1037327" y="5228378"/>
                  <a:pt x="1019120" y="5247028"/>
                  <a:pt x="999137" y="5230154"/>
                </a:cubicBezTo>
                <a:cubicBezTo>
                  <a:pt x="979154" y="5213279"/>
                  <a:pt x="954288" y="5177310"/>
                  <a:pt x="932528" y="5131572"/>
                </a:cubicBezTo>
                <a:cubicBezTo>
                  <a:pt x="910769" y="5085834"/>
                  <a:pt x="869028" y="4993469"/>
                  <a:pt x="868584" y="4955724"/>
                </a:cubicBezTo>
                <a:cubicBezTo>
                  <a:pt x="868158" y="4919528"/>
                  <a:pt x="911017" y="4918451"/>
                  <a:pt x="927572" y="4906278"/>
                </a:cubicBezTo>
                <a:lnTo>
                  <a:pt x="903220" y="4777211"/>
                </a:lnTo>
                <a:cubicBezTo>
                  <a:pt x="890786" y="4735469"/>
                  <a:pt x="869027" y="4698168"/>
                  <a:pt x="855261" y="4667972"/>
                </a:cubicBezTo>
                <a:cubicBezTo>
                  <a:pt x="841959" y="4638792"/>
                  <a:pt x="831766" y="4618320"/>
                  <a:pt x="821670" y="4598146"/>
                </a:cubicBezTo>
                <a:lnTo>
                  <a:pt x="785988" y="4622678"/>
                </a:lnTo>
                <a:lnTo>
                  <a:pt x="788652" y="4667972"/>
                </a:lnTo>
                <a:cubicBezTo>
                  <a:pt x="770446" y="4674188"/>
                  <a:pt x="709609" y="4678185"/>
                  <a:pt x="679413" y="4689287"/>
                </a:cubicBezTo>
                <a:cubicBezTo>
                  <a:pt x="649217" y="4700388"/>
                  <a:pt x="631454" y="4719483"/>
                  <a:pt x="607475" y="4734581"/>
                </a:cubicBezTo>
                <a:lnTo>
                  <a:pt x="687406" y="4633335"/>
                </a:lnTo>
                <a:cubicBezTo>
                  <a:pt x="686519" y="4623566"/>
                  <a:pt x="671420" y="4600030"/>
                  <a:pt x="676749" y="4582712"/>
                </a:cubicBezTo>
                <a:cubicBezTo>
                  <a:pt x="682078" y="4565394"/>
                  <a:pt x="713606" y="4546743"/>
                  <a:pt x="719379" y="4529425"/>
                </a:cubicBezTo>
                <a:cubicBezTo>
                  <a:pt x="725152" y="4512106"/>
                  <a:pt x="714050" y="4495676"/>
                  <a:pt x="711385" y="4478802"/>
                </a:cubicBezTo>
                <a:lnTo>
                  <a:pt x="674084" y="4492123"/>
                </a:lnTo>
                <a:lnTo>
                  <a:pt x="662370" y="4506766"/>
                </a:lnTo>
                <a:cubicBezTo>
                  <a:pt x="656682" y="4525785"/>
                  <a:pt x="643316" y="4547336"/>
                  <a:pt x="632390" y="4564282"/>
                </a:cubicBezTo>
                <a:lnTo>
                  <a:pt x="618133" y="4620013"/>
                </a:lnTo>
                <a:lnTo>
                  <a:pt x="609252" y="4625564"/>
                </a:lnTo>
                <a:lnTo>
                  <a:pt x="612804" y="4625342"/>
                </a:lnTo>
                <a:lnTo>
                  <a:pt x="578167" y="4673300"/>
                </a:lnTo>
                <a:cubicBezTo>
                  <a:pt x="562181" y="4687066"/>
                  <a:pt x="537314" y="4696391"/>
                  <a:pt x="516887" y="4707937"/>
                </a:cubicBezTo>
                <a:cubicBezTo>
                  <a:pt x="514223" y="4694171"/>
                  <a:pt x="527545" y="4633779"/>
                  <a:pt x="535537" y="4609355"/>
                </a:cubicBezTo>
                <a:cubicBezTo>
                  <a:pt x="543530" y="4584932"/>
                  <a:pt x="555077" y="4577383"/>
                  <a:pt x="564846" y="4561397"/>
                </a:cubicBezTo>
                <a:lnTo>
                  <a:pt x="594154" y="4513438"/>
                </a:lnTo>
                <a:lnTo>
                  <a:pt x="603009" y="4494117"/>
                </a:lnTo>
                <a:lnTo>
                  <a:pt x="468928" y="4444165"/>
                </a:lnTo>
                <a:cubicBezTo>
                  <a:pt x="434735" y="4441057"/>
                  <a:pt x="345923" y="4444165"/>
                  <a:pt x="317059" y="4433507"/>
                </a:cubicBezTo>
                <a:cubicBezTo>
                  <a:pt x="288195" y="4422850"/>
                  <a:pt x="304625" y="4389101"/>
                  <a:pt x="295744" y="4380220"/>
                </a:cubicBezTo>
                <a:cubicBezTo>
                  <a:pt x="286863" y="4371339"/>
                  <a:pt x="274429" y="4380220"/>
                  <a:pt x="263772" y="4380220"/>
                </a:cubicBezTo>
                <a:lnTo>
                  <a:pt x="282423" y="4326933"/>
                </a:lnTo>
                <a:cubicBezTo>
                  <a:pt x="281534" y="4310946"/>
                  <a:pt x="271321" y="4302509"/>
                  <a:pt x="258443" y="4284303"/>
                </a:cubicBezTo>
                <a:cubicBezTo>
                  <a:pt x="245565" y="4266096"/>
                  <a:pt x="222918" y="4239897"/>
                  <a:pt x="205156" y="4217694"/>
                </a:cubicBezTo>
                <a:cubicBezTo>
                  <a:pt x="242457" y="4235456"/>
                  <a:pt x="279759" y="4253218"/>
                  <a:pt x="298409" y="4252330"/>
                </a:cubicBezTo>
                <a:cubicBezTo>
                  <a:pt x="317059" y="4251443"/>
                  <a:pt x="310843" y="4225687"/>
                  <a:pt x="317059" y="4212365"/>
                </a:cubicBezTo>
                <a:lnTo>
                  <a:pt x="375675" y="4249666"/>
                </a:lnTo>
                <a:cubicBezTo>
                  <a:pt x="397434" y="4254107"/>
                  <a:pt x="423634" y="4242561"/>
                  <a:pt x="447613" y="4239009"/>
                </a:cubicBezTo>
                <a:cubicBezTo>
                  <a:pt x="402319" y="4207481"/>
                  <a:pt x="357025" y="4175952"/>
                  <a:pt x="319724" y="4137763"/>
                </a:cubicBezTo>
                <a:cubicBezTo>
                  <a:pt x="282423" y="4099574"/>
                  <a:pt x="244233" y="4048062"/>
                  <a:pt x="223807" y="4009873"/>
                </a:cubicBezTo>
                <a:cubicBezTo>
                  <a:pt x="203380" y="3971684"/>
                  <a:pt x="197163" y="3938379"/>
                  <a:pt x="197163" y="3908627"/>
                </a:cubicBezTo>
                <a:cubicBezTo>
                  <a:pt x="197163" y="3878875"/>
                  <a:pt x="212705" y="3851343"/>
                  <a:pt x="223807" y="3831360"/>
                </a:cubicBezTo>
                <a:cubicBezTo>
                  <a:pt x="234908" y="3811377"/>
                  <a:pt x="250450" y="3802940"/>
                  <a:pt x="263772" y="3788730"/>
                </a:cubicBezTo>
                <a:cubicBezTo>
                  <a:pt x="266214" y="3818927"/>
                  <a:pt x="268657" y="3849123"/>
                  <a:pt x="282423" y="3876655"/>
                </a:cubicBezTo>
                <a:cubicBezTo>
                  <a:pt x="296188" y="3904186"/>
                  <a:pt x="322832" y="3934827"/>
                  <a:pt x="346367" y="3953921"/>
                </a:cubicBezTo>
                <a:cubicBezTo>
                  <a:pt x="369903" y="3973016"/>
                  <a:pt x="397879" y="3983673"/>
                  <a:pt x="423634" y="3991222"/>
                </a:cubicBezTo>
                <a:cubicBezTo>
                  <a:pt x="449389" y="3998772"/>
                  <a:pt x="484470" y="4001436"/>
                  <a:pt x="500901" y="3999216"/>
                </a:cubicBezTo>
                <a:cubicBezTo>
                  <a:pt x="517331" y="3996995"/>
                  <a:pt x="516887" y="3990779"/>
                  <a:pt x="522216" y="3977901"/>
                </a:cubicBezTo>
                <a:cubicBezTo>
                  <a:pt x="527544" y="3965023"/>
                  <a:pt x="529321" y="3935715"/>
                  <a:pt x="532873" y="3921949"/>
                </a:cubicBezTo>
                <a:cubicBezTo>
                  <a:pt x="536426" y="3908183"/>
                  <a:pt x="539978" y="3904186"/>
                  <a:pt x="543531" y="3895305"/>
                </a:cubicBezTo>
                <a:cubicBezTo>
                  <a:pt x="553522" y="3897747"/>
                  <a:pt x="563513" y="3900190"/>
                  <a:pt x="575503" y="3895305"/>
                </a:cubicBezTo>
                <a:cubicBezTo>
                  <a:pt x="587492" y="3890421"/>
                  <a:pt x="604811" y="3872658"/>
                  <a:pt x="615468" y="3865997"/>
                </a:cubicBezTo>
                <a:cubicBezTo>
                  <a:pt x="626126" y="3859337"/>
                  <a:pt x="631454" y="3858892"/>
                  <a:pt x="639448" y="3855340"/>
                </a:cubicBezTo>
                <a:cubicBezTo>
                  <a:pt x="641668" y="3840242"/>
                  <a:pt x="644332" y="3804273"/>
                  <a:pt x="634119" y="3775409"/>
                </a:cubicBezTo>
                <a:cubicBezTo>
                  <a:pt x="623906" y="3746545"/>
                  <a:pt x="597262" y="3708355"/>
                  <a:pt x="578167" y="3682156"/>
                </a:cubicBezTo>
                <a:cubicBezTo>
                  <a:pt x="559073" y="3655956"/>
                  <a:pt x="539312" y="3637083"/>
                  <a:pt x="519551" y="3618211"/>
                </a:cubicBezTo>
                <a:lnTo>
                  <a:pt x="487424" y="3599088"/>
                </a:lnTo>
                <a:cubicBezTo>
                  <a:pt x="393668" y="3628371"/>
                  <a:pt x="301252" y="3656508"/>
                  <a:pt x="234464" y="3666169"/>
                </a:cubicBezTo>
                <a:cubicBezTo>
                  <a:pt x="163859" y="3676383"/>
                  <a:pt x="119008" y="3671942"/>
                  <a:pt x="79931" y="3655512"/>
                </a:cubicBezTo>
                <a:cubicBezTo>
                  <a:pt x="40854" y="3639081"/>
                  <a:pt x="26644" y="3596896"/>
                  <a:pt x="0" y="3567588"/>
                </a:cubicBezTo>
                <a:cubicBezTo>
                  <a:pt x="43518" y="3585128"/>
                  <a:pt x="87036" y="3602669"/>
                  <a:pt x="122561" y="3607553"/>
                </a:cubicBezTo>
                <a:cubicBezTo>
                  <a:pt x="158086" y="3612438"/>
                  <a:pt x="195387" y="3602224"/>
                  <a:pt x="213149" y="3596896"/>
                </a:cubicBezTo>
                <a:cubicBezTo>
                  <a:pt x="230912" y="3591567"/>
                  <a:pt x="218034" y="3588015"/>
                  <a:pt x="229135" y="3575581"/>
                </a:cubicBezTo>
                <a:cubicBezTo>
                  <a:pt x="240237" y="3563147"/>
                  <a:pt x="264216" y="3538280"/>
                  <a:pt x="279758" y="3522293"/>
                </a:cubicBezTo>
                <a:cubicBezTo>
                  <a:pt x="295300" y="3506307"/>
                  <a:pt x="309954" y="3497426"/>
                  <a:pt x="322388" y="3479664"/>
                </a:cubicBezTo>
                <a:cubicBezTo>
                  <a:pt x="334822" y="3461901"/>
                  <a:pt x="348588" y="3449912"/>
                  <a:pt x="354360" y="3415719"/>
                </a:cubicBezTo>
                <a:cubicBezTo>
                  <a:pt x="360133" y="3381526"/>
                  <a:pt x="361022" y="3315361"/>
                  <a:pt x="357025" y="3274508"/>
                </a:cubicBezTo>
                <a:cubicBezTo>
                  <a:pt x="353028" y="3233654"/>
                  <a:pt x="335266" y="3212339"/>
                  <a:pt x="330381" y="3170597"/>
                </a:cubicBezTo>
                <a:cubicBezTo>
                  <a:pt x="325497" y="3128856"/>
                  <a:pt x="328605" y="3072904"/>
                  <a:pt x="327717" y="3024057"/>
                </a:cubicBezTo>
                <a:cubicBezTo>
                  <a:pt x="330381" y="2995193"/>
                  <a:pt x="341039" y="3007627"/>
                  <a:pt x="346368" y="2997414"/>
                </a:cubicBezTo>
                <a:cubicBezTo>
                  <a:pt x="351696" y="2987200"/>
                  <a:pt x="359245" y="2974766"/>
                  <a:pt x="359689" y="2962777"/>
                </a:cubicBezTo>
                <a:cubicBezTo>
                  <a:pt x="360133" y="2950787"/>
                  <a:pt x="352584" y="2937909"/>
                  <a:pt x="349032" y="2925475"/>
                </a:cubicBezTo>
                <a:lnTo>
                  <a:pt x="352529" y="2925013"/>
                </a:lnTo>
                <a:cubicBezTo>
                  <a:pt x="348682" y="2919030"/>
                  <a:pt x="344734" y="2913688"/>
                  <a:pt x="341039" y="2909489"/>
                </a:cubicBezTo>
                <a:cubicBezTo>
                  <a:pt x="331270" y="2898388"/>
                  <a:pt x="325053" y="2895724"/>
                  <a:pt x="314395" y="2888175"/>
                </a:cubicBezTo>
                <a:cubicBezTo>
                  <a:pt x="303738" y="2880625"/>
                  <a:pt x="286420" y="2873965"/>
                  <a:pt x="277094" y="2864196"/>
                </a:cubicBezTo>
                <a:cubicBezTo>
                  <a:pt x="267769" y="2854426"/>
                  <a:pt x="263106" y="2841992"/>
                  <a:pt x="258443" y="2829558"/>
                </a:cubicBezTo>
                <a:lnTo>
                  <a:pt x="279758" y="2837552"/>
                </a:lnTo>
                <a:lnTo>
                  <a:pt x="245122" y="2786929"/>
                </a:lnTo>
                <a:cubicBezTo>
                  <a:pt x="252448" y="2774717"/>
                  <a:pt x="259775" y="2762505"/>
                  <a:pt x="274430" y="2768278"/>
                </a:cubicBezTo>
                <a:cubicBezTo>
                  <a:pt x="289084" y="2774051"/>
                  <a:pt x="317504" y="2810908"/>
                  <a:pt x="333046" y="2821566"/>
                </a:cubicBezTo>
                <a:cubicBezTo>
                  <a:pt x="348588" y="2832223"/>
                  <a:pt x="366795" y="2839328"/>
                  <a:pt x="367683" y="2832223"/>
                </a:cubicBezTo>
                <a:cubicBezTo>
                  <a:pt x="368571" y="2825118"/>
                  <a:pt x="353472" y="2802027"/>
                  <a:pt x="338374" y="2778936"/>
                </a:cubicBezTo>
                <a:lnTo>
                  <a:pt x="351697" y="2773607"/>
                </a:lnTo>
                <a:lnTo>
                  <a:pt x="381408" y="2790320"/>
                </a:lnTo>
                <a:lnTo>
                  <a:pt x="415641" y="2738970"/>
                </a:lnTo>
                <a:cubicBezTo>
                  <a:pt x="409425" y="2723872"/>
                  <a:pt x="392550" y="2684795"/>
                  <a:pt x="378340" y="2653710"/>
                </a:cubicBezTo>
                <a:cubicBezTo>
                  <a:pt x="364130" y="2622626"/>
                  <a:pt x="337486" y="2576000"/>
                  <a:pt x="330381" y="2552464"/>
                </a:cubicBezTo>
                <a:cubicBezTo>
                  <a:pt x="323276" y="2528929"/>
                  <a:pt x="333934" y="2525820"/>
                  <a:pt x="335710" y="2512499"/>
                </a:cubicBezTo>
                <a:lnTo>
                  <a:pt x="239793" y="2493848"/>
                </a:lnTo>
                <a:cubicBezTo>
                  <a:pt x="239593" y="2493805"/>
                  <a:pt x="150502" y="2474747"/>
                  <a:pt x="119896" y="2469869"/>
                </a:cubicBezTo>
                <a:cubicBezTo>
                  <a:pt x="89256" y="2464985"/>
                  <a:pt x="77266" y="2466317"/>
                  <a:pt x="55951" y="2464540"/>
                </a:cubicBezTo>
                <a:lnTo>
                  <a:pt x="95917" y="2435232"/>
                </a:lnTo>
                <a:cubicBezTo>
                  <a:pt x="114567" y="2432124"/>
                  <a:pt x="142099" y="2442337"/>
                  <a:pt x="165191" y="2445889"/>
                </a:cubicBezTo>
                <a:cubicBezTo>
                  <a:pt x="185617" y="2441449"/>
                  <a:pt x="241569" y="2424131"/>
                  <a:pt x="269101" y="2411253"/>
                </a:cubicBezTo>
                <a:cubicBezTo>
                  <a:pt x="296632" y="2398375"/>
                  <a:pt x="316616" y="2380613"/>
                  <a:pt x="330381" y="2368623"/>
                </a:cubicBezTo>
                <a:cubicBezTo>
                  <a:pt x="344147" y="2356634"/>
                  <a:pt x="344591" y="2349084"/>
                  <a:pt x="351696" y="2339315"/>
                </a:cubicBezTo>
                <a:cubicBezTo>
                  <a:pt x="396102" y="2331544"/>
                  <a:pt x="440509" y="2323773"/>
                  <a:pt x="482250" y="2307342"/>
                </a:cubicBezTo>
                <a:cubicBezTo>
                  <a:pt x="523992" y="2290912"/>
                  <a:pt x="562182" y="2270930"/>
                  <a:pt x="602147" y="2240734"/>
                </a:cubicBezTo>
                <a:cubicBezTo>
                  <a:pt x="642112" y="2210537"/>
                  <a:pt x="685630" y="2168795"/>
                  <a:pt x="722043" y="2126166"/>
                </a:cubicBezTo>
                <a:cubicBezTo>
                  <a:pt x="758456" y="2083536"/>
                  <a:pt x="794870" y="2027140"/>
                  <a:pt x="820625" y="1984954"/>
                </a:cubicBezTo>
                <a:cubicBezTo>
                  <a:pt x="846380" y="1942769"/>
                  <a:pt x="861478" y="1907910"/>
                  <a:pt x="876576" y="1873051"/>
                </a:cubicBezTo>
                <a:lnTo>
                  <a:pt x="892563" y="1838414"/>
                </a:lnTo>
                <a:lnTo>
                  <a:pt x="904431" y="1823351"/>
                </a:lnTo>
                <a:cubicBezTo>
                  <a:pt x="870713" y="1722694"/>
                  <a:pt x="837219" y="1622405"/>
                  <a:pt x="817960" y="1547999"/>
                </a:cubicBezTo>
                <a:cubicBezTo>
                  <a:pt x="798422" y="1472508"/>
                  <a:pt x="791317" y="1416112"/>
                  <a:pt x="788653" y="1374814"/>
                </a:cubicBezTo>
                <a:cubicBezTo>
                  <a:pt x="785988" y="1333517"/>
                  <a:pt x="793537" y="1327744"/>
                  <a:pt x="801974" y="1300212"/>
                </a:cubicBezTo>
                <a:cubicBezTo>
                  <a:pt x="810411" y="1272681"/>
                  <a:pt x="827730" y="1231383"/>
                  <a:pt x="839275" y="1209624"/>
                </a:cubicBezTo>
                <a:cubicBezTo>
                  <a:pt x="850821" y="1187865"/>
                  <a:pt x="860590" y="1182980"/>
                  <a:pt x="871248" y="1169658"/>
                </a:cubicBezTo>
                <a:cubicBezTo>
                  <a:pt x="874800" y="1147011"/>
                  <a:pt x="869916" y="1100384"/>
                  <a:pt x="871248" y="1060419"/>
                </a:cubicBezTo>
                <a:cubicBezTo>
                  <a:pt x="872580" y="1020454"/>
                  <a:pt x="875244" y="961394"/>
                  <a:pt x="879241" y="929865"/>
                </a:cubicBezTo>
                <a:cubicBezTo>
                  <a:pt x="883238" y="898337"/>
                  <a:pt x="889232" y="884793"/>
                  <a:pt x="895227" y="871249"/>
                </a:cubicBezTo>
                <a:lnTo>
                  <a:pt x="945246" y="805600"/>
                </a:lnTo>
                <a:cubicBezTo>
                  <a:pt x="950355" y="789569"/>
                  <a:pt x="964020" y="778431"/>
                  <a:pt x="975447" y="765962"/>
                </a:cubicBezTo>
                <a:lnTo>
                  <a:pt x="980487" y="759346"/>
                </a:lnTo>
                <a:lnTo>
                  <a:pt x="981227" y="759769"/>
                </a:lnTo>
                <a:cubicBezTo>
                  <a:pt x="984981" y="757228"/>
                  <a:pt x="987733" y="753864"/>
                  <a:pt x="990078" y="750286"/>
                </a:cubicBezTo>
                <a:cubicBezTo>
                  <a:pt x="1003577" y="729681"/>
                  <a:pt x="1008551" y="716892"/>
                  <a:pt x="1024181" y="686341"/>
                </a:cubicBezTo>
                <a:cubicBezTo>
                  <a:pt x="1039812" y="655789"/>
                  <a:pt x="1067522" y="596818"/>
                  <a:pt x="1083863" y="566977"/>
                </a:cubicBezTo>
                <a:cubicBezTo>
                  <a:pt x="1100205" y="537136"/>
                  <a:pt x="1105889" y="525058"/>
                  <a:pt x="1122230" y="507295"/>
                </a:cubicBezTo>
                <a:cubicBezTo>
                  <a:pt x="1138572" y="489533"/>
                  <a:pt x="1164150" y="470349"/>
                  <a:pt x="1186175" y="456139"/>
                </a:cubicBezTo>
                <a:cubicBezTo>
                  <a:pt x="1208200" y="441929"/>
                  <a:pt x="1221700" y="444061"/>
                  <a:pt x="1254383" y="422035"/>
                </a:cubicBezTo>
                <a:cubicBezTo>
                  <a:pt x="1287066" y="400010"/>
                  <a:pt x="1333248" y="362354"/>
                  <a:pt x="1382272" y="323987"/>
                </a:cubicBezTo>
                <a:cubicBezTo>
                  <a:pt x="1431297" y="285620"/>
                  <a:pt x="1476769" y="230201"/>
                  <a:pt x="1548529" y="191834"/>
                </a:cubicBezTo>
                <a:cubicBezTo>
                  <a:pt x="1620289" y="153467"/>
                  <a:pt x="1717628" y="122206"/>
                  <a:pt x="1812834" y="93786"/>
                </a:cubicBezTo>
                <a:cubicBezTo>
                  <a:pt x="1908041" y="65366"/>
                  <a:pt x="2008221" y="36946"/>
                  <a:pt x="2119769" y="21315"/>
                </a:cubicBezTo>
                <a:cubicBezTo>
                  <a:pt x="2231317" y="5684"/>
                  <a:pt x="2362760" y="0"/>
                  <a:pt x="24821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4264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7" y="3056766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</a:rPr>
              <a:t>卧槽。。这页是谁啊。。。怎么被我一不小心删掉了。。。你快回来！！！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100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0F5C1B-F028-4766-83BD-A15C6331AE70}" type="slidenum">
              <a:rPr lang="zh-CN" altLang="en-US"/>
              <a:pPr>
                <a:defRPr/>
              </a:pPr>
              <a:t>90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13315" name="图片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56738"/>
            <a:ext cx="9144000" cy="4634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Line 7"/>
          <p:cNvSpPr>
            <a:spLocks noChangeShapeType="1"/>
          </p:cNvSpPr>
          <p:nvPr/>
        </p:nvSpPr>
        <p:spPr bwMode="auto">
          <a:xfrm>
            <a:off x="0" y="5943346"/>
            <a:ext cx="9144000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17" name="Line 33"/>
          <p:cNvSpPr>
            <a:spLocks noChangeShapeType="1"/>
          </p:cNvSpPr>
          <p:nvPr/>
        </p:nvSpPr>
        <p:spPr bwMode="auto">
          <a:xfrm>
            <a:off x="-20638" y="1257649"/>
            <a:ext cx="9139238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18" name="Line 36"/>
          <p:cNvSpPr>
            <a:spLocks noChangeShapeType="1"/>
          </p:cNvSpPr>
          <p:nvPr/>
        </p:nvSpPr>
        <p:spPr bwMode="auto">
          <a:xfrm>
            <a:off x="0" y="5956684"/>
            <a:ext cx="9144000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19" name="Rectangle 43"/>
          <p:cNvSpPr>
            <a:spLocks noChangeArrowheads="1"/>
          </p:cNvSpPr>
          <p:nvPr/>
        </p:nvSpPr>
        <p:spPr bwMode="auto">
          <a:xfrm>
            <a:off x="0" y="0"/>
            <a:ext cx="9144000" cy="119667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srgbClr val="000000"/>
              </a:solidFill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8203" name="Picture 35" descr="热气球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4388" y="362052"/>
            <a:ext cx="1428750" cy="1987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4" name="TextBox 8"/>
          <p:cNvSpPr>
            <a:spLocks noChangeArrowheads="1"/>
          </p:cNvSpPr>
          <p:nvPr/>
        </p:nvSpPr>
        <p:spPr bwMode="auto">
          <a:xfrm>
            <a:off x="2987678" y="548794"/>
            <a:ext cx="51847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000" b="1" i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PPT</a:t>
            </a:r>
            <a:r>
              <a:rPr lang="zh-CN" altLang="en-US" sz="2000" b="1" i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宝藏致力于优秀的</a:t>
            </a:r>
            <a:r>
              <a:rPr lang="en-US" altLang="zh-CN" sz="2000" b="1" i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ppt</a:t>
            </a:r>
            <a:r>
              <a:rPr lang="zh-CN" altLang="en-US" sz="2000" b="1" i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分享</a:t>
            </a:r>
            <a:endParaRPr lang="zh-CN" altLang="en-US"/>
          </a:p>
        </p:txBody>
      </p:sp>
      <p:pic>
        <p:nvPicPr>
          <p:cNvPr id="13322" name="图片 3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928" y="129578"/>
            <a:ext cx="2982913" cy="996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图片 8" descr="07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7888" y="-70504"/>
            <a:ext cx="984250" cy="97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Picture 9" descr="美女跳舞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9388" y="1341494"/>
            <a:ext cx="2297112" cy="5247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60" descr="绿风车棍子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461375" y="4218842"/>
            <a:ext cx="71438" cy="165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9" name="Picture 59" descr="绿风车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850188" y="3723405"/>
            <a:ext cx="1217612" cy="121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0" name="TextBox 4"/>
          <p:cNvSpPr>
            <a:spLocks noChangeArrowheads="1"/>
          </p:cNvSpPr>
          <p:nvPr/>
        </p:nvSpPr>
        <p:spPr bwMode="auto">
          <a:xfrm>
            <a:off x="2627316" y="2477188"/>
            <a:ext cx="532923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6"/>
              </a:rPr>
              <a:t>PPT</a:t>
            </a:r>
            <a:r>
              <a:rPr lang="zh-CN" altLang="en-US" sz="1600">
                <a:solidFill>
                  <a:srgbClr val="000000"/>
                </a:solidFill>
                <a:latin typeface="Calibri" pitchFamily="34" charset="0"/>
                <a:hlinkClick r:id="rId6"/>
              </a:rPr>
              <a:t>模板下载 </a:t>
            </a:r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6"/>
              </a:rPr>
              <a:t>http://www.pptbz.com/</a:t>
            </a:r>
            <a:endParaRPr lang="en-US" altLang="zh-CN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zh-CN" altLang="en-US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2"/>
              </a:rPr>
              <a:t>PPT</a:t>
            </a:r>
            <a:r>
              <a:rPr lang="zh-CN" altLang="en-US" sz="1600">
                <a:solidFill>
                  <a:srgbClr val="000000"/>
                </a:solidFill>
                <a:latin typeface="Calibri" pitchFamily="34" charset="0"/>
                <a:hlinkClick r:id="rId12"/>
              </a:rPr>
              <a:t>素材下载  </a:t>
            </a:r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2"/>
              </a:rPr>
              <a:t>http://www.pptbz.com/pptshucai/</a:t>
            </a:r>
            <a:endParaRPr lang="en-US" altLang="zh-CN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zh-CN" altLang="en-US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3"/>
              </a:rPr>
              <a:t>PPT</a:t>
            </a:r>
            <a:r>
              <a:rPr lang="zh-CN" altLang="en-US" sz="1600">
                <a:solidFill>
                  <a:srgbClr val="000000"/>
                </a:solidFill>
                <a:latin typeface="Calibri" pitchFamily="34" charset="0"/>
                <a:hlinkClick r:id="rId13"/>
              </a:rPr>
              <a:t>背景图片 </a:t>
            </a:r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3"/>
              </a:rPr>
              <a:t>http://www.pptbz.com/pptpic/</a:t>
            </a:r>
            <a:endParaRPr lang="en-US" altLang="zh-CN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zh-CN" altLang="en-US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4"/>
              </a:rPr>
              <a:t>PPT</a:t>
            </a:r>
            <a:r>
              <a:rPr lang="zh-CN" altLang="en-US" sz="1600">
                <a:solidFill>
                  <a:srgbClr val="000000"/>
                </a:solidFill>
                <a:latin typeface="Calibri" pitchFamily="34" charset="0"/>
                <a:hlinkClick r:id="rId14"/>
              </a:rPr>
              <a:t>课件下载 </a:t>
            </a:r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4"/>
              </a:rPr>
              <a:t>http://www.pptbz.com/kejian/</a:t>
            </a:r>
            <a:endParaRPr lang="zh-CN" altLang="en-US" sz="16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8211" name="图片 5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2305206">
            <a:off x="2293938" y="2370478"/>
            <a:ext cx="4572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2" name="图片 56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2305206">
            <a:off x="2293938" y="2951665"/>
            <a:ext cx="4572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3" name="图片 57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2305206">
            <a:off x="2293938" y="3527135"/>
            <a:ext cx="4572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4" name="图片 58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2305206">
            <a:off x="2293938" y="4104511"/>
            <a:ext cx="4572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2" name="TextBox 22"/>
          <p:cNvSpPr>
            <a:spLocks noChangeArrowheads="1"/>
          </p:cNvSpPr>
          <p:nvPr/>
        </p:nvSpPr>
        <p:spPr bwMode="auto">
          <a:xfrm>
            <a:off x="1903413" y="6166294"/>
            <a:ext cx="68571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400">
                <a:solidFill>
                  <a:srgbClr val="FF0000"/>
                </a:solidFill>
                <a:latin typeface="Calibri" pitchFamily="34" charset="0"/>
              </a:rPr>
              <a:t>更多精美</a:t>
            </a:r>
            <a:r>
              <a:rPr lang="en-US" altLang="zh-CN" sz="2400">
                <a:solidFill>
                  <a:srgbClr val="FF0000"/>
                </a:solidFill>
                <a:latin typeface="Calibri" pitchFamily="34" charset="0"/>
              </a:rPr>
              <a:t>ppt</a:t>
            </a:r>
            <a:r>
              <a:rPr lang="zh-CN" altLang="en-US" sz="2400">
                <a:solidFill>
                  <a:srgbClr val="FF0000"/>
                </a:solidFill>
                <a:latin typeface="Calibri" pitchFamily="34" charset="0"/>
              </a:rPr>
              <a:t>下载请点击：</a:t>
            </a:r>
            <a:r>
              <a:rPr lang="en-US" altLang="zh-CN" sz="2400">
                <a:solidFill>
                  <a:srgbClr val="FF0000"/>
                </a:solidFill>
                <a:latin typeface="Calibri" pitchFamily="34" charset="0"/>
                <a:hlinkClick r:id="rId6"/>
              </a:rPr>
              <a:t>ppt</a:t>
            </a:r>
            <a:r>
              <a:rPr lang="zh-CN" altLang="en-US" sz="2400">
                <a:solidFill>
                  <a:srgbClr val="FF0000"/>
                </a:solidFill>
                <a:latin typeface="Calibri" pitchFamily="34" charset="0"/>
                <a:hlinkClick r:id="rId6"/>
              </a:rPr>
              <a:t>宝藏</a:t>
            </a:r>
            <a:r>
              <a:rPr lang="en-US" altLang="zh-CN" sz="2400">
                <a:solidFill>
                  <a:srgbClr val="FF0000"/>
                </a:solidFill>
                <a:latin typeface="Calibri" pitchFamily="34" charset="0"/>
                <a:hlinkClick r:id="rId6"/>
              </a:rPr>
              <a:t>-www.pptbz.com</a:t>
            </a:r>
            <a:endParaRPr lang="zh-CN" altLang="en-US" sz="240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sndAc>
      <p:stSnd loop="1">
        <p:snd r:embed="rId3" name="亡灵序曲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3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repeatCount="200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" dur="2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1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>
                                      <p:cBhvr>
                                        <p:cTn id="21" dur="9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5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4" grpId="0" bldLvl="0" autoUpdateAnimBg="0"/>
      <p:bldP spid="8204" grpId="1" bldLvl="0" autoUpdateAnimBg="0"/>
      <p:bldP spid="8210" grpId="0" bldLvl="0" autoUpdateAnimBg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1095</TotalTime>
  <Words>302</Words>
  <Application>Microsoft Office PowerPoint</Application>
  <PresentationFormat>全屏显示(4:3)</PresentationFormat>
  <Paragraphs>95</Paragraphs>
  <Slides>90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90</vt:i4>
      </vt:variant>
    </vt:vector>
  </HeadingPairs>
  <TitlesOfParts>
    <vt:vector size="92" baseType="lpstr">
      <vt:lpstr>Office 主题</vt:lpstr>
      <vt:lpstr>1_Office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  <vt:lpstr>幻灯片 42</vt:lpstr>
      <vt:lpstr>幻灯片 43</vt:lpstr>
      <vt:lpstr>幻灯片 44</vt:lpstr>
      <vt:lpstr>幻灯片 45</vt:lpstr>
      <vt:lpstr>幻灯片 46</vt:lpstr>
      <vt:lpstr>幻灯片 47</vt:lpstr>
      <vt:lpstr>幻灯片 48</vt:lpstr>
      <vt:lpstr>幻灯片 49</vt:lpstr>
      <vt:lpstr>幻灯片 50</vt:lpstr>
      <vt:lpstr>幻灯片 51</vt:lpstr>
      <vt:lpstr>幻灯片 52</vt:lpstr>
      <vt:lpstr>幻灯片 53</vt:lpstr>
      <vt:lpstr>幻灯片 54</vt:lpstr>
      <vt:lpstr>幻灯片 55</vt:lpstr>
      <vt:lpstr>幻灯片 56</vt:lpstr>
      <vt:lpstr>幻灯片 57</vt:lpstr>
      <vt:lpstr>幻灯片 58</vt:lpstr>
      <vt:lpstr>幻灯片 59</vt:lpstr>
      <vt:lpstr>幻灯片 60</vt:lpstr>
      <vt:lpstr>幻灯片 61</vt:lpstr>
      <vt:lpstr>幻灯片 62</vt:lpstr>
      <vt:lpstr>幻灯片 63</vt:lpstr>
      <vt:lpstr>幻灯片 64</vt:lpstr>
      <vt:lpstr>幻灯片 65</vt:lpstr>
      <vt:lpstr>幻灯片 66</vt:lpstr>
      <vt:lpstr>幻灯片 67</vt:lpstr>
      <vt:lpstr>幻灯片 68</vt:lpstr>
      <vt:lpstr>幻灯片 69</vt:lpstr>
      <vt:lpstr>幻灯片 70</vt:lpstr>
      <vt:lpstr>幻灯片 71</vt:lpstr>
      <vt:lpstr>幻灯片 72</vt:lpstr>
      <vt:lpstr>幻灯片 73</vt:lpstr>
      <vt:lpstr>幻灯片 74</vt:lpstr>
      <vt:lpstr>幻灯片 75</vt:lpstr>
      <vt:lpstr>幻灯片 76</vt:lpstr>
      <vt:lpstr>幻灯片 77</vt:lpstr>
      <vt:lpstr>幻灯片 78</vt:lpstr>
      <vt:lpstr>幻灯片 79</vt:lpstr>
      <vt:lpstr>幻灯片 80</vt:lpstr>
      <vt:lpstr>幻灯片 81</vt:lpstr>
      <vt:lpstr>幻灯片 82</vt:lpstr>
      <vt:lpstr>幻灯片 83</vt:lpstr>
      <vt:lpstr>幻灯片 84</vt:lpstr>
      <vt:lpstr>幻灯片 85</vt:lpstr>
      <vt:lpstr>幻灯片 86</vt:lpstr>
      <vt:lpstr>幻灯片 87</vt:lpstr>
      <vt:lpstr>幻灯片 88</vt:lpstr>
      <vt:lpstr>幻灯片 89</vt:lpstr>
      <vt:lpstr>幻灯片 90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keywords>WWW.PPTBZ.COM</cp:keywords>
  <cp:lastModifiedBy>微软用户</cp:lastModifiedBy>
  <cp:revision>139</cp:revision>
  <dcterms:created xsi:type="dcterms:W3CDTF">2014-02-18T05:02:29Z</dcterms:created>
  <dcterms:modified xsi:type="dcterms:W3CDTF">2014-12-05T04:25:19Z</dcterms:modified>
</cp:coreProperties>
</file>