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311" r:id="rId3"/>
    <p:sldId id="312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FF6600"/>
    <a:srgbClr val="99FF66"/>
    <a:srgbClr val="990099"/>
    <a:srgbClr val="FFCC66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82" autoAdjust="0"/>
    <p:restoredTop sz="94599" autoAdjust="0"/>
  </p:normalViewPr>
  <p:slideViewPr>
    <p:cSldViewPr>
      <p:cViewPr>
        <p:scale>
          <a:sx n="66" d="100"/>
          <a:sy n="66" d="100"/>
        </p:scale>
        <p:origin x="-15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sucai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6637569" y="282134"/>
            <a:ext cx="24970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-10211" y="256936"/>
            <a:ext cx="50145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宝藏模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www.pptbz.com/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4468-0915-403E-91EA-9C56668E9A08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5C24-7903-4BBA-8D8D-CBC91C800B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59FE-39B0-42A4-AB63-32D66E44DF3D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C717-E9CE-4A2E-B412-A15BDFEE2C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9E78-D6FB-4949-9824-7BC39360D380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5E83-E63B-4E7B-BD5E-44F1155F64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D6D5-23F4-4270-81D8-0D15AEC61444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5CAB-0DB5-454F-BD89-12071990EC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930A-6DB4-4352-B436-A928823A0E2D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F271-2C31-4204-8B03-A63EC5B13C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8100-6B83-4900-84CB-8119081F1A84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8C5EE-5FD9-4D69-A1B1-4CE426895DB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1A27-8C2C-441B-886E-C5390F7261B3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E90B-5EF0-429B-AF01-0D3AFEA7CD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82A8-7F34-406F-BA00-0DB1009AE25A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DF13-57AA-4B32-AC94-06B8308210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BCA3-E4AE-4863-9F76-5481D3633DD1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6E75-761B-4928-AFEA-95BAA40821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F4EE-323E-4281-A8EB-1AA46FBB441C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9E32-3D60-4EE1-8B35-50131FFE994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7C69-547F-4300-9002-1926F173B10B}" type="datetime1">
              <a:rPr lang="zh-CN" altLang="en-US"/>
              <a:pPr>
                <a:defRPr/>
              </a:pPr>
              <a:t>2014/12/28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4F30-BC12-4BB8-8F23-3F0DAFE406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A2EE1C-11E6-4D28-8EA8-A0393FAC6522}" type="datetime1">
              <a:rPr lang="zh-CN" altLang="en-US"/>
              <a:pPr>
                <a:defRPr/>
              </a:pPr>
              <a:t>2014/12/28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C88293-C9EF-4A77-8905-9D740CC90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tdz\桌面\礼仪培训\西装男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2448752" cy="58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Documents and Settings\tdz\桌面\礼仪培训\高凳做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12" y="620688"/>
            <a:ext cx="2204911" cy="38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2854" y="3092404"/>
            <a:ext cx="3666004" cy="358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8" y="1991449"/>
            <a:ext cx="2560108" cy="468743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5896" y="658214"/>
            <a:ext cx="1752639" cy="24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02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8858-62CD-4512-8E25-50E3716447DC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20911</TotalTime>
  <Words>65</Words>
  <Application>Microsoft Office PowerPoint</Application>
  <PresentationFormat>全屏显示(4:3)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1048</cp:revision>
  <dcterms:created xsi:type="dcterms:W3CDTF">2009-02-11T05:37:22Z</dcterms:created>
  <dcterms:modified xsi:type="dcterms:W3CDTF">2014-12-28T03:46:23Z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