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8" r:id="rId2"/>
  </p:sldMasterIdLst>
  <p:notesMasterIdLst>
    <p:notesMasterId r:id="rId8"/>
  </p:notesMasterIdLst>
  <p:handoutMasterIdLst>
    <p:handoutMasterId r:id="rId9"/>
  </p:handoutMasterIdLst>
  <p:sldIdLst>
    <p:sldId id="310" r:id="rId3"/>
    <p:sldId id="311" r:id="rId4"/>
    <p:sldId id="312" r:id="rId5"/>
    <p:sldId id="313" r:id="rId6"/>
    <p:sldId id="314" r:id="rId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6600"/>
    <a:srgbClr val="99FF66"/>
    <a:srgbClr val="990099"/>
    <a:srgbClr val="FFCC66"/>
    <a:srgbClr val="FF9900"/>
    <a:srgbClr val="FFFFFF"/>
    <a:srgbClr val="FFCC00"/>
    <a:srgbClr val="002060"/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9735" autoAdjust="0"/>
    <p:restoredTop sz="94660"/>
  </p:normalViewPr>
  <p:slideViewPr>
    <p:cSldViewPr>
      <p:cViewPr>
        <p:scale>
          <a:sx n="66" d="100"/>
          <a:sy n="66" d="100"/>
        </p:scale>
        <p:origin x="-1494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28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E1A7895-9E8F-4C50-B5E8-7345F3E6B0B6}" type="datetimeFigureOut">
              <a:rPr lang="zh-CN" altLang="en-US"/>
              <a:pPr>
                <a:defRPr/>
              </a:pPr>
              <a:t>2014/12/26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1C19984-4B2A-48B4-B869-87DEC631B6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47293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D0698-BD05-4639-9D81-B9F65B9CB3B9}" type="datetimeFigureOut">
              <a:rPr lang="zh-CN" altLang="en-US" smtClean="0"/>
              <a:pPr/>
              <a:t>2014/12/26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DEE79-D6A9-404B-B2E7-14B1D3548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8644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 bwMode="auto">
          <a:xfrm>
            <a:off x="6637569" y="282134"/>
            <a:ext cx="249703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WWW.PPTbz.COM</a:t>
            </a:r>
            <a:endParaRPr lang="zh-CN" altLang="en-US" sz="16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 bwMode="auto">
          <a:xfrm>
            <a:off x="-10211" y="256936"/>
            <a:ext cx="501451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『PPT</a:t>
            </a:r>
            <a:r>
              <a:rPr lang="zh-CN" altLang="en-US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宝藏</a:t>
            </a:r>
            <a:r>
              <a:rPr lang="en-US" altLang="zh-CN" sz="1600" spc="3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』— </a:t>
            </a:r>
            <a:r>
              <a:rPr lang="en-US" altLang="zh-CN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模板</a:t>
            </a:r>
            <a:r>
              <a:rPr lang="en-US" altLang="zh-CN" sz="1600" spc="3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PPT</a:t>
            </a:r>
            <a:r>
              <a:rPr lang="zh-CN" altLang="en-US" sz="1600" spc="3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素材免费下载</a:t>
            </a:r>
            <a:endParaRPr lang="zh-CN" altLang="en-US" sz="16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 bwMode="auto">
          <a:xfrm>
            <a:off x="2771800" y="9837712"/>
            <a:ext cx="4032448" cy="360040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/>
            <a:lightRig rig="flat" dir="t"/>
          </a:scene3d>
          <a:sp3d>
            <a:extrusionClr>
              <a:schemeClr val="bg1"/>
            </a:extrusionClr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宝藏模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板网，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素材下载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www.pptbz.com/ 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A8F3C-8889-4264-A480-DC0058301A5A}" type="datetime1">
              <a:rPr lang="zh-CN" altLang="en-US"/>
              <a:pPr>
                <a:defRPr/>
              </a:pPr>
              <a:t>2014/12/26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E674E-C7D6-4F62-94C9-57463FD47BB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144AA-6201-4A59-A064-44669426BF13}" type="datetime1">
              <a:rPr lang="zh-CN" altLang="en-US"/>
              <a:pPr>
                <a:defRPr/>
              </a:pPr>
              <a:t>2014/12/26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8AC1C-BEA1-4339-A0EA-D8BCD6171C9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09EC9-9B0E-4C97-BCB3-93F7F7E2B98C}" type="datetime1">
              <a:rPr lang="zh-CN" altLang="en-US"/>
              <a:pPr>
                <a:defRPr/>
              </a:pPr>
              <a:t>2014/12/26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55EAE-2B28-4B0D-928D-B810414A42B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C686F-E7CA-4AD4-BF2A-948053B371E3}" type="datetime1">
              <a:rPr lang="zh-CN" altLang="en-US"/>
              <a:pPr>
                <a:defRPr/>
              </a:pPr>
              <a:t>2014/12/26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BA945-BC28-47F1-9DBB-99DA6D5D10B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EA4DA-E223-4CFA-A4E3-93762C74F2B6}" type="datetime1">
              <a:rPr lang="zh-CN" altLang="en-US"/>
              <a:pPr>
                <a:defRPr/>
              </a:pPr>
              <a:t>2014/12/26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20C4E-FF4E-4002-88E7-343EAA0F2E0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D4093-11B9-4839-9B38-D08C603CE0BA}" type="datetime1">
              <a:rPr lang="zh-CN" altLang="en-US"/>
              <a:pPr>
                <a:defRPr/>
              </a:pPr>
              <a:t>2014/12/26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3753D-A2A6-4E85-9F13-5DC859F059A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24AF6-CB07-4B3E-AA97-1F4B05BE7146}" type="datetime1">
              <a:rPr lang="zh-CN" altLang="en-US"/>
              <a:pPr>
                <a:defRPr/>
              </a:pPr>
              <a:t>2014/12/26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E2DA5-041F-45BA-BDD6-3B5DC795F72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3AD8E-2831-4708-8AC3-98E77B78F5BD}" type="datetime1">
              <a:rPr lang="zh-CN" altLang="en-US"/>
              <a:pPr>
                <a:defRPr/>
              </a:pPr>
              <a:t>2014/12/26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9ADB0-108D-4A2A-89BA-94A6E9EA68D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B7D35-4551-44A9-B184-12122ADA720A}" type="datetime1">
              <a:rPr lang="zh-CN" altLang="en-US"/>
              <a:pPr>
                <a:defRPr/>
              </a:pPr>
              <a:t>2014/12/26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990EF-C3B0-4F2A-AFB2-268C0BA564F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FF107-E50A-4153-A581-BA9C09250722}" type="datetime1">
              <a:rPr lang="zh-CN" altLang="en-US"/>
              <a:pPr>
                <a:defRPr/>
              </a:pPr>
              <a:t>2014/12/26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C1510-A91F-45C7-9D00-E5342AB03BB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8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8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92D03-E2BA-4DC0-92B0-DB10670582F0}" type="datetime1">
              <a:rPr lang="zh-CN" altLang="en-US"/>
              <a:pPr>
                <a:defRPr/>
              </a:pPr>
              <a:t>2014/12/26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9A83A-C588-4460-B47A-199B1C9D70D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E97B707-22D4-4B06-9A8A-89EF284804D8}" type="datetimeFigureOut">
              <a:rPr lang="zh-CN" altLang="en-US"/>
              <a:pPr>
                <a:defRPr/>
              </a:pPr>
              <a:t>2014/12/26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3F49717-76DA-4DAA-9161-16E5D566D9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396"/>
            <a:ext cx="8229600" cy="114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645"/>
            <a:ext cx="8229600" cy="452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846"/>
            <a:ext cx="2133600" cy="3639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F4DD1C-F926-45BC-8B86-917342B91CA6}" type="datetime1">
              <a:rPr lang="zh-CN" altLang="en-US"/>
              <a:pPr>
                <a:defRPr/>
              </a:pPr>
              <a:t>2014/12/26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846"/>
            <a:ext cx="2895600" cy="3639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846"/>
            <a:ext cx="2133600" cy="3639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B463ED-E692-4DC1-88F3-F16EA8F97C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hangye/" TargetMode="External"/><Relationship Id="rId13" Type="http://schemas.openxmlformats.org/officeDocument/2006/relationships/hyperlink" Target="http://www.1ppt.com/xiazai/" TargetMode="External"/><Relationship Id="rId18" Type="http://schemas.openxmlformats.org/officeDocument/2006/relationships/hyperlink" Target="http://www.1ppt.com/kejian/" TargetMode="External"/><Relationship Id="rId3" Type="http://schemas.openxmlformats.org/officeDocument/2006/relationships/image" Target="../media/image3.jpeg"/><Relationship Id="rId21" Type="http://schemas.openxmlformats.org/officeDocument/2006/relationships/hyperlink" Target="http://www.1ppt.com/jiaoan/" TargetMode="External"/><Relationship Id="rId7" Type="http://schemas.openxmlformats.org/officeDocument/2006/relationships/hyperlink" Target="http://www.1ppt.com/moban/" TargetMode="External"/><Relationship Id="rId12" Type="http://schemas.openxmlformats.org/officeDocument/2006/relationships/hyperlink" Target="http://www.1ppt.com/tubiao/" TargetMode="External"/><Relationship Id="rId17" Type="http://schemas.openxmlformats.org/officeDocument/2006/relationships/hyperlink" Target="http://www.1ppt.com/ziliao/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://www.1ppt.com/excel/" TargetMode="External"/><Relationship Id="rId20" Type="http://schemas.openxmlformats.org/officeDocument/2006/relationships/hyperlink" Target="http://www.1ppt.com/shiti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hyperlink" Target="http://www.1ppt.com/beijing/" TargetMode="External"/><Relationship Id="rId5" Type="http://schemas.openxmlformats.org/officeDocument/2006/relationships/image" Target="../media/image5.png"/><Relationship Id="rId15" Type="http://schemas.openxmlformats.org/officeDocument/2006/relationships/hyperlink" Target="http://www.1ppt.com/word/" TargetMode="External"/><Relationship Id="rId10" Type="http://schemas.openxmlformats.org/officeDocument/2006/relationships/hyperlink" Target="http://www.1ppt.com/sucai/" TargetMode="External"/><Relationship Id="rId19" Type="http://schemas.openxmlformats.org/officeDocument/2006/relationships/hyperlink" Target="http://www.1ppt.com/fanwen/" TargetMode="External"/><Relationship Id="rId4" Type="http://schemas.openxmlformats.org/officeDocument/2006/relationships/image" Target="../media/image4.jpeg"/><Relationship Id="rId9" Type="http://schemas.openxmlformats.org/officeDocument/2006/relationships/hyperlink" Target="http://www.1ppt.com/jieri/" TargetMode="External"/><Relationship Id="rId14" Type="http://schemas.openxmlformats.org/officeDocument/2006/relationships/hyperlink" Target="http://www.1ppt.com/powerpoint/" TargetMode="External"/><Relationship Id="rId2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xiazai/" TargetMode="External"/><Relationship Id="rId13" Type="http://schemas.openxmlformats.org/officeDocument/2006/relationships/hyperlink" Target="http://www.1ppt.com/kejian/" TargetMode="External"/><Relationship Id="rId18" Type="http://schemas.openxmlformats.org/officeDocument/2006/relationships/image" Target="../media/image12.png"/><Relationship Id="rId3" Type="http://schemas.openxmlformats.org/officeDocument/2006/relationships/hyperlink" Target="http://www.1ppt.com/hangye/" TargetMode="External"/><Relationship Id="rId7" Type="http://schemas.openxmlformats.org/officeDocument/2006/relationships/hyperlink" Target="http://www.1ppt.com/tubiao/" TargetMode="External"/><Relationship Id="rId12" Type="http://schemas.openxmlformats.org/officeDocument/2006/relationships/hyperlink" Target="http://www.1ppt.com/ziliao/" TargetMode="External"/><Relationship Id="rId17" Type="http://schemas.openxmlformats.org/officeDocument/2006/relationships/image" Target="../media/image11.jpeg"/><Relationship Id="rId2" Type="http://schemas.openxmlformats.org/officeDocument/2006/relationships/hyperlink" Target="http://www.1ppt.com/moban/" TargetMode="External"/><Relationship Id="rId16" Type="http://schemas.openxmlformats.org/officeDocument/2006/relationships/hyperlink" Target="http://www.1ppt.com/jiaoan/" TargetMode="External"/><Relationship Id="rId20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1ppt.com/beijing/" TargetMode="External"/><Relationship Id="rId11" Type="http://schemas.openxmlformats.org/officeDocument/2006/relationships/hyperlink" Target="http://www.1ppt.com/excel/" TargetMode="External"/><Relationship Id="rId5" Type="http://schemas.openxmlformats.org/officeDocument/2006/relationships/hyperlink" Target="http://www.1ppt.com/sucai/" TargetMode="External"/><Relationship Id="rId15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word/" TargetMode="External"/><Relationship Id="rId19" Type="http://schemas.openxmlformats.org/officeDocument/2006/relationships/image" Target="../media/image13.jpeg"/><Relationship Id="rId4" Type="http://schemas.openxmlformats.org/officeDocument/2006/relationships/hyperlink" Target="http://www.1ppt.com/jieri/" TargetMode="External"/><Relationship Id="rId9" Type="http://schemas.openxmlformats.org/officeDocument/2006/relationships/hyperlink" Target="http://www.1ppt.com/powerpoint/" TargetMode="External"/><Relationship Id="rId14" Type="http://schemas.openxmlformats.org/officeDocument/2006/relationships/hyperlink" Target="http://www.1ppt.com/fanwe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hyperlink" Target="http://www.pptbz.com/kejian/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12" Type="http://schemas.openxmlformats.org/officeDocument/2006/relationships/hyperlink" Target="http://www.pptbz.com/pptpic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hyperlink" Target="http://www.pptbz.com/pptshucai/" TargetMode="External"/><Relationship Id="rId5" Type="http://schemas.openxmlformats.org/officeDocument/2006/relationships/hyperlink" Target="http://www.pptbz.com/" TargetMode="External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4"/>
          <a:stretch/>
        </p:blipFill>
        <p:spPr>
          <a:xfrm>
            <a:off x="224700" y="4038423"/>
            <a:ext cx="2619108" cy="255683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1712" y="1536059"/>
            <a:ext cx="4051190" cy="226866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700" y="1196752"/>
            <a:ext cx="2971552" cy="198103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4759056"/>
            <a:ext cx="3672408" cy="183620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866914"/>
            <a:ext cx="3024336" cy="1991409"/>
          </a:xfrm>
          <a:prstGeom prst="rect">
            <a:avLst/>
          </a:prstGeom>
          <a:ln>
            <a:solidFill>
              <a:srgbClr val="F79D53"/>
            </a:solidFill>
            <a:tailEnd type="oval"/>
          </a:ln>
        </p:spPr>
      </p:pic>
      <p:grpSp>
        <p:nvGrpSpPr>
          <p:cNvPr id="3" name="组合 2"/>
          <p:cNvGrpSpPr/>
          <p:nvPr/>
        </p:nvGrpSpPr>
        <p:grpSpPr>
          <a:xfrm>
            <a:off x="2411760" y="2004067"/>
            <a:ext cx="3096344" cy="4644517"/>
            <a:chOff x="2411760" y="2004067"/>
            <a:chExt cx="3096344" cy="4644517"/>
          </a:xfrm>
        </p:grpSpPr>
        <p:sp>
          <p:nvSpPr>
            <p:cNvPr id="20" name="矩形 19"/>
            <p:cNvSpPr/>
            <p:nvPr/>
          </p:nvSpPr>
          <p:spPr>
            <a:xfrm>
              <a:off x="3123222" y="3660709"/>
              <a:ext cx="648071" cy="144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PPT</a:t>
              </a:r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</a:rPr>
                <a:t>模板下载：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hlinkClick r:id="rId7"/>
                </a:rPr>
                <a:t>www.1ppt.com/moban/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     </a:t>
              </a:r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</a:rPr>
                <a:t>行业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PPT</a:t>
              </a:r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</a:rPr>
                <a:t>模板：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hlinkClick r:id="rId8"/>
                </a:rPr>
                <a:t>www.1ppt.com/hangye/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 </a:t>
              </a:r>
            </a:p>
            <a:p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</a:rPr>
                <a:t>节日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PPT</a:t>
              </a:r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</a:rPr>
                <a:t>模板：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hlinkClick r:id="rId9"/>
                </a:rPr>
                <a:t>www.1ppt.com/jieri/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           PPT</a:t>
              </a:r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</a:rPr>
                <a:t>素材下载：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hlinkClick r:id="rId10"/>
                </a:rPr>
                <a:t>www.1ppt.com/sucai/</a:t>
              </a:r>
              <a:endParaRPr lang="en-US" altLang="zh-CN" sz="100" dirty="0">
                <a:solidFill>
                  <a:srgbClr val="EEECE1">
                    <a:lumMod val="25000"/>
                  </a:srgbClr>
                </a:solidFill>
              </a:endParaRPr>
            </a:p>
            <a:p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PPT</a:t>
              </a:r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</a:rPr>
                <a:t>背景图片：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hlinkClick r:id="rId11"/>
                </a:rPr>
                <a:t>www.1ppt.com/beijing/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      PPT</a:t>
              </a:r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</a:rPr>
                <a:t>图表下载：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hlinkClick r:id="rId12"/>
                </a:rPr>
                <a:t>www.1ppt.com/tubiao/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      </a:t>
              </a:r>
            </a:p>
            <a:p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</a:rPr>
                <a:t>优秀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PPT</a:t>
              </a:r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</a:rPr>
                <a:t>下载：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hlinkClick r:id="rId13"/>
                </a:rPr>
                <a:t>www.1ppt.com/xiazai/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        PPT</a:t>
              </a:r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</a:rPr>
                <a:t>教程： 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hlinkClick r:id="rId14"/>
                </a:rPr>
                <a:t>www.1ppt.com/powerpoint/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      </a:t>
              </a:r>
            </a:p>
            <a:p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Word</a:t>
              </a:r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</a:rPr>
                <a:t>教程： 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hlinkClick r:id="rId15"/>
                </a:rPr>
                <a:t>www.1ppt.com/word/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              Excel</a:t>
              </a:r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</a:rPr>
                <a:t>教程：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hlinkClick r:id="rId16"/>
                </a:rPr>
                <a:t>www.1ppt.com/excel/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  </a:t>
              </a:r>
            </a:p>
            <a:p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</a:rPr>
                <a:t>资料下载：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hlinkClick r:id="rId17"/>
                </a:rPr>
                <a:t>www.1ppt.com/ziliao/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                PPT</a:t>
              </a:r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</a:rPr>
                <a:t>课件下载：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hlinkClick r:id="rId18"/>
                </a:rPr>
                <a:t>www.1ppt.com/kejian/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 </a:t>
              </a:r>
            </a:p>
            <a:p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</a:rPr>
                <a:t>范文下载：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hlinkClick r:id="rId19"/>
                </a:rPr>
                <a:t>www.1ppt.com/fanwen/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             </a:t>
              </a:r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</a:rPr>
                <a:t>试卷下载：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hlinkClick r:id="rId20"/>
                </a:rPr>
                <a:t>www.1ppt.com/shiti/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  </a:t>
              </a:r>
            </a:p>
            <a:p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</a:rPr>
                <a:t>教案下载：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hlinkClick r:id="rId21"/>
                </a:rPr>
                <a:t>www.1ppt.com/jiaoan/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  </a:t>
              </a:r>
            </a:p>
            <a:p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  </a:t>
              </a:r>
              <a:endParaRPr lang="zh-CN" altLang="en-US" sz="100" dirty="0">
                <a:solidFill>
                  <a:srgbClr val="EEECE1">
                    <a:lumMod val="25000"/>
                  </a:srgbClr>
                </a:solidFill>
              </a:endParaRPr>
            </a:p>
          </p:txBody>
        </p:sp>
        <p:pic>
          <p:nvPicPr>
            <p:cNvPr id="19" name="Picture 3" descr="C:\Documents and Settings\hp1\桌面\xpic4942.jpg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004067"/>
              <a:ext cx="3096344" cy="4644517"/>
            </a:xfrm>
            <a:prstGeom prst="rect">
              <a:avLst/>
            </a:prstGeom>
            <a:solidFill>
              <a:srgbClr val="FF3399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xmlns="" val="296885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51520" y="4018304"/>
            <a:ext cx="8640960" cy="26155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923346"/>
            <a:ext cx="4176464" cy="2785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/>
          <a:stretch/>
        </p:blipFill>
        <p:spPr>
          <a:xfrm>
            <a:off x="5220072" y="980728"/>
            <a:ext cx="3455551" cy="274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4721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23528" y="764704"/>
            <a:ext cx="3816424" cy="2785990"/>
            <a:chOff x="323528" y="764704"/>
            <a:chExt cx="3816424" cy="2785990"/>
          </a:xfrm>
        </p:grpSpPr>
        <p:sp>
          <p:nvSpPr>
            <p:cNvPr id="9" name="矩形 8"/>
            <p:cNvSpPr/>
            <p:nvPr/>
          </p:nvSpPr>
          <p:spPr>
            <a:xfrm>
              <a:off x="1583669" y="1916832"/>
              <a:ext cx="648071" cy="144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PPT</a:t>
              </a:r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</a:rPr>
                <a:t>模板下载：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hlinkClick r:id="rId2"/>
                </a:rPr>
                <a:t>www.1ppt.com/moban/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     </a:t>
              </a:r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</a:rPr>
                <a:t>行业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PPT</a:t>
              </a:r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</a:rPr>
                <a:t>模板：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hlinkClick r:id="rId3"/>
                </a:rPr>
                <a:t>www.1ppt.com/hangye/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 </a:t>
              </a:r>
            </a:p>
            <a:p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</a:rPr>
                <a:t>节日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PPT</a:t>
              </a:r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</a:rPr>
                <a:t>模板：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hlinkClick r:id="rId4"/>
                </a:rPr>
                <a:t>www.1ppt.com/jieri/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           PPT</a:t>
              </a:r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</a:rPr>
                <a:t>素材下载：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hlinkClick r:id="rId5"/>
                </a:rPr>
                <a:t>www.1ppt.com/sucai/</a:t>
              </a:r>
              <a:endParaRPr lang="en-US" altLang="zh-CN" sz="100" dirty="0">
                <a:solidFill>
                  <a:srgbClr val="EEECE1">
                    <a:lumMod val="25000"/>
                  </a:srgbClr>
                </a:solidFill>
              </a:endParaRPr>
            </a:p>
            <a:p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PPT</a:t>
              </a:r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</a:rPr>
                <a:t>背景图片：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hlinkClick r:id="rId6"/>
                </a:rPr>
                <a:t>www.1ppt.com/beijing/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      PPT</a:t>
              </a:r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</a:rPr>
                <a:t>图表下载：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hlinkClick r:id="rId7"/>
                </a:rPr>
                <a:t>www.1ppt.com/tubiao/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      </a:t>
              </a:r>
            </a:p>
            <a:p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</a:rPr>
                <a:t>优秀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PPT</a:t>
              </a:r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</a:rPr>
                <a:t>下载：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hlinkClick r:id="rId8"/>
                </a:rPr>
                <a:t>www.1ppt.com/xiazai/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        PPT</a:t>
              </a:r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</a:rPr>
                <a:t>教程： 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hlinkClick r:id="rId9"/>
                </a:rPr>
                <a:t>www.1ppt.com/powerpoint/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      </a:t>
              </a:r>
            </a:p>
            <a:p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Word</a:t>
              </a:r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</a:rPr>
                <a:t>教程： 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hlinkClick r:id="rId10"/>
                </a:rPr>
                <a:t>www.1ppt.com/word/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              Excel</a:t>
              </a:r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</a:rPr>
                <a:t>教程：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hlinkClick r:id="rId11"/>
                </a:rPr>
                <a:t>www.1ppt.com/excel/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  </a:t>
              </a:r>
            </a:p>
            <a:p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</a:rPr>
                <a:t>资料下载：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hlinkClick r:id="rId12"/>
                </a:rPr>
                <a:t>www.1ppt.com/ziliao/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                PPT</a:t>
              </a:r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</a:rPr>
                <a:t>课件下载：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hlinkClick r:id="rId13"/>
                </a:rPr>
                <a:t>www.1ppt.com/kejian/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 </a:t>
              </a:r>
            </a:p>
            <a:p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</a:rPr>
                <a:t>范文下载：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hlinkClick r:id="rId14"/>
                </a:rPr>
                <a:t>www.1ppt.com/fanwen/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             </a:t>
              </a:r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</a:rPr>
                <a:t>试卷下载：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hlinkClick r:id="rId15"/>
                </a:rPr>
                <a:t>www.1ppt.com/shiti/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  </a:t>
              </a:r>
            </a:p>
            <a:p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</a:rPr>
                <a:t>教案下载：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hlinkClick r:id="rId16"/>
                </a:rPr>
                <a:t>www.1ppt.com/jiaoan/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  </a:t>
              </a:r>
            </a:p>
            <a:p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  </a:t>
              </a:r>
              <a:endParaRPr lang="zh-CN" altLang="en-US" sz="100" dirty="0">
                <a:solidFill>
                  <a:srgbClr val="EEECE1">
                    <a:lumMod val="25000"/>
                  </a:srgbClr>
                </a:solidFill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3528" y="764704"/>
              <a:ext cx="3816424" cy="2785990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092715"/>
            <a:ext cx="2129968" cy="21299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/>
          <a:stretch/>
        </p:blipFill>
        <p:spPr>
          <a:xfrm>
            <a:off x="633787" y="3550695"/>
            <a:ext cx="3650181" cy="29014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715835"/>
            <a:ext cx="4102403" cy="2736303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2532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94634" y="3501007"/>
            <a:ext cx="5608998" cy="316340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764704"/>
            <a:ext cx="3341170" cy="27363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714557"/>
            <a:ext cx="4104456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90739" y="986859"/>
            <a:ext cx="3079229" cy="229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5005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1DAA14-BE33-4F3D-8AEA-3AB40B19681D}" type="slidenum">
              <a:rPr lang="zh-CN" altLang="en-US"/>
              <a:pPr>
                <a:defRPr/>
              </a:pPr>
              <a:t>5</a:t>
            </a:fld>
            <a:endParaRPr lang="zh-CN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6738"/>
            <a:ext cx="9144000" cy="463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0" y="5943346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-20638" y="1257649"/>
            <a:ext cx="9139238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8" name="Line 36"/>
          <p:cNvSpPr>
            <a:spLocks noChangeShapeType="1"/>
          </p:cNvSpPr>
          <p:nvPr/>
        </p:nvSpPr>
        <p:spPr bwMode="auto">
          <a:xfrm>
            <a:off x="0" y="5956684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9" name="Rectangle 43"/>
          <p:cNvSpPr>
            <a:spLocks noChangeArrowheads="1"/>
          </p:cNvSpPr>
          <p:nvPr/>
        </p:nvSpPr>
        <p:spPr bwMode="auto">
          <a:xfrm>
            <a:off x="0" y="0"/>
            <a:ext cx="9144000" cy="11966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8203" name="Picture 35" descr="热气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362052"/>
            <a:ext cx="1428750" cy="198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8"/>
          <p:cNvSpPr>
            <a:spLocks noChangeArrowheads="1"/>
          </p:cNvSpPr>
          <p:nvPr/>
        </p:nvSpPr>
        <p:spPr bwMode="auto">
          <a:xfrm>
            <a:off x="2987678" y="548794"/>
            <a:ext cx="5184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宝藏致力于优秀的</a:t>
            </a:r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分享</a:t>
            </a:r>
            <a:endParaRPr lang="zh-CN" altLang="en-US"/>
          </a:p>
        </p:txBody>
      </p:sp>
      <p:pic>
        <p:nvPicPr>
          <p:cNvPr id="13322" name="图片 3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8" y="129578"/>
            <a:ext cx="2982913" cy="99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图片 8" descr="0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05088" y="0"/>
            <a:ext cx="984250" cy="97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9" descr="美女跳舞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1341494"/>
            <a:ext cx="2297112" cy="524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60" descr="绿风车棍子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461375" y="4218842"/>
            <a:ext cx="71438" cy="16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59" descr="绿风车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50188" y="3723405"/>
            <a:ext cx="1217612" cy="121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Box 4"/>
          <p:cNvSpPr>
            <a:spLocks noChangeArrowheads="1"/>
          </p:cNvSpPr>
          <p:nvPr/>
        </p:nvSpPr>
        <p:spPr bwMode="auto">
          <a:xfrm>
            <a:off x="2627316" y="2477188"/>
            <a:ext cx="53292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5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5"/>
              </a:rPr>
              <a:t>模板下载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5"/>
              </a:rPr>
              <a:t>http://www.pptbz.com/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1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1"/>
              </a:rPr>
              <a:t>素材下载 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1"/>
              </a:rPr>
              <a:t>http://www.pptbz.com/pptshucai/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背景图片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http://www.pptbz.com/pptpic/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课件下载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http://www.pptbz.com/kejian/</a:t>
            </a:r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211" name="图片 5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305206">
            <a:off x="2293938" y="2370478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图片 5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305206">
            <a:off x="2293938" y="295166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图片 5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305206">
            <a:off x="2293938" y="352713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图片 5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305206">
            <a:off x="2293938" y="4104511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22"/>
          <p:cNvSpPr>
            <a:spLocks noChangeArrowheads="1"/>
          </p:cNvSpPr>
          <p:nvPr/>
        </p:nvSpPr>
        <p:spPr bwMode="auto">
          <a:xfrm>
            <a:off x="1903416" y="6166294"/>
            <a:ext cx="69164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更多精美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下载请点击：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5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  <a:hlinkClick r:id="rId5"/>
              </a:rPr>
              <a:t>宝藏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5"/>
              </a:rPr>
              <a:t>_www.pptbz.com</a:t>
            </a:r>
            <a:endParaRPr lang="zh-CN" altLang="en-US" sz="24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ndAc>
      <p:stSnd loop="1">
        <p:snd r:embed="rId2" name="亡灵序曲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>
                                      <p:cBhvr>
                                        <p:cTn id="21" dur="9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utoUpdateAnimBg="0"/>
      <p:bldP spid="8204" grpId="1" bldLvl="0" autoUpdateAnimBg="0"/>
      <p:bldP spid="8210" grpId="0" bldLvl="0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chemeClr val="bg1">
              <a:lumMod val="75000"/>
            </a:schemeClr>
          </a:solidFill>
        </a:ln>
        <a:effectLst/>
        <a:scene3d>
          <a:camera prst="orthographicFront"/>
          <a:lightRig rig="flat" dir="t"/>
        </a:scene3d>
        <a:sp3d>
          <a:extrusionClr>
            <a:schemeClr val="bg1"/>
          </a:extrusionClr>
          <a:contourClr>
            <a:schemeClr val="bg1"/>
          </a:contourClr>
        </a:sp3d>
      </a:spPr>
      <a:bodyPr rtlCol="0" anchor="ctr"/>
      <a:lstStyle>
        <a:defPPr marL="0" algn="ctr" eaLnBrk="0" fontAlgn="ctr" hangingPunct="0">
          <a:spcBef>
            <a:spcPts val="0"/>
          </a:spcBef>
          <a:spcAft>
            <a:spcPts val="0"/>
          </a:spcAft>
          <a:buClr>
            <a:srgbClr val="FF0000"/>
          </a:buClr>
          <a:buSzPct val="70000"/>
          <a:tabLst>
            <a:tab pos="136525" algn="l"/>
          </a:tabLst>
          <a:defRPr sz="1400">
            <a:latin typeface="微软雅黑" pitchFamily="34" charset="-122"/>
            <a:ea typeface="微软雅黑" pitchFamily="34" charset="-122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19863</TotalTime>
  <Words>287</Words>
  <Application>Microsoft Office PowerPoint</Application>
  <PresentationFormat>全屏显示(4:3)</PresentationFormat>
  <Paragraphs>28</Paragraphs>
  <Slides>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7" baseType="lpstr">
      <vt:lpstr>Office 主题</vt:lpstr>
      <vt:lpstr>1_Office 主题</vt:lpstr>
      <vt:lpstr>幻灯片 1</vt:lpstr>
      <vt:lpstr>幻灯片 2</vt:lpstr>
      <vt:lpstr>幻灯片 3</vt:lpstr>
      <vt:lpstr>幻灯片 4</vt:lpstr>
      <vt:lpstr>幻灯片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www.pptbz.com</dc:title>
  <dc:creator>ppt宝藏</dc:creator>
  <cp:lastModifiedBy>Windows 用户</cp:lastModifiedBy>
  <cp:revision>965</cp:revision>
  <dcterms:created xsi:type="dcterms:W3CDTF">2009-02-11T05:37:22Z</dcterms:created>
  <dcterms:modified xsi:type="dcterms:W3CDTF">2014-12-26T01:43:36Z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锐普图表</vt:lpwstr>
  </property>
  <property fmtid="{D5CDD505-2E9C-101B-9397-08002B2CF9AE}" pid="3" name="SlideDescription">
    <vt:lpwstr/>
  </property>
</Properties>
</file>