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1" r:id="rId2"/>
  </p:sldMasterIdLst>
  <p:notesMasterIdLst>
    <p:notesMasterId r:id="rId5"/>
  </p:notesMasterIdLst>
  <p:handoutMasterIdLst>
    <p:handoutMasterId r:id="rId6"/>
  </p:handoutMasterIdLst>
  <p:sldIdLst>
    <p:sldId id="310" r:id="rId3"/>
    <p:sldId id="311" r:id="rId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6600"/>
    <a:srgbClr val="99FF66"/>
    <a:srgbClr val="990099"/>
    <a:srgbClr val="FFCC66"/>
    <a:srgbClr val="FF9900"/>
    <a:srgbClr val="FFFFFF"/>
    <a:srgbClr val="FFCC00"/>
    <a:srgbClr val="002060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1570" autoAdjust="0"/>
    <p:restoredTop sz="94660"/>
  </p:normalViewPr>
  <p:slideViewPr>
    <p:cSldViewPr>
      <p:cViewPr>
        <p:scale>
          <a:sx n="66" d="100"/>
          <a:sy n="66" d="100"/>
        </p:scale>
        <p:origin x="-1542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28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E1A7895-9E8F-4C50-B5E8-7345F3E6B0B6}" type="datetimeFigureOut">
              <a:rPr lang="zh-CN" altLang="en-US"/>
              <a:pPr>
                <a:defRPr/>
              </a:pPr>
              <a:t>2014/12/21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1C19984-4B2A-48B4-B869-87DEC631B6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47293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D0698-BD05-4639-9D81-B9F65B9CB3B9}" type="datetimeFigureOut">
              <a:rPr lang="zh-CN" altLang="en-US" smtClean="0"/>
              <a:pPr/>
              <a:t>2014/12/21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DEE79-D6A9-404B-B2E7-14B1D35489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864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ppt.com/sucai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 bwMode="auto">
          <a:xfrm>
            <a:off x="6637569" y="282134"/>
            <a:ext cx="233320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www.pptbz.COM</a:t>
            </a:r>
            <a:endParaRPr lang="zh-CN" altLang="en-US" sz="16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 bwMode="auto">
          <a:xfrm>
            <a:off x="-10211" y="256936"/>
            <a:ext cx="501451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『PPT</a:t>
            </a:r>
            <a:r>
              <a:rPr lang="zh-CN" altLang="en-US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宝藏</a:t>
            </a:r>
            <a:r>
              <a:rPr lang="en-US" altLang="zh-CN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』— </a:t>
            </a:r>
            <a:r>
              <a:rPr lang="en-US" altLang="zh-CN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600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模板</a:t>
            </a:r>
            <a:r>
              <a:rPr lang="en-US" altLang="zh-CN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PPT</a:t>
            </a:r>
            <a:r>
              <a:rPr lang="zh-CN" altLang="en-US" sz="1600" spc="300" baseline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素材免费下载</a:t>
            </a:r>
            <a:endParaRPr lang="zh-CN" altLang="en-US" sz="1600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 bwMode="auto">
          <a:xfrm>
            <a:off x="2771800" y="9837712"/>
            <a:ext cx="4032448" cy="360040"/>
          </a:xfrm>
          <a:prstGeom prst="rect">
            <a:avLst/>
          </a:prstGeom>
          <a:noFill/>
          <a:ln w="25400">
            <a:noFill/>
          </a:ln>
          <a:effectLst/>
          <a:scene3d>
            <a:camera prst="orthographicFront"/>
            <a:lightRig rig="fla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宝藏模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板网，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素材下载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0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tabLst>
                <a:tab pos="136525" algn="l"/>
              </a:tabLst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  <a:hlinkClick r:id="rId3"/>
              </a:rPr>
              <a:t>www.pptbz.com/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CF98B-0C2F-41F1-A181-FC22D9595DDB}" type="datetime1">
              <a:rPr lang="zh-CN" altLang="en-US"/>
              <a:pPr>
                <a:defRPr/>
              </a:pPr>
              <a:t>2014/12/21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EB907-AC5A-49F1-89EC-60F1BF14685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93B20-55A8-497F-A4A8-BA886DBF3029}" type="datetime1">
              <a:rPr lang="zh-CN" altLang="en-US"/>
              <a:pPr>
                <a:defRPr/>
              </a:pPr>
              <a:t>2014/12/21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71BC2-7B98-4BE3-9B42-A3643E81B42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99A8F-7CC0-4572-A234-044D0186F607}" type="datetime1">
              <a:rPr lang="zh-CN" altLang="en-US"/>
              <a:pPr>
                <a:defRPr/>
              </a:pPr>
              <a:t>2014/12/21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E42B8-03A9-43D4-A364-C4077CAA5BC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A389C-0863-47E7-A0F8-C1D072904532}" type="datetime1">
              <a:rPr lang="zh-CN" altLang="en-US"/>
              <a:pPr>
                <a:defRPr/>
              </a:pPr>
              <a:t>2014/12/21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3D490-495D-4401-8FBE-94D0F29DB36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8B02C-1F75-450B-85C6-B40176565209}" type="datetime1">
              <a:rPr lang="zh-CN" altLang="en-US"/>
              <a:pPr>
                <a:defRPr/>
              </a:pPr>
              <a:t>2014/12/21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E153D-6B1E-4579-95DD-E76DBC48B9F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96013-0083-4D04-B822-E9D6C5E434D9}" type="datetime1">
              <a:rPr lang="zh-CN" altLang="en-US"/>
              <a:pPr>
                <a:defRPr/>
              </a:pPr>
              <a:t>2014/12/21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DC81-C323-432E-8A29-23F0CFD3DBF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C9742-6FAC-416F-AB6A-ED10EBE25742}" type="datetime1">
              <a:rPr lang="zh-CN" altLang="en-US"/>
              <a:pPr>
                <a:defRPr/>
              </a:pPr>
              <a:t>2014/12/21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274F6-C71F-453B-A67A-318D6BF0708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9487C-47A9-450A-9FAA-73069E6ACB61}" type="datetime1">
              <a:rPr lang="zh-CN" altLang="en-US"/>
              <a:pPr>
                <a:defRPr/>
              </a:pPr>
              <a:t>2014/12/21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A0EC9-0E37-4CD7-B320-BD84AA03367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E6E8-FD5F-4264-B0B0-C1DD4B681E42}" type="datetime1">
              <a:rPr lang="zh-CN" altLang="en-US"/>
              <a:pPr>
                <a:defRPr/>
              </a:pPr>
              <a:t>2014/12/21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FC494-C754-4348-AA55-929C1BFA37C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6576D-4959-467E-A456-85F80F93CFC8}" type="datetime1">
              <a:rPr lang="zh-CN" altLang="en-US"/>
              <a:pPr>
                <a:defRPr/>
              </a:pPr>
              <a:t>2014/12/21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DF974-B429-4B85-B571-B89D2F16C43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8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8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33401-BCBA-4094-B478-42FD01B0DF59}" type="datetime1">
              <a:rPr lang="zh-CN" altLang="en-US"/>
              <a:pPr>
                <a:defRPr/>
              </a:pPr>
              <a:t>2014/12/21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12396-4BC6-49B9-9E4B-D91DA1538FE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E97B707-22D4-4B06-9A8A-89EF284804D8}" type="datetimeFigureOut">
              <a:rPr lang="zh-CN" altLang="en-US"/>
              <a:pPr>
                <a:defRPr/>
              </a:pPr>
              <a:t>2014/12/21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3F49717-76DA-4DAA-9161-16E5D566D9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396"/>
            <a:ext cx="8229600" cy="1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645"/>
            <a:ext cx="8229600" cy="45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846"/>
            <a:ext cx="2133600" cy="3639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376C81-67EB-40C6-A1B0-E48055DFFC61}" type="datetime1">
              <a:rPr lang="zh-CN" altLang="en-US"/>
              <a:pPr>
                <a:defRPr/>
              </a:pPr>
              <a:t>2014/12/21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846"/>
            <a:ext cx="2895600" cy="3639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846"/>
            <a:ext cx="2133600" cy="3639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82D33C-8F9B-4D7C-B208-ED9C62EB07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moban/" TargetMode="External"/><Relationship Id="rId13" Type="http://schemas.openxmlformats.org/officeDocument/2006/relationships/hyperlink" Target="http://www.1ppt.com/tubiao/" TargetMode="External"/><Relationship Id="rId18" Type="http://schemas.openxmlformats.org/officeDocument/2006/relationships/hyperlink" Target="http://www.1ppt.com/ziliao/" TargetMode="External"/><Relationship Id="rId3" Type="http://schemas.openxmlformats.org/officeDocument/2006/relationships/image" Target="../media/image3.jpeg"/><Relationship Id="rId21" Type="http://schemas.openxmlformats.org/officeDocument/2006/relationships/hyperlink" Target="http://www.1ppt.com/shiti/" TargetMode="External"/><Relationship Id="rId7" Type="http://schemas.openxmlformats.org/officeDocument/2006/relationships/image" Target="../media/image7.jpeg"/><Relationship Id="rId12" Type="http://schemas.openxmlformats.org/officeDocument/2006/relationships/hyperlink" Target="http://www.1ppt.com/beijing/" TargetMode="External"/><Relationship Id="rId17" Type="http://schemas.openxmlformats.org/officeDocument/2006/relationships/hyperlink" Target="http://www.1ppt.com/excel/" TargetMode="External"/><Relationship Id="rId25" Type="http://schemas.openxmlformats.org/officeDocument/2006/relationships/image" Target="../media/image10.png"/><Relationship Id="rId2" Type="http://schemas.openxmlformats.org/officeDocument/2006/relationships/image" Target="../media/image2.jpeg"/><Relationship Id="rId16" Type="http://schemas.openxmlformats.org/officeDocument/2006/relationships/hyperlink" Target="http://www.1ppt.com/word/" TargetMode="External"/><Relationship Id="rId20" Type="http://schemas.openxmlformats.org/officeDocument/2006/relationships/hyperlink" Target="http://www.1ppt.com/fanwen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hyperlink" Target="http://www.1ppt.com/sucai/" TargetMode="External"/><Relationship Id="rId24" Type="http://schemas.openxmlformats.org/officeDocument/2006/relationships/image" Target="../media/image9.jpeg"/><Relationship Id="rId5" Type="http://schemas.openxmlformats.org/officeDocument/2006/relationships/image" Target="../media/image5.jpeg"/><Relationship Id="rId15" Type="http://schemas.openxmlformats.org/officeDocument/2006/relationships/hyperlink" Target="http://www.1ppt.com/powerpoint/" TargetMode="External"/><Relationship Id="rId23" Type="http://schemas.openxmlformats.org/officeDocument/2006/relationships/image" Target="../media/image8.jpeg"/><Relationship Id="rId10" Type="http://schemas.openxmlformats.org/officeDocument/2006/relationships/hyperlink" Target="http://www.1ppt.com/jieri/" TargetMode="External"/><Relationship Id="rId19" Type="http://schemas.openxmlformats.org/officeDocument/2006/relationships/hyperlink" Target="http://www.1ppt.com/kejian/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://www.1ppt.com/hangye/" TargetMode="External"/><Relationship Id="rId14" Type="http://schemas.openxmlformats.org/officeDocument/2006/relationships/hyperlink" Target="http://www.1ppt.com/xiazai/" TargetMode="External"/><Relationship Id="rId22" Type="http://schemas.openxmlformats.org/officeDocument/2006/relationships/hyperlink" Target="http://www.1ppt.com/jiaoan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://www.pptbz.com/kejian/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12" Type="http://schemas.openxmlformats.org/officeDocument/2006/relationships/hyperlink" Target="http://www.pptbz.com/pptpic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hyperlink" Target="http://www.pptbz.com/pptshucai/" TargetMode="External"/><Relationship Id="rId5" Type="http://schemas.openxmlformats.org/officeDocument/2006/relationships/hyperlink" Target="http://www.pptbz.com/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图片 8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51520" y="764705"/>
            <a:ext cx="3058399" cy="18002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3" name="图片 8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57217" y="4803724"/>
            <a:ext cx="3882735" cy="1793627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19872" y="772210"/>
            <a:ext cx="2691422" cy="179269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5" name="图片 8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58109" y="4797152"/>
            <a:ext cx="2896681" cy="181419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7" name="Picture 2" descr="F:\360云盘\02-个人资料\！PPT图片及版面资源\06-PPT精选插图\03-人物\2028-12042610493178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57217" y="2701098"/>
            <a:ext cx="2226551" cy="190160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" descr="F:\360云盘\04-待整理ing\pic\mh-awareness-training-com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93317" y="2701098"/>
            <a:ext cx="3119985" cy="190160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5882215" y="2701099"/>
            <a:ext cx="2722234" cy="1906396"/>
            <a:chOff x="5882215" y="2701099"/>
            <a:chExt cx="2722234" cy="1906396"/>
          </a:xfrm>
        </p:grpSpPr>
        <p:sp>
          <p:nvSpPr>
            <p:cNvPr id="92" name="矩形 91"/>
            <p:cNvSpPr/>
            <p:nvPr/>
          </p:nvSpPr>
          <p:spPr>
            <a:xfrm>
              <a:off x="6658378" y="3654297"/>
              <a:ext cx="648071" cy="144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PPT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模板下载：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8"/>
                </a:rPr>
                <a:t>www.1ppt.com/moban/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    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行业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PPT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模板：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9"/>
                </a:rPr>
                <a:t>www.1ppt.com/hangye/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</a:t>
              </a:r>
            </a:p>
            <a:p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节日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PPT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模板：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10"/>
                </a:rPr>
                <a:t>www.1ppt.com/jieri/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          PPT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素材下载：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11"/>
                </a:rPr>
                <a:t>www.1ppt.com/sucai/</a:t>
              </a:r>
              <a:endParaRPr lang="en-US" altLang="zh-CN" sz="100" dirty="0">
                <a:solidFill>
                  <a:srgbClr val="EEECE1">
                    <a:lumMod val="25000"/>
                  </a:srgbClr>
                </a:solidFill>
              </a:endParaRPr>
            </a:p>
            <a:p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PPT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背景图片：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12"/>
                </a:rPr>
                <a:t>www.1ppt.com/beijing/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     PPT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图表下载：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13"/>
                </a:rPr>
                <a:t>www.1ppt.com/tubiao/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     </a:t>
              </a:r>
            </a:p>
            <a:p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优秀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PPT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下载：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14"/>
                </a:rPr>
                <a:t>www.1ppt.com/xiazai/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       PPT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教程： 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15"/>
                </a:rPr>
                <a:t>www.1ppt.com/powerpoint/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     </a:t>
              </a:r>
            </a:p>
            <a:p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Word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教程： 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16"/>
                </a:rPr>
                <a:t>www.1ppt.com/word/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             Excel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教程：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17"/>
                </a:rPr>
                <a:t>www.1ppt.com/excel/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 </a:t>
              </a:r>
            </a:p>
            <a:p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资料下载：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18"/>
                </a:rPr>
                <a:t>www.1ppt.com/ziliao/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               PPT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课件下载：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19"/>
                </a:rPr>
                <a:t>www.1ppt.com/kejian/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</a:t>
              </a:r>
            </a:p>
            <a:p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范文下载：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20"/>
                </a:rPr>
                <a:t>www.1ppt.com/fanwen/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            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试卷下载：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21"/>
                </a:rPr>
                <a:t>www.1ppt.com/shiti/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 </a:t>
              </a:r>
            </a:p>
            <a:p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</a:rPr>
                <a:t>教案下载：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hlinkClick r:id="rId22"/>
                </a:rPr>
                <a:t>www.1ppt.com/jiaoan/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 </a:t>
              </a:r>
            </a:p>
            <a:p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</a:rPr>
                <a:t>  </a:t>
              </a:r>
              <a:endParaRPr lang="zh-CN" altLang="en-US" sz="100" dirty="0">
                <a:solidFill>
                  <a:srgbClr val="EEECE1">
                    <a:lumMod val="25000"/>
                  </a:srgbClr>
                </a:solidFill>
              </a:endParaRPr>
            </a:p>
          </p:txBody>
        </p:sp>
        <p:pic>
          <p:nvPicPr>
            <p:cNvPr id="89" name="Picture 2" descr="C:\Documents and Settings\t11318\桌面\bigstock_Group_study_5733878.JPG"/>
            <p:cNvPicPr>
              <a:picLocks noChangeAspect="1" noChangeArrowheads="1"/>
            </p:cNvPicPr>
            <p:nvPr/>
          </p:nvPicPr>
          <p:blipFill rotWithShape="1">
            <a:blip r:embed="rId2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5882215" y="2701099"/>
              <a:ext cx="2722234" cy="190639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0" name="图片 89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64375" y="764705"/>
            <a:ext cx="2706973" cy="18002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1" name="图片 90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396619" y="4676208"/>
            <a:ext cx="2405374" cy="195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885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AD8870-C8F0-4ACA-82C3-CECD70ED2103}" type="slidenum">
              <a:rPr lang="zh-CN" altLang="en-US"/>
              <a:pPr>
                <a:defRPr/>
              </a:pPr>
              <a:t>2</a:t>
            </a:fld>
            <a:endParaRPr lang="zh-CN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6738"/>
            <a:ext cx="9144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0638" y="1257649"/>
            <a:ext cx="9139238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9144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362052"/>
            <a:ext cx="142875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2987678" y="548794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/>
          </a:p>
        </p:txBody>
      </p:sp>
      <p:pic>
        <p:nvPicPr>
          <p:cNvPr id="13322" name="图片 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8" y="129578"/>
            <a:ext cx="2982913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05088" y="0"/>
            <a:ext cx="984250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1341494"/>
            <a:ext cx="2297112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61375" y="4218842"/>
            <a:ext cx="71438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0188" y="3723405"/>
            <a:ext cx="1217612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2627316" y="2477188"/>
            <a:ext cx="53292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5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5"/>
              </a:rPr>
              <a:t>模板下载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5"/>
              </a:rPr>
              <a:t>http://www.pptbz.com/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1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1"/>
              </a:rPr>
              <a:t>素材下载 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1"/>
              </a:rPr>
              <a:t>http://www.pptbz.com/pptshucai/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背景图片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http://www.pptbz.com/pptpic/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课件下载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http://www.pptbz.com/kejian/</a:t>
            </a:r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2370478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295166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352713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305206">
            <a:off x="2293938" y="4104511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1903416" y="6166294"/>
            <a:ext cx="69164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更多精美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下载请点击：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5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  <a:hlinkClick r:id="rId5"/>
              </a:rPr>
              <a:t>宝藏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5"/>
              </a:rPr>
              <a:t>_www.pptbz.com</a:t>
            </a:r>
            <a:endParaRPr lang="zh-CN" altLang="en-US" sz="2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 loop="1">
        <p:snd r:embed="rId2" name="亡灵序曲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chemeClr val="bg1">
              <a:lumMod val="75000"/>
            </a:schemeClr>
          </a:solidFill>
        </a:ln>
        <a:effectLst/>
        <a:scene3d>
          <a:camera prst="orthographicFront"/>
          <a:lightRig rig="flat" dir="t"/>
        </a:scene3d>
        <a:sp3d>
          <a:extrusionClr>
            <a:schemeClr val="bg1"/>
          </a:extrusionClr>
          <a:contourClr>
            <a:schemeClr val="bg1"/>
          </a:contourClr>
        </a:sp3d>
      </a:spPr>
      <a:bodyPr rtlCol="0" anchor="ctr"/>
      <a:lstStyle>
        <a:defPPr marL="0" algn="ctr" eaLnBrk="0" fontAlgn="ctr" hangingPunct="0">
          <a:spcBef>
            <a:spcPts val="0"/>
          </a:spcBef>
          <a:spcAft>
            <a:spcPts val="0"/>
          </a:spcAft>
          <a:buClr>
            <a:srgbClr val="FF0000"/>
          </a:buClr>
          <a:buSzPct val="70000"/>
          <a:tabLst>
            <a:tab pos="136525" algn="l"/>
          </a:tabLst>
          <a:defRPr sz="1400">
            <a:latin typeface="微软雅黑" pitchFamily="34" charset="-122"/>
            <a:ea typeface="微软雅黑" pitchFamily="34" charset="-122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19856</TotalTime>
  <Words>176</Words>
  <Application>Microsoft Office PowerPoint</Application>
  <PresentationFormat>全屏显示(4:3)</PresentationFormat>
  <Paragraphs>19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4" baseType="lpstr">
      <vt:lpstr>Office 主题</vt:lpstr>
      <vt:lpstr>1_Office 主题</vt:lpstr>
      <vt:lpstr>幻灯片 1</vt:lpstr>
      <vt:lpstr>幻灯片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www.pptbz.com</dc:title>
  <dc:creator>ppt宝藏</dc:creator>
  <cp:lastModifiedBy>Windows 用户</cp:lastModifiedBy>
  <cp:revision>963</cp:revision>
  <dcterms:created xsi:type="dcterms:W3CDTF">2009-02-11T05:37:22Z</dcterms:created>
  <dcterms:modified xsi:type="dcterms:W3CDTF">2014-12-21T06:24:28Z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锐普图表</vt:lpwstr>
  </property>
  <property fmtid="{D5CDD505-2E9C-101B-9397-08002B2CF9AE}" pid="3" name="SlideDescription">
    <vt:lpwstr/>
  </property>
</Properties>
</file>