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5"/>
  </p:notesMasterIdLst>
  <p:handoutMasterIdLst>
    <p:handoutMasterId r:id="rId6"/>
  </p:handoutMasterIdLst>
  <p:sldIdLst>
    <p:sldId id="364" r:id="rId3"/>
    <p:sldId id="365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99"/>
    <a:srgbClr val="FF6600"/>
    <a:srgbClr val="66FF33"/>
    <a:srgbClr val="99FF66"/>
    <a:srgbClr val="990099"/>
    <a:srgbClr val="FFCC66"/>
    <a:srgbClr val="FFFFFF"/>
    <a:srgbClr val="FFCC00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570" autoAdjust="0"/>
    <p:restoredTop sz="92901" autoAdjust="0"/>
  </p:normalViewPr>
  <p:slideViewPr>
    <p:cSldViewPr>
      <p:cViewPr>
        <p:scale>
          <a:sx n="66" d="100"/>
          <a:sy n="66" d="100"/>
        </p:scale>
        <p:origin x="-154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2015/1/3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792942"/>
            <a:ext cx="9192388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634521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7857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6" y="332656"/>
            <a:ext cx="442012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en-US" altLang="zh-CN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PPT</a:t>
            </a:r>
            <a:r>
              <a:rPr lang="zh-CN" altLang="en-US" sz="1800" spc="3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宝藏</a:t>
            </a:r>
            <a:r>
              <a:rPr lang="en-US" altLang="zh-CN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WWW.PPTbz.COM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6347069"/>
            <a:ext cx="5356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HTTP://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0" y="6273138"/>
            <a:ext cx="403225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CA4A-C274-43EF-8B3A-26D35F0DAEEB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08D-42C2-44EA-B12A-44ED4181E3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DFB5-FA4B-49F4-A85D-6DF29EC490D0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D27C-6539-401B-AB88-9EDDF6185C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8F92-5B81-41EF-B80E-117111DE83F2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BFD-A490-4AA3-871A-4ECAE8F812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F0D3-4203-4E8F-81F9-1E96DE692E3D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57BB-5A0E-4D7F-BEE7-870193FC71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C1B3-5569-44E7-855D-08F52638F510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4011-4F43-4D54-9D61-A8E11FFD8B1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1669-442B-47CE-9ECE-5F8B19266D1C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FC80-2393-4700-A437-E8FBB4C5EC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E7EE-AB13-495E-9224-A375FDBAAAB2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40CB-BFEE-44B1-85DA-BB0484E213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1628-0B3B-4B7F-981C-638D4A265D47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8A6A-17F0-47C1-8128-08F4332222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03EE-E05F-4A17-BB06-1ADF04A3EA67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5F43-4B5F-447F-ACEF-C78272B932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31F6-1329-4EE5-A82D-44433AB53B3B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2255-CFE9-4A1B-B8D4-2184752260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2423-0FEF-4BDA-B1DF-1D17AFD78AE9}" type="datetime1">
              <a:rPr lang="zh-CN" altLang="en-US"/>
              <a:pPr>
                <a:defRPr/>
              </a:pPr>
              <a:t>2015/1/3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FF6F-126A-471C-AE4E-ADA6B3D5E53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7D5F-F323-4AE2-BFE8-C8E2CA1FD7A8}" type="datetime1">
              <a:rPr lang="zh-CN" altLang="en-US"/>
              <a:pPr>
                <a:defRPr/>
              </a:pPr>
              <a:t>2015/1/3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DB25F-C1D0-4CDA-AFD0-BD21A1CF4C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6115" y="2058433"/>
            <a:ext cx="7602309" cy="2758306"/>
            <a:chOff x="1757363" y="1174750"/>
            <a:chExt cx="5867400" cy="2128838"/>
          </a:xfrm>
        </p:grpSpPr>
        <p:grpSp>
          <p:nvGrpSpPr>
            <p:cNvPr id="45" name="Group 14"/>
            <p:cNvGrpSpPr>
              <a:grpSpLocks/>
            </p:cNvGrpSpPr>
            <p:nvPr/>
          </p:nvGrpSpPr>
          <p:grpSpPr bwMode="auto">
            <a:xfrm>
              <a:off x="2027238" y="1174750"/>
              <a:ext cx="5216525" cy="1604963"/>
              <a:chOff x="0" y="0"/>
              <a:chExt cx="8215" cy="2528"/>
            </a:xfrm>
          </p:grpSpPr>
          <p:grpSp>
            <p:nvGrpSpPr>
              <p:cNvPr id="46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8210" cy="2528"/>
                <a:chOff x="0" y="0"/>
                <a:chExt cx="8210" cy="2528"/>
              </a:xfrm>
            </p:grpSpPr>
            <p:grpSp>
              <p:nvGrpSpPr>
                <p:cNvPr id="52" name="Group 16"/>
                <p:cNvGrpSpPr>
                  <a:grpSpLocks/>
                </p:cNvGrpSpPr>
                <p:nvPr/>
              </p:nvGrpSpPr>
              <p:grpSpPr bwMode="auto">
                <a:xfrm>
                  <a:off x="0" y="550"/>
                  <a:ext cx="1210" cy="1650"/>
                  <a:chOff x="0" y="0"/>
                  <a:chExt cx="1760" cy="2405"/>
                </a:xfrm>
              </p:grpSpPr>
              <p:sp>
                <p:nvSpPr>
                  <p:cNvPr id="69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60" cy="16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666B6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20" y="221"/>
                    <a:ext cx="1320" cy="119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941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AutoShape 1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30" y="1635"/>
                    <a:ext cx="550" cy="77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6B6E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3" name="Group 20"/>
                <p:cNvGrpSpPr>
                  <a:grpSpLocks/>
                </p:cNvGrpSpPr>
                <p:nvPr/>
              </p:nvGrpSpPr>
              <p:grpSpPr bwMode="auto">
                <a:xfrm>
                  <a:off x="1730" y="0"/>
                  <a:ext cx="1210" cy="1648"/>
                  <a:chOff x="0" y="0"/>
                  <a:chExt cx="1210" cy="1648"/>
                </a:xfrm>
              </p:grpSpPr>
              <p:sp>
                <p:nvSpPr>
                  <p:cNvPr id="66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10" cy="11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941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151" y="151"/>
                    <a:ext cx="907" cy="8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BDD4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AutoShape 2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3" y="1120"/>
                    <a:ext cx="378" cy="52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941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4" name="Group 24"/>
                <p:cNvGrpSpPr>
                  <a:grpSpLocks/>
                </p:cNvGrpSpPr>
                <p:nvPr/>
              </p:nvGrpSpPr>
              <p:grpSpPr bwMode="auto">
                <a:xfrm>
                  <a:off x="3479" y="680"/>
                  <a:ext cx="1210" cy="1648"/>
                  <a:chOff x="0" y="0"/>
                  <a:chExt cx="1210" cy="1648"/>
                </a:xfrm>
              </p:grpSpPr>
              <p:sp>
                <p:nvSpPr>
                  <p:cNvPr id="6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10" cy="11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BDD4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151" y="151"/>
                    <a:ext cx="907" cy="8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0969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" name="AutoShape 2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3" y="1120"/>
                    <a:ext cx="378" cy="52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BDD4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5" name="Group 28"/>
                <p:cNvGrpSpPr>
                  <a:grpSpLocks/>
                </p:cNvGrpSpPr>
                <p:nvPr/>
              </p:nvGrpSpPr>
              <p:grpSpPr bwMode="auto">
                <a:xfrm>
                  <a:off x="5241" y="880"/>
                  <a:ext cx="1210" cy="1648"/>
                  <a:chOff x="0" y="0"/>
                  <a:chExt cx="1210" cy="1648"/>
                </a:xfrm>
              </p:grpSpPr>
              <p:sp>
                <p:nvSpPr>
                  <p:cNvPr id="60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10" cy="11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0969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51" y="151"/>
                    <a:ext cx="907" cy="8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941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AutoShape 3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3" y="1120"/>
                    <a:ext cx="378" cy="52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90969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" name="Group 32"/>
                <p:cNvGrpSpPr>
                  <a:grpSpLocks/>
                </p:cNvGrpSpPr>
                <p:nvPr/>
              </p:nvGrpSpPr>
              <p:grpSpPr bwMode="auto">
                <a:xfrm>
                  <a:off x="7000" y="120"/>
                  <a:ext cx="1210" cy="1648"/>
                  <a:chOff x="0" y="0"/>
                  <a:chExt cx="1210" cy="1648"/>
                </a:xfrm>
              </p:grpSpPr>
              <p:sp>
                <p:nvSpPr>
                  <p:cNvPr id="57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10" cy="113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BDD4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151" y="151"/>
                    <a:ext cx="907" cy="81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39414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AutoShape 3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3" y="1120"/>
                    <a:ext cx="378" cy="52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BDD4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47" name="Text Box 36"/>
              <p:cNvSpPr txBox="1">
                <a:spLocks noChangeArrowheads="1"/>
              </p:cNvSpPr>
              <p:nvPr/>
            </p:nvSpPr>
            <p:spPr bwMode="auto">
              <a:xfrm>
                <a:off x="1725" y="330"/>
                <a:ext cx="121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汉仪中圆简"/>
                    <a:ea typeface="汉仪中圆简" pitchFamily="49" charset="-122"/>
                    <a:sym typeface="Arial" pitchFamily="34" charset="0"/>
                  </a:rPr>
                  <a:t>¥</a:t>
                </a: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汉仪中圆简" pitchFamily="49" charset="-122"/>
                    <a:sym typeface="Arial" pitchFamily="34" charset="0"/>
                  </a:rPr>
                  <a:t>1500</a:t>
                </a:r>
              </a:p>
            </p:txBody>
          </p:sp>
          <p:sp>
            <p:nvSpPr>
              <p:cNvPr id="48" name="Text Box 37"/>
              <p:cNvSpPr txBox="1">
                <a:spLocks noChangeArrowheads="1"/>
              </p:cNvSpPr>
              <p:nvPr/>
            </p:nvSpPr>
            <p:spPr bwMode="auto">
              <a:xfrm>
                <a:off x="3485" y="1020"/>
                <a:ext cx="121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汉仪中圆简"/>
                    <a:ea typeface="汉仪中圆简" pitchFamily="49" charset="-122"/>
                    <a:sym typeface="Arial" pitchFamily="34" charset="0"/>
                  </a:rPr>
                  <a:t>¥</a:t>
                </a: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汉仪中圆简" pitchFamily="49" charset="-122"/>
                    <a:sym typeface="Arial" pitchFamily="34" charset="0"/>
                  </a:rPr>
                  <a:t>800</a:t>
                </a: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 Box 38"/>
              <p:cNvSpPr txBox="1">
                <a:spLocks noChangeArrowheads="1"/>
              </p:cNvSpPr>
              <p:nvPr/>
            </p:nvSpPr>
            <p:spPr bwMode="auto">
              <a:xfrm>
                <a:off x="5245" y="1225"/>
                <a:ext cx="121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汉仪中圆简"/>
                    <a:ea typeface="汉仪中圆简" pitchFamily="49" charset="-122"/>
                    <a:sym typeface="Arial" pitchFamily="34" charset="0"/>
                  </a:rPr>
                  <a:t>¥</a:t>
                </a: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汉仪中圆简" pitchFamily="49" charset="-122"/>
                    <a:sym typeface="Arial" pitchFamily="34" charset="0"/>
                  </a:rPr>
                  <a:t>700</a:t>
                </a:r>
              </a:p>
            </p:txBody>
          </p:sp>
          <p:sp>
            <p:nvSpPr>
              <p:cNvPr id="50" name="Text Box 39"/>
              <p:cNvSpPr txBox="1">
                <a:spLocks noChangeArrowheads="1"/>
              </p:cNvSpPr>
              <p:nvPr/>
            </p:nvSpPr>
            <p:spPr bwMode="auto">
              <a:xfrm>
                <a:off x="7005" y="470"/>
                <a:ext cx="121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汉仪中圆简"/>
                    <a:ea typeface="汉仪中圆简" pitchFamily="49" charset="-122"/>
                    <a:sym typeface="Arial" pitchFamily="34" charset="0"/>
                  </a:rPr>
                  <a:t>¥</a:t>
                </a: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汉仪中圆简" pitchFamily="49" charset="-122"/>
                    <a:sym typeface="Arial" pitchFamily="34" charset="0"/>
                  </a:rPr>
                  <a:t>1400</a:t>
                </a:r>
              </a:p>
            </p:txBody>
          </p:sp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0" y="895"/>
                <a:ext cx="121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汉仪中圆简"/>
                    <a:ea typeface="汉仪中圆简" pitchFamily="49" charset="-122"/>
                    <a:sym typeface="Arial" pitchFamily="34" charset="0"/>
                  </a:rPr>
                  <a:t>¥</a:t>
                </a:r>
                <a:r>
                  <a:rPr kumimoji="0" lang="zh-CN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汉仪中圆简" pitchFamily="49" charset="-122"/>
                    <a:sym typeface="Arial" pitchFamily="34" charset="0"/>
                  </a:rPr>
                  <a:t>1000</a:t>
                </a:r>
              </a:p>
            </p:txBody>
          </p:sp>
        </p:grpSp>
        <p:grpSp>
          <p:nvGrpSpPr>
            <p:cNvPr id="72" name="Group 41"/>
            <p:cNvGrpSpPr>
              <a:grpSpLocks/>
            </p:cNvGrpSpPr>
            <p:nvPr/>
          </p:nvGrpSpPr>
          <p:grpSpPr bwMode="auto">
            <a:xfrm>
              <a:off x="1757363" y="2362200"/>
              <a:ext cx="5867400" cy="941388"/>
              <a:chOff x="0" y="0"/>
              <a:chExt cx="9240" cy="1482"/>
            </a:xfrm>
          </p:grpSpPr>
          <p:grpSp>
            <p:nvGrpSpPr>
              <p:cNvPr id="73" name="Group 42"/>
              <p:cNvGrpSpPr>
                <a:grpSpLocks/>
              </p:cNvGrpSpPr>
              <p:nvPr/>
            </p:nvGrpSpPr>
            <p:grpSpPr bwMode="auto">
              <a:xfrm>
                <a:off x="948" y="0"/>
                <a:ext cx="7225" cy="1482"/>
                <a:chOff x="0" y="0"/>
                <a:chExt cx="7225" cy="1482"/>
              </a:xfrm>
            </p:grpSpPr>
            <p:sp>
              <p:nvSpPr>
                <p:cNvPr id="75" name="Arc 43"/>
                <p:cNvSpPr>
                  <a:spLocks/>
                </p:cNvSpPr>
                <p:nvPr/>
              </p:nvSpPr>
              <p:spPr bwMode="auto">
                <a:xfrm rot="5400000" flipH="1" flipV="1">
                  <a:off x="3265" y="1070"/>
                  <a:ext cx="660" cy="1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8"/>
                    <a:gd name="T2" fmla="*/ 21600 w 21600"/>
                    <a:gd name="T3" fmla="*/ 21600 h 43198"/>
                    <a:gd name="T4" fmla="*/ 0 w 21600"/>
                    <a:gd name="T5" fmla="*/ 21600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</a:path>
                    <a:path w="21600" h="4319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 cap="flat" cmpd="sng">
                  <a:solidFill>
                    <a:srgbClr val="CBDD4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rc 44"/>
                <p:cNvSpPr>
                  <a:spLocks/>
                </p:cNvSpPr>
                <p:nvPr/>
              </p:nvSpPr>
              <p:spPr bwMode="auto">
                <a:xfrm rot="5400000" flipH="1" flipV="1">
                  <a:off x="1166" y="748"/>
                  <a:ext cx="1337" cy="1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8"/>
                    <a:gd name="T2" fmla="*/ 21600 w 21600"/>
                    <a:gd name="T3" fmla="*/ 21600 h 43198"/>
                    <a:gd name="T4" fmla="*/ 0 w 21600"/>
                    <a:gd name="T5" fmla="*/ 21600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</a:path>
                    <a:path w="21600" h="4319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 cap="flat" cmpd="sng">
                  <a:solidFill>
                    <a:srgbClr val="CBDD4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Arc 45"/>
                <p:cNvSpPr>
                  <a:spLocks/>
                </p:cNvSpPr>
                <p:nvPr/>
              </p:nvSpPr>
              <p:spPr bwMode="auto">
                <a:xfrm rot="5400000" flipH="1" flipV="1">
                  <a:off x="-270" y="990"/>
                  <a:ext cx="770" cy="1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8"/>
                    <a:gd name="T2" fmla="*/ 21600 w 21600"/>
                    <a:gd name="T3" fmla="*/ 21600 h 43198"/>
                    <a:gd name="T4" fmla="*/ 0 w 21600"/>
                    <a:gd name="T5" fmla="*/ 21600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</a:path>
                    <a:path w="21600" h="4319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 cap="flat" cmpd="sng">
                  <a:solidFill>
                    <a:srgbClr val="CBDD4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Arc 46"/>
                <p:cNvSpPr>
                  <a:spLocks/>
                </p:cNvSpPr>
                <p:nvPr/>
              </p:nvSpPr>
              <p:spPr bwMode="auto">
                <a:xfrm rot="5400000" flipH="1" flipV="1">
                  <a:off x="5120" y="1150"/>
                  <a:ext cx="440" cy="1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8"/>
                    <a:gd name="T2" fmla="*/ 21600 w 21600"/>
                    <a:gd name="T3" fmla="*/ 21600 h 43198"/>
                    <a:gd name="T4" fmla="*/ 0 w 21600"/>
                    <a:gd name="T5" fmla="*/ 21600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</a:path>
                    <a:path w="21600" h="4319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 cap="flat" cmpd="sng">
                  <a:solidFill>
                    <a:srgbClr val="CBDD4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rc 47"/>
                <p:cNvSpPr>
                  <a:spLocks/>
                </p:cNvSpPr>
                <p:nvPr/>
              </p:nvSpPr>
              <p:spPr bwMode="auto">
                <a:xfrm rot="5400000" flipH="1" flipV="1">
                  <a:off x="6555" y="825"/>
                  <a:ext cx="1100" cy="12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8"/>
                    <a:gd name="T2" fmla="*/ 21600 w 21600"/>
                    <a:gd name="T3" fmla="*/ 21600 h 43198"/>
                    <a:gd name="T4" fmla="*/ 0 w 21600"/>
                    <a:gd name="T5" fmla="*/ 21600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</a:path>
                    <a:path w="21600" h="4319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23"/>
                        <a:pt x="12093" y="43049"/>
                        <a:pt x="271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 cap="flat" cmpd="sng">
                  <a:solidFill>
                    <a:srgbClr val="CBDD4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曲线 568"/>
                <p:cNvSpPr>
                  <a:spLocks/>
                </p:cNvSpPr>
                <p:nvPr/>
              </p:nvSpPr>
              <p:spPr bwMode="auto">
                <a:xfrm>
                  <a:off x="123" y="95"/>
                  <a:ext cx="7050" cy="1110"/>
                </a:xfrm>
                <a:custGeom>
                  <a:avLst/>
                  <a:gdLst>
                    <a:gd name="T0" fmla="*/ 0 w 21600"/>
                    <a:gd name="T1" fmla="*/ 10683 h 21600"/>
                    <a:gd name="T2" fmla="*/ 2138 w 21600"/>
                    <a:gd name="T3" fmla="*/ 1829 h 21600"/>
                    <a:gd name="T4" fmla="*/ 3161 w 21600"/>
                    <a:gd name="T5" fmla="*/ 10975 h 21600"/>
                    <a:gd name="T6" fmla="*/ 5162 w 21600"/>
                    <a:gd name="T7" fmla="*/ 642 h 21600"/>
                    <a:gd name="T8" fmla="*/ 7160 w 21600"/>
                    <a:gd name="T9" fmla="*/ 7725 h 21600"/>
                    <a:gd name="T10" fmla="*/ 8321 w 21600"/>
                    <a:gd name="T11" fmla="*/ 19537 h 21600"/>
                    <a:gd name="T12" fmla="*/ 10554 w 21600"/>
                    <a:gd name="T13" fmla="*/ 13349 h 21600"/>
                    <a:gd name="T14" fmla="*/ 12647 w 21600"/>
                    <a:gd name="T15" fmla="*/ 18369 h 21600"/>
                    <a:gd name="T16" fmla="*/ 14087 w 21600"/>
                    <a:gd name="T17" fmla="*/ 14516 h 21600"/>
                    <a:gd name="T18" fmla="*/ 15947 w 21600"/>
                    <a:gd name="T19" fmla="*/ 16598 h 21600"/>
                    <a:gd name="T20" fmla="*/ 17761 w 21600"/>
                    <a:gd name="T21" fmla="*/ 21308 h 21600"/>
                    <a:gd name="T22" fmla="*/ 19292 w 21600"/>
                    <a:gd name="T23" fmla="*/ 18077 h 21600"/>
                    <a:gd name="T24" fmla="*/ 19620 w 21600"/>
                    <a:gd name="T25" fmla="*/ 11578 h 21600"/>
                    <a:gd name="T26" fmla="*/ 20132 w 21600"/>
                    <a:gd name="T27" fmla="*/ 6557 h 21600"/>
                    <a:gd name="T28" fmla="*/ 21339 w 21600"/>
                    <a:gd name="T29" fmla="*/ 3891 h 21600"/>
                    <a:gd name="T30" fmla="*/ 21431 w 21600"/>
                    <a:gd name="T31" fmla="*/ 389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600" h="21600">
                      <a:moveTo>
                        <a:pt x="0" y="10683"/>
                      </a:moveTo>
                      <a:cubicBezTo>
                        <a:pt x="407" y="8737"/>
                        <a:pt x="1507" y="1770"/>
                        <a:pt x="2138" y="1829"/>
                      </a:cubicBezTo>
                      <a:cubicBezTo>
                        <a:pt x="2769" y="1887"/>
                        <a:pt x="2558" y="11208"/>
                        <a:pt x="3161" y="10975"/>
                      </a:cubicBezTo>
                      <a:cubicBezTo>
                        <a:pt x="3765" y="10741"/>
                        <a:pt x="4362" y="1284"/>
                        <a:pt x="5162" y="642"/>
                      </a:cubicBezTo>
                      <a:cubicBezTo>
                        <a:pt x="5962" y="0"/>
                        <a:pt x="6529" y="3950"/>
                        <a:pt x="7160" y="7725"/>
                      </a:cubicBezTo>
                      <a:cubicBezTo>
                        <a:pt x="7791" y="11500"/>
                        <a:pt x="7641" y="18408"/>
                        <a:pt x="8321" y="19537"/>
                      </a:cubicBezTo>
                      <a:cubicBezTo>
                        <a:pt x="9001" y="20665"/>
                        <a:pt x="9690" y="13582"/>
                        <a:pt x="10554" y="13349"/>
                      </a:cubicBezTo>
                      <a:cubicBezTo>
                        <a:pt x="11418" y="13115"/>
                        <a:pt x="11939" y="18136"/>
                        <a:pt x="12647" y="18369"/>
                      </a:cubicBezTo>
                      <a:cubicBezTo>
                        <a:pt x="13355" y="18603"/>
                        <a:pt x="13428" y="14867"/>
                        <a:pt x="14087" y="14516"/>
                      </a:cubicBezTo>
                      <a:cubicBezTo>
                        <a:pt x="14746" y="14166"/>
                        <a:pt x="15211" y="15236"/>
                        <a:pt x="15947" y="16598"/>
                      </a:cubicBezTo>
                      <a:cubicBezTo>
                        <a:pt x="16682" y="17961"/>
                        <a:pt x="17093" y="21016"/>
                        <a:pt x="17761" y="21308"/>
                      </a:cubicBezTo>
                      <a:cubicBezTo>
                        <a:pt x="18428" y="21600"/>
                        <a:pt x="18922" y="20023"/>
                        <a:pt x="19292" y="18077"/>
                      </a:cubicBezTo>
                      <a:cubicBezTo>
                        <a:pt x="19663" y="16131"/>
                        <a:pt x="19452" y="13874"/>
                        <a:pt x="19620" y="11578"/>
                      </a:cubicBezTo>
                      <a:cubicBezTo>
                        <a:pt x="19789" y="9282"/>
                        <a:pt x="19789" y="8095"/>
                        <a:pt x="20132" y="6557"/>
                      </a:cubicBezTo>
                      <a:cubicBezTo>
                        <a:pt x="20475" y="5020"/>
                        <a:pt x="21079" y="4417"/>
                        <a:pt x="21339" y="3891"/>
                      </a:cubicBezTo>
                      <a:cubicBezTo>
                        <a:pt x="21600" y="3366"/>
                        <a:pt x="21437" y="3833"/>
                        <a:pt x="21431" y="3891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0969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AutoShape 49"/>
                <p:cNvSpPr>
                  <a:spLocks noChangeArrowheads="1"/>
                </p:cNvSpPr>
                <p:nvPr/>
              </p:nvSpPr>
              <p:spPr bwMode="auto">
                <a:xfrm>
                  <a:off x="0" y="535"/>
                  <a:ext cx="220" cy="220"/>
                </a:xfrm>
                <a:prstGeom prst="sun">
                  <a:avLst>
                    <a:gd name="adj" fmla="val 25000"/>
                  </a:avLst>
                </a:prstGeom>
                <a:solidFill>
                  <a:srgbClr val="3941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AutoShape 50"/>
                <p:cNvSpPr>
                  <a:spLocks noChangeArrowheads="1"/>
                </p:cNvSpPr>
                <p:nvPr/>
              </p:nvSpPr>
              <p:spPr bwMode="auto">
                <a:xfrm>
                  <a:off x="1740" y="0"/>
                  <a:ext cx="220" cy="220"/>
                </a:xfrm>
                <a:prstGeom prst="sun">
                  <a:avLst>
                    <a:gd name="adj" fmla="val 25000"/>
                  </a:avLst>
                </a:prstGeom>
                <a:solidFill>
                  <a:srgbClr val="3941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AutoShape 51"/>
                <p:cNvSpPr>
                  <a:spLocks noChangeArrowheads="1"/>
                </p:cNvSpPr>
                <p:nvPr/>
              </p:nvSpPr>
              <p:spPr bwMode="auto">
                <a:xfrm>
                  <a:off x="7005" y="175"/>
                  <a:ext cx="220" cy="220"/>
                </a:xfrm>
                <a:prstGeom prst="sun">
                  <a:avLst>
                    <a:gd name="adj" fmla="val 25000"/>
                  </a:avLst>
                </a:prstGeom>
                <a:solidFill>
                  <a:srgbClr val="3941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AutoShape 52"/>
                <p:cNvSpPr>
                  <a:spLocks noChangeArrowheads="1"/>
                </p:cNvSpPr>
                <p:nvPr/>
              </p:nvSpPr>
              <p:spPr bwMode="auto">
                <a:xfrm>
                  <a:off x="3500" y="660"/>
                  <a:ext cx="220" cy="220"/>
                </a:xfrm>
                <a:prstGeom prst="sun">
                  <a:avLst>
                    <a:gd name="adj" fmla="val 25000"/>
                  </a:avLst>
                </a:prstGeom>
                <a:solidFill>
                  <a:srgbClr val="3941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AutoShape 53"/>
                <p:cNvSpPr>
                  <a:spLocks noChangeArrowheads="1"/>
                </p:cNvSpPr>
                <p:nvPr/>
              </p:nvSpPr>
              <p:spPr bwMode="auto">
                <a:xfrm>
                  <a:off x="5245" y="850"/>
                  <a:ext cx="220" cy="220"/>
                </a:xfrm>
                <a:prstGeom prst="sun">
                  <a:avLst>
                    <a:gd name="adj" fmla="val 25000"/>
                  </a:avLst>
                </a:prstGeom>
                <a:solidFill>
                  <a:srgbClr val="39414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4" name="Line 54"/>
              <p:cNvSpPr>
                <a:spLocks noChangeShapeType="1"/>
              </p:cNvSpPr>
              <p:nvPr/>
            </p:nvSpPr>
            <p:spPr bwMode="auto">
              <a:xfrm>
                <a:off x="0" y="1428"/>
                <a:ext cx="9240" cy="1"/>
              </a:xfrm>
              <a:prstGeom prst="line">
                <a:avLst/>
              </a:prstGeom>
              <a:noFill/>
              <a:ln w="76200" cap="flat" cmpd="sng">
                <a:solidFill>
                  <a:srgbClr val="666B6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697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EA38F-83E1-4CFC-8C51-C569CA997124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20160</TotalTime>
  <Words>75</Words>
  <Application>Microsoft Office PowerPoint</Application>
  <PresentationFormat>全屏显示(4:3)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1063</cp:revision>
  <dcterms:created xsi:type="dcterms:W3CDTF">2009-02-11T05:37:22Z</dcterms:created>
  <dcterms:modified xsi:type="dcterms:W3CDTF">2015-01-03T09:39:00Z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