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748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83D-5F6B-4833-8307-8647F3D8281A}" type="datetimeFigureOut">
              <a:rPr lang="zh-CN" altLang="en-US" smtClean="0"/>
              <a:t>2015/1/29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040B-1F98-4D9C-A044-CC0C4E8D51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09AF5-FAF0-4E39-9506-55B554B3D150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0B60-6174-42E8-A152-F4767405818F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981A-E51E-4D6E-835C-25499073DC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E48B-6106-40B4-BE53-AFA3DA5D2283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0E19-8D00-455C-B745-7123AB08481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B144-6A06-4F50-8AE5-ECFAE5B33CF3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6539-43B7-45C0-98ED-68E52EE290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71CB-591C-4425-A6E1-48A0EB303B44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3EB5-F617-4A32-876D-65EE7CD960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3E46-DDFC-49C2-914E-9737B60CCE27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7329-3EE2-4FB1-B976-6B705841E2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7E80-F095-405D-B2CE-4EF62992CD19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570C-CAF8-4C40-BF62-BD5C0F4DE5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FD8A-71B5-4F3E-9E1D-197BBE02FEF4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DA6-0608-451F-9A7D-31F77CB415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ECF5-968D-4CD4-8419-B14C3C9248B2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66B5-69C1-4637-BE95-44751C5F424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C96E-2719-4BA4-AC1B-160B6A585199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F2E5-3B8C-443C-A97E-A1AEA828DE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D61-CB55-4700-BB05-5947B2FE91A0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5B69-172E-418C-A87B-402E68AFA8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B565-E259-4FFC-A4EF-5543A9976377}" type="datetime1">
              <a:rPr lang="zh-CN" altLang="en-US"/>
              <a:pPr>
                <a:defRPr/>
              </a:pPr>
              <a:t>2015/1/29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9FCB-3D4C-498E-91C8-9C768EA02B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38682C15-1B2D-4761-ACD7-990D79032611}" type="datetime1">
              <a:rPr lang="zh-CN" altLang="en-US"/>
              <a:pPr>
                <a:defRPr/>
              </a:pPr>
              <a:t>2015/1/29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A1FFCD8-A741-4297-9F2A-45CCC962E8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98"/>
            <a:ext cx="9143999" cy="68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F5FFA-49AE-431E-BF22-F5B9B0F7A5B1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PresentationFormat>全屏显示(4:3)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Office 主题</vt:lpstr>
      <vt:lpstr>1_Office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微软用户</cp:lastModifiedBy>
  <cp:revision>1</cp:revision>
  <dcterms:created xsi:type="dcterms:W3CDTF">2015-01-29T03:34:58Z</dcterms:created>
  <dcterms:modified xsi:type="dcterms:W3CDTF">2015-01-29T04:11:18Z</dcterms:modified>
</cp:coreProperties>
</file>