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7"/>
  </p:notesMasterIdLst>
  <p:sldIdLst>
    <p:sldId id="256" r:id="rId3"/>
    <p:sldId id="257" r:id="rId4"/>
    <p:sldId id="258" r:id="rId5"/>
    <p:sldId id="259" r:id="rId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2784" autoAdjust="0"/>
    <p:restoredTop sz="94660"/>
  </p:normalViewPr>
  <p:slideViewPr>
    <p:cSldViewPr>
      <p:cViewPr>
        <p:scale>
          <a:sx n="66" d="100"/>
          <a:sy n="66" d="100"/>
        </p:scale>
        <p:origin x="-2442" y="-9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FD577B-5CCE-4C45-8A8D-1298438D8BCC}" type="datetimeFigureOut">
              <a:rPr lang="zh-CN" altLang="en-US" smtClean="0"/>
              <a:t>2015/1/28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FD6427-A563-423B-B803-909242127DC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536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18C8847-412E-40A9-BF04-366921C54D90}" type="slidenum">
              <a:rPr lang="zh-CN" altLang="en-US" smtClean="0"/>
              <a:pPr/>
              <a:t>4</a:t>
            </a:fld>
            <a:endParaRPr lang="zh-CN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382"/>
            <a:ext cx="7772400" cy="1469164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5374"/>
            <a:ext cx="6400800" cy="1753087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F8CA9-52DA-43BB-A993-0A56FEFB00AB}" type="datetime1">
              <a:rPr lang="zh-CN" altLang="en-US"/>
              <a:pPr>
                <a:defRPr/>
              </a:pPr>
              <a:t>2015/1/28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ABB02-EACD-48AC-9776-A3621D60ADF7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E42BE-5D09-4BB9-9124-3613D72E0D68}" type="datetime1">
              <a:rPr lang="zh-CN" altLang="en-US"/>
              <a:pPr>
                <a:defRPr/>
              </a:pPr>
              <a:t>2015/1/28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4BFAD-1720-48BE-98C7-A2D92B7CF87C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7490"/>
            <a:ext cx="7772400" cy="136054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5933"/>
            <a:ext cx="7772400" cy="150155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8CDBD-1776-49C5-8278-908D3CADA62D}" type="datetime1">
              <a:rPr lang="zh-CN" altLang="en-US"/>
              <a:pPr>
                <a:defRPr/>
              </a:pPr>
              <a:t>2015/1/28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80EA5-229C-4667-BBAC-8FDCFAB457F5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645"/>
            <a:ext cx="4038600" cy="452563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645"/>
            <a:ext cx="4038600" cy="452563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6C6E7-0F05-470C-9FE5-7DFEB376B677}" type="datetime1">
              <a:rPr lang="zh-CN" altLang="en-US"/>
              <a:pPr>
                <a:defRPr/>
              </a:pPr>
              <a:t>2015/1/28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48E8A-D06D-490B-A74D-2491E6116A53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857"/>
            <a:ext cx="4040188" cy="63835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210"/>
            <a:ext cx="4040188" cy="395206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535857"/>
            <a:ext cx="4041775" cy="63835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2174210"/>
            <a:ext cx="4041775" cy="395206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04566-2EF2-4C4F-8C68-14E329A48B91}" type="datetime1">
              <a:rPr lang="zh-CN" altLang="en-US"/>
              <a:pPr>
                <a:defRPr/>
              </a:pPr>
              <a:t>2015/1/28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02C6C-CF4C-47F4-A101-481E8FE0CEFD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C4B98-7EC8-4F7E-AC5F-4822A08E1284}" type="datetime1">
              <a:rPr lang="zh-CN" altLang="en-US"/>
              <a:pPr>
                <a:defRPr/>
              </a:pPr>
              <a:t>2015/1/28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F552E-662B-4F00-88D6-EE4790F7A2E8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84C03-39ED-4CD5-8E3C-F26179850AA5}" type="datetime1">
              <a:rPr lang="zh-CN" altLang="en-US"/>
              <a:pPr>
                <a:defRPr/>
              </a:pPr>
              <a:t>2015/1/28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C3C28-9C25-4180-A022-809C44CF4B28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72492"/>
            <a:ext cx="3008313" cy="116237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2491"/>
            <a:ext cx="5111750" cy="585378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434865"/>
            <a:ext cx="3008313" cy="46914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69A89-6045-495D-A2A5-1793DB38A507}" type="datetime1">
              <a:rPr lang="zh-CN" altLang="en-US"/>
              <a:pPr>
                <a:defRPr/>
              </a:pPr>
              <a:t>2015/1/28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20830-C34E-4EB2-935B-054544075B6C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029"/>
            <a:ext cx="5486400" cy="56784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3581"/>
            <a:ext cx="5486400" cy="41140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>
              <a:sym typeface="Calibri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877"/>
            <a:ext cx="5486400" cy="8041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C3514-C443-4461-8637-82EE86D5862E}" type="datetime1">
              <a:rPr lang="zh-CN" altLang="en-US"/>
              <a:pPr>
                <a:defRPr/>
              </a:pPr>
              <a:t>2015/1/28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0A89D-82A0-4C6B-89D3-FD8090C1A6B2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640F3-A9A6-4F06-94C4-55975EBB2C64}" type="datetime1">
              <a:rPr lang="zh-CN" altLang="en-US"/>
              <a:pPr>
                <a:defRPr/>
              </a:pPr>
              <a:t>2015/1/28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10AAEE-3988-4003-A951-F2EFACA4A8AD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397"/>
            <a:ext cx="2057400" cy="5851881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397"/>
            <a:ext cx="6019800" cy="5851881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FD8E5-9046-4703-9326-7009B20F0062}" type="datetime1">
              <a:rPr lang="zh-CN" altLang="en-US"/>
              <a:pPr>
                <a:defRPr/>
              </a:pPr>
              <a:t>2015/1/28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68AD7-0B81-4789-A6D0-6FDBFFBAC060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2015/1/28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2015/1/28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2015/1/28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2015/1/28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2015/1/28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2015/1/28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2015/1/28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396"/>
            <a:ext cx="8229600" cy="1143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>
                <a:sym typeface="Calibri" pitchFamily="34" charset="0"/>
              </a:rPr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645"/>
            <a:ext cx="8229600" cy="4525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>
                <a:sym typeface="Calibri" pitchFamily="34" charset="0"/>
              </a:rPr>
              <a:t>单击此处编辑母版文本样式</a:t>
            </a:r>
          </a:p>
          <a:p>
            <a:pPr lvl="1"/>
            <a:r>
              <a:rPr lang="zh-CN" smtClean="0">
                <a:sym typeface="Calibri" pitchFamily="34" charset="0"/>
              </a:rPr>
              <a:t>第二级</a:t>
            </a:r>
          </a:p>
          <a:p>
            <a:pPr lvl="2"/>
            <a:r>
              <a:rPr lang="zh-CN" smtClean="0">
                <a:sym typeface="Calibri" pitchFamily="34" charset="0"/>
              </a:rPr>
              <a:t>第三级</a:t>
            </a:r>
          </a:p>
          <a:p>
            <a:pPr lvl="3"/>
            <a:r>
              <a:rPr lang="zh-CN" smtClean="0">
                <a:sym typeface="Calibri" pitchFamily="34" charset="0"/>
              </a:rPr>
              <a:t>第四级</a:t>
            </a:r>
          </a:p>
          <a:p>
            <a:pPr lvl="4"/>
            <a:r>
              <a:rPr lang="zh-CN" smtClean="0">
                <a:sym typeface="Calibri" pitchFamily="34" charset="0"/>
              </a:rPr>
              <a:t>第五级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846"/>
            <a:ext cx="2133600" cy="363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buFont typeface="Arial" pitchFamily="34" charset="0"/>
              <a:buNone/>
              <a:defRPr sz="1200">
                <a:solidFill>
                  <a:srgbClr val="898989"/>
                </a:solidFill>
                <a:latin typeface="+mn-lt"/>
                <a:ea typeface="MS PGothic" pitchFamily="34" charset="-128"/>
                <a:sym typeface="Calibri" pitchFamily="34" charset="0"/>
              </a:defRPr>
            </a:lvl1pPr>
          </a:lstStyle>
          <a:p>
            <a:pPr>
              <a:defRPr/>
            </a:pPr>
            <a:fld id="{849A3D62-B8F0-4AF7-BB14-40C3DB918BDE}" type="datetime1">
              <a:rPr lang="zh-CN" altLang="en-US"/>
              <a:pPr>
                <a:defRPr/>
              </a:pPr>
              <a:t>2015/1/28</a:t>
            </a:fld>
            <a:endParaRPr lang="zh-CN" altLang="en-US"/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846"/>
            <a:ext cx="2895600" cy="363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buFont typeface="Arial" pitchFamily="34" charset="0"/>
              <a:buNone/>
              <a:defRPr sz="1200">
                <a:solidFill>
                  <a:srgbClr val="898989"/>
                </a:solidFill>
                <a:latin typeface="+mn-lt"/>
                <a:ea typeface="MS PGothic" pitchFamily="34" charset="-128"/>
                <a:sym typeface="Calibri" pitchFamily="34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846"/>
            <a:ext cx="2133600" cy="363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buFont typeface="Arial" pitchFamily="34" charset="0"/>
              <a:buNone/>
              <a:defRPr sz="1200">
                <a:solidFill>
                  <a:srgbClr val="898989"/>
                </a:solidFill>
                <a:latin typeface="+mn-lt"/>
                <a:ea typeface="MS PGothic" pitchFamily="34" charset="-128"/>
                <a:sym typeface="Calibri" pitchFamily="34" charset="0"/>
              </a:defRPr>
            </a:lvl1pPr>
          </a:lstStyle>
          <a:p>
            <a:pPr>
              <a:defRPr/>
            </a:pPr>
            <a:fld id="{23584D76-72C4-49D5-B0AB-573B8EFCB8B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9pPr>
    </p:titleStyle>
    <p:bodyStyle>
      <a:lvl1pPr marL="342900" indent="-342900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1pPr>
      <a:lvl2pPr marL="742950" indent="-285750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  <a:sym typeface="Calibri" pitchFamily="34" charset="0"/>
        </a:defRPr>
      </a:lvl2pPr>
      <a:lvl3pPr marL="1143000" indent="-228600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sym typeface="Calibri" pitchFamily="34" charset="0"/>
        </a:defRPr>
      </a:lvl3pPr>
      <a:lvl4pPr marL="1600200" indent="-228600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4pPr>
      <a:lvl5pPr marL="2057400" indent="-228600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5pPr>
      <a:lvl6pPr marL="2514600" indent="-228600" algn="l" defTabSz="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6pPr>
      <a:lvl7pPr marL="2971800" indent="-228600" algn="l" defTabSz="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7pPr>
      <a:lvl8pPr marL="3429000" indent="-228600" algn="l" defTabSz="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8pPr>
      <a:lvl9pPr marL="3886200" indent="-228600" algn="l" defTabSz="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hyperlink" Target="http://www.pptbz.com/pptpic/" TargetMode="External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12" Type="http://schemas.openxmlformats.org/officeDocument/2006/relationships/hyperlink" Target="http://www.pptbz.com/pptshucai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pptbz.com/" TargetMode="External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5" Type="http://schemas.openxmlformats.org/officeDocument/2006/relationships/image" Target="../media/image11.png"/><Relationship Id="rId10" Type="http://schemas.openxmlformats.org/officeDocument/2006/relationships/image" Target="../media/image9.png"/><Relationship Id="rId4" Type="http://schemas.openxmlformats.org/officeDocument/2006/relationships/image" Target="../media/image4.jpeg"/><Relationship Id="rId9" Type="http://schemas.openxmlformats.org/officeDocument/2006/relationships/image" Target="../media/image8.png"/><Relationship Id="rId14" Type="http://schemas.openxmlformats.org/officeDocument/2006/relationships/hyperlink" Target="http://www.pptbz.com/kejian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FCCB90-36C9-432F-92C7-5C8C4728EC48}" type="slidenum">
              <a:rPr lang="zh-CN" altLang="en-US"/>
              <a:pPr>
                <a:defRPr/>
              </a:pPr>
              <a:t>4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13315" name="图片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356738"/>
            <a:ext cx="9144000" cy="4634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Line 7"/>
          <p:cNvSpPr>
            <a:spLocks noChangeShapeType="1"/>
          </p:cNvSpPr>
          <p:nvPr/>
        </p:nvSpPr>
        <p:spPr bwMode="auto">
          <a:xfrm>
            <a:off x="0" y="5943346"/>
            <a:ext cx="9144000" cy="0"/>
          </a:xfrm>
          <a:prstGeom prst="line">
            <a:avLst/>
          </a:prstGeom>
          <a:noFill/>
          <a:ln w="152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317" name="Line 33"/>
          <p:cNvSpPr>
            <a:spLocks noChangeShapeType="1"/>
          </p:cNvSpPr>
          <p:nvPr/>
        </p:nvSpPr>
        <p:spPr bwMode="auto">
          <a:xfrm>
            <a:off x="-20638" y="1257649"/>
            <a:ext cx="9139238" cy="0"/>
          </a:xfrm>
          <a:prstGeom prst="line">
            <a:avLst/>
          </a:prstGeom>
          <a:noFill/>
          <a:ln w="152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318" name="Line 36"/>
          <p:cNvSpPr>
            <a:spLocks noChangeShapeType="1"/>
          </p:cNvSpPr>
          <p:nvPr/>
        </p:nvSpPr>
        <p:spPr bwMode="auto">
          <a:xfrm>
            <a:off x="0" y="5956684"/>
            <a:ext cx="9144000" cy="0"/>
          </a:xfrm>
          <a:prstGeom prst="line">
            <a:avLst/>
          </a:prstGeom>
          <a:noFill/>
          <a:ln w="152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319" name="Rectangle 43"/>
          <p:cNvSpPr>
            <a:spLocks noChangeArrowheads="1"/>
          </p:cNvSpPr>
          <p:nvPr/>
        </p:nvSpPr>
        <p:spPr bwMode="auto">
          <a:xfrm>
            <a:off x="0" y="0"/>
            <a:ext cx="9144000" cy="119667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zh-CN">
              <a:solidFill>
                <a:srgbClr val="000000"/>
              </a:solidFill>
              <a:latin typeface="Calibri" pitchFamily="34" charset="0"/>
              <a:sym typeface="Calibri" pitchFamily="34" charset="0"/>
            </a:endParaRPr>
          </a:p>
        </p:txBody>
      </p:sp>
      <p:pic>
        <p:nvPicPr>
          <p:cNvPr id="8203" name="Picture 35" descr="热气球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64388" y="362052"/>
            <a:ext cx="1428750" cy="1987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4" name="TextBox 8"/>
          <p:cNvSpPr>
            <a:spLocks noChangeArrowheads="1"/>
          </p:cNvSpPr>
          <p:nvPr/>
        </p:nvSpPr>
        <p:spPr bwMode="auto">
          <a:xfrm>
            <a:off x="2987678" y="548794"/>
            <a:ext cx="51847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2000" b="1" i="1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黑体" pitchFamily="49" charset="-122"/>
              </a:rPr>
              <a:t>PPT</a:t>
            </a:r>
            <a:r>
              <a:rPr lang="zh-CN" altLang="en-US" sz="2000" b="1" i="1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黑体" pitchFamily="49" charset="-122"/>
              </a:rPr>
              <a:t>宝藏致力于优秀的</a:t>
            </a:r>
            <a:r>
              <a:rPr lang="en-US" altLang="zh-CN" sz="2000" b="1" i="1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黑体" pitchFamily="49" charset="-122"/>
              </a:rPr>
              <a:t>ppt</a:t>
            </a:r>
            <a:r>
              <a:rPr lang="zh-CN" altLang="en-US" sz="2000" b="1" i="1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黑体" pitchFamily="49" charset="-122"/>
              </a:rPr>
              <a:t>分享</a:t>
            </a:r>
            <a:endParaRPr lang="zh-CN" altLang="en-US"/>
          </a:p>
        </p:txBody>
      </p:sp>
      <p:pic>
        <p:nvPicPr>
          <p:cNvPr id="13322" name="图片 3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928" y="129578"/>
            <a:ext cx="2982913" cy="996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6" name="图片 8" descr="07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893888" y="0"/>
            <a:ext cx="984250" cy="97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7" name="Picture 9" descr="美女跳舞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79388" y="1341494"/>
            <a:ext cx="2297112" cy="5247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5" name="Picture 60" descr="绿风车棍子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461375" y="4218842"/>
            <a:ext cx="71438" cy="1657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9" name="Picture 59" descr="绿风车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850188" y="3723405"/>
            <a:ext cx="1217612" cy="121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10" name="TextBox 4"/>
          <p:cNvSpPr>
            <a:spLocks noChangeArrowheads="1"/>
          </p:cNvSpPr>
          <p:nvPr/>
        </p:nvSpPr>
        <p:spPr bwMode="auto">
          <a:xfrm>
            <a:off x="2627316" y="2477188"/>
            <a:ext cx="5329237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1600">
                <a:solidFill>
                  <a:srgbClr val="000000"/>
                </a:solidFill>
                <a:latin typeface="Calibri" pitchFamily="34" charset="0"/>
                <a:hlinkClick r:id="rId6"/>
              </a:rPr>
              <a:t>PPT</a:t>
            </a:r>
            <a:r>
              <a:rPr lang="zh-CN" altLang="en-US" sz="1600">
                <a:solidFill>
                  <a:srgbClr val="000000"/>
                </a:solidFill>
                <a:latin typeface="Calibri" pitchFamily="34" charset="0"/>
                <a:hlinkClick r:id="rId6"/>
              </a:rPr>
              <a:t>模板下载 </a:t>
            </a:r>
            <a:r>
              <a:rPr lang="en-US" altLang="zh-CN" sz="1600">
                <a:solidFill>
                  <a:srgbClr val="000000"/>
                </a:solidFill>
                <a:latin typeface="Calibri" pitchFamily="34" charset="0"/>
                <a:hlinkClick r:id="rId6"/>
              </a:rPr>
              <a:t>http://www.pptbz.com/</a:t>
            </a:r>
            <a:endParaRPr lang="en-US" altLang="zh-CN" sz="160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endParaRPr lang="zh-CN" altLang="en-US" sz="160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r>
              <a:rPr lang="en-US" altLang="zh-CN" sz="1600">
                <a:solidFill>
                  <a:srgbClr val="000000"/>
                </a:solidFill>
                <a:latin typeface="Calibri" pitchFamily="34" charset="0"/>
                <a:hlinkClick r:id="rId12"/>
              </a:rPr>
              <a:t>PPT</a:t>
            </a:r>
            <a:r>
              <a:rPr lang="zh-CN" altLang="en-US" sz="1600">
                <a:solidFill>
                  <a:srgbClr val="000000"/>
                </a:solidFill>
                <a:latin typeface="Calibri" pitchFamily="34" charset="0"/>
                <a:hlinkClick r:id="rId12"/>
              </a:rPr>
              <a:t>素材下载  </a:t>
            </a:r>
            <a:r>
              <a:rPr lang="en-US" altLang="zh-CN" sz="1600">
                <a:solidFill>
                  <a:srgbClr val="000000"/>
                </a:solidFill>
                <a:latin typeface="Calibri" pitchFamily="34" charset="0"/>
                <a:hlinkClick r:id="rId12"/>
              </a:rPr>
              <a:t>http://www.pptbz.com/pptshucai/</a:t>
            </a:r>
            <a:endParaRPr lang="en-US" altLang="zh-CN" sz="160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endParaRPr lang="zh-CN" altLang="en-US" sz="160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r>
              <a:rPr lang="en-US" altLang="zh-CN" sz="1600">
                <a:solidFill>
                  <a:srgbClr val="000000"/>
                </a:solidFill>
                <a:latin typeface="Calibri" pitchFamily="34" charset="0"/>
                <a:hlinkClick r:id="rId13"/>
              </a:rPr>
              <a:t>PPT</a:t>
            </a:r>
            <a:r>
              <a:rPr lang="zh-CN" altLang="en-US" sz="1600">
                <a:solidFill>
                  <a:srgbClr val="000000"/>
                </a:solidFill>
                <a:latin typeface="Calibri" pitchFamily="34" charset="0"/>
                <a:hlinkClick r:id="rId13"/>
              </a:rPr>
              <a:t>背景图片 </a:t>
            </a:r>
            <a:r>
              <a:rPr lang="en-US" altLang="zh-CN" sz="1600">
                <a:solidFill>
                  <a:srgbClr val="000000"/>
                </a:solidFill>
                <a:latin typeface="Calibri" pitchFamily="34" charset="0"/>
                <a:hlinkClick r:id="rId13"/>
              </a:rPr>
              <a:t>http://www.pptbz.com/pptpic/</a:t>
            </a:r>
            <a:endParaRPr lang="en-US" altLang="zh-CN" sz="160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endParaRPr lang="zh-CN" altLang="en-US" sz="160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r>
              <a:rPr lang="en-US" altLang="zh-CN" sz="1600">
                <a:solidFill>
                  <a:srgbClr val="000000"/>
                </a:solidFill>
                <a:latin typeface="Calibri" pitchFamily="34" charset="0"/>
                <a:hlinkClick r:id="rId14"/>
              </a:rPr>
              <a:t>PPT</a:t>
            </a:r>
            <a:r>
              <a:rPr lang="zh-CN" altLang="en-US" sz="1600">
                <a:solidFill>
                  <a:srgbClr val="000000"/>
                </a:solidFill>
                <a:latin typeface="Calibri" pitchFamily="34" charset="0"/>
                <a:hlinkClick r:id="rId14"/>
              </a:rPr>
              <a:t>课件下载 </a:t>
            </a:r>
            <a:r>
              <a:rPr lang="en-US" altLang="zh-CN" sz="1600">
                <a:solidFill>
                  <a:srgbClr val="000000"/>
                </a:solidFill>
                <a:latin typeface="Calibri" pitchFamily="34" charset="0"/>
                <a:hlinkClick r:id="rId14"/>
              </a:rPr>
              <a:t>http://www.pptbz.com/kejian/</a:t>
            </a:r>
            <a:endParaRPr lang="zh-CN" altLang="en-US" sz="160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8211" name="图片 55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rot="2305206">
            <a:off x="2293938" y="2370478"/>
            <a:ext cx="457200" cy="457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2" name="图片 56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rot="2305206">
            <a:off x="2293938" y="2951665"/>
            <a:ext cx="457200" cy="457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3" name="图片 57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rot="2305206">
            <a:off x="2293938" y="3527135"/>
            <a:ext cx="457200" cy="457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4" name="图片 58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rot="2305206">
            <a:off x="2293938" y="4104511"/>
            <a:ext cx="457200" cy="457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32" name="TextBox 22"/>
          <p:cNvSpPr>
            <a:spLocks noChangeArrowheads="1"/>
          </p:cNvSpPr>
          <p:nvPr/>
        </p:nvSpPr>
        <p:spPr bwMode="auto">
          <a:xfrm>
            <a:off x="1903413" y="6166294"/>
            <a:ext cx="685713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400">
                <a:solidFill>
                  <a:srgbClr val="FF0000"/>
                </a:solidFill>
                <a:latin typeface="Calibri" pitchFamily="34" charset="0"/>
              </a:rPr>
              <a:t>更多精美</a:t>
            </a:r>
            <a:r>
              <a:rPr lang="en-US" altLang="zh-CN" sz="2400">
                <a:solidFill>
                  <a:srgbClr val="FF0000"/>
                </a:solidFill>
                <a:latin typeface="Calibri" pitchFamily="34" charset="0"/>
              </a:rPr>
              <a:t>ppt</a:t>
            </a:r>
            <a:r>
              <a:rPr lang="zh-CN" altLang="en-US" sz="2400">
                <a:solidFill>
                  <a:srgbClr val="FF0000"/>
                </a:solidFill>
                <a:latin typeface="Calibri" pitchFamily="34" charset="0"/>
              </a:rPr>
              <a:t>下载请点击：</a:t>
            </a:r>
            <a:r>
              <a:rPr lang="en-US" altLang="zh-CN" sz="2400">
                <a:solidFill>
                  <a:srgbClr val="FF0000"/>
                </a:solidFill>
                <a:latin typeface="Calibri" pitchFamily="34" charset="0"/>
                <a:hlinkClick r:id="rId6"/>
              </a:rPr>
              <a:t>ppt</a:t>
            </a:r>
            <a:r>
              <a:rPr lang="zh-CN" altLang="en-US" sz="2400">
                <a:solidFill>
                  <a:srgbClr val="FF0000"/>
                </a:solidFill>
                <a:latin typeface="Calibri" pitchFamily="34" charset="0"/>
                <a:hlinkClick r:id="rId6"/>
              </a:rPr>
              <a:t>宝藏</a:t>
            </a:r>
            <a:r>
              <a:rPr lang="en-US" altLang="zh-CN" sz="2400">
                <a:solidFill>
                  <a:srgbClr val="FF0000"/>
                </a:solidFill>
                <a:latin typeface="Calibri" pitchFamily="34" charset="0"/>
                <a:hlinkClick r:id="rId6"/>
              </a:rPr>
              <a:t>-www.pptbz.com</a:t>
            </a:r>
            <a:endParaRPr lang="zh-CN" altLang="en-US" sz="240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sndAc>
      <p:stSnd loop="1">
        <p:snd r:embed="rId3" name="亡灵序曲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1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3" presetClass="entr" presetSubtype="3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repeatCount="2000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6" dur="2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repeatCount="indefinite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" dur="10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>
                                      <p:cBhvr>
                                        <p:cTn id="21" dur="9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5" dur="10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50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2" dur="5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5" dur="5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8" dur="5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1" dur="5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4" dur="5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4" grpId="0" bldLvl="0" autoUpdateAnimBg="0"/>
      <p:bldP spid="8204" grpId="1" bldLvl="0" autoUpdateAnimBg="0"/>
      <p:bldP spid="8210" grpId="0" bldLvl="0" autoUpdateAnimBg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</Words>
  <PresentationFormat>全屏显示(4:3)</PresentationFormat>
  <Paragraphs>11</Paragraphs>
  <Slides>4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4</vt:i4>
      </vt:variant>
    </vt:vector>
  </HeadingPairs>
  <TitlesOfParts>
    <vt:vector size="6" baseType="lpstr">
      <vt:lpstr>Office 主题</vt:lpstr>
      <vt:lpstr>1_Office 主题</vt:lpstr>
      <vt:lpstr>幻灯片 1</vt:lpstr>
      <vt:lpstr>幻灯片 2</vt:lpstr>
      <vt:lpstr>幻灯片 3</vt:lpstr>
      <vt:lpstr>幻灯片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www.pptbz.com</dc:creator>
  <cp:lastModifiedBy>微软用户</cp:lastModifiedBy>
  <cp:revision>1</cp:revision>
  <dcterms:created xsi:type="dcterms:W3CDTF">2015-01-28T07:08:20Z</dcterms:created>
  <dcterms:modified xsi:type="dcterms:W3CDTF">2015-01-28T07:12:00Z</dcterms:modified>
</cp:coreProperties>
</file>