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0" r:id="rId3"/>
    <p:sldId id="257" r:id="rId4"/>
    <p:sldId id="262" r:id="rId5"/>
    <p:sldId id="261" r:id="rId6"/>
    <p:sldId id="263" r:id="rId7"/>
    <p:sldId id="265" r:id="rId8"/>
    <p:sldId id="267" r:id="rId9"/>
    <p:sldId id="266" r:id="rId10"/>
    <p:sldId id="268" r:id="rId11"/>
    <p:sldId id="277" r:id="rId12"/>
    <p:sldId id="276" r:id="rId13"/>
    <p:sldId id="278" r:id="rId14"/>
    <p:sldId id="279" r:id="rId15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FE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19" autoAdjust="0"/>
  </p:normalViewPr>
  <p:slideViewPr>
    <p:cSldViewPr showGuides="1">
      <p:cViewPr>
        <p:scale>
          <a:sx n="66" d="100"/>
          <a:sy n="66" d="100"/>
        </p:scale>
        <p:origin x="-1668" y="-912"/>
      </p:cViewPr>
      <p:guideLst>
        <p:guide orient="horz"/>
        <p:guide orient="horz" pos="346"/>
        <p:guide orient="horz" pos="3974"/>
        <p:guide orient="horz" pos="981"/>
        <p:guide orient="horz" pos="3158"/>
        <p:guide orient="horz" pos="1752"/>
        <p:guide orient="horz" pos="3612"/>
        <p:guide pos="3839"/>
        <p:guide pos="7241"/>
        <p:guide pos="618"/>
        <p:guide pos="1979"/>
        <p:guide pos="5880"/>
        <p:guide pos="66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6B823-1200-492F-9B62-4DDF9286BF0D}" type="datetimeFigureOut">
              <a:rPr lang="zh-CN" altLang="en-US" smtClean="0"/>
              <a:t>2015/1/20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3EEAD-EEEB-4F79-9073-7CEDDE0DC3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DE17D7-B980-4E92-9D13-76D8DF43026B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7930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033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720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382"/>
            <a:ext cx="10361851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5374"/>
            <a:ext cx="8533289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586130" indent="0" algn="ctr">
              <a:buNone/>
              <a:defRPr/>
            </a:lvl2pPr>
            <a:lvl3pPr marL="1172261" indent="0" algn="ctr">
              <a:buNone/>
              <a:defRPr/>
            </a:lvl3pPr>
            <a:lvl4pPr marL="1758391" indent="0" algn="ctr">
              <a:buNone/>
              <a:defRPr/>
            </a:lvl4pPr>
            <a:lvl5pPr marL="2344522" indent="0" algn="ctr">
              <a:buNone/>
              <a:defRPr/>
            </a:lvl5pPr>
            <a:lvl6pPr marL="2930652" indent="0" algn="ctr">
              <a:buNone/>
              <a:defRPr/>
            </a:lvl6pPr>
            <a:lvl7pPr marL="3516782" indent="0" algn="ctr">
              <a:buNone/>
              <a:defRPr/>
            </a:lvl7pPr>
            <a:lvl8pPr marL="4102913" indent="0" algn="ctr">
              <a:buNone/>
              <a:defRPr/>
            </a:lvl8pPr>
            <a:lvl9pPr marL="4689043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4335-4865-4B91-A551-326BD123A6A2}" type="datetime1">
              <a:rPr lang="zh-CN" altLang="en-US"/>
              <a:pPr>
                <a:defRPr/>
              </a:pPr>
              <a:t>2015/1/20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3078-8EF6-443D-BC3D-69189850F8E9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9DAD-3657-4879-B03F-3F897F4220AA}" type="datetime1">
              <a:rPr lang="zh-CN" altLang="en-US"/>
              <a:pPr>
                <a:defRPr/>
              </a:pPr>
              <a:t>2015/1/20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AEF6-0AF5-4344-8B16-FEC190DA7528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490"/>
            <a:ext cx="10361851" cy="136054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5933"/>
            <a:ext cx="10361851" cy="150155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6130" indent="0">
              <a:buNone/>
              <a:defRPr sz="2300"/>
            </a:lvl2pPr>
            <a:lvl3pPr marL="1172261" indent="0">
              <a:buNone/>
              <a:defRPr sz="2100"/>
            </a:lvl3pPr>
            <a:lvl4pPr marL="1758391" indent="0">
              <a:buNone/>
              <a:defRPr sz="1800"/>
            </a:lvl4pPr>
            <a:lvl5pPr marL="2344522" indent="0">
              <a:buNone/>
              <a:defRPr sz="1800"/>
            </a:lvl5pPr>
            <a:lvl6pPr marL="2930652" indent="0">
              <a:buNone/>
              <a:defRPr sz="1800"/>
            </a:lvl6pPr>
            <a:lvl7pPr marL="3516782" indent="0">
              <a:buNone/>
              <a:defRPr sz="1800"/>
            </a:lvl7pPr>
            <a:lvl8pPr marL="4102913" indent="0">
              <a:buNone/>
              <a:defRPr sz="1800"/>
            </a:lvl8pPr>
            <a:lvl9pPr marL="4689043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12FB4-40CE-4EB8-9A30-8C04E4B2D2E8}" type="datetime1">
              <a:rPr lang="zh-CN" altLang="en-US"/>
              <a:pPr>
                <a:defRPr/>
              </a:pPr>
              <a:t>2015/1/20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3582-0C16-4CB5-A87C-793375D0F2A7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645"/>
            <a:ext cx="5384099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645"/>
            <a:ext cx="5384099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648CF-44A2-4653-94A9-A2033FA84A15}" type="datetime1">
              <a:rPr lang="zh-CN" altLang="en-US"/>
              <a:pPr>
                <a:defRPr/>
              </a:pPr>
              <a:t>2015/1/20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2A16-078B-41E9-856E-DA77ED2B6BDE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857"/>
            <a:ext cx="5386216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210"/>
            <a:ext cx="5386216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857"/>
            <a:ext cx="5388332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210"/>
            <a:ext cx="5388332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32239-84A9-44A8-A582-E8A03BD2199D}" type="datetime1">
              <a:rPr lang="zh-CN" altLang="en-US"/>
              <a:pPr>
                <a:defRPr/>
              </a:pPr>
              <a:t>2015/1/20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ACB3-079B-4C73-B874-3F3A3E39EB48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0DCE8-16C2-48CA-99F5-2BDFA738B9F2}" type="datetime1">
              <a:rPr lang="zh-CN" altLang="en-US"/>
              <a:pPr>
                <a:defRPr/>
              </a:pPr>
              <a:t>2015/1/20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E7039-9F0D-408C-81E0-AEDB1C22F7B1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D1A4-5C11-4DE4-A879-EA3FBEC7DABD}" type="datetime1">
              <a:rPr lang="zh-CN" altLang="en-US"/>
              <a:pPr>
                <a:defRPr/>
              </a:pPr>
              <a:t>2015/1/20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4214-3E85-4A9E-B2C7-6D8B252E11A8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2492"/>
            <a:ext cx="4010562" cy="11623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2491"/>
            <a:ext cx="6814779" cy="585378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4865"/>
            <a:ext cx="4010562" cy="4691413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1F95B-40C7-4C1C-853A-6F1D6F6DED5D}" type="datetime1">
              <a:rPr lang="zh-CN" altLang="en-US"/>
              <a:pPr>
                <a:defRPr/>
              </a:pPr>
              <a:t>2015/1/20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1A70-1E7A-48DA-9AAB-EFC7389BC163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7620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029"/>
            <a:ext cx="7314248" cy="56784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3581"/>
            <a:ext cx="7314248" cy="4114038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877"/>
            <a:ext cx="7314248" cy="804133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19A3-4B2A-4D2F-9872-6E63E8033F93}" type="datetime1">
              <a:rPr lang="zh-CN" altLang="en-US"/>
              <a:pPr>
                <a:defRPr/>
              </a:pPr>
              <a:t>2015/1/20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1841-C6FD-47B1-9D91-2CC8D10683D9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61995-91EF-4DE1-9DD8-E7496A79A0BE}" type="datetime1">
              <a:rPr lang="zh-CN" altLang="en-US"/>
              <a:pPr>
                <a:defRPr/>
              </a:pPr>
              <a:t>2015/1/20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8F7D-CC90-41B2-8052-B0BB9560B182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397"/>
            <a:ext cx="2742843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397"/>
            <a:ext cx="8025355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1430-72E8-479F-8B1A-54616C9259D8}" type="datetime1">
              <a:rPr lang="zh-CN" altLang="en-US"/>
              <a:pPr>
                <a:defRPr/>
              </a:pPr>
              <a:t>2015/1/20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D3BE-E9F2-4B29-BD37-0A93E0E30A3E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2538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149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811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8828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509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920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061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5E6F8-6706-4482-A5B5-AC4535C9F4E2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3A01-07D7-4719-975E-0D65D665C1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791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521" y="274396"/>
            <a:ext cx="10971372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26" tIns="58613" rIns="117226" bIns="586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645"/>
            <a:ext cx="10971372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26" tIns="58613" rIns="117226" bIns="586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0" y="6356846"/>
            <a:ext cx="284443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26" tIns="58613" rIns="117226" bIns="58613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CC9A8416-A8C2-41BD-A6BE-C1C34B063D33}" type="datetime1">
              <a:rPr lang="zh-CN" altLang="en-US"/>
              <a:pPr>
                <a:defRPr/>
              </a:pPr>
              <a:t>2015/1/20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356846"/>
            <a:ext cx="3860297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26" tIns="58613" rIns="117226" bIns="58613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356846"/>
            <a:ext cx="284443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26" tIns="58613" rIns="117226" bIns="58613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C7A6B167-CE10-4539-9687-AD3C585E8B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586130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172261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58391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344522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439598" indent="-43959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952462" indent="-366332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465326" indent="-293065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2051456" indent="-293065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637587" indent="-293065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3223717" indent="-293065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3809848" indent="-293065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4395978" indent="-293065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4982108" indent="-293065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hyperlink" Target="http://www.pptbz.com/keji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94" name="直接连接符 7193"/>
          <p:cNvCxnSpPr/>
          <p:nvPr/>
        </p:nvCxnSpPr>
        <p:spPr>
          <a:xfrm>
            <a:off x="0" y="3418756"/>
            <a:ext cx="4799062" cy="0"/>
          </a:xfrm>
          <a:prstGeom prst="line">
            <a:avLst/>
          </a:prstGeom>
          <a:ln w="12700" cmpd="thickThin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391351" y="3418756"/>
            <a:ext cx="4799062" cy="0"/>
          </a:xfrm>
          <a:prstGeom prst="line">
            <a:avLst/>
          </a:prstGeom>
          <a:ln w="12700" cmpd="thickThin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62958" y="1329408"/>
            <a:ext cx="5040560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smtClean="0">
                <a:solidFill>
                  <a:srgbClr val="C00000"/>
                </a:solidFill>
                <a:latin typeface="TypeLand.com 康熙字典體 試用版" pitchFamily="50" charset="-120"/>
                <a:ea typeface="TypeLand.com 康熙字典體 試用版" pitchFamily="50" charset="-120"/>
              </a:rPr>
              <a:t>諸子百家</a:t>
            </a:r>
            <a:endParaRPr lang="zh-CN" altLang="en-US" sz="8800" dirty="0">
              <a:solidFill>
                <a:srgbClr val="C00000"/>
              </a:solidFill>
              <a:latin typeface="TypeLand.com 康熙字典體 試用版" pitchFamily="50" charset="-120"/>
              <a:ea typeface="TypeLand.com 康熙字典體 試用版" pitchFamily="50" charset="-12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15622" y="2979693"/>
            <a:ext cx="2664297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TypeLand.com 康熙字典體 試用版" pitchFamily="50" charset="-120"/>
                <a:ea typeface="TypeLand.com 康熙字典體 試用版" pitchFamily="50" charset="-120"/>
              </a:rPr>
              <a:t>你知道几家？</a:t>
            </a:r>
            <a:endParaRPr lang="zh-CN" altLang="en-US" sz="3200" dirty="0">
              <a:solidFill>
                <a:srgbClr val="C00000"/>
              </a:solidFill>
              <a:latin typeface="TypeLand.com 康熙字典體 試用版" pitchFamily="50" charset="-120"/>
              <a:ea typeface="TypeLand.com 康熙字典體 試用版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8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75326" y="4925197"/>
            <a:ext cx="204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>
                <a:latin typeface="DFPPOP2W9-B5" pitchFamily="82" charset="-120"/>
                <a:ea typeface="DFPPOP2W9-B5" pitchFamily="82" charset="-120"/>
              </a:rPr>
              <a:t>JIA </a:t>
            </a:r>
            <a:r>
              <a:rPr lang="en-US" altLang="zh-CN" sz="3200" dirty="0" err="1" smtClean="0">
                <a:latin typeface="DFPPOP2W9-B5" pitchFamily="82" charset="-120"/>
                <a:ea typeface="DFPPOP2W9-B5" pitchFamily="82" charset="-120"/>
              </a:rPr>
              <a:t>SIxie</a:t>
            </a:r>
            <a:endParaRPr lang="zh-CN" altLang="en-US" sz="3200" dirty="0">
              <a:latin typeface="DFPPOP2W9-B5" pitchFamily="82" charset="-120"/>
              <a:ea typeface="DFPPOP2W9-B5" pitchFamily="82" charset="-12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20" name="矩形 19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68820" y="3486856"/>
            <a:ext cx="861774" cy="12235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农家</a:t>
            </a:r>
            <a:endParaRPr lang="zh-CN" altLang="en-US" sz="4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60030" y="2786368"/>
            <a:ext cx="1200329" cy="27236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C00000"/>
                </a:solidFill>
                <a:latin typeface="叶根友行书繁" pitchFamily="2" charset="-122"/>
                <a:ea typeface="叶根友行书繁" pitchFamily="2" charset="-122"/>
              </a:rPr>
              <a:t>贾思勰</a:t>
            </a:r>
            <a:endParaRPr lang="zh-CN" altLang="en-US" sz="6600" dirty="0">
              <a:solidFill>
                <a:srgbClr val="C00000"/>
              </a:solidFill>
              <a:latin typeface="叶根友行书繁" pitchFamily="2" charset="-122"/>
              <a:ea typeface="叶根友行书繁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181128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629022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13"/>
          <a:stretch/>
        </p:blipFill>
        <p:spPr bwMode="auto">
          <a:xfrm>
            <a:off x="982638" y="2631259"/>
            <a:ext cx="2051621" cy="238206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Freeform 15"/>
          <p:cNvSpPr>
            <a:spLocks noEditPoints="1"/>
          </p:cNvSpPr>
          <p:nvPr/>
        </p:nvSpPr>
        <p:spPr bwMode="auto">
          <a:xfrm>
            <a:off x="8198557" y="678205"/>
            <a:ext cx="1565015" cy="1447116"/>
          </a:xfrm>
          <a:custGeom>
            <a:avLst/>
            <a:gdLst>
              <a:gd name="T0" fmla="*/ 383 w 697"/>
              <a:gd name="T1" fmla="*/ 224 h 644"/>
              <a:gd name="T2" fmla="*/ 491 w 697"/>
              <a:gd name="T3" fmla="*/ 256 h 644"/>
              <a:gd name="T4" fmla="*/ 387 w 697"/>
              <a:gd name="T5" fmla="*/ 368 h 644"/>
              <a:gd name="T6" fmla="*/ 627 w 697"/>
              <a:gd name="T7" fmla="*/ 544 h 644"/>
              <a:gd name="T8" fmla="*/ 583 w 697"/>
              <a:gd name="T9" fmla="*/ 532 h 644"/>
              <a:gd name="T10" fmla="*/ 655 w 697"/>
              <a:gd name="T11" fmla="*/ 600 h 644"/>
              <a:gd name="T12" fmla="*/ 647 w 697"/>
              <a:gd name="T13" fmla="*/ 588 h 644"/>
              <a:gd name="T14" fmla="*/ 687 w 697"/>
              <a:gd name="T15" fmla="*/ 588 h 644"/>
              <a:gd name="T16" fmla="*/ 687 w 697"/>
              <a:gd name="T17" fmla="*/ 644 h 644"/>
              <a:gd name="T18" fmla="*/ 575 w 697"/>
              <a:gd name="T19" fmla="*/ 596 h 644"/>
              <a:gd name="T20" fmla="*/ 583 w 697"/>
              <a:gd name="T21" fmla="*/ 612 h 644"/>
              <a:gd name="T22" fmla="*/ 543 w 697"/>
              <a:gd name="T23" fmla="*/ 632 h 644"/>
              <a:gd name="T24" fmla="*/ 527 w 697"/>
              <a:gd name="T25" fmla="*/ 624 h 644"/>
              <a:gd name="T26" fmla="*/ 507 w 697"/>
              <a:gd name="T27" fmla="*/ 632 h 644"/>
              <a:gd name="T28" fmla="*/ 387 w 697"/>
              <a:gd name="T29" fmla="*/ 504 h 644"/>
              <a:gd name="T30" fmla="*/ 347 w 697"/>
              <a:gd name="T31" fmla="*/ 460 h 644"/>
              <a:gd name="T32" fmla="*/ 127 w 697"/>
              <a:gd name="T33" fmla="*/ 612 h 644"/>
              <a:gd name="T34" fmla="*/ 147 w 697"/>
              <a:gd name="T35" fmla="*/ 356 h 644"/>
              <a:gd name="T36" fmla="*/ 203 w 697"/>
              <a:gd name="T37" fmla="*/ 284 h 644"/>
              <a:gd name="T38" fmla="*/ 215 w 697"/>
              <a:gd name="T39" fmla="*/ 300 h 644"/>
              <a:gd name="T40" fmla="*/ 271 w 697"/>
              <a:gd name="T41" fmla="*/ 240 h 644"/>
              <a:gd name="T42" fmla="*/ 223 w 697"/>
              <a:gd name="T43" fmla="*/ 256 h 644"/>
              <a:gd name="T44" fmla="*/ 271 w 697"/>
              <a:gd name="T45" fmla="*/ 172 h 644"/>
              <a:gd name="T46" fmla="*/ 223 w 697"/>
              <a:gd name="T47" fmla="*/ 64 h 644"/>
              <a:gd name="T48" fmla="*/ 243 w 697"/>
              <a:gd name="T49" fmla="*/ 68 h 644"/>
              <a:gd name="T50" fmla="*/ 371 w 697"/>
              <a:gd name="T51" fmla="*/ 0 h 644"/>
              <a:gd name="T52" fmla="*/ 455 w 697"/>
              <a:gd name="T53" fmla="*/ 72 h 644"/>
              <a:gd name="T54" fmla="*/ 391 w 697"/>
              <a:gd name="T55" fmla="*/ 144 h 644"/>
              <a:gd name="T56" fmla="*/ 399 w 697"/>
              <a:gd name="T57" fmla="*/ 212 h 644"/>
              <a:gd name="T58" fmla="*/ 383 w 697"/>
              <a:gd name="T59" fmla="*/ 224 h 644"/>
              <a:gd name="T60" fmla="*/ 83 w 697"/>
              <a:gd name="T61" fmla="*/ 492 h 644"/>
              <a:gd name="T62" fmla="*/ 255 w 697"/>
              <a:gd name="T63" fmla="*/ 424 h 644"/>
              <a:gd name="T64" fmla="*/ 159 w 697"/>
              <a:gd name="T65" fmla="*/ 372 h 644"/>
              <a:gd name="T66" fmla="*/ 83 w 697"/>
              <a:gd name="T67" fmla="*/ 492 h 644"/>
              <a:gd name="T68" fmla="*/ 159 w 697"/>
              <a:gd name="T69" fmla="*/ 364 h 644"/>
              <a:gd name="T70" fmla="*/ 107 w 697"/>
              <a:gd name="T71" fmla="*/ 396 h 644"/>
              <a:gd name="T72" fmla="*/ 159 w 697"/>
              <a:gd name="T73" fmla="*/ 36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97" h="644">
                <a:moveTo>
                  <a:pt x="383" y="224"/>
                </a:moveTo>
                <a:cubicBezTo>
                  <a:pt x="421" y="197"/>
                  <a:pt x="460" y="233"/>
                  <a:pt x="491" y="256"/>
                </a:cubicBezTo>
                <a:cubicBezTo>
                  <a:pt x="513" y="339"/>
                  <a:pt x="433" y="342"/>
                  <a:pt x="387" y="368"/>
                </a:cubicBezTo>
                <a:cubicBezTo>
                  <a:pt x="444" y="450"/>
                  <a:pt x="534" y="499"/>
                  <a:pt x="627" y="544"/>
                </a:cubicBezTo>
                <a:cubicBezTo>
                  <a:pt x="612" y="556"/>
                  <a:pt x="596" y="535"/>
                  <a:pt x="583" y="532"/>
                </a:cubicBezTo>
                <a:cubicBezTo>
                  <a:pt x="598" y="549"/>
                  <a:pt x="625" y="579"/>
                  <a:pt x="655" y="600"/>
                </a:cubicBezTo>
                <a:cubicBezTo>
                  <a:pt x="665" y="599"/>
                  <a:pt x="651" y="590"/>
                  <a:pt x="647" y="588"/>
                </a:cubicBezTo>
                <a:cubicBezTo>
                  <a:pt x="661" y="588"/>
                  <a:pt x="677" y="597"/>
                  <a:pt x="687" y="588"/>
                </a:cubicBezTo>
                <a:cubicBezTo>
                  <a:pt x="697" y="603"/>
                  <a:pt x="687" y="627"/>
                  <a:pt x="687" y="644"/>
                </a:cubicBezTo>
                <a:cubicBezTo>
                  <a:pt x="664" y="614"/>
                  <a:pt x="611" y="614"/>
                  <a:pt x="575" y="596"/>
                </a:cubicBezTo>
                <a:cubicBezTo>
                  <a:pt x="562" y="602"/>
                  <a:pt x="588" y="601"/>
                  <a:pt x="583" y="612"/>
                </a:cubicBezTo>
                <a:cubicBezTo>
                  <a:pt x="565" y="608"/>
                  <a:pt x="555" y="629"/>
                  <a:pt x="543" y="632"/>
                </a:cubicBezTo>
                <a:cubicBezTo>
                  <a:pt x="534" y="635"/>
                  <a:pt x="538" y="625"/>
                  <a:pt x="527" y="624"/>
                </a:cubicBezTo>
                <a:cubicBezTo>
                  <a:pt x="515" y="624"/>
                  <a:pt x="514" y="634"/>
                  <a:pt x="507" y="632"/>
                </a:cubicBezTo>
                <a:cubicBezTo>
                  <a:pt x="464" y="622"/>
                  <a:pt x="429" y="552"/>
                  <a:pt x="387" y="504"/>
                </a:cubicBezTo>
                <a:cubicBezTo>
                  <a:pt x="372" y="488"/>
                  <a:pt x="355" y="485"/>
                  <a:pt x="347" y="460"/>
                </a:cubicBezTo>
                <a:cubicBezTo>
                  <a:pt x="318" y="536"/>
                  <a:pt x="230" y="628"/>
                  <a:pt x="127" y="612"/>
                </a:cubicBezTo>
                <a:cubicBezTo>
                  <a:pt x="0" y="594"/>
                  <a:pt x="42" y="366"/>
                  <a:pt x="147" y="356"/>
                </a:cubicBezTo>
                <a:cubicBezTo>
                  <a:pt x="146" y="313"/>
                  <a:pt x="173" y="297"/>
                  <a:pt x="203" y="284"/>
                </a:cubicBezTo>
                <a:cubicBezTo>
                  <a:pt x="214" y="283"/>
                  <a:pt x="207" y="299"/>
                  <a:pt x="215" y="300"/>
                </a:cubicBezTo>
                <a:cubicBezTo>
                  <a:pt x="250" y="299"/>
                  <a:pt x="296" y="277"/>
                  <a:pt x="271" y="240"/>
                </a:cubicBezTo>
                <a:cubicBezTo>
                  <a:pt x="251" y="242"/>
                  <a:pt x="241" y="253"/>
                  <a:pt x="223" y="256"/>
                </a:cubicBezTo>
                <a:cubicBezTo>
                  <a:pt x="240" y="230"/>
                  <a:pt x="250" y="196"/>
                  <a:pt x="271" y="172"/>
                </a:cubicBezTo>
                <a:cubicBezTo>
                  <a:pt x="233" y="156"/>
                  <a:pt x="160" y="100"/>
                  <a:pt x="223" y="64"/>
                </a:cubicBezTo>
                <a:cubicBezTo>
                  <a:pt x="234" y="61"/>
                  <a:pt x="233" y="70"/>
                  <a:pt x="243" y="68"/>
                </a:cubicBezTo>
                <a:cubicBezTo>
                  <a:pt x="294" y="53"/>
                  <a:pt x="318" y="3"/>
                  <a:pt x="371" y="0"/>
                </a:cubicBezTo>
                <a:cubicBezTo>
                  <a:pt x="384" y="29"/>
                  <a:pt x="448" y="38"/>
                  <a:pt x="455" y="72"/>
                </a:cubicBezTo>
                <a:cubicBezTo>
                  <a:pt x="464" y="114"/>
                  <a:pt x="431" y="133"/>
                  <a:pt x="391" y="144"/>
                </a:cubicBezTo>
                <a:cubicBezTo>
                  <a:pt x="365" y="163"/>
                  <a:pt x="369" y="203"/>
                  <a:pt x="399" y="212"/>
                </a:cubicBezTo>
                <a:cubicBezTo>
                  <a:pt x="401" y="223"/>
                  <a:pt x="384" y="216"/>
                  <a:pt x="383" y="224"/>
                </a:cubicBezTo>
                <a:close/>
                <a:moveTo>
                  <a:pt x="83" y="492"/>
                </a:moveTo>
                <a:cubicBezTo>
                  <a:pt x="98" y="572"/>
                  <a:pt x="255" y="492"/>
                  <a:pt x="255" y="424"/>
                </a:cubicBezTo>
                <a:cubicBezTo>
                  <a:pt x="226" y="404"/>
                  <a:pt x="186" y="395"/>
                  <a:pt x="159" y="372"/>
                </a:cubicBezTo>
                <a:cubicBezTo>
                  <a:pt x="141" y="417"/>
                  <a:pt x="71" y="428"/>
                  <a:pt x="83" y="492"/>
                </a:cubicBezTo>
                <a:close/>
                <a:moveTo>
                  <a:pt x="159" y="364"/>
                </a:moveTo>
                <a:cubicBezTo>
                  <a:pt x="133" y="367"/>
                  <a:pt x="120" y="382"/>
                  <a:pt x="107" y="396"/>
                </a:cubicBezTo>
                <a:cubicBezTo>
                  <a:pt x="124" y="386"/>
                  <a:pt x="149" y="382"/>
                  <a:pt x="159" y="3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599193" y="1561985"/>
            <a:ext cx="4616648" cy="31839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陳相見孟子，道許行之言曰：‘滕君則誠賢君也，雖然，未聞道也。賢者與民並耕而食，饔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[</a:t>
            </a:r>
            <a:r>
              <a:rPr lang="zh-CN" altLang="en-US" sz="2400" dirty="0">
                <a:latin typeface="TypeLand.com 康熙字典體 試用版" pitchFamily="50" charset="-120"/>
                <a:ea typeface="TypeLand.com 康熙字典體 試用版" pitchFamily="50" charset="-120"/>
              </a:rPr>
              <a:t>歹食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]</a:t>
            </a: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而治。今也滕有倉稟府庫，則是厲民而以自養也，惡得賢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ypeLand.com 康熙字典體 試用版" pitchFamily="50" charset="-120"/>
                <a:ea typeface="TypeLand.com 康熙字典體 試用版" pitchFamily="50" charset="-120"/>
              </a:rPr>
              <a:t> 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    </a:t>
            </a:r>
            <a:r>
              <a:rPr lang="en-US" altLang="zh-CN" sz="2400" dirty="0" smtClean="0"/>
              <a:t>《</a:t>
            </a:r>
            <a:r>
              <a:rPr lang="zh-CN" altLang="en-US" sz="2400" dirty="0"/>
              <a:t>孟子</a:t>
            </a:r>
            <a:r>
              <a:rPr lang="en-US" altLang="zh-CN" sz="2400" dirty="0"/>
              <a:t>·</a:t>
            </a:r>
            <a:r>
              <a:rPr lang="zh-CN" altLang="en-US" sz="2400" dirty="0"/>
              <a:t>滕文公上</a:t>
            </a:r>
            <a:r>
              <a:rPr lang="en-US" altLang="zh-CN" sz="2400" dirty="0"/>
              <a:t>》</a:t>
            </a:r>
            <a:endParaRPr lang="zh-CN" altLang="en-US" sz="2400" dirty="0">
              <a:latin typeface="TypeLand.com 康熙字典體 試用版" pitchFamily="50" charset="-120"/>
              <a:ea typeface="TypeLand.com 康熙字典體 試用版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5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73394" y="4925197"/>
            <a:ext cx="1748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>
                <a:latin typeface="DFPPOP2W9-B5" pitchFamily="82" charset="-120"/>
                <a:ea typeface="DFPPOP2W9-B5" pitchFamily="82" charset="-120"/>
              </a:rPr>
              <a:t>Sun WU</a:t>
            </a:r>
            <a:endParaRPr lang="zh-CN" altLang="en-US" sz="3200" dirty="0">
              <a:latin typeface="DFPPOP2W9-B5" pitchFamily="82" charset="-120"/>
              <a:ea typeface="DFPPOP2W9-B5" pitchFamily="82" charset="-12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20" name="矩形 19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68820" y="3486856"/>
            <a:ext cx="861774" cy="12235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兵家</a:t>
            </a:r>
            <a:endParaRPr lang="zh-CN" altLang="en-US" sz="4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21476" y="3429000"/>
            <a:ext cx="1538883" cy="20809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sz="8800" dirty="0" smtClean="0">
                <a:solidFill>
                  <a:srgbClr val="C00000"/>
                </a:solidFill>
                <a:latin typeface="叶根友行书繁" pitchFamily="2" charset="-122"/>
                <a:ea typeface="叶根友行书繁" pitchFamily="2" charset="-122"/>
              </a:rPr>
              <a:t>孙</a:t>
            </a:r>
            <a:r>
              <a:rPr lang="zh-CN" altLang="en-US" sz="6600" dirty="0" smtClean="0">
                <a:solidFill>
                  <a:srgbClr val="C00000"/>
                </a:solidFill>
                <a:latin typeface="叶根友行书繁" pitchFamily="2" charset="-122"/>
                <a:ea typeface="叶根友行书繁" pitchFamily="2" charset="-122"/>
              </a:rPr>
              <a:t>武</a:t>
            </a:r>
            <a:endParaRPr lang="zh-CN" altLang="en-US" sz="6600" dirty="0">
              <a:solidFill>
                <a:srgbClr val="C00000"/>
              </a:solidFill>
              <a:latin typeface="叶根友行书繁" pitchFamily="2" charset="-122"/>
              <a:ea typeface="叶根友行书繁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181128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629022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596506" y="1548383"/>
            <a:ext cx="4616648" cy="33488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計利以聽，乃為之勢，以佐其外。勢者，因利而制權也。兵者，詭道也。故能而示之不能，用而示之不用，近而示之遠，遠而示之近。利而誘之，亂而取之。</a:t>
            </a:r>
            <a:endParaRPr lang="en-US" altLang="zh-CN" sz="2400" dirty="0" smtClean="0">
              <a:latin typeface="TypeLand.com 康熙字典體 試用版" pitchFamily="50" charset="-120"/>
              <a:ea typeface="TypeLand.com 康熙字典體 試用版" pitchFamily="50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             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《</a:t>
            </a: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孫子兵法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》</a:t>
            </a:r>
            <a:endParaRPr lang="zh-CN" altLang="en-US" sz="2400" dirty="0">
              <a:latin typeface="TypeLand.com 康熙字典體 試用版" pitchFamily="50" charset="-120"/>
              <a:ea typeface="TypeLand.com 康熙字典體 試用版" pitchFamily="50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5628" y1="65741" x2="1759" y2="90278"/>
                        <a14:foregroundMark x1="24874" y1="74537" x2="26884" y2="96991"/>
                        <a14:foregroundMark x1="40201" y1="76620" x2="92965" y2="94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69" b="1469"/>
          <a:stretch/>
        </p:blipFill>
        <p:spPr bwMode="auto">
          <a:xfrm>
            <a:off x="894123" y="2626866"/>
            <a:ext cx="2198636" cy="238645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9070" y="576640"/>
            <a:ext cx="1338486" cy="163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61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21288" y="4898738"/>
            <a:ext cx="23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>
                <a:latin typeface="DFPPOP2W9-B5" pitchFamily="82" charset="-120"/>
                <a:ea typeface="DFPPOP2W9-B5" pitchFamily="82" charset="-120"/>
              </a:rPr>
              <a:t>BIAN QUE</a:t>
            </a:r>
            <a:endParaRPr lang="zh-CN" altLang="en-US" sz="3200" dirty="0">
              <a:latin typeface="DFPPOP2W9-B5" pitchFamily="82" charset="-120"/>
              <a:ea typeface="DFPPOP2W9-B5" pitchFamily="82" charset="-12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20" name="矩形 19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68820" y="3486856"/>
            <a:ext cx="861774" cy="12235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医家</a:t>
            </a:r>
            <a:endParaRPr lang="zh-CN" altLang="en-US" sz="4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21476" y="3402541"/>
            <a:ext cx="1538883" cy="20809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sz="8800" dirty="0" smtClean="0">
                <a:solidFill>
                  <a:srgbClr val="C00000"/>
                </a:solidFill>
                <a:latin typeface="叶根友行书繁" pitchFamily="2" charset="-122"/>
                <a:ea typeface="叶根友行书繁" pitchFamily="2" charset="-122"/>
              </a:rPr>
              <a:t>扁</a:t>
            </a:r>
            <a:r>
              <a:rPr lang="zh-CN" altLang="en-US" sz="6600" dirty="0" smtClean="0">
                <a:solidFill>
                  <a:srgbClr val="C00000"/>
                </a:solidFill>
                <a:latin typeface="叶根友行书繁" pitchFamily="2" charset="-122"/>
                <a:ea typeface="叶根友行书繁" pitchFamily="2" charset="-122"/>
              </a:rPr>
              <a:t>鹊</a:t>
            </a:r>
            <a:endParaRPr lang="zh-CN" altLang="en-US" sz="6600" dirty="0">
              <a:solidFill>
                <a:srgbClr val="C00000"/>
              </a:solidFill>
              <a:latin typeface="叶根友行书繁" pitchFamily="2" charset="-122"/>
              <a:ea typeface="叶根友行书繁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181128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629022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596506" y="1548383"/>
            <a:ext cx="4616648" cy="33488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夫上古聖人之教下也，皆謂之虛邪賊風，避之有時，恬淡虛無，真氣從之，精神內守，病安，形勞而不倦，氣從以順，美其食，任其服，樂其俗，高下不相慕，其民故曰樸。   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《</a:t>
            </a: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黃帝內經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》</a:t>
            </a:r>
            <a:endParaRPr lang="zh-CN" altLang="en-US" sz="2400" dirty="0">
              <a:latin typeface="TypeLand.com 康熙字典體 試用版" pitchFamily="50" charset="-120"/>
              <a:ea typeface="TypeLand.com 康熙字典體 試用版" pitchFamily="50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33" b="91944" l="536" r="98123">
                        <a14:foregroundMark x1="68633" y1="59167" x2="76676" y2="75833"/>
                        <a14:foregroundMark x1="34853" y1="57222" x2="23861" y2="73333"/>
                        <a14:foregroundMark x1="66220" y1="56667" x2="65952" y2="68611"/>
                        <a14:foregroundMark x1="74263" y1="76667" x2="54155" y2="81389"/>
                        <a14:backgroundMark x1="40214" y1="8611" x2="1340" y2="35278"/>
                        <a14:backgroundMark x1="7239" y1="71111" x2="3485" y2="86944"/>
                        <a14:backgroundMark x1="66220" y1="50278" x2="70777" y2="53611"/>
                        <a14:backgroundMark x1="70777" y1="54444" x2="76408" y2="56944"/>
                        <a14:backgroundMark x1="34853" y1="47778" x2="28418" y2="51389"/>
                        <a14:backgroundMark x1="76408" y1="57778" x2="83914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62" t="1920" r="5916" b="10816"/>
          <a:stretch/>
        </p:blipFill>
        <p:spPr bwMode="auto">
          <a:xfrm flipH="1">
            <a:off x="766614" y="2781300"/>
            <a:ext cx="2160422" cy="22049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7529" y="631837"/>
            <a:ext cx="1344062" cy="140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20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78A2F-DC53-4157-ACC9-DA3226E13F44}" type="slidenum">
              <a:rPr lang="zh-CN" altLang="en-US"/>
              <a:pPr>
                <a:defRPr/>
              </a:pPr>
              <a:t>13</a:t>
            </a:fld>
            <a:endParaRPr lang="zh-CN" altLang="en-US" sz="2300" dirty="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12190413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12190413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07" tIns="58603" rIns="117207" bIns="58603"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7514" y="1257649"/>
            <a:ext cx="12184064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07" tIns="58603" rIns="117207" bIns="58603"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12190413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07" tIns="58603" rIns="117207" bIns="58603"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12190413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7207" tIns="58603" rIns="117207" bIns="58603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51274" y="362052"/>
            <a:ext cx="1904752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3983050" y="548793"/>
            <a:ext cx="6912133" cy="51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07" tIns="58603" rIns="117207" bIns="58603">
            <a:spAutoFit/>
          </a:bodyPr>
          <a:lstStyle/>
          <a:p>
            <a:pPr eaLnBrk="1" hangingPunct="1"/>
            <a:r>
              <a:rPr lang="en-US" altLang="zh-CN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600" b="1" i="1" dirty="0" err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dirty="0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61" y="129578"/>
            <a:ext cx="3976700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24855" y="0"/>
            <a:ext cx="1312163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9153" y="1341494"/>
            <a:ext cx="3062417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280365" y="4218842"/>
            <a:ext cx="952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65555" y="3723405"/>
            <a:ext cx="1623271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3502630" y="2477189"/>
            <a:ext cx="7104724" cy="238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07" tIns="58603" rIns="117207" bIns="58603">
            <a:spAutoFit/>
          </a:bodyPr>
          <a:lstStyle/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187" y="2370478"/>
            <a:ext cx="609521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187" y="2951665"/>
            <a:ext cx="609521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187" y="3527135"/>
            <a:ext cx="609521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187" y="4104511"/>
            <a:ext cx="609521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2537556" y="6166294"/>
            <a:ext cx="8856627" cy="59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07" tIns="58603" rIns="117207" bIns="58603">
            <a:spAutoFit/>
          </a:bodyPr>
          <a:lstStyle/>
          <a:p>
            <a:pPr eaLnBrk="1" hangingPunct="1"/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3100" dirty="0" err="1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3100" dirty="0" err="1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3100" dirty="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31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6" name="组合 2055"/>
          <p:cNvGrpSpPr/>
          <p:nvPr/>
        </p:nvGrpSpPr>
        <p:grpSpPr>
          <a:xfrm>
            <a:off x="9380762" y="3411825"/>
            <a:ext cx="1187449" cy="2071688"/>
            <a:chOff x="9365282" y="3614738"/>
            <a:chExt cx="1187449" cy="2071688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9365282" y="3614738"/>
              <a:ext cx="1187449" cy="1217613"/>
            </a:xfrm>
            <a:custGeom>
              <a:avLst/>
              <a:gdLst>
                <a:gd name="T0" fmla="*/ 232 w 383"/>
                <a:gd name="T1" fmla="*/ 17 h 393"/>
                <a:gd name="T2" fmla="*/ 240 w 383"/>
                <a:gd name="T3" fmla="*/ 241 h 393"/>
                <a:gd name="T4" fmla="*/ 324 w 383"/>
                <a:gd name="T5" fmla="*/ 153 h 393"/>
                <a:gd name="T6" fmla="*/ 328 w 383"/>
                <a:gd name="T7" fmla="*/ 301 h 393"/>
                <a:gd name="T8" fmla="*/ 208 w 383"/>
                <a:gd name="T9" fmla="*/ 301 h 393"/>
                <a:gd name="T10" fmla="*/ 192 w 383"/>
                <a:gd name="T11" fmla="*/ 109 h 393"/>
                <a:gd name="T12" fmla="*/ 124 w 383"/>
                <a:gd name="T13" fmla="*/ 193 h 393"/>
                <a:gd name="T14" fmla="*/ 0 w 383"/>
                <a:gd name="T15" fmla="*/ 325 h 393"/>
                <a:gd name="T16" fmla="*/ 88 w 383"/>
                <a:gd name="T17" fmla="*/ 241 h 393"/>
                <a:gd name="T18" fmla="*/ 36 w 383"/>
                <a:gd name="T19" fmla="*/ 245 h 393"/>
                <a:gd name="T20" fmla="*/ 28 w 383"/>
                <a:gd name="T21" fmla="*/ 189 h 393"/>
                <a:gd name="T22" fmla="*/ 88 w 383"/>
                <a:gd name="T23" fmla="*/ 189 h 393"/>
                <a:gd name="T24" fmla="*/ 64 w 383"/>
                <a:gd name="T25" fmla="*/ 133 h 393"/>
                <a:gd name="T26" fmla="*/ 96 w 383"/>
                <a:gd name="T27" fmla="*/ 145 h 393"/>
                <a:gd name="T28" fmla="*/ 108 w 383"/>
                <a:gd name="T29" fmla="*/ 61 h 393"/>
                <a:gd name="T30" fmla="*/ 24 w 383"/>
                <a:gd name="T31" fmla="*/ 121 h 393"/>
                <a:gd name="T32" fmla="*/ 24 w 383"/>
                <a:gd name="T33" fmla="*/ 65 h 393"/>
                <a:gd name="T34" fmla="*/ 148 w 383"/>
                <a:gd name="T35" fmla="*/ 45 h 393"/>
                <a:gd name="T36" fmla="*/ 120 w 383"/>
                <a:gd name="T37" fmla="*/ 157 h 393"/>
                <a:gd name="T38" fmla="*/ 176 w 383"/>
                <a:gd name="T39" fmla="*/ 33 h 393"/>
                <a:gd name="T40" fmla="*/ 232 w 383"/>
                <a:gd name="T41" fmla="*/ 1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93">
                  <a:moveTo>
                    <a:pt x="232" y="17"/>
                  </a:moveTo>
                  <a:cubicBezTo>
                    <a:pt x="264" y="72"/>
                    <a:pt x="203" y="182"/>
                    <a:pt x="240" y="241"/>
                  </a:cubicBezTo>
                  <a:cubicBezTo>
                    <a:pt x="308" y="261"/>
                    <a:pt x="308" y="196"/>
                    <a:pt x="324" y="153"/>
                  </a:cubicBezTo>
                  <a:cubicBezTo>
                    <a:pt x="383" y="151"/>
                    <a:pt x="369" y="273"/>
                    <a:pt x="328" y="301"/>
                  </a:cubicBezTo>
                  <a:cubicBezTo>
                    <a:pt x="302" y="319"/>
                    <a:pt x="237" y="320"/>
                    <a:pt x="208" y="301"/>
                  </a:cubicBezTo>
                  <a:cubicBezTo>
                    <a:pt x="159" y="270"/>
                    <a:pt x="194" y="180"/>
                    <a:pt x="192" y="109"/>
                  </a:cubicBezTo>
                  <a:cubicBezTo>
                    <a:pt x="159" y="127"/>
                    <a:pt x="152" y="171"/>
                    <a:pt x="124" y="193"/>
                  </a:cubicBezTo>
                  <a:cubicBezTo>
                    <a:pt x="143" y="296"/>
                    <a:pt x="76" y="393"/>
                    <a:pt x="0" y="325"/>
                  </a:cubicBezTo>
                  <a:cubicBezTo>
                    <a:pt x="64" y="332"/>
                    <a:pt x="85" y="296"/>
                    <a:pt x="88" y="241"/>
                  </a:cubicBezTo>
                  <a:cubicBezTo>
                    <a:pt x="81" y="237"/>
                    <a:pt x="58" y="251"/>
                    <a:pt x="36" y="245"/>
                  </a:cubicBezTo>
                  <a:cubicBezTo>
                    <a:pt x="37" y="224"/>
                    <a:pt x="15" y="210"/>
                    <a:pt x="28" y="189"/>
                  </a:cubicBezTo>
                  <a:cubicBezTo>
                    <a:pt x="42" y="206"/>
                    <a:pt x="73" y="203"/>
                    <a:pt x="88" y="189"/>
                  </a:cubicBezTo>
                  <a:cubicBezTo>
                    <a:pt x="82" y="169"/>
                    <a:pt x="72" y="152"/>
                    <a:pt x="64" y="133"/>
                  </a:cubicBezTo>
                  <a:cubicBezTo>
                    <a:pt x="81" y="131"/>
                    <a:pt x="82" y="145"/>
                    <a:pt x="96" y="145"/>
                  </a:cubicBezTo>
                  <a:cubicBezTo>
                    <a:pt x="107" y="126"/>
                    <a:pt x="116" y="87"/>
                    <a:pt x="108" y="61"/>
                  </a:cubicBezTo>
                  <a:cubicBezTo>
                    <a:pt x="73" y="74"/>
                    <a:pt x="74" y="124"/>
                    <a:pt x="24" y="121"/>
                  </a:cubicBezTo>
                  <a:cubicBezTo>
                    <a:pt x="12" y="109"/>
                    <a:pt x="14" y="78"/>
                    <a:pt x="24" y="65"/>
                  </a:cubicBezTo>
                  <a:cubicBezTo>
                    <a:pt x="64" y="68"/>
                    <a:pt x="100" y="0"/>
                    <a:pt x="148" y="45"/>
                  </a:cubicBezTo>
                  <a:cubicBezTo>
                    <a:pt x="155" y="85"/>
                    <a:pt x="129" y="120"/>
                    <a:pt x="120" y="157"/>
                  </a:cubicBezTo>
                  <a:cubicBezTo>
                    <a:pt x="143" y="141"/>
                    <a:pt x="223" y="83"/>
                    <a:pt x="176" y="33"/>
                  </a:cubicBezTo>
                  <a:cubicBezTo>
                    <a:pt x="198" y="32"/>
                    <a:pt x="206" y="15"/>
                    <a:pt x="232" y="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55" name="组合 2054"/>
            <p:cNvGrpSpPr/>
            <p:nvPr/>
          </p:nvGrpSpPr>
          <p:grpSpPr>
            <a:xfrm>
              <a:off x="9524032" y="4757738"/>
              <a:ext cx="733425" cy="928688"/>
              <a:chOff x="9524032" y="4757738"/>
              <a:chExt cx="733425" cy="928688"/>
            </a:xfrm>
          </p:grpSpPr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9749457" y="4757738"/>
                <a:ext cx="322262" cy="433388"/>
              </a:xfrm>
              <a:custGeom>
                <a:avLst/>
                <a:gdLst>
                  <a:gd name="T0" fmla="*/ 104 w 104"/>
                  <a:gd name="T1" fmla="*/ 12 h 140"/>
                  <a:gd name="T2" fmla="*/ 52 w 104"/>
                  <a:gd name="T3" fmla="*/ 140 h 140"/>
                  <a:gd name="T4" fmla="*/ 60 w 104"/>
                  <a:gd name="T5" fmla="*/ 84 h 140"/>
                  <a:gd name="T6" fmla="*/ 0 w 104"/>
                  <a:gd name="T7" fmla="*/ 80 h 140"/>
                  <a:gd name="T8" fmla="*/ 104 w 104"/>
                  <a:gd name="T9" fmla="*/ 1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40">
                    <a:moveTo>
                      <a:pt x="104" y="12"/>
                    </a:moveTo>
                    <a:cubicBezTo>
                      <a:pt x="104" y="58"/>
                      <a:pt x="87" y="117"/>
                      <a:pt x="52" y="140"/>
                    </a:cubicBezTo>
                    <a:cubicBezTo>
                      <a:pt x="49" y="116"/>
                      <a:pt x="61" y="107"/>
                      <a:pt x="60" y="84"/>
                    </a:cubicBezTo>
                    <a:cubicBezTo>
                      <a:pt x="47" y="76"/>
                      <a:pt x="12" y="99"/>
                      <a:pt x="0" y="80"/>
                    </a:cubicBezTo>
                    <a:cubicBezTo>
                      <a:pt x="11" y="36"/>
                      <a:pt x="49" y="0"/>
                      <a:pt x="104" y="1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9"/>
              <p:cNvSpPr>
                <a:spLocks noEditPoints="1"/>
              </p:cNvSpPr>
              <p:nvPr/>
            </p:nvSpPr>
            <p:spPr bwMode="auto">
              <a:xfrm>
                <a:off x="9524032" y="5240338"/>
                <a:ext cx="733425" cy="446088"/>
              </a:xfrm>
              <a:custGeom>
                <a:avLst/>
                <a:gdLst>
                  <a:gd name="T0" fmla="*/ 133 w 237"/>
                  <a:gd name="T1" fmla="*/ 0 h 144"/>
                  <a:gd name="T2" fmla="*/ 161 w 237"/>
                  <a:gd name="T3" fmla="*/ 28 h 144"/>
                  <a:gd name="T4" fmla="*/ 237 w 237"/>
                  <a:gd name="T5" fmla="*/ 44 h 144"/>
                  <a:gd name="T6" fmla="*/ 185 w 237"/>
                  <a:gd name="T7" fmla="*/ 76 h 144"/>
                  <a:gd name="T8" fmla="*/ 141 w 237"/>
                  <a:gd name="T9" fmla="*/ 144 h 144"/>
                  <a:gd name="T10" fmla="*/ 5 w 237"/>
                  <a:gd name="T11" fmla="*/ 92 h 144"/>
                  <a:gd name="T12" fmla="*/ 1 w 237"/>
                  <a:gd name="T13" fmla="*/ 76 h 144"/>
                  <a:gd name="T14" fmla="*/ 141 w 237"/>
                  <a:gd name="T15" fmla="*/ 32 h 144"/>
                  <a:gd name="T16" fmla="*/ 133 w 237"/>
                  <a:gd name="T17" fmla="*/ 0 h 144"/>
                  <a:gd name="T18" fmla="*/ 73 w 237"/>
                  <a:gd name="T19" fmla="*/ 76 h 144"/>
                  <a:gd name="T20" fmla="*/ 145 w 237"/>
                  <a:gd name="T21" fmla="*/ 100 h 144"/>
                  <a:gd name="T22" fmla="*/ 157 w 237"/>
                  <a:gd name="T23" fmla="*/ 72 h 144"/>
                  <a:gd name="T24" fmla="*/ 73 w 237"/>
                  <a:gd name="T25" fmla="*/ 7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7" h="144">
                    <a:moveTo>
                      <a:pt x="133" y="0"/>
                    </a:moveTo>
                    <a:cubicBezTo>
                      <a:pt x="150" y="2"/>
                      <a:pt x="152" y="19"/>
                      <a:pt x="161" y="28"/>
                    </a:cubicBezTo>
                    <a:cubicBezTo>
                      <a:pt x="186" y="19"/>
                      <a:pt x="223" y="30"/>
                      <a:pt x="237" y="44"/>
                    </a:cubicBezTo>
                    <a:cubicBezTo>
                      <a:pt x="226" y="61"/>
                      <a:pt x="215" y="78"/>
                      <a:pt x="185" y="76"/>
                    </a:cubicBezTo>
                    <a:cubicBezTo>
                      <a:pt x="206" y="116"/>
                      <a:pt x="167" y="130"/>
                      <a:pt x="141" y="144"/>
                    </a:cubicBezTo>
                    <a:cubicBezTo>
                      <a:pt x="97" y="126"/>
                      <a:pt x="56" y="104"/>
                      <a:pt x="5" y="92"/>
                    </a:cubicBezTo>
                    <a:cubicBezTo>
                      <a:pt x="6" y="85"/>
                      <a:pt x="0" y="84"/>
                      <a:pt x="1" y="76"/>
                    </a:cubicBezTo>
                    <a:cubicBezTo>
                      <a:pt x="27" y="41"/>
                      <a:pt x="85" y="38"/>
                      <a:pt x="141" y="32"/>
                    </a:cubicBezTo>
                    <a:cubicBezTo>
                      <a:pt x="150" y="22"/>
                      <a:pt x="132" y="15"/>
                      <a:pt x="133" y="0"/>
                    </a:cubicBezTo>
                    <a:close/>
                    <a:moveTo>
                      <a:pt x="73" y="76"/>
                    </a:moveTo>
                    <a:cubicBezTo>
                      <a:pt x="85" y="97"/>
                      <a:pt x="116" y="98"/>
                      <a:pt x="145" y="100"/>
                    </a:cubicBezTo>
                    <a:cubicBezTo>
                      <a:pt x="149" y="91"/>
                      <a:pt x="159" y="88"/>
                      <a:pt x="157" y="72"/>
                    </a:cubicBezTo>
                    <a:cubicBezTo>
                      <a:pt x="125" y="70"/>
                      <a:pt x="102" y="76"/>
                      <a:pt x="73" y="7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8335929" y="1548383"/>
            <a:ext cx="792088" cy="31783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213154" y="1548383"/>
            <a:ext cx="36000" cy="31783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157808" y="4898738"/>
            <a:ext cx="205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>
                <a:latin typeface="DFPPOP2W9-B5" pitchFamily="82" charset="-120"/>
                <a:ea typeface="DFPPOP2W9-B5" pitchFamily="82" charset="-120"/>
              </a:rPr>
              <a:t>KONG ZI</a:t>
            </a:r>
            <a:endParaRPr lang="zh-CN" altLang="en-US" sz="3200" dirty="0">
              <a:latin typeface="DFPPOP2W9-B5" pitchFamily="82" charset="-120"/>
              <a:ea typeface="DFPPOP2W9-B5" pitchFamily="82" charset="-12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575" r="100000">
                        <a14:backgroundMark x1="46264" y1="12651" x2="86207" y2="43675"/>
                        <a14:backgroundMark x1="32759" y1="20482" x2="20690" y2="46988"/>
                        <a14:backgroundMark x1="29023" y1="40060" x2="23276" y2="50000"/>
                        <a14:backgroundMark x1="31609" y1="40361" x2="28736" y2="48494"/>
                        <a14:backgroundMark x1="29885" y1="48795" x2="27011" y2="52108"/>
                        <a14:backgroundMark x1="59483" y1="41867" x2="63793" y2="45783"/>
                        <a14:backgroundMark x1="56034" y1="30422" x2="60057" y2="31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0" t="8600" r="18285" b="6848"/>
          <a:stretch/>
        </p:blipFill>
        <p:spPr bwMode="auto">
          <a:xfrm flipH="1">
            <a:off x="910630" y="2460318"/>
            <a:ext cx="2219124" cy="255300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3594052" y="1569308"/>
            <a:ext cx="4616648" cy="29649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大學之道，在明明德，在親民，在止於至善。知止而後有定，定而後能靜，靜而後能安，安而後能慮，慮而後能得。物有本末，事有終始，知所先後，則近道矣。    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《</a:t>
            </a: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大學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》</a:t>
            </a:r>
            <a:endParaRPr lang="zh-CN" altLang="en-US" sz="2400" dirty="0">
              <a:latin typeface="TypeLand.com 康熙字典體 試用版" pitchFamily="50" charset="-120"/>
              <a:ea typeface="TypeLand.com 康熙字典體 試用版" pitchFamily="50" charset="-12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435800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883694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331588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779482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227376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675270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123164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571058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57531" y="3464278"/>
            <a:ext cx="861774" cy="12235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儒家</a:t>
            </a:r>
            <a:endParaRPr lang="zh-CN" altLang="en-US" sz="44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054" name="组合 2053"/>
          <p:cNvGrpSpPr/>
          <p:nvPr/>
        </p:nvGrpSpPr>
        <p:grpSpPr>
          <a:xfrm>
            <a:off x="8231154" y="544164"/>
            <a:ext cx="1213561" cy="1853421"/>
            <a:chOff x="12806363" y="-469107"/>
            <a:chExt cx="3989388" cy="6092826"/>
          </a:xfrm>
        </p:grpSpPr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13200063" y="315118"/>
              <a:ext cx="911225" cy="993775"/>
            </a:xfrm>
            <a:custGeom>
              <a:avLst/>
              <a:gdLst>
                <a:gd name="T0" fmla="*/ 243 w 243"/>
                <a:gd name="T1" fmla="*/ 39 h 265"/>
                <a:gd name="T2" fmla="*/ 127 w 243"/>
                <a:gd name="T3" fmla="*/ 207 h 265"/>
                <a:gd name="T4" fmla="*/ 3 w 243"/>
                <a:gd name="T5" fmla="*/ 147 h 265"/>
                <a:gd name="T6" fmla="*/ 219 w 243"/>
                <a:gd name="T7" fmla="*/ 3 h 265"/>
                <a:gd name="T8" fmla="*/ 243 w 243"/>
                <a:gd name="T9" fmla="*/ 3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65">
                  <a:moveTo>
                    <a:pt x="243" y="39"/>
                  </a:moveTo>
                  <a:cubicBezTo>
                    <a:pt x="194" y="85"/>
                    <a:pt x="134" y="120"/>
                    <a:pt x="127" y="207"/>
                  </a:cubicBezTo>
                  <a:cubicBezTo>
                    <a:pt x="86" y="265"/>
                    <a:pt x="0" y="222"/>
                    <a:pt x="3" y="147"/>
                  </a:cubicBezTo>
                  <a:cubicBezTo>
                    <a:pt x="70" y="95"/>
                    <a:pt x="111" y="0"/>
                    <a:pt x="219" y="3"/>
                  </a:cubicBezTo>
                  <a:cubicBezTo>
                    <a:pt x="222" y="20"/>
                    <a:pt x="240" y="21"/>
                    <a:pt x="243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15867063" y="1978818"/>
              <a:ext cx="928688" cy="687388"/>
            </a:xfrm>
            <a:custGeom>
              <a:avLst/>
              <a:gdLst>
                <a:gd name="T0" fmla="*/ 0 w 248"/>
                <a:gd name="T1" fmla="*/ 23 h 183"/>
                <a:gd name="T2" fmla="*/ 192 w 248"/>
                <a:gd name="T3" fmla="*/ 47 h 183"/>
                <a:gd name="T4" fmla="*/ 104 w 248"/>
                <a:gd name="T5" fmla="*/ 127 h 183"/>
                <a:gd name="T6" fmla="*/ 0 w 248"/>
                <a:gd name="T7" fmla="*/ 2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83">
                  <a:moveTo>
                    <a:pt x="0" y="23"/>
                  </a:moveTo>
                  <a:cubicBezTo>
                    <a:pt x="44" y="0"/>
                    <a:pt x="155" y="4"/>
                    <a:pt x="192" y="47"/>
                  </a:cubicBezTo>
                  <a:cubicBezTo>
                    <a:pt x="248" y="112"/>
                    <a:pt x="168" y="183"/>
                    <a:pt x="104" y="127"/>
                  </a:cubicBezTo>
                  <a:cubicBezTo>
                    <a:pt x="72" y="99"/>
                    <a:pt x="51" y="38"/>
                    <a:pt x="0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3" name="Freeform 22"/>
            <p:cNvSpPr>
              <a:spLocks noEditPoints="1"/>
            </p:cNvSpPr>
            <p:nvPr/>
          </p:nvSpPr>
          <p:spPr bwMode="auto">
            <a:xfrm>
              <a:off x="12806363" y="-469107"/>
              <a:ext cx="3771900" cy="6092826"/>
            </a:xfrm>
            <a:custGeom>
              <a:avLst/>
              <a:gdLst>
                <a:gd name="T0" fmla="*/ 0 w 1006"/>
                <a:gd name="T1" fmla="*/ 1600 h 1625"/>
                <a:gd name="T2" fmla="*/ 96 w 1006"/>
                <a:gd name="T3" fmla="*/ 1436 h 1625"/>
                <a:gd name="T4" fmla="*/ 160 w 1006"/>
                <a:gd name="T5" fmla="*/ 1376 h 1625"/>
                <a:gd name="T6" fmla="*/ 272 w 1006"/>
                <a:gd name="T7" fmla="*/ 1268 h 1625"/>
                <a:gd name="T8" fmla="*/ 300 w 1006"/>
                <a:gd name="T9" fmla="*/ 1068 h 1625"/>
                <a:gd name="T10" fmla="*/ 248 w 1006"/>
                <a:gd name="T11" fmla="*/ 1068 h 1625"/>
                <a:gd name="T12" fmla="*/ 192 w 1006"/>
                <a:gd name="T13" fmla="*/ 1148 h 1625"/>
                <a:gd name="T14" fmla="*/ 88 w 1006"/>
                <a:gd name="T15" fmla="*/ 1144 h 1625"/>
                <a:gd name="T16" fmla="*/ 232 w 1006"/>
                <a:gd name="T17" fmla="*/ 920 h 1625"/>
                <a:gd name="T18" fmla="*/ 184 w 1006"/>
                <a:gd name="T19" fmla="*/ 772 h 1625"/>
                <a:gd name="T20" fmla="*/ 364 w 1006"/>
                <a:gd name="T21" fmla="*/ 592 h 1625"/>
                <a:gd name="T22" fmla="*/ 268 w 1006"/>
                <a:gd name="T23" fmla="*/ 600 h 1625"/>
                <a:gd name="T24" fmla="*/ 424 w 1006"/>
                <a:gd name="T25" fmla="*/ 444 h 1625"/>
                <a:gd name="T26" fmla="*/ 508 w 1006"/>
                <a:gd name="T27" fmla="*/ 276 h 1625"/>
                <a:gd name="T28" fmla="*/ 596 w 1006"/>
                <a:gd name="T29" fmla="*/ 36 h 1625"/>
                <a:gd name="T30" fmla="*/ 676 w 1006"/>
                <a:gd name="T31" fmla="*/ 0 h 1625"/>
                <a:gd name="T32" fmla="*/ 768 w 1006"/>
                <a:gd name="T33" fmla="*/ 100 h 1625"/>
                <a:gd name="T34" fmla="*/ 624 w 1006"/>
                <a:gd name="T35" fmla="*/ 248 h 1625"/>
                <a:gd name="T36" fmla="*/ 564 w 1006"/>
                <a:gd name="T37" fmla="*/ 428 h 1625"/>
                <a:gd name="T38" fmla="*/ 532 w 1006"/>
                <a:gd name="T39" fmla="*/ 644 h 1625"/>
                <a:gd name="T40" fmla="*/ 552 w 1006"/>
                <a:gd name="T41" fmla="*/ 708 h 1625"/>
                <a:gd name="T42" fmla="*/ 532 w 1006"/>
                <a:gd name="T43" fmla="*/ 808 h 1625"/>
                <a:gd name="T44" fmla="*/ 404 w 1006"/>
                <a:gd name="T45" fmla="*/ 916 h 1625"/>
                <a:gd name="T46" fmla="*/ 532 w 1006"/>
                <a:gd name="T47" fmla="*/ 944 h 1625"/>
                <a:gd name="T48" fmla="*/ 564 w 1006"/>
                <a:gd name="T49" fmla="*/ 924 h 1625"/>
                <a:gd name="T50" fmla="*/ 588 w 1006"/>
                <a:gd name="T51" fmla="*/ 872 h 1625"/>
                <a:gd name="T52" fmla="*/ 564 w 1006"/>
                <a:gd name="T53" fmla="*/ 952 h 1625"/>
                <a:gd name="T54" fmla="*/ 856 w 1006"/>
                <a:gd name="T55" fmla="*/ 956 h 1625"/>
                <a:gd name="T56" fmla="*/ 932 w 1006"/>
                <a:gd name="T57" fmla="*/ 1448 h 1625"/>
                <a:gd name="T58" fmla="*/ 624 w 1006"/>
                <a:gd name="T59" fmla="*/ 1320 h 1625"/>
                <a:gd name="T60" fmla="*/ 576 w 1006"/>
                <a:gd name="T61" fmla="*/ 1176 h 1625"/>
                <a:gd name="T62" fmla="*/ 456 w 1006"/>
                <a:gd name="T63" fmla="*/ 1000 h 1625"/>
                <a:gd name="T64" fmla="*/ 436 w 1006"/>
                <a:gd name="T65" fmla="*/ 1008 h 1625"/>
                <a:gd name="T66" fmla="*/ 356 w 1006"/>
                <a:gd name="T67" fmla="*/ 1140 h 1625"/>
                <a:gd name="T68" fmla="*/ 364 w 1006"/>
                <a:gd name="T69" fmla="*/ 1212 h 1625"/>
                <a:gd name="T70" fmla="*/ 48 w 1006"/>
                <a:gd name="T71" fmla="*/ 1600 h 1625"/>
                <a:gd name="T72" fmla="*/ 292 w 1006"/>
                <a:gd name="T73" fmla="*/ 884 h 1625"/>
                <a:gd name="T74" fmla="*/ 380 w 1006"/>
                <a:gd name="T75" fmla="*/ 776 h 1625"/>
                <a:gd name="T76" fmla="*/ 792 w 1006"/>
                <a:gd name="T77" fmla="*/ 1072 h 1625"/>
                <a:gd name="T78" fmla="*/ 752 w 1006"/>
                <a:gd name="T79" fmla="*/ 1340 h 1625"/>
                <a:gd name="T80" fmla="*/ 804 w 1006"/>
                <a:gd name="T81" fmla="*/ 1076 h 1625"/>
                <a:gd name="T82" fmla="*/ 84 w 1006"/>
                <a:gd name="T83" fmla="*/ 1572 h 1625"/>
                <a:gd name="T84" fmla="*/ 276 w 1006"/>
                <a:gd name="T85" fmla="*/ 1336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" h="1625">
                  <a:moveTo>
                    <a:pt x="48" y="1600"/>
                  </a:moveTo>
                  <a:cubicBezTo>
                    <a:pt x="32" y="1600"/>
                    <a:pt x="16" y="1600"/>
                    <a:pt x="0" y="1600"/>
                  </a:cubicBezTo>
                  <a:cubicBezTo>
                    <a:pt x="0" y="1589"/>
                    <a:pt x="0" y="1579"/>
                    <a:pt x="0" y="1568"/>
                  </a:cubicBezTo>
                  <a:cubicBezTo>
                    <a:pt x="17" y="1520"/>
                    <a:pt x="55" y="1471"/>
                    <a:pt x="96" y="1436"/>
                  </a:cubicBezTo>
                  <a:cubicBezTo>
                    <a:pt x="102" y="1431"/>
                    <a:pt x="106" y="1440"/>
                    <a:pt x="112" y="1436"/>
                  </a:cubicBezTo>
                  <a:cubicBezTo>
                    <a:pt x="119" y="1431"/>
                    <a:pt x="148" y="1389"/>
                    <a:pt x="160" y="1376"/>
                  </a:cubicBezTo>
                  <a:cubicBezTo>
                    <a:pt x="188" y="1347"/>
                    <a:pt x="209" y="1325"/>
                    <a:pt x="236" y="1296"/>
                  </a:cubicBezTo>
                  <a:cubicBezTo>
                    <a:pt x="249" y="1282"/>
                    <a:pt x="266" y="1278"/>
                    <a:pt x="272" y="1268"/>
                  </a:cubicBezTo>
                  <a:cubicBezTo>
                    <a:pt x="304" y="1217"/>
                    <a:pt x="276" y="1156"/>
                    <a:pt x="312" y="1088"/>
                  </a:cubicBezTo>
                  <a:cubicBezTo>
                    <a:pt x="317" y="1072"/>
                    <a:pt x="305" y="1074"/>
                    <a:pt x="300" y="1068"/>
                  </a:cubicBezTo>
                  <a:cubicBezTo>
                    <a:pt x="331" y="1054"/>
                    <a:pt x="353" y="1009"/>
                    <a:pt x="348" y="972"/>
                  </a:cubicBezTo>
                  <a:cubicBezTo>
                    <a:pt x="309" y="998"/>
                    <a:pt x="272" y="1027"/>
                    <a:pt x="248" y="1068"/>
                  </a:cubicBezTo>
                  <a:cubicBezTo>
                    <a:pt x="258" y="1089"/>
                    <a:pt x="279" y="1058"/>
                    <a:pt x="292" y="1072"/>
                  </a:cubicBezTo>
                  <a:cubicBezTo>
                    <a:pt x="263" y="1097"/>
                    <a:pt x="229" y="1125"/>
                    <a:pt x="192" y="1148"/>
                  </a:cubicBezTo>
                  <a:cubicBezTo>
                    <a:pt x="161" y="1168"/>
                    <a:pt x="124" y="1212"/>
                    <a:pt x="80" y="1192"/>
                  </a:cubicBezTo>
                  <a:cubicBezTo>
                    <a:pt x="76" y="1169"/>
                    <a:pt x="92" y="1167"/>
                    <a:pt x="88" y="1144"/>
                  </a:cubicBezTo>
                  <a:cubicBezTo>
                    <a:pt x="131" y="1087"/>
                    <a:pt x="200" y="1061"/>
                    <a:pt x="224" y="992"/>
                  </a:cubicBezTo>
                  <a:cubicBezTo>
                    <a:pt x="231" y="972"/>
                    <a:pt x="223" y="942"/>
                    <a:pt x="232" y="920"/>
                  </a:cubicBezTo>
                  <a:cubicBezTo>
                    <a:pt x="248" y="881"/>
                    <a:pt x="324" y="854"/>
                    <a:pt x="324" y="796"/>
                  </a:cubicBezTo>
                  <a:cubicBezTo>
                    <a:pt x="288" y="780"/>
                    <a:pt x="206" y="822"/>
                    <a:pt x="184" y="772"/>
                  </a:cubicBezTo>
                  <a:cubicBezTo>
                    <a:pt x="249" y="776"/>
                    <a:pt x="304" y="738"/>
                    <a:pt x="348" y="708"/>
                  </a:cubicBezTo>
                  <a:cubicBezTo>
                    <a:pt x="351" y="669"/>
                    <a:pt x="371" y="628"/>
                    <a:pt x="364" y="592"/>
                  </a:cubicBezTo>
                  <a:cubicBezTo>
                    <a:pt x="298" y="611"/>
                    <a:pt x="274" y="673"/>
                    <a:pt x="200" y="684"/>
                  </a:cubicBezTo>
                  <a:cubicBezTo>
                    <a:pt x="190" y="631"/>
                    <a:pt x="243" y="620"/>
                    <a:pt x="268" y="600"/>
                  </a:cubicBezTo>
                  <a:cubicBezTo>
                    <a:pt x="294" y="579"/>
                    <a:pt x="311" y="544"/>
                    <a:pt x="348" y="540"/>
                  </a:cubicBezTo>
                  <a:cubicBezTo>
                    <a:pt x="361" y="499"/>
                    <a:pt x="407" y="485"/>
                    <a:pt x="424" y="444"/>
                  </a:cubicBezTo>
                  <a:cubicBezTo>
                    <a:pt x="429" y="433"/>
                    <a:pt x="425" y="419"/>
                    <a:pt x="428" y="408"/>
                  </a:cubicBezTo>
                  <a:cubicBezTo>
                    <a:pt x="444" y="357"/>
                    <a:pt x="480" y="312"/>
                    <a:pt x="508" y="276"/>
                  </a:cubicBezTo>
                  <a:cubicBezTo>
                    <a:pt x="521" y="205"/>
                    <a:pt x="575" y="141"/>
                    <a:pt x="604" y="72"/>
                  </a:cubicBezTo>
                  <a:cubicBezTo>
                    <a:pt x="602" y="59"/>
                    <a:pt x="596" y="50"/>
                    <a:pt x="596" y="36"/>
                  </a:cubicBezTo>
                  <a:cubicBezTo>
                    <a:pt x="623" y="27"/>
                    <a:pt x="646" y="14"/>
                    <a:pt x="668" y="0"/>
                  </a:cubicBezTo>
                  <a:cubicBezTo>
                    <a:pt x="671" y="0"/>
                    <a:pt x="673" y="0"/>
                    <a:pt x="676" y="0"/>
                  </a:cubicBezTo>
                  <a:cubicBezTo>
                    <a:pt x="676" y="1"/>
                    <a:pt x="676" y="3"/>
                    <a:pt x="676" y="4"/>
                  </a:cubicBezTo>
                  <a:cubicBezTo>
                    <a:pt x="724" y="17"/>
                    <a:pt x="776" y="53"/>
                    <a:pt x="768" y="100"/>
                  </a:cubicBezTo>
                  <a:cubicBezTo>
                    <a:pt x="762" y="137"/>
                    <a:pt x="683" y="174"/>
                    <a:pt x="648" y="212"/>
                  </a:cubicBezTo>
                  <a:cubicBezTo>
                    <a:pt x="638" y="223"/>
                    <a:pt x="635" y="237"/>
                    <a:pt x="624" y="248"/>
                  </a:cubicBezTo>
                  <a:cubicBezTo>
                    <a:pt x="591" y="280"/>
                    <a:pt x="552" y="313"/>
                    <a:pt x="536" y="368"/>
                  </a:cubicBezTo>
                  <a:cubicBezTo>
                    <a:pt x="552" y="381"/>
                    <a:pt x="569" y="394"/>
                    <a:pt x="564" y="428"/>
                  </a:cubicBezTo>
                  <a:cubicBezTo>
                    <a:pt x="496" y="468"/>
                    <a:pt x="451" y="531"/>
                    <a:pt x="452" y="640"/>
                  </a:cubicBezTo>
                  <a:cubicBezTo>
                    <a:pt x="490" y="632"/>
                    <a:pt x="508" y="626"/>
                    <a:pt x="532" y="644"/>
                  </a:cubicBezTo>
                  <a:cubicBezTo>
                    <a:pt x="499" y="690"/>
                    <a:pt x="436" y="701"/>
                    <a:pt x="448" y="784"/>
                  </a:cubicBezTo>
                  <a:cubicBezTo>
                    <a:pt x="496" y="786"/>
                    <a:pt x="521" y="735"/>
                    <a:pt x="552" y="708"/>
                  </a:cubicBezTo>
                  <a:cubicBezTo>
                    <a:pt x="583" y="713"/>
                    <a:pt x="626" y="673"/>
                    <a:pt x="656" y="700"/>
                  </a:cubicBezTo>
                  <a:cubicBezTo>
                    <a:pt x="632" y="753"/>
                    <a:pt x="563" y="762"/>
                    <a:pt x="532" y="808"/>
                  </a:cubicBezTo>
                  <a:cubicBezTo>
                    <a:pt x="519" y="810"/>
                    <a:pt x="515" y="820"/>
                    <a:pt x="500" y="820"/>
                  </a:cubicBezTo>
                  <a:cubicBezTo>
                    <a:pt x="472" y="856"/>
                    <a:pt x="440" y="888"/>
                    <a:pt x="404" y="916"/>
                  </a:cubicBezTo>
                  <a:cubicBezTo>
                    <a:pt x="405" y="952"/>
                    <a:pt x="343" y="980"/>
                    <a:pt x="360" y="1020"/>
                  </a:cubicBezTo>
                  <a:cubicBezTo>
                    <a:pt x="429" y="1006"/>
                    <a:pt x="477" y="971"/>
                    <a:pt x="532" y="944"/>
                  </a:cubicBezTo>
                  <a:cubicBezTo>
                    <a:pt x="540" y="916"/>
                    <a:pt x="516" y="896"/>
                    <a:pt x="532" y="884"/>
                  </a:cubicBezTo>
                  <a:cubicBezTo>
                    <a:pt x="553" y="887"/>
                    <a:pt x="536" y="928"/>
                    <a:pt x="564" y="924"/>
                  </a:cubicBezTo>
                  <a:cubicBezTo>
                    <a:pt x="573" y="928"/>
                    <a:pt x="589" y="906"/>
                    <a:pt x="600" y="900"/>
                  </a:cubicBezTo>
                  <a:cubicBezTo>
                    <a:pt x="607" y="882"/>
                    <a:pt x="579" y="879"/>
                    <a:pt x="588" y="872"/>
                  </a:cubicBezTo>
                  <a:cubicBezTo>
                    <a:pt x="610" y="863"/>
                    <a:pt x="631" y="851"/>
                    <a:pt x="656" y="856"/>
                  </a:cubicBezTo>
                  <a:cubicBezTo>
                    <a:pt x="638" y="900"/>
                    <a:pt x="593" y="919"/>
                    <a:pt x="564" y="952"/>
                  </a:cubicBezTo>
                  <a:cubicBezTo>
                    <a:pt x="572" y="1024"/>
                    <a:pt x="601" y="1052"/>
                    <a:pt x="616" y="1120"/>
                  </a:cubicBezTo>
                  <a:cubicBezTo>
                    <a:pt x="701" y="1070"/>
                    <a:pt x="735" y="970"/>
                    <a:pt x="856" y="956"/>
                  </a:cubicBezTo>
                  <a:cubicBezTo>
                    <a:pt x="851" y="1016"/>
                    <a:pt x="849" y="1080"/>
                    <a:pt x="844" y="1140"/>
                  </a:cubicBezTo>
                  <a:cubicBezTo>
                    <a:pt x="877" y="1241"/>
                    <a:pt x="883" y="1367"/>
                    <a:pt x="932" y="1448"/>
                  </a:cubicBezTo>
                  <a:cubicBezTo>
                    <a:pt x="953" y="1482"/>
                    <a:pt x="1006" y="1513"/>
                    <a:pt x="988" y="1576"/>
                  </a:cubicBezTo>
                  <a:cubicBezTo>
                    <a:pt x="778" y="1625"/>
                    <a:pt x="711" y="1433"/>
                    <a:pt x="624" y="1320"/>
                  </a:cubicBezTo>
                  <a:cubicBezTo>
                    <a:pt x="592" y="1363"/>
                    <a:pt x="568" y="1413"/>
                    <a:pt x="500" y="1420"/>
                  </a:cubicBezTo>
                  <a:cubicBezTo>
                    <a:pt x="393" y="1335"/>
                    <a:pt x="567" y="1254"/>
                    <a:pt x="576" y="1176"/>
                  </a:cubicBezTo>
                  <a:cubicBezTo>
                    <a:pt x="584" y="1107"/>
                    <a:pt x="527" y="1037"/>
                    <a:pt x="532" y="968"/>
                  </a:cubicBezTo>
                  <a:cubicBezTo>
                    <a:pt x="498" y="970"/>
                    <a:pt x="485" y="992"/>
                    <a:pt x="456" y="1000"/>
                  </a:cubicBezTo>
                  <a:cubicBezTo>
                    <a:pt x="456" y="1007"/>
                    <a:pt x="467" y="1023"/>
                    <a:pt x="456" y="1028"/>
                  </a:cubicBezTo>
                  <a:cubicBezTo>
                    <a:pt x="449" y="1022"/>
                    <a:pt x="451" y="1006"/>
                    <a:pt x="436" y="1008"/>
                  </a:cubicBezTo>
                  <a:cubicBezTo>
                    <a:pt x="405" y="1019"/>
                    <a:pt x="376" y="1033"/>
                    <a:pt x="352" y="1052"/>
                  </a:cubicBezTo>
                  <a:cubicBezTo>
                    <a:pt x="354" y="1089"/>
                    <a:pt x="346" y="1111"/>
                    <a:pt x="356" y="1140"/>
                  </a:cubicBezTo>
                  <a:cubicBezTo>
                    <a:pt x="411" y="1133"/>
                    <a:pt x="411" y="1072"/>
                    <a:pt x="448" y="1048"/>
                  </a:cubicBezTo>
                  <a:cubicBezTo>
                    <a:pt x="431" y="1113"/>
                    <a:pt x="397" y="1162"/>
                    <a:pt x="364" y="1212"/>
                  </a:cubicBezTo>
                  <a:cubicBezTo>
                    <a:pt x="357" y="1305"/>
                    <a:pt x="377" y="1360"/>
                    <a:pt x="364" y="1432"/>
                  </a:cubicBezTo>
                  <a:cubicBezTo>
                    <a:pt x="338" y="1574"/>
                    <a:pt x="176" y="1557"/>
                    <a:pt x="48" y="1600"/>
                  </a:cubicBezTo>
                  <a:close/>
                  <a:moveTo>
                    <a:pt x="380" y="776"/>
                  </a:moveTo>
                  <a:cubicBezTo>
                    <a:pt x="356" y="817"/>
                    <a:pt x="316" y="842"/>
                    <a:pt x="292" y="884"/>
                  </a:cubicBezTo>
                  <a:cubicBezTo>
                    <a:pt x="342" y="879"/>
                    <a:pt x="390" y="841"/>
                    <a:pt x="420" y="804"/>
                  </a:cubicBezTo>
                  <a:cubicBezTo>
                    <a:pt x="403" y="799"/>
                    <a:pt x="397" y="782"/>
                    <a:pt x="380" y="776"/>
                  </a:cubicBezTo>
                  <a:close/>
                  <a:moveTo>
                    <a:pt x="804" y="1076"/>
                  </a:moveTo>
                  <a:cubicBezTo>
                    <a:pt x="799" y="1076"/>
                    <a:pt x="798" y="1071"/>
                    <a:pt x="792" y="1072"/>
                  </a:cubicBezTo>
                  <a:cubicBezTo>
                    <a:pt x="755" y="1125"/>
                    <a:pt x="714" y="1175"/>
                    <a:pt x="684" y="1236"/>
                  </a:cubicBezTo>
                  <a:cubicBezTo>
                    <a:pt x="705" y="1270"/>
                    <a:pt x="729" y="1307"/>
                    <a:pt x="752" y="1340"/>
                  </a:cubicBezTo>
                  <a:cubicBezTo>
                    <a:pt x="775" y="1372"/>
                    <a:pt x="799" y="1415"/>
                    <a:pt x="844" y="1424"/>
                  </a:cubicBezTo>
                  <a:cubicBezTo>
                    <a:pt x="853" y="1321"/>
                    <a:pt x="834" y="1175"/>
                    <a:pt x="804" y="1076"/>
                  </a:cubicBezTo>
                  <a:close/>
                  <a:moveTo>
                    <a:pt x="264" y="1332"/>
                  </a:moveTo>
                  <a:cubicBezTo>
                    <a:pt x="200" y="1408"/>
                    <a:pt x="121" y="1469"/>
                    <a:pt x="84" y="1572"/>
                  </a:cubicBezTo>
                  <a:cubicBezTo>
                    <a:pt x="146" y="1572"/>
                    <a:pt x="189" y="1520"/>
                    <a:pt x="236" y="1492"/>
                  </a:cubicBezTo>
                  <a:cubicBezTo>
                    <a:pt x="256" y="1447"/>
                    <a:pt x="280" y="1405"/>
                    <a:pt x="276" y="1336"/>
                  </a:cubicBezTo>
                  <a:cubicBezTo>
                    <a:pt x="271" y="1336"/>
                    <a:pt x="270" y="1331"/>
                    <a:pt x="264" y="13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682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18549" y="1525891"/>
            <a:ext cx="4616648" cy="32768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TypeLand.com 康熙字典體 試用版" pitchFamily="50" charset="-120"/>
                <a:ea typeface="TypeLand.com 康熙字典體 試用版" pitchFamily="50" charset="-120"/>
              </a:rPr>
              <a:t>道可道，非常道；名可名，非常名</a:t>
            </a: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。無名，天地之始；有名，萬物之母。故常無欲，以觀其妙；常有欲，以觀其徼。此兩者同出而異名，同謂之玄。玄之又玄，眾妙之門。       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《</a:t>
            </a: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道德經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》</a:t>
            </a:r>
            <a:endParaRPr lang="zh-CN" altLang="en-US" sz="2400" dirty="0">
              <a:latin typeface="TypeLand.com 康熙字典體 試用版" pitchFamily="50" charset="-120"/>
              <a:ea typeface="TypeLand.com 康熙字典體 試用版" pitchFamily="50" charset="-12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488041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935935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383829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831723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279617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727511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175405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623299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73900" y="4898738"/>
            <a:ext cx="1747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>
                <a:latin typeface="DFPPOP2W9-B5" pitchFamily="82" charset="-120"/>
                <a:ea typeface="DFPPOP2W9-B5" pitchFamily="82" charset="-120"/>
              </a:rPr>
              <a:t>LAO ZI</a:t>
            </a:r>
            <a:endParaRPr lang="zh-CN" altLang="en-US" sz="3200" dirty="0">
              <a:latin typeface="DFPPOP2W9-B5" pitchFamily="82" charset="-120"/>
              <a:ea typeface="DFPPOP2W9-B5" pitchFamily="82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19070" y="1548383"/>
            <a:ext cx="792088" cy="31783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213154" y="1548383"/>
            <a:ext cx="36000" cy="31783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368820" y="3441700"/>
            <a:ext cx="861774" cy="12235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道家</a:t>
            </a:r>
            <a:endParaRPr lang="zh-CN" altLang="en-US" sz="4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8123544" y="487670"/>
            <a:ext cx="1644070" cy="1909915"/>
          </a:xfrm>
          <a:custGeom>
            <a:avLst/>
            <a:gdLst>
              <a:gd name="T0" fmla="*/ 776 w 1136"/>
              <a:gd name="T1" fmla="*/ 0 h 1320"/>
              <a:gd name="T2" fmla="*/ 864 w 1136"/>
              <a:gd name="T3" fmla="*/ 60 h 1320"/>
              <a:gd name="T4" fmla="*/ 772 w 1136"/>
              <a:gd name="T5" fmla="*/ 204 h 1320"/>
              <a:gd name="T6" fmla="*/ 660 w 1136"/>
              <a:gd name="T7" fmla="*/ 328 h 1320"/>
              <a:gd name="T8" fmla="*/ 448 w 1136"/>
              <a:gd name="T9" fmla="*/ 588 h 1320"/>
              <a:gd name="T10" fmla="*/ 640 w 1136"/>
              <a:gd name="T11" fmla="*/ 468 h 1320"/>
              <a:gd name="T12" fmla="*/ 844 w 1136"/>
              <a:gd name="T13" fmla="*/ 300 h 1320"/>
              <a:gd name="T14" fmla="*/ 780 w 1136"/>
              <a:gd name="T15" fmla="*/ 416 h 1320"/>
              <a:gd name="T16" fmla="*/ 668 w 1136"/>
              <a:gd name="T17" fmla="*/ 488 h 1320"/>
              <a:gd name="T18" fmla="*/ 644 w 1136"/>
              <a:gd name="T19" fmla="*/ 552 h 1320"/>
              <a:gd name="T20" fmla="*/ 520 w 1136"/>
              <a:gd name="T21" fmla="*/ 856 h 1320"/>
              <a:gd name="T22" fmla="*/ 752 w 1136"/>
              <a:gd name="T23" fmla="*/ 812 h 1320"/>
              <a:gd name="T24" fmla="*/ 680 w 1136"/>
              <a:gd name="T25" fmla="*/ 632 h 1320"/>
              <a:gd name="T26" fmla="*/ 720 w 1136"/>
              <a:gd name="T27" fmla="*/ 992 h 1320"/>
              <a:gd name="T28" fmla="*/ 636 w 1136"/>
              <a:gd name="T29" fmla="*/ 984 h 1320"/>
              <a:gd name="T30" fmla="*/ 652 w 1136"/>
              <a:gd name="T31" fmla="*/ 956 h 1320"/>
              <a:gd name="T32" fmla="*/ 516 w 1136"/>
              <a:gd name="T33" fmla="*/ 880 h 1320"/>
              <a:gd name="T34" fmla="*/ 512 w 1136"/>
              <a:gd name="T35" fmla="*/ 1084 h 1320"/>
              <a:gd name="T36" fmla="*/ 560 w 1136"/>
              <a:gd name="T37" fmla="*/ 1008 h 1320"/>
              <a:gd name="T38" fmla="*/ 552 w 1136"/>
              <a:gd name="T39" fmla="*/ 1076 h 1320"/>
              <a:gd name="T40" fmla="*/ 692 w 1136"/>
              <a:gd name="T41" fmla="*/ 1036 h 1320"/>
              <a:gd name="T42" fmla="*/ 904 w 1136"/>
              <a:gd name="T43" fmla="*/ 1028 h 1320"/>
              <a:gd name="T44" fmla="*/ 996 w 1136"/>
              <a:gd name="T45" fmla="*/ 992 h 1320"/>
              <a:gd name="T46" fmla="*/ 1136 w 1136"/>
              <a:gd name="T47" fmla="*/ 1080 h 1320"/>
              <a:gd name="T48" fmla="*/ 1136 w 1136"/>
              <a:gd name="T49" fmla="*/ 1100 h 1320"/>
              <a:gd name="T50" fmla="*/ 1132 w 1136"/>
              <a:gd name="T51" fmla="*/ 1100 h 1320"/>
              <a:gd name="T52" fmla="*/ 904 w 1136"/>
              <a:gd name="T53" fmla="*/ 1112 h 1320"/>
              <a:gd name="T54" fmla="*/ 760 w 1136"/>
              <a:gd name="T55" fmla="*/ 1128 h 1320"/>
              <a:gd name="T56" fmla="*/ 624 w 1136"/>
              <a:gd name="T57" fmla="*/ 1152 h 1320"/>
              <a:gd name="T58" fmla="*/ 528 w 1136"/>
              <a:gd name="T59" fmla="*/ 1188 h 1320"/>
              <a:gd name="T60" fmla="*/ 488 w 1136"/>
              <a:gd name="T61" fmla="*/ 1188 h 1320"/>
              <a:gd name="T62" fmla="*/ 364 w 1136"/>
              <a:gd name="T63" fmla="*/ 1248 h 1320"/>
              <a:gd name="T64" fmla="*/ 168 w 1136"/>
              <a:gd name="T65" fmla="*/ 1320 h 1320"/>
              <a:gd name="T66" fmla="*/ 152 w 1136"/>
              <a:gd name="T67" fmla="*/ 1320 h 1320"/>
              <a:gd name="T68" fmla="*/ 0 w 1136"/>
              <a:gd name="T69" fmla="*/ 1228 h 1320"/>
              <a:gd name="T70" fmla="*/ 0 w 1136"/>
              <a:gd name="T71" fmla="*/ 1220 h 1320"/>
              <a:gd name="T72" fmla="*/ 100 w 1136"/>
              <a:gd name="T73" fmla="*/ 1204 h 1320"/>
              <a:gd name="T74" fmla="*/ 288 w 1136"/>
              <a:gd name="T75" fmla="*/ 1148 h 1320"/>
              <a:gd name="T76" fmla="*/ 172 w 1136"/>
              <a:gd name="T77" fmla="*/ 1040 h 1320"/>
              <a:gd name="T78" fmla="*/ 36 w 1136"/>
              <a:gd name="T79" fmla="*/ 624 h 1320"/>
              <a:gd name="T80" fmla="*/ 84 w 1136"/>
              <a:gd name="T81" fmla="*/ 516 h 1320"/>
              <a:gd name="T82" fmla="*/ 176 w 1136"/>
              <a:gd name="T83" fmla="*/ 552 h 1320"/>
              <a:gd name="T84" fmla="*/ 180 w 1136"/>
              <a:gd name="T85" fmla="*/ 632 h 1320"/>
              <a:gd name="T86" fmla="*/ 124 w 1136"/>
              <a:gd name="T87" fmla="*/ 620 h 1320"/>
              <a:gd name="T88" fmla="*/ 248 w 1136"/>
              <a:gd name="T89" fmla="*/ 1056 h 1320"/>
              <a:gd name="T90" fmla="*/ 340 w 1136"/>
              <a:gd name="T91" fmla="*/ 1128 h 1320"/>
              <a:gd name="T92" fmla="*/ 452 w 1136"/>
              <a:gd name="T93" fmla="*/ 1100 h 1320"/>
              <a:gd name="T94" fmla="*/ 472 w 1136"/>
              <a:gd name="T95" fmla="*/ 856 h 1320"/>
              <a:gd name="T96" fmla="*/ 432 w 1136"/>
              <a:gd name="T97" fmla="*/ 824 h 1320"/>
              <a:gd name="T98" fmla="*/ 476 w 1136"/>
              <a:gd name="T99" fmla="*/ 832 h 1320"/>
              <a:gd name="T100" fmla="*/ 596 w 1136"/>
              <a:gd name="T101" fmla="*/ 548 h 1320"/>
              <a:gd name="T102" fmla="*/ 396 w 1136"/>
              <a:gd name="T103" fmla="*/ 664 h 1320"/>
              <a:gd name="T104" fmla="*/ 420 w 1136"/>
              <a:gd name="T105" fmla="*/ 564 h 1320"/>
              <a:gd name="T106" fmla="*/ 556 w 1136"/>
              <a:gd name="T107" fmla="*/ 376 h 1320"/>
              <a:gd name="T108" fmla="*/ 716 w 1136"/>
              <a:gd name="T109" fmla="*/ 112 h 1320"/>
              <a:gd name="T110" fmla="*/ 556 w 1136"/>
              <a:gd name="T111" fmla="*/ 272 h 1320"/>
              <a:gd name="T112" fmla="*/ 356 w 1136"/>
              <a:gd name="T113" fmla="*/ 188 h 1320"/>
              <a:gd name="T114" fmla="*/ 404 w 1136"/>
              <a:gd name="T115" fmla="*/ 108 h 1320"/>
              <a:gd name="T116" fmla="*/ 424 w 1136"/>
              <a:gd name="T117" fmla="*/ 152 h 1320"/>
              <a:gd name="T118" fmla="*/ 676 w 1136"/>
              <a:gd name="T119" fmla="*/ 56 h 1320"/>
              <a:gd name="T120" fmla="*/ 756 w 1136"/>
              <a:gd name="T121" fmla="*/ 0 h 1320"/>
              <a:gd name="T122" fmla="*/ 776 w 1136"/>
              <a:gd name="T123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36" h="1320">
                <a:moveTo>
                  <a:pt x="776" y="0"/>
                </a:moveTo>
                <a:cubicBezTo>
                  <a:pt x="814" y="5"/>
                  <a:pt x="860" y="14"/>
                  <a:pt x="864" y="60"/>
                </a:cubicBezTo>
                <a:cubicBezTo>
                  <a:pt x="869" y="114"/>
                  <a:pt x="808" y="168"/>
                  <a:pt x="772" y="204"/>
                </a:cubicBezTo>
                <a:cubicBezTo>
                  <a:pt x="729" y="248"/>
                  <a:pt x="693" y="290"/>
                  <a:pt x="660" y="328"/>
                </a:cubicBezTo>
                <a:cubicBezTo>
                  <a:pt x="573" y="432"/>
                  <a:pt x="502" y="506"/>
                  <a:pt x="448" y="588"/>
                </a:cubicBezTo>
                <a:cubicBezTo>
                  <a:pt x="528" y="564"/>
                  <a:pt x="577" y="509"/>
                  <a:pt x="640" y="468"/>
                </a:cubicBezTo>
                <a:cubicBezTo>
                  <a:pt x="678" y="386"/>
                  <a:pt x="739" y="289"/>
                  <a:pt x="844" y="300"/>
                </a:cubicBezTo>
                <a:cubicBezTo>
                  <a:pt x="840" y="352"/>
                  <a:pt x="814" y="386"/>
                  <a:pt x="780" y="416"/>
                </a:cubicBezTo>
                <a:cubicBezTo>
                  <a:pt x="748" y="446"/>
                  <a:pt x="694" y="460"/>
                  <a:pt x="668" y="488"/>
                </a:cubicBezTo>
                <a:cubicBezTo>
                  <a:pt x="653" y="506"/>
                  <a:pt x="654" y="531"/>
                  <a:pt x="644" y="552"/>
                </a:cubicBezTo>
                <a:cubicBezTo>
                  <a:pt x="606" y="642"/>
                  <a:pt x="540" y="743"/>
                  <a:pt x="520" y="856"/>
                </a:cubicBezTo>
                <a:cubicBezTo>
                  <a:pt x="596" y="889"/>
                  <a:pt x="733" y="888"/>
                  <a:pt x="752" y="812"/>
                </a:cubicBezTo>
                <a:cubicBezTo>
                  <a:pt x="768" y="751"/>
                  <a:pt x="733" y="649"/>
                  <a:pt x="680" y="632"/>
                </a:cubicBezTo>
                <a:cubicBezTo>
                  <a:pt x="903" y="586"/>
                  <a:pt x="877" y="967"/>
                  <a:pt x="720" y="992"/>
                </a:cubicBezTo>
                <a:cubicBezTo>
                  <a:pt x="694" y="997"/>
                  <a:pt x="672" y="981"/>
                  <a:pt x="636" y="984"/>
                </a:cubicBezTo>
                <a:cubicBezTo>
                  <a:pt x="639" y="972"/>
                  <a:pt x="658" y="977"/>
                  <a:pt x="652" y="956"/>
                </a:cubicBezTo>
                <a:cubicBezTo>
                  <a:pt x="608" y="930"/>
                  <a:pt x="560" y="908"/>
                  <a:pt x="516" y="880"/>
                </a:cubicBezTo>
                <a:cubicBezTo>
                  <a:pt x="504" y="938"/>
                  <a:pt x="477" y="1040"/>
                  <a:pt x="512" y="1084"/>
                </a:cubicBezTo>
                <a:cubicBezTo>
                  <a:pt x="547" y="1077"/>
                  <a:pt x="540" y="1029"/>
                  <a:pt x="560" y="1008"/>
                </a:cubicBezTo>
                <a:cubicBezTo>
                  <a:pt x="564" y="1035"/>
                  <a:pt x="546" y="1059"/>
                  <a:pt x="552" y="1076"/>
                </a:cubicBezTo>
                <a:cubicBezTo>
                  <a:pt x="597" y="1063"/>
                  <a:pt x="676" y="1064"/>
                  <a:pt x="692" y="1036"/>
                </a:cubicBezTo>
                <a:cubicBezTo>
                  <a:pt x="766" y="1043"/>
                  <a:pt x="840" y="1052"/>
                  <a:pt x="904" y="1028"/>
                </a:cubicBezTo>
                <a:cubicBezTo>
                  <a:pt x="941" y="1015"/>
                  <a:pt x="964" y="990"/>
                  <a:pt x="996" y="992"/>
                </a:cubicBezTo>
                <a:cubicBezTo>
                  <a:pt x="1038" y="996"/>
                  <a:pt x="1104" y="1056"/>
                  <a:pt x="1136" y="1080"/>
                </a:cubicBezTo>
                <a:cubicBezTo>
                  <a:pt x="1136" y="1087"/>
                  <a:pt x="1136" y="1094"/>
                  <a:pt x="1136" y="1100"/>
                </a:cubicBezTo>
                <a:cubicBezTo>
                  <a:pt x="1135" y="1100"/>
                  <a:pt x="1134" y="1100"/>
                  <a:pt x="1132" y="1100"/>
                </a:cubicBezTo>
                <a:cubicBezTo>
                  <a:pt x="1094" y="1148"/>
                  <a:pt x="973" y="1113"/>
                  <a:pt x="904" y="1112"/>
                </a:cubicBezTo>
                <a:cubicBezTo>
                  <a:pt x="859" y="1112"/>
                  <a:pt x="806" y="1121"/>
                  <a:pt x="760" y="1128"/>
                </a:cubicBezTo>
                <a:cubicBezTo>
                  <a:pt x="714" y="1136"/>
                  <a:pt x="665" y="1142"/>
                  <a:pt x="624" y="1152"/>
                </a:cubicBezTo>
                <a:cubicBezTo>
                  <a:pt x="592" y="1161"/>
                  <a:pt x="563" y="1184"/>
                  <a:pt x="528" y="1188"/>
                </a:cubicBezTo>
                <a:cubicBezTo>
                  <a:pt x="514" y="1190"/>
                  <a:pt x="497" y="1186"/>
                  <a:pt x="488" y="1188"/>
                </a:cubicBezTo>
                <a:cubicBezTo>
                  <a:pt x="446" y="1199"/>
                  <a:pt x="403" y="1230"/>
                  <a:pt x="364" y="1248"/>
                </a:cubicBezTo>
                <a:cubicBezTo>
                  <a:pt x="300" y="1280"/>
                  <a:pt x="253" y="1313"/>
                  <a:pt x="168" y="1320"/>
                </a:cubicBezTo>
                <a:cubicBezTo>
                  <a:pt x="163" y="1320"/>
                  <a:pt x="158" y="1320"/>
                  <a:pt x="152" y="1320"/>
                </a:cubicBezTo>
                <a:cubicBezTo>
                  <a:pt x="92" y="1299"/>
                  <a:pt x="50" y="1260"/>
                  <a:pt x="0" y="1228"/>
                </a:cubicBezTo>
                <a:cubicBezTo>
                  <a:pt x="0" y="1226"/>
                  <a:pt x="0" y="1223"/>
                  <a:pt x="0" y="1220"/>
                </a:cubicBezTo>
                <a:cubicBezTo>
                  <a:pt x="29" y="1199"/>
                  <a:pt x="69" y="1211"/>
                  <a:pt x="100" y="1204"/>
                </a:cubicBezTo>
                <a:cubicBezTo>
                  <a:pt x="166" y="1190"/>
                  <a:pt x="225" y="1159"/>
                  <a:pt x="288" y="1148"/>
                </a:cubicBezTo>
                <a:cubicBezTo>
                  <a:pt x="269" y="1105"/>
                  <a:pt x="208" y="1084"/>
                  <a:pt x="172" y="1040"/>
                </a:cubicBezTo>
                <a:cubicBezTo>
                  <a:pt x="94" y="944"/>
                  <a:pt x="30" y="759"/>
                  <a:pt x="36" y="624"/>
                </a:cubicBezTo>
                <a:cubicBezTo>
                  <a:pt x="39" y="581"/>
                  <a:pt x="49" y="529"/>
                  <a:pt x="84" y="516"/>
                </a:cubicBezTo>
                <a:cubicBezTo>
                  <a:pt x="117" y="505"/>
                  <a:pt x="165" y="522"/>
                  <a:pt x="176" y="552"/>
                </a:cubicBezTo>
                <a:cubicBezTo>
                  <a:pt x="186" y="577"/>
                  <a:pt x="177" y="605"/>
                  <a:pt x="180" y="632"/>
                </a:cubicBezTo>
                <a:cubicBezTo>
                  <a:pt x="162" y="628"/>
                  <a:pt x="149" y="619"/>
                  <a:pt x="124" y="620"/>
                </a:cubicBezTo>
                <a:cubicBezTo>
                  <a:pt x="70" y="768"/>
                  <a:pt x="156" y="950"/>
                  <a:pt x="248" y="1056"/>
                </a:cubicBezTo>
                <a:cubicBezTo>
                  <a:pt x="271" y="1082"/>
                  <a:pt x="317" y="1126"/>
                  <a:pt x="340" y="1128"/>
                </a:cubicBezTo>
                <a:cubicBezTo>
                  <a:pt x="380" y="1133"/>
                  <a:pt x="415" y="1099"/>
                  <a:pt x="452" y="1100"/>
                </a:cubicBezTo>
                <a:cubicBezTo>
                  <a:pt x="425" y="1028"/>
                  <a:pt x="452" y="934"/>
                  <a:pt x="472" y="856"/>
                </a:cubicBezTo>
                <a:cubicBezTo>
                  <a:pt x="464" y="843"/>
                  <a:pt x="429" y="836"/>
                  <a:pt x="432" y="824"/>
                </a:cubicBezTo>
                <a:cubicBezTo>
                  <a:pt x="444" y="830"/>
                  <a:pt x="467" y="838"/>
                  <a:pt x="476" y="832"/>
                </a:cubicBezTo>
                <a:cubicBezTo>
                  <a:pt x="510" y="731"/>
                  <a:pt x="554" y="641"/>
                  <a:pt x="596" y="548"/>
                </a:cubicBezTo>
                <a:cubicBezTo>
                  <a:pt x="516" y="573"/>
                  <a:pt x="490" y="652"/>
                  <a:pt x="396" y="664"/>
                </a:cubicBezTo>
                <a:cubicBezTo>
                  <a:pt x="353" y="634"/>
                  <a:pt x="391" y="600"/>
                  <a:pt x="420" y="564"/>
                </a:cubicBezTo>
                <a:cubicBezTo>
                  <a:pt x="468" y="505"/>
                  <a:pt x="516" y="436"/>
                  <a:pt x="556" y="376"/>
                </a:cubicBezTo>
                <a:cubicBezTo>
                  <a:pt x="621" y="280"/>
                  <a:pt x="691" y="204"/>
                  <a:pt x="716" y="112"/>
                </a:cubicBezTo>
                <a:cubicBezTo>
                  <a:pt x="654" y="131"/>
                  <a:pt x="626" y="236"/>
                  <a:pt x="556" y="272"/>
                </a:cubicBezTo>
                <a:cubicBezTo>
                  <a:pt x="486" y="310"/>
                  <a:pt x="346" y="313"/>
                  <a:pt x="356" y="188"/>
                </a:cubicBezTo>
                <a:cubicBezTo>
                  <a:pt x="359" y="157"/>
                  <a:pt x="384" y="131"/>
                  <a:pt x="404" y="108"/>
                </a:cubicBezTo>
                <a:cubicBezTo>
                  <a:pt x="394" y="126"/>
                  <a:pt x="410" y="147"/>
                  <a:pt x="424" y="152"/>
                </a:cubicBezTo>
                <a:cubicBezTo>
                  <a:pt x="507" y="124"/>
                  <a:pt x="604" y="99"/>
                  <a:pt x="676" y="56"/>
                </a:cubicBezTo>
                <a:cubicBezTo>
                  <a:pt x="707" y="39"/>
                  <a:pt x="722" y="4"/>
                  <a:pt x="756" y="0"/>
                </a:cubicBezTo>
                <a:cubicBezTo>
                  <a:pt x="763" y="0"/>
                  <a:pt x="770" y="0"/>
                  <a:pt x="7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441514" y="3286412"/>
            <a:ext cx="1071022" cy="2197101"/>
            <a:chOff x="9441514" y="3489325"/>
            <a:chExt cx="1071022" cy="2197101"/>
          </a:xfrm>
        </p:grpSpPr>
        <p:grpSp>
          <p:nvGrpSpPr>
            <p:cNvPr id="17" name="组合 16"/>
            <p:cNvGrpSpPr/>
            <p:nvPr/>
          </p:nvGrpSpPr>
          <p:grpSpPr>
            <a:xfrm>
              <a:off x="9524032" y="4757738"/>
              <a:ext cx="733425" cy="928688"/>
              <a:chOff x="9524032" y="4757738"/>
              <a:chExt cx="733425" cy="928688"/>
            </a:xfrm>
          </p:grpSpPr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9749457" y="4757738"/>
                <a:ext cx="322262" cy="433388"/>
              </a:xfrm>
              <a:custGeom>
                <a:avLst/>
                <a:gdLst>
                  <a:gd name="T0" fmla="*/ 104 w 104"/>
                  <a:gd name="T1" fmla="*/ 12 h 140"/>
                  <a:gd name="T2" fmla="*/ 52 w 104"/>
                  <a:gd name="T3" fmla="*/ 140 h 140"/>
                  <a:gd name="T4" fmla="*/ 60 w 104"/>
                  <a:gd name="T5" fmla="*/ 84 h 140"/>
                  <a:gd name="T6" fmla="*/ 0 w 104"/>
                  <a:gd name="T7" fmla="*/ 80 h 140"/>
                  <a:gd name="T8" fmla="*/ 104 w 104"/>
                  <a:gd name="T9" fmla="*/ 1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40">
                    <a:moveTo>
                      <a:pt x="104" y="12"/>
                    </a:moveTo>
                    <a:cubicBezTo>
                      <a:pt x="104" y="58"/>
                      <a:pt x="87" y="117"/>
                      <a:pt x="52" y="140"/>
                    </a:cubicBezTo>
                    <a:cubicBezTo>
                      <a:pt x="49" y="116"/>
                      <a:pt x="61" y="107"/>
                      <a:pt x="60" y="84"/>
                    </a:cubicBezTo>
                    <a:cubicBezTo>
                      <a:pt x="47" y="76"/>
                      <a:pt x="12" y="99"/>
                      <a:pt x="0" y="80"/>
                    </a:cubicBezTo>
                    <a:cubicBezTo>
                      <a:pt x="11" y="36"/>
                      <a:pt x="49" y="0"/>
                      <a:pt x="104" y="1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9"/>
              <p:cNvSpPr>
                <a:spLocks noEditPoints="1"/>
              </p:cNvSpPr>
              <p:nvPr/>
            </p:nvSpPr>
            <p:spPr bwMode="auto">
              <a:xfrm>
                <a:off x="9524032" y="5240338"/>
                <a:ext cx="733425" cy="446088"/>
              </a:xfrm>
              <a:custGeom>
                <a:avLst/>
                <a:gdLst>
                  <a:gd name="T0" fmla="*/ 133 w 237"/>
                  <a:gd name="T1" fmla="*/ 0 h 144"/>
                  <a:gd name="T2" fmla="*/ 161 w 237"/>
                  <a:gd name="T3" fmla="*/ 28 h 144"/>
                  <a:gd name="T4" fmla="*/ 237 w 237"/>
                  <a:gd name="T5" fmla="*/ 44 h 144"/>
                  <a:gd name="T6" fmla="*/ 185 w 237"/>
                  <a:gd name="T7" fmla="*/ 76 h 144"/>
                  <a:gd name="T8" fmla="*/ 141 w 237"/>
                  <a:gd name="T9" fmla="*/ 144 h 144"/>
                  <a:gd name="T10" fmla="*/ 5 w 237"/>
                  <a:gd name="T11" fmla="*/ 92 h 144"/>
                  <a:gd name="T12" fmla="*/ 1 w 237"/>
                  <a:gd name="T13" fmla="*/ 76 h 144"/>
                  <a:gd name="T14" fmla="*/ 141 w 237"/>
                  <a:gd name="T15" fmla="*/ 32 h 144"/>
                  <a:gd name="T16" fmla="*/ 133 w 237"/>
                  <a:gd name="T17" fmla="*/ 0 h 144"/>
                  <a:gd name="T18" fmla="*/ 73 w 237"/>
                  <a:gd name="T19" fmla="*/ 76 h 144"/>
                  <a:gd name="T20" fmla="*/ 145 w 237"/>
                  <a:gd name="T21" fmla="*/ 100 h 144"/>
                  <a:gd name="T22" fmla="*/ 157 w 237"/>
                  <a:gd name="T23" fmla="*/ 72 h 144"/>
                  <a:gd name="T24" fmla="*/ 73 w 237"/>
                  <a:gd name="T25" fmla="*/ 7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7" h="144">
                    <a:moveTo>
                      <a:pt x="133" y="0"/>
                    </a:moveTo>
                    <a:cubicBezTo>
                      <a:pt x="150" y="2"/>
                      <a:pt x="152" y="19"/>
                      <a:pt x="161" y="28"/>
                    </a:cubicBezTo>
                    <a:cubicBezTo>
                      <a:pt x="186" y="19"/>
                      <a:pt x="223" y="30"/>
                      <a:pt x="237" y="44"/>
                    </a:cubicBezTo>
                    <a:cubicBezTo>
                      <a:pt x="226" y="61"/>
                      <a:pt x="215" y="78"/>
                      <a:pt x="185" y="76"/>
                    </a:cubicBezTo>
                    <a:cubicBezTo>
                      <a:pt x="206" y="116"/>
                      <a:pt x="167" y="130"/>
                      <a:pt x="141" y="144"/>
                    </a:cubicBezTo>
                    <a:cubicBezTo>
                      <a:pt x="97" y="126"/>
                      <a:pt x="56" y="104"/>
                      <a:pt x="5" y="92"/>
                    </a:cubicBezTo>
                    <a:cubicBezTo>
                      <a:pt x="6" y="85"/>
                      <a:pt x="0" y="84"/>
                      <a:pt x="1" y="76"/>
                    </a:cubicBezTo>
                    <a:cubicBezTo>
                      <a:pt x="27" y="41"/>
                      <a:pt x="85" y="38"/>
                      <a:pt x="141" y="32"/>
                    </a:cubicBezTo>
                    <a:cubicBezTo>
                      <a:pt x="150" y="22"/>
                      <a:pt x="132" y="15"/>
                      <a:pt x="133" y="0"/>
                    </a:cubicBezTo>
                    <a:close/>
                    <a:moveTo>
                      <a:pt x="73" y="76"/>
                    </a:moveTo>
                    <a:cubicBezTo>
                      <a:pt x="85" y="97"/>
                      <a:pt x="116" y="98"/>
                      <a:pt x="145" y="100"/>
                    </a:cubicBezTo>
                    <a:cubicBezTo>
                      <a:pt x="149" y="91"/>
                      <a:pt x="159" y="88"/>
                      <a:pt x="157" y="72"/>
                    </a:cubicBezTo>
                    <a:cubicBezTo>
                      <a:pt x="125" y="70"/>
                      <a:pt x="102" y="76"/>
                      <a:pt x="73" y="7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9441514" y="3489325"/>
              <a:ext cx="1071022" cy="1270372"/>
              <a:chOff x="338138" y="2986088"/>
              <a:chExt cx="1304925" cy="1547812"/>
            </a:xfrm>
          </p:grpSpPr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338138" y="3697288"/>
                <a:ext cx="803275" cy="765175"/>
              </a:xfrm>
              <a:custGeom>
                <a:avLst/>
                <a:gdLst>
                  <a:gd name="T0" fmla="*/ 132 w 214"/>
                  <a:gd name="T1" fmla="*/ 48 h 204"/>
                  <a:gd name="T2" fmla="*/ 0 w 214"/>
                  <a:gd name="T3" fmla="*/ 76 h 204"/>
                  <a:gd name="T4" fmla="*/ 136 w 214"/>
                  <a:gd name="T5" fmla="*/ 0 h 204"/>
                  <a:gd name="T6" fmla="*/ 180 w 214"/>
                  <a:gd name="T7" fmla="*/ 144 h 204"/>
                  <a:gd name="T8" fmla="*/ 212 w 214"/>
                  <a:gd name="T9" fmla="*/ 204 h 204"/>
                  <a:gd name="T10" fmla="*/ 140 w 214"/>
                  <a:gd name="T11" fmla="*/ 112 h 204"/>
                  <a:gd name="T12" fmla="*/ 16 w 214"/>
                  <a:gd name="T13" fmla="*/ 204 h 204"/>
                  <a:gd name="T14" fmla="*/ 28 w 214"/>
                  <a:gd name="T15" fmla="*/ 124 h 204"/>
                  <a:gd name="T16" fmla="*/ 132 w 214"/>
                  <a:gd name="T17" fmla="*/ 4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204">
                    <a:moveTo>
                      <a:pt x="132" y="48"/>
                    </a:moveTo>
                    <a:cubicBezTo>
                      <a:pt x="92" y="61"/>
                      <a:pt x="56" y="79"/>
                      <a:pt x="0" y="76"/>
                    </a:cubicBezTo>
                    <a:cubicBezTo>
                      <a:pt x="25" y="30"/>
                      <a:pt x="89" y="24"/>
                      <a:pt x="136" y="0"/>
                    </a:cubicBezTo>
                    <a:cubicBezTo>
                      <a:pt x="159" y="39"/>
                      <a:pt x="172" y="103"/>
                      <a:pt x="180" y="144"/>
                    </a:cubicBezTo>
                    <a:cubicBezTo>
                      <a:pt x="191" y="164"/>
                      <a:pt x="214" y="171"/>
                      <a:pt x="212" y="204"/>
                    </a:cubicBezTo>
                    <a:cubicBezTo>
                      <a:pt x="163" y="199"/>
                      <a:pt x="132" y="175"/>
                      <a:pt x="140" y="112"/>
                    </a:cubicBezTo>
                    <a:cubicBezTo>
                      <a:pt x="98" y="126"/>
                      <a:pt x="81" y="199"/>
                      <a:pt x="16" y="204"/>
                    </a:cubicBezTo>
                    <a:cubicBezTo>
                      <a:pt x="4" y="174"/>
                      <a:pt x="21" y="147"/>
                      <a:pt x="28" y="124"/>
                    </a:cubicBezTo>
                    <a:cubicBezTo>
                      <a:pt x="77" y="143"/>
                      <a:pt x="106" y="78"/>
                      <a:pt x="132" y="4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5"/>
              <p:cNvSpPr>
                <a:spLocks/>
              </p:cNvSpPr>
              <p:nvPr/>
            </p:nvSpPr>
            <p:spPr bwMode="auto">
              <a:xfrm>
                <a:off x="1119188" y="4162425"/>
                <a:ext cx="523875" cy="371475"/>
              </a:xfrm>
              <a:custGeom>
                <a:avLst/>
                <a:gdLst>
                  <a:gd name="T0" fmla="*/ 72 w 140"/>
                  <a:gd name="T1" fmla="*/ 0 h 99"/>
                  <a:gd name="T2" fmla="*/ 12 w 140"/>
                  <a:gd name="T3" fmla="*/ 80 h 99"/>
                  <a:gd name="T4" fmla="*/ 0 w 140"/>
                  <a:gd name="T5" fmla="*/ 44 h 99"/>
                  <a:gd name="T6" fmla="*/ 72 w 140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9">
                    <a:moveTo>
                      <a:pt x="72" y="0"/>
                    </a:moveTo>
                    <a:cubicBezTo>
                      <a:pt x="140" y="34"/>
                      <a:pt x="100" y="99"/>
                      <a:pt x="12" y="80"/>
                    </a:cubicBezTo>
                    <a:cubicBezTo>
                      <a:pt x="3" y="73"/>
                      <a:pt x="15" y="45"/>
                      <a:pt x="0" y="44"/>
                    </a:cubicBezTo>
                    <a:cubicBezTo>
                      <a:pt x="29" y="34"/>
                      <a:pt x="70" y="37"/>
                      <a:pt x="72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7"/>
              <p:cNvSpPr>
                <a:spLocks/>
              </p:cNvSpPr>
              <p:nvPr/>
            </p:nvSpPr>
            <p:spPr bwMode="auto">
              <a:xfrm>
                <a:off x="608013" y="2986088"/>
                <a:ext cx="825500" cy="1195387"/>
              </a:xfrm>
              <a:custGeom>
                <a:avLst/>
                <a:gdLst>
                  <a:gd name="T0" fmla="*/ 184 w 220"/>
                  <a:gd name="T1" fmla="*/ 102 h 319"/>
                  <a:gd name="T2" fmla="*/ 124 w 220"/>
                  <a:gd name="T3" fmla="*/ 170 h 319"/>
                  <a:gd name="T4" fmla="*/ 220 w 220"/>
                  <a:gd name="T5" fmla="*/ 178 h 319"/>
                  <a:gd name="T6" fmla="*/ 120 w 220"/>
                  <a:gd name="T7" fmla="*/ 278 h 319"/>
                  <a:gd name="T8" fmla="*/ 192 w 220"/>
                  <a:gd name="T9" fmla="*/ 282 h 319"/>
                  <a:gd name="T10" fmla="*/ 116 w 220"/>
                  <a:gd name="T11" fmla="*/ 314 h 319"/>
                  <a:gd name="T12" fmla="*/ 76 w 220"/>
                  <a:gd name="T13" fmla="*/ 174 h 319"/>
                  <a:gd name="T14" fmla="*/ 28 w 220"/>
                  <a:gd name="T15" fmla="*/ 146 h 319"/>
                  <a:gd name="T16" fmla="*/ 24 w 220"/>
                  <a:gd name="T17" fmla="*/ 158 h 319"/>
                  <a:gd name="T18" fmla="*/ 0 w 220"/>
                  <a:gd name="T19" fmla="*/ 134 h 319"/>
                  <a:gd name="T20" fmla="*/ 52 w 220"/>
                  <a:gd name="T21" fmla="*/ 118 h 319"/>
                  <a:gd name="T22" fmla="*/ 84 w 220"/>
                  <a:gd name="T23" fmla="*/ 102 h 319"/>
                  <a:gd name="T24" fmla="*/ 140 w 220"/>
                  <a:gd name="T25" fmla="*/ 70 h 319"/>
                  <a:gd name="T26" fmla="*/ 184 w 220"/>
                  <a:gd name="T27" fmla="*/ 102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0" h="319">
                    <a:moveTo>
                      <a:pt x="184" y="102"/>
                    </a:moveTo>
                    <a:cubicBezTo>
                      <a:pt x="169" y="129"/>
                      <a:pt x="130" y="133"/>
                      <a:pt x="124" y="170"/>
                    </a:cubicBezTo>
                    <a:cubicBezTo>
                      <a:pt x="156" y="163"/>
                      <a:pt x="220" y="103"/>
                      <a:pt x="220" y="178"/>
                    </a:cubicBezTo>
                    <a:cubicBezTo>
                      <a:pt x="176" y="195"/>
                      <a:pt x="85" y="221"/>
                      <a:pt x="120" y="278"/>
                    </a:cubicBezTo>
                    <a:cubicBezTo>
                      <a:pt x="147" y="272"/>
                      <a:pt x="176" y="257"/>
                      <a:pt x="192" y="282"/>
                    </a:cubicBezTo>
                    <a:cubicBezTo>
                      <a:pt x="189" y="319"/>
                      <a:pt x="143" y="311"/>
                      <a:pt x="116" y="314"/>
                    </a:cubicBezTo>
                    <a:cubicBezTo>
                      <a:pt x="103" y="270"/>
                      <a:pt x="77" y="217"/>
                      <a:pt x="76" y="174"/>
                    </a:cubicBezTo>
                    <a:cubicBezTo>
                      <a:pt x="66" y="159"/>
                      <a:pt x="30" y="169"/>
                      <a:pt x="28" y="146"/>
                    </a:cubicBezTo>
                    <a:cubicBezTo>
                      <a:pt x="23" y="147"/>
                      <a:pt x="25" y="153"/>
                      <a:pt x="24" y="158"/>
                    </a:cubicBezTo>
                    <a:cubicBezTo>
                      <a:pt x="11" y="155"/>
                      <a:pt x="3" y="147"/>
                      <a:pt x="0" y="134"/>
                    </a:cubicBezTo>
                    <a:cubicBezTo>
                      <a:pt x="13" y="128"/>
                      <a:pt x="43" y="101"/>
                      <a:pt x="52" y="118"/>
                    </a:cubicBezTo>
                    <a:cubicBezTo>
                      <a:pt x="58" y="108"/>
                      <a:pt x="68" y="102"/>
                      <a:pt x="84" y="102"/>
                    </a:cubicBezTo>
                    <a:cubicBezTo>
                      <a:pt x="70" y="41"/>
                      <a:pt x="132" y="0"/>
                      <a:pt x="140" y="70"/>
                    </a:cubicBezTo>
                    <a:cubicBezTo>
                      <a:pt x="149" y="86"/>
                      <a:pt x="168" y="93"/>
                      <a:pt x="184" y="10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5124" name="Picture 4" descr="c:\DOCUME~1\ADMINI~1\APPLIC~1\360se6\USERDA~1\Temp\013000~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778" b="97037" l="10000" r="90000">
                        <a14:foregroundMark x1="37500" y1="67407" x2="39000" y2="97037"/>
                        <a14:foregroundMark x1="31000" y1="65185" x2="39000" y2="86296"/>
                        <a14:foregroundMark x1="55000" y1="72963" x2="43500" y2="86296"/>
                        <a14:foregroundMark x1="39500" y1="72222" x2="38500" y2="80370"/>
                        <a14:foregroundMark x1="43500" y1="67037" x2="33500" y2="87778"/>
                        <a14:foregroundMark x1="56000" y1="72222" x2="49500" y2="9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62"/>
          <a:stretch/>
        </p:blipFill>
        <p:spPr bwMode="auto">
          <a:xfrm>
            <a:off x="921554" y="2489630"/>
            <a:ext cx="2324046" cy="25236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93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708426" y="1520825"/>
            <a:ext cx="3508653" cy="320431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入國而不存其士，則亡國矣。見賢而不急，則緩其君矣。非賢無急，非士無與慮國，緩賢忘士，而能以其國存者，未曾有也。    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《</a:t>
            </a: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墨家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》</a:t>
            </a:r>
            <a:endParaRPr lang="zh-CN" altLang="en-US" sz="2400" dirty="0">
              <a:latin typeface="TypeLand.com 康熙字典體 試用版" pitchFamily="50" charset="-120"/>
              <a:ea typeface="TypeLand.com 康熙字典體 試用版" pitchFamily="50" charset="-12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73900" y="4898738"/>
            <a:ext cx="1747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>
                <a:latin typeface="DFPPOP2W9-B5" pitchFamily="82" charset="-120"/>
                <a:ea typeface="DFPPOP2W9-B5" pitchFamily="82" charset="-120"/>
              </a:rPr>
              <a:t>MO ZI</a:t>
            </a:r>
            <a:endParaRPr lang="zh-CN" altLang="en-US" sz="3200" dirty="0">
              <a:latin typeface="DFPPOP2W9-B5" pitchFamily="82" charset="-120"/>
              <a:ea typeface="DFPPOP2W9-B5" pitchFamily="82" charset="-12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31" name="矩形 30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346242" y="3486856"/>
            <a:ext cx="861774" cy="12235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墨家</a:t>
            </a:r>
            <a:endParaRPr lang="zh-CN" altLang="en-US" sz="4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45667" y1="26608" x2="50333" y2="45614"/>
                        <a14:foregroundMark x1="49000" y1="19006" x2="62333" y2="40351"/>
                        <a14:foregroundMark x1="40333" y1="70468" x2="38667" y2="84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630" y="2469943"/>
            <a:ext cx="2231033" cy="25433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238872" y="3441700"/>
            <a:ext cx="1415772" cy="20418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 dirty="0" smtClean="0">
                <a:solidFill>
                  <a:srgbClr val="C00000"/>
                </a:solidFill>
                <a:latin typeface="叶根友行书繁" pitchFamily="2" charset="-122"/>
                <a:ea typeface="叶根友行书繁" pitchFamily="2" charset="-122"/>
              </a:rPr>
              <a:t>墨</a:t>
            </a:r>
            <a:r>
              <a:rPr lang="zh-CN" altLang="en-US" sz="6600" dirty="0" smtClean="0">
                <a:solidFill>
                  <a:srgbClr val="C00000"/>
                </a:solidFill>
                <a:latin typeface="叶根友行书繁" pitchFamily="2" charset="-122"/>
                <a:ea typeface="叶根友行书繁" pitchFamily="2" charset="-122"/>
              </a:rPr>
              <a:t>子</a:t>
            </a:r>
            <a:endParaRPr lang="zh-CN" altLang="en-US" sz="6600" dirty="0">
              <a:solidFill>
                <a:srgbClr val="C00000"/>
              </a:solidFill>
              <a:latin typeface="叶根友行书繁" pitchFamily="2" charset="-122"/>
              <a:ea typeface="叶根友行书繁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156319" y="1467644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604213" y="1467644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9070" y="535707"/>
            <a:ext cx="1730475" cy="173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93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02939" y="1518376"/>
            <a:ext cx="4616648" cy="323889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凡</a:t>
            </a:r>
            <a:r>
              <a:rPr lang="zh-CN" altLang="en-US" sz="2400" dirty="0">
                <a:latin typeface="TypeLand.com 康熙字典體 試用版" pitchFamily="50" charset="-120"/>
                <a:ea typeface="TypeLand.com 康熙字典體 試用版" pitchFamily="50" charset="-120"/>
              </a:rPr>
              <a:t>治天下必因人情 。</a:t>
            </a: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仁者謂其中心欣然愛人也 目失鏡，則無以正鬚眉；身失道，則無以知迷惑 立志難也，不在勝人，在自勝。 小知不可使謀事，小忠不可使主法。      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《</a:t>
            </a: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法經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》</a:t>
            </a:r>
            <a:endParaRPr lang="zh-CN" altLang="en-US" sz="2400" dirty="0">
              <a:latin typeface="TypeLand.com 康熙字典體 試用版" pitchFamily="50" charset="-120"/>
              <a:ea typeface="TypeLand.com 康熙字典體 試用版" pitchFamily="50" charset="-12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51390" y="4898738"/>
            <a:ext cx="1470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>
                <a:latin typeface="DFPPOP2W9-B5" pitchFamily="82" charset="-120"/>
                <a:ea typeface="DFPPOP2W9-B5" pitchFamily="82" charset="-120"/>
              </a:rPr>
              <a:t>Li  SI</a:t>
            </a:r>
            <a:endParaRPr lang="zh-CN" altLang="en-US" sz="3200" dirty="0">
              <a:latin typeface="DFPPOP2W9-B5" pitchFamily="82" charset="-120"/>
              <a:ea typeface="DFPPOP2W9-B5" pitchFamily="82" charset="-12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20" name="矩形 19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68820" y="3486856"/>
            <a:ext cx="861774" cy="12235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n-ea"/>
              </a:rPr>
              <a:t>法</a:t>
            </a:r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家</a:t>
            </a:r>
            <a:endParaRPr lang="zh-CN" altLang="en-US" sz="44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159" name="组合 6158"/>
          <p:cNvGrpSpPr/>
          <p:nvPr/>
        </p:nvGrpSpPr>
        <p:grpSpPr>
          <a:xfrm>
            <a:off x="8190917" y="706240"/>
            <a:ext cx="1746781" cy="1589532"/>
            <a:chOff x="1012825" y="125413"/>
            <a:chExt cx="4252913" cy="2705099"/>
          </a:xfrm>
        </p:grpSpPr>
        <p:sp>
          <p:nvSpPr>
            <p:cNvPr id="6153" name="Freeform 18"/>
            <p:cNvSpPr>
              <a:spLocks/>
            </p:cNvSpPr>
            <p:nvPr/>
          </p:nvSpPr>
          <p:spPr bwMode="auto">
            <a:xfrm>
              <a:off x="3806825" y="246063"/>
              <a:ext cx="720725" cy="349250"/>
            </a:xfrm>
            <a:custGeom>
              <a:avLst/>
              <a:gdLst>
                <a:gd name="T0" fmla="*/ 5 w 192"/>
                <a:gd name="T1" fmla="*/ 0 h 93"/>
                <a:gd name="T2" fmla="*/ 165 w 192"/>
                <a:gd name="T3" fmla="*/ 16 h 93"/>
                <a:gd name="T4" fmla="*/ 85 w 192"/>
                <a:gd name="T5" fmla="*/ 84 h 93"/>
                <a:gd name="T6" fmla="*/ 53 w 192"/>
                <a:gd name="T7" fmla="*/ 92 h 93"/>
                <a:gd name="T8" fmla="*/ 5 w 192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93">
                  <a:moveTo>
                    <a:pt x="5" y="0"/>
                  </a:moveTo>
                  <a:cubicBezTo>
                    <a:pt x="58" y="6"/>
                    <a:pt x="120" y="2"/>
                    <a:pt x="165" y="16"/>
                  </a:cubicBezTo>
                  <a:cubicBezTo>
                    <a:pt x="192" y="75"/>
                    <a:pt x="146" y="88"/>
                    <a:pt x="85" y="84"/>
                  </a:cubicBezTo>
                  <a:cubicBezTo>
                    <a:pt x="72" y="84"/>
                    <a:pt x="57" y="93"/>
                    <a:pt x="53" y="92"/>
                  </a:cubicBezTo>
                  <a:cubicBezTo>
                    <a:pt x="8" y="84"/>
                    <a:pt x="0" y="33"/>
                    <a:pt x="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4" name="Freeform 19"/>
            <p:cNvSpPr>
              <a:spLocks/>
            </p:cNvSpPr>
            <p:nvPr/>
          </p:nvSpPr>
          <p:spPr bwMode="auto">
            <a:xfrm>
              <a:off x="2936875" y="669925"/>
              <a:ext cx="2328863" cy="2160587"/>
            </a:xfrm>
            <a:custGeom>
              <a:avLst/>
              <a:gdLst>
                <a:gd name="T0" fmla="*/ 57 w 621"/>
                <a:gd name="T1" fmla="*/ 507 h 576"/>
                <a:gd name="T2" fmla="*/ 89 w 621"/>
                <a:gd name="T3" fmla="*/ 507 h 576"/>
                <a:gd name="T4" fmla="*/ 121 w 621"/>
                <a:gd name="T5" fmla="*/ 503 h 576"/>
                <a:gd name="T6" fmla="*/ 333 w 621"/>
                <a:gd name="T7" fmla="*/ 487 h 576"/>
                <a:gd name="T8" fmla="*/ 325 w 621"/>
                <a:gd name="T9" fmla="*/ 119 h 576"/>
                <a:gd name="T10" fmla="*/ 245 w 621"/>
                <a:gd name="T11" fmla="*/ 131 h 576"/>
                <a:gd name="T12" fmla="*/ 221 w 621"/>
                <a:gd name="T13" fmla="*/ 139 h 576"/>
                <a:gd name="T14" fmla="*/ 25 w 621"/>
                <a:gd name="T15" fmla="*/ 183 h 576"/>
                <a:gd name="T16" fmla="*/ 9 w 621"/>
                <a:gd name="T17" fmla="*/ 139 h 576"/>
                <a:gd name="T18" fmla="*/ 373 w 621"/>
                <a:gd name="T19" fmla="*/ 39 h 576"/>
                <a:gd name="T20" fmla="*/ 581 w 621"/>
                <a:gd name="T21" fmla="*/ 19 h 576"/>
                <a:gd name="T22" fmla="*/ 621 w 621"/>
                <a:gd name="T23" fmla="*/ 71 h 576"/>
                <a:gd name="T24" fmla="*/ 393 w 621"/>
                <a:gd name="T25" fmla="*/ 107 h 576"/>
                <a:gd name="T26" fmla="*/ 369 w 621"/>
                <a:gd name="T27" fmla="*/ 179 h 576"/>
                <a:gd name="T28" fmla="*/ 401 w 621"/>
                <a:gd name="T29" fmla="*/ 539 h 576"/>
                <a:gd name="T30" fmla="*/ 373 w 621"/>
                <a:gd name="T31" fmla="*/ 575 h 576"/>
                <a:gd name="T32" fmla="*/ 261 w 621"/>
                <a:gd name="T33" fmla="*/ 547 h 576"/>
                <a:gd name="T34" fmla="*/ 253 w 621"/>
                <a:gd name="T35" fmla="*/ 555 h 576"/>
                <a:gd name="T36" fmla="*/ 157 w 621"/>
                <a:gd name="T37" fmla="*/ 527 h 576"/>
                <a:gd name="T38" fmla="*/ 57 w 621"/>
                <a:gd name="T39" fmla="*/ 50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1" h="576">
                  <a:moveTo>
                    <a:pt x="57" y="507"/>
                  </a:moveTo>
                  <a:cubicBezTo>
                    <a:pt x="63" y="525"/>
                    <a:pt x="75" y="506"/>
                    <a:pt x="89" y="507"/>
                  </a:cubicBezTo>
                  <a:cubicBezTo>
                    <a:pt x="105" y="509"/>
                    <a:pt x="101" y="506"/>
                    <a:pt x="121" y="503"/>
                  </a:cubicBezTo>
                  <a:cubicBezTo>
                    <a:pt x="189" y="494"/>
                    <a:pt x="276" y="528"/>
                    <a:pt x="333" y="487"/>
                  </a:cubicBezTo>
                  <a:cubicBezTo>
                    <a:pt x="334" y="361"/>
                    <a:pt x="313" y="249"/>
                    <a:pt x="325" y="119"/>
                  </a:cubicBezTo>
                  <a:cubicBezTo>
                    <a:pt x="303" y="128"/>
                    <a:pt x="267" y="124"/>
                    <a:pt x="245" y="131"/>
                  </a:cubicBezTo>
                  <a:cubicBezTo>
                    <a:pt x="231" y="136"/>
                    <a:pt x="230" y="154"/>
                    <a:pt x="221" y="139"/>
                  </a:cubicBezTo>
                  <a:cubicBezTo>
                    <a:pt x="176" y="176"/>
                    <a:pt x="106" y="207"/>
                    <a:pt x="25" y="183"/>
                  </a:cubicBezTo>
                  <a:cubicBezTo>
                    <a:pt x="19" y="170"/>
                    <a:pt x="0" y="155"/>
                    <a:pt x="9" y="139"/>
                  </a:cubicBezTo>
                  <a:cubicBezTo>
                    <a:pt x="137" y="136"/>
                    <a:pt x="258" y="69"/>
                    <a:pt x="373" y="39"/>
                  </a:cubicBezTo>
                  <a:cubicBezTo>
                    <a:pt x="434" y="24"/>
                    <a:pt x="522" y="0"/>
                    <a:pt x="581" y="19"/>
                  </a:cubicBezTo>
                  <a:cubicBezTo>
                    <a:pt x="580" y="51"/>
                    <a:pt x="618" y="44"/>
                    <a:pt x="621" y="71"/>
                  </a:cubicBezTo>
                  <a:cubicBezTo>
                    <a:pt x="589" y="149"/>
                    <a:pt x="472" y="63"/>
                    <a:pt x="393" y="107"/>
                  </a:cubicBezTo>
                  <a:cubicBezTo>
                    <a:pt x="401" y="144"/>
                    <a:pt x="377" y="152"/>
                    <a:pt x="369" y="179"/>
                  </a:cubicBezTo>
                  <a:cubicBezTo>
                    <a:pt x="339" y="286"/>
                    <a:pt x="426" y="435"/>
                    <a:pt x="401" y="539"/>
                  </a:cubicBezTo>
                  <a:cubicBezTo>
                    <a:pt x="398" y="553"/>
                    <a:pt x="380" y="563"/>
                    <a:pt x="373" y="575"/>
                  </a:cubicBezTo>
                  <a:cubicBezTo>
                    <a:pt x="318" y="576"/>
                    <a:pt x="290" y="573"/>
                    <a:pt x="261" y="547"/>
                  </a:cubicBezTo>
                  <a:cubicBezTo>
                    <a:pt x="257" y="553"/>
                    <a:pt x="244" y="571"/>
                    <a:pt x="253" y="555"/>
                  </a:cubicBezTo>
                  <a:cubicBezTo>
                    <a:pt x="223" y="549"/>
                    <a:pt x="179" y="554"/>
                    <a:pt x="157" y="527"/>
                  </a:cubicBezTo>
                  <a:cubicBezTo>
                    <a:pt x="119" y="539"/>
                    <a:pt x="95" y="533"/>
                    <a:pt x="57" y="50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6" name="Freeform 21"/>
            <p:cNvSpPr>
              <a:spLocks noEditPoints="1"/>
            </p:cNvSpPr>
            <p:nvPr/>
          </p:nvSpPr>
          <p:spPr bwMode="auto">
            <a:xfrm>
              <a:off x="1012825" y="231775"/>
              <a:ext cx="2408238" cy="2549525"/>
            </a:xfrm>
            <a:custGeom>
              <a:avLst/>
              <a:gdLst>
                <a:gd name="T0" fmla="*/ 458 w 642"/>
                <a:gd name="T1" fmla="*/ 48 h 680"/>
                <a:gd name="T2" fmla="*/ 502 w 642"/>
                <a:gd name="T3" fmla="*/ 140 h 680"/>
                <a:gd name="T4" fmla="*/ 546 w 642"/>
                <a:gd name="T5" fmla="*/ 100 h 680"/>
                <a:gd name="T6" fmla="*/ 642 w 642"/>
                <a:gd name="T7" fmla="*/ 104 h 680"/>
                <a:gd name="T8" fmla="*/ 490 w 642"/>
                <a:gd name="T9" fmla="*/ 168 h 680"/>
                <a:gd name="T10" fmla="*/ 486 w 642"/>
                <a:gd name="T11" fmla="*/ 308 h 680"/>
                <a:gd name="T12" fmla="*/ 474 w 642"/>
                <a:gd name="T13" fmla="*/ 416 h 680"/>
                <a:gd name="T14" fmla="*/ 610 w 642"/>
                <a:gd name="T15" fmla="*/ 440 h 680"/>
                <a:gd name="T16" fmla="*/ 482 w 642"/>
                <a:gd name="T17" fmla="*/ 472 h 680"/>
                <a:gd name="T18" fmla="*/ 490 w 642"/>
                <a:gd name="T19" fmla="*/ 620 h 680"/>
                <a:gd name="T20" fmla="*/ 414 w 642"/>
                <a:gd name="T21" fmla="*/ 616 h 680"/>
                <a:gd name="T22" fmla="*/ 398 w 642"/>
                <a:gd name="T23" fmla="*/ 508 h 680"/>
                <a:gd name="T24" fmla="*/ 334 w 642"/>
                <a:gd name="T25" fmla="*/ 604 h 680"/>
                <a:gd name="T26" fmla="*/ 266 w 642"/>
                <a:gd name="T27" fmla="*/ 532 h 680"/>
                <a:gd name="T28" fmla="*/ 298 w 642"/>
                <a:gd name="T29" fmla="*/ 492 h 680"/>
                <a:gd name="T30" fmla="*/ 410 w 642"/>
                <a:gd name="T31" fmla="*/ 248 h 680"/>
                <a:gd name="T32" fmla="*/ 198 w 642"/>
                <a:gd name="T33" fmla="*/ 552 h 680"/>
                <a:gd name="T34" fmla="*/ 182 w 642"/>
                <a:gd name="T35" fmla="*/ 680 h 680"/>
                <a:gd name="T36" fmla="*/ 130 w 642"/>
                <a:gd name="T37" fmla="*/ 668 h 680"/>
                <a:gd name="T38" fmla="*/ 90 w 642"/>
                <a:gd name="T39" fmla="*/ 568 h 680"/>
                <a:gd name="T40" fmla="*/ 30 w 642"/>
                <a:gd name="T41" fmla="*/ 528 h 680"/>
                <a:gd name="T42" fmla="*/ 78 w 642"/>
                <a:gd name="T43" fmla="*/ 432 h 680"/>
                <a:gd name="T44" fmla="*/ 178 w 642"/>
                <a:gd name="T45" fmla="*/ 308 h 680"/>
                <a:gd name="T46" fmla="*/ 86 w 642"/>
                <a:gd name="T47" fmla="*/ 420 h 680"/>
                <a:gd name="T48" fmla="*/ 2 w 642"/>
                <a:gd name="T49" fmla="*/ 372 h 680"/>
                <a:gd name="T50" fmla="*/ 6 w 642"/>
                <a:gd name="T51" fmla="*/ 308 h 680"/>
                <a:gd name="T52" fmla="*/ 106 w 642"/>
                <a:gd name="T53" fmla="*/ 216 h 680"/>
                <a:gd name="T54" fmla="*/ 106 w 642"/>
                <a:gd name="T55" fmla="*/ 196 h 680"/>
                <a:gd name="T56" fmla="*/ 122 w 642"/>
                <a:gd name="T57" fmla="*/ 196 h 680"/>
                <a:gd name="T58" fmla="*/ 114 w 642"/>
                <a:gd name="T59" fmla="*/ 184 h 680"/>
                <a:gd name="T60" fmla="*/ 234 w 642"/>
                <a:gd name="T61" fmla="*/ 0 h 680"/>
                <a:gd name="T62" fmla="*/ 246 w 642"/>
                <a:gd name="T63" fmla="*/ 200 h 680"/>
                <a:gd name="T64" fmla="*/ 318 w 642"/>
                <a:gd name="T65" fmla="*/ 308 h 680"/>
                <a:gd name="T66" fmla="*/ 406 w 642"/>
                <a:gd name="T67" fmla="*/ 228 h 680"/>
                <a:gd name="T68" fmla="*/ 458 w 642"/>
                <a:gd name="T69" fmla="*/ 48 h 680"/>
                <a:gd name="T70" fmla="*/ 302 w 642"/>
                <a:gd name="T71" fmla="*/ 316 h 680"/>
                <a:gd name="T72" fmla="*/ 286 w 642"/>
                <a:gd name="T73" fmla="*/ 344 h 680"/>
                <a:gd name="T74" fmla="*/ 314 w 642"/>
                <a:gd name="T75" fmla="*/ 312 h 680"/>
                <a:gd name="T76" fmla="*/ 302 w 642"/>
                <a:gd name="T77" fmla="*/ 316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2" h="680">
                  <a:moveTo>
                    <a:pt x="458" y="48"/>
                  </a:moveTo>
                  <a:cubicBezTo>
                    <a:pt x="544" y="35"/>
                    <a:pt x="524" y="98"/>
                    <a:pt x="502" y="140"/>
                  </a:cubicBezTo>
                  <a:cubicBezTo>
                    <a:pt x="514" y="140"/>
                    <a:pt x="542" y="122"/>
                    <a:pt x="546" y="100"/>
                  </a:cubicBezTo>
                  <a:cubicBezTo>
                    <a:pt x="577" y="95"/>
                    <a:pt x="618" y="86"/>
                    <a:pt x="642" y="104"/>
                  </a:cubicBezTo>
                  <a:cubicBezTo>
                    <a:pt x="620" y="159"/>
                    <a:pt x="519" y="117"/>
                    <a:pt x="490" y="168"/>
                  </a:cubicBezTo>
                  <a:cubicBezTo>
                    <a:pt x="487" y="224"/>
                    <a:pt x="444" y="271"/>
                    <a:pt x="486" y="308"/>
                  </a:cubicBezTo>
                  <a:cubicBezTo>
                    <a:pt x="474" y="343"/>
                    <a:pt x="454" y="376"/>
                    <a:pt x="474" y="416"/>
                  </a:cubicBezTo>
                  <a:cubicBezTo>
                    <a:pt x="528" y="416"/>
                    <a:pt x="575" y="402"/>
                    <a:pt x="610" y="440"/>
                  </a:cubicBezTo>
                  <a:cubicBezTo>
                    <a:pt x="590" y="483"/>
                    <a:pt x="539" y="468"/>
                    <a:pt x="482" y="472"/>
                  </a:cubicBezTo>
                  <a:cubicBezTo>
                    <a:pt x="471" y="511"/>
                    <a:pt x="508" y="555"/>
                    <a:pt x="490" y="620"/>
                  </a:cubicBezTo>
                  <a:cubicBezTo>
                    <a:pt x="461" y="623"/>
                    <a:pt x="444" y="619"/>
                    <a:pt x="414" y="616"/>
                  </a:cubicBezTo>
                  <a:cubicBezTo>
                    <a:pt x="397" y="592"/>
                    <a:pt x="404" y="544"/>
                    <a:pt x="398" y="508"/>
                  </a:cubicBezTo>
                  <a:cubicBezTo>
                    <a:pt x="373" y="537"/>
                    <a:pt x="362" y="579"/>
                    <a:pt x="334" y="604"/>
                  </a:cubicBezTo>
                  <a:cubicBezTo>
                    <a:pt x="296" y="596"/>
                    <a:pt x="274" y="571"/>
                    <a:pt x="266" y="532"/>
                  </a:cubicBezTo>
                  <a:cubicBezTo>
                    <a:pt x="285" y="515"/>
                    <a:pt x="279" y="508"/>
                    <a:pt x="298" y="492"/>
                  </a:cubicBezTo>
                  <a:cubicBezTo>
                    <a:pt x="305" y="413"/>
                    <a:pt x="397" y="356"/>
                    <a:pt x="410" y="248"/>
                  </a:cubicBezTo>
                  <a:cubicBezTo>
                    <a:pt x="315" y="317"/>
                    <a:pt x="296" y="453"/>
                    <a:pt x="198" y="552"/>
                  </a:cubicBezTo>
                  <a:cubicBezTo>
                    <a:pt x="195" y="602"/>
                    <a:pt x="201" y="638"/>
                    <a:pt x="182" y="680"/>
                  </a:cubicBezTo>
                  <a:cubicBezTo>
                    <a:pt x="165" y="676"/>
                    <a:pt x="147" y="672"/>
                    <a:pt x="130" y="668"/>
                  </a:cubicBezTo>
                  <a:cubicBezTo>
                    <a:pt x="109" y="643"/>
                    <a:pt x="105" y="600"/>
                    <a:pt x="90" y="568"/>
                  </a:cubicBezTo>
                  <a:cubicBezTo>
                    <a:pt x="55" y="570"/>
                    <a:pt x="50" y="542"/>
                    <a:pt x="30" y="528"/>
                  </a:cubicBezTo>
                  <a:cubicBezTo>
                    <a:pt x="22" y="476"/>
                    <a:pt x="65" y="473"/>
                    <a:pt x="78" y="432"/>
                  </a:cubicBezTo>
                  <a:cubicBezTo>
                    <a:pt x="133" y="408"/>
                    <a:pt x="136" y="350"/>
                    <a:pt x="178" y="308"/>
                  </a:cubicBezTo>
                  <a:cubicBezTo>
                    <a:pt x="147" y="328"/>
                    <a:pt x="107" y="390"/>
                    <a:pt x="86" y="420"/>
                  </a:cubicBezTo>
                  <a:cubicBezTo>
                    <a:pt x="53" y="411"/>
                    <a:pt x="35" y="390"/>
                    <a:pt x="2" y="372"/>
                  </a:cubicBezTo>
                  <a:cubicBezTo>
                    <a:pt x="0" y="347"/>
                    <a:pt x="5" y="330"/>
                    <a:pt x="6" y="308"/>
                  </a:cubicBezTo>
                  <a:cubicBezTo>
                    <a:pt x="51" y="290"/>
                    <a:pt x="58" y="233"/>
                    <a:pt x="106" y="216"/>
                  </a:cubicBezTo>
                  <a:cubicBezTo>
                    <a:pt x="114" y="209"/>
                    <a:pt x="104" y="209"/>
                    <a:pt x="106" y="196"/>
                  </a:cubicBezTo>
                  <a:cubicBezTo>
                    <a:pt x="111" y="196"/>
                    <a:pt x="117" y="196"/>
                    <a:pt x="122" y="196"/>
                  </a:cubicBezTo>
                  <a:cubicBezTo>
                    <a:pt x="119" y="192"/>
                    <a:pt x="113" y="192"/>
                    <a:pt x="114" y="184"/>
                  </a:cubicBezTo>
                  <a:cubicBezTo>
                    <a:pt x="158" y="132"/>
                    <a:pt x="209" y="81"/>
                    <a:pt x="234" y="0"/>
                  </a:cubicBezTo>
                  <a:cubicBezTo>
                    <a:pt x="355" y="11"/>
                    <a:pt x="294" y="152"/>
                    <a:pt x="246" y="200"/>
                  </a:cubicBezTo>
                  <a:cubicBezTo>
                    <a:pt x="286" y="216"/>
                    <a:pt x="358" y="251"/>
                    <a:pt x="318" y="308"/>
                  </a:cubicBezTo>
                  <a:cubicBezTo>
                    <a:pt x="354" y="291"/>
                    <a:pt x="381" y="243"/>
                    <a:pt x="406" y="228"/>
                  </a:cubicBezTo>
                  <a:cubicBezTo>
                    <a:pt x="424" y="184"/>
                    <a:pt x="442" y="108"/>
                    <a:pt x="458" y="48"/>
                  </a:cubicBezTo>
                  <a:close/>
                  <a:moveTo>
                    <a:pt x="302" y="316"/>
                  </a:moveTo>
                  <a:cubicBezTo>
                    <a:pt x="304" y="331"/>
                    <a:pt x="277" y="336"/>
                    <a:pt x="286" y="344"/>
                  </a:cubicBezTo>
                  <a:cubicBezTo>
                    <a:pt x="291" y="332"/>
                    <a:pt x="320" y="322"/>
                    <a:pt x="314" y="312"/>
                  </a:cubicBezTo>
                  <a:cubicBezTo>
                    <a:pt x="312" y="321"/>
                    <a:pt x="308" y="321"/>
                    <a:pt x="302" y="3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7" name="Freeform 22"/>
            <p:cNvSpPr>
              <a:spLocks/>
            </p:cNvSpPr>
            <p:nvPr/>
          </p:nvSpPr>
          <p:spPr bwMode="auto">
            <a:xfrm>
              <a:off x="3179763" y="125413"/>
              <a:ext cx="330200" cy="236537"/>
            </a:xfrm>
            <a:custGeom>
              <a:avLst/>
              <a:gdLst>
                <a:gd name="T0" fmla="*/ 36 w 88"/>
                <a:gd name="T1" fmla="*/ 0 h 63"/>
                <a:gd name="T2" fmla="*/ 64 w 88"/>
                <a:gd name="T3" fmla="*/ 0 h 63"/>
                <a:gd name="T4" fmla="*/ 72 w 88"/>
                <a:gd name="T5" fmla="*/ 56 h 63"/>
                <a:gd name="T6" fmla="*/ 0 w 88"/>
                <a:gd name="T7" fmla="*/ 16 h 63"/>
                <a:gd name="T8" fmla="*/ 36 w 88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3">
                  <a:moveTo>
                    <a:pt x="36" y="0"/>
                  </a:moveTo>
                  <a:cubicBezTo>
                    <a:pt x="45" y="0"/>
                    <a:pt x="55" y="0"/>
                    <a:pt x="64" y="0"/>
                  </a:cubicBezTo>
                  <a:cubicBezTo>
                    <a:pt x="83" y="11"/>
                    <a:pt x="88" y="40"/>
                    <a:pt x="72" y="56"/>
                  </a:cubicBezTo>
                  <a:cubicBezTo>
                    <a:pt x="42" y="63"/>
                    <a:pt x="9" y="44"/>
                    <a:pt x="0" y="16"/>
                  </a:cubicBezTo>
                  <a:cubicBezTo>
                    <a:pt x="14" y="13"/>
                    <a:pt x="25" y="7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130786" y="3325444"/>
            <a:ext cx="1538883" cy="21580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800" dirty="0" smtClean="0">
                <a:solidFill>
                  <a:srgbClr val="C00000"/>
                </a:solidFill>
                <a:latin typeface="叶根友行书繁" pitchFamily="2" charset="-122"/>
                <a:ea typeface="叶根友行书繁" pitchFamily="2" charset="-122"/>
              </a:rPr>
              <a:t>韩</a:t>
            </a:r>
            <a:r>
              <a:rPr lang="zh-CN" altLang="en-US" sz="6600" dirty="0" smtClean="0">
                <a:solidFill>
                  <a:srgbClr val="C00000"/>
                </a:solidFill>
                <a:latin typeface="叶根友行书繁" pitchFamily="2" charset="-122"/>
                <a:ea typeface="叶根友行书繁" pitchFamily="2" charset="-122"/>
              </a:rPr>
              <a:t>非</a:t>
            </a:r>
            <a:endParaRPr lang="zh-CN" altLang="en-US" sz="6600" dirty="0">
              <a:solidFill>
                <a:srgbClr val="C00000"/>
              </a:solidFill>
              <a:latin typeface="叶根友行书繁" pitchFamily="2" charset="-122"/>
              <a:ea typeface="叶根友行书繁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181128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629022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4766" y1="68085" x2="7477" y2="97447"/>
                        <a14:foregroundMark x1="71963" y1="66809" x2="90187" y2="9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07"/>
          <a:stretch/>
        </p:blipFill>
        <p:spPr bwMode="auto">
          <a:xfrm>
            <a:off x="926092" y="2708920"/>
            <a:ext cx="2219375" cy="229076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93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48941" y="1518375"/>
            <a:ext cx="5170646" cy="33116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曰：“求馬，黃、黑馬皆可致。求白馬，黃、黑馬不可致。使白馬乃馬也，是所求一也，所求一者，白者不異馬也。所求不異，如黃、黑馬有可有不可，何也？可與不可其相非明。            </a:t>
            </a:r>
            <a:endParaRPr lang="en-US" altLang="zh-CN" sz="2400" dirty="0" smtClean="0">
              <a:latin typeface="TypeLand.com 康熙字典體 試用版" pitchFamily="50" charset="-120"/>
              <a:ea typeface="TypeLand.com 康熙字典體 試用版" pitchFamily="50" charset="-12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ypeLand.com 康熙字典體 試用版" pitchFamily="50" charset="-120"/>
                <a:ea typeface="TypeLand.com 康熙字典體 試用版" pitchFamily="50" charset="-120"/>
              </a:rPr>
              <a:t> 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             《</a:t>
            </a: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白馬非馬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》</a:t>
            </a:r>
            <a:endParaRPr lang="zh-CN" altLang="en-US" sz="2400" dirty="0">
              <a:latin typeface="TypeLand.com 康熙字典體 試用版" pitchFamily="50" charset="-120"/>
              <a:ea typeface="TypeLand.com 康熙字典體 試用版" pitchFamily="50" charset="-12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4412" y="4898738"/>
            <a:ext cx="312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>
                <a:latin typeface="DFPPOP2W9-B5" pitchFamily="82" charset="-120"/>
                <a:ea typeface="DFPPOP2W9-B5" pitchFamily="82" charset="-120"/>
              </a:rPr>
              <a:t>GONG </a:t>
            </a:r>
            <a:r>
              <a:rPr lang="en-US" altLang="zh-CN" sz="3200" dirty="0" err="1" smtClean="0">
                <a:latin typeface="DFPPOP2W9-B5" pitchFamily="82" charset="-120"/>
                <a:ea typeface="DFPPOP2W9-B5" pitchFamily="82" charset="-120"/>
              </a:rPr>
              <a:t>SUNlong</a:t>
            </a:r>
            <a:endParaRPr lang="zh-CN" altLang="en-US" sz="3200" dirty="0">
              <a:latin typeface="DFPPOP2W9-B5" pitchFamily="82" charset="-120"/>
              <a:ea typeface="DFPPOP2W9-B5" pitchFamily="82" charset="-12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20" name="矩形 19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46242" y="3418533"/>
            <a:ext cx="861774" cy="13082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名家</a:t>
            </a:r>
            <a:endParaRPr lang="zh-CN" altLang="en-US" sz="4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3913" y="2873327"/>
            <a:ext cx="1200329" cy="28020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C00000"/>
                </a:solidFill>
                <a:latin typeface="叶根友行书繁" pitchFamily="2" charset="-122"/>
                <a:ea typeface="叶根友行书繁" pitchFamily="2" charset="-122"/>
              </a:rPr>
              <a:t>公孙龙</a:t>
            </a:r>
            <a:endParaRPr lang="zh-CN" altLang="en-US" sz="6600" dirty="0">
              <a:solidFill>
                <a:srgbClr val="C00000"/>
              </a:solidFill>
              <a:latin typeface="叶根友行书繁" pitchFamily="2" charset="-122"/>
              <a:ea typeface="叶根友行书繁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181128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629022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8249154" y="663407"/>
            <a:ext cx="1344109" cy="1515996"/>
            <a:chOff x="9218613" y="22226"/>
            <a:chExt cx="3028951" cy="3416299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1033126" y="1514475"/>
              <a:ext cx="1214438" cy="1874837"/>
            </a:xfrm>
            <a:custGeom>
              <a:avLst/>
              <a:gdLst>
                <a:gd name="T0" fmla="*/ 324 w 324"/>
                <a:gd name="T1" fmla="*/ 337 h 500"/>
                <a:gd name="T2" fmla="*/ 324 w 324"/>
                <a:gd name="T3" fmla="*/ 341 h 500"/>
                <a:gd name="T4" fmla="*/ 264 w 324"/>
                <a:gd name="T5" fmla="*/ 425 h 500"/>
                <a:gd name="T6" fmla="*/ 0 w 324"/>
                <a:gd name="T7" fmla="*/ 373 h 500"/>
                <a:gd name="T8" fmla="*/ 36 w 324"/>
                <a:gd name="T9" fmla="*/ 177 h 500"/>
                <a:gd name="T10" fmla="*/ 104 w 324"/>
                <a:gd name="T11" fmla="*/ 197 h 500"/>
                <a:gd name="T12" fmla="*/ 188 w 324"/>
                <a:gd name="T13" fmla="*/ 57 h 500"/>
                <a:gd name="T14" fmla="*/ 84 w 324"/>
                <a:gd name="T15" fmla="*/ 105 h 500"/>
                <a:gd name="T16" fmla="*/ 236 w 324"/>
                <a:gd name="T17" fmla="*/ 45 h 500"/>
                <a:gd name="T18" fmla="*/ 68 w 324"/>
                <a:gd name="T19" fmla="*/ 221 h 500"/>
                <a:gd name="T20" fmla="*/ 96 w 324"/>
                <a:gd name="T21" fmla="*/ 421 h 500"/>
                <a:gd name="T22" fmla="*/ 324 w 324"/>
                <a:gd name="T23" fmla="*/ 33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500">
                  <a:moveTo>
                    <a:pt x="324" y="337"/>
                  </a:moveTo>
                  <a:cubicBezTo>
                    <a:pt x="324" y="338"/>
                    <a:pt x="324" y="340"/>
                    <a:pt x="324" y="341"/>
                  </a:cubicBezTo>
                  <a:cubicBezTo>
                    <a:pt x="317" y="369"/>
                    <a:pt x="290" y="401"/>
                    <a:pt x="264" y="425"/>
                  </a:cubicBezTo>
                  <a:cubicBezTo>
                    <a:pt x="183" y="500"/>
                    <a:pt x="27" y="490"/>
                    <a:pt x="0" y="373"/>
                  </a:cubicBezTo>
                  <a:cubicBezTo>
                    <a:pt x="16" y="304"/>
                    <a:pt x="35" y="241"/>
                    <a:pt x="36" y="177"/>
                  </a:cubicBezTo>
                  <a:cubicBezTo>
                    <a:pt x="51" y="209"/>
                    <a:pt x="74" y="215"/>
                    <a:pt x="104" y="197"/>
                  </a:cubicBezTo>
                  <a:cubicBezTo>
                    <a:pt x="141" y="175"/>
                    <a:pt x="204" y="102"/>
                    <a:pt x="188" y="57"/>
                  </a:cubicBezTo>
                  <a:cubicBezTo>
                    <a:pt x="139" y="59"/>
                    <a:pt x="127" y="97"/>
                    <a:pt x="84" y="105"/>
                  </a:cubicBezTo>
                  <a:cubicBezTo>
                    <a:pt x="124" y="76"/>
                    <a:pt x="184" y="0"/>
                    <a:pt x="236" y="45"/>
                  </a:cubicBezTo>
                  <a:cubicBezTo>
                    <a:pt x="253" y="161"/>
                    <a:pt x="191" y="231"/>
                    <a:pt x="68" y="221"/>
                  </a:cubicBezTo>
                  <a:cubicBezTo>
                    <a:pt x="64" y="277"/>
                    <a:pt x="19" y="397"/>
                    <a:pt x="96" y="421"/>
                  </a:cubicBezTo>
                  <a:cubicBezTo>
                    <a:pt x="193" y="405"/>
                    <a:pt x="232" y="354"/>
                    <a:pt x="324" y="3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9218613" y="22226"/>
              <a:ext cx="2608263" cy="3416299"/>
            </a:xfrm>
            <a:custGeom>
              <a:avLst/>
              <a:gdLst>
                <a:gd name="T0" fmla="*/ 0 w 696"/>
                <a:gd name="T1" fmla="*/ 739 h 911"/>
                <a:gd name="T2" fmla="*/ 40 w 696"/>
                <a:gd name="T3" fmla="*/ 519 h 911"/>
                <a:gd name="T4" fmla="*/ 60 w 696"/>
                <a:gd name="T5" fmla="*/ 487 h 911"/>
                <a:gd name="T6" fmla="*/ 68 w 696"/>
                <a:gd name="T7" fmla="*/ 435 h 911"/>
                <a:gd name="T8" fmla="*/ 144 w 696"/>
                <a:gd name="T9" fmla="*/ 259 h 911"/>
                <a:gd name="T10" fmla="*/ 120 w 696"/>
                <a:gd name="T11" fmla="*/ 199 h 911"/>
                <a:gd name="T12" fmla="*/ 156 w 696"/>
                <a:gd name="T13" fmla="*/ 199 h 911"/>
                <a:gd name="T14" fmla="*/ 140 w 696"/>
                <a:gd name="T15" fmla="*/ 411 h 911"/>
                <a:gd name="T16" fmla="*/ 64 w 696"/>
                <a:gd name="T17" fmla="*/ 707 h 911"/>
                <a:gd name="T18" fmla="*/ 100 w 696"/>
                <a:gd name="T19" fmla="*/ 839 h 911"/>
                <a:gd name="T20" fmla="*/ 300 w 696"/>
                <a:gd name="T21" fmla="*/ 415 h 911"/>
                <a:gd name="T22" fmla="*/ 260 w 696"/>
                <a:gd name="T23" fmla="*/ 719 h 911"/>
                <a:gd name="T24" fmla="*/ 312 w 696"/>
                <a:gd name="T25" fmla="*/ 687 h 911"/>
                <a:gd name="T26" fmla="*/ 532 w 696"/>
                <a:gd name="T27" fmla="*/ 419 h 911"/>
                <a:gd name="T28" fmla="*/ 620 w 696"/>
                <a:gd name="T29" fmla="*/ 243 h 911"/>
                <a:gd name="T30" fmla="*/ 472 w 696"/>
                <a:gd name="T31" fmla="*/ 367 h 911"/>
                <a:gd name="T32" fmla="*/ 496 w 696"/>
                <a:gd name="T33" fmla="*/ 207 h 911"/>
                <a:gd name="T34" fmla="*/ 504 w 696"/>
                <a:gd name="T35" fmla="*/ 215 h 911"/>
                <a:gd name="T36" fmla="*/ 620 w 696"/>
                <a:gd name="T37" fmla="*/ 31 h 911"/>
                <a:gd name="T38" fmla="*/ 440 w 696"/>
                <a:gd name="T39" fmla="*/ 215 h 911"/>
                <a:gd name="T40" fmla="*/ 380 w 696"/>
                <a:gd name="T41" fmla="*/ 143 h 911"/>
                <a:gd name="T42" fmla="*/ 452 w 696"/>
                <a:gd name="T43" fmla="*/ 3 h 911"/>
                <a:gd name="T44" fmla="*/ 456 w 696"/>
                <a:gd name="T45" fmla="*/ 3 h 911"/>
                <a:gd name="T46" fmla="*/ 460 w 696"/>
                <a:gd name="T47" fmla="*/ 115 h 911"/>
                <a:gd name="T48" fmla="*/ 676 w 696"/>
                <a:gd name="T49" fmla="*/ 11 h 911"/>
                <a:gd name="T50" fmla="*/ 696 w 696"/>
                <a:gd name="T51" fmla="*/ 59 h 911"/>
                <a:gd name="T52" fmla="*/ 556 w 696"/>
                <a:gd name="T53" fmla="*/ 239 h 911"/>
                <a:gd name="T54" fmla="*/ 688 w 696"/>
                <a:gd name="T55" fmla="*/ 279 h 911"/>
                <a:gd name="T56" fmla="*/ 540 w 696"/>
                <a:gd name="T57" fmla="*/ 487 h 911"/>
                <a:gd name="T58" fmla="*/ 428 w 696"/>
                <a:gd name="T59" fmla="*/ 643 h 911"/>
                <a:gd name="T60" fmla="*/ 384 w 696"/>
                <a:gd name="T61" fmla="*/ 687 h 911"/>
                <a:gd name="T62" fmla="*/ 376 w 696"/>
                <a:gd name="T63" fmla="*/ 711 h 911"/>
                <a:gd name="T64" fmla="*/ 344 w 696"/>
                <a:gd name="T65" fmla="*/ 735 h 911"/>
                <a:gd name="T66" fmla="*/ 220 w 696"/>
                <a:gd name="T67" fmla="*/ 795 h 911"/>
                <a:gd name="T68" fmla="*/ 108 w 696"/>
                <a:gd name="T69" fmla="*/ 911 h 911"/>
                <a:gd name="T70" fmla="*/ 100 w 696"/>
                <a:gd name="T71" fmla="*/ 911 h 911"/>
                <a:gd name="T72" fmla="*/ 0 w 696"/>
                <a:gd name="T73" fmla="*/ 755 h 911"/>
                <a:gd name="T74" fmla="*/ 0 w 696"/>
                <a:gd name="T75" fmla="*/ 739 h 911"/>
                <a:gd name="T76" fmla="*/ 240 w 696"/>
                <a:gd name="T77" fmla="*/ 783 h 911"/>
                <a:gd name="T78" fmla="*/ 236 w 696"/>
                <a:gd name="T79" fmla="*/ 731 h 911"/>
                <a:gd name="T80" fmla="*/ 240 w 696"/>
                <a:gd name="T81" fmla="*/ 783 h 911"/>
                <a:gd name="T82" fmla="*/ 256 w 696"/>
                <a:gd name="T83" fmla="*/ 771 h 911"/>
                <a:gd name="T84" fmla="*/ 276 w 696"/>
                <a:gd name="T85" fmla="*/ 787 h 911"/>
                <a:gd name="T86" fmla="*/ 304 w 696"/>
                <a:gd name="T87" fmla="*/ 743 h 911"/>
                <a:gd name="T88" fmla="*/ 256 w 696"/>
                <a:gd name="T89" fmla="*/ 77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6" h="911">
                  <a:moveTo>
                    <a:pt x="0" y="739"/>
                  </a:moveTo>
                  <a:cubicBezTo>
                    <a:pt x="16" y="673"/>
                    <a:pt x="16" y="585"/>
                    <a:pt x="40" y="519"/>
                  </a:cubicBezTo>
                  <a:cubicBezTo>
                    <a:pt x="44" y="508"/>
                    <a:pt x="56" y="499"/>
                    <a:pt x="60" y="487"/>
                  </a:cubicBezTo>
                  <a:cubicBezTo>
                    <a:pt x="66" y="471"/>
                    <a:pt x="62" y="450"/>
                    <a:pt x="68" y="435"/>
                  </a:cubicBezTo>
                  <a:cubicBezTo>
                    <a:pt x="89" y="382"/>
                    <a:pt x="145" y="322"/>
                    <a:pt x="144" y="259"/>
                  </a:cubicBezTo>
                  <a:cubicBezTo>
                    <a:pt x="120" y="260"/>
                    <a:pt x="127" y="225"/>
                    <a:pt x="120" y="199"/>
                  </a:cubicBezTo>
                  <a:cubicBezTo>
                    <a:pt x="130" y="212"/>
                    <a:pt x="145" y="205"/>
                    <a:pt x="156" y="199"/>
                  </a:cubicBezTo>
                  <a:cubicBezTo>
                    <a:pt x="235" y="249"/>
                    <a:pt x="196" y="364"/>
                    <a:pt x="140" y="411"/>
                  </a:cubicBezTo>
                  <a:cubicBezTo>
                    <a:pt x="104" y="484"/>
                    <a:pt x="66" y="599"/>
                    <a:pt x="64" y="707"/>
                  </a:cubicBezTo>
                  <a:cubicBezTo>
                    <a:pt x="64" y="751"/>
                    <a:pt x="71" y="811"/>
                    <a:pt x="100" y="839"/>
                  </a:cubicBezTo>
                  <a:cubicBezTo>
                    <a:pt x="198" y="728"/>
                    <a:pt x="223" y="546"/>
                    <a:pt x="300" y="415"/>
                  </a:cubicBezTo>
                  <a:cubicBezTo>
                    <a:pt x="276" y="509"/>
                    <a:pt x="240" y="625"/>
                    <a:pt x="260" y="719"/>
                  </a:cubicBezTo>
                  <a:cubicBezTo>
                    <a:pt x="280" y="711"/>
                    <a:pt x="286" y="689"/>
                    <a:pt x="312" y="687"/>
                  </a:cubicBezTo>
                  <a:cubicBezTo>
                    <a:pt x="379" y="598"/>
                    <a:pt x="471" y="519"/>
                    <a:pt x="532" y="419"/>
                  </a:cubicBezTo>
                  <a:cubicBezTo>
                    <a:pt x="566" y="364"/>
                    <a:pt x="615" y="311"/>
                    <a:pt x="620" y="243"/>
                  </a:cubicBezTo>
                  <a:cubicBezTo>
                    <a:pt x="552" y="265"/>
                    <a:pt x="525" y="329"/>
                    <a:pt x="472" y="367"/>
                  </a:cubicBezTo>
                  <a:cubicBezTo>
                    <a:pt x="411" y="302"/>
                    <a:pt x="490" y="262"/>
                    <a:pt x="496" y="207"/>
                  </a:cubicBezTo>
                  <a:cubicBezTo>
                    <a:pt x="495" y="214"/>
                    <a:pt x="499" y="215"/>
                    <a:pt x="504" y="215"/>
                  </a:cubicBezTo>
                  <a:cubicBezTo>
                    <a:pt x="533" y="144"/>
                    <a:pt x="594" y="105"/>
                    <a:pt x="620" y="31"/>
                  </a:cubicBezTo>
                  <a:cubicBezTo>
                    <a:pt x="535" y="67"/>
                    <a:pt x="482" y="135"/>
                    <a:pt x="440" y="215"/>
                  </a:cubicBezTo>
                  <a:cubicBezTo>
                    <a:pt x="398" y="213"/>
                    <a:pt x="397" y="171"/>
                    <a:pt x="380" y="143"/>
                  </a:cubicBezTo>
                  <a:cubicBezTo>
                    <a:pt x="407" y="99"/>
                    <a:pt x="414" y="36"/>
                    <a:pt x="452" y="3"/>
                  </a:cubicBezTo>
                  <a:cubicBezTo>
                    <a:pt x="454" y="3"/>
                    <a:pt x="455" y="3"/>
                    <a:pt x="456" y="3"/>
                  </a:cubicBezTo>
                  <a:cubicBezTo>
                    <a:pt x="482" y="41"/>
                    <a:pt x="475" y="71"/>
                    <a:pt x="460" y="115"/>
                  </a:cubicBezTo>
                  <a:cubicBezTo>
                    <a:pt x="533" y="99"/>
                    <a:pt x="577" y="0"/>
                    <a:pt x="676" y="11"/>
                  </a:cubicBezTo>
                  <a:cubicBezTo>
                    <a:pt x="686" y="24"/>
                    <a:pt x="687" y="46"/>
                    <a:pt x="696" y="59"/>
                  </a:cubicBezTo>
                  <a:cubicBezTo>
                    <a:pt x="644" y="113"/>
                    <a:pt x="589" y="165"/>
                    <a:pt x="556" y="239"/>
                  </a:cubicBezTo>
                  <a:cubicBezTo>
                    <a:pt x="608" y="218"/>
                    <a:pt x="683" y="214"/>
                    <a:pt x="688" y="279"/>
                  </a:cubicBezTo>
                  <a:cubicBezTo>
                    <a:pt x="654" y="348"/>
                    <a:pt x="595" y="414"/>
                    <a:pt x="540" y="487"/>
                  </a:cubicBezTo>
                  <a:cubicBezTo>
                    <a:pt x="502" y="539"/>
                    <a:pt x="470" y="592"/>
                    <a:pt x="428" y="643"/>
                  </a:cubicBezTo>
                  <a:cubicBezTo>
                    <a:pt x="416" y="659"/>
                    <a:pt x="395" y="672"/>
                    <a:pt x="384" y="687"/>
                  </a:cubicBezTo>
                  <a:cubicBezTo>
                    <a:pt x="380" y="694"/>
                    <a:pt x="381" y="705"/>
                    <a:pt x="376" y="711"/>
                  </a:cubicBezTo>
                  <a:cubicBezTo>
                    <a:pt x="371" y="717"/>
                    <a:pt x="355" y="723"/>
                    <a:pt x="344" y="735"/>
                  </a:cubicBezTo>
                  <a:cubicBezTo>
                    <a:pt x="309" y="774"/>
                    <a:pt x="278" y="829"/>
                    <a:pt x="220" y="795"/>
                  </a:cubicBezTo>
                  <a:cubicBezTo>
                    <a:pt x="188" y="838"/>
                    <a:pt x="184" y="910"/>
                    <a:pt x="108" y="911"/>
                  </a:cubicBezTo>
                  <a:cubicBezTo>
                    <a:pt x="106" y="911"/>
                    <a:pt x="103" y="911"/>
                    <a:pt x="100" y="911"/>
                  </a:cubicBezTo>
                  <a:cubicBezTo>
                    <a:pt x="22" y="904"/>
                    <a:pt x="3" y="838"/>
                    <a:pt x="0" y="755"/>
                  </a:cubicBezTo>
                  <a:cubicBezTo>
                    <a:pt x="0" y="750"/>
                    <a:pt x="0" y="744"/>
                    <a:pt x="0" y="739"/>
                  </a:cubicBezTo>
                  <a:close/>
                  <a:moveTo>
                    <a:pt x="240" y="783"/>
                  </a:moveTo>
                  <a:cubicBezTo>
                    <a:pt x="257" y="774"/>
                    <a:pt x="252" y="735"/>
                    <a:pt x="236" y="731"/>
                  </a:cubicBezTo>
                  <a:cubicBezTo>
                    <a:pt x="228" y="746"/>
                    <a:pt x="216" y="778"/>
                    <a:pt x="240" y="783"/>
                  </a:cubicBezTo>
                  <a:close/>
                  <a:moveTo>
                    <a:pt x="256" y="771"/>
                  </a:moveTo>
                  <a:cubicBezTo>
                    <a:pt x="265" y="774"/>
                    <a:pt x="265" y="786"/>
                    <a:pt x="276" y="787"/>
                  </a:cubicBezTo>
                  <a:cubicBezTo>
                    <a:pt x="289" y="777"/>
                    <a:pt x="312" y="761"/>
                    <a:pt x="304" y="743"/>
                  </a:cubicBezTo>
                  <a:cubicBezTo>
                    <a:pt x="282" y="746"/>
                    <a:pt x="260" y="749"/>
                    <a:pt x="256" y="7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3063906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8941" y1="69715" x2="88626" y2="80793"/>
                        <a14:foregroundMark x1="87950" y1="69106" x2="98986" y2="73780"/>
                        <a14:foregroundMark x1="28604" y1="67988" x2="901" y2="91870"/>
                        <a14:foregroundMark x1="60248" y1="58028" x2="44144" y2="75508"/>
                        <a14:foregroundMark x1="61486" y1="58638" x2="42793" y2="79573"/>
                        <a14:foregroundMark x1="74437" y1="76728" x2="64752" y2="88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2" r="1" b="12983"/>
          <a:stretch/>
        </p:blipFill>
        <p:spPr bwMode="auto">
          <a:xfrm flipH="1">
            <a:off x="766612" y="2780928"/>
            <a:ext cx="2219943" cy="2244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52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73394" y="4898738"/>
            <a:ext cx="1748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>
                <a:latin typeface="DFPPOP2W9-B5" pitchFamily="82" charset="-120"/>
                <a:ea typeface="DFPPOP2W9-B5" pitchFamily="82" charset="-120"/>
              </a:rPr>
              <a:t>SU QIN</a:t>
            </a:r>
            <a:endParaRPr lang="zh-CN" altLang="en-US" sz="3200" dirty="0">
              <a:latin typeface="DFPPOP2W9-B5" pitchFamily="82" charset="-120"/>
              <a:ea typeface="DFPPOP2W9-B5" pitchFamily="82" charset="-12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20" name="矩形 19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57531" y="2867204"/>
            <a:ext cx="861774" cy="18431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n-ea"/>
              </a:rPr>
              <a:t>纵横家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15716" y="3335973"/>
            <a:ext cx="1415772" cy="2147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 dirty="0" smtClean="0">
                <a:solidFill>
                  <a:srgbClr val="C00000"/>
                </a:solidFill>
                <a:latin typeface="叶根友行书繁" pitchFamily="2" charset="-122"/>
                <a:ea typeface="叶根友行书繁" pitchFamily="2" charset="-122"/>
              </a:rPr>
              <a:t>苏</a:t>
            </a:r>
            <a:r>
              <a:rPr lang="zh-CN" altLang="en-US" sz="6600" dirty="0" smtClean="0">
                <a:solidFill>
                  <a:srgbClr val="C00000"/>
                </a:solidFill>
                <a:latin typeface="叶根友行书繁" pitchFamily="2" charset="-122"/>
                <a:ea typeface="叶根友行书繁" pitchFamily="2" charset="-122"/>
              </a:rPr>
              <a:t>秦</a:t>
            </a:r>
            <a:endParaRPr lang="zh-CN" altLang="en-US" sz="6600" dirty="0">
              <a:solidFill>
                <a:srgbClr val="C00000"/>
              </a:solidFill>
              <a:latin typeface="叶根友行书繁" pitchFamily="2" charset="-122"/>
              <a:ea typeface="叶根友行书繁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181128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629022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8249154" y="732446"/>
            <a:ext cx="1291078" cy="1811041"/>
            <a:chOff x="10412413" y="1047750"/>
            <a:chExt cx="3133726" cy="4395788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1071226" y="1314450"/>
              <a:ext cx="439738" cy="438150"/>
            </a:xfrm>
            <a:custGeom>
              <a:avLst/>
              <a:gdLst>
                <a:gd name="T0" fmla="*/ 11 w 117"/>
                <a:gd name="T1" fmla="*/ 0 h 117"/>
                <a:gd name="T2" fmla="*/ 105 w 117"/>
                <a:gd name="T3" fmla="*/ 109 h 117"/>
                <a:gd name="T4" fmla="*/ 11 w 117"/>
                <a:gd name="T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17">
                  <a:moveTo>
                    <a:pt x="11" y="0"/>
                  </a:moveTo>
                  <a:cubicBezTo>
                    <a:pt x="65" y="9"/>
                    <a:pt x="117" y="58"/>
                    <a:pt x="105" y="109"/>
                  </a:cubicBezTo>
                  <a:cubicBezTo>
                    <a:pt x="59" y="117"/>
                    <a:pt x="0" y="7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2050713" y="1243013"/>
              <a:ext cx="382588" cy="566738"/>
            </a:xfrm>
            <a:custGeom>
              <a:avLst/>
              <a:gdLst>
                <a:gd name="T0" fmla="*/ 102 w 102"/>
                <a:gd name="T1" fmla="*/ 34 h 151"/>
                <a:gd name="T2" fmla="*/ 24 w 102"/>
                <a:gd name="T3" fmla="*/ 151 h 151"/>
                <a:gd name="T4" fmla="*/ 0 w 102"/>
                <a:gd name="T5" fmla="*/ 34 h 151"/>
                <a:gd name="T6" fmla="*/ 102 w 102"/>
                <a:gd name="T7" fmla="*/ 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51">
                  <a:moveTo>
                    <a:pt x="102" y="34"/>
                  </a:moveTo>
                  <a:cubicBezTo>
                    <a:pt x="87" y="84"/>
                    <a:pt x="74" y="137"/>
                    <a:pt x="24" y="151"/>
                  </a:cubicBezTo>
                  <a:cubicBezTo>
                    <a:pt x="33" y="96"/>
                    <a:pt x="47" y="57"/>
                    <a:pt x="0" y="34"/>
                  </a:cubicBezTo>
                  <a:cubicBezTo>
                    <a:pt x="16" y="0"/>
                    <a:pt x="79" y="26"/>
                    <a:pt x="10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2563476" y="1404938"/>
              <a:ext cx="982663" cy="611188"/>
            </a:xfrm>
            <a:custGeom>
              <a:avLst/>
              <a:gdLst>
                <a:gd name="T0" fmla="*/ 262 w 262"/>
                <a:gd name="T1" fmla="*/ 61 h 163"/>
                <a:gd name="T2" fmla="*/ 262 w 262"/>
                <a:gd name="T3" fmla="*/ 85 h 163"/>
                <a:gd name="T4" fmla="*/ 27 w 262"/>
                <a:gd name="T5" fmla="*/ 163 h 163"/>
                <a:gd name="T6" fmla="*/ 4 w 262"/>
                <a:gd name="T7" fmla="*/ 93 h 163"/>
                <a:gd name="T8" fmla="*/ 262 w 262"/>
                <a:gd name="T9" fmla="*/ 6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63">
                  <a:moveTo>
                    <a:pt x="262" y="61"/>
                  </a:moveTo>
                  <a:cubicBezTo>
                    <a:pt x="262" y="69"/>
                    <a:pt x="262" y="77"/>
                    <a:pt x="262" y="85"/>
                  </a:cubicBezTo>
                  <a:cubicBezTo>
                    <a:pt x="206" y="133"/>
                    <a:pt x="102" y="133"/>
                    <a:pt x="27" y="163"/>
                  </a:cubicBezTo>
                  <a:cubicBezTo>
                    <a:pt x="4" y="155"/>
                    <a:pt x="0" y="128"/>
                    <a:pt x="4" y="93"/>
                  </a:cubicBezTo>
                  <a:cubicBezTo>
                    <a:pt x="97" y="95"/>
                    <a:pt x="183" y="0"/>
                    <a:pt x="262" y="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412413" y="1763713"/>
              <a:ext cx="1435100" cy="627063"/>
            </a:xfrm>
            <a:custGeom>
              <a:avLst/>
              <a:gdLst>
                <a:gd name="T0" fmla="*/ 0 w 383"/>
                <a:gd name="T1" fmla="*/ 145 h 167"/>
                <a:gd name="T2" fmla="*/ 0 w 383"/>
                <a:gd name="T3" fmla="*/ 129 h 167"/>
                <a:gd name="T4" fmla="*/ 383 w 383"/>
                <a:gd name="T5" fmla="*/ 12 h 167"/>
                <a:gd name="T6" fmla="*/ 0 w 383"/>
                <a:gd name="T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3" h="167">
                  <a:moveTo>
                    <a:pt x="0" y="145"/>
                  </a:moveTo>
                  <a:cubicBezTo>
                    <a:pt x="0" y="140"/>
                    <a:pt x="0" y="135"/>
                    <a:pt x="0" y="129"/>
                  </a:cubicBezTo>
                  <a:cubicBezTo>
                    <a:pt x="138" y="108"/>
                    <a:pt x="262" y="0"/>
                    <a:pt x="383" y="12"/>
                  </a:cubicBezTo>
                  <a:cubicBezTo>
                    <a:pt x="298" y="92"/>
                    <a:pt x="135" y="167"/>
                    <a:pt x="0" y="1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2658726" y="2192338"/>
              <a:ext cx="265113" cy="322263"/>
            </a:xfrm>
            <a:custGeom>
              <a:avLst/>
              <a:gdLst>
                <a:gd name="T0" fmla="*/ 2 w 71"/>
                <a:gd name="T1" fmla="*/ 0 h 86"/>
                <a:gd name="T2" fmla="*/ 57 w 71"/>
                <a:gd name="T3" fmla="*/ 70 h 86"/>
                <a:gd name="T4" fmla="*/ 2 w 71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86">
                  <a:moveTo>
                    <a:pt x="2" y="0"/>
                  </a:moveTo>
                  <a:cubicBezTo>
                    <a:pt x="18" y="24"/>
                    <a:pt x="71" y="42"/>
                    <a:pt x="57" y="70"/>
                  </a:cubicBezTo>
                  <a:cubicBezTo>
                    <a:pt x="27" y="86"/>
                    <a:pt x="0" y="4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10850563" y="2454275"/>
              <a:ext cx="176213" cy="292100"/>
            </a:xfrm>
            <a:custGeom>
              <a:avLst/>
              <a:gdLst>
                <a:gd name="T0" fmla="*/ 0 w 47"/>
                <a:gd name="T1" fmla="*/ 0 h 78"/>
                <a:gd name="T2" fmla="*/ 47 w 47"/>
                <a:gd name="T3" fmla="*/ 78 h 78"/>
                <a:gd name="T4" fmla="*/ 0 w 47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78">
                  <a:moveTo>
                    <a:pt x="0" y="0"/>
                  </a:moveTo>
                  <a:cubicBezTo>
                    <a:pt x="26" y="16"/>
                    <a:pt x="40" y="44"/>
                    <a:pt x="47" y="78"/>
                  </a:cubicBezTo>
                  <a:cubicBezTo>
                    <a:pt x="21" y="63"/>
                    <a:pt x="6" y="3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2642851" y="1047750"/>
              <a:ext cx="585788" cy="528638"/>
            </a:xfrm>
            <a:custGeom>
              <a:avLst/>
              <a:gdLst>
                <a:gd name="T0" fmla="*/ 30 w 156"/>
                <a:gd name="T1" fmla="*/ 0 h 141"/>
                <a:gd name="T2" fmla="*/ 77 w 156"/>
                <a:gd name="T3" fmla="*/ 0 h 141"/>
                <a:gd name="T4" fmla="*/ 155 w 156"/>
                <a:gd name="T5" fmla="*/ 71 h 141"/>
                <a:gd name="T6" fmla="*/ 30 w 156"/>
                <a:gd name="T7" fmla="*/ 141 h 141"/>
                <a:gd name="T8" fmla="*/ 77 w 156"/>
                <a:gd name="T9" fmla="*/ 63 h 141"/>
                <a:gd name="T10" fmla="*/ 30 w 156"/>
                <a:gd name="T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41">
                  <a:moveTo>
                    <a:pt x="30" y="0"/>
                  </a:moveTo>
                  <a:cubicBezTo>
                    <a:pt x="45" y="0"/>
                    <a:pt x="61" y="0"/>
                    <a:pt x="77" y="0"/>
                  </a:cubicBezTo>
                  <a:cubicBezTo>
                    <a:pt x="100" y="26"/>
                    <a:pt x="156" y="20"/>
                    <a:pt x="155" y="71"/>
                  </a:cubicBezTo>
                  <a:cubicBezTo>
                    <a:pt x="138" y="119"/>
                    <a:pt x="63" y="109"/>
                    <a:pt x="30" y="141"/>
                  </a:cubicBezTo>
                  <a:cubicBezTo>
                    <a:pt x="38" y="107"/>
                    <a:pt x="74" y="102"/>
                    <a:pt x="77" y="63"/>
                  </a:cubicBezTo>
                  <a:cubicBezTo>
                    <a:pt x="67" y="37"/>
                    <a:pt x="0" y="16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10412413" y="1835150"/>
              <a:ext cx="3062288" cy="3608388"/>
            </a:xfrm>
            <a:custGeom>
              <a:avLst/>
              <a:gdLst>
                <a:gd name="T0" fmla="*/ 711 w 817"/>
                <a:gd name="T1" fmla="*/ 962 h 962"/>
                <a:gd name="T2" fmla="*/ 695 w 817"/>
                <a:gd name="T3" fmla="*/ 962 h 962"/>
                <a:gd name="T4" fmla="*/ 679 w 817"/>
                <a:gd name="T5" fmla="*/ 392 h 962"/>
                <a:gd name="T6" fmla="*/ 562 w 817"/>
                <a:gd name="T7" fmla="*/ 368 h 962"/>
                <a:gd name="T8" fmla="*/ 687 w 817"/>
                <a:gd name="T9" fmla="*/ 282 h 962"/>
                <a:gd name="T10" fmla="*/ 515 w 817"/>
                <a:gd name="T11" fmla="*/ 290 h 962"/>
                <a:gd name="T12" fmla="*/ 422 w 817"/>
                <a:gd name="T13" fmla="*/ 540 h 962"/>
                <a:gd name="T14" fmla="*/ 383 w 817"/>
                <a:gd name="T15" fmla="*/ 462 h 962"/>
                <a:gd name="T16" fmla="*/ 429 w 817"/>
                <a:gd name="T17" fmla="*/ 329 h 962"/>
                <a:gd name="T18" fmla="*/ 359 w 817"/>
                <a:gd name="T19" fmla="*/ 173 h 962"/>
                <a:gd name="T20" fmla="*/ 297 w 817"/>
                <a:gd name="T21" fmla="*/ 142 h 962"/>
                <a:gd name="T22" fmla="*/ 219 w 817"/>
                <a:gd name="T23" fmla="*/ 282 h 962"/>
                <a:gd name="T24" fmla="*/ 304 w 817"/>
                <a:gd name="T25" fmla="*/ 267 h 962"/>
                <a:gd name="T26" fmla="*/ 211 w 817"/>
                <a:gd name="T27" fmla="*/ 345 h 962"/>
                <a:gd name="T28" fmla="*/ 226 w 817"/>
                <a:gd name="T29" fmla="*/ 431 h 962"/>
                <a:gd name="T30" fmla="*/ 281 w 817"/>
                <a:gd name="T31" fmla="*/ 384 h 962"/>
                <a:gd name="T32" fmla="*/ 320 w 817"/>
                <a:gd name="T33" fmla="*/ 407 h 962"/>
                <a:gd name="T34" fmla="*/ 211 w 817"/>
                <a:gd name="T35" fmla="*/ 470 h 962"/>
                <a:gd name="T36" fmla="*/ 94 w 817"/>
                <a:gd name="T37" fmla="*/ 727 h 962"/>
                <a:gd name="T38" fmla="*/ 187 w 817"/>
                <a:gd name="T39" fmla="*/ 493 h 962"/>
                <a:gd name="T40" fmla="*/ 0 w 817"/>
                <a:gd name="T41" fmla="*/ 532 h 962"/>
                <a:gd name="T42" fmla="*/ 0 w 817"/>
                <a:gd name="T43" fmla="*/ 517 h 962"/>
                <a:gd name="T44" fmla="*/ 195 w 817"/>
                <a:gd name="T45" fmla="*/ 454 h 962"/>
                <a:gd name="T46" fmla="*/ 187 w 817"/>
                <a:gd name="T47" fmla="*/ 353 h 962"/>
                <a:gd name="T48" fmla="*/ 101 w 817"/>
                <a:gd name="T49" fmla="*/ 353 h 962"/>
                <a:gd name="T50" fmla="*/ 273 w 817"/>
                <a:gd name="T51" fmla="*/ 103 h 962"/>
                <a:gd name="T52" fmla="*/ 328 w 817"/>
                <a:gd name="T53" fmla="*/ 134 h 962"/>
                <a:gd name="T54" fmla="*/ 539 w 817"/>
                <a:gd name="T55" fmla="*/ 87 h 962"/>
                <a:gd name="T56" fmla="*/ 406 w 817"/>
                <a:gd name="T57" fmla="*/ 235 h 962"/>
                <a:gd name="T58" fmla="*/ 508 w 817"/>
                <a:gd name="T59" fmla="*/ 282 h 962"/>
                <a:gd name="T60" fmla="*/ 742 w 817"/>
                <a:gd name="T61" fmla="*/ 79 h 962"/>
                <a:gd name="T62" fmla="*/ 781 w 817"/>
                <a:gd name="T63" fmla="*/ 95 h 962"/>
                <a:gd name="T64" fmla="*/ 711 w 817"/>
                <a:gd name="T65" fmla="*/ 181 h 962"/>
                <a:gd name="T66" fmla="*/ 789 w 817"/>
                <a:gd name="T67" fmla="*/ 228 h 962"/>
                <a:gd name="T68" fmla="*/ 726 w 817"/>
                <a:gd name="T69" fmla="*/ 290 h 962"/>
                <a:gd name="T70" fmla="*/ 812 w 817"/>
                <a:gd name="T71" fmla="*/ 345 h 962"/>
                <a:gd name="T72" fmla="*/ 742 w 817"/>
                <a:gd name="T73" fmla="*/ 376 h 962"/>
                <a:gd name="T74" fmla="*/ 711 w 817"/>
                <a:gd name="T75" fmla="*/ 962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7" h="962">
                  <a:moveTo>
                    <a:pt x="711" y="962"/>
                  </a:moveTo>
                  <a:cubicBezTo>
                    <a:pt x="705" y="962"/>
                    <a:pt x="700" y="962"/>
                    <a:pt x="695" y="962"/>
                  </a:cubicBezTo>
                  <a:cubicBezTo>
                    <a:pt x="705" y="773"/>
                    <a:pt x="714" y="560"/>
                    <a:pt x="679" y="392"/>
                  </a:cubicBezTo>
                  <a:cubicBezTo>
                    <a:pt x="642" y="393"/>
                    <a:pt x="564" y="421"/>
                    <a:pt x="562" y="368"/>
                  </a:cubicBezTo>
                  <a:cubicBezTo>
                    <a:pt x="622" y="358"/>
                    <a:pt x="679" y="345"/>
                    <a:pt x="687" y="282"/>
                  </a:cubicBezTo>
                  <a:cubicBezTo>
                    <a:pt x="635" y="261"/>
                    <a:pt x="586" y="305"/>
                    <a:pt x="515" y="290"/>
                  </a:cubicBezTo>
                  <a:cubicBezTo>
                    <a:pt x="468" y="357"/>
                    <a:pt x="491" y="495"/>
                    <a:pt x="422" y="540"/>
                  </a:cubicBezTo>
                  <a:cubicBezTo>
                    <a:pt x="400" y="523"/>
                    <a:pt x="401" y="483"/>
                    <a:pt x="383" y="462"/>
                  </a:cubicBezTo>
                  <a:cubicBezTo>
                    <a:pt x="409" y="429"/>
                    <a:pt x="440" y="399"/>
                    <a:pt x="429" y="329"/>
                  </a:cubicBezTo>
                  <a:cubicBezTo>
                    <a:pt x="389" y="294"/>
                    <a:pt x="351" y="256"/>
                    <a:pt x="359" y="173"/>
                  </a:cubicBezTo>
                  <a:cubicBezTo>
                    <a:pt x="340" y="161"/>
                    <a:pt x="321" y="149"/>
                    <a:pt x="297" y="142"/>
                  </a:cubicBezTo>
                  <a:cubicBezTo>
                    <a:pt x="273" y="191"/>
                    <a:pt x="226" y="217"/>
                    <a:pt x="219" y="282"/>
                  </a:cubicBezTo>
                  <a:cubicBezTo>
                    <a:pt x="267" y="294"/>
                    <a:pt x="261" y="243"/>
                    <a:pt x="304" y="267"/>
                  </a:cubicBezTo>
                  <a:cubicBezTo>
                    <a:pt x="277" y="297"/>
                    <a:pt x="248" y="325"/>
                    <a:pt x="211" y="345"/>
                  </a:cubicBezTo>
                  <a:cubicBezTo>
                    <a:pt x="219" y="371"/>
                    <a:pt x="194" y="430"/>
                    <a:pt x="226" y="431"/>
                  </a:cubicBezTo>
                  <a:cubicBezTo>
                    <a:pt x="273" y="443"/>
                    <a:pt x="251" y="388"/>
                    <a:pt x="281" y="384"/>
                  </a:cubicBezTo>
                  <a:cubicBezTo>
                    <a:pt x="293" y="393"/>
                    <a:pt x="313" y="394"/>
                    <a:pt x="320" y="407"/>
                  </a:cubicBezTo>
                  <a:cubicBezTo>
                    <a:pt x="296" y="441"/>
                    <a:pt x="248" y="450"/>
                    <a:pt x="211" y="470"/>
                  </a:cubicBezTo>
                  <a:cubicBezTo>
                    <a:pt x="205" y="583"/>
                    <a:pt x="192" y="732"/>
                    <a:pt x="94" y="727"/>
                  </a:cubicBezTo>
                  <a:cubicBezTo>
                    <a:pt x="150" y="679"/>
                    <a:pt x="213" y="599"/>
                    <a:pt x="187" y="493"/>
                  </a:cubicBezTo>
                  <a:cubicBezTo>
                    <a:pt x="115" y="492"/>
                    <a:pt x="64" y="551"/>
                    <a:pt x="0" y="532"/>
                  </a:cubicBezTo>
                  <a:cubicBezTo>
                    <a:pt x="0" y="527"/>
                    <a:pt x="0" y="522"/>
                    <a:pt x="0" y="517"/>
                  </a:cubicBezTo>
                  <a:cubicBezTo>
                    <a:pt x="98" y="514"/>
                    <a:pt x="121" y="483"/>
                    <a:pt x="195" y="454"/>
                  </a:cubicBezTo>
                  <a:cubicBezTo>
                    <a:pt x="201" y="416"/>
                    <a:pt x="201" y="388"/>
                    <a:pt x="187" y="353"/>
                  </a:cubicBezTo>
                  <a:cubicBezTo>
                    <a:pt x="154" y="338"/>
                    <a:pt x="124" y="368"/>
                    <a:pt x="101" y="353"/>
                  </a:cubicBezTo>
                  <a:cubicBezTo>
                    <a:pt x="211" y="322"/>
                    <a:pt x="214" y="184"/>
                    <a:pt x="273" y="103"/>
                  </a:cubicBezTo>
                  <a:cubicBezTo>
                    <a:pt x="292" y="113"/>
                    <a:pt x="296" y="137"/>
                    <a:pt x="328" y="134"/>
                  </a:cubicBezTo>
                  <a:cubicBezTo>
                    <a:pt x="395" y="120"/>
                    <a:pt x="491" y="0"/>
                    <a:pt x="539" y="87"/>
                  </a:cubicBezTo>
                  <a:cubicBezTo>
                    <a:pt x="506" y="144"/>
                    <a:pt x="400" y="166"/>
                    <a:pt x="406" y="235"/>
                  </a:cubicBezTo>
                  <a:cubicBezTo>
                    <a:pt x="438" y="253"/>
                    <a:pt x="467" y="273"/>
                    <a:pt x="508" y="282"/>
                  </a:cubicBezTo>
                  <a:cubicBezTo>
                    <a:pt x="644" y="273"/>
                    <a:pt x="666" y="149"/>
                    <a:pt x="742" y="79"/>
                  </a:cubicBezTo>
                  <a:cubicBezTo>
                    <a:pt x="757" y="83"/>
                    <a:pt x="762" y="96"/>
                    <a:pt x="781" y="95"/>
                  </a:cubicBezTo>
                  <a:cubicBezTo>
                    <a:pt x="761" y="127"/>
                    <a:pt x="720" y="138"/>
                    <a:pt x="711" y="181"/>
                  </a:cubicBezTo>
                  <a:cubicBezTo>
                    <a:pt x="738" y="195"/>
                    <a:pt x="781" y="193"/>
                    <a:pt x="789" y="228"/>
                  </a:cubicBezTo>
                  <a:cubicBezTo>
                    <a:pt x="767" y="247"/>
                    <a:pt x="718" y="240"/>
                    <a:pt x="726" y="290"/>
                  </a:cubicBezTo>
                  <a:cubicBezTo>
                    <a:pt x="743" y="320"/>
                    <a:pt x="816" y="294"/>
                    <a:pt x="812" y="345"/>
                  </a:cubicBezTo>
                  <a:cubicBezTo>
                    <a:pt x="800" y="367"/>
                    <a:pt x="764" y="364"/>
                    <a:pt x="742" y="376"/>
                  </a:cubicBezTo>
                  <a:cubicBezTo>
                    <a:pt x="727" y="583"/>
                    <a:pt x="817" y="775"/>
                    <a:pt x="711" y="9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4704502" y="1557338"/>
            <a:ext cx="3508653" cy="310790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縱者，合眾弱以攻”強者也；橫者，事一強以攻眾弱也。知大局，善揣摩，通辯辭，會機變，全智勇，長謀略，能決斷。</a:t>
            </a:r>
            <a:endParaRPr lang="en-US" altLang="zh-CN" sz="2400" dirty="0" smtClean="0">
              <a:latin typeface="TypeLand.com 康熙字典體 試用版" pitchFamily="50" charset="-120"/>
              <a:ea typeface="TypeLand.com 康熙字典體 試用版" pitchFamily="50" charset="-12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                 </a:t>
            </a: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韓非子語</a:t>
            </a:r>
            <a:endParaRPr lang="en-US" altLang="zh-CN" sz="2400" dirty="0">
              <a:latin typeface="TypeLand.com 康熙字典體 試用版" pitchFamily="50" charset="-120"/>
              <a:ea typeface="TypeLand.com 康熙字典體 試用版" pitchFamily="50" charset="-12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 </a:t>
            </a:r>
            <a:endParaRPr lang="zh-CN" altLang="en-US" sz="2400" dirty="0">
              <a:latin typeface="TypeLand.com 康熙字典體 試用版" pitchFamily="50" charset="-120"/>
              <a:ea typeface="TypeLand.com 康熙字典體 試用版" pitchFamily="50" charset="-120"/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6918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47" t="-4135" r="820" b="34838"/>
          <a:stretch/>
        </p:blipFill>
        <p:spPr bwMode="auto">
          <a:xfrm>
            <a:off x="916283" y="2541058"/>
            <a:ext cx="2232025" cy="247226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52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31310" y="4898738"/>
            <a:ext cx="219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>
                <a:latin typeface="DFPPOP2W9-B5" pitchFamily="82" charset="-120"/>
                <a:ea typeface="DFPPOP2W9-B5" pitchFamily="82" charset="-120"/>
              </a:rPr>
              <a:t>ZOU YAN</a:t>
            </a:r>
            <a:endParaRPr lang="zh-CN" altLang="en-US" sz="3200" dirty="0">
              <a:latin typeface="DFPPOP2W9-B5" pitchFamily="82" charset="-120"/>
              <a:ea typeface="DFPPOP2W9-B5" pitchFamily="82" charset="-12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20" name="矩形 19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80109" y="2891393"/>
            <a:ext cx="861774" cy="18431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阴阳家</a:t>
            </a:r>
            <a:endParaRPr lang="zh-CN" altLang="en-US" sz="4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5716" y="3441700"/>
            <a:ext cx="1415772" cy="20418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 dirty="0" smtClean="0">
                <a:solidFill>
                  <a:srgbClr val="C00000"/>
                </a:solidFill>
                <a:latin typeface="叶根友行书繁" pitchFamily="2" charset="-122"/>
                <a:ea typeface="叶根友行书繁" pitchFamily="2" charset="-122"/>
              </a:rPr>
              <a:t>邹</a:t>
            </a:r>
            <a:r>
              <a:rPr lang="zh-CN" altLang="en-US" sz="6600" dirty="0" smtClean="0">
                <a:solidFill>
                  <a:srgbClr val="C00000"/>
                </a:solidFill>
                <a:latin typeface="叶根友行书繁" pitchFamily="2" charset="-122"/>
                <a:ea typeface="叶根友行书繁" pitchFamily="2" charset="-122"/>
              </a:rPr>
              <a:t>衍</a:t>
            </a:r>
            <a:endParaRPr lang="zh-CN" altLang="en-US" sz="6600" dirty="0">
              <a:solidFill>
                <a:srgbClr val="C00000"/>
              </a:solidFill>
              <a:latin typeface="叶根友行书繁" pitchFamily="2" charset="-122"/>
              <a:ea typeface="叶根友行书繁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181128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629022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612827" y="1527547"/>
            <a:ext cx="4616648" cy="32184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陰陽家，是中國東周戰國中期主要學派之一。以提倡陰陽五行學說為宗旨，故名陰陽家，又稱“陰陽五行家”或“五行家”。司馬談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《</a:t>
            </a: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論六家要旨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》</a:t>
            </a: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列“陰陽家”為六大學派之首。</a:t>
            </a:r>
            <a:endParaRPr lang="zh-CN" altLang="en-US" sz="2400" dirty="0">
              <a:latin typeface="TypeLand.com 康熙字典體 試用版" pitchFamily="50" charset="-120"/>
              <a:ea typeface="TypeLand.com 康熙字典體 試用版" pitchFamily="50" charset="-12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7000" l="1250" r="100000">
                        <a14:foregroundMark x1="77500" y1="55500" x2="36875" y2="70500"/>
                        <a14:foregroundMark x1="30625" y1="56500" x2="73750" y2="79000"/>
                        <a14:foregroundMark x1="40625" y1="46000" x2="60625" y2="65500"/>
                        <a14:foregroundMark x1="31875" y1="49000" x2="21875" y2="68500"/>
                        <a14:foregroundMark x1="23125" y1="52500" x2="10625" y2="65000"/>
                        <a14:foregroundMark x1="27500" y1="66000" x2="61875" y2="87000"/>
                        <a14:foregroundMark x1="68750" y1="65000" x2="83750" y2="80000"/>
                        <a14:foregroundMark x1="76250" y1="51000" x2="97500" y2="76000"/>
                        <a14:backgroundMark x1="21250" y1="40000" x2="0" y2="11500"/>
                        <a14:backgroundMark x1="85000" y1="38000" x2="85000" y2="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3" t="5030" b="20878"/>
          <a:stretch/>
        </p:blipFill>
        <p:spPr bwMode="auto">
          <a:xfrm>
            <a:off x="981075" y="2719095"/>
            <a:ext cx="2175099" cy="222207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组合 34"/>
          <p:cNvGrpSpPr/>
          <p:nvPr/>
        </p:nvGrpSpPr>
        <p:grpSpPr>
          <a:xfrm>
            <a:off x="8319070" y="678557"/>
            <a:ext cx="1334159" cy="1358440"/>
            <a:chOff x="266700" y="633413"/>
            <a:chExt cx="1657350" cy="1687513"/>
          </a:xfrm>
        </p:grpSpPr>
        <p:sp>
          <p:nvSpPr>
            <p:cNvPr id="36" name="Freeform 8"/>
            <p:cNvSpPr>
              <a:spLocks noEditPoints="1"/>
            </p:cNvSpPr>
            <p:nvPr/>
          </p:nvSpPr>
          <p:spPr bwMode="auto">
            <a:xfrm>
              <a:off x="266700" y="633413"/>
              <a:ext cx="1657350" cy="1687513"/>
            </a:xfrm>
            <a:custGeom>
              <a:avLst/>
              <a:gdLst>
                <a:gd name="T0" fmla="*/ 192 w 442"/>
                <a:gd name="T1" fmla="*/ 181 h 450"/>
                <a:gd name="T2" fmla="*/ 228 w 442"/>
                <a:gd name="T3" fmla="*/ 185 h 450"/>
                <a:gd name="T4" fmla="*/ 224 w 442"/>
                <a:gd name="T5" fmla="*/ 241 h 450"/>
                <a:gd name="T6" fmla="*/ 220 w 442"/>
                <a:gd name="T7" fmla="*/ 305 h 450"/>
                <a:gd name="T8" fmla="*/ 256 w 442"/>
                <a:gd name="T9" fmla="*/ 345 h 450"/>
                <a:gd name="T10" fmla="*/ 252 w 442"/>
                <a:gd name="T11" fmla="*/ 169 h 450"/>
                <a:gd name="T12" fmla="*/ 216 w 442"/>
                <a:gd name="T13" fmla="*/ 173 h 450"/>
                <a:gd name="T14" fmla="*/ 260 w 442"/>
                <a:gd name="T15" fmla="*/ 149 h 450"/>
                <a:gd name="T16" fmla="*/ 256 w 442"/>
                <a:gd name="T17" fmla="*/ 373 h 450"/>
                <a:gd name="T18" fmla="*/ 412 w 442"/>
                <a:gd name="T19" fmla="*/ 405 h 450"/>
                <a:gd name="T20" fmla="*/ 384 w 442"/>
                <a:gd name="T21" fmla="*/ 409 h 450"/>
                <a:gd name="T22" fmla="*/ 440 w 442"/>
                <a:gd name="T23" fmla="*/ 397 h 450"/>
                <a:gd name="T24" fmla="*/ 424 w 442"/>
                <a:gd name="T25" fmla="*/ 437 h 450"/>
                <a:gd name="T26" fmla="*/ 288 w 442"/>
                <a:gd name="T27" fmla="*/ 441 h 450"/>
                <a:gd name="T28" fmla="*/ 168 w 442"/>
                <a:gd name="T29" fmla="*/ 389 h 450"/>
                <a:gd name="T30" fmla="*/ 0 w 442"/>
                <a:gd name="T31" fmla="*/ 373 h 450"/>
                <a:gd name="T32" fmla="*/ 76 w 442"/>
                <a:gd name="T33" fmla="*/ 333 h 450"/>
                <a:gd name="T34" fmla="*/ 36 w 442"/>
                <a:gd name="T35" fmla="*/ 217 h 450"/>
                <a:gd name="T36" fmla="*/ 104 w 442"/>
                <a:gd name="T37" fmla="*/ 313 h 450"/>
                <a:gd name="T38" fmla="*/ 100 w 442"/>
                <a:gd name="T39" fmla="*/ 337 h 450"/>
                <a:gd name="T40" fmla="*/ 160 w 442"/>
                <a:gd name="T41" fmla="*/ 289 h 450"/>
                <a:gd name="T42" fmla="*/ 100 w 442"/>
                <a:gd name="T43" fmla="*/ 217 h 450"/>
                <a:gd name="T44" fmla="*/ 156 w 442"/>
                <a:gd name="T45" fmla="*/ 269 h 450"/>
                <a:gd name="T46" fmla="*/ 156 w 442"/>
                <a:gd name="T47" fmla="*/ 217 h 450"/>
                <a:gd name="T48" fmla="*/ 160 w 442"/>
                <a:gd name="T49" fmla="*/ 125 h 450"/>
                <a:gd name="T50" fmla="*/ 296 w 442"/>
                <a:gd name="T51" fmla="*/ 1 h 450"/>
                <a:gd name="T52" fmla="*/ 320 w 442"/>
                <a:gd name="T53" fmla="*/ 61 h 450"/>
                <a:gd name="T54" fmla="*/ 280 w 442"/>
                <a:gd name="T55" fmla="*/ 85 h 450"/>
                <a:gd name="T56" fmla="*/ 272 w 442"/>
                <a:gd name="T57" fmla="*/ 129 h 450"/>
                <a:gd name="T58" fmla="*/ 192 w 442"/>
                <a:gd name="T59" fmla="*/ 181 h 450"/>
                <a:gd name="T60" fmla="*/ 152 w 442"/>
                <a:gd name="T61" fmla="*/ 353 h 450"/>
                <a:gd name="T62" fmla="*/ 248 w 442"/>
                <a:gd name="T63" fmla="*/ 373 h 450"/>
                <a:gd name="T64" fmla="*/ 240 w 442"/>
                <a:gd name="T65" fmla="*/ 349 h 450"/>
                <a:gd name="T66" fmla="*/ 152 w 442"/>
                <a:gd name="T67" fmla="*/ 353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2" h="450">
                  <a:moveTo>
                    <a:pt x="192" y="181"/>
                  </a:moveTo>
                  <a:cubicBezTo>
                    <a:pt x="199" y="187"/>
                    <a:pt x="215" y="179"/>
                    <a:pt x="228" y="185"/>
                  </a:cubicBezTo>
                  <a:cubicBezTo>
                    <a:pt x="242" y="195"/>
                    <a:pt x="248" y="238"/>
                    <a:pt x="224" y="241"/>
                  </a:cubicBezTo>
                  <a:cubicBezTo>
                    <a:pt x="233" y="258"/>
                    <a:pt x="238" y="295"/>
                    <a:pt x="220" y="305"/>
                  </a:cubicBezTo>
                  <a:cubicBezTo>
                    <a:pt x="242" y="309"/>
                    <a:pt x="231" y="345"/>
                    <a:pt x="256" y="345"/>
                  </a:cubicBezTo>
                  <a:cubicBezTo>
                    <a:pt x="274" y="299"/>
                    <a:pt x="260" y="217"/>
                    <a:pt x="252" y="169"/>
                  </a:cubicBezTo>
                  <a:cubicBezTo>
                    <a:pt x="236" y="167"/>
                    <a:pt x="229" y="173"/>
                    <a:pt x="216" y="173"/>
                  </a:cubicBezTo>
                  <a:cubicBezTo>
                    <a:pt x="217" y="152"/>
                    <a:pt x="235" y="147"/>
                    <a:pt x="260" y="149"/>
                  </a:cubicBezTo>
                  <a:cubicBezTo>
                    <a:pt x="281" y="206"/>
                    <a:pt x="295" y="325"/>
                    <a:pt x="256" y="373"/>
                  </a:cubicBezTo>
                  <a:cubicBezTo>
                    <a:pt x="301" y="391"/>
                    <a:pt x="365" y="389"/>
                    <a:pt x="412" y="405"/>
                  </a:cubicBezTo>
                  <a:cubicBezTo>
                    <a:pt x="406" y="418"/>
                    <a:pt x="388" y="400"/>
                    <a:pt x="384" y="409"/>
                  </a:cubicBezTo>
                  <a:cubicBezTo>
                    <a:pt x="407" y="426"/>
                    <a:pt x="424" y="401"/>
                    <a:pt x="440" y="397"/>
                  </a:cubicBezTo>
                  <a:cubicBezTo>
                    <a:pt x="442" y="418"/>
                    <a:pt x="431" y="425"/>
                    <a:pt x="424" y="437"/>
                  </a:cubicBezTo>
                  <a:cubicBezTo>
                    <a:pt x="378" y="431"/>
                    <a:pt x="335" y="450"/>
                    <a:pt x="288" y="441"/>
                  </a:cubicBezTo>
                  <a:cubicBezTo>
                    <a:pt x="249" y="434"/>
                    <a:pt x="212" y="400"/>
                    <a:pt x="168" y="389"/>
                  </a:cubicBezTo>
                  <a:cubicBezTo>
                    <a:pt x="109" y="376"/>
                    <a:pt x="52" y="407"/>
                    <a:pt x="0" y="373"/>
                  </a:cubicBezTo>
                  <a:cubicBezTo>
                    <a:pt x="4" y="339"/>
                    <a:pt x="36" y="332"/>
                    <a:pt x="76" y="333"/>
                  </a:cubicBezTo>
                  <a:cubicBezTo>
                    <a:pt x="46" y="310"/>
                    <a:pt x="18" y="265"/>
                    <a:pt x="36" y="217"/>
                  </a:cubicBezTo>
                  <a:cubicBezTo>
                    <a:pt x="55" y="253"/>
                    <a:pt x="65" y="298"/>
                    <a:pt x="104" y="313"/>
                  </a:cubicBezTo>
                  <a:cubicBezTo>
                    <a:pt x="107" y="326"/>
                    <a:pt x="100" y="328"/>
                    <a:pt x="100" y="337"/>
                  </a:cubicBezTo>
                  <a:cubicBezTo>
                    <a:pt x="145" y="352"/>
                    <a:pt x="167" y="323"/>
                    <a:pt x="160" y="289"/>
                  </a:cubicBezTo>
                  <a:cubicBezTo>
                    <a:pt x="154" y="260"/>
                    <a:pt x="98" y="246"/>
                    <a:pt x="100" y="217"/>
                  </a:cubicBezTo>
                  <a:cubicBezTo>
                    <a:pt x="119" y="235"/>
                    <a:pt x="135" y="254"/>
                    <a:pt x="156" y="269"/>
                  </a:cubicBezTo>
                  <a:cubicBezTo>
                    <a:pt x="172" y="255"/>
                    <a:pt x="166" y="230"/>
                    <a:pt x="156" y="217"/>
                  </a:cubicBezTo>
                  <a:cubicBezTo>
                    <a:pt x="172" y="190"/>
                    <a:pt x="193" y="149"/>
                    <a:pt x="160" y="125"/>
                  </a:cubicBezTo>
                  <a:cubicBezTo>
                    <a:pt x="165" y="44"/>
                    <a:pt x="286" y="78"/>
                    <a:pt x="296" y="1"/>
                  </a:cubicBezTo>
                  <a:cubicBezTo>
                    <a:pt x="325" y="0"/>
                    <a:pt x="320" y="34"/>
                    <a:pt x="320" y="61"/>
                  </a:cubicBezTo>
                  <a:cubicBezTo>
                    <a:pt x="307" y="70"/>
                    <a:pt x="290" y="74"/>
                    <a:pt x="280" y="85"/>
                  </a:cubicBezTo>
                  <a:cubicBezTo>
                    <a:pt x="277" y="100"/>
                    <a:pt x="276" y="116"/>
                    <a:pt x="272" y="129"/>
                  </a:cubicBezTo>
                  <a:cubicBezTo>
                    <a:pt x="237" y="139"/>
                    <a:pt x="209" y="155"/>
                    <a:pt x="192" y="181"/>
                  </a:cubicBezTo>
                  <a:close/>
                  <a:moveTo>
                    <a:pt x="152" y="353"/>
                  </a:moveTo>
                  <a:cubicBezTo>
                    <a:pt x="190" y="354"/>
                    <a:pt x="210" y="373"/>
                    <a:pt x="248" y="373"/>
                  </a:cubicBezTo>
                  <a:cubicBezTo>
                    <a:pt x="249" y="362"/>
                    <a:pt x="239" y="361"/>
                    <a:pt x="240" y="349"/>
                  </a:cubicBezTo>
                  <a:cubicBezTo>
                    <a:pt x="211" y="345"/>
                    <a:pt x="176" y="343"/>
                    <a:pt x="152" y="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701675" y="696913"/>
              <a:ext cx="344488" cy="333375"/>
            </a:xfrm>
            <a:custGeom>
              <a:avLst/>
              <a:gdLst>
                <a:gd name="T0" fmla="*/ 92 w 92"/>
                <a:gd name="T1" fmla="*/ 0 h 89"/>
                <a:gd name="T2" fmla="*/ 32 w 92"/>
                <a:gd name="T3" fmla="*/ 88 h 89"/>
                <a:gd name="T4" fmla="*/ 16 w 92"/>
                <a:gd name="T5" fmla="*/ 84 h 89"/>
                <a:gd name="T6" fmla="*/ 92 w 92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89">
                  <a:moveTo>
                    <a:pt x="92" y="0"/>
                  </a:moveTo>
                  <a:cubicBezTo>
                    <a:pt x="72" y="29"/>
                    <a:pt x="54" y="61"/>
                    <a:pt x="32" y="88"/>
                  </a:cubicBezTo>
                  <a:cubicBezTo>
                    <a:pt x="25" y="89"/>
                    <a:pt x="24" y="84"/>
                    <a:pt x="16" y="84"/>
                  </a:cubicBezTo>
                  <a:cubicBezTo>
                    <a:pt x="0" y="33"/>
                    <a:pt x="64" y="8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266700" y="1150938"/>
              <a:ext cx="239713" cy="250825"/>
            </a:xfrm>
            <a:custGeom>
              <a:avLst/>
              <a:gdLst>
                <a:gd name="T0" fmla="*/ 64 w 64"/>
                <a:gd name="T1" fmla="*/ 47 h 67"/>
                <a:gd name="T2" fmla="*/ 56 w 64"/>
                <a:gd name="T3" fmla="*/ 67 h 67"/>
                <a:gd name="T4" fmla="*/ 0 w 64"/>
                <a:gd name="T5" fmla="*/ 15 h 67"/>
                <a:gd name="T6" fmla="*/ 64 w 64"/>
                <a:gd name="T7" fmla="*/ 4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7">
                  <a:moveTo>
                    <a:pt x="64" y="47"/>
                  </a:moveTo>
                  <a:cubicBezTo>
                    <a:pt x="62" y="55"/>
                    <a:pt x="53" y="55"/>
                    <a:pt x="56" y="67"/>
                  </a:cubicBezTo>
                  <a:cubicBezTo>
                    <a:pt x="27" y="63"/>
                    <a:pt x="3" y="33"/>
                    <a:pt x="0" y="15"/>
                  </a:cubicBezTo>
                  <a:cubicBezTo>
                    <a:pt x="33" y="0"/>
                    <a:pt x="54" y="27"/>
                    <a:pt x="64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252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21288" y="4925197"/>
            <a:ext cx="23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>
                <a:latin typeface="DFPPOP2W9-B5" pitchFamily="82" charset="-120"/>
                <a:ea typeface="DFPPOP2W9-B5" pitchFamily="82" charset="-120"/>
              </a:rPr>
              <a:t>LV  </a:t>
            </a:r>
            <a:r>
              <a:rPr lang="en-US" altLang="zh-CN" sz="3200" dirty="0" err="1" smtClean="0">
                <a:latin typeface="DFPPOP2W9-B5" pitchFamily="82" charset="-120"/>
                <a:ea typeface="DFPPOP2W9-B5" pitchFamily="82" charset="-120"/>
              </a:rPr>
              <a:t>Buwei</a:t>
            </a:r>
            <a:endParaRPr lang="zh-CN" altLang="en-US" sz="3200" dirty="0">
              <a:latin typeface="DFPPOP2W9-B5" pitchFamily="82" charset="-120"/>
              <a:ea typeface="DFPPOP2W9-B5" pitchFamily="82" charset="-12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20" name="矩形 19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57531" y="3486856"/>
            <a:ext cx="861774" cy="12235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杂家</a:t>
            </a:r>
            <a:endParaRPr lang="zh-CN" altLang="en-US" sz="4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60030" y="2786368"/>
            <a:ext cx="1200329" cy="27236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C00000"/>
                </a:solidFill>
                <a:latin typeface="叶根友行书繁" pitchFamily="2" charset="-122"/>
                <a:ea typeface="叶根友行书繁" pitchFamily="2" charset="-122"/>
              </a:rPr>
              <a:t>吕不韦</a:t>
            </a:r>
            <a:endParaRPr lang="zh-CN" altLang="en-US" sz="6600" dirty="0">
              <a:solidFill>
                <a:srgbClr val="C00000"/>
              </a:solidFill>
              <a:latin typeface="叶根友行书繁" pitchFamily="2" charset="-122"/>
              <a:ea typeface="叶根友行书繁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181128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629022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8194676" y="658812"/>
            <a:ext cx="1827213" cy="1427163"/>
            <a:chOff x="8194676" y="658812"/>
            <a:chExt cx="1827213" cy="142716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9286876" y="788988"/>
              <a:ext cx="735013" cy="1279525"/>
            </a:xfrm>
            <a:custGeom>
              <a:avLst/>
              <a:gdLst>
                <a:gd name="T0" fmla="*/ 457 w 457"/>
                <a:gd name="T1" fmla="*/ 739 h 796"/>
                <a:gd name="T2" fmla="*/ 457 w 457"/>
                <a:gd name="T3" fmla="*/ 759 h 796"/>
                <a:gd name="T4" fmla="*/ 221 w 457"/>
                <a:gd name="T5" fmla="*/ 795 h 796"/>
                <a:gd name="T6" fmla="*/ 5 w 457"/>
                <a:gd name="T7" fmla="*/ 571 h 796"/>
                <a:gd name="T8" fmla="*/ 73 w 457"/>
                <a:gd name="T9" fmla="*/ 79 h 796"/>
                <a:gd name="T10" fmla="*/ 13 w 457"/>
                <a:gd name="T11" fmla="*/ 95 h 796"/>
                <a:gd name="T12" fmla="*/ 89 w 457"/>
                <a:gd name="T13" fmla="*/ 3 h 796"/>
                <a:gd name="T14" fmla="*/ 157 w 457"/>
                <a:gd name="T15" fmla="*/ 55 h 796"/>
                <a:gd name="T16" fmla="*/ 129 w 457"/>
                <a:gd name="T17" fmla="*/ 95 h 796"/>
                <a:gd name="T18" fmla="*/ 125 w 457"/>
                <a:gd name="T19" fmla="*/ 127 h 796"/>
                <a:gd name="T20" fmla="*/ 97 w 457"/>
                <a:gd name="T21" fmla="*/ 187 h 796"/>
                <a:gd name="T22" fmla="*/ 65 w 457"/>
                <a:gd name="T23" fmla="*/ 243 h 796"/>
                <a:gd name="T24" fmla="*/ 57 w 457"/>
                <a:gd name="T25" fmla="*/ 379 h 796"/>
                <a:gd name="T26" fmla="*/ 77 w 457"/>
                <a:gd name="T27" fmla="*/ 687 h 796"/>
                <a:gd name="T28" fmla="*/ 337 w 457"/>
                <a:gd name="T29" fmla="*/ 683 h 796"/>
                <a:gd name="T30" fmla="*/ 369 w 457"/>
                <a:gd name="T31" fmla="*/ 595 h 796"/>
                <a:gd name="T32" fmla="*/ 397 w 457"/>
                <a:gd name="T33" fmla="*/ 599 h 796"/>
                <a:gd name="T34" fmla="*/ 457 w 457"/>
                <a:gd name="T35" fmla="*/ 739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7" h="796">
                  <a:moveTo>
                    <a:pt x="457" y="739"/>
                  </a:moveTo>
                  <a:cubicBezTo>
                    <a:pt x="457" y="746"/>
                    <a:pt x="457" y="753"/>
                    <a:pt x="457" y="759"/>
                  </a:cubicBezTo>
                  <a:cubicBezTo>
                    <a:pt x="397" y="780"/>
                    <a:pt x="277" y="795"/>
                    <a:pt x="221" y="795"/>
                  </a:cubicBezTo>
                  <a:cubicBezTo>
                    <a:pt x="46" y="796"/>
                    <a:pt x="0" y="710"/>
                    <a:pt x="5" y="571"/>
                  </a:cubicBezTo>
                  <a:cubicBezTo>
                    <a:pt x="10" y="423"/>
                    <a:pt x="79" y="216"/>
                    <a:pt x="73" y="79"/>
                  </a:cubicBezTo>
                  <a:cubicBezTo>
                    <a:pt x="50" y="66"/>
                    <a:pt x="28" y="102"/>
                    <a:pt x="13" y="95"/>
                  </a:cubicBezTo>
                  <a:cubicBezTo>
                    <a:pt x="34" y="73"/>
                    <a:pt x="46" y="9"/>
                    <a:pt x="89" y="3"/>
                  </a:cubicBezTo>
                  <a:cubicBezTo>
                    <a:pt x="119" y="0"/>
                    <a:pt x="158" y="22"/>
                    <a:pt x="157" y="55"/>
                  </a:cubicBezTo>
                  <a:cubicBezTo>
                    <a:pt x="156" y="70"/>
                    <a:pt x="140" y="72"/>
                    <a:pt x="129" y="95"/>
                  </a:cubicBezTo>
                  <a:cubicBezTo>
                    <a:pt x="127" y="99"/>
                    <a:pt x="129" y="115"/>
                    <a:pt x="125" y="127"/>
                  </a:cubicBezTo>
                  <a:cubicBezTo>
                    <a:pt x="117" y="149"/>
                    <a:pt x="100" y="170"/>
                    <a:pt x="97" y="187"/>
                  </a:cubicBezTo>
                  <a:cubicBezTo>
                    <a:pt x="89" y="224"/>
                    <a:pt x="97" y="246"/>
                    <a:pt x="65" y="243"/>
                  </a:cubicBezTo>
                  <a:cubicBezTo>
                    <a:pt x="90" y="279"/>
                    <a:pt x="65" y="324"/>
                    <a:pt x="57" y="379"/>
                  </a:cubicBezTo>
                  <a:cubicBezTo>
                    <a:pt x="43" y="468"/>
                    <a:pt x="2" y="629"/>
                    <a:pt x="77" y="687"/>
                  </a:cubicBezTo>
                  <a:cubicBezTo>
                    <a:pt x="136" y="733"/>
                    <a:pt x="244" y="697"/>
                    <a:pt x="337" y="683"/>
                  </a:cubicBezTo>
                  <a:cubicBezTo>
                    <a:pt x="355" y="654"/>
                    <a:pt x="377" y="622"/>
                    <a:pt x="369" y="595"/>
                  </a:cubicBezTo>
                  <a:cubicBezTo>
                    <a:pt x="382" y="598"/>
                    <a:pt x="382" y="607"/>
                    <a:pt x="397" y="599"/>
                  </a:cubicBezTo>
                  <a:cubicBezTo>
                    <a:pt x="416" y="650"/>
                    <a:pt x="450" y="688"/>
                    <a:pt x="457" y="7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194676" y="1160463"/>
              <a:ext cx="149225" cy="366713"/>
            </a:xfrm>
            <a:custGeom>
              <a:avLst/>
              <a:gdLst>
                <a:gd name="T0" fmla="*/ 61 w 93"/>
                <a:gd name="T1" fmla="*/ 0 h 228"/>
                <a:gd name="T2" fmla="*/ 65 w 93"/>
                <a:gd name="T3" fmla="*/ 24 h 228"/>
                <a:gd name="T4" fmla="*/ 93 w 93"/>
                <a:gd name="T5" fmla="*/ 32 h 228"/>
                <a:gd name="T6" fmla="*/ 93 w 93"/>
                <a:gd name="T7" fmla="*/ 196 h 228"/>
                <a:gd name="T8" fmla="*/ 57 w 93"/>
                <a:gd name="T9" fmla="*/ 208 h 228"/>
                <a:gd name="T10" fmla="*/ 41 w 93"/>
                <a:gd name="T11" fmla="*/ 228 h 228"/>
                <a:gd name="T12" fmla="*/ 5 w 93"/>
                <a:gd name="T13" fmla="*/ 192 h 228"/>
                <a:gd name="T14" fmla="*/ 61 w 93"/>
                <a:gd name="T1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228">
                  <a:moveTo>
                    <a:pt x="61" y="0"/>
                  </a:moveTo>
                  <a:cubicBezTo>
                    <a:pt x="64" y="4"/>
                    <a:pt x="63" y="10"/>
                    <a:pt x="65" y="24"/>
                  </a:cubicBezTo>
                  <a:cubicBezTo>
                    <a:pt x="76" y="34"/>
                    <a:pt x="82" y="26"/>
                    <a:pt x="93" y="32"/>
                  </a:cubicBezTo>
                  <a:cubicBezTo>
                    <a:pt x="73" y="84"/>
                    <a:pt x="86" y="141"/>
                    <a:pt x="93" y="196"/>
                  </a:cubicBezTo>
                  <a:cubicBezTo>
                    <a:pt x="79" y="200"/>
                    <a:pt x="68" y="226"/>
                    <a:pt x="57" y="208"/>
                  </a:cubicBezTo>
                  <a:cubicBezTo>
                    <a:pt x="46" y="210"/>
                    <a:pt x="49" y="225"/>
                    <a:pt x="41" y="228"/>
                  </a:cubicBezTo>
                  <a:cubicBezTo>
                    <a:pt x="19" y="226"/>
                    <a:pt x="21" y="200"/>
                    <a:pt x="5" y="192"/>
                  </a:cubicBezTo>
                  <a:cubicBezTo>
                    <a:pt x="0" y="117"/>
                    <a:pt x="2" y="45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8353426" y="658812"/>
              <a:ext cx="809625" cy="1427163"/>
            </a:xfrm>
            <a:custGeom>
              <a:avLst/>
              <a:gdLst>
                <a:gd name="T0" fmla="*/ 274 w 504"/>
                <a:gd name="T1" fmla="*/ 0 h 888"/>
                <a:gd name="T2" fmla="*/ 338 w 504"/>
                <a:gd name="T3" fmla="*/ 0 h 888"/>
                <a:gd name="T4" fmla="*/ 338 w 504"/>
                <a:gd name="T5" fmla="*/ 4 h 888"/>
                <a:gd name="T6" fmla="*/ 422 w 504"/>
                <a:gd name="T7" fmla="*/ 52 h 888"/>
                <a:gd name="T8" fmla="*/ 398 w 504"/>
                <a:gd name="T9" fmla="*/ 80 h 888"/>
                <a:gd name="T10" fmla="*/ 114 w 504"/>
                <a:gd name="T11" fmla="*/ 248 h 888"/>
                <a:gd name="T12" fmla="*/ 238 w 504"/>
                <a:gd name="T13" fmla="*/ 256 h 888"/>
                <a:gd name="T14" fmla="*/ 218 w 504"/>
                <a:gd name="T15" fmla="*/ 332 h 888"/>
                <a:gd name="T16" fmla="*/ 314 w 504"/>
                <a:gd name="T17" fmla="*/ 180 h 888"/>
                <a:gd name="T18" fmla="*/ 486 w 504"/>
                <a:gd name="T19" fmla="*/ 220 h 888"/>
                <a:gd name="T20" fmla="*/ 454 w 504"/>
                <a:gd name="T21" fmla="*/ 248 h 888"/>
                <a:gd name="T22" fmla="*/ 374 w 504"/>
                <a:gd name="T23" fmla="*/ 280 h 888"/>
                <a:gd name="T24" fmla="*/ 318 w 504"/>
                <a:gd name="T25" fmla="*/ 316 h 888"/>
                <a:gd name="T26" fmla="*/ 366 w 504"/>
                <a:gd name="T27" fmla="*/ 360 h 888"/>
                <a:gd name="T28" fmla="*/ 174 w 504"/>
                <a:gd name="T29" fmla="*/ 696 h 888"/>
                <a:gd name="T30" fmla="*/ 278 w 504"/>
                <a:gd name="T31" fmla="*/ 580 h 888"/>
                <a:gd name="T32" fmla="*/ 338 w 504"/>
                <a:gd name="T33" fmla="*/ 568 h 888"/>
                <a:gd name="T34" fmla="*/ 418 w 504"/>
                <a:gd name="T35" fmla="*/ 464 h 888"/>
                <a:gd name="T36" fmla="*/ 378 w 504"/>
                <a:gd name="T37" fmla="*/ 556 h 888"/>
                <a:gd name="T38" fmla="*/ 450 w 504"/>
                <a:gd name="T39" fmla="*/ 628 h 888"/>
                <a:gd name="T40" fmla="*/ 378 w 504"/>
                <a:gd name="T41" fmla="*/ 868 h 888"/>
                <a:gd name="T42" fmla="*/ 298 w 504"/>
                <a:gd name="T43" fmla="*/ 840 h 888"/>
                <a:gd name="T44" fmla="*/ 250 w 504"/>
                <a:gd name="T45" fmla="*/ 864 h 888"/>
                <a:gd name="T46" fmla="*/ 222 w 504"/>
                <a:gd name="T47" fmla="*/ 728 h 888"/>
                <a:gd name="T48" fmla="*/ 118 w 504"/>
                <a:gd name="T49" fmla="*/ 888 h 888"/>
                <a:gd name="T50" fmla="*/ 106 w 504"/>
                <a:gd name="T51" fmla="*/ 888 h 888"/>
                <a:gd name="T52" fmla="*/ 134 w 504"/>
                <a:gd name="T53" fmla="*/ 672 h 888"/>
                <a:gd name="T54" fmla="*/ 138 w 504"/>
                <a:gd name="T55" fmla="*/ 572 h 888"/>
                <a:gd name="T56" fmla="*/ 46 w 504"/>
                <a:gd name="T57" fmla="*/ 568 h 888"/>
                <a:gd name="T58" fmla="*/ 46 w 504"/>
                <a:gd name="T59" fmla="*/ 472 h 888"/>
                <a:gd name="T60" fmla="*/ 210 w 504"/>
                <a:gd name="T61" fmla="*/ 420 h 888"/>
                <a:gd name="T62" fmla="*/ 266 w 504"/>
                <a:gd name="T63" fmla="*/ 340 h 888"/>
                <a:gd name="T64" fmla="*/ 190 w 504"/>
                <a:gd name="T65" fmla="*/ 408 h 888"/>
                <a:gd name="T66" fmla="*/ 146 w 504"/>
                <a:gd name="T67" fmla="*/ 396 h 888"/>
                <a:gd name="T68" fmla="*/ 66 w 504"/>
                <a:gd name="T69" fmla="*/ 268 h 888"/>
                <a:gd name="T70" fmla="*/ 38 w 504"/>
                <a:gd name="T71" fmla="*/ 184 h 888"/>
                <a:gd name="T72" fmla="*/ 274 w 504"/>
                <a:gd name="T73" fmla="*/ 0 h 888"/>
                <a:gd name="T74" fmla="*/ 346 w 504"/>
                <a:gd name="T75" fmla="*/ 624 h 888"/>
                <a:gd name="T76" fmla="*/ 290 w 504"/>
                <a:gd name="T77" fmla="*/ 812 h 888"/>
                <a:gd name="T78" fmla="*/ 402 w 504"/>
                <a:gd name="T79" fmla="*/ 772 h 888"/>
                <a:gd name="T80" fmla="*/ 346 w 504"/>
                <a:gd name="T81" fmla="*/ 624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4" h="888">
                  <a:moveTo>
                    <a:pt x="274" y="0"/>
                  </a:moveTo>
                  <a:cubicBezTo>
                    <a:pt x="295" y="0"/>
                    <a:pt x="316" y="0"/>
                    <a:pt x="338" y="0"/>
                  </a:cubicBezTo>
                  <a:cubicBezTo>
                    <a:pt x="338" y="2"/>
                    <a:pt x="338" y="3"/>
                    <a:pt x="338" y="4"/>
                  </a:cubicBezTo>
                  <a:cubicBezTo>
                    <a:pt x="354" y="24"/>
                    <a:pt x="426" y="4"/>
                    <a:pt x="422" y="52"/>
                  </a:cubicBezTo>
                  <a:cubicBezTo>
                    <a:pt x="421" y="65"/>
                    <a:pt x="409" y="70"/>
                    <a:pt x="398" y="80"/>
                  </a:cubicBezTo>
                  <a:cubicBezTo>
                    <a:pt x="257" y="77"/>
                    <a:pt x="186" y="170"/>
                    <a:pt x="114" y="248"/>
                  </a:cubicBezTo>
                  <a:cubicBezTo>
                    <a:pt x="131" y="300"/>
                    <a:pt x="204" y="275"/>
                    <a:pt x="238" y="256"/>
                  </a:cubicBezTo>
                  <a:cubicBezTo>
                    <a:pt x="228" y="278"/>
                    <a:pt x="204" y="301"/>
                    <a:pt x="218" y="332"/>
                  </a:cubicBezTo>
                  <a:cubicBezTo>
                    <a:pt x="286" y="318"/>
                    <a:pt x="383" y="236"/>
                    <a:pt x="314" y="180"/>
                  </a:cubicBezTo>
                  <a:cubicBezTo>
                    <a:pt x="332" y="115"/>
                    <a:pt x="504" y="144"/>
                    <a:pt x="486" y="220"/>
                  </a:cubicBezTo>
                  <a:cubicBezTo>
                    <a:pt x="482" y="235"/>
                    <a:pt x="467" y="241"/>
                    <a:pt x="454" y="248"/>
                  </a:cubicBezTo>
                  <a:cubicBezTo>
                    <a:pt x="424" y="264"/>
                    <a:pt x="397" y="266"/>
                    <a:pt x="374" y="280"/>
                  </a:cubicBezTo>
                  <a:cubicBezTo>
                    <a:pt x="357" y="290"/>
                    <a:pt x="327" y="296"/>
                    <a:pt x="318" y="316"/>
                  </a:cubicBezTo>
                  <a:cubicBezTo>
                    <a:pt x="329" y="336"/>
                    <a:pt x="366" y="330"/>
                    <a:pt x="366" y="360"/>
                  </a:cubicBezTo>
                  <a:cubicBezTo>
                    <a:pt x="267" y="435"/>
                    <a:pt x="182" y="545"/>
                    <a:pt x="174" y="696"/>
                  </a:cubicBezTo>
                  <a:cubicBezTo>
                    <a:pt x="223" y="672"/>
                    <a:pt x="277" y="653"/>
                    <a:pt x="278" y="580"/>
                  </a:cubicBezTo>
                  <a:cubicBezTo>
                    <a:pt x="293" y="572"/>
                    <a:pt x="310" y="565"/>
                    <a:pt x="338" y="568"/>
                  </a:cubicBezTo>
                  <a:cubicBezTo>
                    <a:pt x="371" y="543"/>
                    <a:pt x="390" y="482"/>
                    <a:pt x="418" y="464"/>
                  </a:cubicBezTo>
                  <a:cubicBezTo>
                    <a:pt x="407" y="503"/>
                    <a:pt x="386" y="524"/>
                    <a:pt x="378" y="556"/>
                  </a:cubicBezTo>
                  <a:cubicBezTo>
                    <a:pt x="394" y="588"/>
                    <a:pt x="432" y="598"/>
                    <a:pt x="450" y="628"/>
                  </a:cubicBezTo>
                  <a:cubicBezTo>
                    <a:pt x="472" y="701"/>
                    <a:pt x="465" y="866"/>
                    <a:pt x="378" y="868"/>
                  </a:cubicBezTo>
                  <a:cubicBezTo>
                    <a:pt x="345" y="869"/>
                    <a:pt x="331" y="847"/>
                    <a:pt x="298" y="840"/>
                  </a:cubicBezTo>
                  <a:cubicBezTo>
                    <a:pt x="274" y="841"/>
                    <a:pt x="272" y="875"/>
                    <a:pt x="250" y="864"/>
                  </a:cubicBezTo>
                  <a:cubicBezTo>
                    <a:pt x="212" y="825"/>
                    <a:pt x="244" y="769"/>
                    <a:pt x="222" y="728"/>
                  </a:cubicBezTo>
                  <a:cubicBezTo>
                    <a:pt x="155" y="750"/>
                    <a:pt x="152" y="835"/>
                    <a:pt x="118" y="888"/>
                  </a:cubicBezTo>
                  <a:cubicBezTo>
                    <a:pt x="114" y="888"/>
                    <a:pt x="110" y="888"/>
                    <a:pt x="106" y="888"/>
                  </a:cubicBezTo>
                  <a:cubicBezTo>
                    <a:pt x="28" y="849"/>
                    <a:pt x="115" y="751"/>
                    <a:pt x="134" y="672"/>
                  </a:cubicBezTo>
                  <a:cubicBezTo>
                    <a:pt x="143" y="633"/>
                    <a:pt x="135" y="602"/>
                    <a:pt x="138" y="572"/>
                  </a:cubicBezTo>
                  <a:cubicBezTo>
                    <a:pt x="115" y="563"/>
                    <a:pt x="85" y="574"/>
                    <a:pt x="46" y="568"/>
                  </a:cubicBezTo>
                  <a:cubicBezTo>
                    <a:pt x="11" y="548"/>
                    <a:pt x="0" y="489"/>
                    <a:pt x="46" y="472"/>
                  </a:cubicBezTo>
                  <a:cubicBezTo>
                    <a:pt x="79" y="541"/>
                    <a:pt x="153" y="458"/>
                    <a:pt x="210" y="420"/>
                  </a:cubicBezTo>
                  <a:cubicBezTo>
                    <a:pt x="239" y="401"/>
                    <a:pt x="281" y="387"/>
                    <a:pt x="266" y="340"/>
                  </a:cubicBezTo>
                  <a:cubicBezTo>
                    <a:pt x="230" y="338"/>
                    <a:pt x="201" y="373"/>
                    <a:pt x="190" y="408"/>
                  </a:cubicBezTo>
                  <a:cubicBezTo>
                    <a:pt x="178" y="415"/>
                    <a:pt x="159" y="401"/>
                    <a:pt x="146" y="396"/>
                  </a:cubicBezTo>
                  <a:cubicBezTo>
                    <a:pt x="132" y="343"/>
                    <a:pt x="141" y="248"/>
                    <a:pt x="66" y="268"/>
                  </a:cubicBezTo>
                  <a:cubicBezTo>
                    <a:pt x="39" y="242"/>
                    <a:pt x="36" y="237"/>
                    <a:pt x="38" y="184"/>
                  </a:cubicBezTo>
                  <a:cubicBezTo>
                    <a:pt x="139" y="146"/>
                    <a:pt x="192" y="59"/>
                    <a:pt x="274" y="0"/>
                  </a:cubicBezTo>
                  <a:close/>
                  <a:moveTo>
                    <a:pt x="346" y="624"/>
                  </a:moveTo>
                  <a:cubicBezTo>
                    <a:pt x="326" y="686"/>
                    <a:pt x="301" y="742"/>
                    <a:pt x="290" y="812"/>
                  </a:cubicBezTo>
                  <a:cubicBezTo>
                    <a:pt x="340" y="840"/>
                    <a:pt x="370" y="789"/>
                    <a:pt x="402" y="772"/>
                  </a:cubicBezTo>
                  <a:cubicBezTo>
                    <a:pt x="407" y="708"/>
                    <a:pt x="414" y="634"/>
                    <a:pt x="346" y="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3596506" y="1548383"/>
            <a:ext cx="4616648" cy="33488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始生之者，天也；養成之者，人也。能養天之所生而勿攖之謂天子。天子之動也，以全天為故者也。此官之所自立也。立官者，以全生也。         </a:t>
            </a:r>
            <a:endParaRPr lang="en-US" altLang="zh-CN" sz="2400" dirty="0" smtClean="0">
              <a:latin typeface="TypeLand.com 康熙字典體 試用版" pitchFamily="50" charset="-120"/>
              <a:ea typeface="TypeLand.com 康熙字典體 試用版" pitchFamily="50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ypeLand.com 康熙字典體 試用版" pitchFamily="50" charset="-120"/>
                <a:ea typeface="TypeLand.com 康熙字典體 試用版" pitchFamily="50" charset="-120"/>
              </a:rPr>
              <a:t> 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             《</a:t>
            </a:r>
            <a:r>
              <a:rPr lang="zh-CN" altLang="en-US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呂氏春秋</a:t>
            </a:r>
            <a:r>
              <a:rPr lang="en-US" altLang="zh-CN" sz="2400" dirty="0" smtClean="0">
                <a:latin typeface="TypeLand.com 康熙字典體 試用版" pitchFamily="50" charset="-120"/>
                <a:ea typeface="TypeLand.com 康熙字典體 試用版" pitchFamily="50" charset="-120"/>
              </a:rPr>
              <a:t>》</a:t>
            </a:r>
            <a:endParaRPr lang="zh-CN" altLang="en-US" sz="2400" dirty="0">
              <a:latin typeface="TypeLand.com 康熙字典體 試用版" pitchFamily="50" charset="-120"/>
              <a:ea typeface="TypeLand.com 康熙字典體 試用版" pitchFamily="50" charset="-12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624"/>
          <a:stretch/>
        </p:blipFill>
        <p:spPr bwMode="auto">
          <a:xfrm>
            <a:off x="1010072" y="2658445"/>
            <a:ext cx="2276822" cy="22944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52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843</Words>
  <Application>Microsoft Office PowerPoint</Application>
  <PresentationFormat>自定义</PresentationFormat>
  <Paragraphs>61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Office 主题​​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微软用户</cp:lastModifiedBy>
  <cp:revision>8</cp:revision>
  <dcterms:created xsi:type="dcterms:W3CDTF">2002-01-03T19:39:38Z</dcterms:created>
  <dcterms:modified xsi:type="dcterms:W3CDTF">2015-01-20T08:04:29Z</dcterms:modified>
</cp:coreProperties>
</file>