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方正清刻本悦宋简体" charset="-122"/>
      <p:regular r:id="rId16"/>
    </p:embeddedFont>
    <p:embeddedFont>
      <p:font typeface="MS PGothic" pitchFamily="34" charset="-128"/>
      <p:regular r:id="rId17"/>
    </p:embeddedFont>
    <p:embeddedFont>
      <p:font typeface="黑体" pitchFamily="49" charset="-122"/>
      <p:regular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AE5CA"/>
    <a:srgbClr val="F0ECD8"/>
    <a:srgbClr val="F4F1E2"/>
    <a:srgbClr val="E9E4C3"/>
    <a:srgbClr val="F7F5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2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99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B538-F86B-409E-A8F7-F1407C0026AE}" type="datetimeFigureOut">
              <a:rPr lang="zh-CN" altLang="en-US" smtClean="0"/>
              <a:t>2015/1/14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6CA88-9744-4447-B292-5E26CAED30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F974D-0C7D-49BF-9910-6E82F1A3AD03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1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88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904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E35F-EC12-41B5-9AC0-74435405EDFE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62D8-68E1-4AE3-9E55-52B0A1872CC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9A5F-04C8-40B5-AA38-05A6D27DD1D4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0499-6EFE-45AC-802F-5FC5C17DAA6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E020-3A67-4C7B-AB1F-D0B8E9FF1FD7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EDAD-EB8D-49F4-9765-9268A64A1EA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8F26-EC3C-4C56-AFD8-9F91EF4285F4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1C8-D808-4BE0-887F-7D3F949536F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9F3E-694F-4815-B636-C11C3F1573EE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47E2-CB0D-4AD5-B47E-72F7FF1F4C8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CCA4-890C-4E30-90B6-5EF6ACAC12A0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8CFF-5035-45DF-B3CC-36EAF664A2D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02CF-61B4-4624-813B-6F9515AE2638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3197-C251-40DD-88A5-5E793F6F013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0709-D3D2-463D-BA4D-DEDC1A0646BB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91C0-9F2B-45DB-B8E9-7F3DED87832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700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9403-7867-4BA0-AF9D-9B308A9B3031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3222-02DF-4267-814D-7D98EC4B27B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FD03-770A-496B-ABB7-6A7306941EAD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6F06-F749-4B1A-9B13-69F74CB8535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D089-923E-44FC-9AF9-7FD3EBC58841}" type="datetime1">
              <a:rPr lang="zh-CN" altLang="en-US"/>
              <a:pPr>
                <a:defRPr/>
              </a:pPr>
              <a:t>2015/1/14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6FB2-E347-459B-9CFB-2B4C980BA87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076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4080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99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971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90500" y="-152400"/>
            <a:ext cx="12553950" cy="7372350"/>
          </a:xfrm>
          <a:prstGeom prst="rect">
            <a:avLst/>
          </a:prstGeom>
          <a:blipFill dpi="0" rotWithShape="1">
            <a:blip r:embed="rId2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875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429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60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5E9"/>
            </a:gs>
            <a:gs pos="100000">
              <a:srgbClr val="F0EC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766C-C4E9-4A81-9F20-A96E9D92F7A5}" type="datetimeFigureOut">
              <a:rPr lang="zh-CN" altLang="en-US" smtClean="0"/>
              <a:pPr/>
              <a:t>2015/1/14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C496-F342-4122-98EE-B427E1F2D5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424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CF4BF1C5-37DB-4FDE-96CE-5034CEDB31E3}" type="datetime1">
              <a:rPr lang="zh-CN" altLang="en-US"/>
              <a:pPr>
                <a:defRPr/>
              </a:pPr>
              <a:t>2015/1/14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71E016E-8EE9-4EB6-B92F-3AEC03C23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5E9"/>
            </a:gs>
            <a:gs pos="100000">
              <a:srgbClr val="EAE5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314825" y="520572"/>
            <a:ext cx="4886325" cy="2508378"/>
            <a:chOff x="4314824" y="-165206"/>
            <a:chExt cx="4886325" cy="2508378"/>
          </a:xfrm>
        </p:grpSpPr>
        <p:sp>
          <p:nvSpPr>
            <p:cNvPr id="4" name="文本框 3"/>
            <p:cNvSpPr txBox="1"/>
            <p:nvPr/>
          </p:nvSpPr>
          <p:spPr>
            <a:xfrm>
              <a:off x="4314825" y="-165206"/>
              <a:ext cx="433219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黄山</a:t>
              </a:r>
              <a:endParaRPr lang="zh-CN" altLang="en-US" sz="13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14824" y="1666064"/>
              <a:ext cx="48863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8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此去归来不羡岳</a:t>
              </a:r>
              <a:endParaRPr lang="zh-CN" altLang="en-US" sz="3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6" name="AutoShape 4" descr="http://img5.imgtn.bdimg.com/it/u=2110104657,3482954808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6" descr="http://img5.imgtn.bdimg.com/it/u=2110104657,3482954808&amp;fm=23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825" y="3028950"/>
            <a:ext cx="3495676" cy="28575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314825" y="520572"/>
            <a:ext cx="349567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14825" y="6235572"/>
            <a:ext cx="349567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等腰三角形 16"/>
          <p:cNvSpPr/>
          <p:nvPr/>
        </p:nvSpPr>
        <p:spPr>
          <a:xfrm rot="10800000">
            <a:off x="5943600" y="6235572"/>
            <a:ext cx="304800" cy="29857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67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305363"/>
            <a:ext cx="2764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缘起</a:t>
            </a:r>
            <a:endParaRPr lang="zh-CN" alt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27198" y="2189400"/>
            <a:ext cx="9376230" cy="2479199"/>
            <a:chOff x="3033484" y="2268603"/>
            <a:chExt cx="9376230" cy="2479199"/>
          </a:xfrm>
        </p:grpSpPr>
        <p:sp>
          <p:nvSpPr>
            <p:cNvPr id="5" name="文本框 4"/>
            <p:cNvSpPr txBox="1"/>
            <p:nvPr/>
          </p:nvSpPr>
          <p:spPr>
            <a:xfrm>
              <a:off x="3033484" y="2268603"/>
              <a:ext cx="7090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古语云：</a:t>
              </a:r>
              <a:r>
                <a:rPr lang="zh-CN" altLang="en-US" sz="4000" dirty="0" smtClean="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黄山</a:t>
              </a:r>
              <a:r>
                <a:rPr lang="zh-CN" altLang="en-US" sz="4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归来不看岳</a:t>
              </a:r>
              <a:endParaRPr lang="zh-CN" altLang="en-US" sz="4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3484" y="2859041"/>
              <a:ext cx="6601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4000" dirty="0"/>
                <a:t>爸妈说：</a:t>
              </a:r>
              <a:r>
                <a:rPr lang="zh-CN" altLang="en-US" sz="4000" dirty="0">
                  <a:solidFill>
                    <a:srgbClr val="C00000"/>
                  </a:solidFill>
                </a:rPr>
                <a:t>黄山</a:t>
              </a:r>
              <a:r>
                <a:rPr lang="zh-CN" altLang="en-US" sz="4000" dirty="0"/>
                <a:t>值得一去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33484" y="3449479"/>
              <a:ext cx="93762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4000" dirty="0"/>
                <a:t>朋友讲：</a:t>
              </a:r>
              <a:r>
                <a:rPr lang="zh-CN" altLang="en-US" sz="4000" dirty="0">
                  <a:solidFill>
                    <a:srgbClr val="C00000"/>
                  </a:solidFill>
                </a:rPr>
                <a:t>黄山</a:t>
              </a:r>
              <a:r>
                <a:rPr lang="zh-CN" altLang="en-US" sz="4000" dirty="0"/>
                <a:t>如此奇景，不看不能忍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33484" y="4039916"/>
              <a:ext cx="53417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4000" dirty="0" smtClean="0"/>
                <a:t>我    说：</a:t>
              </a:r>
              <a:r>
                <a:rPr lang="zh-CN" altLang="en-US" sz="4000" dirty="0">
                  <a:solidFill>
                    <a:srgbClr val="C00000"/>
                  </a:solidFill>
                </a:rPr>
                <a:t>这就走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2268604"/>
            <a:ext cx="1843314" cy="2259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等腰三角形 31"/>
          <p:cNvSpPr/>
          <p:nvPr/>
        </p:nvSpPr>
        <p:spPr>
          <a:xfrm rot="10800000">
            <a:off x="-486166" y="4926566"/>
            <a:ext cx="304800" cy="29857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10290628" y="2268604"/>
            <a:ext cx="0" cy="2259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2" descr="http://img1.imgtn.bdimg.com/it/u=3837198755,4142487876&amp;fm=23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AutoShape 4" descr="http://img1.imgtn.bdimg.com/it/u=3837198755,4142487876&amp;fm=23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6200000">
            <a:off x="10378755" y="3269342"/>
            <a:ext cx="317232" cy="31931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47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0" y="1"/>
            <a:ext cx="2423885" cy="2147673"/>
          </a:xfrm>
          <a:custGeom>
            <a:avLst/>
            <a:gdLst>
              <a:gd name="connsiteX0" fmla="*/ 1737640 w 2423885"/>
              <a:gd name="connsiteY0" fmla="*/ 7142 h 2147673"/>
              <a:gd name="connsiteX1" fmla="*/ 2423885 w 2423885"/>
              <a:gd name="connsiteY1" fmla="*/ 7142 h 2147673"/>
              <a:gd name="connsiteX2" fmla="*/ 2423885 w 2423885"/>
              <a:gd name="connsiteY2" fmla="*/ 835559 h 2147673"/>
              <a:gd name="connsiteX3" fmla="*/ 556485 w 2423885"/>
              <a:gd name="connsiteY3" fmla="*/ 2147673 h 2147673"/>
              <a:gd name="connsiteX4" fmla="*/ 535813 w 2423885"/>
              <a:gd name="connsiteY4" fmla="*/ 2147673 h 2147673"/>
              <a:gd name="connsiteX5" fmla="*/ 0 w 2423885"/>
              <a:gd name="connsiteY5" fmla="*/ 0 h 2147673"/>
              <a:gd name="connsiteX6" fmla="*/ 1737641 w 2423885"/>
              <a:gd name="connsiteY6" fmla="*/ 0 h 2147673"/>
              <a:gd name="connsiteX7" fmla="*/ 531804 w 2423885"/>
              <a:gd name="connsiteY7" fmla="*/ 2147673 h 2147673"/>
              <a:gd name="connsiteX8" fmla="*/ 0 w 2423885"/>
              <a:gd name="connsiteY8" fmla="*/ 2147673 h 214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3885" h="2147673">
                <a:moveTo>
                  <a:pt x="1737640" y="7142"/>
                </a:moveTo>
                <a:lnTo>
                  <a:pt x="2423885" y="7142"/>
                </a:lnTo>
                <a:lnTo>
                  <a:pt x="2423885" y="835559"/>
                </a:lnTo>
                <a:lnTo>
                  <a:pt x="556485" y="2147673"/>
                </a:lnTo>
                <a:lnTo>
                  <a:pt x="535813" y="2147673"/>
                </a:lnTo>
                <a:close/>
                <a:moveTo>
                  <a:pt x="0" y="0"/>
                </a:moveTo>
                <a:lnTo>
                  <a:pt x="1737641" y="0"/>
                </a:lnTo>
                <a:lnTo>
                  <a:pt x="531804" y="2147673"/>
                </a:lnTo>
                <a:lnTo>
                  <a:pt x="0" y="21476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11" y="188685"/>
            <a:ext cx="4595074" cy="624606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左大括号 5"/>
          <p:cNvSpPr/>
          <p:nvPr/>
        </p:nvSpPr>
        <p:spPr>
          <a:xfrm>
            <a:off x="4426857" y="900916"/>
            <a:ext cx="1669143" cy="5200909"/>
          </a:xfrm>
          <a:prstGeom prst="leftBrace">
            <a:avLst>
              <a:gd name="adj1" fmla="val 0"/>
              <a:gd name="adj2" fmla="val 50637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04603" y="1000733"/>
            <a:ext cx="64298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大量的水</a:t>
            </a:r>
            <a:endParaRPr lang="en-US" altLang="zh-CN" sz="32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适当的带一点</a:t>
            </a:r>
            <a:r>
              <a:rPr lang="zh-CN" altLang="en-US" sz="32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黄瓜</a:t>
            </a: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和水果</a:t>
            </a:r>
            <a:endParaRPr lang="en-US" altLang="zh-CN" sz="32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高热量的食物（巧克力，面包，肉类）</a:t>
            </a:r>
            <a:endParaRPr lang="en-US" altLang="zh-CN" sz="32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至</a:t>
            </a:r>
            <a:r>
              <a:rPr lang="en-US" altLang="zh-CN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套换洗衣服 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PS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：最好带一套厚一点的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必要的药品（</a:t>
            </a:r>
            <a:r>
              <a:rPr lang="zh-CN" altLang="en-US" sz="32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中暑药</a:t>
            </a: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，腹泻药，创可贴等）</a:t>
            </a:r>
            <a:endParaRPr lang="en-US" altLang="zh-CN" sz="32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望远镜，地图，</a:t>
            </a:r>
            <a:r>
              <a:rPr lang="zh-CN" altLang="en-US" sz="32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登山杖</a:t>
            </a:r>
            <a:r>
              <a:rPr lang="zh-CN" altLang="en-US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，手套，照相机等工具</a:t>
            </a:r>
            <a:endParaRPr lang="zh-CN" altLang="en-US" sz="3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-1" y="2147674"/>
            <a:ext cx="531804" cy="45719"/>
          </a:xfrm>
          <a:custGeom>
            <a:avLst/>
            <a:gdLst>
              <a:gd name="connsiteX0" fmla="*/ 0 w 531804"/>
              <a:gd name="connsiteY0" fmla="*/ 0 h 45719"/>
              <a:gd name="connsiteX1" fmla="*/ 531804 w 531804"/>
              <a:gd name="connsiteY1" fmla="*/ 0 h 45719"/>
              <a:gd name="connsiteX2" fmla="*/ 522345 w 531804"/>
              <a:gd name="connsiteY2" fmla="*/ 16847 h 45719"/>
              <a:gd name="connsiteX3" fmla="*/ 515258 w 531804"/>
              <a:gd name="connsiteY3" fmla="*/ 21827 h 45719"/>
              <a:gd name="connsiteX4" fmla="*/ 518335 w 531804"/>
              <a:gd name="connsiteY4" fmla="*/ 23989 h 45719"/>
              <a:gd name="connsiteX5" fmla="*/ 515258 w 531804"/>
              <a:gd name="connsiteY5" fmla="*/ 29470 h 45719"/>
              <a:gd name="connsiteX6" fmla="*/ 524381 w 531804"/>
              <a:gd name="connsiteY6" fmla="*/ 45719 h 45719"/>
              <a:gd name="connsiteX7" fmla="*/ 0 w 531804"/>
              <a:gd name="connsiteY7" fmla="*/ 45719 h 45719"/>
              <a:gd name="connsiteX8" fmla="*/ 0 w 531804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804" h="45719">
                <a:moveTo>
                  <a:pt x="0" y="0"/>
                </a:moveTo>
                <a:lnTo>
                  <a:pt x="531804" y="0"/>
                </a:lnTo>
                <a:lnTo>
                  <a:pt x="522345" y="16847"/>
                </a:lnTo>
                <a:lnTo>
                  <a:pt x="515258" y="21827"/>
                </a:lnTo>
                <a:lnTo>
                  <a:pt x="518335" y="23989"/>
                </a:lnTo>
                <a:lnTo>
                  <a:pt x="515258" y="29470"/>
                </a:lnTo>
                <a:lnTo>
                  <a:pt x="524381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18138941">
            <a:off x="-109177" y="963178"/>
            <a:ext cx="2542951" cy="145142"/>
          </a:xfrm>
          <a:custGeom>
            <a:avLst/>
            <a:gdLst>
              <a:gd name="connsiteX0" fmla="*/ 2451141 w 2542951"/>
              <a:gd name="connsiteY0" fmla="*/ 0 h 145142"/>
              <a:gd name="connsiteX1" fmla="*/ 2542951 w 2542951"/>
              <a:gd name="connsiteY1" fmla="*/ 145142 h 145142"/>
              <a:gd name="connsiteX2" fmla="*/ 0 w 2542951"/>
              <a:gd name="connsiteY2" fmla="*/ 145142 h 145142"/>
              <a:gd name="connsiteX3" fmla="*/ 0 w 2542951"/>
              <a:gd name="connsiteY3" fmla="*/ 0 h 145142"/>
              <a:gd name="connsiteX4" fmla="*/ 2451141 w 2542951"/>
              <a:gd name="connsiteY4" fmla="*/ 0 h 1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2951" h="145142">
                <a:moveTo>
                  <a:pt x="2451141" y="0"/>
                </a:moveTo>
                <a:lnTo>
                  <a:pt x="2542951" y="145142"/>
                </a:lnTo>
                <a:lnTo>
                  <a:pt x="0" y="145142"/>
                </a:lnTo>
                <a:lnTo>
                  <a:pt x="0" y="0"/>
                </a:lnTo>
                <a:lnTo>
                  <a:pt x="24511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51098" y="0"/>
            <a:ext cx="2888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准备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-1" y="2193392"/>
            <a:ext cx="2423886" cy="4664608"/>
          </a:xfrm>
          <a:custGeom>
            <a:avLst/>
            <a:gdLst>
              <a:gd name="connsiteX0" fmla="*/ 0 w 2423886"/>
              <a:gd name="connsiteY0" fmla="*/ 0 h 4664608"/>
              <a:gd name="connsiteX1" fmla="*/ 524381 w 2423886"/>
              <a:gd name="connsiteY1" fmla="*/ 0 h 4664608"/>
              <a:gd name="connsiteX2" fmla="*/ 2423886 w 2423886"/>
              <a:gd name="connsiteY2" fmla="*/ 3383141 h 4664608"/>
              <a:gd name="connsiteX3" fmla="*/ 2423886 w 2423886"/>
              <a:gd name="connsiteY3" fmla="*/ 4664608 h 4664608"/>
              <a:gd name="connsiteX4" fmla="*/ 0 w 2423886"/>
              <a:gd name="connsiteY4" fmla="*/ 4664608 h 4664608"/>
              <a:gd name="connsiteX5" fmla="*/ 0 w 2423886"/>
              <a:gd name="connsiteY5" fmla="*/ 0 h 466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3886" h="4664608">
                <a:moveTo>
                  <a:pt x="0" y="0"/>
                </a:moveTo>
                <a:lnTo>
                  <a:pt x="524381" y="0"/>
                </a:lnTo>
                <a:lnTo>
                  <a:pt x="2423886" y="3383141"/>
                </a:lnTo>
                <a:lnTo>
                  <a:pt x="2423886" y="4664608"/>
                </a:lnTo>
                <a:lnTo>
                  <a:pt x="0" y="466460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0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直角三角形 81"/>
          <p:cNvSpPr/>
          <p:nvPr/>
        </p:nvSpPr>
        <p:spPr>
          <a:xfrm flipV="1">
            <a:off x="0" y="-10059"/>
            <a:ext cx="6138672" cy="467023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59088" y="233713"/>
            <a:ext cx="1517147" cy="1246522"/>
          </a:xfrm>
          <a:custGeom>
            <a:avLst/>
            <a:gdLst>
              <a:gd name="T0" fmla="*/ 332 w 1088"/>
              <a:gd name="T1" fmla="*/ 807 h 988"/>
              <a:gd name="T2" fmla="*/ 394 w 1088"/>
              <a:gd name="T3" fmla="*/ 879 h 988"/>
              <a:gd name="T4" fmla="*/ 441 w 1088"/>
              <a:gd name="T5" fmla="*/ 869 h 988"/>
              <a:gd name="T6" fmla="*/ 502 w 1088"/>
              <a:gd name="T7" fmla="*/ 874 h 988"/>
              <a:gd name="T8" fmla="*/ 567 w 1088"/>
              <a:gd name="T9" fmla="*/ 859 h 988"/>
              <a:gd name="T10" fmla="*/ 614 w 1088"/>
              <a:gd name="T11" fmla="*/ 915 h 988"/>
              <a:gd name="T12" fmla="*/ 651 w 1088"/>
              <a:gd name="T13" fmla="*/ 929 h 988"/>
              <a:gd name="T14" fmla="*/ 695 w 1088"/>
              <a:gd name="T15" fmla="*/ 957 h 988"/>
              <a:gd name="T16" fmla="*/ 707 w 1088"/>
              <a:gd name="T17" fmla="*/ 903 h 988"/>
              <a:gd name="T18" fmla="*/ 754 w 1088"/>
              <a:gd name="T19" fmla="*/ 959 h 988"/>
              <a:gd name="T20" fmla="*/ 797 w 1088"/>
              <a:gd name="T21" fmla="*/ 984 h 988"/>
              <a:gd name="T22" fmla="*/ 843 w 1088"/>
              <a:gd name="T23" fmla="*/ 927 h 988"/>
              <a:gd name="T24" fmla="*/ 873 w 1088"/>
              <a:gd name="T25" fmla="*/ 922 h 988"/>
              <a:gd name="T26" fmla="*/ 922 w 1088"/>
              <a:gd name="T27" fmla="*/ 957 h 988"/>
              <a:gd name="T28" fmla="*/ 964 w 1088"/>
              <a:gd name="T29" fmla="*/ 959 h 988"/>
              <a:gd name="T30" fmla="*/ 950 w 1088"/>
              <a:gd name="T31" fmla="*/ 881 h 988"/>
              <a:gd name="T32" fmla="*/ 929 w 1088"/>
              <a:gd name="T33" fmla="*/ 786 h 988"/>
              <a:gd name="T34" fmla="*/ 1035 w 1088"/>
              <a:gd name="T35" fmla="*/ 744 h 988"/>
              <a:gd name="T36" fmla="*/ 1045 w 1088"/>
              <a:gd name="T37" fmla="*/ 697 h 988"/>
              <a:gd name="T38" fmla="*/ 1058 w 1088"/>
              <a:gd name="T39" fmla="*/ 651 h 988"/>
              <a:gd name="T40" fmla="*/ 1063 w 1088"/>
              <a:gd name="T41" fmla="*/ 468 h 988"/>
              <a:gd name="T42" fmla="*/ 1059 w 1088"/>
              <a:gd name="T43" fmla="*/ 388 h 988"/>
              <a:gd name="T44" fmla="*/ 1053 w 1088"/>
              <a:gd name="T45" fmla="*/ 352 h 988"/>
              <a:gd name="T46" fmla="*/ 983 w 1088"/>
              <a:gd name="T47" fmla="*/ 406 h 988"/>
              <a:gd name="T48" fmla="*/ 909 w 1088"/>
              <a:gd name="T49" fmla="*/ 473 h 988"/>
              <a:gd name="T50" fmla="*/ 777 w 1088"/>
              <a:gd name="T51" fmla="*/ 473 h 988"/>
              <a:gd name="T52" fmla="*/ 761 w 1088"/>
              <a:gd name="T53" fmla="*/ 422 h 988"/>
              <a:gd name="T54" fmla="*/ 715 w 1088"/>
              <a:gd name="T55" fmla="*/ 388 h 988"/>
              <a:gd name="T56" fmla="*/ 629 w 1088"/>
              <a:gd name="T57" fmla="*/ 366 h 988"/>
              <a:gd name="T58" fmla="*/ 559 w 1088"/>
              <a:gd name="T59" fmla="*/ 358 h 988"/>
              <a:gd name="T60" fmla="*/ 497 w 1088"/>
              <a:gd name="T61" fmla="*/ 314 h 988"/>
              <a:gd name="T62" fmla="*/ 467 w 1088"/>
              <a:gd name="T63" fmla="*/ 263 h 988"/>
              <a:gd name="T64" fmla="*/ 424 w 1088"/>
              <a:gd name="T65" fmla="*/ 208 h 988"/>
              <a:gd name="T66" fmla="*/ 370 w 1088"/>
              <a:gd name="T67" fmla="*/ 122 h 988"/>
              <a:gd name="T68" fmla="*/ 313 w 1088"/>
              <a:gd name="T69" fmla="*/ 35 h 988"/>
              <a:gd name="T70" fmla="*/ 221 w 1088"/>
              <a:gd name="T71" fmla="*/ 21 h 988"/>
              <a:gd name="T72" fmla="*/ 118 w 1088"/>
              <a:gd name="T73" fmla="*/ 0 h 988"/>
              <a:gd name="T74" fmla="*/ 4 w 1088"/>
              <a:gd name="T75" fmla="*/ 49 h 988"/>
              <a:gd name="T76" fmla="*/ 0 w 1088"/>
              <a:gd name="T77" fmla="*/ 139 h 988"/>
              <a:gd name="T78" fmla="*/ 50 w 1088"/>
              <a:gd name="T79" fmla="*/ 173 h 988"/>
              <a:gd name="T80" fmla="*/ 110 w 1088"/>
              <a:gd name="T81" fmla="*/ 161 h 988"/>
              <a:gd name="T82" fmla="*/ 123 w 1088"/>
              <a:gd name="T83" fmla="*/ 223 h 988"/>
              <a:gd name="T84" fmla="*/ 197 w 1088"/>
              <a:gd name="T85" fmla="*/ 257 h 988"/>
              <a:gd name="T86" fmla="*/ 242 w 1088"/>
              <a:gd name="T87" fmla="*/ 238 h 988"/>
              <a:gd name="T88" fmla="*/ 370 w 1088"/>
              <a:gd name="T89" fmla="*/ 245 h 988"/>
              <a:gd name="T90" fmla="*/ 350 w 1088"/>
              <a:gd name="T91" fmla="*/ 417 h 988"/>
              <a:gd name="T92" fmla="*/ 332 w 1088"/>
              <a:gd name="T93" fmla="*/ 471 h 988"/>
              <a:gd name="T94" fmla="*/ 325 w 1088"/>
              <a:gd name="T95" fmla="*/ 582 h 988"/>
              <a:gd name="T96" fmla="*/ 295 w 1088"/>
              <a:gd name="T97" fmla="*/ 558 h 988"/>
              <a:gd name="T98" fmla="*/ 229 w 1088"/>
              <a:gd name="T99" fmla="*/ 659 h 988"/>
              <a:gd name="T100" fmla="*/ 202 w 1088"/>
              <a:gd name="T101" fmla="*/ 708 h 988"/>
              <a:gd name="T102" fmla="*/ 295 w 1088"/>
              <a:gd name="T103" fmla="*/ 742 h 988"/>
              <a:gd name="T104" fmla="*/ 295 w 1088"/>
              <a:gd name="T105" fmla="*/ 762 h 988"/>
              <a:gd name="T106" fmla="*/ 262 w 1088"/>
              <a:gd name="T107" fmla="*/ 804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8" h="988">
                <a:moveTo>
                  <a:pt x="275" y="816"/>
                </a:moveTo>
                <a:lnTo>
                  <a:pt x="332" y="807"/>
                </a:lnTo>
                <a:lnTo>
                  <a:pt x="357" y="853"/>
                </a:lnTo>
                <a:lnTo>
                  <a:pt x="394" y="879"/>
                </a:lnTo>
                <a:lnTo>
                  <a:pt x="419" y="869"/>
                </a:lnTo>
                <a:lnTo>
                  <a:pt x="441" y="869"/>
                </a:lnTo>
                <a:lnTo>
                  <a:pt x="478" y="846"/>
                </a:lnTo>
                <a:lnTo>
                  <a:pt x="502" y="874"/>
                </a:lnTo>
                <a:lnTo>
                  <a:pt x="520" y="879"/>
                </a:lnTo>
                <a:lnTo>
                  <a:pt x="567" y="859"/>
                </a:lnTo>
                <a:lnTo>
                  <a:pt x="602" y="879"/>
                </a:lnTo>
                <a:lnTo>
                  <a:pt x="614" y="915"/>
                </a:lnTo>
                <a:lnTo>
                  <a:pt x="638" y="915"/>
                </a:lnTo>
                <a:lnTo>
                  <a:pt x="651" y="929"/>
                </a:lnTo>
                <a:lnTo>
                  <a:pt x="682" y="964"/>
                </a:lnTo>
                <a:lnTo>
                  <a:pt x="695" y="957"/>
                </a:lnTo>
                <a:lnTo>
                  <a:pt x="689" y="915"/>
                </a:lnTo>
                <a:lnTo>
                  <a:pt x="707" y="903"/>
                </a:lnTo>
                <a:lnTo>
                  <a:pt x="733" y="952"/>
                </a:lnTo>
                <a:lnTo>
                  <a:pt x="754" y="959"/>
                </a:lnTo>
                <a:lnTo>
                  <a:pt x="779" y="987"/>
                </a:lnTo>
                <a:lnTo>
                  <a:pt x="797" y="984"/>
                </a:lnTo>
                <a:lnTo>
                  <a:pt x="805" y="971"/>
                </a:lnTo>
                <a:lnTo>
                  <a:pt x="843" y="927"/>
                </a:lnTo>
                <a:lnTo>
                  <a:pt x="860" y="940"/>
                </a:lnTo>
                <a:lnTo>
                  <a:pt x="873" y="922"/>
                </a:lnTo>
                <a:lnTo>
                  <a:pt x="884" y="945"/>
                </a:lnTo>
                <a:lnTo>
                  <a:pt x="922" y="957"/>
                </a:lnTo>
                <a:lnTo>
                  <a:pt x="947" y="957"/>
                </a:lnTo>
                <a:lnTo>
                  <a:pt x="964" y="959"/>
                </a:lnTo>
                <a:lnTo>
                  <a:pt x="955" y="940"/>
                </a:lnTo>
                <a:lnTo>
                  <a:pt x="950" y="881"/>
                </a:lnTo>
                <a:lnTo>
                  <a:pt x="904" y="811"/>
                </a:lnTo>
                <a:lnTo>
                  <a:pt x="929" y="786"/>
                </a:lnTo>
                <a:lnTo>
                  <a:pt x="952" y="744"/>
                </a:lnTo>
                <a:lnTo>
                  <a:pt x="1035" y="744"/>
                </a:lnTo>
                <a:lnTo>
                  <a:pt x="1049" y="733"/>
                </a:lnTo>
                <a:lnTo>
                  <a:pt x="1045" y="697"/>
                </a:lnTo>
                <a:lnTo>
                  <a:pt x="1063" y="669"/>
                </a:lnTo>
                <a:lnTo>
                  <a:pt x="1058" y="651"/>
                </a:lnTo>
                <a:lnTo>
                  <a:pt x="1064" y="622"/>
                </a:lnTo>
                <a:lnTo>
                  <a:pt x="1063" y="468"/>
                </a:lnTo>
                <a:lnTo>
                  <a:pt x="1087" y="419"/>
                </a:lnTo>
                <a:lnTo>
                  <a:pt x="1059" y="388"/>
                </a:lnTo>
                <a:lnTo>
                  <a:pt x="1064" y="368"/>
                </a:lnTo>
                <a:lnTo>
                  <a:pt x="1053" y="352"/>
                </a:lnTo>
                <a:lnTo>
                  <a:pt x="1021" y="363"/>
                </a:lnTo>
                <a:lnTo>
                  <a:pt x="983" y="406"/>
                </a:lnTo>
                <a:lnTo>
                  <a:pt x="947" y="422"/>
                </a:lnTo>
                <a:lnTo>
                  <a:pt x="909" y="473"/>
                </a:lnTo>
                <a:lnTo>
                  <a:pt x="818" y="503"/>
                </a:lnTo>
                <a:lnTo>
                  <a:pt x="777" y="473"/>
                </a:lnTo>
                <a:lnTo>
                  <a:pt x="782" y="454"/>
                </a:lnTo>
                <a:lnTo>
                  <a:pt x="761" y="422"/>
                </a:lnTo>
                <a:lnTo>
                  <a:pt x="749" y="388"/>
                </a:lnTo>
                <a:lnTo>
                  <a:pt x="715" y="388"/>
                </a:lnTo>
                <a:lnTo>
                  <a:pt x="652" y="357"/>
                </a:lnTo>
                <a:lnTo>
                  <a:pt x="629" y="366"/>
                </a:lnTo>
                <a:lnTo>
                  <a:pt x="602" y="352"/>
                </a:lnTo>
                <a:lnTo>
                  <a:pt x="559" y="358"/>
                </a:lnTo>
                <a:lnTo>
                  <a:pt x="520" y="345"/>
                </a:lnTo>
                <a:lnTo>
                  <a:pt x="497" y="314"/>
                </a:lnTo>
                <a:lnTo>
                  <a:pt x="478" y="290"/>
                </a:lnTo>
                <a:lnTo>
                  <a:pt x="467" y="263"/>
                </a:lnTo>
                <a:lnTo>
                  <a:pt x="441" y="236"/>
                </a:lnTo>
                <a:lnTo>
                  <a:pt x="424" y="208"/>
                </a:lnTo>
                <a:lnTo>
                  <a:pt x="382" y="154"/>
                </a:lnTo>
                <a:lnTo>
                  <a:pt x="370" y="122"/>
                </a:lnTo>
                <a:lnTo>
                  <a:pt x="325" y="65"/>
                </a:lnTo>
                <a:lnTo>
                  <a:pt x="313" y="35"/>
                </a:lnTo>
                <a:lnTo>
                  <a:pt x="259" y="9"/>
                </a:lnTo>
                <a:lnTo>
                  <a:pt x="221" y="21"/>
                </a:lnTo>
                <a:lnTo>
                  <a:pt x="190" y="14"/>
                </a:lnTo>
                <a:lnTo>
                  <a:pt x="118" y="0"/>
                </a:lnTo>
                <a:lnTo>
                  <a:pt x="22" y="33"/>
                </a:lnTo>
                <a:lnTo>
                  <a:pt x="4" y="49"/>
                </a:lnTo>
                <a:lnTo>
                  <a:pt x="25" y="76"/>
                </a:lnTo>
                <a:lnTo>
                  <a:pt x="0" y="139"/>
                </a:lnTo>
                <a:lnTo>
                  <a:pt x="7" y="146"/>
                </a:lnTo>
                <a:lnTo>
                  <a:pt x="50" y="173"/>
                </a:lnTo>
                <a:lnTo>
                  <a:pt x="71" y="136"/>
                </a:lnTo>
                <a:lnTo>
                  <a:pt x="110" y="161"/>
                </a:lnTo>
                <a:lnTo>
                  <a:pt x="107" y="179"/>
                </a:lnTo>
                <a:lnTo>
                  <a:pt x="123" y="223"/>
                </a:lnTo>
                <a:lnTo>
                  <a:pt x="147" y="249"/>
                </a:lnTo>
                <a:lnTo>
                  <a:pt x="197" y="257"/>
                </a:lnTo>
                <a:lnTo>
                  <a:pt x="212" y="243"/>
                </a:lnTo>
                <a:lnTo>
                  <a:pt x="242" y="238"/>
                </a:lnTo>
                <a:lnTo>
                  <a:pt x="295" y="190"/>
                </a:lnTo>
                <a:lnTo>
                  <a:pt x="370" y="245"/>
                </a:lnTo>
                <a:lnTo>
                  <a:pt x="345" y="345"/>
                </a:lnTo>
                <a:lnTo>
                  <a:pt x="350" y="417"/>
                </a:lnTo>
                <a:lnTo>
                  <a:pt x="350" y="461"/>
                </a:lnTo>
                <a:lnTo>
                  <a:pt x="332" y="471"/>
                </a:lnTo>
                <a:lnTo>
                  <a:pt x="329" y="585"/>
                </a:lnTo>
                <a:lnTo>
                  <a:pt x="325" y="582"/>
                </a:lnTo>
                <a:lnTo>
                  <a:pt x="304" y="558"/>
                </a:lnTo>
                <a:lnTo>
                  <a:pt x="295" y="558"/>
                </a:lnTo>
                <a:lnTo>
                  <a:pt x="289" y="566"/>
                </a:lnTo>
                <a:lnTo>
                  <a:pt x="229" y="659"/>
                </a:lnTo>
                <a:lnTo>
                  <a:pt x="197" y="696"/>
                </a:lnTo>
                <a:lnTo>
                  <a:pt x="202" y="708"/>
                </a:lnTo>
                <a:lnTo>
                  <a:pt x="265" y="749"/>
                </a:lnTo>
                <a:lnTo>
                  <a:pt x="295" y="742"/>
                </a:lnTo>
                <a:lnTo>
                  <a:pt x="299" y="749"/>
                </a:lnTo>
                <a:lnTo>
                  <a:pt x="295" y="762"/>
                </a:lnTo>
                <a:lnTo>
                  <a:pt x="265" y="774"/>
                </a:lnTo>
                <a:lnTo>
                  <a:pt x="262" y="804"/>
                </a:lnTo>
                <a:lnTo>
                  <a:pt x="275" y="816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951883" y="295478"/>
            <a:ext cx="2949333" cy="2403204"/>
          </a:xfrm>
          <a:custGeom>
            <a:avLst/>
            <a:gdLst>
              <a:gd name="T0" fmla="*/ 690 w 2117"/>
              <a:gd name="T1" fmla="*/ 1843 h 1903"/>
              <a:gd name="T2" fmla="*/ 782 w 2117"/>
              <a:gd name="T3" fmla="*/ 1683 h 1903"/>
              <a:gd name="T4" fmla="*/ 849 w 2117"/>
              <a:gd name="T5" fmla="*/ 1833 h 1903"/>
              <a:gd name="T6" fmla="*/ 932 w 2117"/>
              <a:gd name="T7" fmla="*/ 1866 h 1903"/>
              <a:gd name="T8" fmla="*/ 1039 w 2117"/>
              <a:gd name="T9" fmla="*/ 1706 h 1903"/>
              <a:gd name="T10" fmla="*/ 1151 w 2117"/>
              <a:gd name="T11" fmla="*/ 1652 h 1903"/>
              <a:gd name="T12" fmla="*/ 1279 w 2117"/>
              <a:gd name="T13" fmla="*/ 1550 h 1903"/>
              <a:gd name="T14" fmla="*/ 1356 w 2117"/>
              <a:gd name="T15" fmla="*/ 1448 h 1903"/>
              <a:gd name="T16" fmla="*/ 1430 w 2117"/>
              <a:gd name="T17" fmla="*/ 1334 h 1903"/>
              <a:gd name="T18" fmla="*/ 1505 w 2117"/>
              <a:gd name="T19" fmla="*/ 1339 h 1903"/>
              <a:gd name="T20" fmla="*/ 1591 w 2117"/>
              <a:gd name="T21" fmla="*/ 1312 h 1903"/>
              <a:gd name="T22" fmla="*/ 1700 w 2117"/>
              <a:gd name="T23" fmla="*/ 1303 h 1903"/>
              <a:gd name="T24" fmla="*/ 1803 w 2117"/>
              <a:gd name="T25" fmla="*/ 1342 h 1903"/>
              <a:gd name="T26" fmla="*/ 1859 w 2117"/>
              <a:gd name="T27" fmla="*/ 1300 h 1903"/>
              <a:gd name="T28" fmla="*/ 1967 w 2117"/>
              <a:gd name="T29" fmla="*/ 1198 h 1903"/>
              <a:gd name="T30" fmla="*/ 2060 w 2117"/>
              <a:gd name="T31" fmla="*/ 1146 h 1903"/>
              <a:gd name="T32" fmla="*/ 2085 w 2117"/>
              <a:gd name="T33" fmla="*/ 1060 h 1903"/>
              <a:gd name="T34" fmla="*/ 1971 w 2117"/>
              <a:gd name="T35" fmla="*/ 996 h 1903"/>
              <a:gd name="T36" fmla="*/ 1944 w 2117"/>
              <a:gd name="T37" fmla="*/ 870 h 1903"/>
              <a:gd name="T38" fmla="*/ 1979 w 2117"/>
              <a:gd name="T39" fmla="*/ 828 h 1903"/>
              <a:gd name="T40" fmla="*/ 1992 w 2117"/>
              <a:gd name="T41" fmla="*/ 729 h 1903"/>
              <a:gd name="T42" fmla="*/ 1992 w 2117"/>
              <a:gd name="T43" fmla="*/ 704 h 1903"/>
              <a:gd name="T44" fmla="*/ 2017 w 2117"/>
              <a:gd name="T45" fmla="*/ 518 h 1903"/>
              <a:gd name="T46" fmla="*/ 2058 w 2117"/>
              <a:gd name="T47" fmla="*/ 538 h 1903"/>
              <a:gd name="T48" fmla="*/ 2073 w 2117"/>
              <a:gd name="T49" fmla="*/ 297 h 1903"/>
              <a:gd name="T50" fmla="*/ 1939 w 2117"/>
              <a:gd name="T51" fmla="*/ 194 h 1903"/>
              <a:gd name="T52" fmla="*/ 1836 w 2117"/>
              <a:gd name="T53" fmla="*/ 132 h 1903"/>
              <a:gd name="T54" fmla="*/ 1734 w 2117"/>
              <a:gd name="T55" fmla="*/ 98 h 1903"/>
              <a:gd name="T56" fmla="*/ 1715 w 2117"/>
              <a:gd name="T57" fmla="*/ 0 h 1903"/>
              <a:gd name="T58" fmla="*/ 1674 w 2117"/>
              <a:gd name="T59" fmla="*/ 98 h 1903"/>
              <a:gd name="T60" fmla="*/ 1622 w 2117"/>
              <a:gd name="T61" fmla="*/ 358 h 1903"/>
              <a:gd name="T62" fmla="*/ 1485 w 2117"/>
              <a:gd name="T63" fmla="*/ 463 h 1903"/>
              <a:gd name="T64" fmla="*/ 1393 w 2117"/>
              <a:gd name="T65" fmla="*/ 646 h 1903"/>
              <a:gd name="T66" fmla="*/ 1537 w 2117"/>
              <a:gd name="T67" fmla="*/ 679 h 1903"/>
              <a:gd name="T68" fmla="*/ 1739 w 2117"/>
              <a:gd name="T69" fmla="*/ 746 h 1903"/>
              <a:gd name="T70" fmla="*/ 1596 w 2117"/>
              <a:gd name="T71" fmla="*/ 807 h 1903"/>
              <a:gd name="T72" fmla="*/ 1479 w 2117"/>
              <a:gd name="T73" fmla="*/ 884 h 1903"/>
              <a:gd name="T74" fmla="*/ 1326 w 2117"/>
              <a:gd name="T75" fmla="*/ 1023 h 1903"/>
              <a:gd name="T76" fmla="*/ 1143 w 2117"/>
              <a:gd name="T77" fmla="*/ 1051 h 1903"/>
              <a:gd name="T78" fmla="*/ 1104 w 2117"/>
              <a:gd name="T79" fmla="*/ 1226 h 1903"/>
              <a:gd name="T80" fmla="*/ 825 w 2117"/>
              <a:gd name="T81" fmla="*/ 1345 h 1903"/>
              <a:gd name="T82" fmla="*/ 583 w 2117"/>
              <a:gd name="T83" fmla="*/ 1420 h 1903"/>
              <a:gd name="T84" fmla="*/ 212 w 2117"/>
              <a:gd name="T85" fmla="*/ 1332 h 1903"/>
              <a:gd name="T86" fmla="*/ 12 w 2117"/>
              <a:gd name="T87" fmla="*/ 1398 h 1903"/>
              <a:gd name="T88" fmla="*/ 127 w 2117"/>
              <a:gd name="T89" fmla="*/ 1527 h 1903"/>
              <a:gd name="T90" fmla="*/ 240 w 2117"/>
              <a:gd name="T91" fmla="*/ 1576 h 1903"/>
              <a:gd name="T92" fmla="*/ 274 w 2117"/>
              <a:gd name="T93" fmla="*/ 1678 h 1903"/>
              <a:gd name="T94" fmla="*/ 394 w 2117"/>
              <a:gd name="T95" fmla="*/ 1744 h 1903"/>
              <a:gd name="T96" fmla="*/ 566 w 2117"/>
              <a:gd name="T97" fmla="*/ 1729 h 1903"/>
              <a:gd name="T98" fmla="*/ 510 w 2117"/>
              <a:gd name="T99" fmla="*/ 1819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17" h="1903">
                <a:moveTo>
                  <a:pt x="596" y="1893"/>
                </a:moveTo>
                <a:lnTo>
                  <a:pt x="626" y="1888"/>
                </a:lnTo>
                <a:lnTo>
                  <a:pt x="650" y="1879"/>
                </a:lnTo>
                <a:lnTo>
                  <a:pt x="690" y="1843"/>
                </a:lnTo>
                <a:lnTo>
                  <a:pt x="700" y="1789"/>
                </a:lnTo>
                <a:lnTo>
                  <a:pt x="724" y="1711"/>
                </a:lnTo>
                <a:lnTo>
                  <a:pt x="775" y="1676"/>
                </a:lnTo>
                <a:lnTo>
                  <a:pt x="782" y="1683"/>
                </a:lnTo>
                <a:lnTo>
                  <a:pt x="799" y="1738"/>
                </a:lnTo>
                <a:lnTo>
                  <a:pt x="775" y="1772"/>
                </a:lnTo>
                <a:lnTo>
                  <a:pt x="766" y="1804"/>
                </a:lnTo>
                <a:lnTo>
                  <a:pt x="849" y="1833"/>
                </a:lnTo>
                <a:lnTo>
                  <a:pt x="854" y="1856"/>
                </a:lnTo>
                <a:lnTo>
                  <a:pt x="901" y="1854"/>
                </a:lnTo>
                <a:lnTo>
                  <a:pt x="921" y="1860"/>
                </a:lnTo>
                <a:lnTo>
                  <a:pt x="932" y="1866"/>
                </a:lnTo>
                <a:lnTo>
                  <a:pt x="1014" y="1750"/>
                </a:lnTo>
                <a:lnTo>
                  <a:pt x="1036" y="1743"/>
                </a:lnTo>
                <a:lnTo>
                  <a:pt x="1041" y="1729"/>
                </a:lnTo>
                <a:lnTo>
                  <a:pt x="1039" y="1706"/>
                </a:lnTo>
                <a:lnTo>
                  <a:pt x="1067" y="1666"/>
                </a:lnTo>
                <a:lnTo>
                  <a:pt x="1119" y="1664"/>
                </a:lnTo>
                <a:lnTo>
                  <a:pt x="1139" y="1641"/>
                </a:lnTo>
                <a:lnTo>
                  <a:pt x="1151" y="1652"/>
                </a:lnTo>
                <a:lnTo>
                  <a:pt x="1181" y="1627"/>
                </a:lnTo>
                <a:lnTo>
                  <a:pt x="1197" y="1627"/>
                </a:lnTo>
                <a:lnTo>
                  <a:pt x="1251" y="1548"/>
                </a:lnTo>
                <a:lnTo>
                  <a:pt x="1279" y="1550"/>
                </a:lnTo>
                <a:lnTo>
                  <a:pt x="1314" y="1525"/>
                </a:lnTo>
                <a:lnTo>
                  <a:pt x="1323" y="1534"/>
                </a:lnTo>
                <a:lnTo>
                  <a:pt x="1388" y="1502"/>
                </a:lnTo>
                <a:lnTo>
                  <a:pt x="1356" y="1448"/>
                </a:lnTo>
                <a:lnTo>
                  <a:pt x="1365" y="1394"/>
                </a:lnTo>
                <a:lnTo>
                  <a:pt x="1393" y="1336"/>
                </a:lnTo>
                <a:lnTo>
                  <a:pt x="1416" y="1327"/>
                </a:lnTo>
                <a:lnTo>
                  <a:pt x="1430" y="1334"/>
                </a:lnTo>
                <a:lnTo>
                  <a:pt x="1430" y="1375"/>
                </a:lnTo>
                <a:lnTo>
                  <a:pt x="1447" y="1387"/>
                </a:lnTo>
                <a:lnTo>
                  <a:pt x="1488" y="1357"/>
                </a:lnTo>
                <a:lnTo>
                  <a:pt x="1505" y="1339"/>
                </a:lnTo>
                <a:lnTo>
                  <a:pt x="1521" y="1347"/>
                </a:lnTo>
                <a:lnTo>
                  <a:pt x="1542" y="1329"/>
                </a:lnTo>
                <a:lnTo>
                  <a:pt x="1584" y="1327"/>
                </a:lnTo>
                <a:lnTo>
                  <a:pt x="1591" y="1312"/>
                </a:lnTo>
                <a:lnTo>
                  <a:pt x="1581" y="1290"/>
                </a:lnTo>
                <a:lnTo>
                  <a:pt x="1610" y="1261"/>
                </a:lnTo>
                <a:lnTo>
                  <a:pt x="1645" y="1243"/>
                </a:lnTo>
                <a:lnTo>
                  <a:pt x="1700" y="1303"/>
                </a:lnTo>
                <a:lnTo>
                  <a:pt x="1697" y="1324"/>
                </a:lnTo>
                <a:lnTo>
                  <a:pt x="1724" y="1368"/>
                </a:lnTo>
                <a:lnTo>
                  <a:pt x="1789" y="1372"/>
                </a:lnTo>
                <a:lnTo>
                  <a:pt x="1803" y="1342"/>
                </a:lnTo>
                <a:lnTo>
                  <a:pt x="1787" y="1255"/>
                </a:lnTo>
                <a:lnTo>
                  <a:pt x="1801" y="1240"/>
                </a:lnTo>
                <a:lnTo>
                  <a:pt x="1831" y="1261"/>
                </a:lnTo>
                <a:lnTo>
                  <a:pt x="1859" y="1300"/>
                </a:lnTo>
                <a:lnTo>
                  <a:pt x="1901" y="1236"/>
                </a:lnTo>
                <a:lnTo>
                  <a:pt x="1921" y="1231"/>
                </a:lnTo>
                <a:lnTo>
                  <a:pt x="1951" y="1198"/>
                </a:lnTo>
                <a:lnTo>
                  <a:pt x="1967" y="1198"/>
                </a:lnTo>
                <a:lnTo>
                  <a:pt x="1994" y="1171"/>
                </a:lnTo>
                <a:lnTo>
                  <a:pt x="2009" y="1171"/>
                </a:lnTo>
                <a:lnTo>
                  <a:pt x="2023" y="1146"/>
                </a:lnTo>
                <a:lnTo>
                  <a:pt x="2060" y="1146"/>
                </a:lnTo>
                <a:lnTo>
                  <a:pt x="2099" y="1111"/>
                </a:lnTo>
                <a:lnTo>
                  <a:pt x="2116" y="1095"/>
                </a:lnTo>
                <a:lnTo>
                  <a:pt x="2116" y="1076"/>
                </a:lnTo>
                <a:lnTo>
                  <a:pt x="2085" y="1060"/>
                </a:lnTo>
                <a:lnTo>
                  <a:pt x="2085" y="1023"/>
                </a:lnTo>
                <a:lnTo>
                  <a:pt x="2036" y="958"/>
                </a:lnTo>
                <a:lnTo>
                  <a:pt x="1986" y="1005"/>
                </a:lnTo>
                <a:lnTo>
                  <a:pt x="1971" y="996"/>
                </a:lnTo>
                <a:lnTo>
                  <a:pt x="1969" y="969"/>
                </a:lnTo>
                <a:lnTo>
                  <a:pt x="1949" y="939"/>
                </a:lnTo>
                <a:lnTo>
                  <a:pt x="1944" y="907"/>
                </a:lnTo>
                <a:lnTo>
                  <a:pt x="1944" y="870"/>
                </a:lnTo>
                <a:lnTo>
                  <a:pt x="1910" y="844"/>
                </a:lnTo>
                <a:lnTo>
                  <a:pt x="1905" y="832"/>
                </a:lnTo>
                <a:lnTo>
                  <a:pt x="1913" y="810"/>
                </a:lnTo>
                <a:lnTo>
                  <a:pt x="1979" y="828"/>
                </a:lnTo>
                <a:lnTo>
                  <a:pt x="1981" y="798"/>
                </a:lnTo>
                <a:lnTo>
                  <a:pt x="2004" y="771"/>
                </a:lnTo>
                <a:lnTo>
                  <a:pt x="1989" y="759"/>
                </a:lnTo>
                <a:lnTo>
                  <a:pt x="1992" y="729"/>
                </a:lnTo>
                <a:lnTo>
                  <a:pt x="2023" y="717"/>
                </a:lnTo>
                <a:lnTo>
                  <a:pt x="2028" y="704"/>
                </a:lnTo>
                <a:lnTo>
                  <a:pt x="2023" y="697"/>
                </a:lnTo>
                <a:lnTo>
                  <a:pt x="1992" y="704"/>
                </a:lnTo>
                <a:lnTo>
                  <a:pt x="1931" y="662"/>
                </a:lnTo>
                <a:lnTo>
                  <a:pt x="1926" y="650"/>
                </a:lnTo>
                <a:lnTo>
                  <a:pt x="1956" y="613"/>
                </a:lnTo>
                <a:lnTo>
                  <a:pt x="2017" y="518"/>
                </a:lnTo>
                <a:lnTo>
                  <a:pt x="2023" y="511"/>
                </a:lnTo>
                <a:lnTo>
                  <a:pt x="2033" y="511"/>
                </a:lnTo>
                <a:lnTo>
                  <a:pt x="2053" y="536"/>
                </a:lnTo>
                <a:lnTo>
                  <a:pt x="2058" y="538"/>
                </a:lnTo>
                <a:lnTo>
                  <a:pt x="2060" y="424"/>
                </a:lnTo>
                <a:lnTo>
                  <a:pt x="2078" y="415"/>
                </a:lnTo>
                <a:lnTo>
                  <a:pt x="2078" y="370"/>
                </a:lnTo>
                <a:lnTo>
                  <a:pt x="2073" y="297"/>
                </a:lnTo>
                <a:lnTo>
                  <a:pt x="2099" y="196"/>
                </a:lnTo>
                <a:lnTo>
                  <a:pt x="2023" y="142"/>
                </a:lnTo>
                <a:lnTo>
                  <a:pt x="1969" y="189"/>
                </a:lnTo>
                <a:lnTo>
                  <a:pt x="1939" y="194"/>
                </a:lnTo>
                <a:lnTo>
                  <a:pt x="1926" y="210"/>
                </a:lnTo>
                <a:lnTo>
                  <a:pt x="1875" y="201"/>
                </a:lnTo>
                <a:lnTo>
                  <a:pt x="1851" y="174"/>
                </a:lnTo>
                <a:lnTo>
                  <a:pt x="1836" y="132"/>
                </a:lnTo>
                <a:lnTo>
                  <a:pt x="1838" y="114"/>
                </a:lnTo>
                <a:lnTo>
                  <a:pt x="1799" y="88"/>
                </a:lnTo>
                <a:lnTo>
                  <a:pt x="1777" y="126"/>
                </a:lnTo>
                <a:lnTo>
                  <a:pt x="1734" y="98"/>
                </a:lnTo>
                <a:lnTo>
                  <a:pt x="1727" y="91"/>
                </a:lnTo>
                <a:lnTo>
                  <a:pt x="1752" y="27"/>
                </a:lnTo>
                <a:lnTo>
                  <a:pt x="1731" y="0"/>
                </a:lnTo>
                <a:lnTo>
                  <a:pt x="1715" y="0"/>
                </a:lnTo>
                <a:lnTo>
                  <a:pt x="1669" y="32"/>
                </a:lnTo>
                <a:lnTo>
                  <a:pt x="1633" y="86"/>
                </a:lnTo>
                <a:lnTo>
                  <a:pt x="1647" y="96"/>
                </a:lnTo>
                <a:lnTo>
                  <a:pt x="1674" y="98"/>
                </a:lnTo>
                <a:lnTo>
                  <a:pt x="1697" y="156"/>
                </a:lnTo>
                <a:lnTo>
                  <a:pt x="1685" y="177"/>
                </a:lnTo>
                <a:lnTo>
                  <a:pt x="1663" y="210"/>
                </a:lnTo>
                <a:lnTo>
                  <a:pt x="1622" y="358"/>
                </a:lnTo>
                <a:lnTo>
                  <a:pt x="1638" y="384"/>
                </a:lnTo>
                <a:lnTo>
                  <a:pt x="1625" y="405"/>
                </a:lnTo>
                <a:lnTo>
                  <a:pt x="1535" y="470"/>
                </a:lnTo>
                <a:lnTo>
                  <a:pt x="1485" y="463"/>
                </a:lnTo>
                <a:lnTo>
                  <a:pt x="1458" y="452"/>
                </a:lnTo>
                <a:lnTo>
                  <a:pt x="1452" y="465"/>
                </a:lnTo>
                <a:lnTo>
                  <a:pt x="1412" y="625"/>
                </a:lnTo>
                <a:lnTo>
                  <a:pt x="1393" y="646"/>
                </a:lnTo>
                <a:lnTo>
                  <a:pt x="1403" y="674"/>
                </a:lnTo>
                <a:lnTo>
                  <a:pt x="1428" y="697"/>
                </a:lnTo>
                <a:lnTo>
                  <a:pt x="1470" y="672"/>
                </a:lnTo>
                <a:lnTo>
                  <a:pt x="1537" y="679"/>
                </a:lnTo>
                <a:lnTo>
                  <a:pt x="1556" y="646"/>
                </a:lnTo>
                <a:lnTo>
                  <a:pt x="1591" y="637"/>
                </a:lnTo>
                <a:lnTo>
                  <a:pt x="1657" y="662"/>
                </a:lnTo>
                <a:lnTo>
                  <a:pt x="1739" y="746"/>
                </a:lnTo>
                <a:lnTo>
                  <a:pt x="1739" y="764"/>
                </a:lnTo>
                <a:lnTo>
                  <a:pt x="1722" y="776"/>
                </a:lnTo>
                <a:lnTo>
                  <a:pt x="1627" y="783"/>
                </a:lnTo>
                <a:lnTo>
                  <a:pt x="1596" y="807"/>
                </a:lnTo>
                <a:lnTo>
                  <a:pt x="1572" y="802"/>
                </a:lnTo>
                <a:lnTo>
                  <a:pt x="1554" y="832"/>
                </a:lnTo>
                <a:lnTo>
                  <a:pt x="1509" y="840"/>
                </a:lnTo>
                <a:lnTo>
                  <a:pt x="1479" y="884"/>
                </a:lnTo>
                <a:lnTo>
                  <a:pt x="1475" y="916"/>
                </a:lnTo>
                <a:lnTo>
                  <a:pt x="1411" y="958"/>
                </a:lnTo>
                <a:lnTo>
                  <a:pt x="1370" y="964"/>
                </a:lnTo>
                <a:lnTo>
                  <a:pt x="1326" y="1023"/>
                </a:lnTo>
                <a:lnTo>
                  <a:pt x="1284" y="1048"/>
                </a:lnTo>
                <a:lnTo>
                  <a:pt x="1202" y="1030"/>
                </a:lnTo>
                <a:lnTo>
                  <a:pt x="1176" y="1018"/>
                </a:lnTo>
                <a:lnTo>
                  <a:pt x="1143" y="1051"/>
                </a:lnTo>
                <a:lnTo>
                  <a:pt x="1129" y="1107"/>
                </a:lnTo>
                <a:lnTo>
                  <a:pt x="1172" y="1171"/>
                </a:lnTo>
                <a:lnTo>
                  <a:pt x="1143" y="1201"/>
                </a:lnTo>
                <a:lnTo>
                  <a:pt x="1104" y="1226"/>
                </a:lnTo>
                <a:lnTo>
                  <a:pt x="1044" y="1300"/>
                </a:lnTo>
                <a:lnTo>
                  <a:pt x="967" y="1334"/>
                </a:lnTo>
                <a:lnTo>
                  <a:pt x="841" y="1347"/>
                </a:lnTo>
                <a:lnTo>
                  <a:pt x="825" y="1345"/>
                </a:lnTo>
                <a:lnTo>
                  <a:pt x="679" y="1407"/>
                </a:lnTo>
                <a:lnTo>
                  <a:pt x="608" y="1448"/>
                </a:lnTo>
                <a:lnTo>
                  <a:pt x="590" y="1438"/>
                </a:lnTo>
                <a:lnTo>
                  <a:pt x="583" y="1420"/>
                </a:lnTo>
                <a:lnTo>
                  <a:pt x="492" y="1414"/>
                </a:lnTo>
                <a:lnTo>
                  <a:pt x="391" y="1382"/>
                </a:lnTo>
                <a:lnTo>
                  <a:pt x="363" y="1350"/>
                </a:lnTo>
                <a:lnTo>
                  <a:pt x="212" y="1332"/>
                </a:lnTo>
                <a:lnTo>
                  <a:pt x="184" y="1345"/>
                </a:lnTo>
                <a:lnTo>
                  <a:pt x="2" y="1327"/>
                </a:lnTo>
                <a:lnTo>
                  <a:pt x="0" y="1354"/>
                </a:lnTo>
                <a:lnTo>
                  <a:pt x="12" y="1398"/>
                </a:lnTo>
                <a:lnTo>
                  <a:pt x="4" y="1465"/>
                </a:lnTo>
                <a:lnTo>
                  <a:pt x="56" y="1542"/>
                </a:lnTo>
                <a:lnTo>
                  <a:pt x="85" y="1560"/>
                </a:lnTo>
                <a:lnTo>
                  <a:pt x="127" y="1527"/>
                </a:lnTo>
                <a:lnTo>
                  <a:pt x="214" y="1527"/>
                </a:lnTo>
                <a:lnTo>
                  <a:pt x="236" y="1534"/>
                </a:lnTo>
                <a:lnTo>
                  <a:pt x="249" y="1555"/>
                </a:lnTo>
                <a:lnTo>
                  <a:pt x="240" y="1576"/>
                </a:lnTo>
                <a:lnTo>
                  <a:pt x="190" y="1616"/>
                </a:lnTo>
                <a:lnTo>
                  <a:pt x="195" y="1636"/>
                </a:lnTo>
                <a:lnTo>
                  <a:pt x="253" y="1678"/>
                </a:lnTo>
                <a:lnTo>
                  <a:pt x="274" y="1678"/>
                </a:lnTo>
                <a:lnTo>
                  <a:pt x="282" y="1688"/>
                </a:lnTo>
                <a:lnTo>
                  <a:pt x="277" y="1706"/>
                </a:lnTo>
                <a:lnTo>
                  <a:pt x="312" y="1734"/>
                </a:lnTo>
                <a:lnTo>
                  <a:pt x="394" y="1744"/>
                </a:lnTo>
                <a:lnTo>
                  <a:pt x="430" y="1736"/>
                </a:lnTo>
                <a:lnTo>
                  <a:pt x="481" y="1686"/>
                </a:lnTo>
                <a:lnTo>
                  <a:pt x="541" y="1690"/>
                </a:lnTo>
                <a:lnTo>
                  <a:pt x="566" y="1729"/>
                </a:lnTo>
                <a:lnTo>
                  <a:pt x="552" y="1761"/>
                </a:lnTo>
                <a:lnTo>
                  <a:pt x="554" y="1782"/>
                </a:lnTo>
                <a:lnTo>
                  <a:pt x="523" y="1802"/>
                </a:lnTo>
                <a:lnTo>
                  <a:pt x="510" y="1819"/>
                </a:lnTo>
                <a:lnTo>
                  <a:pt x="514" y="1860"/>
                </a:lnTo>
                <a:lnTo>
                  <a:pt x="571" y="1902"/>
                </a:lnTo>
                <a:lnTo>
                  <a:pt x="596" y="189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178538" y="961787"/>
            <a:ext cx="2678269" cy="1837964"/>
          </a:xfrm>
          <a:custGeom>
            <a:avLst/>
            <a:gdLst>
              <a:gd name="T0" fmla="*/ 1318 w 1922"/>
              <a:gd name="T1" fmla="*/ 50 h 1456"/>
              <a:gd name="T2" fmla="*/ 1377 w 1922"/>
              <a:gd name="T3" fmla="*/ 123 h 1456"/>
              <a:gd name="T4" fmla="*/ 1460 w 1922"/>
              <a:gd name="T5" fmla="*/ 177 h 1456"/>
              <a:gd name="T6" fmla="*/ 1532 w 1922"/>
              <a:gd name="T7" fmla="*/ 319 h 1456"/>
              <a:gd name="T8" fmla="*/ 1492 w 1922"/>
              <a:gd name="T9" fmla="*/ 427 h 1456"/>
              <a:gd name="T10" fmla="*/ 1701 w 1922"/>
              <a:gd name="T11" fmla="*/ 521 h 1456"/>
              <a:gd name="T12" fmla="*/ 1846 w 1922"/>
              <a:gd name="T13" fmla="*/ 627 h 1456"/>
              <a:gd name="T14" fmla="*/ 1921 w 1922"/>
              <a:gd name="T15" fmla="*/ 788 h 1456"/>
              <a:gd name="T16" fmla="*/ 1867 w 1922"/>
              <a:gd name="T17" fmla="*/ 858 h 1456"/>
              <a:gd name="T18" fmla="*/ 1673 w 1922"/>
              <a:gd name="T19" fmla="*/ 965 h 1456"/>
              <a:gd name="T20" fmla="*/ 1645 w 1922"/>
              <a:gd name="T21" fmla="*/ 1133 h 1456"/>
              <a:gd name="T22" fmla="*/ 1370 w 1922"/>
              <a:gd name="T23" fmla="*/ 1215 h 1456"/>
              <a:gd name="T24" fmla="*/ 1419 w 1922"/>
              <a:gd name="T25" fmla="*/ 1367 h 1456"/>
              <a:gd name="T26" fmla="*/ 1389 w 1922"/>
              <a:gd name="T27" fmla="*/ 1416 h 1456"/>
              <a:gd name="T28" fmla="*/ 1349 w 1922"/>
              <a:gd name="T29" fmla="*/ 1455 h 1456"/>
              <a:gd name="T30" fmla="*/ 1240 w 1922"/>
              <a:gd name="T31" fmla="*/ 1427 h 1456"/>
              <a:gd name="T32" fmla="*/ 1053 w 1922"/>
              <a:gd name="T33" fmla="*/ 1401 h 1456"/>
              <a:gd name="T34" fmla="*/ 865 w 1922"/>
              <a:gd name="T35" fmla="*/ 1434 h 1456"/>
              <a:gd name="T36" fmla="*/ 719 w 1922"/>
              <a:gd name="T37" fmla="*/ 1411 h 1456"/>
              <a:gd name="T38" fmla="*/ 553 w 1922"/>
              <a:gd name="T39" fmla="*/ 1425 h 1456"/>
              <a:gd name="T40" fmla="*/ 459 w 1922"/>
              <a:gd name="T41" fmla="*/ 1379 h 1456"/>
              <a:gd name="T42" fmla="*/ 359 w 1922"/>
              <a:gd name="T43" fmla="*/ 1311 h 1456"/>
              <a:gd name="T44" fmla="*/ 146 w 1922"/>
              <a:gd name="T45" fmla="*/ 1272 h 1456"/>
              <a:gd name="T46" fmla="*/ 118 w 1922"/>
              <a:gd name="T47" fmla="*/ 1189 h 1456"/>
              <a:gd name="T48" fmla="*/ 74 w 1922"/>
              <a:gd name="T49" fmla="*/ 1131 h 1456"/>
              <a:gd name="T50" fmla="*/ 41 w 1922"/>
              <a:gd name="T51" fmla="*/ 1074 h 1456"/>
              <a:gd name="T52" fmla="*/ 71 w 1922"/>
              <a:gd name="T53" fmla="*/ 1007 h 1456"/>
              <a:gd name="T54" fmla="*/ 9 w 1922"/>
              <a:gd name="T55" fmla="*/ 926 h 1456"/>
              <a:gd name="T56" fmla="*/ 7 w 1922"/>
              <a:gd name="T57" fmla="*/ 840 h 1456"/>
              <a:gd name="T58" fmla="*/ 44 w 1922"/>
              <a:gd name="T59" fmla="*/ 783 h 1456"/>
              <a:gd name="T60" fmla="*/ 151 w 1922"/>
              <a:gd name="T61" fmla="*/ 746 h 1456"/>
              <a:gd name="T62" fmla="*/ 203 w 1922"/>
              <a:gd name="T63" fmla="*/ 750 h 1456"/>
              <a:gd name="T64" fmla="*/ 267 w 1922"/>
              <a:gd name="T65" fmla="*/ 780 h 1456"/>
              <a:gd name="T66" fmla="*/ 459 w 1922"/>
              <a:gd name="T67" fmla="*/ 713 h 1456"/>
              <a:gd name="T68" fmla="*/ 625 w 1922"/>
              <a:gd name="T69" fmla="*/ 606 h 1456"/>
              <a:gd name="T70" fmla="*/ 676 w 1922"/>
              <a:gd name="T71" fmla="*/ 560 h 1456"/>
              <a:gd name="T72" fmla="*/ 647 w 1922"/>
              <a:gd name="T73" fmla="*/ 380 h 1456"/>
              <a:gd name="T74" fmla="*/ 794 w 1922"/>
              <a:gd name="T75" fmla="*/ 349 h 1456"/>
              <a:gd name="T76" fmla="*/ 857 w 1922"/>
              <a:gd name="T77" fmla="*/ 380 h 1456"/>
              <a:gd name="T78" fmla="*/ 932 w 1922"/>
              <a:gd name="T79" fmla="*/ 183 h 1456"/>
              <a:gd name="T80" fmla="*/ 1048 w 1922"/>
              <a:gd name="T81" fmla="*/ 207 h 1456"/>
              <a:gd name="T82" fmla="*/ 1147 w 1922"/>
              <a:gd name="T83" fmla="*/ 92 h 1456"/>
              <a:gd name="T84" fmla="*/ 1238 w 1922"/>
              <a:gd name="T85" fmla="*/ 41 h 1456"/>
              <a:gd name="T86" fmla="*/ 1310 w 1922"/>
              <a:gd name="T87" fmla="*/ 13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2" h="1456">
                <a:moveTo>
                  <a:pt x="1310" y="13"/>
                </a:moveTo>
                <a:lnTo>
                  <a:pt x="1333" y="13"/>
                </a:lnTo>
                <a:lnTo>
                  <a:pt x="1318" y="50"/>
                </a:lnTo>
                <a:lnTo>
                  <a:pt x="1337" y="71"/>
                </a:lnTo>
                <a:lnTo>
                  <a:pt x="1337" y="87"/>
                </a:lnTo>
                <a:lnTo>
                  <a:pt x="1377" y="123"/>
                </a:lnTo>
                <a:lnTo>
                  <a:pt x="1387" y="152"/>
                </a:lnTo>
                <a:lnTo>
                  <a:pt x="1439" y="158"/>
                </a:lnTo>
                <a:lnTo>
                  <a:pt x="1460" y="177"/>
                </a:lnTo>
                <a:lnTo>
                  <a:pt x="1473" y="177"/>
                </a:lnTo>
                <a:lnTo>
                  <a:pt x="1503" y="239"/>
                </a:lnTo>
                <a:lnTo>
                  <a:pt x="1532" y="319"/>
                </a:lnTo>
                <a:lnTo>
                  <a:pt x="1517" y="363"/>
                </a:lnTo>
                <a:lnTo>
                  <a:pt x="1520" y="380"/>
                </a:lnTo>
                <a:lnTo>
                  <a:pt x="1492" y="427"/>
                </a:lnTo>
                <a:lnTo>
                  <a:pt x="1499" y="467"/>
                </a:lnTo>
                <a:lnTo>
                  <a:pt x="1597" y="506"/>
                </a:lnTo>
                <a:lnTo>
                  <a:pt x="1701" y="521"/>
                </a:lnTo>
                <a:lnTo>
                  <a:pt x="1809" y="596"/>
                </a:lnTo>
                <a:lnTo>
                  <a:pt x="1844" y="606"/>
                </a:lnTo>
                <a:lnTo>
                  <a:pt x="1846" y="627"/>
                </a:lnTo>
                <a:lnTo>
                  <a:pt x="1869" y="674"/>
                </a:lnTo>
                <a:lnTo>
                  <a:pt x="1891" y="735"/>
                </a:lnTo>
                <a:lnTo>
                  <a:pt x="1921" y="788"/>
                </a:lnTo>
                <a:lnTo>
                  <a:pt x="1904" y="807"/>
                </a:lnTo>
                <a:lnTo>
                  <a:pt x="1904" y="843"/>
                </a:lnTo>
                <a:lnTo>
                  <a:pt x="1867" y="858"/>
                </a:lnTo>
                <a:lnTo>
                  <a:pt x="1774" y="897"/>
                </a:lnTo>
                <a:lnTo>
                  <a:pt x="1715" y="945"/>
                </a:lnTo>
                <a:lnTo>
                  <a:pt x="1673" y="965"/>
                </a:lnTo>
                <a:lnTo>
                  <a:pt x="1666" y="995"/>
                </a:lnTo>
                <a:lnTo>
                  <a:pt x="1678" y="1138"/>
                </a:lnTo>
                <a:lnTo>
                  <a:pt x="1645" y="1133"/>
                </a:lnTo>
                <a:lnTo>
                  <a:pt x="1629" y="1145"/>
                </a:lnTo>
                <a:lnTo>
                  <a:pt x="1402" y="1189"/>
                </a:lnTo>
                <a:lnTo>
                  <a:pt x="1370" y="1215"/>
                </a:lnTo>
                <a:lnTo>
                  <a:pt x="1375" y="1275"/>
                </a:lnTo>
                <a:lnTo>
                  <a:pt x="1441" y="1332"/>
                </a:lnTo>
                <a:lnTo>
                  <a:pt x="1419" y="1367"/>
                </a:lnTo>
                <a:lnTo>
                  <a:pt x="1387" y="1383"/>
                </a:lnTo>
                <a:lnTo>
                  <a:pt x="1382" y="1401"/>
                </a:lnTo>
                <a:lnTo>
                  <a:pt x="1389" y="1416"/>
                </a:lnTo>
                <a:lnTo>
                  <a:pt x="1407" y="1416"/>
                </a:lnTo>
                <a:lnTo>
                  <a:pt x="1417" y="1429"/>
                </a:lnTo>
                <a:lnTo>
                  <a:pt x="1349" y="1455"/>
                </a:lnTo>
                <a:lnTo>
                  <a:pt x="1310" y="1439"/>
                </a:lnTo>
                <a:lnTo>
                  <a:pt x="1291" y="1427"/>
                </a:lnTo>
                <a:lnTo>
                  <a:pt x="1240" y="1427"/>
                </a:lnTo>
                <a:lnTo>
                  <a:pt x="1151" y="1387"/>
                </a:lnTo>
                <a:lnTo>
                  <a:pt x="1097" y="1387"/>
                </a:lnTo>
                <a:lnTo>
                  <a:pt x="1053" y="1401"/>
                </a:lnTo>
                <a:lnTo>
                  <a:pt x="1004" y="1401"/>
                </a:lnTo>
                <a:lnTo>
                  <a:pt x="927" y="1441"/>
                </a:lnTo>
                <a:lnTo>
                  <a:pt x="865" y="1434"/>
                </a:lnTo>
                <a:lnTo>
                  <a:pt x="802" y="1455"/>
                </a:lnTo>
                <a:lnTo>
                  <a:pt x="752" y="1439"/>
                </a:lnTo>
                <a:lnTo>
                  <a:pt x="719" y="1411"/>
                </a:lnTo>
                <a:lnTo>
                  <a:pt x="638" y="1401"/>
                </a:lnTo>
                <a:lnTo>
                  <a:pt x="583" y="1437"/>
                </a:lnTo>
                <a:lnTo>
                  <a:pt x="553" y="1425"/>
                </a:lnTo>
                <a:lnTo>
                  <a:pt x="529" y="1405"/>
                </a:lnTo>
                <a:lnTo>
                  <a:pt x="470" y="1389"/>
                </a:lnTo>
                <a:lnTo>
                  <a:pt x="459" y="1379"/>
                </a:lnTo>
                <a:lnTo>
                  <a:pt x="435" y="1378"/>
                </a:lnTo>
                <a:lnTo>
                  <a:pt x="398" y="1319"/>
                </a:lnTo>
                <a:lnTo>
                  <a:pt x="359" y="1311"/>
                </a:lnTo>
                <a:lnTo>
                  <a:pt x="267" y="1341"/>
                </a:lnTo>
                <a:lnTo>
                  <a:pt x="226" y="1332"/>
                </a:lnTo>
                <a:lnTo>
                  <a:pt x="146" y="1272"/>
                </a:lnTo>
                <a:lnTo>
                  <a:pt x="123" y="1270"/>
                </a:lnTo>
                <a:lnTo>
                  <a:pt x="105" y="1229"/>
                </a:lnTo>
                <a:lnTo>
                  <a:pt x="118" y="1189"/>
                </a:lnTo>
                <a:lnTo>
                  <a:pt x="113" y="1170"/>
                </a:lnTo>
                <a:lnTo>
                  <a:pt x="83" y="1150"/>
                </a:lnTo>
                <a:lnTo>
                  <a:pt x="74" y="1131"/>
                </a:lnTo>
                <a:lnTo>
                  <a:pt x="11" y="1096"/>
                </a:lnTo>
                <a:lnTo>
                  <a:pt x="11" y="1086"/>
                </a:lnTo>
                <a:lnTo>
                  <a:pt x="41" y="1074"/>
                </a:lnTo>
                <a:lnTo>
                  <a:pt x="58" y="1084"/>
                </a:lnTo>
                <a:lnTo>
                  <a:pt x="76" y="1067"/>
                </a:lnTo>
                <a:lnTo>
                  <a:pt x="71" y="1007"/>
                </a:lnTo>
                <a:lnTo>
                  <a:pt x="76" y="958"/>
                </a:lnTo>
                <a:lnTo>
                  <a:pt x="37" y="918"/>
                </a:lnTo>
                <a:lnTo>
                  <a:pt x="9" y="926"/>
                </a:lnTo>
                <a:lnTo>
                  <a:pt x="0" y="897"/>
                </a:lnTo>
                <a:lnTo>
                  <a:pt x="14" y="866"/>
                </a:lnTo>
                <a:lnTo>
                  <a:pt x="7" y="840"/>
                </a:lnTo>
                <a:lnTo>
                  <a:pt x="34" y="815"/>
                </a:lnTo>
                <a:lnTo>
                  <a:pt x="44" y="804"/>
                </a:lnTo>
                <a:lnTo>
                  <a:pt x="44" y="783"/>
                </a:lnTo>
                <a:lnTo>
                  <a:pt x="81" y="766"/>
                </a:lnTo>
                <a:lnTo>
                  <a:pt x="118" y="758"/>
                </a:lnTo>
                <a:lnTo>
                  <a:pt x="151" y="746"/>
                </a:lnTo>
                <a:lnTo>
                  <a:pt x="177" y="753"/>
                </a:lnTo>
                <a:lnTo>
                  <a:pt x="197" y="746"/>
                </a:lnTo>
                <a:lnTo>
                  <a:pt x="203" y="750"/>
                </a:lnTo>
                <a:lnTo>
                  <a:pt x="207" y="776"/>
                </a:lnTo>
                <a:lnTo>
                  <a:pt x="224" y="783"/>
                </a:lnTo>
                <a:lnTo>
                  <a:pt x="267" y="780"/>
                </a:lnTo>
                <a:lnTo>
                  <a:pt x="314" y="728"/>
                </a:lnTo>
                <a:lnTo>
                  <a:pt x="410" y="748"/>
                </a:lnTo>
                <a:lnTo>
                  <a:pt x="459" y="713"/>
                </a:lnTo>
                <a:lnTo>
                  <a:pt x="602" y="681"/>
                </a:lnTo>
                <a:lnTo>
                  <a:pt x="611" y="660"/>
                </a:lnTo>
                <a:lnTo>
                  <a:pt x="625" y="606"/>
                </a:lnTo>
                <a:lnTo>
                  <a:pt x="664" y="575"/>
                </a:lnTo>
                <a:lnTo>
                  <a:pt x="676" y="575"/>
                </a:lnTo>
                <a:lnTo>
                  <a:pt x="676" y="560"/>
                </a:lnTo>
                <a:lnTo>
                  <a:pt x="680" y="422"/>
                </a:lnTo>
                <a:lnTo>
                  <a:pt x="686" y="394"/>
                </a:lnTo>
                <a:lnTo>
                  <a:pt x="647" y="380"/>
                </a:lnTo>
                <a:lnTo>
                  <a:pt x="645" y="370"/>
                </a:lnTo>
                <a:lnTo>
                  <a:pt x="686" y="358"/>
                </a:lnTo>
                <a:lnTo>
                  <a:pt x="794" y="349"/>
                </a:lnTo>
                <a:lnTo>
                  <a:pt x="807" y="370"/>
                </a:lnTo>
                <a:lnTo>
                  <a:pt x="848" y="380"/>
                </a:lnTo>
                <a:lnTo>
                  <a:pt x="857" y="380"/>
                </a:lnTo>
                <a:lnTo>
                  <a:pt x="872" y="362"/>
                </a:lnTo>
                <a:lnTo>
                  <a:pt x="853" y="344"/>
                </a:lnTo>
                <a:lnTo>
                  <a:pt x="932" y="183"/>
                </a:lnTo>
                <a:lnTo>
                  <a:pt x="944" y="172"/>
                </a:lnTo>
                <a:lnTo>
                  <a:pt x="1016" y="207"/>
                </a:lnTo>
                <a:lnTo>
                  <a:pt x="1048" y="207"/>
                </a:lnTo>
                <a:lnTo>
                  <a:pt x="1063" y="227"/>
                </a:lnTo>
                <a:lnTo>
                  <a:pt x="1129" y="207"/>
                </a:lnTo>
                <a:lnTo>
                  <a:pt x="1147" y="92"/>
                </a:lnTo>
                <a:lnTo>
                  <a:pt x="1175" y="74"/>
                </a:lnTo>
                <a:lnTo>
                  <a:pt x="1214" y="71"/>
                </a:lnTo>
                <a:lnTo>
                  <a:pt x="1238" y="41"/>
                </a:lnTo>
                <a:lnTo>
                  <a:pt x="1245" y="13"/>
                </a:lnTo>
                <a:lnTo>
                  <a:pt x="1265" y="0"/>
                </a:lnTo>
                <a:lnTo>
                  <a:pt x="1310" y="1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423820" y="1633710"/>
            <a:ext cx="760596" cy="670052"/>
          </a:xfrm>
          <a:custGeom>
            <a:avLst/>
            <a:gdLst>
              <a:gd name="T0" fmla="*/ 453 w 548"/>
              <a:gd name="T1" fmla="*/ 368 h 530"/>
              <a:gd name="T2" fmla="*/ 508 w 548"/>
              <a:gd name="T3" fmla="*/ 281 h 530"/>
              <a:gd name="T4" fmla="*/ 547 w 548"/>
              <a:gd name="T5" fmla="*/ 239 h 530"/>
              <a:gd name="T6" fmla="*/ 542 w 548"/>
              <a:gd name="T7" fmla="*/ 197 h 530"/>
              <a:gd name="T8" fmla="*/ 503 w 548"/>
              <a:gd name="T9" fmla="*/ 153 h 530"/>
              <a:gd name="T10" fmla="*/ 497 w 548"/>
              <a:gd name="T11" fmla="*/ 117 h 530"/>
              <a:gd name="T12" fmla="*/ 429 w 548"/>
              <a:gd name="T13" fmla="*/ 22 h 530"/>
              <a:gd name="T14" fmla="*/ 423 w 548"/>
              <a:gd name="T15" fmla="*/ 32 h 530"/>
              <a:gd name="T16" fmla="*/ 411 w 548"/>
              <a:gd name="T17" fmla="*/ 45 h 530"/>
              <a:gd name="T18" fmla="*/ 382 w 548"/>
              <a:gd name="T19" fmla="*/ 13 h 530"/>
              <a:gd name="T20" fmla="*/ 337 w 548"/>
              <a:gd name="T21" fmla="*/ 0 h 530"/>
              <a:gd name="T22" fmla="*/ 337 w 548"/>
              <a:gd name="T23" fmla="*/ 13 h 530"/>
              <a:gd name="T24" fmla="*/ 337 w 548"/>
              <a:gd name="T25" fmla="*/ 32 h 530"/>
              <a:gd name="T26" fmla="*/ 320 w 548"/>
              <a:gd name="T27" fmla="*/ 47 h 530"/>
              <a:gd name="T28" fmla="*/ 283 w 548"/>
              <a:gd name="T29" fmla="*/ 82 h 530"/>
              <a:gd name="T30" fmla="*/ 246 w 548"/>
              <a:gd name="T31" fmla="*/ 82 h 530"/>
              <a:gd name="T32" fmla="*/ 232 w 548"/>
              <a:gd name="T33" fmla="*/ 107 h 530"/>
              <a:gd name="T34" fmla="*/ 218 w 548"/>
              <a:gd name="T35" fmla="*/ 107 h 530"/>
              <a:gd name="T36" fmla="*/ 191 w 548"/>
              <a:gd name="T37" fmla="*/ 134 h 530"/>
              <a:gd name="T38" fmla="*/ 175 w 548"/>
              <a:gd name="T39" fmla="*/ 134 h 530"/>
              <a:gd name="T40" fmla="*/ 144 w 548"/>
              <a:gd name="T41" fmla="*/ 166 h 530"/>
              <a:gd name="T42" fmla="*/ 125 w 548"/>
              <a:gd name="T43" fmla="*/ 171 h 530"/>
              <a:gd name="T44" fmla="*/ 82 w 548"/>
              <a:gd name="T45" fmla="*/ 235 h 530"/>
              <a:gd name="T46" fmla="*/ 55 w 548"/>
              <a:gd name="T47" fmla="*/ 196 h 530"/>
              <a:gd name="T48" fmla="*/ 26 w 548"/>
              <a:gd name="T49" fmla="*/ 176 h 530"/>
              <a:gd name="T50" fmla="*/ 12 w 548"/>
              <a:gd name="T51" fmla="*/ 190 h 530"/>
              <a:gd name="T52" fmla="*/ 28 w 548"/>
              <a:gd name="T53" fmla="*/ 277 h 530"/>
              <a:gd name="T54" fmla="*/ 14 w 548"/>
              <a:gd name="T55" fmla="*/ 307 h 530"/>
              <a:gd name="T56" fmla="*/ 0 w 548"/>
              <a:gd name="T57" fmla="*/ 350 h 530"/>
              <a:gd name="T58" fmla="*/ 42 w 548"/>
              <a:gd name="T59" fmla="*/ 377 h 530"/>
              <a:gd name="T60" fmla="*/ 62 w 548"/>
              <a:gd name="T61" fmla="*/ 380 h 530"/>
              <a:gd name="T62" fmla="*/ 92 w 548"/>
              <a:gd name="T63" fmla="*/ 421 h 530"/>
              <a:gd name="T64" fmla="*/ 115 w 548"/>
              <a:gd name="T65" fmla="*/ 409 h 530"/>
              <a:gd name="T66" fmla="*/ 149 w 548"/>
              <a:gd name="T67" fmla="*/ 368 h 530"/>
              <a:gd name="T68" fmla="*/ 182 w 548"/>
              <a:gd name="T69" fmla="*/ 308 h 530"/>
              <a:gd name="T70" fmla="*/ 240 w 548"/>
              <a:gd name="T71" fmla="*/ 296 h 530"/>
              <a:gd name="T72" fmla="*/ 276 w 548"/>
              <a:gd name="T73" fmla="*/ 332 h 530"/>
              <a:gd name="T74" fmla="*/ 251 w 548"/>
              <a:gd name="T75" fmla="*/ 392 h 530"/>
              <a:gd name="T76" fmla="*/ 218 w 548"/>
              <a:gd name="T77" fmla="*/ 445 h 530"/>
              <a:gd name="T78" fmla="*/ 246 w 548"/>
              <a:gd name="T79" fmla="*/ 467 h 530"/>
              <a:gd name="T80" fmla="*/ 246 w 548"/>
              <a:gd name="T81" fmla="*/ 494 h 530"/>
              <a:gd name="T82" fmla="*/ 223 w 548"/>
              <a:gd name="T83" fmla="*/ 518 h 530"/>
              <a:gd name="T84" fmla="*/ 228 w 548"/>
              <a:gd name="T85" fmla="*/ 529 h 530"/>
              <a:gd name="T86" fmla="*/ 269 w 548"/>
              <a:gd name="T87" fmla="*/ 507 h 530"/>
              <a:gd name="T88" fmla="*/ 330 w 548"/>
              <a:gd name="T89" fmla="*/ 425 h 530"/>
              <a:gd name="T90" fmla="*/ 423 w 548"/>
              <a:gd name="T91" fmla="*/ 374 h 530"/>
              <a:gd name="T92" fmla="*/ 453 w 548"/>
              <a:gd name="T93" fmla="*/ 368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48" h="530">
                <a:moveTo>
                  <a:pt x="453" y="368"/>
                </a:moveTo>
                <a:lnTo>
                  <a:pt x="508" y="281"/>
                </a:lnTo>
                <a:lnTo>
                  <a:pt x="547" y="239"/>
                </a:lnTo>
                <a:lnTo>
                  <a:pt x="542" y="197"/>
                </a:lnTo>
                <a:lnTo>
                  <a:pt x="503" y="153"/>
                </a:lnTo>
                <a:lnTo>
                  <a:pt x="497" y="117"/>
                </a:lnTo>
                <a:lnTo>
                  <a:pt x="429" y="22"/>
                </a:lnTo>
                <a:lnTo>
                  <a:pt x="423" y="32"/>
                </a:lnTo>
                <a:lnTo>
                  <a:pt x="411" y="45"/>
                </a:lnTo>
                <a:lnTo>
                  <a:pt x="382" y="13"/>
                </a:lnTo>
                <a:lnTo>
                  <a:pt x="337" y="0"/>
                </a:lnTo>
                <a:lnTo>
                  <a:pt x="337" y="13"/>
                </a:lnTo>
                <a:lnTo>
                  <a:pt x="337" y="32"/>
                </a:lnTo>
                <a:lnTo>
                  <a:pt x="320" y="47"/>
                </a:lnTo>
                <a:lnTo>
                  <a:pt x="283" y="82"/>
                </a:lnTo>
                <a:lnTo>
                  <a:pt x="246" y="82"/>
                </a:lnTo>
                <a:lnTo>
                  <a:pt x="232" y="107"/>
                </a:lnTo>
                <a:lnTo>
                  <a:pt x="218" y="107"/>
                </a:lnTo>
                <a:lnTo>
                  <a:pt x="191" y="134"/>
                </a:lnTo>
                <a:lnTo>
                  <a:pt x="175" y="134"/>
                </a:lnTo>
                <a:lnTo>
                  <a:pt x="144" y="166"/>
                </a:lnTo>
                <a:lnTo>
                  <a:pt x="125" y="171"/>
                </a:lnTo>
                <a:lnTo>
                  <a:pt x="82" y="235"/>
                </a:lnTo>
                <a:lnTo>
                  <a:pt x="55" y="196"/>
                </a:lnTo>
                <a:lnTo>
                  <a:pt x="26" y="176"/>
                </a:lnTo>
                <a:lnTo>
                  <a:pt x="12" y="190"/>
                </a:lnTo>
                <a:lnTo>
                  <a:pt x="28" y="277"/>
                </a:lnTo>
                <a:lnTo>
                  <a:pt x="14" y="307"/>
                </a:lnTo>
                <a:lnTo>
                  <a:pt x="0" y="350"/>
                </a:lnTo>
                <a:lnTo>
                  <a:pt x="42" y="377"/>
                </a:lnTo>
                <a:lnTo>
                  <a:pt x="62" y="380"/>
                </a:lnTo>
                <a:lnTo>
                  <a:pt x="92" y="421"/>
                </a:lnTo>
                <a:lnTo>
                  <a:pt x="115" y="409"/>
                </a:lnTo>
                <a:lnTo>
                  <a:pt x="149" y="368"/>
                </a:lnTo>
                <a:lnTo>
                  <a:pt x="182" y="308"/>
                </a:lnTo>
                <a:lnTo>
                  <a:pt x="240" y="296"/>
                </a:lnTo>
                <a:lnTo>
                  <a:pt x="276" y="332"/>
                </a:lnTo>
                <a:lnTo>
                  <a:pt x="251" y="392"/>
                </a:lnTo>
                <a:lnTo>
                  <a:pt x="218" y="445"/>
                </a:lnTo>
                <a:lnTo>
                  <a:pt x="246" y="467"/>
                </a:lnTo>
                <a:lnTo>
                  <a:pt x="246" y="494"/>
                </a:lnTo>
                <a:lnTo>
                  <a:pt x="223" y="518"/>
                </a:lnTo>
                <a:lnTo>
                  <a:pt x="228" y="529"/>
                </a:lnTo>
                <a:lnTo>
                  <a:pt x="269" y="507"/>
                </a:lnTo>
                <a:lnTo>
                  <a:pt x="330" y="425"/>
                </a:lnTo>
                <a:lnTo>
                  <a:pt x="423" y="374"/>
                </a:lnTo>
                <a:lnTo>
                  <a:pt x="453" y="368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07900" y="1255636"/>
            <a:ext cx="1108528" cy="683154"/>
          </a:xfrm>
          <a:custGeom>
            <a:avLst/>
            <a:gdLst>
              <a:gd name="T0" fmla="*/ 768 w 793"/>
              <a:gd name="T1" fmla="*/ 148 h 540"/>
              <a:gd name="T2" fmla="*/ 705 w 793"/>
              <a:gd name="T3" fmla="*/ 136 h 540"/>
              <a:gd name="T4" fmla="*/ 681 w 793"/>
              <a:gd name="T5" fmla="*/ 133 h 540"/>
              <a:gd name="T6" fmla="*/ 625 w 793"/>
              <a:gd name="T7" fmla="*/ 163 h 540"/>
              <a:gd name="T8" fmla="*/ 600 w 793"/>
              <a:gd name="T9" fmla="*/ 178 h 540"/>
              <a:gd name="T10" fmla="*/ 554 w 793"/>
              <a:gd name="T11" fmla="*/ 144 h 540"/>
              <a:gd name="T12" fmla="*/ 511 w 793"/>
              <a:gd name="T13" fmla="*/ 108 h 540"/>
              <a:gd name="T14" fmla="*/ 504 w 793"/>
              <a:gd name="T15" fmla="*/ 156 h 540"/>
              <a:gd name="T16" fmla="*/ 460 w 793"/>
              <a:gd name="T17" fmla="*/ 108 h 540"/>
              <a:gd name="T18" fmla="*/ 423 w 793"/>
              <a:gd name="T19" fmla="*/ 70 h 540"/>
              <a:gd name="T20" fmla="*/ 342 w 793"/>
              <a:gd name="T21" fmla="*/ 70 h 540"/>
              <a:gd name="T22" fmla="*/ 301 w 793"/>
              <a:gd name="T23" fmla="*/ 39 h 540"/>
              <a:gd name="T24" fmla="*/ 241 w 793"/>
              <a:gd name="T25" fmla="*/ 61 h 540"/>
              <a:gd name="T26" fmla="*/ 180 w 793"/>
              <a:gd name="T27" fmla="*/ 45 h 540"/>
              <a:gd name="T28" fmla="*/ 98 w 793"/>
              <a:gd name="T29" fmla="*/ 9 h 540"/>
              <a:gd name="T30" fmla="*/ 73 w 793"/>
              <a:gd name="T31" fmla="*/ 66 h 540"/>
              <a:gd name="T32" fmla="*/ 0 w 793"/>
              <a:gd name="T33" fmla="*/ 70 h 540"/>
              <a:gd name="T34" fmla="*/ 39 w 793"/>
              <a:gd name="T35" fmla="*/ 108 h 540"/>
              <a:gd name="T36" fmla="*/ 44 w 793"/>
              <a:gd name="T37" fmla="*/ 176 h 540"/>
              <a:gd name="T38" fmla="*/ 66 w 793"/>
              <a:gd name="T39" fmla="*/ 231 h 540"/>
              <a:gd name="T40" fmla="*/ 130 w 793"/>
              <a:gd name="T41" fmla="*/ 195 h 540"/>
              <a:gd name="T42" fmla="*/ 180 w 793"/>
              <a:gd name="T43" fmla="*/ 296 h 540"/>
              <a:gd name="T44" fmla="*/ 208 w 793"/>
              <a:gd name="T45" fmla="*/ 298 h 540"/>
              <a:gd name="T46" fmla="*/ 283 w 793"/>
              <a:gd name="T47" fmla="*/ 344 h 540"/>
              <a:gd name="T48" fmla="*/ 301 w 793"/>
              <a:gd name="T49" fmla="*/ 320 h 540"/>
              <a:gd name="T50" fmla="*/ 375 w 793"/>
              <a:gd name="T51" fmla="*/ 452 h 540"/>
              <a:gd name="T52" fmla="*/ 418 w 793"/>
              <a:gd name="T53" fmla="*/ 539 h 540"/>
              <a:gd name="T54" fmla="*/ 483 w 793"/>
              <a:gd name="T55" fmla="*/ 426 h 540"/>
              <a:gd name="T56" fmla="*/ 534 w 793"/>
              <a:gd name="T57" fmla="*/ 440 h 540"/>
              <a:gd name="T58" fmla="*/ 609 w 793"/>
              <a:gd name="T59" fmla="*/ 415 h 540"/>
              <a:gd name="T60" fmla="*/ 591 w 793"/>
              <a:gd name="T61" fmla="*/ 364 h 540"/>
              <a:gd name="T62" fmla="*/ 664 w 793"/>
              <a:gd name="T63" fmla="*/ 307 h 540"/>
              <a:gd name="T64" fmla="*/ 694 w 793"/>
              <a:gd name="T65" fmla="*/ 252 h 540"/>
              <a:gd name="T66" fmla="*/ 716 w 793"/>
              <a:gd name="T67" fmla="*/ 220 h 540"/>
              <a:gd name="T68" fmla="*/ 745 w 793"/>
              <a:gd name="T69" fmla="*/ 246 h 540"/>
              <a:gd name="T70" fmla="*/ 792 w 793"/>
              <a:gd name="T71" fmla="*/ 16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3" h="540">
                <a:moveTo>
                  <a:pt x="784" y="151"/>
                </a:moveTo>
                <a:lnTo>
                  <a:pt x="768" y="148"/>
                </a:lnTo>
                <a:lnTo>
                  <a:pt x="742" y="148"/>
                </a:lnTo>
                <a:lnTo>
                  <a:pt x="705" y="136"/>
                </a:lnTo>
                <a:lnTo>
                  <a:pt x="694" y="115"/>
                </a:lnTo>
                <a:lnTo>
                  <a:pt x="681" y="133"/>
                </a:lnTo>
                <a:lnTo>
                  <a:pt x="664" y="120"/>
                </a:lnTo>
                <a:lnTo>
                  <a:pt x="625" y="163"/>
                </a:lnTo>
                <a:lnTo>
                  <a:pt x="618" y="176"/>
                </a:lnTo>
                <a:lnTo>
                  <a:pt x="600" y="178"/>
                </a:lnTo>
                <a:lnTo>
                  <a:pt x="576" y="151"/>
                </a:lnTo>
                <a:lnTo>
                  <a:pt x="554" y="144"/>
                </a:lnTo>
                <a:lnTo>
                  <a:pt x="529" y="94"/>
                </a:lnTo>
                <a:lnTo>
                  <a:pt x="511" y="108"/>
                </a:lnTo>
                <a:lnTo>
                  <a:pt x="517" y="148"/>
                </a:lnTo>
                <a:lnTo>
                  <a:pt x="504" y="156"/>
                </a:lnTo>
                <a:lnTo>
                  <a:pt x="472" y="122"/>
                </a:lnTo>
                <a:lnTo>
                  <a:pt x="460" y="108"/>
                </a:lnTo>
                <a:lnTo>
                  <a:pt x="435" y="108"/>
                </a:lnTo>
                <a:lnTo>
                  <a:pt x="423" y="70"/>
                </a:lnTo>
                <a:lnTo>
                  <a:pt x="388" y="51"/>
                </a:lnTo>
                <a:lnTo>
                  <a:pt x="342" y="70"/>
                </a:lnTo>
                <a:lnTo>
                  <a:pt x="325" y="66"/>
                </a:lnTo>
                <a:lnTo>
                  <a:pt x="301" y="39"/>
                </a:lnTo>
                <a:lnTo>
                  <a:pt x="262" y="61"/>
                </a:lnTo>
                <a:lnTo>
                  <a:pt x="241" y="61"/>
                </a:lnTo>
                <a:lnTo>
                  <a:pt x="216" y="70"/>
                </a:lnTo>
                <a:lnTo>
                  <a:pt x="180" y="45"/>
                </a:lnTo>
                <a:lnTo>
                  <a:pt x="154" y="0"/>
                </a:lnTo>
                <a:lnTo>
                  <a:pt x="98" y="9"/>
                </a:lnTo>
                <a:lnTo>
                  <a:pt x="75" y="37"/>
                </a:lnTo>
                <a:lnTo>
                  <a:pt x="73" y="66"/>
                </a:lnTo>
                <a:lnTo>
                  <a:pt x="7" y="48"/>
                </a:lnTo>
                <a:lnTo>
                  <a:pt x="0" y="70"/>
                </a:lnTo>
                <a:lnTo>
                  <a:pt x="4" y="82"/>
                </a:lnTo>
                <a:lnTo>
                  <a:pt x="39" y="108"/>
                </a:lnTo>
                <a:lnTo>
                  <a:pt x="39" y="144"/>
                </a:lnTo>
                <a:lnTo>
                  <a:pt x="44" y="176"/>
                </a:lnTo>
                <a:lnTo>
                  <a:pt x="64" y="206"/>
                </a:lnTo>
                <a:lnTo>
                  <a:pt x="66" y="231"/>
                </a:lnTo>
                <a:lnTo>
                  <a:pt x="80" y="241"/>
                </a:lnTo>
                <a:lnTo>
                  <a:pt x="130" y="195"/>
                </a:lnTo>
                <a:lnTo>
                  <a:pt x="180" y="259"/>
                </a:lnTo>
                <a:lnTo>
                  <a:pt x="180" y="296"/>
                </a:lnTo>
                <a:lnTo>
                  <a:pt x="208" y="312"/>
                </a:lnTo>
                <a:lnTo>
                  <a:pt x="208" y="298"/>
                </a:lnTo>
                <a:lnTo>
                  <a:pt x="253" y="312"/>
                </a:lnTo>
                <a:lnTo>
                  <a:pt x="283" y="344"/>
                </a:lnTo>
                <a:lnTo>
                  <a:pt x="295" y="330"/>
                </a:lnTo>
                <a:lnTo>
                  <a:pt x="301" y="320"/>
                </a:lnTo>
                <a:lnTo>
                  <a:pt x="368" y="415"/>
                </a:lnTo>
                <a:lnTo>
                  <a:pt x="375" y="452"/>
                </a:lnTo>
                <a:lnTo>
                  <a:pt x="414" y="495"/>
                </a:lnTo>
                <a:lnTo>
                  <a:pt x="418" y="539"/>
                </a:lnTo>
                <a:lnTo>
                  <a:pt x="452" y="517"/>
                </a:lnTo>
                <a:lnTo>
                  <a:pt x="483" y="426"/>
                </a:lnTo>
                <a:lnTo>
                  <a:pt x="499" y="420"/>
                </a:lnTo>
                <a:lnTo>
                  <a:pt x="534" y="440"/>
                </a:lnTo>
                <a:lnTo>
                  <a:pt x="591" y="433"/>
                </a:lnTo>
                <a:lnTo>
                  <a:pt x="609" y="415"/>
                </a:lnTo>
                <a:lnTo>
                  <a:pt x="583" y="375"/>
                </a:lnTo>
                <a:lnTo>
                  <a:pt x="591" y="364"/>
                </a:lnTo>
                <a:lnTo>
                  <a:pt x="642" y="346"/>
                </a:lnTo>
                <a:lnTo>
                  <a:pt x="664" y="307"/>
                </a:lnTo>
                <a:lnTo>
                  <a:pt x="691" y="294"/>
                </a:lnTo>
                <a:lnTo>
                  <a:pt x="694" y="252"/>
                </a:lnTo>
                <a:lnTo>
                  <a:pt x="700" y="225"/>
                </a:lnTo>
                <a:lnTo>
                  <a:pt x="716" y="220"/>
                </a:lnTo>
                <a:lnTo>
                  <a:pt x="729" y="235"/>
                </a:lnTo>
                <a:lnTo>
                  <a:pt x="745" y="246"/>
                </a:lnTo>
                <a:lnTo>
                  <a:pt x="782" y="199"/>
                </a:lnTo>
                <a:lnTo>
                  <a:pt x="792" y="160"/>
                </a:lnTo>
                <a:lnTo>
                  <a:pt x="784" y="151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56807" y="3817931"/>
            <a:ext cx="1207649" cy="1134222"/>
          </a:xfrm>
          <a:custGeom>
            <a:avLst/>
            <a:gdLst>
              <a:gd name="T0" fmla="*/ 756 w 867"/>
              <a:gd name="T1" fmla="*/ 139 h 900"/>
              <a:gd name="T2" fmla="*/ 695 w 867"/>
              <a:gd name="T3" fmla="*/ 156 h 900"/>
              <a:gd name="T4" fmla="*/ 671 w 867"/>
              <a:gd name="T5" fmla="*/ 110 h 900"/>
              <a:gd name="T6" fmla="*/ 658 w 867"/>
              <a:gd name="T7" fmla="*/ 78 h 900"/>
              <a:gd name="T8" fmla="*/ 616 w 867"/>
              <a:gd name="T9" fmla="*/ 80 h 900"/>
              <a:gd name="T10" fmla="*/ 591 w 867"/>
              <a:gd name="T11" fmla="*/ 117 h 900"/>
              <a:gd name="T12" fmla="*/ 591 w 867"/>
              <a:gd name="T13" fmla="*/ 157 h 900"/>
              <a:gd name="T14" fmla="*/ 540 w 867"/>
              <a:gd name="T15" fmla="*/ 313 h 900"/>
              <a:gd name="T16" fmla="*/ 497 w 867"/>
              <a:gd name="T17" fmla="*/ 322 h 900"/>
              <a:gd name="T18" fmla="*/ 416 w 867"/>
              <a:gd name="T19" fmla="*/ 345 h 900"/>
              <a:gd name="T20" fmla="*/ 296 w 867"/>
              <a:gd name="T21" fmla="*/ 156 h 900"/>
              <a:gd name="T22" fmla="*/ 255 w 867"/>
              <a:gd name="T23" fmla="*/ 124 h 900"/>
              <a:gd name="T24" fmla="*/ 245 w 867"/>
              <a:gd name="T25" fmla="*/ 80 h 900"/>
              <a:gd name="T26" fmla="*/ 188 w 867"/>
              <a:gd name="T27" fmla="*/ 110 h 900"/>
              <a:gd name="T28" fmla="*/ 163 w 867"/>
              <a:gd name="T29" fmla="*/ 0 h 900"/>
              <a:gd name="T30" fmla="*/ 121 w 867"/>
              <a:gd name="T31" fmla="*/ 44 h 900"/>
              <a:gd name="T32" fmla="*/ 116 w 867"/>
              <a:gd name="T33" fmla="*/ 112 h 900"/>
              <a:gd name="T34" fmla="*/ 88 w 867"/>
              <a:gd name="T35" fmla="*/ 100 h 900"/>
              <a:gd name="T36" fmla="*/ 88 w 867"/>
              <a:gd name="T37" fmla="*/ 182 h 900"/>
              <a:gd name="T38" fmla="*/ 121 w 867"/>
              <a:gd name="T39" fmla="*/ 192 h 900"/>
              <a:gd name="T40" fmla="*/ 117 w 867"/>
              <a:gd name="T41" fmla="*/ 367 h 900"/>
              <a:gd name="T42" fmla="*/ 20 w 867"/>
              <a:gd name="T43" fmla="*/ 482 h 900"/>
              <a:gd name="T44" fmla="*/ 0 w 867"/>
              <a:gd name="T45" fmla="*/ 514 h 900"/>
              <a:gd name="T46" fmla="*/ 2 w 867"/>
              <a:gd name="T47" fmla="*/ 583 h 900"/>
              <a:gd name="T48" fmla="*/ 57 w 867"/>
              <a:gd name="T49" fmla="*/ 572 h 900"/>
              <a:gd name="T50" fmla="*/ 116 w 867"/>
              <a:gd name="T51" fmla="*/ 597 h 900"/>
              <a:gd name="T52" fmla="*/ 133 w 867"/>
              <a:gd name="T53" fmla="*/ 660 h 900"/>
              <a:gd name="T54" fmla="*/ 179 w 867"/>
              <a:gd name="T55" fmla="*/ 672 h 900"/>
              <a:gd name="T56" fmla="*/ 177 w 867"/>
              <a:gd name="T57" fmla="*/ 709 h 900"/>
              <a:gd name="T58" fmla="*/ 160 w 867"/>
              <a:gd name="T59" fmla="*/ 775 h 900"/>
              <a:gd name="T60" fmla="*/ 195 w 867"/>
              <a:gd name="T61" fmla="*/ 790 h 900"/>
              <a:gd name="T62" fmla="*/ 230 w 867"/>
              <a:gd name="T63" fmla="*/ 820 h 900"/>
              <a:gd name="T64" fmla="*/ 297 w 867"/>
              <a:gd name="T65" fmla="*/ 861 h 900"/>
              <a:gd name="T66" fmla="*/ 361 w 867"/>
              <a:gd name="T67" fmla="*/ 841 h 900"/>
              <a:gd name="T68" fmla="*/ 368 w 867"/>
              <a:gd name="T69" fmla="*/ 882 h 900"/>
              <a:gd name="T70" fmla="*/ 409 w 867"/>
              <a:gd name="T71" fmla="*/ 891 h 900"/>
              <a:gd name="T72" fmla="*/ 428 w 867"/>
              <a:gd name="T73" fmla="*/ 886 h 900"/>
              <a:gd name="T74" fmla="*/ 410 w 867"/>
              <a:gd name="T75" fmla="*/ 775 h 900"/>
              <a:gd name="T76" fmla="*/ 465 w 867"/>
              <a:gd name="T77" fmla="*/ 756 h 900"/>
              <a:gd name="T78" fmla="*/ 497 w 867"/>
              <a:gd name="T79" fmla="*/ 728 h 900"/>
              <a:gd name="T80" fmla="*/ 578 w 867"/>
              <a:gd name="T81" fmla="*/ 726 h 900"/>
              <a:gd name="T82" fmla="*/ 616 w 867"/>
              <a:gd name="T83" fmla="*/ 721 h 900"/>
              <a:gd name="T84" fmla="*/ 647 w 867"/>
              <a:gd name="T85" fmla="*/ 745 h 900"/>
              <a:gd name="T86" fmla="*/ 676 w 867"/>
              <a:gd name="T87" fmla="*/ 714 h 900"/>
              <a:gd name="T88" fmla="*/ 713 w 867"/>
              <a:gd name="T89" fmla="*/ 716 h 900"/>
              <a:gd name="T90" fmla="*/ 762 w 867"/>
              <a:gd name="T91" fmla="*/ 660 h 900"/>
              <a:gd name="T92" fmla="*/ 809 w 867"/>
              <a:gd name="T93" fmla="*/ 672 h 900"/>
              <a:gd name="T94" fmla="*/ 846 w 867"/>
              <a:gd name="T95" fmla="*/ 636 h 900"/>
              <a:gd name="T96" fmla="*/ 866 w 867"/>
              <a:gd name="T97" fmla="*/ 595 h 900"/>
              <a:gd name="T98" fmla="*/ 771 w 867"/>
              <a:gd name="T99" fmla="*/ 561 h 900"/>
              <a:gd name="T100" fmla="*/ 734 w 867"/>
              <a:gd name="T101" fmla="*/ 538 h 900"/>
              <a:gd name="T102" fmla="*/ 694 w 867"/>
              <a:gd name="T103" fmla="*/ 512 h 900"/>
              <a:gd name="T104" fmla="*/ 706 w 867"/>
              <a:gd name="T105" fmla="*/ 438 h 900"/>
              <a:gd name="T106" fmla="*/ 695 w 867"/>
              <a:gd name="T107" fmla="*/ 302 h 900"/>
              <a:gd name="T108" fmla="*/ 628 w 867"/>
              <a:gd name="T109" fmla="*/ 306 h 900"/>
              <a:gd name="T110" fmla="*/ 616 w 867"/>
              <a:gd name="T111" fmla="*/ 258 h 900"/>
              <a:gd name="T112" fmla="*/ 630 w 867"/>
              <a:gd name="T113" fmla="*/ 210 h 900"/>
              <a:gd name="T114" fmla="*/ 671 w 867"/>
              <a:gd name="T115" fmla="*/ 207 h 900"/>
              <a:gd name="T116" fmla="*/ 752 w 867"/>
              <a:gd name="T117" fmla="*/ 207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7" h="900">
                <a:moveTo>
                  <a:pt x="762" y="165"/>
                </a:moveTo>
                <a:lnTo>
                  <a:pt x="756" y="139"/>
                </a:lnTo>
                <a:lnTo>
                  <a:pt x="734" y="133"/>
                </a:lnTo>
                <a:lnTo>
                  <a:pt x="695" y="156"/>
                </a:lnTo>
                <a:lnTo>
                  <a:pt x="671" y="142"/>
                </a:lnTo>
                <a:lnTo>
                  <a:pt x="671" y="110"/>
                </a:lnTo>
                <a:lnTo>
                  <a:pt x="658" y="96"/>
                </a:lnTo>
                <a:lnTo>
                  <a:pt x="658" y="78"/>
                </a:lnTo>
                <a:lnTo>
                  <a:pt x="623" y="72"/>
                </a:lnTo>
                <a:lnTo>
                  <a:pt x="616" y="80"/>
                </a:lnTo>
                <a:lnTo>
                  <a:pt x="621" y="105"/>
                </a:lnTo>
                <a:lnTo>
                  <a:pt x="591" y="117"/>
                </a:lnTo>
                <a:lnTo>
                  <a:pt x="585" y="134"/>
                </a:lnTo>
                <a:lnTo>
                  <a:pt x="591" y="157"/>
                </a:lnTo>
                <a:lnTo>
                  <a:pt x="528" y="229"/>
                </a:lnTo>
                <a:lnTo>
                  <a:pt x="540" y="313"/>
                </a:lnTo>
                <a:lnTo>
                  <a:pt x="510" y="337"/>
                </a:lnTo>
                <a:lnTo>
                  <a:pt x="497" y="322"/>
                </a:lnTo>
                <a:lnTo>
                  <a:pt x="437" y="357"/>
                </a:lnTo>
                <a:lnTo>
                  <a:pt x="416" y="345"/>
                </a:lnTo>
                <a:lnTo>
                  <a:pt x="329" y="180"/>
                </a:lnTo>
                <a:lnTo>
                  <a:pt x="296" y="156"/>
                </a:lnTo>
                <a:lnTo>
                  <a:pt x="268" y="147"/>
                </a:lnTo>
                <a:lnTo>
                  <a:pt x="255" y="124"/>
                </a:lnTo>
                <a:lnTo>
                  <a:pt x="271" y="100"/>
                </a:lnTo>
                <a:lnTo>
                  <a:pt x="245" y="80"/>
                </a:lnTo>
                <a:lnTo>
                  <a:pt x="217" y="105"/>
                </a:lnTo>
                <a:lnTo>
                  <a:pt x="188" y="110"/>
                </a:lnTo>
                <a:lnTo>
                  <a:pt x="167" y="22"/>
                </a:lnTo>
                <a:lnTo>
                  <a:pt x="163" y="0"/>
                </a:lnTo>
                <a:lnTo>
                  <a:pt x="133" y="37"/>
                </a:lnTo>
                <a:lnTo>
                  <a:pt x="121" y="44"/>
                </a:lnTo>
                <a:lnTo>
                  <a:pt x="122" y="100"/>
                </a:lnTo>
                <a:lnTo>
                  <a:pt x="116" y="112"/>
                </a:lnTo>
                <a:lnTo>
                  <a:pt x="100" y="112"/>
                </a:lnTo>
                <a:lnTo>
                  <a:pt x="88" y="100"/>
                </a:lnTo>
                <a:lnTo>
                  <a:pt x="73" y="117"/>
                </a:lnTo>
                <a:lnTo>
                  <a:pt x="88" y="182"/>
                </a:lnTo>
                <a:lnTo>
                  <a:pt x="105" y="182"/>
                </a:lnTo>
                <a:lnTo>
                  <a:pt x="121" y="192"/>
                </a:lnTo>
                <a:lnTo>
                  <a:pt x="125" y="231"/>
                </a:lnTo>
                <a:lnTo>
                  <a:pt x="117" y="367"/>
                </a:lnTo>
                <a:lnTo>
                  <a:pt x="25" y="451"/>
                </a:lnTo>
                <a:lnTo>
                  <a:pt x="20" y="482"/>
                </a:lnTo>
                <a:lnTo>
                  <a:pt x="2" y="496"/>
                </a:lnTo>
                <a:lnTo>
                  <a:pt x="0" y="514"/>
                </a:lnTo>
                <a:lnTo>
                  <a:pt x="15" y="553"/>
                </a:lnTo>
                <a:lnTo>
                  <a:pt x="2" y="583"/>
                </a:lnTo>
                <a:lnTo>
                  <a:pt x="10" y="585"/>
                </a:lnTo>
                <a:lnTo>
                  <a:pt x="57" y="572"/>
                </a:lnTo>
                <a:lnTo>
                  <a:pt x="122" y="571"/>
                </a:lnTo>
                <a:lnTo>
                  <a:pt x="116" y="597"/>
                </a:lnTo>
                <a:lnTo>
                  <a:pt x="127" y="622"/>
                </a:lnTo>
                <a:lnTo>
                  <a:pt x="133" y="660"/>
                </a:lnTo>
                <a:lnTo>
                  <a:pt x="140" y="672"/>
                </a:lnTo>
                <a:lnTo>
                  <a:pt x="179" y="672"/>
                </a:lnTo>
                <a:lnTo>
                  <a:pt x="197" y="684"/>
                </a:lnTo>
                <a:lnTo>
                  <a:pt x="177" y="709"/>
                </a:lnTo>
                <a:lnTo>
                  <a:pt x="175" y="740"/>
                </a:lnTo>
                <a:lnTo>
                  <a:pt x="160" y="775"/>
                </a:lnTo>
                <a:lnTo>
                  <a:pt x="170" y="788"/>
                </a:lnTo>
                <a:lnTo>
                  <a:pt x="195" y="790"/>
                </a:lnTo>
                <a:lnTo>
                  <a:pt x="236" y="806"/>
                </a:lnTo>
                <a:lnTo>
                  <a:pt x="230" y="820"/>
                </a:lnTo>
                <a:lnTo>
                  <a:pt x="257" y="861"/>
                </a:lnTo>
                <a:lnTo>
                  <a:pt x="297" y="861"/>
                </a:lnTo>
                <a:lnTo>
                  <a:pt x="347" y="831"/>
                </a:lnTo>
                <a:lnTo>
                  <a:pt x="361" y="841"/>
                </a:lnTo>
                <a:lnTo>
                  <a:pt x="361" y="856"/>
                </a:lnTo>
                <a:lnTo>
                  <a:pt x="368" y="882"/>
                </a:lnTo>
                <a:lnTo>
                  <a:pt x="381" y="894"/>
                </a:lnTo>
                <a:lnTo>
                  <a:pt x="409" y="891"/>
                </a:lnTo>
                <a:lnTo>
                  <a:pt x="418" y="899"/>
                </a:lnTo>
                <a:lnTo>
                  <a:pt x="428" y="886"/>
                </a:lnTo>
                <a:lnTo>
                  <a:pt x="428" y="848"/>
                </a:lnTo>
                <a:lnTo>
                  <a:pt x="410" y="775"/>
                </a:lnTo>
                <a:lnTo>
                  <a:pt x="423" y="756"/>
                </a:lnTo>
                <a:lnTo>
                  <a:pt x="465" y="756"/>
                </a:lnTo>
                <a:lnTo>
                  <a:pt x="474" y="756"/>
                </a:lnTo>
                <a:lnTo>
                  <a:pt x="497" y="728"/>
                </a:lnTo>
                <a:lnTo>
                  <a:pt x="555" y="745"/>
                </a:lnTo>
                <a:lnTo>
                  <a:pt x="578" y="726"/>
                </a:lnTo>
                <a:lnTo>
                  <a:pt x="591" y="738"/>
                </a:lnTo>
                <a:lnTo>
                  <a:pt x="616" y="721"/>
                </a:lnTo>
                <a:lnTo>
                  <a:pt x="640" y="745"/>
                </a:lnTo>
                <a:lnTo>
                  <a:pt x="647" y="745"/>
                </a:lnTo>
                <a:lnTo>
                  <a:pt x="656" y="733"/>
                </a:lnTo>
                <a:lnTo>
                  <a:pt x="676" y="714"/>
                </a:lnTo>
                <a:lnTo>
                  <a:pt x="683" y="721"/>
                </a:lnTo>
                <a:lnTo>
                  <a:pt x="713" y="716"/>
                </a:lnTo>
                <a:lnTo>
                  <a:pt x="738" y="693"/>
                </a:lnTo>
                <a:lnTo>
                  <a:pt x="762" y="660"/>
                </a:lnTo>
                <a:lnTo>
                  <a:pt x="792" y="655"/>
                </a:lnTo>
                <a:lnTo>
                  <a:pt x="809" y="672"/>
                </a:lnTo>
                <a:lnTo>
                  <a:pt x="821" y="637"/>
                </a:lnTo>
                <a:lnTo>
                  <a:pt x="846" y="636"/>
                </a:lnTo>
                <a:lnTo>
                  <a:pt x="856" y="627"/>
                </a:lnTo>
                <a:lnTo>
                  <a:pt x="866" y="595"/>
                </a:lnTo>
                <a:lnTo>
                  <a:pt x="854" y="578"/>
                </a:lnTo>
                <a:lnTo>
                  <a:pt x="771" y="561"/>
                </a:lnTo>
                <a:lnTo>
                  <a:pt x="756" y="538"/>
                </a:lnTo>
                <a:lnTo>
                  <a:pt x="734" y="538"/>
                </a:lnTo>
                <a:lnTo>
                  <a:pt x="708" y="538"/>
                </a:lnTo>
                <a:lnTo>
                  <a:pt x="694" y="512"/>
                </a:lnTo>
                <a:lnTo>
                  <a:pt x="694" y="496"/>
                </a:lnTo>
                <a:lnTo>
                  <a:pt x="706" y="438"/>
                </a:lnTo>
                <a:lnTo>
                  <a:pt x="671" y="405"/>
                </a:lnTo>
                <a:lnTo>
                  <a:pt x="695" y="302"/>
                </a:lnTo>
                <a:lnTo>
                  <a:pt x="681" y="288"/>
                </a:lnTo>
                <a:lnTo>
                  <a:pt x="628" y="306"/>
                </a:lnTo>
                <a:lnTo>
                  <a:pt x="616" y="283"/>
                </a:lnTo>
                <a:lnTo>
                  <a:pt x="616" y="258"/>
                </a:lnTo>
                <a:lnTo>
                  <a:pt x="603" y="246"/>
                </a:lnTo>
                <a:lnTo>
                  <a:pt x="630" y="210"/>
                </a:lnTo>
                <a:lnTo>
                  <a:pt x="658" y="219"/>
                </a:lnTo>
                <a:lnTo>
                  <a:pt x="671" y="207"/>
                </a:lnTo>
                <a:lnTo>
                  <a:pt x="725" y="214"/>
                </a:lnTo>
                <a:lnTo>
                  <a:pt x="752" y="207"/>
                </a:lnTo>
                <a:lnTo>
                  <a:pt x="762" y="165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063751" y="3582103"/>
            <a:ext cx="629109" cy="793581"/>
          </a:xfrm>
          <a:custGeom>
            <a:avLst/>
            <a:gdLst>
              <a:gd name="T0" fmla="*/ 9 w 449"/>
              <a:gd name="T1" fmla="*/ 138 h 630"/>
              <a:gd name="T2" fmla="*/ 38 w 449"/>
              <a:gd name="T3" fmla="*/ 194 h 630"/>
              <a:gd name="T4" fmla="*/ 40 w 449"/>
              <a:gd name="T5" fmla="*/ 223 h 630"/>
              <a:gd name="T6" fmla="*/ 27 w 449"/>
              <a:gd name="T7" fmla="*/ 253 h 630"/>
              <a:gd name="T8" fmla="*/ 4 w 449"/>
              <a:gd name="T9" fmla="*/ 270 h 630"/>
              <a:gd name="T10" fmla="*/ 0 w 449"/>
              <a:gd name="T11" fmla="*/ 322 h 630"/>
              <a:gd name="T12" fmla="*/ 7 w 449"/>
              <a:gd name="T13" fmla="*/ 331 h 630"/>
              <a:gd name="T14" fmla="*/ 19 w 449"/>
              <a:gd name="T15" fmla="*/ 326 h 630"/>
              <a:gd name="T16" fmla="*/ 27 w 449"/>
              <a:gd name="T17" fmla="*/ 331 h 630"/>
              <a:gd name="T18" fmla="*/ 27 w 449"/>
              <a:gd name="T19" fmla="*/ 366 h 630"/>
              <a:gd name="T20" fmla="*/ 40 w 449"/>
              <a:gd name="T21" fmla="*/ 405 h 630"/>
              <a:gd name="T22" fmla="*/ 58 w 449"/>
              <a:gd name="T23" fmla="*/ 412 h 630"/>
              <a:gd name="T24" fmla="*/ 61 w 449"/>
              <a:gd name="T25" fmla="*/ 471 h 630"/>
              <a:gd name="T26" fmla="*/ 50 w 449"/>
              <a:gd name="T27" fmla="*/ 510 h 630"/>
              <a:gd name="T28" fmla="*/ 61 w 449"/>
              <a:gd name="T29" fmla="*/ 528 h 630"/>
              <a:gd name="T30" fmla="*/ 81 w 449"/>
              <a:gd name="T31" fmla="*/ 547 h 630"/>
              <a:gd name="T32" fmla="*/ 126 w 449"/>
              <a:gd name="T33" fmla="*/ 535 h 630"/>
              <a:gd name="T34" fmla="*/ 136 w 449"/>
              <a:gd name="T35" fmla="*/ 553 h 630"/>
              <a:gd name="T36" fmla="*/ 120 w 449"/>
              <a:gd name="T37" fmla="*/ 572 h 630"/>
              <a:gd name="T38" fmla="*/ 97 w 449"/>
              <a:gd name="T39" fmla="*/ 608 h 630"/>
              <a:gd name="T40" fmla="*/ 97 w 449"/>
              <a:gd name="T41" fmla="*/ 618 h 630"/>
              <a:gd name="T42" fmla="*/ 112 w 449"/>
              <a:gd name="T43" fmla="*/ 629 h 630"/>
              <a:gd name="T44" fmla="*/ 209 w 449"/>
              <a:gd name="T45" fmla="*/ 588 h 630"/>
              <a:gd name="T46" fmla="*/ 244 w 449"/>
              <a:gd name="T47" fmla="*/ 608 h 630"/>
              <a:gd name="T48" fmla="*/ 253 w 449"/>
              <a:gd name="T49" fmla="*/ 598 h 630"/>
              <a:gd name="T50" fmla="*/ 244 w 449"/>
              <a:gd name="T51" fmla="*/ 576 h 630"/>
              <a:gd name="T52" fmla="*/ 246 w 449"/>
              <a:gd name="T53" fmla="*/ 562 h 630"/>
              <a:gd name="T54" fmla="*/ 261 w 449"/>
              <a:gd name="T55" fmla="*/ 472 h 630"/>
              <a:gd name="T56" fmla="*/ 275 w 449"/>
              <a:gd name="T57" fmla="*/ 452 h 630"/>
              <a:gd name="T58" fmla="*/ 282 w 449"/>
              <a:gd name="T59" fmla="*/ 427 h 630"/>
              <a:gd name="T60" fmla="*/ 299 w 449"/>
              <a:gd name="T61" fmla="*/ 390 h 630"/>
              <a:gd name="T62" fmla="*/ 289 w 449"/>
              <a:gd name="T63" fmla="*/ 375 h 630"/>
              <a:gd name="T64" fmla="*/ 292 w 449"/>
              <a:gd name="T65" fmla="*/ 344 h 630"/>
              <a:gd name="T66" fmla="*/ 334 w 449"/>
              <a:gd name="T67" fmla="*/ 296 h 630"/>
              <a:gd name="T68" fmla="*/ 333 w 449"/>
              <a:gd name="T69" fmla="*/ 264 h 630"/>
              <a:gd name="T70" fmla="*/ 358 w 449"/>
              <a:gd name="T71" fmla="*/ 218 h 630"/>
              <a:gd name="T72" fmla="*/ 385 w 449"/>
              <a:gd name="T73" fmla="*/ 226 h 630"/>
              <a:gd name="T74" fmla="*/ 438 w 449"/>
              <a:gd name="T75" fmla="*/ 186 h 630"/>
              <a:gd name="T76" fmla="*/ 448 w 449"/>
              <a:gd name="T77" fmla="*/ 166 h 630"/>
              <a:gd name="T78" fmla="*/ 414 w 449"/>
              <a:gd name="T79" fmla="*/ 103 h 630"/>
              <a:gd name="T80" fmla="*/ 392 w 449"/>
              <a:gd name="T81" fmla="*/ 70 h 630"/>
              <a:gd name="T82" fmla="*/ 408 w 449"/>
              <a:gd name="T83" fmla="*/ 56 h 630"/>
              <a:gd name="T84" fmla="*/ 388 w 449"/>
              <a:gd name="T85" fmla="*/ 37 h 630"/>
              <a:gd name="T86" fmla="*/ 336 w 449"/>
              <a:gd name="T87" fmla="*/ 37 h 630"/>
              <a:gd name="T88" fmla="*/ 315 w 449"/>
              <a:gd name="T89" fmla="*/ 12 h 630"/>
              <a:gd name="T90" fmla="*/ 273 w 449"/>
              <a:gd name="T91" fmla="*/ 54 h 630"/>
              <a:gd name="T92" fmla="*/ 258 w 449"/>
              <a:gd name="T93" fmla="*/ 46 h 630"/>
              <a:gd name="T94" fmla="*/ 275 w 449"/>
              <a:gd name="T95" fmla="*/ 14 h 630"/>
              <a:gd name="T96" fmla="*/ 273 w 449"/>
              <a:gd name="T97" fmla="*/ 4 h 630"/>
              <a:gd name="T98" fmla="*/ 258 w 449"/>
              <a:gd name="T99" fmla="*/ 0 h 630"/>
              <a:gd name="T100" fmla="*/ 209 w 449"/>
              <a:gd name="T101" fmla="*/ 27 h 630"/>
              <a:gd name="T102" fmla="*/ 171 w 449"/>
              <a:gd name="T103" fmla="*/ 39 h 630"/>
              <a:gd name="T104" fmla="*/ 138 w 449"/>
              <a:gd name="T105" fmla="*/ 37 h 630"/>
              <a:gd name="T106" fmla="*/ 70 w 449"/>
              <a:gd name="T107" fmla="*/ 100 h 630"/>
              <a:gd name="T108" fmla="*/ 34 w 449"/>
              <a:gd name="T109" fmla="*/ 112 h 630"/>
              <a:gd name="T110" fmla="*/ 9 w 449"/>
              <a:gd name="T111" fmla="*/ 13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9" h="630">
                <a:moveTo>
                  <a:pt x="9" y="138"/>
                </a:moveTo>
                <a:lnTo>
                  <a:pt x="38" y="194"/>
                </a:lnTo>
                <a:lnTo>
                  <a:pt x="40" y="223"/>
                </a:lnTo>
                <a:lnTo>
                  <a:pt x="27" y="253"/>
                </a:lnTo>
                <a:lnTo>
                  <a:pt x="4" y="270"/>
                </a:lnTo>
                <a:lnTo>
                  <a:pt x="0" y="322"/>
                </a:lnTo>
                <a:lnTo>
                  <a:pt x="7" y="331"/>
                </a:lnTo>
                <a:lnTo>
                  <a:pt x="19" y="326"/>
                </a:lnTo>
                <a:lnTo>
                  <a:pt x="27" y="331"/>
                </a:lnTo>
                <a:lnTo>
                  <a:pt x="27" y="366"/>
                </a:lnTo>
                <a:lnTo>
                  <a:pt x="40" y="405"/>
                </a:lnTo>
                <a:lnTo>
                  <a:pt x="58" y="412"/>
                </a:lnTo>
                <a:lnTo>
                  <a:pt x="61" y="471"/>
                </a:lnTo>
                <a:lnTo>
                  <a:pt x="50" y="510"/>
                </a:lnTo>
                <a:lnTo>
                  <a:pt x="61" y="528"/>
                </a:lnTo>
                <a:lnTo>
                  <a:pt x="81" y="547"/>
                </a:lnTo>
                <a:lnTo>
                  <a:pt x="126" y="535"/>
                </a:lnTo>
                <a:lnTo>
                  <a:pt x="136" y="553"/>
                </a:lnTo>
                <a:lnTo>
                  <a:pt x="120" y="572"/>
                </a:lnTo>
                <a:lnTo>
                  <a:pt x="97" y="608"/>
                </a:lnTo>
                <a:lnTo>
                  <a:pt x="97" y="618"/>
                </a:lnTo>
                <a:lnTo>
                  <a:pt x="112" y="629"/>
                </a:lnTo>
                <a:lnTo>
                  <a:pt x="209" y="588"/>
                </a:lnTo>
                <a:lnTo>
                  <a:pt x="244" y="608"/>
                </a:lnTo>
                <a:lnTo>
                  <a:pt x="253" y="598"/>
                </a:lnTo>
                <a:lnTo>
                  <a:pt x="244" y="576"/>
                </a:lnTo>
                <a:lnTo>
                  <a:pt x="246" y="562"/>
                </a:lnTo>
                <a:lnTo>
                  <a:pt x="261" y="472"/>
                </a:lnTo>
                <a:lnTo>
                  <a:pt x="275" y="452"/>
                </a:lnTo>
                <a:lnTo>
                  <a:pt x="282" y="427"/>
                </a:lnTo>
                <a:lnTo>
                  <a:pt x="299" y="390"/>
                </a:lnTo>
                <a:lnTo>
                  <a:pt x="289" y="375"/>
                </a:lnTo>
                <a:lnTo>
                  <a:pt x="292" y="344"/>
                </a:lnTo>
                <a:lnTo>
                  <a:pt x="334" y="296"/>
                </a:lnTo>
                <a:lnTo>
                  <a:pt x="333" y="264"/>
                </a:lnTo>
                <a:lnTo>
                  <a:pt x="358" y="218"/>
                </a:lnTo>
                <a:lnTo>
                  <a:pt x="385" y="226"/>
                </a:lnTo>
                <a:lnTo>
                  <a:pt x="438" y="186"/>
                </a:lnTo>
                <a:lnTo>
                  <a:pt x="448" y="166"/>
                </a:lnTo>
                <a:lnTo>
                  <a:pt x="414" y="103"/>
                </a:lnTo>
                <a:lnTo>
                  <a:pt x="392" y="70"/>
                </a:lnTo>
                <a:lnTo>
                  <a:pt x="408" y="56"/>
                </a:lnTo>
                <a:lnTo>
                  <a:pt x="388" y="37"/>
                </a:lnTo>
                <a:lnTo>
                  <a:pt x="336" y="37"/>
                </a:lnTo>
                <a:lnTo>
                  <a:pt x="315" y="12"/>
                </a:lnTo>
                <a:lnTo>
                  <a:pt x="273" y="54"/>
                </a:lnTo>
                <a:lnTo>
                  <a:pt x="258" y="46"/>
                </a:lnTo>
                <a:lnTo>
                  <a:pt x="275" y="14"/>
                </a:lnTo>
                <a:lnTo>
                  <a:pt x="273" y="4"/>
                </a:lnTo>
                <a:lnTo>
                  <a:pt x="258" y="0"/>
                </a:lnTo>
                <a:lnTo>
                  <a:pt x="209" y="27"/>
                </a:lnTo>
                <a:lnTo>
                  <a:pt x="171" y="39"/>
                </a:lnTo>
                <a:lnTo>
                  <a:pt x="138" y="37"/>
                </a:lnTo>
                <a:lnTo>
                  <a:pt x="70" y="100"/>
                </a:lnTo>
                <a:lnTo>
                  <a:pt x="34" y="112"/>
                </a:lnTo>
                <a:lnTo>
                  <a:pt x="9" y="138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698318" y="3814188"/>
            <a:ext cx="837465" cy="638233"/>
          </a:xfrm>
          <a:custGeom>
            <a:avLst/>
            <a:gdLst>
              <a:gd name="T0" fmla="*/ 163 w 600"/>
              <a:gd name="T1" fmla="*/ 169 h 506"/>
              <a:gd name="T2" fmla="*/ 152 w 600"/>
              <a:gd name="T3" fmla="*/ 210 h 506"/>
              <a:gd name="T4" fmla="*/ 126 w 600"/>
              <a:gd name="T5" fmla="*/ 217 h 506"/>
              <a:gd name="T6" fmla="*/ 70 w 600"/>
              <a:gd name="T7" fmla="*/ 210 h 506"/>
              <a:gd name="T8" fmla="*/ 57 w 600"/>
              <a:gd name="T9" fmla="*/ 222 h 506"/>
              <a:gd name="T10" fmla="*/ 28 w 600"/>
              <a:gd name="T11" fmla="*/ 212 h 506"/>
              <a:gd name="T12" fmla="*/ 0 w 600"/>
              <a:gd name="T13" fmla="*/ 249 h 506"/>
              <a:gd name="T14" fmla="*/ 13 w 600"/>
              <a:gd name="T15" fmla="*/ 261 h 506"/>
              <a:gd name="T16" fmla="*/ 13 w 600"/>
              <a:gd name="T17" fmla="*/ 286 h 506"/>
              <a:gd name="T18" fmla="*/ 26 w 600"/>
              <a:gd name="T19" fmla="*/ 308 h 506"/>
              <a:gd name="T20" fmla="*/ 80 w 600"/>
              <a:gd name="T21" fmla="*/ 291 h 506"/>
              <a:gd name="T22" fmla="*/ 95 w 600"/>
              <a:gd name="T23" fmla="*/ 304 h 506"/>
              <a:gd name="T24" fmla="*/ 70 w 600"/>
              <a:gd name="T25" fmla="*/ 407 h 506"/>
              <a:gd name="T26" fmla="*/ 106 w 600"/>
              <a:gd name="T27" fmla="*/ 439 h 506"/>
              <a:gd name="T28" fmla="*/ 94 w 600"/>
              <a:gd name="T29" fmla="*/ 496 h 506"/>
              <a:gd name="T30" fmla="*/ 130 w 600"/>
              <a:gd name="T31" fmla="*/ 500 h 506"/>
              <a:gd name="T32" fmla="*/ 163 w 600"/>
              <a:gd name="T33" fmla="*/ 467 h 506"/>
              <a:gd name="T34" fmla="*/ 177 w 600"/>
              <a:gd name="T35" fmla="*/ 476 h 506"/>
              <a:gd name="T36" fmla="*/ 246 w 600"/>
              <a:gd name="T37" fmla="*/ 505 h 506"/>
              <a:gd name="T38" fmla="*/ 257 w 600"/>
              <a:gd name="T39" fmla="*/ 496 h 506"/>
              <a:gd name="T40" fmla="*/ 260 w 600"/>
              <a:gd name="T41" fmla="*/ 476 h 506"/>
              <a:gd name="T42" fmla="*/ 274 w 600"/>
              <a:gd name="T43" fmla="*/ 463 h 506"/>
              <a:gd name="T44" fmla="*/ 372 w 600"/>
              <a:gd name="T45" fmla="*/ 402 h 506"/>
              <a:gd name="T46" fmla="*/ 386 w 600"/>
              <a:gd name="T47" fmla="*/ 422 h 506"/>
              <a:gd name="T48" fmla="*/ 448 w 600"/>
              <a:gd name="T49" fmla="*/ 439 h 506"/>
              <a:gd name="T50" fmla="*/ 478 w 600"/>
              <a:gd name="T51" fmla="*/ 397 h 506"/>
              <a:gd name="T52" fmla="*/ 493 w 600"/>
              <a:gd name="T53" fmla="*/ 407 h 506"/>
              <a:gd name="T54" fmla="*/ 517 w 600"/>
              <a:gd name="T55" fmla="*/ 407 h 506"/>
              <a:gd name="T56" fmla="*/ 517 w 600"/>
              <a:gd name="T57" fmla="*/ 395 h 506"/>
              <a:gd name="T58" fmla="*/ 548 w 600"/>
              <a:gd name="T59" fmla="*/ 385 h 506"/>
              <a:gd name="T60" fmla="*/ 548 w 600"/>
              <a:gd name="T61" fmla="*/ 377 h 506"/>
              <a:gd name="T62" fmla="*/ 559 w 600"/>
              <a:gd name="T63" fmla="*/ 364 h 506"/>
              <a:gd name="T64" fmla="*/ 566 w 600"/>
              <a:gd name="T65" fmla="*/ 366 h 506"/>
              <a:gd name="T66" fmla="*/ 599 w 600"/>
              <a:gd name="T67" fmla="*/ 337 h 506"/>
              <a:gd name="T68" fmla="*/ 571 w 600"/>
              <a:gd name="T69" fmla="*/ 293 h 506"/>
              <a:gd name="T70" fmla="*/ 585 w 600"/>
              <a:gd name="T71" fmla="*/ 232 h 506"/>
              <a:gd name="T72" fmla="*/ 570 w 600"/>
              <a:gd name="T73" fmla="*/ 212 h 506"/>
              <a:gd name="T74" fmla="*/ 524 w 600"/>
              <a:gd name="T75" fmla="*/ 224 h 506"/>
              <a:gd name="T76" fmla="*/ 519 w 600"/>
              <a:gd name="T77" fmla="*/ 217 h 506"/>
              <a:gd name="T78" fmla="*/ 570 w 600"/>
              <a:gd name="T79" fmla="*/ 164 h 506"/>
              <a:gd name="T80" fmla="*/ 548 w 600"/>
              <a:gd name="T81" fmla="*/ 78 h 506"/>
              <a:gd name="T82" fmla="*/ 514 w 600"/>
              <a:gd name="T83" fmla="*/ 103 h 506"/>
              <a:gd name="T84" fmla="*/ 483 w 600"/>
              <a:gd name="T85" fmla="*/ 74 h 506"/>
              <a:gd name="T86" fmla="*/ 456 w 600"/>
              <a:gd name="T87" fmla="*/ 38 h 506"/>
              <a:gd name="T88" fmla="*/ 452 w 600"/>
              <a:gd name="T89" fmla="*/ 15 h 506"/>
              <a:gd name="T90" fmla="*/ 436 w 600"/>
              <a:gd name="T91" fmla="*/ 10 h 506"/>
              <a:gd name="T92" fmla="*/ 410 w 600"/>
              <a:gd name="T93" fmla="*/ 17 h 506"/>
              <a:gd name="T94" fmla="*/ 372 w 600"/>
              <a:gd name="T95" fmla="*/ 0 h 506"/>
              <a:gd name="T96" fmla="*/ 354 w 600"/>
              <a:gd name="T97" fmla="*/ 41 h 506"/>
              <a:gd name="T98" fmla="*/ 322 w 600"/>
              <a:gd name="T99" fmla="*/ 44 h 506"/>
              <a:gd name="T100" fmla="*/ 298 w 600"/>
              <a:gd name="T101" fmla="*/ 78 h 506"/>
              <a:gd name="T102" fmla="*/ 283 w 600"/>
              <a:gd name="T103" fmla="*/ 71 h 506"/>
              <a:gd name="T104" fmla="*/ 260 w 600"/>
              <a:gd name="T105" fmla="*/ 78 h 506"/>
              <a:gd name="T106" fmla="*/ 225 w 600"/>
              <a:gd name="T107" fmla="*/ 58 h 506"/>
              <a:gd name="T108" fmla="*/ 197 w 600"/>
              <a:gd name="T109" fmla="*/ 90 h 506"/>
              <a:gd name="T110" fmla="*/ 197 w 600"/>
              <a:gd name="T111" fmla="*/ 106 h 506"/>
              <a:gd name="T112" fmla="*/ 252 w 600"/>
              <a:gd name="T113" fmla="*/ 133 h 506"/>
              <a:gd name="T114" fmla="*/ 265 w 600"/>
              <a:gd name="T115" fmla="*/ 156 h 506"/>
              <a:gd name="T116" fmla="*/ 225 w 600"/>
              <a:gd name="T117" fmla="*/ 170 h 506"/>
              <a:gd name="T118" fmla="*/ 163 w 600"/>
              <a:gd name="T119" fmla="*/ 16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0" h="506">
                <a:moveTo>
                  <a:pt x="163" y="169"/>
                </a:moveTo>
                <a:lnTo>
                  <a:pt x="152" y="210"/>
                </a:lnTo>
                <a:lnTo>
                  <a:pt x="126" y="217"/>
                </a:lnTo>
                <a:lnTo>
                  <a:pt x="70" y="210"/>
                </a:lnTo>
                <a:lnTo>
                  <a:pt x="57" y="222"/>
                </a:lnTo>
                <a:lnTo>
                  <a:pt x="28" y="212"/>
                </a:lnTo>
                <a:lnTo>
                  <a:pt x="0" y="249"/>
                </a:lnTo>
                <a:lnTo>
                  <a:pt x="13" y="261"/>
                </a:lnTo>
                <a:lnTo>
                  <a:pt x="13" y="286"/>
                </a:lnTo>
                <a:lnTo>
                  <a:pt x="26" y="308"/>
                </a:lnTo>
                <a:lnTo>
                  <a:pt x="80" y="291"/>
                </a:lnTo>
                <a:lnTo>
                  <a:pt x="95" y="304"/>
                </a:lnTo>
                <a:lnTo>
                  <a:pt x="70" y="407"/>
                </a:lnTo>
                <a:lnTo>
                  <a:pt x="106" y="439"/>
                </a:lnTo>
                <a:lnTo>
                  <a:pt x="94" y="496"/>
                </a:lnTo>
                <a:lnTo>
                  <a:pt x="130" y="500"/>
                </a:lnTo>
                <a:lnTo>
                  <a:pt x="163" y="467"/>
                </a:lnTo>
                <a:lnTo>
                  <a:pt x="177" y="476"/>
                </a:lnTo>
                <a:lnTo>
                  <a:pt x="246" y="505"/>
                </a:lnTo>
                <a:lnTo>
                  <a:pt x="257" y="496"/>
                </a:lnTo>
                <a:lnTo>
                  <a:pt x="260" y="476"/>
                </a:lnTo>
                <a:lnTo>
                  <a:pt x="274" y="463"/>
                </a:lnTo>
                <a:lnTo>
                  <a:pt x="372" y="402"/>
                </a:lnTo>
                <a:lnTo>
                  <a:pt x="386" y="422"/>
                </a:lnTo>
                <a:lnTo>
                  <a:pt x="448" y="439"/>
                </a:lnTo>
                <a:lnTo>
                  <a:pt x="478" y="397"/>
                </a:lnTo>
                <a:lnTo>
                  <a:pt x="493" y="407"/>
                </a:lnTo>
                <a:lnTo>
                  <a:pt x="517" y="407"/>
                </a:lnTo>
                <a:lnTo>
                  <a:pt x="517" y="395"/>
                </a:lnTo>
                <a:lnTo>
                  <a:pt x="548" y="385"/>
                </a:lnTo>
                <a:lnTo>
                  <a:pt x="548" y="377"/>
                </a:lnTo>
                <a:lnTo>
                  <a:pt x="559" y="364"/>
                </a:lnTo>
                <a:lnTo>
                  <a:pt x="566" y="366"/>
                </a:lnTo>
                <a:lnTo>
                  <a:pt x="599" y="337"/>
                </a:lnTo>
                <a:lnTo>
                  <a:pt x="571" y="293"/>
                </a:lnTo>
                <a:lnTo>
                  <a:pt x="585" y="232"/>
                </a:lnTo>
                <a:lnTo>
                  <a:pt x="570" y="212"/>
                </a:lnTo>
                <a:lnTo>
                  <a:pt x="524" y="224"/>
                </a:lnTo>
                <a:lnTo>
                  <a:pt x="519" y="217"/>
                </a:lnTo>
                <a:lnTo>
                  <a:pt x="570" y="164"/>
                </a:lnTo>
                <a:lnTo>
                  <a:pt x="548" y="78"/>
                </a:lnTo>
                <a:lnTo>
                  <a:pt x="514" y="103"/>
                </a:lnTo>
                <a:lnTo>
                  <a:pt x="483" y="74"/>
                </a:lnTo>
                <a:lnTo>
                  <a:pt x="456" y="38"/>
                </a:lnTo>
                <a:lnTo>
                  <a:pt x="452" y="15"/>
                </a:lnTo>
                <a:lnTo>
                  <a:pt x="436" y="10"/>
                </a:lnTo>
                <a:lnTo>
                  <a:pt x="410" y="17"/>
                </a:lnTo>
                <a:lnTo>
                  <a:pt x="372" y="0"/>
                </a:lnTo>
                <a:lnTo>
                  <a:pt x="354" y="41"/>
                </a:lnTo>
                <a:lnTo>
                  <a:pt x="322" y="44"/>
                </a:lnTo>
                <a:lnTo>
                  <a:pt x="298" y="78"/>
                </a:lnTo>
                <a:lnTo>
                  <a:pt x="283" y="71"/>
                </a:lnTo>
                <a:lnTo>
                  <a:pt x="260" y="78"/>
                </a:lnTo>
                <a:lnTo>
                  <a:pt x="225" y="58"/>
                </a:lnTo>
                <a:lnTo>
                  <a:pt x="197" y="90"/>
                </a:lnTo>
                <a:lnTo>
                  <a:pt x="197" y="106"/>
                </a:lnTo>
                <a:lnTo>
                  <a:pt x="252" y="133"/>
                </a:lnTo>
                <a:lnTo>
                  <a:pt x="265" y="156"/>
                </a:lnTo>
                <a:lnTo>
                  <a:pt x="225" y="170"/>
                </a:lnTo>
                <a:lnTo>
                  <a:pt x="163" y="169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895242" y="3140392"/>
            <a:ext cx="1644586" cy="1124863"/>
          </a:xfrm>
          <a:custGeom>
            <a:avLst/>
            <a:gdLst>
              <a:gd name="T0" fmla="*/ 462 w 1181"/>
              <a:gd name="T1" fmla="*/ 75 h 893"/>
              <a:gd name="T2" fmla="*/ 441 w 1181"/>
              <a:gd name="T3" fmla="*/ 27 h 893"/>
              <a:gd name="T4" fmla="*/ 517 w 1181"/>
              <a:gd name="T5" fmla="*/ 0 h 893"/>
              <a:gd name="T6" fmla="*/ 530 w 1181"/>
              <a:gd name="T7" fmla="*/ 52 h 893"/>
              <a:gd name="T8" fmla="*/ 600 w 1181"/>
              <a:gd name="T9" fmla="*/ 111 h 893"/>
              <a:gd name="T10" fmla="*/ 636 w 1181"/>
              <a:gd name="T11" fmla="*/ 111 h 893"/>
              <a:gd name="T12" fmla="*/ 667 w 1181"/>
              <a:gd name="T13" fmla="*/ 166 h 893"/>
              <a:gd name="T14" fmla="*/ 739 w 1181"/>
              <a:gd name="T15" fmla="*/ 160 h 893"/>
              <a:gd name="T16" fmla="*/ 771 w 1181"/>
              <a:gd name="T17" fmla="*/ 135 h 893"/>
              <a:gd name="T18" fmla="*/ 794 w 1181"/>
              <a:gd name="T19" fmla="*/ 160 h 893"/>
              <a:gd name="T20" fmla="*/ 876 w 1181"/>
              <a:gd name="T21" fmla="*/ 150 h 893"/>
              <a:gd name="T22" fmla="*/ 893 w 1181"/>
              <a:gd name="T23" fmla="*/ 171 h 893"/>
              <a:gd name="T24" fmla="*/ 974 w 1181"/>
              <a:gd name="T25" fmla="*/ 207 h 893"/>
              <a:gd name="T26" fmla="*/ 1076 w 1181"/>
              <a:gd name="T27" fmla="*/ 219 h 893"/>
              <a:gd name="T28" fmla="*/ 1124 w 1181"/>
              <a:gd name="T29" fmla="*/ 230 h 893"/>
              <a:gd name="T30" fmla="*/ 1169 w 1181"/>
              <a:gd name="T31" fmla="*/ 262 h 893"/>
              <a:gd name="T32" fmla="*/ 1172 w 1181"/>
              <a:gd name="T33" fmla="*/ 339 h 893"/>
              <a:gd name="T34" fmla="*/ 1115 w 1181"/>
              <a:gd name="T35" fmla="*/ 367 h 893"/>
              <a:gd name="T36" fmla="*/ 1025 w 1181"/>
              <a:gd name="T37" fmla="*/ 398 h 893"/>
              <a:gd name="T38" fmla="*/ 1041 w 1181"/>
              <a:gd name="T39" fmla="*/ 461 h 893"/>
              <a:gd name="T40" fmla="*/ 1110 w 1181"/>
              <a:gd name="T41" fmla="*/ 527 h 893"/>
              <a:gd name="T42" fmla="*/ 1081 w 1181"/>
              <a:gd name="T43" fmla="*/ 633 h 893"/>
              <a:gd name="T44" fmla="*/ 1025 w 1181"/>
              <a:gd name="T45" fmla="*/ 566 h 893"/>
              <a:gd name="T46" fmla="*/ 1004 w 1181"/>
              <a:gd name="T47" fmla="*/ 539 h 893"/>
              <a:gd name="T48" fmla="*/ 942 w 1181"/>
              <a:gd name="T49" fmla="*/ 528 h 893"/>
              <a:gd name="T50" fmla="*/ 893 w 1181"/>
              <a:gd name="T51" fmla="*/ 573 h 893"/>
              <a:gd name="T52" fmla="*/ 857 w 1181"/>
              <a:gd name="T53" fmla="*/ 601 h 893"/>
              <a:gd name="T54" fmla="*/ 799 w 1181"/>
              <a:gd name="T55" fmla="*/ 588 h 893"/>
              <a:gd name="T56" fmla="*/ 771 w 1181"/>
              <a:gd name="T57" fmla="*/ 636 h 893"/>
              <a:gd name="T58" fmla="*/ 839 w 1181"/>
              <a:gd name="T59" fmla="*/ 686 h 893"/>
              <a:gd name="T60" fmla="*/ 739 w 1181"/>
              <a:gd name="T61" fmla="*/ 699 h 893"/>
              <a:gd name="T62" fmla="*/ 710 w 1181"/>
              <a:gd name="T63" fmla="*/ 668 h 893"/>
              <a:gd name="T64" fmla="*/ 649 w 1181"/>
              <a:gd name="T65" fmla="*/ 677 h 893"/>
              <a:gd name="T66" fmla="*/ 636 w 1181"/>
              <a:gd name="T67" fmla="*/ 631 h 893"/>
              <a:gd name="T68" fmla="*/ 600 w 1181"/>
              <a:gd name="T69" fmla="*/ 606 h 893"/>
              <a:gd name="T70" fmla="*/ 597 w 1181"/>
              <a:gd name="T71" fmla="*/ 641 h 893"/>
              <a:gd name="T72" fmla="*/ 561 w 1181"/>
              <a:gd name="T73" fmla="*/ 668 h 893"/>
              <a:gd name="T74" fmla="*/ 505 w 1181"/>
              <a:gd name="T75" fmla="*/ 764 h 893"/>
              <a:gd name="T76" fmla="*/ 488 w 1181"/>
              <a:gd name="T77" fmla="*/ 871 h 893"/>
              <a:gd name="T78" fmla="*/ 414 w 1181"/>
              <a:gd name="T79" fmla="*/ 892 h 893"/>
              <a:gd name="T80" fmla="*/ 304 w 1181"/>
              <a:gd name="T81" fmla="*/ 714 h 893"/>
              <a:gd name="T82" fmla="*/ 244 w 1181"/>
              <a:gd name="T83" fmla="*/ 681 h 893"/>
              <a:gd name="T84" fmla="*/ 247 w 1181"/>
              <a:gd name="T85" fmla="*/ 636 h 893"/>
              <a:gd name="T86" fmla="*/ 192 w 1181"/>
              <a:gd name="T87" fmla="*/ 641 h 893"/>
              <a:gd name="T88" fmla="*/ 142 w 1181"/>
              <a:gd name="T89" fmla="*/ 557 h 893"/>
              <a:gd name="T90" fmla="*/ 132 w 1181"/>
              <a:gd name="T91" fmla="*/ 391 h 893"/>
              <a:gd name="T92" fmla="*/ 124 w 1181"/>
              <a:gd name="T93" fmla="*/ 306 h 893"/>
              <a:gd name="T94" fmla="*/ 0 w 1181"/>
              <a:gd name="T95" fmla="*/ 147 h 893"/>
              <a:gd name="T96" fmla="*/ 16 w 1181"/>
              <a:gd name="T97" fmla="*/ 106 h 893"/>
              <a:gd name="T98" fmla="*/ 184 w 1181"/>
              <a:gd name="T99" fmla="*/ 111 h 893"/>
              <a:gd name="T100" fmla="*/ 240 w 1181"/>
              <a:gd name="T101" fmla="*/ 122 h 893"/>
              <a:gd name="T102" fmla="*/ 327 w 1181"/>
              <a:gd name="T103" fmla="*/ 165 h 893"/>
              <a:gd name="T104" fmla="*/ 337 w 1181"/>
              <a:gd name="T105" fmla="*/ 116 h 893"/>
              <a:gd name="T106" fmla="*/ 392 w 1181"/>
              <a:gd name="T107" fmla="*/ 126 h 893"/>
              <a:gd name="T108" fmla="*/ 446 w 1181"/>
              <a:gd name="T109" fmla="*/ 112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1" h="893">
                <a:moveTo>
                  <a:pt x="446" y="111"/>
                </a:moveTo>
                <a:lnTo>
                  <a:pt x="462" y="75"/>
                </a:lnTo>
                <a:lnTo>
                  <a:pt x="445" y="57"/>
                </a:lnTo>
                <a:lnTo>
                  <a:pt x="441" y="27"/>
                </a:lnTo>
                <a:lnTo>
                  <a:pt x="500" y="0"/>
                </a:lnTo>
                <a:lnTo>
                  <a:pt x="517" y="0"/>
                </a:lnTo>
                <a:lnTo>
                  <a:pt x="525" y="24"/>
                </a:lnTo>
                <a:lnTo>
                  <a:pt x="530" y="52"/>
                </a:lnTo>
                <a:lnTo>
                  <a:pt x="559" y="74"/>
                </a:lnTo>
                <a:lnTo>
                  <a:pt x="600" y="111"/>
                </a:lnTo>
                <a:lnTo>
                  <a:pt x="621" y="94"/>
                </a:lnTo>
                <a:lnTo>
                  <a:pt x="636" y="111"/>
                </a:lnTo>
                <a:lnTo>
                  <a:pt x="642" y="150"/>
                </a:lnTo>
                <a:lnTo>
                  <a:pt x="667" y="166"/>
                </a:lnTo>
                <a:lnTo>
                  <a:pt x="728" y="171"/>
                </a:lnTo>
                <a:lnTo>
                  <a:pt x="739" y="160"/>
                </a:lnTo>
                <a:lnTo>
                  <a:pt x="734" y="142"/>
                </a:lnTo>
                <a:lnTo>
                  <a:pt x="771" y="135"/>
                </a:lnTo>
                <a:lnTo>
                  <a:pt x="794" y="138"/>
                </a:lnTo>
                <a:lnTo>
                  <a:pt x="794" y="160"/>
                </a:lnTo>
                <a:lnTo>
                  <a:pt x="811" y="162"/>
                </a:lnTo>
                <a:lnTo>
                  <a:pt x="876" y="150"/>
                </a:lnTo>
                <a:lnTo>
                  <a:pt x="888" y="154"/>
                </a:lnTo>
                <a:lnTo>
                  <a:pt x="893" y="171"/>
                </a:lnTo>
                <a:lnTo>
                  <a:pt x="917" y="180"/>
                </a:lnTo>
                <a:lnTo>
                  <a:pt x="974" y="207"/>
                </a:lnTo>
                <a:lnTo>
                  <a:pt x="1007" y="194"/>
                </a:lnTo>
                <a:lnTo>
                  <a:pt x="1076" y="219"/>
                </a:lnTo>
                <a:lnTo>
                  <a:pt x="1089" y="238"/>
                </a:lnTo>
                <a:lnTo>
                  <a:pt x="1124" y="230"/>
                </a:lnTo>
                <a:lnTo>
                  <a:pt x="1147" y="234"/>
                </a:lnTo>
                <a:lnTo>
                  <a:pt x="1169" y="262"/>
                </a:lnTo>
                <a:lnTo>
                  <a:pt x="1180" y="320"/>
                </a:lnTo>
                <a:lnTo>
                  <a:pt x="1172" y="339"/>
                </a:lnTo>
                <a:lnTo>
                  <a:pt x="1158" y="334"/>
                </a:lnTo>
                <a:lnTo>
                  <a:pt x="1115" y="367"/>
                </a:lnTo>
                <a:lnTo>
                  <a:pt x="1044" y="379"/>
                </a:lnTo>
                <a:lnTo>
                  <a:pt x="1025" y="398"/>
                </a:lnTo>
                <a:lnTo>
                  <a:pt x="1039" y="418"/>
                </a:lnTo>
                <a:lnTo>
                  <a:pt x="1041" y="461"/>
                </a:lnTo>
                <a:lnTo>
                  <a:pt x="1061" y="465"/>
                </a:lnTo>
                <a:lnTo>
                  <a:pt x="1110" y="527"/>
                </a:lnTo>
                <a:lnTo>
                  <a:pt x="1112" y="608"/>
                </a:lnTo>
                <a:lnTo>
                  <a:pt x="1081" y="633"/>
                </a:lnTo>
                <a:lnTo>
                  <a:pt x="1051" y="603"/>
                </a:lnTo>
                <a:lnTo>
                  <a:pt x="1025" y="566"/>
                </a:lnTo>
                <a:lnTo>
                  <a:pt x="1021" y="543"/>
                </a:lnTo>
                <a:lnTo>
                  <a:pt x="1004" y="539"/>
                </a:lnTo>
                <a:lnTo>
                  <a:pt x="979" y="546"/>
                </a:lnTo>
                <a:lnTo>
                  <a:pt x="942" y="528"/>
                </a:lnTo>
                <a:lnTo>
                  <a:pt x="925" y="571"/>
                </a:lnTo>
                <a:lnTo>
                  <a:pt x="893" y="573"/>
                </a:lnTo>
                <a:lnTo>
                  <a:pt x="871" y="608"/>
                </a:lnTo>
                <a:lnTo>
                  <a:pt x="857" y="601"/>
                </a:lnTo>
                <a:lnTo>
                  <a:pt x="834" y="608"/>
                </a:lnTo>
                <a:lnTo>
                  <a:pt x="799" y="588"/>
                </a:lnTo>
                <a:lnTo>
                  <a:pt x="771" y="620"/>
                </a:lnTo>
                <a:lnTo>
                  <a:pt x="771" y="636"/>
                </a:lnTo>
                <a:lnTo>
                  <a:pt x="827" y="665"/>
                </a:lnTo>
                <a:lnTo>
                  <a:pt x="839" y="686"/>
                </a:lnTo>
                <a:lnTo>
                  <a:pt x="799" y="701"/>
                </a:lnTo>
                <a:lnTo>
                  <a:pt x="739" y="699"/>
                </a:lnTo>
                <a:lnTo>
                  <a:pt x="733" y="673"/>
                </a:lnTo>
                <a:lnTo>
                  <a:pt x="710" y="668"/>
                </a:lnTo>
                <a:lnTo>
                  <a:pt x="673" y="690"/>
                </a:lnTo>
                <a:lnTo>
                  <a:pt x="649" y="677"/>
                </a:lnTo>
                <a:lnTo>
                  <a:pt x="649" y="645"/>
                </a:lnTo>
                <a:lnTo>
                  <a:pt x="636" y="631"/>
                </a:lnTo>
                <a:lnTo>
                  <a:pt x="636" y="613"/>
                </a:lnTo>
                <a:lnTo>
                  <a:pt x="600" y="606"/>
                </a:lnTo>
                <a:lnTo>
                  <a:pt x="593" y="615"/>
                </a:lnTo>
                <a:lnTo>
                  <a:pt x="597" y="641"/>
                </a:lnTo>
                <a:lnTo>
                  <a:pt x="567" y="653"/>
                </a:lnTo>
                <a:lnTo>
                  <a:pt x="561" y="668"/>
                </a:lnTo>
                <a:lnTo>
                  <a:pt x="567" y="691"/>
                </a:lnTo>
                <a:lnTo>
                  <a:pt x="505" y="764"/>
                </a:lnTo>
                <a:lnTo>
                  <a:pt x="517" y="847"/>
                </a:lnTo>
                <a:lnTo>
                  <a:pt x="488" y="871"/>
                </a:lnTo>
                <a:lnTo>
                  <a:pt x="474" y="857"/>
                </a:lnTo>
                <a:lnTo>
                  <a:pt x="414" y="892"/>
                </a:lnTo>
                <a:lnTo>
                  <a:pt x="392" y="879"/>
                </a:lnTo>
                <a:lnTo>
                  <a:pt x="304" y="714"/>
                </a:lnTo>
                <a:lnTo>
                  <a:pt x="272" y="690"/>
                </a:lnTo>
                <a:lnTo>
                  <a:pt x="244" y="681"/>
                </a:lnTo>
                <a:lnTo>
                  <a:pt x="231" y="660"/>
                </a:lnTo>
                <a:lnTo>
                  <a:pt x="247" y="636"/>
                </a:lnTo>
                <a:lnTo>
                  <a:pt x="222" y="615"/>
                </a:lnTo>
                <a:lnTo>
                  <a:pt x="192" y="641"/>
                </a:lnTo>
                <a:lnTo>
                  <a:pt x="163" y="645"/>
                </a:lnTo>
                <a:lnTo>
                  <a:pt x="142" y="557"/>
                </a:lnTo>
                <a:lnTo>
                  <a:pt x="138" y="534"/>
                </a:lnTo>
                <a:lnTo>
                  <a:pt x="132" y="391"/>
                </a:lnTo>
                <a:lnTo>
                  <a:pt x="105" y="320"/>
                </a:lnTo>
                <a:lnTo>
                  <a:pt x="124" y="306"/>
                </a:lnTo>
                <a:lnTo>
                  <a:pt x="69" y="202"/>
                </a:lnTo>
                <a:lnTo>
                  <a:pt x="0" y="147"/>
                </a:lnTo>
                <a:lnTo>
                  <a:pt x="10" y="116"/>
                </a:lnTo>
                <a:lnTo>
                  <a:pt x="16" y="106"/>
                </a:lnTo>
                <a:lnTo>
                  <a:pt x="117" y="90"/>
                </a:lnTo>
                <a:lnTo>
                  <a:pt x="184" y="111"/>
                </a:lnTo>
                <a:lnTo>
                  <a:pt x="224" y="98"/>
                </a:lnTo>
                <a:lnTo>
                  <a:pt x="240" y="122"/>
                </a:lnTo>
                <a:lnTo>
                  <a:pt x="290" y="171"/>
                </a:lnTo>
                <a:lnTo>
                  <a:pt x="327" y="165"/>
                </a:lnTo>
                <a:lnTo>
                  <a:pt x="327" y="135"/>
                </a:lnTo>
                <a:lnTo>
                  <a:pt x="337" y="116"/>
                </a:lnTo>
                <a:lnTo>
                  <a:pt x="376" y="99"/>
                </a:lnTo>
                <a:lnTo>
                  <a:pt x="392" y="126"/>
                </a:lnTo>
                <a:lnTo>
                  <a:pt x="414" y="111"/>
                </a:lnTo>
                <a:lnTo>
                  <a:pt x="446" y="112"/>
                </a:lnTo>
                <a:lnTo>
                  <a:pt x="446" y="111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494104" y="2711783"/>
            <a:ext cx="2593309" cy="1268981"/>
          </a:xfrm>
          <a:custGeom>
            <a:avLst/>
            <a:gdLst>
              <a:gd name="T0" fmla="*/ 1132 w 1863"/>
              <a:gd name="T1" fmla="*/ 958 h 1005"/>
              <a:gd name="T2" fmla="*/ 1161 w 1863"/>
              <a:gd name="T3" fmla="*/ 990 h 1005"/>
              <a:gd name="T4" fmla="*/ 1256 w 1863"/>
              <a:gd name="T5" fmla="*/ 958 h 1005"/>
              <a:gd name="T6" fmla="*/ 1316 w 1863"/>
              <a:gd name="T7" fmla="*/ 915 h 1005"/>
              <a:gd name="T8" fmla="*/ 1386 w 1863"/>
              <a:gd name="T9" fmla="*/ 887 h 1005"/>
              <a:gd name="T10" fmla="*/ 1461 w 1863"/>
              <a:gd name="T11" fmla="*/ 863 h 1005"/>
              <a:gd name="T12" fmla="*/ 1582 w 1863"/>
              <a:gd name="T13" fmla="*/ 843 h 1005"/>
              <a:gd name="T14" fmla="*/ 1584 w 1863"/>
              <a:gd name="T15" fmla="*/ 887 h 1005"/>
              <a:gd name="T16" fmla="*/ 1622 w 1863"/>
              <a:gd name="T17" fmla="*/ 895 h 1005"/>
              <a:gd name="T18" fmla="*/ 1599 w 1863"/>
              <a:gd name="T19" fmla="*/ 951 h 1005"/>
              <a:gd name="T20" fmla="*/ 1622 w 1863"/>
              <a:gd name="T21" fmla="*/ 958 h 1005"/>
              <a:gd name="T22" fmla="*/ 1725 w 1863"/>
              <a:gd name="T23" fmla="*/ 951 h 1005"/>
              <a:gd name="T24" fmla="*/ 1787 w 1863"/>
              <a:gd name="T25" fmla="*/ 971 h 1005"/>
              <a:gd name="T26" fmla="*/ 1815 w 1863"/>
              <a:gd name="T27" fmla="*/ 983 h 1005"/>
              <a:gd name="T28" fmla="*/ 1820 w 1863"/>
              <a:gd name="T29" fmla="*/ 915 h 1005"/>
              <a:gd name="T30" fmla="*/ 1862 w 1863"/>
              <a:gd name="T31" fmla="*/ 870 h 1005"/>
              <a:gd name="T32" fmla="*/ 1829 w 1863"/>
              <a:gd name="T33" fmla="*/ 655 h 1005"/>
              <a:gd name="T34" fmla="*/ 1792 w 1863"/>
              <a:gd name="T35" fmla="*/ 538 h 1005"/>
              <a:gd name="T36" fmla="*/ 1703 w 1863"/>
              <a:gd name="T37" fmla="*/ 495 h 1005"/>
              <a:gd name="T38" fmla="*/ 1647 w 1863"/>
              <a:gd name="T39" fmla="*/ 602 h 1005"/>
              <a:gd name="T40" fmla="*/ 1540 w 1863"/>
              <a:gd name="T41" fmla="*/ 547 h 1005"/>
              <a:gd name="T42" fmla="*/ 1342 w 1863"/>
              <a:gd name="T43" fmla="*/ 475 h 1005"/>
              <a:gd name="T44" fmla="*/ 1260 w 1863"/>
              <a:gd name="T45" fmla="*/ 463 h 1005"/>
              <a:gd name="T46" fmla="*/ 1102 w 1863"/>
              <a:gd name="T47" fmla="*/ 397 h 1005"/>
              <a:gd name="T48" fmla="*/ 1026 w 1863"/>
              <a:gd name="T49" fmla="*/ 214 h 1005"/>
              <a:gd name="T50" fmla="*/ 1055 w 1863"/>
              <a:gd name="T51" fmla="*/ 157 h 1005"/>
              <a:gd name="T52" fmla="*/ 1054 w 1863"/>
              <a:gd name="T53" fmla="*/ 78 h 1005"/>
              <a:gd name="T54" fmla="*/ 1066 w 1863"/>
              <a:gd name="T55" fmla="*/ 39 h 1005"/>
              <a:gd name="T56" fmla="*/ 927 w 1863"/>
              <a:gd name="T57" fmla="*/ 0 h 1005"/>
              <a:gd name="T58" fmla="*/ 827 w 1863"/>
              <a:gd name="T59" fmla="*/ 13 h 1005"/>
              <a:gd name="T60" fmla="*/ 703 w 1863"/>
              <a:gd name="T61" fmla="*/ 54 h 1005"/>
              <a:gd name="T62" fmla="*/ 578 w 1863"/>
              <a:gd name="T63" fmla="*/ 67 h 1005"/>
              <a:gd name="T64" fmla="*/ 494 w 1863"/>
              <a:gd name="T65" fmla="*/ 24 h 1005"/>
              <a:gd name="T66" fmla="*/ 358 w 1863"/>
              <a:gd name="T67" fmla="*/ 49 h 1005"/>
              <a:gd name="T68" fmla="*/ 304 w 1863"/>
              <a:gd name="T69" fmla="*/ 18 h 1005"/>
              <a:gd name="T70" fmla="*/ 202 w 1863"/>
              <a:gd name="T71" fmla="*/ 28 h 1005"/>
              <a:gd name="T72" fmla="*/ 153 w 1863"/>
              <a:gd name="T73" fmla="*/ 94 h 1005"/>
              <a:gd name="T74" fmla="*/ 124 w 1863"/>
              <a:gd name="T75" fmla="*/ 127 h 1005"/>
              <a:gd name="T76" fmla="*/ 89 w 1863"/>
              <a:gd name="T77" fmla="*/ 147 h 1005"/>
              <a:gd name="T78" fmla="*/ 74 w 1863"/>
              <a:gd name="T79" fmla="*/ 172 h 1005"/>
              <a:gd name="T80" fmla="*/ 101 w 1863"/>
              <a:gd name="T81" fmla="*/ 231 h 1005"/>
              <a:gd name="T82" fmla="*/ 94 w 1863"/>
              <a:gd name="T83" fmla="*/ 288 h 1005"/>
              <a:gd name="T84" fmla="*/ 27 w 1863"/>
              <a:gd name="T85" fmla="*/ 267 h 1005"/>
              <a:gd name="T86" fmla="*/ 0 w 1863"/>
              <a:gd name="T87" fmla="*/ 293 h 1005"/>
              <a:gd name="T88" fmla="*/ 17 w 1863"/>
              <a:gd name="T89" fmla="*/ 347 h 1005"/>
              <a:gd name="T90" fmla="*/ 9 w 1863"/>
              <a:gd name="T91" fmla="*/ 397 h 1005"/>
              <a:gd name="T92" fmla="*/ 43 w 1863"/>
              <a:gd name="T93" fmla="*/ 415 h 1005"/>
              <a:gd name="T94" fmla="*/ 124 w 1863"/>
              <a:gd name="T95" fmla="*/ 495 h 1005"/>
              <a:gd name="T96" fmla="*/ 172 w 1863"/>
              <a:gd name="T97" fmla="*/ 565 h 1005"/>
              <a:gd name="T98" fmla="*/ 205 w 1863"/>
              <a:gd name="T99" fmla="*/ 588 h 1005"/>
              <a:gd name="T100" fmla="*/ 261 w 1863"/>
              <a:gd name="T101" fmla="*/ 584 h 1005"/>
              <a:gd name="T102" fmla="*/ 395 w 1863"/>
              <a:gd name="T103" fmla="*/ 730 h 1005"/>
              <a:gd name="T104" fmla="*/ 435 w 1863"/>
              <a:gd name="T105" fmla="*/ 715 h 1005"/>
              <a:gd name="T106" fmla="*/ 447 w 1863"/>
              <a:gd name="T107" fmla="*/ 771 h 1005"/>
              <a:gd name="T108" fmla="*/ 529 w 1863"/>
              <a:gd name="T109" fmla="*/ 805 h 1005"/>
              <a:gd name="T110" fmla="*/ 596 w 1863"/>
              <a:gd name="T111" fmla="*/ 875 h 1005"/>
              <a:gd name="T112" fmla="*/ 608 w 1863"/>
              <a:gd name="T113" fmla="*/ 905 h 1005"/>
              <a:gd name="T114" fmla="*/ 682 w 1863"/>
              <a:gd name="T115" fmla="*/ 903 h 1005"/>
              <a:gd name="T116" fmla="*/ 813 w 1863"/>
              <a:gd name="T117" fmla="*/ 928 h 1005"/>
              <a:gd name="T118" fmla="*/ 872 w 1863"/>
              <a:gd name="T119" fmla="*/ 946 h 1005"/>
              <a:gd name="T120" fmla="*/ 872 w 1863"/>
              <a:gd name="T121" fmla="*/ 1004 h 1005"/>
              <a:gd name="T122" fmla="*/ 984 w 1863"/>
              <a:gd name="T123" fmla="*/ 918 h 1005"/>
              <a:gd name="T124" fmla="*/ 1073 w 1863"/>
              <a:gd name="T125" fmla="*/ 95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3" h="1005">
                <a:moveTo>
                  <a:pt x="1073" y="951"/>
                </a:moveTo>
                <a:lnTo>
                  <a:pt x="1132" y="958"/>
                </a:lnTo>
                <a:lnTo>
                  <a:pt x="1151" y="985"/>
                </a:lnTo>
                <a:lnTo>
                  <a:pt x="1161" y="990"/>
                </a:lnTo>
                <a:lnTo>
                  <a:pt x="1250" y="973"/>
                </a:lnTo>
                <a:lnTo>
                  <a:pt x="1256" y="958"/>
                </a:lnTo>
                <a:lnTo>
                  <a:pt x="1272" y="948"/>
                </a:lnTo>
                <a:lnTo>
                  <a:pt x="1316" y="915"/>
                </a:lnTo>
                <a:lnTo>
                  <a:pt x="1353" y="910"/>
                </a:lnTo>
                <a:lnTo>
                  <a:pt x="1386" y="887"/>
                </a:lnTo>
                <a:lnTo>
                  <a:pt x="1452" y="850"/>
                </a:lnTo>
                <a:lnTo>
                  <a:pt x="1461" y="863"/>
                </a:lnTo>
                <a:lnTo>
                  <a:pt x="1510" y="880"/>
                </a:lnTo>
                <a:lnTo>
                  <a:pt x="1582" y="843"/>
                </a:lnTo>
                <a:lnTo>
                  <a:pt x="1604" y="858"/>
                </a:lnTo>
                <a:lnTo>
                  <a:pt x="1584" y="887"/>
                </a:lnTo>
                <a:lnTo>
                  <a:pt x="1592" y="895"/>
                </a:lnTo>
                <a:lnTo>
                  <a:pt x="1622" y="895"/>
                </a:lnTo>
                <a:lnTo>
                  <a:pt x="1624" y="907"/>
                </a:lnTo>
                <a:lnTo>
                  <a:pt x="1599" y="951"/>
                </a:lnTo>
                <a:lnTo>
                  <a:pt x="1607" y="958"/>
                </a:lnTo>
                <a:lnTo>
                  <a:pt x="1622" y="958"/>
                </a:lnTo>
                <a:lnTo>
                  <a:pt x="1694" y="978"/>
                </a:lnTo>
                <a:lnTo>
                  <a:pt x="1725" y="951"/>
                </a:lnTo>
                <a:lnTo>
                  <a:pt x="1772" y="988"/>
                </a:lnTo>
                <a:lnTo>
                  <a:pt x="1787" y="971"/>
                </a:lnTo>
                <a:lnTo>
                  <a:pt x="1799" y="983"/>
                </a:lnTo>
                <a:lnTo>
                  <a:pt x="1815" y="983"/>
                </a:lnTo>
                <a:lnTo>
                  <a:pt x="1821" y="971"/>
                </a:lnTo>
                <a:lnTo>
                  <a:pt x="1820" y="915"/>
                </a:lnTo>
                <a:lnTo>
                  <a:pt x="1832" y="907"/>
                </a:lnTo>
                <a:lnTo>
                  <a:pt x="1862" y="870"/>
                </a:lnTo>
                <a:lnTo>
                  <a:pt x="1856" y="727"/>
                </a:lnTo>
                <a:lnTo>
                  <a:pt x="1829" y="655"/>
                </a:lnTo>
                <a:lnTo>
                  <a:pt x="1848" y="641"/>
                </a:lnTo>
                <a:lnTo>
                  <a:pt x="1792" y="538"/>
                </a:lnTo>
                <a:lnTo>
                  <a:pt x="1722" y="482"/>
                </a:lnTo>
                <a:lnTo>
                  <a:pt x="1703" y="495"/>
                </a:lnTo>
                <a:lnTo>
                  <a:pt x="1706" y="528"/>
                </a:lnTo>
                <a:lnTo>
                  <a:pt x="1647" y="602"/>
                </a:lnTo>
                <a:lnTo>
                  <a:pt x="1547" y="584"/>
                </a:lnTo>
                <a:lnTo>
                  <a:pt x="1540" y="547"/>
                </a:lnTo>
                <a:lnTo>
                  <a:pt x="1478" y="497"/>
                </a:lnTo>
                <a:lnTo>
                  <a:pt x="1342" y="475"/>
                </a:lnTo>
                <a:lnTo>
                  <a:pt x="1283" y="465"/>
                </a:lnTo>
                <a:lnTo>
                  <a:pt x="1260" y="463"/>
                </a:lnTo>
                <a:lnTo>
                  <a:pt x="1209" y="420"/>
                </a:lnTo>
                <a:lnTo>
                  <a:pt x="1102" y="397"/>
                </a:lnTo>
                <a:lnTo>
                  <a:pt x="1028" y="253"/>
                </a:lnTo>
                <a:lnTo>
                  <a:pt x="1026" y="214"/>
                </a:lnTo>
                <a:lnTo>
                  <a:pt x="1055" y="201"/>
                </a:lnTo>
                <a:lnTo>
                  <a:pt x="1055" y="157"/>
                </a:lnTo>
                <a:lnTo>
                  <a:pt x="1078" y="103"/>
                </a:lnTo>
                <a:lnTo>
                  <a:pt x="1054" y="78"/>
                </a:lnTo>
                <a:lnTo>
                  <a:pt x="1085" y="51"/>
                </a:lnTo>
                <a:lnTo>
                  <a:pt x="1066" y="39"/>
                </a:lnTo>
                <a:lnTo>
                  <a:pt x="1016" y="39"/>
                </a:lnTo>
                <a:lnTo>
                  <a:pt x="927" y="0"/>
                </a:lnTo>
                <a:lnTo>
                  <a:pt x="872" y="0"/>
                </a:lnTo>
                <a:lnTo>
                  <a:pt x="827" y="13"/>
                </a:lnTo>
                <a:lnTo>
                  <a:pt x="778" y="13"/>
                </a:lnTo>
                <a:lnTo>
                  <a:pt x="703" y="54"/>
                </a:lnTo>
                <a:lnTo>
                  <a:pt x="640" y="46"/>
                </a:lnTo>
                <a:lnTo>
                  <a:pt x="578" y="67"/>
                </a:lnTo>
                <a:lnTo>
                  <a:pt x="526" y="51"/>
                </a:lnTo>
                <a:lnTo>
                  <a:pt x="494" y="24"/>
                </a:lnTo>
                <a:lnTo>
                  <a:pt x="413" y="13"/>
                </a:lnTo>
                <a:lnTo>
                  <a:pt x="358" y="49"/>
                </a:lnTo>
                <a:lnTo>
                  <a:pt x="328" y="37"/>
                </a:lnTo>
                <a:lnTo>
                  <a:pt x="304" y="18"/>
                </a:lnTo>
                <a:lnTo>
                  <a:pt x="244" y="1"/>
                </a:lnTo>
                <a:lnTo>
                  <a:pt x="202" y="28"/>
                </a:lnTo>
                <a:lnTo>
                  <a:pt x="184" y="76"/>
                </a:lnTo>
                <a:lnTo>
                  <a:pt x="153" y="94"/>
                </a:lnTo>
                <a:lnTo>
                  <a:pt x="146" y="120"/>
                </a:lnTo>
                <a:lnTo>
                  <a:pt x="124" y="127"/>
                </a:lnTo>
                <a:lnTo>
                  <a:pt x="99" y="124"/>
                </a:lnTo>
                <a:lnTo>
                  <a:pt x="89" y="147"/>
                </a:lnTo>
                <a:lnTo>
                  <a:pt x="83" y="175"/>
                </a:lnTo>
                <a:lnTo>
                  <a:pt x="74" y="172"/>
                </a:lnTo>
                <a:lnTo>
                  <a:pt x="71" y="201"/>
                </a:lnTo>
                <a:lnTo>
                  <a:pt x="101" y="231"/>
                </a:lnTo>
                <a:lnTo>
                  <a:pt x="104" y="273"/>
                </a:lnTo>
                <a:lnTo>
                  <a:pt x="94" y="288"/>
                </a:lnTo>
                <a:lnTo>
                  <a:pt x="49" y="293"/>
                </a:lnTo>
                <a:lnTo>
                  <a:pt x="27" y="267"/>
                </a:lnTo>
                <a:lnTo>
                  <a:pt x="4" y="273"/>
                </a:lnTo>
                <a:lnTo>
                  <a:pt x="0" y="293"/>
                </a:lnTo>
                <a:lnTo>
                  <a:pt x="11" y="323"/>
                </a:lnTo>
                <a:lnTo>
                  <a:pt x="17" y="347"/>
                </a:lnTo>
                <a:lnTo>
                  <a:pt x="17" y="374"/>
                </a:lnTo>
                <a:lnTo>
                  <a:pt x="9" y="397"/>
                </a:lnTo>
                <a:lnTo>
                  <a:pt x="11" y="411"/>
                </a:lnTo>
                <a:lnTo>
                  <a:pt x="43" y="415"/>
                </a:lnTo>
                <a:lnTo>
                  <a:pt x="57" y="441"/>
                </a:lnTo>
                <a:lnTo>
                  <a:pt x="124" y="495"/>
                </a:lnTo>
                <a:lnTo>
                  <a:pt x="124" y="510"/>
                </a:lnTo>
                <a:lnTo>
                  <a:pt x="172" y="565"/>
                </a:lnTo>
                <a:lnTo>
                  <a:pt x="189" y="584"/>
                </a:lnTo>
                <a:lnTo>
                  <a:pt x="205" y="588"/>
                </a:lnTo>
                <a:lnTo>
                  <a:pt x="233" y="559"/>
                </a:lnTo>
                <a:lnTo>
                  <a:pt x="261" y="584"/>
                </a:lnTo>
                <a:lnTo>
                  <a:pt x="375" y="679"/>
                </a:lnTo>
                <a:lnTo>
                  <a:pt x="395" y="730"/>
                </a:lnTo>
                <a:lnTo>
                  <a:pt x="421" y="730"/>
                </a:lnTo>
                <a:lnTo>
                  <a:pt x="435" y="715"/>
                </a:lnTo>
                <a:lnTo>
                  <a:pt x="447" y="727"/>
                </a:lnTo>
                <a:lnTo>
                  <a:pt x="447" y="771"/>
                </a:lnTo>
                <a:lnTo>
                  <a:pt x="513" y="808"/>
                </a:lnTo>
                <a:lnTo>
                  <a:pt x="529" y="805"/>
                </a:lnTo>
                <a:lnTo>
                  <a:pt x="538" y="843"/>
                </a:lnTo>
                <a:lnTo>
                  <a:pt x="596" y="875"/>
                </a:lnTo>
                <a:lnTo>
                  <a:pt x="596" y="898"/>
                </a:lnTo>
                <a:lnTo>
                  <a:pt x="608" y="905"/>
                </a:lnTo>
                <a:lnTo>
                  <a:pt x="657" y="903"/>
                </a:lnTo>
                <a:lnTo>
                  <a:pt x="682" y="903"/>
                </a:lnTo>
                <a:lnTo>
                  <a:pt x="724" y="931"/>
                </a:lnTo>
                <a:lnTo>
                  <a:pt x="813" y="928"/>
                </a:lnTo>
                <a:lnTo>
                  <a:pt x="860" y="927"/>
                </a:lnTo>
                <a:lnTo>
                  <a:pt x="872" y="946"/>
                </a:lnTo>
                <a:lnTo>
                  <a:pt x="860" y="988"/>
                </a:lnTo>
                <a:lnTo>
                  <a:pt x="872" y="1004"/>
                </a:lnTo>
                <a:lnTo>
                  <a:pt x="922" y="961"/>
                </a:lnTo>
                <a:lnTo>
                  <a:pt x="984" y="918"/>
                </a:lnTo>
                <a:lnTo>
                  <a:pt x="1028" y="923"/>
                </a:lnTo>
                <a:lnTo>
                  <a:pt x="1073" y="951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523646" y="2777291"/>
            <a:ext cx="807123" cy="640106"/>
          </a:xfrm>
          <a:custGeom>
            <a:avLst/>
            <a:gdLst>
              <a:gd name="T0" fmla="*/ 67 w 580"/>
              <a:gd name="T1" fmla="*/ 352 h 507"/>
              <a:gd name="T2" fmla="*/ 151 w 580"/>
              <a:gd name="T3" fmla="*/ 423 h 507"/>
              <a:gd name="T4" fmla="*/ 220 w 580"/>
              <a:gd name="T5" fmla="*/ 437 h 507"/>
              <a:gd name="T6" fmla="*/ 282 w 580"/>
              <a:gd name="T7" fmla="*/ 430 h 507"/>
              <a:gd name="T8" fmla="*/ 303 w 580"/>
              <a:gd name="T9" fmla="*/ 437 h 507"/>
              <a:gd name="T10" fmla="*/ 326 w 580"/>
              <a:gd name="T11" fmla="*/ 425 h 507"/>
              <a:gd name="T12" fmla="*/ 340 w 580"/>
              <a:gd name="T13" fmla="*/ 443 h 507"/>
              <a:gd name="T14" fmla="*/ 347 w 580"/>
              <a:gd name="T15" fmla="*/ 465 h 507"/>
              <a:gd name="T16" fmla="*/ 378 w 580"/>
              <a:gd name="T17" fmla="*/ 480 h 507"/>
              <a:gd name="T18" fmla="*/ 418 w 580"/>
              <a:gd name="T19" fmla="*/ 480 h 507"/>
              <a:gd name="T20" fmla="*/ 448 w 580"/>
              <a:gd name="T21" fmla="*/ 506 h 507"/>
              <a:gd name="T22" fmla="*/ 475 w 580"/>
              <a:gd name="T23" fmla="*/ 494 h 507"/>
              <a:gd name="T24" fmla="*/ 496 w 580"/>
              <a:gd name="T25" fmla="*/ 506 h 507"/>
              <a:gd name="T26" fmla="*/ 513 w 580"/>
              <a:gd name="T27" fmla="*/ 471 h 507"/>
              <a:gd name="T28" fmla="*/ 538 w 580"/>
              <a:gd name="T29" fmla="*/ 460 h 507"/>
              <a:gd name="T30" fmla="*/ 543 w 580"/>
              <a:gd name="T31" fmla="*/ 432 h 507"/>
              <a:gd name="T32" fmla="*/ 533 w 580"/>
              <a:gd name="T33" fmla="*/ 382 h 507"/>
              <a:gd name="T34" fmla="*/ 529 w 580"/>
              <a:gd name="T35" fmla="*/ 378 h 507"/>
              <a:gd name="T36" fmla="*/ 503 w 580"/>
              <a:gd name="T37" fmla="*/ 405 h 507"/>
              <a:gd name="T38" fmla="*/ 465 w 580"/>
              <a:gd name="T39" fmla="*/ 374 h 507"/>
              <a:gd name="T40" fmla="*/ 437 w 580"/>
              <a:gd name="T41" fmla="*/ 340 h 507"/>
              <a:gd name="T42" fmla="*/ 465 w 580"/>
              <a:gd name="T43" fmla="*/ 320 h 507"/>
              <a:gd name="T44" fmla="*/ 474 w 580"/>
              <a:gd name="T45" fmla="*/ 286 h 507"/>
              <a:gd name="T46" fmla="*/ 490 w 580"/>
              <a:gd name="T47" fmla="*/ 274 h 507"/>
              <a:gd name="T48" fmla="*/ 489 w 580"/>
              <a:gd name="T49" fmla="*/ 227 h 507"/>
              <a:gd name="T50" fmla="*/ 501 w 580"/>
              <a:gd name="T51" fmla="*/ 217 h 507"/>
              <a:gd name="T52" fmla="*/ 524 w 580"/>
              <a:gd name="T53" fmla="*/ 235 h 507"/>
              <a:gd name="T54" fmla="*/ 538 w 580"/>
              <a:gd name="T55" fmla="*/ 254 h 507"/>
              <a:gd name="T56" fmla="*/ 569 w 580"/>
              <a:gd name="T57" fmla="*/ 235 h 507"/>
              <a:gd name="T58" fmla="*/ 579 w 580"/>
              <a:gd name="T59" fmla="*/ 223 h 507"/>
              <a:gd name="T60" fmla="*/ 574 w 580"/>
              <a:gd name="T61" fmla="*/ 199 h 507"/>
              <a:gd name="T62" fmla="*/ 538 w 580"/>
              <a:gd name="T63" fmla="*/ 181 h 507"/>
              <a:gd name="T64" fmla="*/ 530 w 580"/>
              <a:gd name="T65" fmla="*/ 155 h 507"/>
              <a:gd name="T66" fmla="*/ 469 w 580"/>
              <a:gd name="T67" fmla="*/ 164 h 507"/>
              <a:gd name="T68" fmla="*/ 428 w 580"/>
              <a:gd name="T69" fmla="*/ 131 h 507"/>
              <a:gd name="T70" fmla="*/ 410 w 580"/>
              <a:gd name="T71" fmla="*/ 127 h 507"/>
              <a:gd name="T72" fmla="*/ 410 w 580"/>
              <a:gd name="T73" fmla="*/ 103 h 507"/>
              <a:gd name="T74" fmla="*/ 498 w 580"/>
              <a:gd name="T75" fmla="*/ 9 h 507"/>
              <a:gd name="T76" fmla="*/ 465 w 580"/>
              <a:gd name="T77" fmla="*/ 17 h 507"/>
              <a:gd name="T78" fmla="*/ 445 w 580"/>
              <a:gd name="T79" fmla="*/ 28 h 507"/>
              <a:gd name="T80" fmla="*/ 437 w 580"/>
              <a:gd name="T81" fmla="*/ 17 h 507"/>
              <a:gd name="T82" fmla="*/ 437 w 580"/>
              <a:gd name="T83" fmla="*/ 4 h 507"/>
              <a:gd name="T84" fmla="*/ 423 w 580"/>
              <a:gd name="T85" fmla="*/ 0 h 507"/>
              <a:gd name="T86" fmla="*/ 383 w 580"/>
              <a:gd name="T87" fmla="*/ 14 h 507"/>
              <a:gd name="T88" fmla="*/ 282 w 580"/>
              <a:gd name="T89" fmla="*/ 2 h 507"/>
              <a:gd name="T90" fmla="*/ 277 w 580"/>
              <a:gd name="T91" fmla="*/ 82 h 507"/>
              <a:gd name="T92" fmla="*/ 230 w 580"/>
              <a:gd name="T93" fmla="*/ 121 h 507"/>
              <a:gd name="T94" fmla="*/ 163 w 580"/>
              <a:gd name="T95" fmla="*/ 131 h 507"/>
              <a:gd name="T96" fmla="*/ 72 w 580"/>
              <a:gd name="T97" fmla="*/ 190 h 507"/>
              <a:gd name="T98" fmla="*/ 0 w 580"/>
              <a:gd name="T99" fmla="*/ 211 h 507"/>
              <a:gd name="T100" fmla="*/ 0 w 580"/>
              <a:gd name="T101" fmla="*/ 223 h 507"/>
              <a:gd name="T102" fmla="*/ 67 w 580"/>
              <a:gd name="T103" fmla="*/ 322 h 507"/>
              <a:gd name="T104" fmla="*/ 67 w 580"/>
              <a:gd name="T105" fmla="*/ 35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0" h="507">
                <a:moveTo>
                  <a:pt x="67" y="352"/>
                </a:moveTo>
                <a:lnTo>
                  <a:pt x="151" y="423"/>
                </a:lnTo>
                <a:lnTo>
                  <a:pt x="220" y="437"/>
                </a:lnTo>
                <a:lnTo>
                  <a:pt x="282" y="430"/>
                </a:lnTo>
                <a:lnTo>
                  <a:pt x="303" y="437"/>
                </a:lnTo>
                <a:lnTo>
                  <a:pt x="326" y="425"/>
                </a:lnTo>
                <a:lnTo>
                  <a:pt x="340" y="443"/>
                </a:lnTo>
                <a:lnTo>
                  <a:pt x="347" y="465"/>
                </a:lnTo>
                <a:lnTo>
                  <a:pt x="378" y="480"/>
                </a:lnTo>
                <a:lnTo>
                  <a:pt x="418" y="480"/>
                </a:lnTo>
                <a:lnTo>
                  <a:pt x="448" y="506"/>
                </a:lnTo>
                <a:lnTo>
                  <a:pt x="475" y="494"/>
                </a:lnTo>
                <a:lnTo>
                  <a:pt x="496" y="506"/>
                </a:lnTo>
                <a:lnTo>
                  <a:pt x="513" y="471"/>
                </a:lnTo>
                <a:lnTo>
                  <a:pt x="538" y="460"/>
                </a:lnTo>
                <a:lnTo>
                  <a:pt x="543" y="432"/>
                </a:lnTo>
                <a:lnTo>
                  <a:pt x="533" y="382"/>
                </a:lnTo>
                <a:lnTo>
                  <a:pt x="529" y="378"/>
                </a:lnTo>
                <a:lnTo>
                  <a:pt x="503" y="405"/>
                </a:lnTo>
                <a:lnTo>
                  <a:pt x="465" y="374"/>
                </a:lnTo>
                <a:lnTo>
                  <a:pt x="437" y="340"/>
                </a:lnTo>
                <a:lnTo>
                  <a:pt x="465" y="320"/>
                </a:lnTo>
                <a:lnTo>
                  <a:pt x="474" y="286"/>
                </a:lnTo>
                <a:lnTo>
                  <a:pt x="490" y="274"/>
                </a:lnTo>
                <a:lnTo>
                  <a:pt x="489" y="227"/>
                </a:lnTo>
                <a:lnTo>
                  <a:pt x="501" y="217"/>
                </a:lnTo>
                <a:lnTo>
                  <a:pt x="524" y="235"/>
                </a:lnTo>
                <a:lnTo>
                  <a:pt x="538" y="254"/>
                </a:lnTo>
                <a:lnTo>
                  <a:pt x="569" y="235"/>
                </a:lnTo>
                <a:lnTo>
                  <a:pt x="579" y="223"/>
                </a:lnTo>
                <a:lnTo>
                  <a:pt x="574" y="199"/>
                </a:lnTo>
                <a:lnTo>
                  <a:pt x="538" y="181"/>
                </a:lnTo>
                <a:lnTo>
                  <a:pt x="530" y="155"/>
                </a:lnTo>
                <a:lnTo>
                  <a:pt x="469" y="164"/>
                </a:lnTo>
                <a:lnTo>
                  <a:pt x="428" y="131"/>
                </a:lnTo>
                <a:lnTo>
                  <a:pt x="410" y="127"/>
                </a:lnTo>
                <a:lnTo>
                  <a:pt x="410" y="103"/>
                </a:lnTo>
                <a:lnTo>
                  <a:pt x="498" y="9"/>
                </a:lnTo>
                <a:lnTo>
                  <a:pt x="465" y="17"/>
                </a:lnTo>
                <a:lnTo>
                  <a:pt x="445" y="28"/>
                </a:lnTo>
                <a:lnTo>
                  <a:pt x="437" y="17"/>
                </a:lnTo>
                <a:lnTo>
                  <a:pt x="437" y="4"/>
                </a:lnTo>
                <a:lnTo>
                  <a:pt x="423" y="0"/>
                </a:lnTo>
                <a:lnTo>
                  <a:pt x="383" y="14"/>
                </a:lnTo>
                <a:lnTo>
                  <a:pt x="282" y="2"/>
                </a:lnTo>
                <a:lnTo>
                  <a:pt x="277" y="82"/>
                </a:lnTo>
                <a:lnTo>
                  <a:pt x="230" y="121"/>
                </a:lnTo>
                <a:lnTo>
                  <a:pt x="163" y="131"/>
                </a:lnTo>
                <a:lnTo>
                  <a:pt x="72" y="190"/>
                </a:lnTo>
                <a:lnTo>
                  <a:pt x="0" y="211"/>
                </a:lnTo>
                <a:lnTo>
                  <a:pt x="0" y="223"/>
                </a:lnTo>
                <a:lnTo>
                  <a:pt x="67" y="322"/>
                </a:lnTo>
                <a:lnTo>
                  <a:pt x="67" y="352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928314" y="2391731"/>
            <a:ext cx="1678976" cy="1079944"/>
          </a:xfrm>
          <a:custGeom>
            <a:avLst/>
            <a:gdLst>
              <a:gd name="T0" fmla="*/ 98 w 1202"/>
              <a:gd name="T1" fmla="*/ 320 h 856"/>
              <a:gd name="T2" fmla="*/ 154 w 1202"/>
              <a:gd name="T3" fmla="*/ 281 h 856"/>
              <a:gd name="T4" fmla="*/ 129 w 1202"/>
              <a:gd name="T5" fmla="*/ 266 h 856"/>
              <a:gd name="T6" fmla="*/ 166 w 1202"/>
              <a:gd name="T7" fmla="*/ 232 h 856"/>
              <a:gd name="T8" fmla="*/ 122 w 1202"/>
              <a:gd name="T9" fmla="*/ 140 h 856"/>
              <a:gd name="T10" fmla="*/ 149 w 1202"/>
              <a:gd name="T11" fmla="*/ 56 h 856"/>
              <a:gd name="T12" fmla="*/ 392 w 1202"/>
              <a:gd name="T13" fmla="*/ 0 h 856"/>
              <a:gd name="T14" fmla="*/ 539 w 1202"/>
              <a:gd name="T15" fmla="*/ 31 h 856"/>
              <a:gd name="T16" fmla="*/ 623 w 1202"/>
              <a:gd name="T17" fmla="*/ 80 h 856"/>
              <a:gd name="T18" fmla="*/ 705 w 1202"/>
              <a:gd name="T19" fmla="*/ 49 h 856"/>
              <a:gd name="T20" fmla="*/ 811 w 1202"/>
              <a:gd name="T21" fmla="*/ 37 h 856"/>
              <a:gd name="T22" fmla="*/ 944 w 1202"/>
              <a:gd name="T23" fmla="*/ 73 h 856"/>
              <a:gd name="T24" fmla="*/ 1028 w 1202"/>
              <a:gd name="T25" fmla="*/ 169 h 856"/>
              <a:gd name="T26" fmla="*/ 1103 w 1202"/>
              <a:gd name="T27" fmla="*/ 197 h 856"/>
              <a:gd name="T28" fmla="*/ 1175 w 1202"/>
              <a:gd name="T29" fmla="*/ 329 h 856"/>
              <a:gd name="T30" fmla="*/ 1193 w 1202"/>
              <a:gd name="T31" fmla="*/ 423 h 856"/>
              <a:gd name="T32" fmla="*/ 1154 w 1202"/>
              <a:gd name="T33" fmla="*/ 484 h 856"/>
              <a:gd name="T34" fmla="*/ 1108 w 1202"/>
              <a:gd name="T35" fmla="*/ 526 h 856"/>
              <a:gd name="T36" fmla="*/ 1088 w 1202"/>
              <a:gd name="T37" fmla="*/ 587 h 856"/>
              <a:gd name="T38" fmla="*/ 1037 w 1202"/>
              <a:gd name="T39" fmla="*/ 557 h 856"/>
              <a:gd name="T40" fmla="*/ 1040 w 1202"/>
              <a:gd name="T41" fmla="*/ 601 h 856"/>
              <a:gd name="T42" fmla="*/ 1117 w 1202"/>
              <a:gd name="T43" fmla="*/ 643 h 856"/>
              <a:gd name="T44" fmla="*/ 1156 w 1202"/>
              <a:gd name="T45" fmla="*/ 663 h 856"/>
              <a:gd name="T46" fmla="*/ 1141 w 1202"/>
              <a:gd name="T47" fmla="*/ 700 h 856"/>
              <a:gd name="T48" fmla="*/ 1088 w 1202"/>
              <a:gd name="T49" fmla="*/ 713 h 856"/>
              <a:gd name="T50" fmla="*/ 1033 w 1202"/>
              <a:gd name="T51" fmla="*/ 703 h 856"/>
              <a:gd name="T52" fmla="*/ 1023 w 1202"/>
              <a:gd name="T53" fmla="*/ 753 h 856"/>
              <a:gd name="T54" fmla="*/ 934 w 1202"/>
              <a:gd name="T55" fmla="*/ 709 h 856"/>
              <a:gd name="T56" fmla="*/ 880 w 1202"/>
              <a:gd name="T57" fmla="*/ 699 h 856"/>
              <a:gd name="T58" fmla="*/ 711 w 1202"/>
              <a:gd name="T59" fmla="*/ 694 h 856"/>
              <a:gd name="T60" fmla="*/ 695 w 1202"/>
              <a:gd name="T61" fmla="*/ 735 h 856"/>
              <a:gd name="T62" fmla="*/ 677 w 1202"/>
              <a:gd name="T63" fmla="*/ 780 h 856"/>
              <a:gd name="T64" fmla="*/ 519 w 1202"/>
              <a:gd name="T65" fmla="*/ 835 h 856"/>
              <a:gd name="T66" fmla="*/ 451 w 1202"/>
              <a:gd name="T67" fmla="*/ 749 h 856"/>
              <a:gd name="T68" fmla="*/ 256 w 1202"/>
              <a:gd name="T69" fmla="*/ 718 h 856"/>
              <a:gd name="T70" fmla="*/ 182 w 1202"/>
              <a:gd name="T71" fmla="*/ 672 h 856"/>
              <a:gd name="T72" fmla="*/ 1 w 1202"/>
              <a:gd name="T73" fmla="*/ 506 h 856"/>
              <a:gd name="T74" fmla="*/ 28 w 1202"/>
              <a:gd name="T75" fmla="*/ 454 h 856"/>
              <a:gd name="T76" fmla="*/ 51 w 1202"/>
              <a:gd name="T77" fmla="*/ 356 h 856"/>
              <a:gd name="T78" fmla="*/ 58 w 1202"/>
              <a:gd name="T79" fmla="*/ 30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02" h="856">
                <a:moveTo>
                  <a:pt x="58" y="304"/>
                </a:moveTo>
                <a:lnTo>
                  <a:pt x="98" y="320"/>
                </a:lnTo>
                <a:lnTo>
                  <a:pt x="164" y="294"/>
                </a:lnTo>
                <a:lnTo>
                  <a:pt x="154" y="281"/>
                </a:lnTo>
                <a:lnTo>
                  <a:pt x="136" y="281"/>
                </a:lnTo>
                <a:lnTo>
                  <a:pt x="129" y="266"/>
                </a:lnTo>
                <a:lnTo>
                  <a:pt x="134" y="248"/>
                </a:lnTo>
                <a:lnTo>
                  <a:pt x="166" y="232"/>
                </a:lnTo>
                <a:lnTo>
                  <a:pt x="189" y="197"/>
                </a:lnTo>
                <a:lnTo>
                  <a:pt x="122" y="140"/>
                </a:lnTo>
                <a:lnTo>
                  <a:pt x="117" y="80"/>
                </a:lnTo>
                <a:lnTo>
                  <a:pt x="149" y="56"/>
                </a:lnTo>
                <a:lnTo>
                  <a:pt x="376" y="11"/>
                </a:lnTo>
                <a:lnTo>
                  <a:pt x="392" y="0"/>
                </a:lnTo>
                <a:lnTo>
                  <a:pt x="425" y="4"/>
                </a:lnTo>
                <a:lnTo>
                  <a:pt x="539" y="31"/>
                </a:lnTo>
                <a:lnTo>
                  <a:pt x="573" y="51"/>
                </a:lnTo>
                <a:lnTo>
                  <a:pt x="623" y="80"/>
                </a:lnTo>
                <a:lnTo>
                  <a:pt x="656" y="77"/>
                </a:lnTo>
                <a:lnTo>
                  <a:pt x="705" y="49"/>
                </a:lnTo>
                <a:lnTo>
                  <a:pt x="769" y="58"/>
                </a:lnTo>
                <a:lnTo>
                  <a:pt x="811" y="37"/>
                </a:lnTo>
                <a:lnTo>
                  <a:pt x="897" y="89"/>
                </a:lnTo>
                <a:lnTo>
                  <a:pt x="944" y="73"/>
                </a:lnTo>
                <a:lnTo>
                  <a:pt x="968" y="131"/>
                </a:lnTo>
                <a:lnTo>
                  <a:pt x="1028" y="169"/>
                </a:lnTo>
                <a:lnTo>
                  <a:pt x="1072" y="208"/>
                </a:lnTo>
                <a:lnTo>
                  <a:pt x="1103" y="197"/>
                </a:lnTo>
                <a:lnTo>
                  <a:pt x="1163" y="277"/>
                </a:lnTo>
                <a:lnTo>
                  <a:pt x="1175" y="329"/>
                </a:lnTo>
                <a:lnTo>
                  <a:pt x="1201" y="360"/>
                </a:lnTo>
                <a:lnTo>
                  <a:pt x="1193" y="423"/>
                </a:lnTo>
                <a:lnTo>
                  <a:pt x="1144" y="459"/>
                </a:lnTo>
                <a:lnTo>
                  <a:pt x="1154" y="484"/>
                </a:lnTo>
                <a:lnTo>
                  <a:pt x="1135" y="503"/>
                </a:lnTo>
                <a:lnTo>
                  <a:pt x="1108" y="526"/>
                </a:lnTo>
                <a:lnTo>
                  <a:pt x="1108" y="568"/>
                </a:lnTo>
                <a:lnTo>
                  <a:pt x="1088" y="587"/>
                </a:lnTo>
                <a:lnTo>
                  <a:pt x="1060" y="577"/>
                </a:lnTo>
                <a:lnTo>
                  <a:pt x="1037" y="557"/>
                </a:lnTo>
                <a:lnTo>
                  <a:pt x="1025" y="580"/>
                </a:lnTo>
                <a:lnTo>
                  <a:pt x="1040" y="601"/>
                </a:lnTo>
                <a:lnTo>
                  <a:pt x="1081" y="606"/>
                </a:lnTo>
                <a:lnTo>
                  <a:pt x="1117" y="643"/>
                </a:lnTo>
                <a:lnTo>
                  <a:pt x="1139" y="643"/>
                </a:lnTo>
                <a:lnTo>
                  <a:pt x="1156" y="663"/>
                </a:lnTo>
                <a:lnTo>
                  <a:pt x="1141" y="699"/>
                </a:lnTo>
                <a:lnTo>
                  <a:pt x="1141" y="700"/>
                </a:lnTo>
                <a:lnTo>
                  <a:pt x="1108" y="699"/>
                </a:lnTo>
                <a:lnTo>
                  <a:pt x="1088" y="713"/>
                </a:lnTo>
                <a:lnTo>
                  <a:pt x="1072" y="687"/>
                </a:lnTo>
                <a:lnTo>
                  <a:pt x="1033" y="703"/>
                </a:lnTo>
                <a:lnTo>
                  <a:pt x="1023" y="723"/>
                </a:lnTo>
                <a:lnTo>
                  <a:pt x="1023" y="753"/>
                </a:lnTo>
                <a:lnTo>
                  <a:pt x="985" y="759"/>
                </a:lnTo>
                <a:lnTo>
                  <a:pt x="934" y="709"/>
                </a:lnTo>
                <a:lnTo>
                  <a:pt x="919" y="685"/>
                </a:lnTo>
                <a:lnTo>
                  <a:pt x="880" y="699"/>
                </a:lnTo>
                <a:lnTo>
                  <a:pt x="813" y="677"/>
                </a:lnTo>
                <a:lnTo>
                  <a:pt x="711" y="694"/>
                </a:lnTo>
                <a:lnTo>
                  <a:pt x="705" y="703"/>
                </a:lnTo>
                <a:lnTo>
                  <a:pt x="695" y="735"/>
                </a:lnTo>
                <a:lnTo>
                  <a:pt x="675" y="748"/>
                </a:lnTo>
                <a:lnTo>
                  <a:pt x="677" y="780"/>
                </a:lnTo>
                <a:lnTo>
                  <a:pt x="619" y="855"/>
                </a:lnTo>
                <a:lnTo>
                  <a:pt x="519" y="835"/>
                </a:lnTo>
                <a:lnTo>
                  <a:pt x="512" y="798"/>
                </a:lnTo>
                <a:lnTo>
                  <a:pt x="451" y="749"/>
                </a:lnTo>
                <a:lnTo>
                  <a:pt x="314" y="727"/>
                </a:lnTo>
                <a:lnTo>
                  <a:pt x="256" y="718"/>
                </a:lnTo>
                <a:lnTo>
                  <a:pt x="233" y="715"/>
                </a:lnTo>
                <a:lnTo>
                  <a:pt x="182" y="672"/>
                </a:lnTo>
                <a:lnTo>
                  <a:pt x="76" y="648"/>
                </a:lnTo>
                <a:lnTo>
                  <a:pt x="1" y="506"/>
                </a:lnTo>
                <a:lnTo>
                  <a:pt x="0" y="467"/>
                </a:lnTo>
                <a:lnTo>
                  <a:pt x="28" y="454"/>
                </a:lnTo>
                <a:lnTo>
                  <a:pt x="28" y="410"/>
                </a:lnTo>
                <a:lnTo>
                  <a:pt x="51" y="356"/>
                </a:lnTo>
                <a:lnTo>
                  <a:pt x="27" y="330"/>
                </a:lnTo>
                <a:lnTo>
                  <a:pt x="58" y="304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795415" y="2419805"/>
            <a:ext cx="345910" cy="559625"/>
          </a:xfrm>
          <a:custGeom>
            <a:avLst/>
            <a:gdLst>
              <a:gd name="T0" fmla="*/ 232 w 252"/>
              <a:gd name="T1" fmla="*/ 247 h 443"/>
              <a:gd name="T2" fmla="*/ 236 w 252"/>
              <a:gd name="T3" fmla="*/ 200 h 443"/>
              <a:gd name="T4" fmla="*/ 251 w 252"/>
              <a:gd name="T5" fmla="*/ 178 h 443"/>
              <a:gd name="T6" fmla="*/ 246 w 252"/>
              <a:gd name="T7" fmla="*/ 156 h 443"/>
              <a:gd name="T8" fmla="*/ 165 w 252"/>
              <a:gd name="T9" fmla="*/ 127 h 443"/>
              <a:gd name="T10" fmla="*/ 174 w 252"/>
              <a:gd name="T11" fmla="*/ 96 h 443"/>
              <a:gd name="T12" fmla="*/ 196 w 252"/>
              <a:gd name="T13" fmla="*/ 61 h 443"/>
              <a:gd name="T14" fmla="*/ 181 w 252"/>
              <a:gd name="T15" fmla="*/ 7 h 443"/>
              <a:gd name="T16" fmla="*/ 174 w 252"/>
              <a:gd name="T17" fmla="*/ 0 h 443"/>
              <a:gd name="T18" fmla="*/ 124 w 252"/>
              <a:gd name="T19" fmla="*/ 34 h 443"/>
              <a:gd name="T20" fmla="*/ 102 w 252"/>
              <a:gd name="T21" fmla="*/ 111 h 443"/>
              <a:gd name="T22" fmla="*/ 91 w 252"/>
              <a:gd name="T23" fmla="*/ 165 h 443"/>
              <a:gd name="T24" fmla="*/ 52 w 252"/>
              <a:gd name="T25" fmla="*/ 200 h 443"/>
              <a:gd name="T26" fmla="*/ 28 w 252"/>
              <a:gd name="T27" fmla="*/ 210 h 443"/>
              <a:gd name="T28" fmla="*/ 0 w 252"/>
              <a:gd name="T29" fmla="*/ 214 h 443"/>
              <a:gd name="T30" fmla="*/ 63 w 252"/>
              <a:gd name="T31" fmla="*/ 299 h 443"/>
              <a:gd name="T32" fmla="*/ 80 w 252"/>
              <a:gd name="T33" fmla="*/ 356 h 443"/>
              <a:gd name="T34" fmla="*/ 72 w 252"/>
              <a:gd name="T35" fmla="*/ 389 h 443"/>
              <a:gd name="T36" fmla="*/ 115 w 252"/>
              <a:gd name="T37" fmla="*/ 413 h 443"/>
              <a:gd name="T38" fmla="*/ 115 w 252"/>
              <a:gd name="T39" fmla="*/ 429 h 443"/>
              <a:gd name="T40" fmla="*/ 156 w 252"/>
              <a:gd name="T41" fmla="*/ 442 h 443"/>
              <a:gd name="T42" fmla="*/ 169 w 252"/>
              <a:gd name="T43" fmla="*/ 442 h 443"/>
              <a:gd name="T44" fmla="*/ 169 w 252"/>
              <a:gd name="T45" fmla="*/ 408 h 443"/>
              <a:gd name="T46" fmla="*/ 200 w 252"/>
              <a:gd name="T47" fmla="*/ 402 h 443"/>
              <a:gd name="T48" fmla="*/ 210 w 252"/>
              <a:gd name="T49" fmla="*/ 361 h 443"/>
              <a:gd name="T50" fmla="*/ 186 w 252"/>
              <a:gd name="T51" fmla="*/ 344 h 443"/>
              <a:gd name="T52" fmla="*/ 169 w 252"/>
              <a:gd name="T53" fmla="*/ 327 h 443"/>
              <a:gd name="T54" fmla="*/ 176 w 252"/>
              <a:gd name="T55" fmla="*/ 251 h 443"/>
              <a:gd name="T56" fmla="*/ 192 w 252"/>
              <a:gd name="T57" fmla="*/ 239 h 443"/>
              <a:gd name="T58" fmla="*/ 223 w 252"/>
              <a:gd name="T59" fmla="*/ 252 h 443"/>
              <a:gd name="T60" fmla="*/ 232 w 252"/>
              <a:gd name="T61" fmla="*/ 24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2" h="443">
                <a:moveTo>
                  <a:pt x="232" y="247"/>
                </a:moveTo>
                <a:lnTo>
                  <a:pt x="236" y="200"/>
                </a:lnTo>
                <a:lnTo>
                  <a:pt x="251" y="178"/>
                </a:lnTo>
                <a:lnTo>
                  <a:pt x="246" y="156"/>
                </a:lnTo>
                <a:lnTo>
                  <a:pt x="165" y="127"/>
                </a:lnTo>
                <a:lnTo>
                  <a:pt x="174" y="96"/>
                </a:lnTo>
                <a:lnTo>
                  <a:pt x="196" y="61"/>
                </a:lnTo>
                <a:lnTo>
                  <a:pt x="181" y="7"/>
                </a:lnTo>
                <a:lnTo>
                  <a:pt x="174" y="0"/>
                </a:lnTo>
                <a:lnTo>
                  <a:pt x="124" y="34"/>
                </a:lnTo>
                <a:lnTo>
                  <a:pt x="102" y="111"/>
                </a:lnTo>
                <a:lnTo>
                  <a:pt x="91" y="165"/>
                </a:lnTo>
                <a:lnTo>
                  <a:pt x="52" y="200"/>
                </a:lnTo>
                <a:lnTo>
                  <a:pt x="28" y="210"/>
                </a:lnTo>
                <a:lnTo>
                  <a:pt x="0" y="214"/>
                </a:lnTo>
                <a:lnTo>
                  <a:pt x="63" y="299"/>
                </a:lnTo>
                <a:lnTo>
                  <a:pt x="80" y="356"/>
                </a:lnTo>
                <a:lnTo>
                  <a:pt x="72" y="389"/>
                </a:lnTo>
                <a:lnTo>
                  <a:pt x="115" y="413"/>
                </a:lnTo>
                <a:lnTo>
                  <a:pt x="115" y="429"/>
                </a:lnTo>
                <a:lnTo>
                  <a:pt x="156" y="442"/>
                </a:lnTo>
                <a:lnTo>
                  <a:pt x="169" y="442"/>
                </a:lnTo>
                <a:lnTo>
                  <a:pt x="169" y="408"/>
                </a:lnTo>
                <a:lnTo>
                  <a:pt x="200" y="402"/>
                </a:lnTo>
                <a:lnTo>
                  <a:pt x="210" y="361"/>
                </a:lnTo>
                <a:lnTo>
                  <a:pt x="186" y="344"/>
                </a:lnTo>
                <a:lnTo>
                  <a:pt x="169" y="327"/>
                </a:lnTo>
                <a:lnTo>
                  <a:pt x="176" y="251"/>
                </a:lnTo>
                <a:lnTo>
                  <a:pt x="192" y="239"/>
                </a:lnTo>
                <a:lnTo>
                  <a:pt x="223" y="252"/>
                </a:lnTo>
                <a:lnTo>
                  <a:pt x="232" y="247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847304" y="1865795"/>
            <a:ext cx="710025" cy="926469"/>
          </a:xfrm>
          <a:custGeom>
            <a:avLst/>
            <a:gdLst>
              <a:gd name="T0" fmla="*/ 201 w 507"/>
              <a:gd name="T1" fmla="*/ 710 h 733"/>
              <a:gd name="T2" fmla="*/ 243 w 507"/>
              <a:gd name="T3" fmla="*/ 572 h 733"/>
              <a:gd name="T4" fmla="*/ 336 w 507"/>
              <a:gd name="T5" fmla="*/ 514 h 733"/>
              <a:gd name="T6" fmla="*/ 359 w 507"/>
              <a:gd name="T7" fmla="*/ 457 h 733"/>
              <a:gd name="T8" fmla="*/ 317 w 507"/>
              <a:gd name="T9" fmla="*/ 434 h 733"/>
              <a:gd name="T10" fmla="*/ 268 w 507"/>
              <a:gd name="T11" fmla="*/ 411 h 733"/>
              <a:gd name="T12" fmla="*/ 242 w 507"/>
              <a:gd name="T13" fmla="*/ 340 h 733"/>
              <a:gd name="T14" fmla="*/ 195 w 507"/>
              <a:gd name="T15" fmla="*/ 346 h 733"/>
              <a:gd name="T16" fmla="*/ 146 w 507"/>
              <a:gd name="T17" fmla="*/ 334 h 733"/>
              <a:gd name="T18" fmla="*/ 183 w 507"/>
              <a:gd name="T19" fmla="*/ 261 h 733"/>
              <a:gd name="T20" fmla="*/ 221 w 507"/>
              <a:gd name="T21" fmla="*/ 186 h 733"/>
              <a:gd name="T22" fmla="*/ 293 w 507"/>
              <a:gd name="T23" fmla="*/ 216 h 733"/>
              <a:gd name="T24" fmla="*/ 318 w 507"/>
              <a:gd name="T25" fmla="*/ 266 h 733"/>
              <a:gd name="T26" fmla="*/ 324 w 507"/>
              <a:gd name="T27" fmla="*/ 309 h 733"/>
              <a:gd name="T28" fmla="*/ 364 w 507"/>
              <a:gd name="T29" fmla="*/ 354 h 733"/>
              <a:gd name="T30" fmla="*/ 464 w 507"/>
              <a:gd name="T31" fmla="*/ 326 h 733"/>
              <a:gd name="T32" fmla="*/ 506 w 507"/>
              <a:gd name="T33" fmla="*/ 243 h 733"/>
              <a:gd name="T34" fmla="*/ 455 w 507"/>
              <a:gd name="T35" fmla="*/ 199 h 733"/>
              <a:gd name="T36" fmla="*/ 428 w 507"/>
              <a:gd name="T37" fmla="*/ 128 h 733"/>
              <a:gd name="T38" fmla="*/ 336 w 507"/>
              <a:gd name="T39" fmla="*/ 80 h 733"/>
              <a:gd name="T40" fmla="*/ 286 w 507"/>
              <a:gd name="T41" fmla="*/ 0 h 733"/>
              <a:gd name="T42" fmla="*/ 221 w 507"/>
              <a:gd name="T43" fmla="*/ 46 h 733"/>
              <a:gd name="T44" fmla="*/ 224 w 507"/>
              <a:gd name="T45" fmla="*/ 82 h 733"/>
              <a:gd name="T46" fmla="*/ 163 w 507"/>
              <a:gd name="T47" fmla="*/ 103 h 733"/>
              <a:gd name="T48" fmla="*/ 129 w 507"/>
              <a:gd name="T49" fmla="*/ 112 h 733"/>
              <a:gd name="T50" fmla="*/ 73 w 507"/>
              <a:gd name="T51" fmla="*/ 130 h 733"/>
              <a:gd name="T52" fmla="*/ 58 w 507"/>
              <a:gd name="T53" fmla="*/ 82 h 733"/>
              <a:gd name="T54" fmla="*/ 9 w 507"/>
              <a:gd name="T55" fmla="*/ 150 h 733"/>
              <a:gd name="T56" fmla="*/ 32 w 507"/>
              <a:gd name="T57" fmla="*/ 258 h 733"/>
              <a:gd name="T58" fmla="*/ 58 w 507"/>
              <a:gd name="T59" fmla="*/ 326 h 733"/>
              <a:gd name="T60" fmla="*/ 68 w 507"/>
              <a:gd name="T61" fmla="*/ 406 h 733"/>
              <a:gd name="T62" fmla="*/ 7 w 507"/>
              <a:gd name="T63" fmla="*/ 496 h 733"/>
              <a:gd name="T64" fmla="*/ 65 w 507"/>
              <a:gd name="T65" fmla="*/ 584 h 733"/>
              <a:gd name="T66" fmla="*/ 45 w 507"/>
              <a:gd name="T67" fmla="*/ 644 h 733"/>
              <a:gd name="T68" fmla="*/ 23 w 507"/>
              <a:gd name="T69" fmla="*/ 691 h 733"/>
              <a:gd name="T70" fmla="*/ 143 w 507"/>
              <a:gd name="T71" fmla="*/ 732 h 733"/>
              <a:gd name="T72" fmla="*/ 197 w 507"/>
              <a:gd name="T73" fmla="*/ 72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7" h="733">
                <a:moveTo>
                  <a:pt x="197" y="722"/>
                </a:moveTo>
                <a:lnTo>
                  <a:pt x="201" y="710"/>
                </a:lnTo>
                <a:lnTo>
                  <a:pt x="185" y="681"/>
                </a:lnTo>
                <a:lnTo>
                  <a:pt x="243" y="572"/>
                </a:lnTo>
                <a:lnTo>
                  <a:pt x="297" y="524"/>
                </a:lnTo>
                <a:lnTo>
                  <a:pt x="336" y="514"/>
                </a:lnTo>
                <a:lnTo>
                  <a:pt x="374" y="466"/>
                </a:lnTo>
                <a:lnTo>
                  <a:pt x="359" y="457"/>
                </a:lnTo>
                <a:lnTo>
                  <a:pt x="345" y="423"/>
                </a:lnTo>
                <a:lnTo>
                  <a:pt x="317" y="434"/>
                </a:lnTo>
                <a:lnTo>
                  <a:pt x="270" y="423"/>
                </a:lnTo>
                <a:lnTo>
                  <a:pt x="268" y="411"/>
                </a:lnTo>
                <a:lnTo>
                  <a:pt x="266" y="331"/>
                </a:lnTo>
                <a:lnTo>
                  <a:pt x="242" y="340"/>
                </a:lnTo>
                <a:lnTo>
                  <a:pt x="227" y="356"/>
                </a:lnTo>
                <a:lnTo>
                  <a:pt x="195" y="346"/>
                </a:lnTo>
                <a:lnTo>
                  <a:pt x="153" y="354"/>
                </a:lnTo>
                <a:lnTo>
                  <a:pt x="146" y="334"/>
                </a:lnTo>
                <a:lnTo>
                  <a:pt x="151" y="297"/>
                </a:lnTo>
                <a:lnTo>
                  <a:pt x="183" y="261"/>
                </a:lnTo>
                <a:lnTo>
                  <a:pt x="190" y="218"/>
                </a:lnTo>
                <a:lnTo>
                  <a:pt x="221" y="186"/>
                </a:lnTo>
                <a:lnTo>
                  <a:pt x="279" y="216"/>
                </a:lnTo>
                <a:lnTo>
                  <a:pt x="293" y="216"/>
                </a:lnTo>
                <a:lnTo>
                  <a:pt x="303" y="258"/>
                </a:lnTo>
                <a:lnTo>
                  <a:pt x="318" y="266"/>
                </a:lnTo>
                <a:lnTo>
                  <a:pt x="327" y="292"/>
                </a:lnTo>
                <a:lnTo>
                  <a:pt x="324" y="309"/>
                </a:lnTo>
                <a:lnTo>
                  <a:pt x="359" y="334"/>
                </a:lnTo>
                <a:lnTo>
                  <a:pt x="364" y="354"/>
                </a:lnTo>
                <a:lnTo>
                  <a:pt x="393" y="366"/>
                </a:lnTo>
                <a:lnTo>
                  <a:pt x="464" y="326"/>
                </a:lnTo>
                <a:lnTo>
                  <a:pt x="464" y="304"/>
                </a:lnTo>
                <a:lnTo>
                  <a:pt x="506" y="243"/>
                </a:lnTo>
                <a:lnTo>
                  <a:pt x="476" y="201"/>
                </a:lnTo>
                <a:lnTo>
                  <a:pt x="455" y="199"/>
                </a:lnTo>
                <a:lnTo>
                  <a:pt x="413" y="172"/>
                </a:lnTo>
                <a:lnTo>
                  <a:pt x="428" y="128"/>
                </a:lnTo>
                <a:lnTo>
                  <a:pt x="364" y="123"/>
                </a:lnTo>
                <a:lnTo>
                  <a:pt x="336" y="80"/>
                </a:lnTo>
                <a:lnTo>
                  <a:pt x="340" y="60"/>
                </a:lnTo>
                <a:lnTo>
                  <a:pt x="286" y="0"/>
                </a:lnTo>
                <a:lnTo>
                  <a:pt x="251" y="18"/>
                </a:lnTo>
                <a:lnTo>
                  <a:pt x="221" y="46"/>
                </a:lnTo>
                <a:lnTo>
                  <a:pt x="232" y="68"/>
                </a:lnTo>
                <a:lnTo>
                  <a:pt x="224" y="82"/>
                </a:lnTo>
                <a:lnTo>
                  <a:pt x="183" y="85"/>
                </a:lnTo>
                <a:lnTo>
                  <a:pt x="163" y="103"/>
                </a:lnTo>
                <a:lnTo>
                  <a:pt x="146" y="94"/>
                </a:lnTo>
                <a:lnTo>
                  <a:pt x="129" y="112"/>
                </a:lnTo>
                <a:lnTo>
                  <a:pt x="89" y="142"/>
                </a:lnTo>
                <a:lnTo>
                  <a:pt x="73" y="130"/>
                </a:lnTo>
                <a:lnTo>
                  <a:pt x="73" y="90"/>
                </a:lnTo>
                <a:lnTo>
                  <a:pt x="58" y="82"/>
                </a:lnTo>
                <a:lnTo>
                  <a:pt x="37" y="92"/>
                </a:lnTo>
                <a:lnTo>
                  <a:pt x="9" y="150"/>
                </a:lnTo>
                <a:lnTo>
                  <a:pt x="0" y="204"/>
                </a:lnTo>
                <a:lnTo>
                  <a:pt x="32" y="258"/>
                </a:lnTo>
                <a:lnTo>
                  <a:pt x="58" y="283"/>
                </a:lnTo>
                <a:lnTo>
                  <a:pt x="58" y="326"/>
                </a:lnTo>
                <a:lnTo>
                  <a:pt x="75" y="363"/>
                </a:lnTo>
                <a:lnTo>
                  <a:pt x="68" y="406"/>
                </a:lnTo>
                <a:lnTo>
                  <a:pt x="27" y="432"/>
                </a:lnTo>
                <a:lnTo>
                  <a:pt x="7" y="496"/>
                </a:lnTo>
                <a:lnTo>
                  <a:pt x="41" y="536"/>
                </a:lnTo>
                <a:lnTo>
                  <a:pt x="65" y="584"/>
                </a:lnTo>
                <a:lnTo>
                  <a:pt x="50" y="609"/>
                </a:lnTo>
                <a:lnTo>
                  <a:pt x="45" y="644"/>
                </a:lnTo>
                <a:lnTo>
                  <a:pt x="32" y="666"/>
                </a:lnTo>
                <a:lnTo>
                  <a:pt x="23" y="691"/>
                </a:lnTo>
                <a:lnTo>
                  <a:pt x="45" y="720"/>
                </a:lnTo>
                <a:lnTo>
                  <a:pt x="143" y="732"/>
                </a:lnTo>
                <a:lnTo>
                  <a:pt x="183" y="717"/>
                </a:lnTo>
                <a:lnTo>
                  <a:pt x="197" y="722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219510" y="2191463"/>
            <a:ext cx="145646" cy="217112"/>
          </a:xfrm>
          <a:custGeom>
            <a:avLst/>
            <a:gdLst>
              <a:gd name="T0" fmla="*/ 86 w 105"/>
              <a:gd name="T1" fmla="*/ 159 h 173"/>
              <a:gd name="T2" fmla="*/ 60 w 105"/>
              <a:gd name="T3" fmla="*/ 172 h 173"/>
              <a:gd name="T4" fmla="*/ 14 w 105"/>
              <a:gd name="T5" fmla="*/ 162 h 173"/>
              <a:gd name="T6" fmla="*/ 3 w 105"/>
              <a:gd name="T7" fmla="*/ 150 h 173"/>
              <a:gd name="T8" fmla="*/ 0 w 105"/>
              <a:gd name="T9" fmla="*/ 74 h 173"/>
              <a:gd name="T10" fmla="*/ 41 w 105"/>
              <a:gd name="T11" fmla="*/ 57 h 173"/>
              <a:gd name="T12" fmla="*/ 37 w 105"/>
              <a:gd name="T13" fmla="*/ 43 h 173"/>
              <a:gd name="T14" fmla="*/ 44 w 105"/>
              <a:gd name="T15" fmla="*/ 14 h 173"/>
              <a:gd name="T16" fmla="*/ 47 w 105"/>
              <a:gd name="T17" fmla="*/ 0 h 173"/>
              <a:gd name="T18" fmla="*/ 62 w 105"/>
              <a:gd name="T19" fmla="*/ 8 h 173"/>
              <a:gd name="T20" fmla="*/ 69 w 105"/>
              <a:gd name="T21" fmla="*/ 33 h 173"/>
              <a:gd name="T22" fmla="*/ 66 w 105"/>
              <a:gd name="T23" fmla="*/ 50 h 173"/>
              <a:gd name="T24" fmla="*/ 99 w 105"/>
              <a:gd name="T25" fmla="*/ 74 h 173"/>
              <a:gd name="T26" fmla="*/ 104 w 105"/>
              <a:gd name="T27" fmla="*/ 93 h 173"/>
              <a:gd name="T28" fmla="*/ 86 w 105"/>
              <a:gd name="T29" fmla="*/ 107 h 173"/>
              <a:gd name="T30" fmla="*/ 78 w 105"/>
              <a:gd name="T31" fmla="*/ 139 h 173"/>
              <a:gd name="T32" fmla="*/ 86 w 105"/>
              <a:gd name="T33" fmla="*/ 15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" h="173">
                <a:moveTo>
                  <a:pt x="86" y="159"/>
                </a:moveTo>
                <a:lnTo>
                  <a:pt x="60" y="172"/>
                </a:lnTo>
                <a:lnTo>
                  <a:pt x="14" y="162"/>
                </a:lnTo>
                <a:lnTo>
                  <a:pt x="3" y="150"/>
                </a:lnTo>
                <a:lnTo>
                  <a:pt x="0" y="74"/>
                </a:lnTo>
                <a:lnTo>
                  <a:pt x="41" y="57"/>
                </a:lnTo>
                <a:lnTo>
                  <a:pt x="37" y="43"/>
                </a:lnTo>
                <a:lnTo>
                  <a:pt x="44" y="14"/>
                </a:lnTo>
                <a:lnTo>
                  <a:pt x="47" y="0"/>
                </a:lnTo>
                <a:lnTo>
                  <a:pt x="62" y="8"/>
                </a:lnTo>
                <a:lnTo>
                  <a:pt x="69" y="33"/>
                </a:lnTo>
                <a:lnTo>
                  <a:pt x="66" y="50"/>
                </a:lnTo>
                <a:lnTo>
                  <a:pt x="99" y="74"/>
                </a:lnTo>
                <a:lnTo>
                  <a:pt x="104" y="93"/>
                </a:lnTo>
                <a:lnTo>
                  <a:pt x="86" y="107"/>
                </a:lnTo>
                <a:lnTo>
                  <a:pt x="78" y="139"/>
                </a:lnTo>
                <a:lnTo>
                  <a:pt x="86" y="159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047568" y="2097880"/>
            <a:ext cx="230606" cy="215241"/>
          </a:xfrm>
          <a:custGeom>
            <a:avLst/>
            <a:gdLst>
              <a:gd name="T0" fmla="*/ 125 w 164"/>
              <a:gd name="T1" fmla="*/ 141 h 169"/>
              <a:gd name="T2" fmla="*/ 124 w 164"/>
              <a:gd name="T3" fmla="*/ 118 h 169"/>
              <a:gd name="T4" fmla="*/ 117 w 164"/>
              <a:gd name="T5" fmla="*/ 100 h 169"/>
              <a:gd name="T6" fmla="*/ 159 w 164"/>
              <a:gd name="T7" fmla="*/ 84 h 169"/>
              <a:gd name="T8" fmla="*/ 163 w 164"/>
              <a:gd name="T9" fmla="*/ 69 h 169"/>
              <a:gd name="T10" fmla="*/ 152 w 164"/>
              <a:gd name="T11" fmla="*/ 30 h 169"/>
              <a:gd name="T12" fmla="*/ 139 w 164"/>
              <a:gd name="T13" fmla="*/ 30 h 169"/>
              <a:gd name="T14" fmla="*/ 74 w 164"/>
              <a:gd name="T15" fmla="*/ 0 h 169"/>
              <a:gd name="T16" fmla="*/ 47 w 164"/>
              <a:gd name="T17" fmla="*/ 30 h 169"/>
              <a:gd name="T18" fmla="*/ 35 w 164"/>
              <a:gd name="T19" fmla="*/ 66 h 169"/>
              <a:gd name="T20" fmla="*/ 5 w 164"/>
              <a:gd name="T21" fmla="*/ 109 h 169"/>
              <a:gd name="T22" fmla="*/ 0 w 164"/>
              <a:gd name="T23" fmla="*/ 139 h 169"/>
              <a:gd name="T24" fmla="*/ 11 w 164"/>
              <a:gd name="T25" fmla="*/ 159 h 169"/>
              <a:gd name="T26" fmla="*/ 57 w 164"/>
              <a:gd name="T27" fmla="*/ 156 h 169"/>
              <a:gd name="T28" fmla="*/ 81 w 164"/>
              <a:gd name="T29" fmla="*/ 168 h 169"/>
              <a:gd name="T30" fmla="*/ 103 w 164"/>
              <a:gd name="T31" fmla="*/ 151 h 169"/>
              <a:gd name="T32" fmla="*/ 125 w 164"/>
              <a:gd name="T33" fmla="*/ 141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9">
                <a:moveTo>
                  <a:pt x="125" y="141"/>
                </a:moveTo>
                <a:lnTo>
                  <a:pt x="124" y="118"/>
                </a:lnTo>
                <a:lnTo>
                  <a:pt x="117" y="100"/>
                </a:lnTo>
                <a:lnTo>
                  <a:pt x="159" y="84"/>
                </a:lnTo>
                <a:lnTo>
                  <a:pt x="163" y="69"/>
                </a:lnTo>
                <a:lnTo>
                  <a:pt x="152" y="30"/>
                </a:lnTo>
                <a:lnTo>
                  <a:pt x="139" y="30"/>
                </a:lnTo>
                <a:lnTo>
                  <a:pt x="74" y="0"/>
                </a:lnTo>
                <a:lnTo>
                  <a:pt x="47" y="30"/>
                </a:lnTo>
                <a:lnTo>
                  <a:pt x="35" y="66"/>
                </a:lnTo>
                <a:lnTo>
                  <a:pt x="5" y="109"/>
                </a:lnTo>
                <a:lnTo>
                  <a:pt x="0" y="139"/>
                </a:lnTo>
                <a:lnTo>
                  <a:pt x="11" y="159"/>
                </a:lnTo>
                <a:lnTo>
                  <a:pt x="57" y="156"/>
                </a:lnTo>
                <a:lnTo>
                  <a:pt x="81" y="168"/>
                </a:lnTo>
                <a:lnTo>
                  <a:pt x="103" y="151"/>
                </a:lnTo>
                <a:lnTo>
                  <a:pt x="125" y="141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501395" y="2185849"/>
            <a:ext cx="449075" cy="845988"/>
          </a:xfrm>
          <a:custGeom>
            <a:avLst/>
            <a:gdLst>
              <a:gd name="T0" fmla="*/ 21 w 323"/>
              <a:gd name="T1" fmla="*/ 671 h 672"/>
              <a:gd name="T2" fmla="*/ 90 w 323"/>
              <a:gd name="T3" fmla="*/ 650 h 672"/>
              <a:gd name="T4" fmla="*/ 179 w 323"/>
              <a:gd name="T5" fmla="*/ 592 h 672"/>
              <a:gd name="T6" fmla="*/ 241 w 323"/>
              <a:gd name="T7" fmla="*/ 580 h 672"/>
              <a:gd name="T8" fmla="*/ 288 w 323"/>
              <a:gd name="T9" fmla="*/ 542 h 672"/>
              <a:gd name="T10" fmla="*/ 293 w 323"/>
              <a:gd name="T11" fmla="*/ 462 h 672"/>
              <a:gd name="T12" fmla="*/ 270 w 323"/>
              <a:gd name="T13" fmla="*/ 433 h 672"/>
              <a:gd name="T14" fmla="*/ 278 w 323"/>
              <a:gd name="T15" fmla="*/ 406 h 672"/>
              <a:gd name="T16" fmla="*/ 293 w 323"/>
              <a:gd name="T17" fmla="*/ 386 h 672"/>
              <a:gd name="T18" fmla="*/ 296 w 323"/>
              <a:gd name="T19" fmla="*/ 351 h 672"/>
              <a:gd name="T20" fmla="*/ 312 w 323"/>
              <a:gd name="T21" fmla="*/ 326 h 672"/>
              <a:gd name="T22" fmla="*/ 288 w 323"/>
              <a:gd name="T23" fmla="*/ 278 h 672"/>
              <a:gd name="T24" fmla="*/ 253 w 323"/>
              <a:gd name="T25" fmla="*/ 238 h 672"/>
              <a:gd name="T26" fmla="*/ 274 w 323"/>
              <a:gd name="T27" fmla="*/ 174 h 672"/>
              <a:gd name="T28" fmla="*/ 314 w 323"/>
              <a:gd name="T29" fmla="*/ 148 h 672"/>
              <a:gd name="T30" fmla="*/ 322 w 323"/>
              <a:gd name="T31" fmla="*/ 105 h 672"/>
              <a:gd name="T32" fmla="*/ 305 w 323"/>
              <a:gd name="T33" fmla="*/ 68 h 672"/>
              <a:gd name="T34" fmla="*/ 305 w 323"/>
              <a:gd name="T35" fmla="*/ 25 h 672"/>
              <a:gd name="T36" fmla="*/ 278 w 323"/>
              <a:gd name="T37" fmla="*/ 0 h 672"/>
              <a:gd name="T38" fmla="*/ 215 w 323"/>
              <a:gd name="T39" fmla="*/ 32 h 672"/>
              <a:gd name="T40" fmla="*/ 205 w 323"/>
              <a:gd name="T41" fmla="*/ 22 h 672"/>
              <a:gd name="T42" fmla="*/ 172 w 323"/>
              <a:gd name="T43" fmla="*/ 48 h 672"/>
              <a:gd name="T44" fmla="*/ 144 w 323"/>
              <a:gd name="T45" fmla="*/ 45 h 672"/>
              <a:gd name="T46" fmla="*/ 90 w 323"/>
              <a:gd name="T47" fmla="*/ 123 h 672"/>
              <a:gd name="T48" fmla="*/ 75 w 323"/>
              <a:gd name="T49" fmla="*/ 123 h 672"/>
              <a:gd name="T50" fmla="*/ 45 w 323"/>
              <a:gd name="T51" fmla="*/ 148 h 672"/>
              <a:gd name="T52" fmla="*/ 47 w 323"/>
              <a:gd name="T53" fmla="*/ 181 h 672"/>
              <a:gd name="T54" fmla="*/ 33 w 323"/>
              <a:gd name="T55" fmla="*/ 211 h 672"/>
              <a:gd name="T56" fmla="*/ 28 w 323"/>
              <a:gd name="T57" fmla="*/ 252 h 672"/>
              <a:gd name="T58" fmla="*/ 2 w 323"/>
              <a:gd name="T59" fmla="*/ 292 h 672"/>
              <a:gd name="T60" fmla="*/ 31 w 323"/>
              <a:gd name="T61" fmla="*/ 351 h 672"/>
              <a:gd name="T62" fmla="*/ 21 w 323"/>
              <a:gd name="T63" fmla="*/ 386 h 672"/>
              <a:gd name="T64" fmla="*/ 0 w 323"/>
              <a:gd name="T65" fmla="*/ 423 h 672"/>
              <a:gd name="T66" fmla="*/ 31 w 323"/>
              <a:gd name="T67" fmla="*/ 567 h 672"/>
              <a:gd name="T68" fmla="*/ 10 w 323"/>
              <a:gd name="T69" fmla="*/ 640 h 672"/>
              <a:gd name="T70" fmla="*/ 21 w 323"/>
              <a:gd name="T71" fmla="*/ 671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3" h="672">
                <a:moveTo>
                  <a:pt x="21" y="671"/>
                </a:moveTo>
                <a:lnTo>
                  <a:pt x="90" y="650"/>
                </a:lnTo>
                <a:lnTo>
                  <a:pt x="179" y="592"/>
                </a:lnTo>
                <a:lnTo>
                  <a:pt x="241" y="580"/>
                </a:lnTo>
                <a:lnTo>
                  <a:pt x="288" y="542"/>
                </a:lnTo>
                <a:lnTo>
                  <a:pt x="293" y="462"/>
                </a:lnTo>
                <a:lnTo>
                  <a:pt x="270" y="433"/>
                </a:lnTo>
                <a:lnTo>
                  <a:pt x="278" y="406"/>
                </a:lnTo>
                <a:lnTo>
                  <a:pt x="293" y="386"/>
                </a:lnTo>
                <a:lnTo>
                  <a:pt x="296" y="351"/>
                </a:lnTo>
                <a:lnTo>
                  <a:pt x="312" y="326"/>
                </a:lnTo>
                <a:lnTo>
                  <a:pt x="288" y="278"/>
                </a:lnTo>
                <a:lnTo>
                  <a:pt x="253" y="238"/>
                </a:lnTo>
                <a:lnTo>
                  <a:pt x="274" y="174"/>
                </a:lnTo>
                <a:lnTo>
                  <a:pt x="314" y="148"/>
                </a:lnTo>
                <a:lnTo>
                  <a:pt x="322" y="105"/>
                </a:lnTo>
                <a:lnTo>
                  <a:pt x="305" y="68"/>
                </a:lnTo>
                <a:lnTo>
                  <a:pt x="305" y="25"/>
                </a:lnTo>
                <a:lnTo>
                  <a:pt x="278" y="0"/>
                </a:lnTo>
                <a:lnTo>
                  <a:pt x="215" y="32"/>
                </a:lnTo>
                <a:lnTo>
                  <a:pt x="205" y="22"/>
                </a:lnTo>
                <a:lnTo>
                  <a:pt x="172" y="48"/>
                </a:lnTo>
                <a:lnTo>
                  <a:pt x="144" y="45"/>
                </a:lnTo>
                <a:lnTo>
                  <a:pt x="90" y="123"/>
                </a:lnTo>
                <a:lnTo>
                  <a:pt x="75" y="123"/>
                </a:lnTo>
                <a:lnTo>
                  <a:pt x="45" y="148"/>
                </a:lnTo>
                <a:lnTo>
                  <a:pt x="47" y="181"/>
                </a:lnTo>
                <a:lnTo>
                  <a:pt x="33" y="211"/>
                </a:lnTo>
                <a:lnTo>
                  <a:pt x="28" y="252"/>
                </a:lnTo>
                <a:lnTo>
                  <a:pt x="2" y="292"/>
                </a:lnTo>
                <a:lnTo>
                  <a:pt x="31" y="351"/>
                </a:lnTo>
                <a:lnTo>
                  <a:pt x="21" y="386"/>
                </a:lnTo>
                <a:lnTo>
                  <a:pt x="0" y="423"/>
                </a:lnTo>
                <a:lnTo>
                  <a:pt x="31" y="567"/>
                </a:lnTo>
                <a:lnTo>
                  <a:pt x="10" y="640"/>
                </a:lnTo>
                <a:lnTo>
                  <a:pt x="21" y="671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221534" y="2206436"/>
            <a:ext cx="52594" cy="69252"/>
          </a:xfrm>
          <a:custGeom>
            <a:avLst/>
            <a:gdLst>
              <a:gd name="T0" fmla="*/ 37 w 38"/>
              <a:gd name="T1" fmla="*/ 0 h 53"/>
              <a:gd name="T2" fmla="*/ 31 w 38"/>
              <a:gd name="T3" fmla="*/ 27 h 53"/>
              <a:gd name="T4" fmla="*/ 34 w 38"/>
              <a:gd name="T5" fmla="*/ 39 h 53"/>
              <a:gd name="T6" fmla="*/ 8 w 38"/>
              <a:gd name="T7" fmla="*/ 52 h 53"/>
              <a:gd name="T8" fmla="*/ 5 w 38"/>
              <a:gd name="T9" fmla="*/ 30 h 53"/>
              <a:gd name="T10" fmla="*/ 0 w 38"/>
              <a:gd name="T11" fmla="*/ 15 h 53"/>
              <a:gd name="T12" fmla="*/ 37 w 38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53">
                <a:moveTo>
                  <a:pt x="37" y="0"/>
                </a:moveTo>
                <a:lnTo>
                  <a:pt x="31" y="27"/>
                </a:lnTo>
                <a:lnTo>
                  <a:pt x="34" y="39"/>
                </a:lnTo>
                <a:lnTo>
                  <a:pt x="8" y="52"/>
                </a:lnTo>
                <a:lnTo>
                  <a:pt x="5" y="30"/>
                </a:lnTo>
                <a:lnTo>
                  <a:pt x="0" y="15"/>
                </a:lnTo>
                <a:lnTo>
                  <a:pt x="37" y="0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185122" y="4660175"/>
            <a:ext cx="101143" cy="65507"/>
          </a:xfrm>
          <a:custGeom>
            <a:avLst/>
            <a:gdLst>
              <a:gd name="T0" fmla="*/ 4 w 72"/>
              <a:gd name="T1" fmla="*/ 13 h 49"/>
              <a:gd name="T2" fmla="*/ 30 w 72"/>
              <a:gd name="T3" fmla="*/ 18 h 49"/>
              <a:gd name="T4" fmla="*/ 57 w 72"/>
              <a:gd name="T5" fmla="*/ 0 h 49"/>
              <a:gd name="T6" fmla="*/ 71 w 72"/>
              <a:gd name="T7" fmla="*/ 36 h 49"/>
              <a:gd name="T8" fmla="*/ 42 w 72"/>
              <a:gd name="T9" fmla="*/ 48 h 49"/>
              <a:gd name="T10" fmla="*/ 6 w 72"/>
              <a:gd name="T11" fmla="*/ 45 h 49"/>
              <a:gd name="T12" fmla="*/ 0 w 72"/>
              <a:gd name="T13" fmla="*/ 18 h 49"/>
              <a:gd name="T14" fmla="*/ 4 w 72"/>
              <a:gd name="T15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49">
                <a:moveTo>
                  <a:pt x="4" y="13"/>
                </a:moveTo>
                <a:lnTo>
                  <a:pt x="30" y="18"/>
                </a:lnTo>
                <a:lnTo>
                  <a:pt x="57" y="0"/>
                </a:lnTo>
                <a:lnTo>
                  <a:pt x="71" y="36"/>
                </a:lnTo>
                <a:lnTo>
                  <a:pt x="42" y="48"/>
                </a:lnTo>
                <a:lnTo>
                  <a:pt x="6" y="45"/>
                </a:lnTo>
                <a:lnTo>
                  <a:pt x="0" y="18"/>
                </a:lnTo>
                <a:lnTo>
                  <a:pt x="4" y="1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598492" y="4246539"/>
            <a:ext cx="1017499" cy="761764"/>
          </a:xfrm>
          <a:custGeom>
            <a:avLst/>
            <a:gdLst>
              <a:gd name="T0" fmla="*/ 214 w 729"/>
              <a:gd name="T1" fmla="*/ 87 h 604"/>
              <a:gd name="T2" fmla="*/ 224 w 729"/>
              <a:gd name="T3" fmla="*/ 49 h 604"/>
              <a:gd name="T4" fmla="*/ 291 w 729"/>
              <a:gd name="T5" fmla="*/ 70 h 604"/>
              <a:gd name="T6" fmla="*/ 289 w 729"/>
              <a:gd name="T7" fmla="*/ 39 h 604"/>
              <a:gd name="T8" fmla="*/ 317 w 729"/>
              <a:gd name="T9" fmla="*/ 4 h 604"/>
              <a:gd name="T10" fmla="*/ 392 w 729"/>
              <a:gd name="T11" fmla="*/ 0 h 604"/>
              <a:gd name="T12" fmla="*/ 458 w 729"/>
              <a:gd name="T13" fmla="*/ 7 h 604"/>
              <a:gd name="T14" fmla="*/ 452 w 729"/>
              <a:gd name="T15" fmla="*/ 44 h 604"/>
              <a:gd name="T16" fmla="*/ 426 w 729"/>
              <a:gd name="T17" fmla="*/ 89 h 604"/>
              <a:gd name="T18" fmla="*/ 542 w 729"/>
              <a:gd name="T19" fmla="*/ 59 h 604"/>
              <a:gd name="T20" fmla="*/ 585 w 729"/>
              <a:gd name="T21" fmla="*/ 70 h 604"/>
              <a:gd name="T22" fmla="*/ 578 w 729"/>
              <a:gd name="T23" fmla="*/ 34 h 604"/>
              <a:gd name="T24" fmla="*/ 654 w 729"/>
              <a:gd name="T25" fmla="*/ 57 h 604"/>
              <a:gd name="T26" fmla="*/ 698 w 729"/>
              <a:gd name="T27" fmla="*/ 89 h 604"/>
              <a:gd name="T28" fmla="*/ 708 w 729"/>
              <a:gd name="T29" fmla="*/ 167 h 604"/>
              <a:gd name="T30" fmla="*/ 675 w 729"/>
              <a:gd name="T31" fmla="*/ 206 h 604"/>
              <a:gd name="T32" fmla="*/ 612 w 729"/>
              <a:gd name="T33" fmla="*/ 258 h 604"/>
              <a:gd name="T34" fmla="*/ 580 w 729"/>
              <a:gd name="T35" fmla="*/ 268 h 604"/>
              <a:gd name="T36" fmla="*/ 566 w 729"/>
              <a:gd name="T37" fmla="*/ 275 h 604"/>
              <a:gd name="T38" fmla="*/ 514 w 729"/>
              <a:gd name="T39" fmla="*/ 293 h 604"/>
              <a:gd name="T40" fmla="*/ 474 w 729"/>
              <a:gd name="T41" fmla="*/ 296 h 604"/>
              <a:gd name="T42" fmla="*/ 376 w 729"/>
              <a:gd name="T43" fmla="*/ 285 h 604"/>
              <a:gd name="T44" fmla="*/ 389 w 729"/>
              <a:gd name="T45" fmla="*/ 354 h 604"/>
              <a:gd name="T46" fmla="*/ 327 w 729"/>
              <a:gd name="T47" fmla="*/ 399 h 604"/>
              <a:gd name="T48" fmla="*/ 263 w 729"/>
              <a:gd name="T49" fmla="*/ 418 h 604"/>
              <a:gd name="T50" fmla="*/ 189 w 729"/>
              <a:gd name="T51" fmla="*/ 450 h 604"/>
              <a:gd name="T52" fmla="*/ 70 w 729"/>
              <a:gd name="T53" fmla="*/ 502 h 604"/>
              <a:gd name="T54" fmla="*/ 88 w 729"/>
              <a:gd name="T55" fmla="*/ 582 h 604"/>
              <a:gd name="T56" fmla="*/ 35 w 729"/>
              <a:gd name="T57" fmla="*/ 599 h 604"/>
              <a:gd name="T58" fmla="*/ 8 w 729"/>
              <a:gd name="T59" fmla="*/ 491 h 604"/>
              <a:gd name="T60" fmla="*/ 33 w 729"/>
              <a:gd name="T61" fmla="*/ 431 h 604"/>
              <a:gd name="T62" fmla="*/ 61 w 729"/>
              <a:gd name="T63" fmla="*/ 403 h 604"/>
              <a:gd name="T64" fmla="*/ 98 w 729"/>
              <a:gd name="T65" fmla="*/ 352 h 604"/>
              <a:gd name="T66" fmla="*/ 153 w 729"/>
              <a:gd name="T67" fmla="*/ 246 h 604"/>
              <a:gd name="T68" fmla="*/ 194 w 729"/>
              <a:gd name="T69" fmla="*/ 170 h 604"/>
              <a:gd name="T70" fmla="*/ 194 w 729"/>
              <a:gd name="T71" fmla="*/ 103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9" h="604">
                <a:moveTo>
                  <a:pt x="194" y="103"/>
                </a:moveTo>
                <a:lnTo>
                  <a:pt x="214" y="87"/>
                </a:lnTo>
                <a:lnTo>
                  <a:pt x="214" y="57"/>
                </a:lnTo>
                <a:lnTo>
                  <a:pt x="224" y="49"/>
                </a:lnTo>
                <a:lnTo>
                  <a:pt x="249" y="50"/>
                </a:lnTo>
                <a:lnTo>
                  <a:pt x="291" y="70"/>
                </a:lnTo>
                <a:lnTo>
                  <a:pt x="298" y="55"/>
                </a:lnTo>
                <a:lnTo>
                  <a:pt x="289" y="39"/>
                </a:lnTo>
                <a:lnTo>
                  <a:pt x="291" y="27"/>
                </a:lnTo>
                <a:lnTo>
                  <a:pt x="317" y="4"/>
                </a:lnTo>
                <a:lnTo>
                  <a:pt x="364" y="16"/>
                </a:lnTo>
                <a:lnTo>
                  <a:pt x="392" y="0"/>
                </a:lnTo>
                <a:lnTo>
                  <a:pt x="412" y="19"/>
                </a:lnTo>
                <a:lnTo>
                  <a:pt x="458" y="7"/>
                </a:lnTo>
                <a:lnTo>
                  <a:pt x="467" y="25"/>
                </a:lnTo>
                <a:lnTo>
                  <a:pt x="452" y="44"/>
                </a:lnTo>
                <a:lnTo>
                  <a:pt x="426" y="80"/>
                </a:lnTo>
                <a:lnTo>
                  <a:pt x="426" y="89"/>
                </a:lnTo>
                <a:lnTo>
                  <a:pt x="442" y="100"/>
                </a:lnTo>
                <a:lnTo>
                  <a:pt x="542" y="59"/>
                </a:lnTo>
                <a:lnTo>
                  <a:pt x="575" y="80"/>
                </a:lnTo>
                <a:lnTo>
                  <a:pt x="585" y="70"/>
                </a:lnTo>
                <a:lnTo>
                  <a:pt x="575" y="49"/>
                </a:lnTo>
                <a:lnTo>
                  <a:pt x="578" y="34"/>
                </a:lnTo>
                <a:lnTo>
                  <a:pt x="642" y="49"/>
                </a:lnTo>
                <a:lnTo>
                  <a:pt x="654" y="57"/>
                </a:lnTo>
                <a:lnTo>
                  <a:pt x="670" y="55"/>
                </a:lnTo>
                <a:lnTo>
                  <a:pt x="698" y="89"/>
                </a:lnTo>
                <a:lnTo>
                  <a:pt x="728" y="153"/>
                </a:lnTo>
                <a:lnTo>
                  <a:pt x="708" y="167"/>
                </a:lnTo>
                <a:lnTo>
                  <a:pt x="690" y="201"/>
                </a:lnTo>
                <a:lnTo>
                  <a:pt x="675" y="206"/>
                </a:lnTo>
                <a:lnTo>
                  <a:pt x="662" y="234"/>
                </a:lnTo>
                <a:lnTo>
                  <a:pt x="612" y="258"/>
                </a:lnTo>
                <a:lnTo>
                  <a:pt x="593" y="246"/>
                </a:lnTo>
                <a:lnTo>
                  <a:pt x="580" y="268"/>
                </a:lnTo>
                <a:lnTo>
                  <a:pt x="580" y="275"/>
                </a:lnTo>
                <a:lnTo>
                  <a:pt x="566" y="275"/>
                </a:lnTo>
                <a:lnTo>
                  <a:pt x="539" y="275"/>
                </a:lnTo>
                <a:lnTo>
                  <a:pt x="514" y="293"/>
                </a:lnTo>
                <a:lnTo>
                  <a:pt x="497" y="284"/>
                </a:lnTo>
                <a:lnTo>
                  <a:pt x="474" y="296"/>
                </a:lnTo>
                <a:lnTo>
                  <a:pt x="422" y="320"/>
                </a:lnTo>
                <a:lnTo>
                  <a:pt x="376" y="285"/>
                </a:lnTo>
                <a:lnTo>
                  <a:pt x="374" y="312"/>
                </a:lnTo>
                <a:lnTo>
                  <a:pt x="389" y="354"/>
                </a:lnTo>
                <a:lnTo>
                  <a:pt x="349" y="369"/>
                </a:lnTo>
                <a:lnTo>
                  <a:pt x="327" y="399"/>
                </a:lnTo>
                <a:lnTo>
                  <a:pt x="286" y="411"/>
                </a:lnTo>
                <a:lnTo>
                  <a:pt x="263" y="418"/>
                </a:lnTo>
                <a:lnTo>
                  <a:pt x="219" y="418"/>
                </a:lnTo>
                <a:lnTo>
                  <a:pt x="189" y="450"/>
                </a:lnTo>
                <a:lnTo>
                  <a:pt x="111" y="477"/>
                </a:lnTo>
                <a:lnTo>
                  <a:pt x="70" y="502"/>
                </a:lnTo>
                <a:lnTo>
                  <a:pt x="52" y="521"/>
                </a:lnTo>
                <a:lnTo>
                  <a:pt x="88" y="582"/>
                </a:lnTo>
                <a:lnTo>
                  <a:pt x="64" y="603"/>
                </a:lnTo>
                <a:lnTo>
                  <a:pt x="35" y="599"/>
                </a:lnTo>
                <a:lnTo>
                  <a:pt x="0" y="539"/>
                </a:lnTo>
                <a:lnTo>
                  <a:pt x="8" y="491"/>
                </a:lnTo>
                <a:lnTo>
                  <a:pt x="8" y="472"/>
                </a:lnTo>
                <a:lnTo>
                  <a:pt x="33" y="431"/>
                </a:lnTo>
                <a:lnTo>
                  <a:pt x="64" y="423"/>
                </a:lnTo>
                <a:lnTo>
                  <a:pt x="61" y="403"/>
                </a:lnTo>
                <a:lnTo>
                  <a:pt x="93" y="388"/>
                </a:lnTo>
                <a:lnTo>
                  <a:pt x="98" y="352"/>
                </a:lnTo>
                <a:lnTo>
                  <a:pt x="155" y="308"/>
                </a:lnTo>
                <a:lnTo>
                  <a:pt x="153" y="246"/>
                </a:lnTo>
                <a:lnTo>
                  <a:pt x="196" y="193"/>
                </a:lnTo>
                <a:lnTo>
                  <a:pt x="194" y="170"/>
                </a:lnTo>
                <a:lnTo>
                  <a:pt x="209" y="151"/>
                </a:lnTo>
                <a:lnTo>
                  <a:pt x="194" y="10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837896" y="4166059"/>
            <a:ext cx="1047843" cy="685025"/>
          </a:xfrm>
          <a:custGeom>
            <a:avLst/>
            <a:gdLst>
              <a:gd name="T0" fmla="*/ 34 w 753"/>
              <a:gd name="T1" fmla="*/ 211 h 542"/>
              <a:gd name="T2" fmla="*/ 80 w 753"/>
              <a:gd name="T3" fmla="*/ 187 h 542"/>
              <a:gd name="T4" fmla="*/ 159 w 753"/>
              <a:gd name="T5" fmla="*/ 207 h 542"/>
              <a:gd name="T6" fmla="*/ 175 w 753"/>
              <a:gd name="T7" fmla="*/ 173 h 542"/>
              <a:gd name="T8" fmla="*/ 284 w 753"/>
              <a:gd name="T9" fmla="*/ 133 h 542"/>
              <a:gd name="T10" fmla="*/ 373 w 753"/>
              <a:gd name="T11" fmla="*/ 107 h 542"/>
              <a:gd name="T12" fmla="*/ 410 w 753"/>
              <a:gd name="T13" fmla="*/ 117 h 542"/>
              <a:gd name="T14" fmla="*/ 438 w 753"/>
              <a:gd name="T15" fmla="*/ 95 h 542"/>
              <a:gd name="T16" fmla="*/ 450 w 753"/>
              <a:gd name="T17" fmla="*/ 73 h 542"/>
              <a:gd name="T18" fmla="*/ 489 w 753"/>
              <a:gd name="T19" fmla="*/ 46 h 542"/>
              <a:gd name="T20" fmla="*/ 537 w 753"/>
              <a:gd name="T21" fmla="*/ 19 h 542"/>
              <a:gd name="T22" fmla="*/ 557 w 753"/>
              <a:gd name="T23" fmla="*/ 44 h 542"/>
              <a:gd name="T24" fmla="*/ 606 w 753"/>
              <a:gd name="T25" fmla="*/ 9 h 542"/>
              <a:gd name="T26" fmla="*/ 656 w 753"/>
              <a:gd name="T27" fmla="*/ 9 h 542"/>
              <a:gd name="T28" fmla="*/ 681 w 753"/>
              <a:gd name="T29" fmla="*/ 47 h 542"/>
              <a:gd name="T30" fmla="*/ 651 w 753"/>
              <a:gd name="T31" fmla="*/ 119 h 542"/>
              <a:gd name="T32" fmla="*/ 651 w 753"/>
              <a:gd name="T33" fmla="*/ 151 h 542"/>
              <a:gd name="T34" fmla="*/ 700 w 753"/>
              <a:gd name="T35" fmla="*/ 176 h 542"/>
              <a:gd name="T36" fmla="*/ 736 w 753"/>
              <a:gd name="T37" fmla="*/ 164 h 542"/>
              <a:gd name="T38" fmla="*/ 736 w 753"/>
              <a:gd name="T39" fmla="*/ 231 h 542"/>
              <a:gd name="T40" fmla="*/ 694 w 753"/>
              <a:gd name="T41" fmla="*/ 308 h 542"/>
              <a:gd name="T42" fmla="*/ 640 w 753"/>
              <a:gd name="T43" fmla="*/ 413 h 542"/>
              <a:gd name="T44" fmla="*/ 603 w 753"/>
              <a:gd name="T45" fmla="*/ 465 h 542"/>
              <a:gd name="T46" fmla="*/ 574 w 753"/>
              <a:gd name="T47" fmla="*/ 493 h 542"/>
              <a:gd name="T48" fmla="*/ 485 w 753"/>
              <a:gd name="T49" fmla="*/ 541 h 542"/>
              <a:gd name="T50" fmla="*/ 417 w 753"/>
              <a:gd name="T51" fmla="*/ 503 h 542"/>
              <a:gd name="T52" fmla="*/ 347 w 753"/>
              <a:gd name="T53" fmla="*/ 541 h 542"/>
              <a:gd name="T54" fmla="*/ 232 w 753"/>
              <a:gd name="T55" fmla="*/ 499 h 542"/>
              <a:gd name="T56" fmla="*/ 237 w 753"/>
              <a:gd name="T57" fmla="*/ 418 h 542"/>
              <a:gd name="T58" fmla="*/ 185 w 753"/>
              <a:gd name="T59" fmla="*/ 404 h 542"/>
              <a:gd name="T60" fmla="*/ 147 w 753"/>
              <a:gd name="T61" fmla="*/ 404 h 542"/>
              <a:gd name="T62" fmla="*/ 127 w 753"/>
              <a:gd name="T63" fmla="*/ 346 h 542"/>
              <a:gd name="T64" fmla="*/ 161 w 753"/>
              <a:gd name="T65" fmla="*/ 337 h 542"/>
              <a:gd name="T66" fmla="*/ 159 w 753"/>
              <a:gd name="T67" fmla="*/ 289 h 542"/>
              <a:gd name="T68" fmla="*/ 62 w 753"/>
              <a:gd name="T69" fmla="*/ 249 h 542"/>
              <a:gd name="T70" fmla="*/ 14 w 753"/>
              <a:gd name="T71" fmla="*/ 249 h 542"/>
              <a:gd name="T72" fmla="*/ 0 w 753"/>
              <a:gd name="T73" fmla="*/ 20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53" h="542">
                <a:moveTo>
                  <a:pt x="0" y="207"/>
                </a:moveTo>
                <a:lnTo>
                  <a:pt x="34" y="211"/>
                </a:lnTo>
                <a:lnTo>
                  <a:pt x="67" y="178"/>
                </a:lnTo>
                <a:lnTo>
                  <a:pt x="80" y="187"/>
                </a:lnTo>
                <a:lnTo>
                  <a:pt x="147" y="215"/>
                </a:lnTo>
                <a:lnTo>
                  <a:pt x="159" y="207"/>
                </a:lnTo>
                <a:lnTo>
                  <a:pt x="161" y="187"/>
                </a:lnTo>
                <a:lnTo>
                  <a:pt x="175" y="173"/>
                </a:lnTo>
                <a:lnTo>
                  <a:pt x="269" y="112"/>
                </a:lnTo>
                <a:lnTo>
                  <a:pt x="284" y="133"/>
                </a:lnTo>
                <a:lnTo>
                  <a:pt x="343" y="148"/>
                </a:lnTo>
                <a:lnTo>
                  <a:pt x="373" y="107"/>
                </a:lnTo>
                <a:lnTo>
                  <a:pt x="387" y="117"/>
                </a:lnTo>
                <a:lnTo>
                  <a:pt x="410" y="117"/>
                </a:lnTo>
                <a:lnTo>
                  <a:pt x="410" y="105"/>
                </a:lnTo>
                <a:lnTo>
                  <a:pt x="438" y="95"/>
                </a:lnTo>
                <a:lnTo>
                  <a:pt x="438" y="86"/>
                </a:lnTo>
                <a:lnTo>
                  <a:pt x="450" y="73"/>
                </a:lnTo>
                <a:lnTo>
                  <a:pt x="458" y="75"/>
                </a:lnTo>
                <a:lnTo>
                  <a:pt x="489" y="46"/>
                </a:lnTo>
                <a:lnTo>
                  <a:pt x="513" y="52"/>
                </a:lnTo>
                <a:lnTo>
                  <a:pt x="537" y="19"/>
                </a:lnTo>
                <a:lnTo>
                  <a:pt x="550" y="46"/>
                </a:lnTo>
                <a:lnTo>
                  <a:pt x="557" y="44"/>
                </a:lnTo>
                <a:lnTo>
                  <a:pt x="596" y="7"/>
                </a:lnTo>
                <a:lnTo>
                  <a:pt x="606" y="9"/>
                </a:lnTo>
                <a:lnTo>
                  <a:pt x="624" y="0"/>
                </a:lnTo>
                <a:lnTo>
                  <a:pt x="656" y="9"/>
                </a:lnTo>
                <a:lnTo>
                  <a:pt x="656" y="44"/>
                </a:lnTo>
                <a:lnTo>
                  <a:pt x="681" y="47"/>
                </a:lnTo>
                <a:lnTo>
                  <a:pt x="672" y="82"/>
                </a:lnTo>
                <a:lnTo>
                  <a:pt x="651" y="119"/>
                </a:lnTo>
                <a:lnTo>
                  <a:pt x="640" y="151"/>
                </a:lnTo>
                <a:lnTo>
                  <a:pt x="651" y="151"/>
                </a:lnTo>
                <a:lnTo>
                  <a:pt x="678" y="127"/>
                </a:lnTo>
                <a:lnTo>
                  <a:pt x="700" y="176"/>
                </a:lnTo>
                <a:lnTo>
                  <a:pt x="717" y="164"/>
                </a:lnTo>
                <a:lnTo>
                  <a:pt x="736" y="164"/>
                </a:lnTo>
                <a:lnTo>
                  <a:pt x="752" y="213"/>
                </a:lnTo>
                <a:lnTo>
                  <a:pt x="736" y="231"/>
                </a:lnTo>
                <a:lnTo>
                  <a:pt x="738" y="254"/>
                </a:lnTo>
                <a:lnTo>
                  <a:pt x="694" y="308"/>
                </a:lnTo>
                <a:lnTo>
                  <a:pt x="696" y="369"/>
                </a:lnTo>
                <a:lnTo>
                  <a:pt x="640" y="413"/>
                </a:lnTo>
                <a:lnTo>
                  <a:pt x="635" y="449"/>
                </a:lnTo>
                <a:lnTo>
                  <a:pt x="603" y="465"/>
                </a:lnTo>
                <a:lnTo>
                  <a:pt x="606" y="484"/>
                </a:lnTo>
                <a:lnTo>
                  <a:pt x="574" y="493"/>
                </a:lnTo>
                <a:lnTo>
                  <a:pt x="550" y="533"/>
                </a:lnTo>
                <a:lnTo>
                  <a:pt x="485" y="541"/>
                </a:lnTo>
                <a:lnTo>
                  <a:pt x="450" y="517"/>
                </a:lnTo>
                <a:lnTo>
                  <a:pt x="417" y="503"/>
                </a:lnTo>
                <a:lnTo>
                  <a:pt x="382" y="538"/>
                </a:lnTo>
                <a:lnTo>
                  <a:pt x="347" y="541"/>
                </a:lnTo>
                <a:lnTo>
                  <a:pt x="311" y="541"/>
                </a:lnTo>
                <a:lnTo>
                  <a:pt x="232" y="499"/>
                </a:lnTo>
                <a:lnTo>
                  <a:pt x="220" y="460"/>
                </a:lnTo>
                <a:lnTo>
                  <a:pt x="237" y="418"/>
                </a:lnTo>
                <a:lnTo>
                  <a:pt x="215" y="404"/>
                </a:lnTo>
                <a:lnTo>
                  <a:pt x="185" y="404"/>
                </a:lnTo>
                <a:lnTo>
                  <a:pt x="179" y="394"/>
                </a:lnTo>
                <a:lnTo>
                  <a:pt x="147" y="404"/>
                </a:lnTo>
                <a:lnTo>
                  <a:pt x="115" y="381"/>
                </a:lnTo>
                <a:lnTo>
                  <a:pt x="127" y="346"/>
                </a:lnTo>
                <a:lnTo>
                  <a:pt x="152" y="345"/>
                </a:lnTo>
                <a:lnTo>
                  <a:pt x="161" y="337"/>
                </a:lnTo>
                <a:lnTo>
                  <a:pt x="171" y="305"/>
                </a:lnTo>
                <a:lnTo>
                  <a:pt x="159" y="289"/>
                </a:lnTo>
                <a:lnTo>
                  <a:pt x="75" y="272"/>
                </a:lnTo>
                <a:lnTo>
                  <a:pt x="62" y="249"/>
                </a:lnTo>
                <a:lnTo>
                  <a:pt x="39" y="249"/>
                </a:lnTo>
                <a:lnTo>
                  <a:pt x="14" y="249"/>
                </a:lnTo>
                <a:lnTo>
                  <a:pt x="0" y="223"/>
                </a:lnTo>
                <a:lnTo>
                  <a:pt x="0" y="207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416435" y="3658840"/>
            <a:ext cx="726207" cy="733688"/>
          </a:xfrm>
          <a:custGeom>
            <a:avLst/>
            <a:gdLst>
              <a:gd name="T0" fmla="*/ 446 w 521"/>
              <a:gd name="T1" fmla="*/ 70 h 582"/>
              <a:gd name="T2" fmla="*/ 435 w 521"/>
              <a:gd name="T3" fmla="*/ 21 h 582"/>
              <a:gd name="T4" fmla="*/ 399 w 521"/>
              <a:gd name="T5" fmla="*/ 28 h 582"/>
              <a:gd name="T6" fmla="*/ 371 w 521"/>
              <a:gd name="T7" fmla="*/ 46 h 582"/>
              <a:gd name="T8" fmla="*/ 343 w 521"/>
              <a:gd name="T9" fmla="*/ 26 h 582"/>
              <a:gd name="T10" fmla="*/ 295 w 521"/>
              <a:gd name="T11" fmla="*/ 33 h 582"/>
              <a:gd name="T12" fmla="*/ 141 w 521"/>
              <a:gd name="T13" fmla="*/ 0 h 582"/>
              <a:gd name="T14" fmla="*/ 151 w 521"/>
              <a:gd name="T15" fmla="*/ 39 h 582"/>
              <a:gd name="T16" fmla="*/ 82 w 521"/>
              <a:gd name="T17" fmla="*/ 39 h 582"/>
              <a:gd name="T18" fmla="*/ 25 w 521"/>
              <a:gd name="T19" fmla="*/ 110 h 582"/>
              <a:gd name="T20" fmla="*/ 49 w 521"/>
              <a:gd name="T21" fmla="*/ 277 h 582"/>
              <a:gd name="T22" fmla="*/ 4 w 521"/>
              <a:gd name="T23" fmla="*/ 338 h 582"/>
              <a:gd name="T24" fmla="*/ 63 w 521"/>
              <a:gd name="T25" fmla="*/ 345 h 582"/>
              <a:gd name="T26" fmla="*/ 76 w 521"/>
              <a:gd name="T27" fmla="*/ 451 h 582"/>
              <a:gd name="T28" fmla="*/ 124 w 521"/>
              <a:gd name="T29" fmla="*/ 423 h 582"/>
              <a:gd name="T30" fmla="*/ 144 w 521"/>
              <a:gd name="T31" fmla="*/ 447 h 582"/>
              <a:gd name="T32" fmla="*/ 194 w 521"/>
              <a:gd name="T33" fmla="*/ 414 h 582"/>
              <a:gd name="T34" fmla="*/ 242 w 521"/>
              <a:gd name="T35" fmla="*/ 414 h 582"/>
              <a:gd name="T36" fmla="*/ 267 w 521"/>
              <a:gd name="T37" fmla="*/ 452 h 582"/>
              <a:gd name="T38" fmla="*/ 237 w 521"/>
              <a:gd name="T39" fmla="*/ 524 h 582"/>
              <a:gd name="T40" fmla="*/ 237 w 521"/>
              <a:gd name="T41" fmla="*/ 555 h 582"/>
              <a:gd name="T42" fmla="*/ 288 w 521"/>
              <a:gd name="T43" fmla="*/ 581 h 582"/>
              <a:gd name="T44" fmla="*/ 323 w 521"/>
              <a:gd name="T45" fmla="*/ 568 h 582"/>
              <a:gd name="T46" fmla="*/ 343 w 521"/>
              <a:gd name="T47" fmla="*/ 524 h 582"/>
              <a:gd name="T48" fmla="*/ 378 w 521"/>
              <a:gd name="T49" fmla="*/ 517 h 582"/>
              <a:gd name="T50" fmla="*/ 426 w 521"/>
              <a:gd name="T51" fmla="*/ 522 h 582"/>
              <a:gd name="T52" fmla="*/ 419 w 521"/>
              <a:gd name="T53" fmla="*/ 493 h 582"/>
              <a:gd name="T54" fmla="*/ 492 w 521"/>
              <a:gd name="T55" fmla="*/ 482 h 582"/>
              <a:gd name="T56" fmla="*/ 509 w 521"/>
              <a:gd name="T57" fmla="*/ 447 h 582"/>
              <a:gd name="T58" fmla="*/ 517 w 521"/>
              <a:gd name="T59" fmla="*/ 350 h 582"/>
              <a:gd name="T60" fmla="*/ 485 w 521"/>
              <a:gd name="T61" fmla="*/ 303 h 582"/>
              <a:gd name="T62" fmla="*/ 476 w 521"/>
              <a:gd name="T63" fmla="*/ 264 h 582"/>
              <a:gd name="T64" fmla="*/ 458 w 521"/>
              <a:gd name="T65" fmla="*/ 260 h 582"/>
              <a:gd name="T66" fmla="*/ 485 w 521"/>
              <a:gd name="T67" fmla="*/ 190 h 582"/>
              <a:gd name="T68" fmla="*/ 497 w 521"/>
              <a:gd name="T69" fmla="*/ 133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1" h="582">
                <a:moveTo>
                  <a:pt x="468" y="75"/>
                </a:moveTo>
                <a:lnTo>
                  <a:pt x="446" y="70"/>
                </a:lnTo>
                <a:lnTo>
                  <a:pt x="435" y="55"/>
                </a:lnTo>
                <a:lnTo>
                  <a:pt x="435" y="21"/>
                </a:lnTo>
                <a:lnTo>
                  <a:pt x="423" y="4"/>
                </a:lnTo>
                <a:lnTo>
                  <a:pt x="399" y="28"/>
                </a:lnTo>
                <a:lnTo>
                  <a:pt x="387" y="46"/>
                </a:lnTo>
                <a:lnTo>
                  <a:pt x="371" y="46"/>
                </a:lnTo>
                <a:lnTo>
                  <a:pt x="366" y="19"/>
                </a:lnTo>
                <a:lnTo>
                  <a:pt x="343" y="26"/>
                </a:lnTo>
                <a:lnTo>
                  <a:pt x="313" y="46"/>
                </a:lnTo>
                <a:lnTo>
                  <a:pt x="295" y="33"/>
                </a:lnTo>
                <a:lnTo>
                  <a:pt x="254" y="7"/>
                </a:lnTo>
                <a:lnTo>
                  <a:pt x="141" y="0"/>
                </a:lnTo>
                <a:lnTo>
                  <a:pt x="129" y="12"/>
                </a:lnTo>
                <a:lnTo>
                  <a:pt x="151" y="39"/>
                </a:lnTo>
                <a:lnTo>
                  <a:pt x="124" y="55"/>
                </a:lnTo>
                <a:lnTo>
                  <a:pt x="82" y="39"/>
                </a:lnTo>
                <a:lnTo>
                  <a:pt x="39" y="75"/>
                </a:lnTo>
                <a:lnTo>
                  <a:pt x="25" y="110"/>
                </a:lnTo>
                <a:lnTo>
                  <a:pt x="27" y="190"/>
                </a:lnTo>
                <a:lnTo>
                  <a:pt x="49" y="277"/>
                </a:lnTo>
                <a:lnTo>
                  <a:pt x="0" y="331"/>
                </a:lnTo>
                <a:lnTo>
                  <a:pt x="4" y="338"/>
                </a:lnTo>
                <a:lnTo>
                  <a:pt x="49" y="326"/>
                </a:lnTo>
                <a:lnTo>
                  <a:pt x="63" y="345"/>
                </a:lnTo>
                <a:lnTo>
                  <a:pt x="50" y="406"/>
                </a:lnTo>
                <a:lnTo>
                  <a:pt x="76" y="451"/>
                </a:lnTo>
                <a:lnTo>
                  <a:pt x="100" y="457"/>
                </a:lnTo>
                <a:lnTo>
                  <a:pt x="124" y="423"/>
                </a:lnTo>
                <a:lnTo>
                  <a:pt x="136" y="451"/>
                </a:lnTo>
                <a:lnTo>
                  <a:pt x="144" y="447"/>
                </a:lnTo>
                <a:lnTo>
                  <a:pt x="183" y="411"/>
                </a:lnTo>
                <a:lnTo>
                  <a:pt x="194" y="414"/>
                </a:lnTo>
                <a:lnTo>
                  <a:pt x="212" y="404"/>
                </a:lnTo>
                <a:lnTo>
                  <a:pt x="242" y="414"/>
                </a:lnTo>
                <a:lnTo>
                  <a:pt x="242" y="447"/>
                </a:lnTo>
                <a:lnTo>
                  <a:pt x="267" y="452"/>
                </a:lnTo>
                <a:lnTo>
                  <a:pt x="259" y="487"/>
                </a:lnTo>
                <a:lnTo>
                  <a:pt x="237" y="524"/>
                </a:lnTo>
                <a:lnTo>
                  <a:pt x="226" y="555"/>
                </a:lnTo>
                <a:lnTo>
                  <a:pt x="237" y="555"/>
                </a:lnTo>
                <a:lnTo>
                  <a:pt x="265" y="531"/>
                </a:lnTo>
                <a:lnTo>
                  <a:pt x="288" y="581"/>
                </a:lnTo>
                <a:lnTo>
                  <a:pt x="303" y="568"/>
                </a:lnTo>
                <a:lnTo>
                  <a:pt x="323" y="568"/>
                </a:lnTo>
                <a:lnTo>
                  <a:pt x="343" y="553"/>
                </a:lnTo>
                <a:lnTo>
                  <a:pt x="343" y="524"/>
                </a:lnTo>
                <a:lnTo>
                  <a:pt x="353" y="514"/>
                </a:lnTo>
                <a:lnTo>
                  <a:pt x="378" y="517"/>
                </a:lnTo>
                <a:lnTo>
                  <a:pt x="419" y="536"/>
                </a:lnTo>
                <a:lnTo>
                  <a:pt x="426" y="522"/>
                </a:lnTo>
                <a:lnTo>
                  <a:pt x="416" y="505"/>
                </a:lnTo>
                <a:lnTo>
                  <a:pt x="419" y="493"/>
                </a:lnTo>
                <a:lnTo>
                  <a:pt x="446" y="470"/>
                </a:lnTo>
                <a:lnTo>
                  <a:pt x="492" y="482"/>
                </a:lnTo>
                <a:lnTo>
                  <a:pt x="520" y="465"/>
                </a:lnTo>
                <a:lnTo>
                  <a:pt x="509" y="447"/>
                </a:lnTo>
                <a:lnTo>
                  <a:pt x="520" y="409"/>
                </a:lnTo>
                <a:lnTo>
                  <a:pt x="517" y="350"/>
                </a:lnTo>
                <a:lnTo>
                  <a:pt x="499" y="343"/>
                </a:lnTo>
                <a:lnTo>
                  <a:pt x="485" y="303"/>
                </a:lnTo>
                <a:lnTo>
                  <a:pt x="485" y="268"/>
                </a:lnTo>
                <a:lnTo>
                  <a:pt x="476" y="264"/>
                </a:lnTo>
                <a:lnTo>
                  <a:pt x="465" y="268"/>
                </a:lnTo>
                <a:lnTo>
                  <a:pt x="458" y="260"/>
                </a:lnTo>
                <a:lnTo>
                  <a:pt x="463" y="208"/>
                </a:lnTo>
                <a:lnTo>
                  <a:pt x="485" y="190"/>
                </a:lnTo>
                <a:lnTo>
                  <a:pt x="499" y="160"/>
                </a:lnTo>
                <a:lnTo>
                  <a:pt x="497" y="133"/>
                </a:lnTo>
                <a:lnTo>
                  <a:pt x="468" y="75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331474" y="3224616"/>
            <a:ext cx="1021545" cy="578342"/>
          </a:xfrm>
          <a:custGeom>
            <a:avLst/>
            <a:gdLst>
              <a:gd name="T0" fmla="*/ 99 w 733"/>
              <a:gd name="T1" fmla="*/ 420 h 456"/>
              <a:gd name="T2" fmla="*/ 184 w 733"/>
              <a:gd name="T3" fmla="*/ 400 h 456"/>
              <a:gd name="T4" fmla="*/ 189 w 733"/>
              <a:gd name="T5" fmla="*/ 356 h 456"/>
              <a:gd name="T6" fmla="*/ 315 w 733"/>
              <a:gd name="T7" fmla="*/ 351 h 456"/>
              <a:gd name="T8" fmla="*/ 375 w 733"/>
              <a:gd name="T9" fmla="*/ 391 h 456"/>
              <a:gd name="T10" fmla="*/ 427 w 733"/>
              <a:gd name="T11" fmla="*/ 363 h 456"/>
              <a:gd name="T12" fmla="*/ 448 w 733"/>
              <a:gd name="T13" fmla="*/ 391 h 456"/>
              <a:gd name="T14" fmla="*/ 486 w 733"/>
              <a:gd name="T15" fmla="*/ 349 h 456"/>
              <a:gd name="T16" fmla="*/ 498 w 733"/>
              <a:gd name="T17" fmla="*/ 400 h 456"/>
              <a:gd name="T18" fmla="*/ 530 w 733"/>
              <a:gd name="T19" fmla="*/ 420 h 456"/>
              <a:gd name="T20" fmla="*/ 591 w 733"/>
              <a:gd name="T21" fmla="*/ 384 h 456"/>
              <a:gd name="T22" fmla="*/ 692 w 733"/>
              <a:gd name="T23" fmla="*/ 322 h 456"/>
              <a:gd name="T24" fmla="*/ 684 w 733"/>
              <a:gd name="T25" fmla="*/ 222 h 456"/>
              <a:gd name="T26" fmla="*/ 693 w 733"/>
              <a:gd name="T27" fmla="*/ 187 h 456"/>
              <a:gd name="T28" fmla="*/ 628 w 733"/>
              <a:gd name="T29" fmla="*/ 153 h 456"/>
              <a:gd name="T30" fmla="*/ 582 w 733"/>
              <a:gd name="T31" fmla="*/ 153 h 456"/>
              <a:gd name="T32" fmla="*/ 513 w 733"/>
              <a:gd name="T33" fmla="*/ 128 h 456"/>
              <a:gd name="T34" fmla="*/ 476 w 733"/>
              <a:gd name="T35" fmla="*/ 91 h 456"/>
              <a:gd name="T36" fmla="*/ 439 w 733"/>
              <a:gd name="T37" fmla="*/ 85 h 456"/>
              <a:gd name="T38" fmla="*/ 358 w 733"/>
              <a:gd name="T39" fmla="*/ 85 h 456"/>
              <a:gd name="T40" fmla="*/ 210 w 733"/>
              <a:gd name="T41" fmla="*/ 0 h 456"/>
              <a:gd name="T42" fmla="*/ 180 w 733"/>
              <a:gd name="T43" fmla="*/ 10 h 456"/>
              <a:gd name="T44" fmla="*/ 87 w 733"/>
              <a:gd name="T45" fmla="*/ 10 h 456"/>
              <a:gd name="T46" fmla="*/ 99 w 733"/>
              <a:gd name="T47" fmla="*/ 42 h 456"/>
              <a:gd name="T48" fmla="*/ 142 w 733"/>
              <a:gd name="T49" fmla="*/ 52 h 456"/>
              <a:gd name="T50" fmla="*/ 94 w 733"/>
              <a:gd name="T51" fmla="*/ 85 h 456"/>
              <a:gd name="T52" fmla="*/ 94 w 733"/>
              <a:gd name="T53" fmla="*/ 123 h 456"/>
              <a:gd name="T54" fmla="*/ 122 w 733"/>
              <a:gd name="T55" fmla="*/ 164 h 456"/>
              <a:gd name="T56" fmla="*/ 154 w 733"/>
              <a:gd name="T57" fmla="*/ 249 h 456"/>
              <a:gd name="T58" fmla="*/ 133 w 733"/>
              <a:gd name="T59" fmla="*/ 264 h 456"/>
              <a:gd name="T60" fmla="*/ 19 w 733"/>
              <a:gd name="T61" fmla="*/ 308 h 456"/>
              <a:gd name="T62" fmla="*/ 14 w 733"/>
              <a:gd name="T63" fmla="*/ 346 h 456"/>
              <a:gd name="T64" fmla="*/ 36 w 733"/>
              <a:gd name="T65" fmla="*/ 39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3" h="456">
                <a:moveTo>
                  <a:pt x="85" y="455"/>
                </a:moveTo>
                <a:lnTo>
                  <a:pt x="99" y="420"/>
                </a:lnTo>
                <a:lnTo>
                  <a:pt x="144" y="384"/>
                </a:lnTo>
                <a:lnTo>
                  <a:pt x="184" y="400"/>
                </a:lnTo>
                <a:lnTo>
                  <a:pt x="212" y="384"/>
                </a:lnTo>
                <a:lnTo>
                  <a:pt x="189" y="356"/>
                </a:lnTo>
                <a:lnTo>
                  <a:pt x="202" y="344"/>
                </a:lnTo>
                <a:lnTo>
                  <a:pt x="315" y="351"/>
                </a:lnTo>
                <a:lnTo>
                  <a:pt x="356" y="378"/>
                </a:lnTo>
                <a:lnTo>
                  <a:pt x="375" y="391"/>
                </a:lnTo>
                <a:lnTo>
                  <a:pt x="405" y="370"/>
                </a:lnTo>
                <a:lnTo>
                  <a:pt x="427" y="363"/>
                </a:lnTo>
                <a:lnTo>
                  <a:pt x="432" y="391"/>
                </a:lnTo>
                <a:lnTo>
                  <a:pt x="448" y="391"/>
                </a:lnTo>
                <a:lnTo>
                  <a:pt x="462" y="373"/>
                </a:lnTo>
                <a:lnTo>
                  <a:pt x="486" y="349"/>
                </a:lnTo>
                <a:lnTo>
                  <a:pt x="498" y="366"/>
                </a:lnTo>
                <a:lnTo>
                  <a:pt x="498" y="400"/>
                </a:lnTo>
                <a:lnTo>
                  <a:pt x="508" y="416"/>
                </a:lnTo>
                <a:lnTo>
                  <a:pt x="530" y="420"/>
                </a:lnTo>
                <a:lnTo>
                  <a:pt x="554" y="396"/>
                </a:lnTo>
                <a:lnTo>
                  <a:pt x="591" y="384"/>
                </a:lnTo>
                <a:lnTo>
                  <a:pt x="661" y="320"/>
                </a:lnTo>
                <a:lnTo>
                  <a:pt x="692" y="322"/>
                </a:lnTo>
                <a:lnTo>
                  <a:pt x="732" y="310"/>
                </a:lnTo>
                <a:lnTo>
                  <a:pt x="684" y="222"/>
                </a:lnTo>
                <a:lnTo>
                  <a:pt x="699" y="195"/>
                </a:lnTo>
                <a:lnTo>
                  <a:pt x="693" y="187"/>
                </a:lnTo>
                <a:lnTo>
                  <a:pt x="670" y="178"/>
                </a:lnTo>
                <a:lnTo>
                  <a:pt x="628" y="153"/>
                </a:lnTo>
                <a:lnTo>
                  <a:pt x="608" y="141"/>
                </a:lnTo>
                <a:lnTo>
                  <a:pt x="582" y="153"/>
                </a:lnTo>
                <a:lnTo>
                  <a:pt x="552" y="128"/>
                </a:lnTo>
                <a:lnTo>
                  <a:pt x="513" y="128"/>
                </a:lnTo>
                <a:lnTo>
                  <a:pt x="483" y="114"/>
                </a:lnTo>
                <a:lnTo>
                  <a:pt x="476" y="91"/>
                </a:lnTo>
                <a:lnTo>
                  <a:pt x="462" y="73"/>
                </a:lnTo>
                <a:lnTo>
                  <a:pt x="439" y="85"/>
                </a:lnTo>
                <a:lnTo>
                  <a:pt x="420" y="78"/>
                </a:lnTo>
                <a:lnTo>
                  <a:pt x="358" y="85"/>
                </a:lnTo>
                <a:lnTo>
                  <a:pt x="292" y="70"/>
                </a:lnTo>
                <a:lnTo>
                  <a:pt x="210" y="0"/>
                </a:lnTo>
                <a:lnTo>
                  <a:pt x="188" y="16"/>
                </a:lnTo>
                <a:lnTo>
                  <a:pt x="180" y="10"/>
                </a:lnTo>
                <a:lnTo>
                  <a:pt x="162" y="10"/>
                </a:lnTo>
                <a:lnTo>
                  <a:pt x="87" y="10"/>
                </a:lnTo>
                <a:lnTo>
                  <a:pt x="78" y="20"/>
                </a:lnTo>
                <a:lnTo>
                  <a:pt x="99" y="42"/>
                </a:lnTo>
                <a:lnTo>
                  <a:pt x="122" y="46"/>
                </a:lnTo>
                <a:lnTo>
                  <a:pt x="142" y="52"/>
                </a:lnTo>
                <a:lnTo>
                  <a:pt x="133" y="68"/>
                </a:lnTo>
                <a:lnTo>
                  <a:pt x="94" y="85"/>
                </a:lnTo>
                <a:lnTo>
                  <a:pt x="87" y="114"/>
                </a:lnTo>
                <a:lnTo>
                  <a:pt x="94" y="123"/>
                </a:lnTo>
                <a:lnTo>
                  <a:pt x="99" y="160"/>
                </a:lnTo>
                <a:lnTo>
                  <a:pt x="122" y="164"/>
                </a:lnTo>
                <a:lnTo>
                  <a:pt x="144" y="192"/>
                </a:lnTo>
                <a:lnTo>
                  <a:pt x="154" y="249"/>
                </a:lnTo>
                <a:lnTo>
                  <a:pt x="147" y="267"/>
                </a:lnTo>
                <a:lnTo>
                  <a:pt x="133" y="264"/>
                </a:lnTo>
                <a:lnTo>
                  <a:pt x="90" y="295"/>
                </a:lnTo>
                <a:lnTo>
                  <a:pt x="19" y="308"/>
                </a:lnTo>
                <a:lnTo>
                  <a:pt x="0" y="327"/>
                </a:lnTo>
                <a:lnTo>
                  <a:pt x="14" y="346"/>
                </a:lnTo>
                <a:lnTo>
                  <a:pt x="16" y="388"/>
                </a:lnTo>
                <a:lnTo>
                  <a:pt x="36" y="393"/>
                </a:lnTo>
                <a:lnTo>
                  <a:pt x="85" y="455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469029" y="5053223"/>
            <a:ext cx="329726" cy="273261"/>
          </a:xfrm>
          <a:custGeom>
            <a:avLst/>
            <a:gdLst>
              <a:gd name="T0" fmla="*/ 237 w 238"/>
              <a:gd name="T1" fmla="*/ 36 h 215"/>
              <a:gd name="T2" fmla="*/ 192 w 238"/>
              <a:gd name="T3" fmla="*/ 110 h 215"/>
              <a:gd name="T4" fmla="*/ 192 w 238"/>
              <a:gd name="T5" fmla="*/ 144 h 215"/>
              <a:gd name="T6" fmla="*/ 105 w 238"/>
              <a:gd name="T7" fmla="*/ 214 h 215"/>
              <a:gd name="T8" fmla="*/ 18 w 238"/>
              <a:gd name="T9" fmla="*/ 182 h 215"/>
              <a:gd name="T10" fmla="*/ 0 w 238"/>
              <a:gd name="T11" fmla="*/ 120 h 215"/>
              <a:gd name="T12" fmla="*/ 4 w 238"/>
              <a:gd name="T13" fmla="*/ 90 h 215"/>
              <a:gd name="T14" fmla="*/ 54 w 238"/>
              <a:gd name="T15" fmla="*/ 43 h 215"/>
              <a:gd name="T16" fmla="*/ 69 w 238"/>
              <a:gd name="T17" fmla="*/ 28 h 215"/>
              <a:gd name="T18" fmla="*/ 150 w 238"/>
              <a:gd name="T19" fmla="*/ 16 h 215"/>
              <a:gd name="T20" fmla="*/ 186 w 238"/>
              <a:gd name="T21" fmla="*/ 12 h 215"/>
              <a:gd name="T22" fmla="*/ 198 w 238"/>
              <a:gd name="T23" fmla="*/ 0 h 215"/>
              <a:gd name="T24" fmla="*/ 224 w 238"/>
              <a:gd name="T25" fmla="*/ 4 h 215"/>
              <a:gd name="T26" fmla="*/ 237 w 238"/>
              <a:gd name="T27" fmla="*/ 3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8" h="215">
                <a:moveTo>
                  <a:pt x="237" y="36"/>
                </a:moveTo>
                <a:lnTo>
                  <a:pt x="192" y="110"/>
                </a:lnTo>
                <a:lnTo>
                  <a:pt x="192" y="144"/>
                </a:lnTo>
                <a:lnTo>
                  <a:pt x="105" y="214"/>
                </a:lnTo>
                <a:lnTo>
                  <a:pt x="18" y="182"/>
                </a:lnTo>
                <a:lnTo>
                  <a:pt x="0" y="120"/>
                </a:lnTo>
                <a:lnTo>
                  <a:pt x="4" y="90"/>
                </a:lnTo>
                <a:lnTo>
                  <a:pt x="54" y="43"/>
                </a:lnTo>
                <a:lnTo>
                  <a:pt x="69" y="28"/>
                </a:lnTo>
                <a:lnTo>
                  <a:pt x="150" y="16"/>
                </a:lnTo>
                <a:lnTo>
                  <a:pt x="186" y="12"/>
                </a:lnTo>
                <a:lnTo>
                  <a:pt x="198" y="0"/>
                </a:lnTo>
                <a:lnTo>
                  <a:pt x="224" y="4"/>
                </a:lnTo>
                <a:lnTo>
                  <a:pt x="237" y="36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640266" y="3305098"/>
            <a:ext cx="84960" cy="76737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2121" tIns="26060" rIns="52121" bIns="26060"/>
          <a:lstStyle/>
          <a:p>
            <a:endParaRPr lang="zh-CN" altLang="zh-CN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496738" y="1957507"/>
            <a:ext cx="1806416" cy="1398125"/>
          </a:xfrm>
          <a:custGeom>
            <a:avLst/>
            <a:gdLst>
              <a:gd name="T0" fmla="*/ 0 w 1299"/>
              <a:gd name="T1" fmla="*/ 207 h 1107"/>
              <a:gd name="T2" fmla="*/ 49 w 1299"/>
              <a:gd name="T3" fmla="*/ 157 h 1107"/>
              <a:gd name="T4" fmla="*/ 200 w 1299"/>
              <a:gd name="T5" fmla="*/ 71 h 1107"/>
              <a:gd name="T6" fmla="*/ 237 w 1299"/>
              <a:gd name="T7" fmla="*/ 19 h 1107"/>
              <a:gd name="T8" fmla="*/ 269 w 1299"/>
              <a:gd name="T9" fmla="*/ 2 h 1107"/>
              <a:gd name="T10" fmla="*/ 327 w 1299"/>
              <a:gd name="T11" fmla="*/ 39 h 1107"/>
              <a:gd name="T12" fmla="*/ 332 w 1299"/>
              <a:gd name="T13" fmla="*/ 149 h 1107"/>
              <a:gd name="T14" fmla="*/ 412 w 1299"/>
              <a:gd name="T15" fmla="*/ 244 h 1107"/>
              <a:gd name="T16" fmla="*/ 542 w 1299"/>
              <a:gd name="T17" fmla="*/ 212 h 1107"/>
              <a:gd name="T18" fmla="*/ 577 w 1299"/>
              <a:gd name="T19" fmla="*/ 239 h 1107"/>
              <a:gd name="T20" fmla="*/ 519 w 1299"/>
              <a:gd name="T21" fmla="*/ 299 h 1107"/>
              <a:gd name="T22" fmla="*/ 580 w 1299"/>
              <a:gd name="T23" fmla="*/ 362 h 1107"/>
              <a:gd name="T24" fmla="*/ 609 w 1299"/>
              <a:gd name="T25" fmla="*/ 371 h 1107"/>
              <a:gd name="T26" fmla="*/ 639 w 1299"/>
              <a:gd name="T27" fmla="*/ 417 h 1107"/>
              <a:gd name="T28" fmla="*/ 756 w 1299"/>
              <a:gd name="T29" fmla="*/ 419 h 1107"/>
              <a:gd name="T30" fmla="*/ 868 w 1299"/>
              <a:gd name="T31" fmla="*/ 374 h 1107"/>
              <a:gd name="T32" fmla="*/ 879 w 1299"/>
              <a:gd name="T33" fmla="*/ 446 h 1107"/>
              <a:gd name="T34" fmla="*/ 849 w 1299"/>
              <a:gd name="T35" fmla="*/ 485 h 1107"/>
              <a:gd name="T36" fmla="*/ 840 w 1299"/>
              <a:gd name="T37" fmla="*/ 543 h 1107"/>
              <a:gd name="T38" fmla="*/ 923 w 1299"/>
              <a:gd name="T39" fmla="*/ 576 h 1107"/>
              <a:gd name="T40" fmla="*/ 1005 w 1299"/>
              <a:gd name="T41" fmla="*/ 719 h 1107"/>
              <a:gd name="T42" fmla="*/ 1041 w 1299"/>
              <a:gd name="T43" fmla="*/ 777 h 1107"/>
              <a:gd name="T44" fmla="*/ 1083 w 1299"/>
              <a:gd name="T45" fmla="*/ 806 h 1107"/>
              <a:gd name="T46" fmla="*/ 1096 w 1299"/>
              <a:gd name="T47" fmla="*/ 772 h 1107"/>
              <a:gd name="T48" fmla="*/ 1138 w 1299"/>
              <a:gd name="T49" fmla="*/ 724 h 1107"/>
              <a:gd name="T50" fmla="*/ 1096 w 1299"/>
              <a:gd name="T51" fmla="*/ 689 h 1107"/>
              <a:gd name="T52" fmla="*/ 1120 w 1299"/>
              <a:gd name="T53" fmla="*/ 600 h 1107"/>
              <a:gd name="T54" fmla="*/ 1162 w 1299"/>
              <a:gd name="T55" fmla="*/ 609 h 1107"/>
              <a:gd name="T56" fmla="*/ 1247 w 1299"/>
              <a:gd name="T57" fmla="*/ 662 h 1107"/>
              <a:gd name="T58" fmla="*/ 1298 w 1299"/>
              <a:gd name="T59" fmla="*/ 714 h 1107"/>
              <a:gd name="T60" fmla="*/ 1288 w 1299"/>
              <a:gd name="T61" fmla="*/ 784 h 1107"/>
              <a:gd name="T62" fmla="*/ 1223 w 1299"/>
              <a:gd name="T63" fmla="*/ 806 h 1107"/>
              <a:gd name="T64" fmla="*/ 1214 w 1299"/>
              <a:gd name="T65" fmla="*/ 824 h 1107"/>
              <a:gd name="T66" fmla="*/ 1167 w 1299"/>
              <a:gd name="T67" fmla="*/ 843 h 1107"/>
              <a:gd name="T68" fmla="*/ 1113 w 1299"/>
              <a:gd name="T69" fmla="*/ 830 h 1107"/>
              <a:gd name="T70" fmla="*/ 1113 w 1299"/>
              <a:gd name="T71" fmla="*/ 855 h 1107"/>
              <a:gd name="T72" fmla="*/ 1091 w 1299"/>
              <a:gd name="T73" fmla="*/ 892 h 1107"/>
              <a:gd name="T74" fmla="*/ 1101 w 1299"/>
              <a:gd name="T75" fmla="*/ 962 h 1107"/>
              <a:gd name="T76" fmla="*/ 1106 w 1299"/>
              <a:gd name="T77" fmla="*/ 996 h 1107"/>
              <a:gd name="T78" fmla="*/ 1046 w 1299"/>
              <a:gd name="T79" fmla="*/ 1008 h 1107"/>
              <a:gd name="T80" fmla="*/ 1053 w 1299"/>
              <a:gd name="T81" fmla="*/ 1070 h 1107"/>
              <a:gd name="T82" fmla="*/ 1020 w 1299"/>
              <a:gd name="T83" fmla="*/ 1095 h 1107"/>
              <a:gd name="T84" fmla="*/ 948 w 1299"/>
              <a:gd name="T85" fmla="*/ 1101 h 1107"/>
              <a:gd name="T86" fmla="*/ 917 w 1299"/>
              <a:gd name="T87" fmla="*/ 1046 h 1107"/>
              <a:gd name="T88" fmla="*/ 881 w 1299"/>
              <a:gd name="T89" fmla="*/ 1046 h 1107"/>
              <a:gd name="T90" fmla="*/ 812 w 1299"/>
              <a:gd name="T91" fmla="*/ 987 h 1107"/>
              <a:gd name="T92" fmla="*/ 798 w 1299"/>
              <a:gd name="T93" fmla="*/ 934 h 1107"/>
              <a:gd name="T94" fmla="*/ 723 w 1299"/>
              <a:gd name="T95" fmla="*/ 962 h 1107"/>
              <a:gd name="T96" fmla="*/ 704 w 1299"/>
              <a:gd name="T97" fmla="*/ 992 h 1107"/>
              <a:gd name="T98" fmla="*/ 626 w 1299"/>
              <a:gd name="T99" fmla="*/ 948 h 1107"/>
              <a:gd name="T100" fmla="*/ 623 w 1299"/>
              <a:gd name="T101" fmla="*/ 904 h 1107"/>
              <a:gd name="T102" fmla="*/ 674 w 1299"/>
              <a:gd name="T103" fmla="*/ 934 h 1107"/>
              <a:gd name="T104" fmla="*/ 695 w 1299"/>
              <a:gd name="T105" fmla="*/ 873 h 1107"/>
              <a:gd name="T106" fmla="*/ 741 w 1299"/>
              <a:gd name="T107" fmla="*/ 830 h 1107"/>
              <a:gd name="T108" fmla="*/ 779 w 1299"/>
              <a:gd name="T109" fmla="*/ 770 h 1107"/>
              <a:gd name="T110" fmla="*/ 761 w 1299"/>
              <a:gd name="T111" fmla="*/ 675 h 1107"/>
              <a:gd name="T112" fmla="*/ 690 w 1299"/>
              <a:gd name="T113" fmla="*/ 543 h 1107"/>
              <a:gd name="T114" fmla="*/ 614 w 1299"/>
              <a:gd name="T115" fmla="*/ 514 h 1107"/>
              <a:gd name="T116" fmla="*/ 531 w 1299"/>
              <a:gd name="T117" fmla="*/ 419 h 1107"/>
              <a:gd name="T118" fmla="*/ 397 w 1299"/>
              <a:gd name="T119" fmla="*/ 382 h 1107"/>
              <a:gd name="T120" fmla="*/ 292 w 1299"/>
              <a:gd name="T121" fmla="*/ 394 h 1107"/>
              <a:gd name="T122" fmla="*/ 209 w 1299"/>
              <a:gd name="T123" fmla="*/ 427 h 1107"/>
              <a:gd name="T124" fmla="*/ 125 w 1299"/>
              <a:gd name="T125" fmla="*/ 376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9" h="1107">
                <a:moveTo>
                  <a:pt x="11" y="350"/>
                </a:moveTo>
                <a:lnTo>
                  <a:pt x="0" y="207"/>
                </a:lnTo>
                <a:lnTo>
                  <a:pt x="7" y="177"/>
                </a:lnTo>
                <a:lnTo>
                  <a:pt x="49" y="157"/>
                </a:lnTo>
                <a:lnTo>
                  <a:pt x="107" y="109"/>
                </a:lnTo>
                <a:lnTo>
                  <a:pt x="200" y="71"/>
                </a:lnTo>
                <a:lnTo>
                  <a:pt x="237" y="55"/>
                </a:lnTo>
                <a:lnTo>
                  <a:pt x="237" y="19"/>
                </a:lnTo>
                <a:lnTo>
                  <a:pt x="254" y="0"/>
                </a:lnTo>
                <a:lnTo>
                  <a:pt x="269" y="2"/>
                </a:lnTo>
                <a:lnTo>
                  <a:pt x="329" y="11"/>
                </a:lnTo>
                <a:lnTo>
                  <a:pt x="327" y="39"/>
                </a:lnTo>
                <a:lnTo>
                  <a:pt x="339" y="82"/>
                </a:lnTo>
                <a:lnTo>
                  <a:pt x="332" y="149"/>
                </a:lnTo>
                <a:lnTo>
                  <a:pt x="383" y="226"/>
                </a:lnTo>
                <a:lnTo>
                  <a:pt x="412" y="244"/>
                </a:lnTo>
                <a:lnTo>
                  <a:pt x="454" y="212"/>
                </a:lnTo>
                <a:lnTo>
                  <a:pt x="542" y="212"/>
                </a:lnTo>
                <a:lnTo>
                  <a:pt x="563" y="219"/>
                </a:lnTo>
                <a:lnTo>
                  <a:pt x="577" y="239"/>
                </a:lnTo>
                <a:lnTo>
                  <a:pt x="567" y="261"/>
                </a:lnTo>
                <a:lnTo>
                  <a:pt x="519" y="299"/>
                </a:lnTo>
                <a:lnTo>
                  <a:pt x="524" y="320"/>
                </a:lnTo>
                <a:lnTo>
                  <a:pt x="580" y="362"/>
                </a:lnTo>
                <a:lnTo>
                  <a:pt x="602" y="362"/>
                </a:lnTo>
                <a:lnTo>
                  <a:pt x="609" y="371"/>
                </a:lnTo>
                <a:lnTo>
                  <a:pt x="604" y="389"/>
                </a:lnTo>
                <a:lnTo>
                  <a:pt x="639" y="417"/>
                </a:lnTo>
                <a:lnTo>
                  <a:pt x="722" y="429"/>
                </a:lnTo>
                <a:lnTo>
                  <a:pt x="756" y="419"/>
                </a:lnTo>
                <a:lnTo>
                  <a:pt x="807" y="369"/>
                </a:lnTo>
                <a:lnTo>
                  <a:pt x="868" y="374"/>
                </a:lnTo>
                <a:lnTo>
                  <a:pt x="893" y="412"/>
                </a:lnTo>
                <a:lnTo>
                  <a:pt x="879" y="446"/>
                </a:lnTo>
                <a:lnTo>
                  <a:pt x="881" y="465"/>
                </a:lnTo>
                <a:lnTo>
                  <a:pt x="849" y="485"/>
                </a:lnTo>
                <a:lnTo>
                  <a:pt x="836" y="502"/>
                </a:lnTo>
                <a:lnTo>
                  <a:pt x="840" y="543"/>
                </a:lnTo>
                <a:lnTo>
                  <a:pt x="898" y="585"/>
                </a:lnTo>
                <a:lnTo>
                  <a:pt x="923" y="576"/>
                </a:lnTo>
                <a:lnTo>
                  <a:pt x="988" y="660"/>
                </a:lnTo>
                <a:lnTo>
                  <a:pt x="1005" y="719"/>
                </a:lnTo>
                <a:lnTo>
                  <a:pt x="996" y="752"/>
                </a:lnTo>
                <a:lnTo>
                  <a:pt x="1041" y="777"/>
                </a:lnTo>
                <a:lnTo>
                  <a:pt x="1041" y="794"/>
                </a:lnTo>
                <a:lnTo>
                  <a:pt x="1083" y="806"/>
                </a:lnTo>
                <a:lnTo>
                  <a:pt x="1096" y="806"/>
                </a:lnTo>
                <a:lnTo>
                  <a:pt x="1096" y="772"/>
                </a:lnTo>
                <a:lnTo>
                  <a:pt x="1128" y="765"/>
                </a:lnTo>
                <a:lnTo>
                  <a:pt x="1138" y="724"/>
                </a:lnTo>
                <a:lnTo>
                  <a:pt x="1113" y="707"/>
                </a:lnTo>
                <a:lnTo>
                  <a:pt x="1096" y="689"/>
                </a:lnTo>
                <a:lnTo>
                  <a:pt x="1103" y="612"/>
                </a:lnTo>
                <a:lnTo>
                  <a:pt x="1120" y="600"/>
                </a:lnTo>
                <a:lnTo>
                  <a:pt x="1151" y="614"/>
                </a:lnTo>
                <a:lnTo>
                  <a:pt x="1162" y="609"/>
                </a:lnTo>
                <a:lnTo>
                  <a:pt x="1170" y="623"/>
                </a:lnTo>
                <a:lnTo>
                  <a:pt x="1247" y="662"/>
                </a:lnTo>
                <a:lnTo>
                  <a:pt x="1290" y="689"/>
                </a:lnTo>
                <a:lnTo>
                  <a:pt x="1298" y="714"/>
                </a:lnTo>
                <a:lnTo>
                  <a:pt x="1275" y="747"/>
                </a:lnTo>
                <a:lnTo>
                  <a:pt x="1288" y="784"/>
                </a:lnTo>
                <a:lnTo>
                  <a:pt x="1280" y="801"/>
                </a:lnTo>
                <a:lnTo>
                  <a:pt x="1223" y="806"/>
                </a:lnTo>
                <a:lnTo>
                  <a:pt x="1211" y="812"/>
                </a:lnTo>
                <a:lnTo>
                  <a:pt x="1214" y="824"/>
                </a:lnTo>
                <a:lnTo>
                  <a:pt x="1214" y="838"/>
                </a:lnTo>
                <a:lnTo>
                  <a:pt x="1167" y="843"/>
                </a:lnTo>
                <a:lnTo>
                  <a:pt x="1143" y="830"/>
                </a:lnTo>
                <a:lnTo>
                  <a:pt x="1113" y="830"/>
                </a:lnTo>
                <a:lnTo>
                  <a:pt x="1106" y="838"/>
                </a:lnTo>
                <a:lnTo>
                  <a:pt x="1113" y="855"/>
                </a:lnTo>
                <a:lnTo>
                  <a:pt x="1096" y="873"/>
                </a:lnTo>
                <a:lnTo>
                  <a:pt x="1091" y="892"/>
                </a:lnTo>
                <a:lnTo>
                  <a:pt x="1120" y="917"/>
                </a:lnTo>
                <a:lnTo>
                  <a:pt x="1101" y="962"/>
                </a:lnTo>
                <a:lnTo>
                  <a:pt x="1108" y="983"/>
                </a:lnTo>
                <a:lnTo>
                  <a:pt x="1106" y="996"/>
                </a:lnTo>
                <a:lnTo>
                  <a:pt x="1070" y="996"/>
                </a:lnTo>
                <a:lnTo>
                  <a:pt x="1046" y="1008"/>
                </a:lnTo>
                <a:lnTo>
                  <a:pt x="1065" y="1032"/>
                </a:lnTo>
                <a:lnTo>
                  <a:pt x="1053" y="1070"/>
                </a:lnTo>
                <a:lnTo>
                  <a:pt x="1016" y="1077"/>
                </a:lnTo>
                <a:lnTo>
                  <a:pt x="1020" y="1095"/>
                </a:lnTo>
                <a:lnTo>
                  <a:pt x="1010" y="1106"/>
                </a:lnTo>
                <a:lnTo>
                  <a:pt x="948" y="1101"/>
                </a:lnTo>
                <a:lnTo>
                  <a:pt x="923" y="1084"/>
                </a:lnTo>
                <a:lnTo>
                  <a:pt x="917" y="1046"/>
                </a:lnTo>
                <a:lnTo>
                  <a:pt x="903" y="1029"/>
                </a:lnTo>
                <a:lnTo>
                  <a:pt x="881" y="1046"/>
                </a:lnTo>
                <a:lnTo>
                  <a:pt x="840" y="1008"/>
                </a:lnTo>
                <a:lnTo>
                  <a:pt x="812" y="987"/>
                </a:lnTo>
                <a:lnTo>
                  <a:pt x="807" y="958"/>
                </a:lnTo>
                <a:lnTo>
                  <a:pt x="798" y="934"/>
                </a:lnTo>
                <a:lnTo>
                  <a:pt x="782" y="934"/>
                </a:lnTo>
                <a:lnTo>
                  <a:pt x="723" y="962"/>
                </a:lnTo>
                <a:lnTo>
                  <a:pt x="726" y="992"/>
                </a:lnTo>
                <a:lnTo>
                  <a:pt x="704" y="992"/>
                </a:lnTo>
                <a:lnTo>
                  <a:pt x="666" y="953"/>
                </a:lnTo>
                <a:lnTo>
                  <a:pt x="626" y="948"/>
                </a:lnTo>
                <a:lnTo>
                  <a:pt x="611" y="927"/>
                </a:lnTo>
                <a:lnTo>
                  <a:pt x="623" y="904"/>
                </a:lnTo>
                <a:lnTo>
                  <a:pt x="646" y="924"/>
                </a:lnTo>
                <a:lnTo>
                  <a:pt x="674" y="934"/>
                </a:lnTo>
                <a:lnTo>
                  <a:pt x="695" y="915"/>
                </a:lnTo>
                <a:lnTo>
                  <a:pt x="695" y="873"/>
                </a:lnTo>
                <a:lnTo>
                  <a:pt x="722" y="850"/>
                </a:lnTo>
                <a:lnTo>
                  <a:pt x="741" y="830"/>
                </a:lnTo>
                <a:lnTo>
                  <a:pt x="731" y="806"/>
                </a:lnTo>
                <a:lnTo>
                  <a:pt x="779" y="770"/>
                </a:lnTo>
                <a:lnTo>
                  <a:pt x="786" y="707"/>
                </a:lnTo>
                <a:lnTo>
                  <a:pt x="761" y="675"/>
                </a:lnTo>
                <a:lnTo>
                  <a:pt x="750" y="623"/>
                </a:lnTo>
                <a:lnTo>
                  <a:pt x="690" y="543"/>
                </a:lnTo>
                <a:lnTo>
                  <a:pt x="658" y="554"/>
                </a:lnTo>
                <a:lnTo>
                  <a:pt x="614" y="514"/>
                </a:lnTo>
                <a:lnTo>
                  <a:pt x="554" y="477"/>
                </a:lnTo>
                <a:lnTo>
                  <a:pt x="531" y="419"/>
                </a:lnTo>
                <a:lnTo>
                  <a:pt x="483" y="436"/>
                </a:lnTo>
                <a:lnTo>
                  <a:pt x="397" y="382"/>
                </a:lnTo>
                <a:lnTo>
                  <a:pt x="355" y="404"/>
                </a:lnTo>
                <a:lnTo>
                  <a:pt x="292" y="394"/>
                </a:lnTo>
                <a:lnTo>
                  <a:pt x="242" y="424"/>
                </a:lnTo>
                <a:lnTo>
                  <a:pt x="209" y="427"/>
                </a:lnTo>
                <a:lnTo>
                  <a:pt x="159" y="397"/>
                </a:lnTo>
                <a:lnTo>
                  <a:pt x="125" y="376"/>
                </a:lnTo>
                <a:lnTo>
                  <a:pt x="11" y="350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951176" y="2363655"/>
            <a:ext cx="675636" cy="1070586"/>
          </a:xfrm>
          <a:custGeom>
            <a:avLst/>
            <a:gdLst>
              <a:gd name="T0" fmla="*/ 401 w 482"/>
              <a:gd name="T1" fmla="*/ 504 h 849"/>
              <a:gd name="T2" fmla="*/ 390 w 482"/>
              <a:gd name="T3" fmla="*/ 287 h 849"/>
              <a:gd name="T4" fmla="*/ 424 w 482"/>
              <a:gd name="T5" fmla="*/ 213 h 849"/>
              <a:gd name="T6" fmla="*/ 421 w 482"/>
              <a:gd name="T7" fmla="*/ 114 h 849"/>
              <a:gd name="T8" fmla="*/ 441 w 482"/>
              <a:gd name="T9" fmla="*/ 44 h 849"/>
              <a:gd name="T10" fmla="*/ 426 w 482"/>
              <a:gd name="T11" fmla="*/ 0 h 849"/>
              <a:gd name="T12" fmla="*/ 353 w 482"/>
              <a:gd name="T13" fmla="*/ 25 h 849"/>
              <a:gd name="T14" fmla="*/ 327 w 482"/>
              <a:gd name="T15" fmla="*/ 86 h 849"/>
              <a:gd name="T16" fmla="*/ 299 w 482"/>
              <a:gd name="T17" fmla="*/ 109 h 849"/>
              <a:gd name="T18" fmla="*/ 205 w 482"/>
              <a:gd name="T19" fmla="*/ 217 h 849"/>
              <a:gd name="T20" fmla="*/ 136 w 482"/>
              <a:gd name="T21" fmla="*/ 213 h 849"/>
              <a:gd name="T22" fmla="*/ 118 w 482"/>
              <a:gd name="T23" fmla="*/ 283 h 849"/>
              <a:gd name="T24" fmla="*/ 205 w 482"/>
              <a:gd name="T25" fmla="*/ 337 h 849"/>
              <a:gd name="T26" fmla="*/ 257 w 482"/>
              <a:gd name="T27" fmla="*/ 389 h 849"/>
              <a:gd name="T28" fmla="*/ 247 w 482"/>
              <a:gd name="T29" fmla="*/ 458 h 849"/>
              <a:gd name="T30" fmla="*/ 181 w 482"/>
              <a:gd name="T31" fmla="*/ 480 h 849"/>
              <a:gd name="T32" fmla="*/ 171 w 482"/>
              <a:gd name="T33" fmla="*/ 497 h 849"/>
              <a:gd name="T34" fmla="*/ 122 w 482"/>
              <a:gd name="T35" fmla="*/ 517 h 849"/>
              <a:gd name="T36" fmla="*/ 68 w 482"/>
              <a:gd name="T37" fmla="*/ 504 h 849"/>
              <a:gd name="T38" fmla="*/ 68 w 482"/>
              <a:gd name="T39" fmla="*/ 529 h 849"/>
              <a:gd name="T40" fmla="*/ 45 w 482"/>
              <a:gd name="T41" fmla="*/ 566 h 849"/>
              <a:gd name="T42" fmla="*/ 55 w 482"/>
              <a:gd name="T43" fmla="*/ 636 h 849"/>
              <a:gd name="T44" fmla="*/ 60 w 482"/>
              <a:gd name="T45" fmla="*/ 670 h 849"/>
              <a:gd name="T46" fmla="*/ 0 w 482"/>
              <a:gd name="T47" fmla="*/ 682 h 849"/>
              <a:gd name="T48" fmla="*/ 7 w 482"/>
              <a:gd name="T49" fmla="*/ 744 h 849"/>
              <a:gd name="T50" fmla="*/ 30 w 482"/>
              <a:gd name="T51" fmla="*/ 769 h 849"/>
              <a:gd name="T52" fmla="*/ 113 w 482"/>
              <a:gd name="T53" fmla="*/ 759 h 849"/>
              <a:gd name="T54" fmla="*/ 131 w 482"/>
              <a:gd name="T55" fmla="*/ 779 h 849"/>
              <a:gd name="T56" fmla="*/ 213 w 482"/>
              <a:gd name="T57" fmla="*/ 815 h 849"/>
              <a:gd name="T58" fmla="*/ 317 w 482"/>
              <a:gd name="T59" fmla="*/ 827 h 849"/>
              <a:gd name="T60" fmla="*/ 367 w 482"/>
              <a:gd name="T61" fmla="*/ 839 h 849"/>
              <a:gd name="T62" fmla="*/ 356 w 482"/>
              <a:gd name="T63" fmla="*/ 792 h 849"/>
              <a:gd name="T64" fmla="*/ 401 w 482"/>
              <a:gd name="T65" fmla="*/ 747 h 849"/>
              <a:gd name="T66" fmla="*/ 390 w 482"/>
              <a:gd name="T67" fmla="*/ 725 h 849"/>
              <a:gd name="T68" fmla="*/ 346 w 482"/>
              <a:gd name="T69" fmla="*/ 697 h 849"/>
              <a:gd name="T70" fmla="*/ 431 w 482"/>
              <a:gd name="T71" fmla="*/ 688 h 849"/>
              <a:gd name="T72" fmla="*/ 458 w 482"/>
              <a:gd name="T73" fmla="*/ 694 h 849"/>
              <a:gd name="T74" fmla="*/ 481 w 482"/>
              <a:gd name="T75" fmla="*/ 647 h 849"/>
              <a:gd name="T76" fmla="*/ 412 w 482"/>
              <a:gd name="T77" fmla="*/ 534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2" h="849">
                <a:moveTo>
                  <a:pt x="412" y="534"/>
                </a:moveTo>
                <a:lnTo>
                  <a:pt x="401" y="504"/>
                </a:lnTo>
                <a:lnTo>
                  <a:pt x="424" y="431"/>
                </a:lnTo>
                <a:lnTo>
                  <a:pt x="390" y="287"/>
                </a:lnTo>
                <a:lnTo>
                  <a:pt x="412" y="248"/>
                </a:lnTo>
                <a:lnTo>
                  <a:pt x="424" y="213"/>
                </a:lnTo>
                <a:lnTo>
                  <a:pt x="393" y="156"/>
                </a:lnTo>
                <a:lnTo>
                  <a:pt x="421" y="114"/>
                </a:lnTo>
                <a:lnTo>
                  <a:pt x="426" y="73"/>
                </a:lnTo>
                <a:lnTo>
                  <a:pt x="441" y="44"/>
                </a:lnTo>
                <a:lnTo>
                  <a:pt x="438" y="10"/>
                </a:lnTo>
                <a:lnTo>
                  <a:pt x="426" y="0"/>
                </a:lnTo>
                <a:lnTo>
                  <a:pt x="406" y="22"/>
                </a:lnTo>
                <a:lnTo>
                  <a:pt x="353" y="25"/>
                </a:lnTo>
                <a:lnTo>
                  <a:pt x="325" y="64"/>
                </a:lnTo>
                <a:lnTo>
                  <a:pt x="327" y="86"/>
                </a:lnTo>
                <a:lnTo>
                  <a:pt x="322" y="100"/>
                </a:lnTo>
                <a:lnTo>
                  <a:pt x="299" y="109"/>
                </a:lnTo>
                <a:lnTo>
                  <a:pt x="216" y="223"/>
                </a:lnTo>
                <a:lnTo>
                  <a:pt x="205" y="217"/>
                </a:lnTo>
                <a:lnTo>
                  <a:pt x="185" y="212"/>
                </a:lnTo>
                <a:lnTo>
                  <a:pt x="136" y="213"/>
                </a:lnTo>
                <a:lnTo>
                  <a:pt x="121" y="236"/>
                </a:lnTo>
                <a:lnTo>
                  <a:pt x="118" y="283"/>
                </a:lnTo>
                <a:lnTo>
                  <a:pt x="126" y="297"/>
                </a:lnTo>
                <a:lnTo>
                  <a:pt x="205" y="337"/>
                </a:lnTo>
                <a:lnTo>
                  <a:pt x="249" y="363"/>
                </a:lnTo>
                <a:lnTo>
                  <a:pt x="257" y="389"/>
                </a:lnTo>
                <a:lnTo>
                  <a:pt x="233" y="421"/>
                </a:lnTo>
                <a:lnTo>
                  <a:pt x="247" y="458"/>
                </a:lnTo>
                <a:lnTo>
                  <a:pt x="238" y="475"/>
                </a:lnTo>
                <a:lnTo>
                  <a:pt x="181" y="480"/>
                </a:lnTo>
                <a:lnTo>
                  <a:pt x="169" y="486"/>
                </a:lnTo>
                <a:lnTo>
                  <a:pt x="171" y="497"/>
                </a:lnTo>
                <a:lnTo>
                  <a:pt x="171" y="512"/>
                </a:lnTo>
                <a:lnTo>
                  <a:pt x="122" y="517"/>
                </a:lnTo>
                <a:lnTo>
                  <a:pt x="98" y="504"/>
                </a:lnTo>
                <a:lnTo>
                  <a:pt x="68" y="504"/>
                </a:lnTo>
                <a:lnTo>
                  <a:pt x="60" y="512"/>
                </a:lnTo>
                <a:lnTo>
                  <a:pt x="68" y="529"/>
                </a:lnTo>
                <a:lnTo>
                  <a:pt x="50" y="547"/>
                </a:lnTo>
                <a:lnTo>
                  <a:pt x="45" y="566"/>
                </a:lnTo>
                <a:lnTo>
                  <a:pt x="75" y="592"/>
                </a:lnTo>
                <a:lnTo>
                  <a:pt x="55" y="636"/>
                </a:lnTo>
                <a:lnTo>
                  <a:pt x="63" y="657"/>
                </a:lnTo>
                <a:lnTo>
                  <a:pt x="60" y="670"/>
                </a:lnTo>
                <a:lnTo>
                  <a:pt x="24" y="670"/>
                </a:lnTo>
                <a:lnTo>
                  <a:pt x="0" y="682"/>
                </a:lnTo>
                <a:lnTo>
                  <a:pt x="19" y="707"/>
                </a:lnTo>
                <a:lnTo>
                  <a:pt x="7" y="744"/>
                </a:lnTo>
                <a:lnTo>
                  <a:pt x="30" y="747"/>
                </a:lnTo>
                <a:lnTo>
                  <a:pt x="30" y="769"/>
                </a:lnTo>
                <a:lnTo>
                  <a:pt x="46" y="771"/>
                </a:lnTo>
                <a:lnTo>
                  <a:pt x="113" y="759"/>
                </a:lnTo>
                <a:lnTo>
                  <a:pt x="126" y="763"/>
                </a:lnTo>
                <a:lnTo>
                  <a:pt x="131" y="779"/>
                </a:lnTo>
                <a:lnTo>
                  <a:pt x="155" y="787"/>
                </a:lnTo>
                <a:lnTo>
                  <a:pt x="213" y="815"/>
                </a:lnTo>
                <a:lnTo>
                  <a:pt x="247" y="802"/>
                </a:lnTo>
                <a:lnTo>
                  <a:pt x="317" y="827"/>
                </a:lnTo>
                <a:lnTo>
                  <a:pt x="332" y="848"/>
                </a:lnTo>
                <a:lnTo>
                  <a:pt x="367" y="839"/>
                </a:lnTo>
                <a:lnTo>
                  <a:pt x="362" y="802"/>
                </a:lnTo>
                <a:lnTo>
                  <a:pt x="356" y="792"/>
                </a:lnTo>
                <a:lnTo>
                  <a:pt x="362" y="763"/>
                </a:lnTo>
                <a:lnTo>
                  <a:pt x="401" y="747"/>
                </a:lnTo>
                <a:lnTo>
                  <a:pt x="411" y="731"/>
                </a:lnTo>
                <a:lnTo>
                  <a:pt x="390" y="725"/>
                </a:lnTo>
                <a:lnTo>
                  <a:pt x="367" y="720"/>
                </a:lnTo>
                <a:lnTo>
                  <a:pt x="346" y="697"/>
                </a:lnTo>
                <a:lnTo>
                  <a:pt x="356" y="688"/>
                </a:lnTo>
                <a:lnTo>
                  <a:pt x="431" y="688"/>
                </a:lnTo>
                <a:lnTo>
                  <a:pt x="448" y="688"/>
                </a:lnTo>
                <a:lnTo>
                  <a:pt x="458" y="694"/>
                </a:lnTo>
                <a:lnTo>
                  <a:pt x="481" y="677"/>
                </a:lnTo>
                <a:lnTo>
                  <a:pt x="481" y="647"/>
                </a:lnTo>
                <a:lnTo>
                  <a:pt x="412" y="547"/>
                </a:lnTo>
                <a:lnTo>
                  <a:pt x="412" y="534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7288288" y="2867131"/>
            <a:ext cx="744413" cy="535293"/>
          </a:xfrm>
          <a:custGeom>
            <a:avLst/>
            <a:gdLst>
              <a:gd name="T0" fmla="*/ 494 w 533"/>
              <a:gd name="T1" fmla="*/ 338 h 427"/>
              <a:gd name="T2" fmla="*/ 483 w 533"/>
              <a:gd name="T3" fmla="*/ 374 h 427"/>
              <a:gd name="T4" fmla="*/ 468 w 533"/>
              <a:gd name="T5" fmla="*/ 394 h 427"/>
              <a:gd name="T6" fmla="*/ 441 w 533"/>
              <a:gd name="T7" fmla="*/ 426 h 427"/>
              <a:gd name="T8" fmla="*/ 398 w 533"/>
              <a:gd name="T9" fmla="*/ 418 h 427"/>
              <a:gd name="T10" fmla="*/ 365 w 533"/>
              <a:gd name="T11" fmla="*/ 399 h 427"/>
              <a:gd name="T12" fmla="*/ 343 w 533"/>
              <a:gd name="T13" fmla="*/ 409 h 427"/>
              <a:gd name="T14" fmla="*/ 272 w 533"/>
              <a:gd name="T15" fmla="*/ 400 h 427"/>
              <a:gd name="T16" fmla="*/ 270 w 533"/>
              <a:gd name="T17" fmla="*/ 373 h 427"/>
              <a:gd name="T18" fmla="*/ 232 w 533"/>
              <a:gd name="T19" fmla="*/ 347 h 427"/>
              <a:gd name="T20" fmla="*/ 222 w 533"/>
              <a:gd name="T21" fmla="*/ 324 h 427"/>
              <a:gd name="T22" fmla="*/ 237 w 533"/>
              <a:gd name="T23" fmla="*/ 306 h 427"/>
              <a:gd name="T24" fmla="*/ 237 w 533"/>
              <a:gd name="T25" fmla="*/ 292 h 427"/>
              <a:gd name="T26" fmla="*/ 237 w 533"/>
              <a:gd name="T27" fmla="*/ 274 h 427"/>
              <a:gd name="T28" fmla="*/ 282 w 533"/>
              <a:gd name="T29" fmla="*/ 267 h 427"/>
              <a:gd name="T30" fmla="*/ 284 w 533"/>
              <a:gd name="T31" fmla="*/ 249 h 427"/>
              <a:gd name="T32" fmla="*/ 270 w 533"/>
              <a:gd name="T33" fmla="*/ 229 h 427"/>
              <a:gd name="T34" fmla="*/ 244 w 533"/>
              <a:gd name="T35" fmla="*/ 227 h 427"/>
              <a:gd name="T36" fmla="*/ 232 w 533"/>
              <a:gd name="T37" fmla="*/ 251 h 427"/>
              <a:gd name="T38" fmla="*/ 196 w 533"/>
              <a:gd name="T39" fmla="*/ 245 h 427"/>
              <a:gd name="T40" fmla="*/ 186 w 533"/>
              <a:gd name="T41" fmla="*/ 225 h 427"/>
              <a:gd name="T42" fmla="*/ 162 w 533"/>
              <a:gd name="T43" fmla="*/ 213 h 427"/>
              <a:gd name="T44" fmla="*/ 169 w 533"/>
              <a:gd name="T45" fmla="*/ 158 h 427"/>
              <a:gd name="T46" fmla="*/ 164 w 533"/>
              <a:gd name="T47" fmla="*/ 152 h 427"/>
              <a:gd name="T48" fmla="*/ 139 w 533"/>
              <a:gd name="T49" fmla="*/ 154 h 427"/>
              <a:gd name="T50" fmla="*/ 123 w 533"/>
              <a:gd name="T51" fmla="*/ 139 h 427"/>
              <a:gd name="T52" fmla="*/ 78 w 533"/>
              <a:gd name="T53" fmla="*/ 127 h 427"/>
              <a:gd name="T54" fmla="*/ 54 w 533"/>
              <a:gd name="T55" fmla="*/ 103 h 427"/>
              <a:gd name="T56" fmla="*/ 0 w 533"/>
              <a:gd name="T57" fmla="*/ 80 h 427"/>
              <a:gd name="T58" fmla="*/ 4 w 533"/>
              <a:gd name="T59" fmla="*/ 56 h 427"/>
              <a:gd name="T60" fmla="*/ 27 w 533"/>
              <a:gd name="T61" fmla="*/ 49 h 427"/>
              <a:gd name="T62" fmla="*/ 66 w 533"/>
              <a:gd name="T63" fmla="*/ 80 h 427"/>
              <a:gd name="T64" fmla="*/ 78 w 533"/>
              <a:gd name="T65" fmla="*/ 80 h 427"/>
              <a:gd name="T66" fmla="*/ 116 w 533"/>
              <a:gd name="T67" fmla="*/ 78 h 427"/>
              <a:gd name="T68" fmla="*/ 136 w 533"/>
              <a:gd name="T69" fmla="*/ 61 h 427"/>
              <a:gd name="T70" fmla="*/ 166 w 533"/>
              <a:gd name="T71" fmla="*/ 85 h 427"/>
              <a:gd name="T72" fmla="*/ 180 w 533"/>
              <a:gd name="T73" fmla="*/ 63 h 427"/>
              <a:gd name="T74" fmla="*/ 181 w 533"/>
              <a:gd name="T75" fmla="*/ 51 h 427"/>
              <a:gd name="T76" fmla="*/ 206 w 533"/>
              <a:gd name="T77" fmla="*/ 36 h 427"/>
              <a:gd name="T78" fmla="*/ 214 w 533"/>
              <a:gd name="T79" fmla="*/ 4 h 427"/>
              <a:gd name="T80" fmla="*/ 237 w 533"/>
              <a:gd name="T81" fmla="*/ 0 h 427"/>
              <a:gd name="T82" fmla="*/ 300 w 533"/>
              <a:gd name="T83" fmla="*/ 44 h 427"/>
              <a:gd name="T84" fmla="*/ 343 w 533"/>
              <a:gd name="T85" fmla="*/ 61 h 427"/>
              <a:gd name="T86" fmla="*/ 427 w 533"/>
              <a:gd name="T87" fmla="*/ 200 h 427"/>
              <a:gd name="T88" fmla="*/ 422 w 533"/>
              <a:gd name="T89" fmla="*/ 213 h 427"/>
              <a:gd name="T90" fmla="*/ 479 w 533"/>
              <a:gd name="T91" fmla="*/ 240 h 427"/>
              <a:gd name="T92" fmla="*/ 494 w 533"/>
              <a:gd name="T93" fmla="*/ 264 h 427"/>
              <a:gd name="T94" fmla="*/ 519 w 533"/>
              <a:gd name="T95" fmla="*/ 276 h 427"/>
              <a:gd name="T96" fmla="*/ 532 w 533"/>
              <a:gd name="T97" fmla="*/ 302 h 427"/>
              <a:gd name="T98" fmla="*/ 515 w 533"/>
              <a:gd name="T99" fmla="*/ 308 h 427"/>
              <a:gd name="T100" fmla="*/ 487 w 533"/>
              <a:gd name="T101" fmla="*/ 298 h 427"/>
              <a:gd name="T102" fmla="*/ 446 w 533"/>
              <a:gd name="T103" fmla="*/ 298 h 427"/>
              <a:gd name="T104" fmla="*/ 409 w 533"/>
              <a:gd name="T105" fmla="*/ 286 h 427"/>
              <a:gd name="T106" fmla="*/ 398 w 533"/>
              <a:gd name="T107" fmla="*/ 298 h 427"/>
              <a:gd name="T108" fmla="*/ 429 w 533"/>
              <a:gd name="T109" fmla="*/ 308 h 427"/>
              <a:gd name="T110" fmla="*/ 463 w 533"/>
              <a:gd name="T111" fmla="*/ 323 h 427"/>
              <a:gd name="T112" fmla="*/ 494 w 533"/>
              <a:gd name="T113" fmla="*/ 338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3" h="427">
                <a:moveTo>
                  <a:pt x="494" y="338"/>
                </a:moveTo>
                <a:lnTo>
                  <a:pt x="483" y="374"/>
                </a:lnTo>
                <a:lnTo>
                  <a:pt x="468" y="394"/>
                </a:lnTo>
                <a:lnTo>
                  <a:pt x="441" y="426"/>
                </a:lnTo>
                <a:lnTo>
                  <a:pt x="398" y="418"/>
                </a:lnTo>
                <a:lnTo>
                  <a:pt x="365" y="399"/>
                </a:lnTo>
                <a:lnTo>
                  <a:pt x="343" y="409"/>
                </a:lnTo>
                <a:lnTo>
                  <a:pt x="272" y="400"/>
                </a:lnTo>
                <a:lnTo>
                  <a:pt x="270" y="373"/>
                </a:lnTo>
                <a:lnTo>
                  <a:pt x="232" y="347"/>
                </a:lnTo>
                <a:lnTo>
                  <a:pt x="222" y="324"/>
                </a:lnTo>
                <a:lnTo>
                  <a:pt x="237" y="306"/>
                </a:lnTo>
                <a:lnTo>
                  <a:pt x="237" y="292"/>
                </a:lnTo>
                <a:lnTo>
                  <a:pt x="237" y="274"/>
                </a:lnTo>
                <a:lnTo>
                  <a:pt x="282" y="267"/>
                </a:lnTo>
                <a:lnTo>
                  <a:pt x="284" y="249"/>
                </a:lnTo>
                <a:lnTo>
                  <a:pt x="270" y="229"/>
                </a:lnTo>
                <a:lnTo>
                  <a:pt x="244" y="227"/>
                </a:lnTo>
                <a:lnTo>
                  <a:pt x="232" y="251"/>
                </a:lnTo>
                <a:lnTo>
                  <a:pt x="196" y="245"/>
                </a:lnTo>
                <a:lnTo>
                  <a:pt x="186" y="225"/>
                </a:lnTo>
                <a:lnTo>
                  <a:pt x="162" y="213"/>
                </a:lnTo>
                <a:lnTo>
                  <a:pt x="169" y="158"/>
                </a:lnTo>
                <a:lnTo>
                  <a:pt x="164" y="152"/>
                </a:lnTo>
                <a:lnTo>
                  <a:pt x="139" y="154"/>
                </a:lnTo>
                <a:lnTo>
                  <a:pt x="123" y="139"/>
                </a:lnTo>
                <a:lnTo>
                  <a:pt x="78" y="127"/>
                </a:lnTo>
                <a:lnTo>
                  <a:pt x="54" y="103"/>
                </a:lnTo>
                <a:lnTo>
                  <a:pt x="0" y="80"/>
                </a:lnTo>
                <a:lnTo>
                  <a:pt x="4" y="56"/>
                </a:lnTo>
                <a:lnTo>
                  <a:pt x="27" y="49"/>
                </a:lnTo>
                <a:lnTo>
                  <a:pt x="66" y="80"/>
                </a:lnTo>
                <a:lnTo>
                  <a:pt x="78" y="80"/>
                </a:lnTo>
                <a:lnTo>
                  <a:pt x="116" y="78"/>
                </a:lnTo>
                <a:lnTo>
                  <a:pt x="136" y="61"/>
                </a:lnTo>
                <a:lnTo>
                  <a:pt x="166" y="85"/>
                </a:lnTo>
                <a:lnTo>
                  <a:pt x="180" y="63"/>
                </a:lnTo>
                <a:lnTo>
                  <a:pt x="181" y="51"/>
                </a:lnTo>
                <a:lnTo>
                  <a:pt x="206" y="36"/>
                </a:lnTo>
                <a:lnTo>
                  <a:pt x="214" y="4"/>
                </a:lnTo>
                <a:lnTo>
                  <a:pt x="237" y="0"/>
                </a:lnTo>
                <a:lnTo>
                  <a:pt x="300" y="44"/>
                </a:lnTo>
                <a:lnTo>
                  <a:pt x="343" y="61"/>
                </a:lnTo>
                <a:lnTo>
                  <a:pt x="427" y="200"/>
                </a:lnTo>
                <a:lnTo>
                  <a:pt x="422" y="213"/>
                </a:lnTo>
                <a:lnTo>
                  <a:pt x="479" y="240"/>
                </a:lnTo>
                <a:lnTo>
                  <a:pt x="494" y="264"/>
                </a:lnTo>
                <a:lnTo>
                  <a:pt x="519" y="276"/>
                </a:lnTo>
                <a:lnTo>
                  <a:pt x="532" y="302"/>
                </a:lnTo>
                <a:lnTo>
                  <a:pt x="515" y="308"/>
                </a:lnTo>
                <a:lnTo>
                  <a:pt x="487" y="298"/>
                </a:lnTo>
                <a:lnTo>
                  <a:pt x="446" y="298"/>
                </a:lnTo>
                <a:lnTo>
                  <a:pt x="409" y="286"/>
                </a:lnTo>
                <a:lnTo>
                  <a:pt x="398" y="298"/>
                </a:lnTo>
                <a:lnTo>
                  <a:pt x="429" y="308"/>
                </a:lnTo>
                <a:lnTo>
                  <a:pt x="463" y="323"/>
                </a:lnTo>
                <a:lnTo>
                  <a:pt x="494" y="338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949764" y="3299482"/>
            <a:ext cx="105189" cy="101069"/>
          </a:xfrm>
          <a:custGeom>
            <a:avLst/>
            <a:gdLst>
              <a:gd name="T0" fmla="*/ 32 w 76"/>
              <a:gd name="T1" fmla="*/ 79 h 80"/>
              <a:gd name="T2" fmla="*/ 0 w 76"/>
              <a:gd name="T3" fmla="*/ 52 h 80"/>
              <a:gd name="T4" fmla="*/ 14 w 76"/>
              <a:gd name="T5" fmla="*/ 33 h 80"/>
              <a:gd name="T6" fmla="*/ 25 w 76"/>
              <a:gd name="T7" fmla="*/ 0 h 80"/>
              <a:gd name="T8" fmla="*/ 58 w 76"/>
              <a:gd name="T9" fmla="*/ 13 h 80"/>
              <a:gd name="T10" fmla="*/ 75 w 76"/>
              <a:gd name="T11" fmla="*/ 35 h 80"/>
              <a:gd name="T12" fmla="*/ 64 w 76"/>
              <a:gd name="T13" fmla="*/ 52 h 80"/>
              <a:gd name="T14" fmla="*/ 32 w 76"/>
              <a:gd name="T15" fmla="*/ 7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0">
                <a:moveTo>
                  <a:pt x="32" y="79"/>
                </a:moveTo>
                <a:lnTo>
                  <a:pt x="0" y="52"/>
                </a:lnTo>
                <a:lnTo>
                  <a:pt x="14" y="33"/>
                </a:lnTo>
                <a:lnTo>
                  <a:pt x="25" y="0"/>
                </a:lnTo>
                <a:lnTo>
                  <a:pt x="58" y="13"/>
                </a:lnTo>
                <a:lnTo>
                  <a:pt x="75" y="35"/>
                </a:lnTo>
                <a:lnTo>
                  <a:pt x="64" y="52"/>
                </a:lnTo>
                <a:lnTo>
                  <a:pt x="32" y="79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413705" y="3795471"/>
            <a:ext cx="574493" cy="649463"/>
          </a:xfrm>
          <a:custGeom>
            <a:avLst/>
            <a:gdLst>
              <a:gd name="T0" fmla="*/ 0 w 410"/>
              <a:gd name="T1" fmla="*/ 393 h 515"/>
              <a:gd name="T2" fmla="*/ 15 w 410"/>
              <a:gd name="T3" fmla="*/ 305 h 515"/>
              <a:gd name="T4" fmla="*/ 30 w 410"/>
              <a:gd name="T5" fmla="*/ 284 h 515"/>
              <a:gd name="T6" fmla="*/ 36 w 410"/>
              <a:gd name="T7" fmla="*/ 259 h 515"/>
              <a:gd name="T8" fmla="*/ 52 w 410"/>
              <a:gd name="T9" fmla="*/ 222 h 515"/>
              <a:gd name="T10" fmla="*/ 43 w 410"/>
              <a:gd name="T11" fmla="*/ 208 h 515"/>
              <a:gd name="T12" fmla="*/ 45 w 410"/>
              <a:gd name="T13" fmla="*/ 176 h 515"/>
              <a:gd name="T14" fmla="*/ 87 w 410"/>
              <a:gd name="T15" fmla="*/ 128 h 515"/>
              <a:gd name="T16" fmla="*/ 86 w 410"/>
              <a:gd name="T17" fmla="*/ 97 h 515"/>
              <a:gd name="T18" fmla="*/ 111 w 410"/>
              <a:gd name="T19" fmla="*/ 50 h 515"/>
              <a:gd name="T20" fmla="*/ 139 w 410"/>
              <a:gd name="T21" fmla="*/ 58 h 515"/>
              <a:gd name="T22" fmla="*/ 192 w 410"/>
              <a:gd name="T23" fmla="*/ 19 h 515"/>
              <a:gd name="T24" fmla="*/ 202 w 410"/>
              <a:gd name="T25" fmla="*/ 0 h 515"/>
              <a:gd name="T26" fmla="*/ 235 w 410"/>
              <a:gd name="T27" fmla="*/ 4 h 515"/>
              <a:gd name="T28" fmla="*/ 251 w 410"/>
              <a:gd name="T29" fmla="*/ 48 h 515"/>
              <a:gd name="T30" fmla="*/ 265 w 410"/>
              <a:gd name="T31" fmla="*/ 78 h 515"/>
              <a:gd name="T32" fmla="*/ 300 w 410"/>
              <a:gd name="T33" fmla="*/ 78 h 515"/>
              <a:gd name="T34" fmla="*/ 319 w 410"/>
              <a:gd name="T35" fmla="*/ 50 h 515"/>
              <a:gd name="T36" fmla="*/ 352 w 410"/>
              <a:gd name="T37" fmla="*/ 82 h 515"/>
              <a:gd name="T38" fmla="*/ 409 w 410"/>
              <a:gd name="T39" fmla="*/ 63 h 515"/>
              <a:gd name="T40" fmla="*/ 374 w 410"/>
              <a:gd name="T41" fmla="*/ 145 h 515"/>
              <a:gd name="T42" fmla="*/ 352 w 410"/>
              <a:gd name="T43" fmla="*/ 135 h 515"/>
              <a:gd name="T44" fmla="*/ 340 w 410"/>
              <a:gd name="T45" fmla="*/ 144 h 515"/>
              <a:gd name="T46" fmla="*/ 338 w 410"/>
              <a:gd name="T47" fmla="*/ 150 h 515"/>
              <a:gd name="T48" fmla="*/ 357 w 410"/>
              <a:gd name="T49" fmla="*/ 172 h 515"/>
              <a:gd name="T50" fmla="*/ 352 w 410"/>
              <a:gd name="T51" fmla="*/ 249 h 515"/>
              <a:gd name="T52" fmla="*/ 357 w 410"/>
              <a:gd name="T53" fmla="*/ 273 h 515"/>
              <a:gd name="T54" fmla="*/ 352 w 410"/>
              <a:gd name="T55" fmla="*/ 281 h 515"/>
              <a:gd name="T56" fmla="*/ 327 w 410"/>
              <a:gd name="T57" fmla="*/ 276 h 515"/>
              <a:gd name="T58" fmla="*/ 315 w 410"/>
              <a:gd name="T59" fmla="*/ 290 h 515"/>
              <a:gd name="T60" fmla="*/ 324 w 410"/>
              <a:gd name="T61" fmla="*/ 311 h 515"/>
              <a:gd name="T62" fmla="*/ 295 w 410"/>
              <a:gd name="T63" fmla="*/ 337 h 515"/>
              <a:gd name="T64" fmla="*/ 303 w 410"/>
              <a:gd name="T65" fmla="*/ 347 h 515"/>
              <a:gd name="T66" fmla="*/ 275 w 410"/>
              <a:gd name="T67" fmla="*/ 362 h 515"/>
              <a:gd name="T68" fmla="*/ 279 w 410"/>
              <a:gd name="T69" fmla="*/ 381 h 515"/>
              <a:gd name="T70" fmla="*/ 270 w 410"/>
              <a:gd name="T71" fmla="*/ 391 h 515"/>
              <a:gd name="T72" fmla="*/ 235 w 410"/>
              <a:gd name="T73" fmla="*/ 391 h 515"/>
              <a:gd name="T74" fmla="*/ 215 w 410"/>
              <a:gd name="T75" fmla="*/ 408 h 515"/>
              <a:gd name="T76" fmla="*/ 212 w 410"/>
              <a:gd name="T77" fmla="*/ 415 h 515"/>
              <a:gd name="T78" fmla="*/ 229 w 410"/>
              <a:gd name="T79" fmla="*/ 427 h 515"/>
              <a:gd name="T80" fmla="*/ 210 w 410"/>
              <a:gd name="T81" fmla="*/ 457 h 515"/>
              <a:gd name="T82" fmla="*/ 185 w 410"/>
              <a:gd name="T83" fmla="*/ 489 h 515"/>
              <a:gd name="T84" fmla="*/ 173 w 410"/>
              <a:gd name="T85" fmla="*/ 485 h 515"/>
              <a:gd name="T86" fmla="*/ 149 w 410"/>
              <a:gd name="T87" fmla="*/ 514 h 515"/>
              <a:gd name="T88" fmla="*/ 119 w 410"/>
              <a:gd name="T89" fmla="*/ 450 h 515"/>
              <a:gd name="T90" fmla="*/ 92 w 410"/>
              <a:gd name="T91" fmla="*/ 415 h 515"/>
              <a:gd name="T92" fmla="*/ 75 w 410"/>
              <a:gd name="T93" fmla="*/ 417 h 515"/>
              <a:gd name="T94" fmla="*/ 63 w 410"/>
              <a:gd name="T95" fmla="*/ 408 h 515"/>
              <a:gd name="T96" fmla="*/ 0 w 410"/>
              <a:gd name="T97" fmla="*/ 393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" h="515">
                <a:moveTo>
                  <a:pt x="0" y="393"/>
                </a:moveTo>
                <a:lnTo>
                  <a:pt x="15" y="305"/>
                </a:lnTo>
                <a:lnTo>
                  <a:pt x="30" y="284"/>
                </a:lnTo>
                <a:lnTo>
                  <a:pt x="36" y="259"/>
                </a:lnTo>
                <a:lnTo>
                  <a:pt x="52" y="222"/>
                </a:lnTo>
                <a:lnTo>
                  <a:pt x="43" y="208"/>
                </a:lnTo>
                <a:lnTo>
                  <a:pt x="45" y="176"/>
                </a:lnTo>
                <a:lnTo>
                  <a:pt x="87" y="128"/>
                </a:lnTo>
                <a:lnTo>
                  <a:pt x="86" y="97"/>
                </a:lnTo>
                <a:lnTo>
                  <a:pt x="111" y="50"/>
                </a:lnTo>
                <a:lnTo>
                  <a:pt x="139" y="58"/>
                </a:lnTo>
                <a:lnTo>
                  <a:pt x="192" y="19"/>
                </a:lnTo>
                <a:lnTo>
                  <a:pt x="202" y="0"/>
                </a:lnTo>
                <a:lnTo>
                  <a:pt x="235" y="4"/>
                </a:lnTo>
                <a:lnTo>
                  <a:pt x="251" y="48"/>
                </a:lnTo>
                <a:lnTo>
                  <a:pt x="265" y="78"/>
                </a:lnTo>
                <a:lnTo>
                  <a:pt x="300" y="78"/>
                </a:lnTo>
                <a:lnTo>
                  <a:pt x="319" y="50"/>
                </a:lnTo>
                <a:lnTo>
                  <a:pt x="352" y="82"/>
                </a:lnTo>
                <a:lnTo>
                  <a:pt x="409" y="63"/>
                </a:lnTo>
                <a:lnTo>
                  <a:pt x="374" y="145"/>
                </a:lnTo>
                <a:lnTo>
                  <a:pt x="352" y="135"/>
                </a:lnTo>
                <a:lnTo>
                  <a:pt x="340" y="144"/>
                </a:lnTo>
                <a:lnTo>
                  <a:pt x="338" y="150"/>
                </a:lnTo>
                <a:lnTo>
                  <a:pt x="357" y="172"/>
                </a:lnTo>
                <a:lnTo>
                  <a:pt x="352" y="249"/>
                </a:lnTo>
                <a:lnTo>
                  <a:pt x="357" y="273"/>
                </a:lnTo>
                <a:lnTo>
                  <a:pt x="352" y="281"/>
                </a:lnTo>
                <a:lnTo>
                  <a:pt x="327" y="276"/>
                </a:lnTo>
                <a:lnTo>
                  <a:pt x="315" y="290"/>
                </a:lnTo>
                <a:lnTo>
                  <a:pt x="324" y="311"/>
                </a:lnTo>
                <a:lnTo>
                  <a:pt x="295" y="337"/>
                </a:lnTo>
                <a:lnTo>
                  <a:pt x="303" y="347"/>
                </a:lnTo>
                <a:lnTo>
                  <a:pt x="275" y="362"/>
                </a:lnTo>
                <a:lnTo>
                  <a:pt x="279" y="381"/>
                </a:lnTo>
                <a:lnTo>
                  <a:pt x="270" y="391"/>
                </a:lnTo>
                <a:lnTo>
                  <a:pt x="235" y="391"/>
                </a:lnTo>
                <a:lnTo>
                  <a:pt x="215" y="408"/>
                </a:lnTo>
                <a:lnTo>
                  <a:pt x="212" y="415"/>
                </a:lnTo>
                <a:lnTo>
                  <a:pt x="229" y="427"/>
                </a:lnTo>
                <a:lnTo>
                  <a:pt x="210" y="457"/>
                </a:lnTo>
                <a:lnTo>
                  <a:pt x="185" y="489"/>
                </a:lnTo>
                <a:lnTo>
                  <a:pt x="173" y="485"/>
                </a:lnTo>
                <a:lnTo>
                  <a:pt x="149" y="514"/>
                </a:lnTo>
                <a:lnTo>
                  <a:pt x="119" y="450"/>
                </a:lnTo>
                <a:lnTo>
                  <a:pt x="92" y="415"/>
                </a:lnTo>
                <a:lnTo>
                  <a:pt x="75" y="417"/>
                </a:lnTo>
                <a:lnTo>
                  <a:pt x="63" y="408"/>
                </a:lnTo>
                <a:lnTo>
                  <a:pt x="0" y="39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8046862" y="4205363"/>
            <a:ext cx="214423" cy="393047"/>
          </a:xfrm>
          <a:custGeom>
            <a:avLst/>
            <a:gdLst>
              <a:gd name="T0" fmla="*/ 0 w 152"/>
              <a:gd name="T1" fmla="*/ 151 h 313"/>
              <a:gd name="T2" fmla="*/ 0 w 152"/>
              <a:gd name="T3" fmla="*/ 200 h 313"/>
              <a:gd name="T4" fmla="*/ 10 w 152"/>
              <a:gd name="T5" fmla="*/ 252 h 313"/>
              <a:gd name="T6" fmla="*/ 40 w 152"/>
              <a:gd name="T7" fmla="*/ 271 h 313"/>
              <a:gd name="T8" fmla="*/ 59 w 152"/>
              <a:gd name="T9" fmla="*/ 312 h 313"/>
              <a:gd name="T10" fmla="*/ 70 w 152"/>
              <a:gd name="T11" fmla="*/ 252 h 313"/>
              <a:gd name="T12" fmla="*/ 99 w 152"/>
              <a:gd name="T13" fmla="*/ 217 h 313"/>
              <a:gd name="T14" fmla="*/ 151 w 152"/>
              <a:gd name="T15" fmla="*/ 65 h 313"/>
              <a:gd name="T16" fmla="*/ 151 w 152"/>
              <a:gd name="T17" fmla="*/ 16 h 313"/>
              <a:gd name="T18" fmla="*/ 124 w 152"/>
              <a:gd name="T19" fmla="*/ 0 h 313"/>
              <a:gd name="T20" fmla="*/ 75 w 152"/>
              <a:gd name="T21" fmla="*/ 21 h 313"/>
              <a:gd name="T22" fmla="*/ 0 w 152"/>
              <a:gd name="T23" fmla="*/ 151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2" h="313">
                <a:moveTo>
                  <a:pt x="0" y="151"/>
                </a:moveTo>
                <a:lnTo>
                  <a:pt x="0" y="200"/>
                </a:lnTo>
                <a:lnTo>
                  <a:pt x="10" y="252"/>
                </a:lnTo>
                <a:lnTo>
                  <a:pt x="40" y="271"/>
                </a:lnTo>
                <a:lnTo>
                  <a:pt x="59" y="312"/>
                </a:lnTo>
                <a:lnTo>
                  <a:pt x="70" y="252"/>
                </a:lnTo>
                <a:lnTo>
                  <a:pt x="99" y="217"/>
                </a:lnTo>
                <a:lnTo>
                  <a:pt x="151" y="65"/>
                </a:lnTo>
                <a:lnTo>
                  <a:pt x="151" y="16"/>
                </a:lnTo>
                <a:lnTo>
                  <a:pt x="124" y="0"/>
                </a:lnTo>
                <a:lnTo>
                  <a:pt x="75" y="21"/>
                </a:lnTo>
                <a:lnTo>
                  <a:pt x="0" y="151"/>
                </a:lnTo>
              </a:path>
            </a:pathLst>
          </a:custGeom>
          <a:solidFill>
            <a:schemeClr val="bg2">
              <a:lumMod val="9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7081956" y="2455367"/>
            <a:ext cx="881968" cy="527806"/>
          </a:xfrm>
          <a:custGeom>
            <a:avLst/>
            <a:gdLst>
              <a:gd name="T0" fmla="*/ 139 w 629"/>
              <a:gd name="T1" fmla="*/ 403 h 418"/>
              <a:gd name="T2" fmla="*/ 144 w 629"/>
              <a:gd name="T3" fmla="*/ 380 h 418"/>
              <a:gd name="T4" fmla="*/ 166 w 629"/>
              <a:gd name="T5" fmla="*/ 373 h 418"/>
              <a:gd name="T6" fmla="*/ 206 w 629"/>
              <a:gd name="T7" fmla="*/ 403 h 418"/>
              <a:gd name="T8" fmla="*/ 219 w 629"/>
              <a:gd name="T9" fmla="*/ 403 h 418"/>
              <a:gd name="T10" fmla="*/ 258 w 629"/>
              <a:gd name="T11" fmla="*/ 401 h 418"/>
              <a:gd name="T12" fmla="*/ 279 w 629"/>
              <a:gd name="T13" fmla="*/ 384 h 418"/>
              <a:gd name="T14" fmla="*/ 310 w 629"/>
              <a:gd name="T15" fmla="*/ 408 h 418"/>
              <a:gd name="T16" fmla="*/ 323 w 629"/>
              <a:gd name="T17" fmla="*/ 386 h 418"/>
              <a:gd name="T18" fmla="*/ 325 w 629"/>
              <a:gd name="T19" fmla="*/ 376 h 418"/>
              <a:gd name="T20" fmla="*/ 350 w 629"/>
              <a:gd name="T21" fmla="*/ 360 h 418"/>
              <a:gd name="T22" fmla="*/ 359 w 629"/>
              <a:gd name="T23" fmla="*/ 327 h 418"/>
              <a:gd name="T24" fmla="*/ 382 w 629"/>
              <a:gd name="T25" fmla="*/ 322 h 418"/>
              <a:gd name="T26" fmla="*/ 454 w 629"/>
              <a:gd name="T27" fmla="*/ 208 h 418"/>
              <a:gd name="T28" fmla="*/ 440 w 629"/>
              <a:gd name="T29" fmla="*/ 190 h 418"/>
              <a:gd name="T30" fmla="*/ 454 w 629"/>
              <a:gd name="T31" fmla="*/ 178 h 418"/>
              <a:gd name="T32" fmla="*/ 470 w 629"/>
              <a:gd name="T33" fmla="*/ 183 h 418"/>
              <a:gd name="T34" fmla="*/ 491 w 629"/>
              <a:gd name="T35" fmla="*/ 172 h 418"/>
              <a:gd name="T36" fmla="*/ 503 w 629"/>
              <a:gd name="T37" fmla="*/ 144 h 418"/>
              <a:gd name="T38" fmla="*/ 560 w 629"/>
              <a:gd name="T39" fmla="*/ 94 h 418"/>
              <a:gd name="T40" fmla="*/ 604 w 629"/>
              <a:gd name="T41" fmla="*/ 78 h 418"/>
              <a:gd name="T42" fmla="*/ 628 w 629"/>
              <a:gd name="T43" fmla="*/ 59 h 418"/>
              <a:gd name="T44" fmla="*/ 621 w 629"/>
              <a:gd name="T45" fmla="*/ 18 h 418"/>
              <a:gd name="T46" fmla="*/ 592 w 629"/>
              <a:gd name="T47" fmla="*/ 15 h 418"/>
              <a:gd name="T48" fmla="*/ 522 w 629"/>
              <a:gd name="T49" fmla="*/ 22 h 418"/>
              <a:gd name="T50" fmla="*/ 476 w 629"/>
              <a:gd name="T51" fmla="*/ 0 h 418"/>
              <a:gd name="T52" fmla="*/ 449 w 629"/>
              <a:gd name="T53" fmla="*/ 4 h 418"/>
              <a:gd name="T54" fmla="*/ 378 w 629"/>
              <a:gd name="T55" fmla="*/ 94 h 418"/>
              <a:gd name="T56" fmla="*/ 359 w 629"/>
              <a:gd name="T57" fmla="*/ 104 h 418"/>
              <a:gd name="T58" fmla="*/ 312 w 629"/>
              <a:gd name="T59" fmla="*/ 86 h 418"/>
              <a:gd name="T60" fmla="*/ 310 w 629"/>
              <a:gd name="T61" fmla="*/ 63 h 418"/>
              <a:gd name="T62" fmla="*/ 300 w 629"/>
              <a:gd name="T63" fmla="*/ 25 h 418"/>
              <a:gd name="T64" fmla="*/ 274 w 629"/>
              <a:gd name="T65" fmla="*/ 9 h 418"/>
              <a:gd name="T66" fmla="*/ 235 w 629"/>
              <a:gd name="T67" fmla="*/ 20 h 418"/>
              <a:gd name="T68" fmla="*/ 209 w 629"/>
              <a:gd name="T69" fmla="*/ 2 h 418"/>
              <a:gd name="T70" fmla="*/ 171 w 629"/>
              <a:gd name="T71" fmla="*/ 49 h 418"/>
              <a:gd name="T72" fmla="*/ 131 w 629"/>
              <a:gd name="T73" fmla="*/ 59 h 418"/>
              <a:gd name="T74" fmla="*/ 75 w 629"/>
              <a:gd name="T75" fmla="*/ 107 h 418"/>
              <a:gd name="T76" fmla="*/ 16 w 629"/>
              <a:gd name="T77" fmla="*/ 216 h 418"/>
              <a:gd name="T78" fmla="*/ 32 w 629"/>
              <a:gd name="T79" fmla="*/ 244 h 418"/>
              <a:gd name="T80" fmla="*/ 28 w 629"/>
              <a:gd name="T81" fmla="*/ 256 h 418"/>
              <a:gd name="T82" fmla="*/ 28 w 629"/>
              <a:gd name="T83" fmla="*/ 269 h 418"/>
              <a:gd name="T84" fmla="*/ 36 w 629"/>
              <a:gd name="T85" fmla="*/ 280 h 418"/>
              <a:gd name="T86" fmla="*/ 55 w 629"/>
              <a:gd name="T87" fmla="*/ 269 h 418"/>
              <a:gd name="T88" fmla="*/ 88 w 629"/>
              <a:gd name="T89" fmla="*/ 261 h 418"/>
              <a:gd name="T90" fmla="*/ 0 w 629"/>
              <a:gd name="T91" fmla="*/ 355 h 418"/>
              <a:gd name="T92" fmla="*/ 0 w 629"/>
              <a:gd name="T93" fmla="*/ 380 h 418"/>
              <a:gd name="T94" fmla="*/ 18 w 629"/>
              <a:gd name="T95" fmla="*/ 384 h 418"/>
              <a:gd name="T96" fmla="*/ 59 w 629"/>
              <a:gd name="T97" fmla="*/ 417 h 418"/>
              <a:gd name="T98" fmla="*/ 121 w 629"/>
              <a:gd name="T99" fmla="*/ 408 h 418"/>
              <a:gd name="T100" fmla="*/ 139 w 629"/>
              <a:gd name="T101" fmla="*/ 40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9" h="418">
                <a:moveTo>
                  <a:pt x="139" y="403"/>
                </a:moveTo>
                <a:lnTo>
                  <a:pt x="144" y="380"/>
                </a:lnTo>
                <a:lnTo>
                  <a:pt x="166" y="373"/>
                </a:lnTo>
                <a:lnTo>
                  <a:pt x="206" y="403"/>
                </a:lnTo>
                <a:lnTo>
                  <a:pt x="219" y="403"/>
                </a:lnTo>
                <a:lnTo>
                  <a:pt x="258" y="401"/>
                </a:lnTo>
                <a:lnTo>
                  <a:pt x="279" y="384"/>
                </a:lnTo>
                <a:lnTo>
                  <a:pt x="310" y="408"/>
                </a:lnTo>
                <a:lnTo>
                  <a:pt x="323" y="386"/>
                </a:lnTo>
                <a:lnTo>
                  <a:pt x="325" y="376"/>
                </a:lnTo>
                <a:lnTo>
                  <a:pt x="350" y="360"/>
                </a:lnTo>
                <a:lnTo>
                  <a:pt x="359" y="327"/>
                </a:lnTo>
                <a:lnTo>
                  <a:pt x="382" y="322"/>
                </a:lnTo>
                <a:lnTo>
                  <a:pt x="454" y="208"/>
                </a:lnTo>
                <a:lnTo>
                  <a:pt x="440" y="190"/>
                </a:lnTo>
                <a:lnTo>
                  <a:pt x="454" y="178"/>
                </a:lnTo>
                <a:lnTo>
                  <a:pt x="470" y="183"/>
                </a:lnTo>
                <a:lnTo>
                  <a:pt x="491" y="172"/>
                </a:lnTo>
                <a:lnTo>
                  <a:pt x="503" y="144"/>
                </a:lnTo>
                <a:lnTo>
                  <a:pt x="560" y="94"/>
                </a:lnTo>
                <a:lnTo>
                  <a:pt x="604" y="78"/>
                </a:lnTo>
                <a:lnTo>
                  <a:pt x="628" y="59"/>
                </a:lnTo>
                <a:lnTo>
                  <a:pt x="621" y="18"/>
                </a:lnTo>
                <a:lnTo>
                  <a:pt x="592" y="15"/>
                </a:lnTo>
                <a:lnTo>
                  <a:pt x="522" y="22"/>
                </a:lnTo>
                <a:lnTo>
                  <a:pt x="476" y="0"/>
                </a:lnTo>
                <a:lnTo>
                  <a:pt x="449" y="4"/>
                </a:lnTo>
                <a:lnTo>
                  <a:pt x="378" y="94"/>
                </a:lnTo>
                <a:lnTo>
                  <a:pt x="359" y="104"/>
                </a:lnTo>
                <a:lnTo>
                  <a:pt x="312" y="86"/>
                </a:lnTo>
                <a:lnTo>
                  <a:pt x="310" y="63"/>
                </a:lnTo>
                <a:lnTo>
                  <a:pt x="300" y="25"/>
                </a:lnTo>
                <a:lnTo>
                  <a:pt x="274" y="9"/>
                </a:lnTo>
                <a:lnTo>
                  <a:pt x="235" y="20"/>
                </a:lnTo>
                <a:lnTo>
                  <a:pt x="209" y="2"/>
                </a:lnTo>
                <a:lnTo>
                  <a:pt x="171" y="49"/>
                </a:lnTo>
                <a:lnTo>
                  <a:pt x="131" y="59"/>
                </a:lnTo>
                <a:lnTo>
                  <a:pt x="75" y="107"/>
                </a:lnTo>
                <a:lnTo>
                  <a:pt x="16" y="216"/>
                </a:lnTo>
                <a:lnTo>
                  <a:pt x="32" y="244"/>
                </a:lnTo>
                <a:lnTo>
                  <a:pt x="28" y="256"/>
                </a:lnTo>
                <a:lnTo>
                  <a:pt x="28" y="269"/>
                </a:lnTo>
                <a:lnTo>
                  <a:pt x="36" y="280"/>
                </a:lnTo>
                <a:lnTo>
                  <a:pt x="55" y="269"/>
                </a:lnTo>
                <a:lnTo>
                  <a:pt x="88" y="261"/>
                </a:lnTo>
                <a:lnTo>
                  <a:pt x="0" y="355"/>
                </a:lnTo>
                <a:lnTo>
                  <a:pt x="0" y="380"/>
                </a:lnTo>
                <a:lnTo>
                  <a:pt x="18" y="384"/>
                </a:lnTo>
                <a:lnTo>
                  <a:pt x="59" y="417"/>
                </a:lnTo>
                <a:lnTo>
                  <a:pt x="121" y="408"/>
                </a:lnTo>
                <a:lnTo>
                  <a:pt x="139" y="403"/>
                </a:lnTo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5848010" y="3368734"/>
            <a:ext cx="693842" cy="576469"/>
          </a:xfrm>
          <a:custGeom>
            <a:avLst/>
            <a:gdLst>
              <a:gd name="T0" fmla="*/ 87 w 353"/>
              <a:gd name="T1" fmla="*/ 307 h 330"/>
              <a:gd name="T2" fmla="*/ 117 w 353"/>
              <a:gd name="T3" fmla="*/ 285 h 330"/>
              <a:gd name="T4" fmla="*/ 156 w 353"/>
              <a:gd name="T5" fmla="*/ 253 h 330"/>
              <a:gd name="T6" fmla="*/ 215 w 353"/>
              <a:gd name="T7" fmla="*/ 261 h 330"/>
              <a:gd name="T8" fmla="*/ 219 w 353"/>
              <a:gd name="T9" fmla="*/ 285 h 330"/>
              <a:gd name="T10" fmla="*/ 296 w 353"/>
              <a:gd name="T11" fmla="*/ 316 h 330"/>
              <a:gd name="T12" fmla="*/ 255 w 353"/>
              <a:gd name="T13" fmla="*/ 208 h 330"/>
              <a:gd name="T14" fmla="*/ 236 w 353"/>
              <a:gd name="T15" fmla="*/ 169 h 330"/>
              <a:gd name="T16" fmla="*/ 239 w 353"/>
              <a:gd name="T17" fmla="*/ 136 h 330"/>
              <a:gd name="T18" fmla="*/ 294 w 353"/>
              <a:gd name="T19" fmla="*/ 129 h 330"/>
              <a:gd name="T20" fmla="*/ 336 w 353"/>
              <a:gd name="T21" fmla="*/ 102 h 330"/>
              <a:gd name="T22" fmla="*/ 353 w 353"/>
              <a:gd name="T23" fmla="*/ 91 h 330"/>
              <a:gd name="T24" fmla="*/ 344 w 353"/>
              <a:gd name="T25" fmla="*/ 52 h 330"/>
              <a:gd name="T26" fmla="*/ 302 w 353"/>
              <a:gd name="T27" fmla="*/ 24 h 330"/>
              <a:gd name="T28" fmla="*/ 260 w 353"/>
              <a:gd name="T29" fmla="*/ 15 h 330"/>
              <a:gd name="T30" fmla="*/ 215 w 353"/>
              <a:gd name="T31" fmla="*/ 0 h 330"/>
              <a:gd name="T32" fmla="*/ 221 w 353"/>
              <a:gd name="T33" fmla="*/ 31 h 330"/>
              <a:gd name="T34" fmla="*/ 222 w 353"/>
              <a:gd name="T35" fmla="*/ 48 h 330"/>
              <a:gd name="T36" fmla="*/ 204 w 353"/>
              <a:gd name="T37" fmla="*/ 66 h 330"/>
              <a:gd name="T38" fmla="*/ 195 w 353"/>
              <a:gd name="T39" fmla="*/ 94 h 330"/>
              <a:gd name="T40" fmla="*/ 183 w 353"/>
              <a:gd name="T41" fmla="*/ 115 h 330"/>
              <a:gd name="T42" fmla="*/ 153 w 353"/>
              <a:gd name="T43" fmla="*/ 117 h 330"/>
              <a:gd name="T44" fmla="*/ 150 w 353"/>
              <a:gd name="T45" fmla="*/ 138 h 330"/>
              <a:gd name="T46" fmla="*/ 132 w 353"/>
              <a:gd name="T47" fmla="*/ 172 h 330"/>
              <a:gd name="T48" fmla="*/ 107 w 353"/>
              <a:gd name="T49" fmla="*/ 178 h 330"/>
              <a:gd name="T50" fmla="*/ 101 w 353"/>
              <a:gd name="T51" fmla="*/ 153 h 330"/>
              <a:gd name="T52" fmla="*/ 69 w 353"/>
              <a:gd name="T53" fmla="*/ 168 h 330"/>
              <a:gd name="T54" fmla="*/ 44 w 353"/>
              <a:gd name="T55" fmla="*/ 147 h 330"/>
              <a:gd name="T56" fmla="*/ 26 w 353"/>
              <a:gd name="T57" fmla="*/ 163 h 330"/>
              <a:gd name="T58" fmla="*/ 24 w 353"/>
              <a:gd name="T59" fmla="*/ 193 h 330"/>
              <a:gd name="T60" fmla="*/ 6 w 353"/>
              <a:gd name="T61" fmla="*/ 208 h 330"/>
              <a:gd name="T62" fmla="*/ 11 w 353"/>
              <a:gd name="T63" fmla="*/ 229 h 330"/>
              <a:gd name="T64" fmla="*/ 30 w 353"/>
              <a:gd name="T65" fmla="*/ 243 h 330"/>
              <a:gd name="T66" fmla="*/ 39 w 353"/>
              <a:gd name="T67" fmla="*/ 268 h 330"/>
              <a:gd name="T68" fmla="*/ 63 w 353"/>
              <a:gd name="T69" fmla="*/ 273 h 330"/>
              <a:gd name="T70" fmla="*/ 77 w 353"/>
              <a:gd name="T71" fmla="*/ 29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3" h="330">
                <a:moveTo>
                  <a:pt x="72" y="310"/>
                </a:moveTo>
                <a:lnTo>
                  <a:pt x="87" y="307"/>
                </a:lnTo>
                <a:lnTo>
                  <a:pt x="95" y="318"/>
                </a:lnTo>
                <a:lnTo>
                  <a:pt x="117" y="285"/>
                </a:lnTo>
                <a:lnTo>
                  <a:pt x="144" y="286"/>
                </a:lnTo>
                <a:lnTo>
                  <a:pt x="156" y="253"/>
                </a:lnTo>
                <a:lnTo>
                  <a:pt x="182" y="267"/>
                </a:lnTo>
                <a:lnTo>
                  <a:pt x="215" y="261"/>
                </a:lnTo>
                <a:lnTo>
                  <a:pt x="221" y="274"/>
                </a:lnTo>
                <a:lnTo>
                  <a:pt x="219" y="285"/>
                </a:lnTo>
                <a:lnTo>
                  <a:pt x="269" y="330"/>
                </a:lnTo>
                <a:lnTo>
                  <a:pt x="296" y="316"/>
                </a:lnTo>
                <a:lnTo>
                  <a:pt x="293" y="256"/>
                </a:lnTo>
                <a:lnTo>
                  <a:pt x="255" y="208"/>
                </a:lnTo>
                <a:lnTo>
                  <a:pt x="233" y="198"/>
                </a:lnTo>
                <a:lnTo>
                  <a:pt x="236" y="169"/>
                </a:lnTo>
                <a:lnTo>
                  <a:pt x="221" y="150"/>
                </a:lnTo>
                <a:lnTo>
                  <a:pt x="239" y="136"/>
                </a:lnTo>
                <a:lnTo>
                  <a:pt x="272" y="133"/>
                </a:lnTo>
                <a:lnTo>
                  <a:pt x="294" y="129"/>
                </a:lnTo>
                <a:lnTo>
                  <a:pt x="320" y="109"/>
                </a:lnTo>
                <a:lnTo>
                  <a:pt x="336" y="102"/>
                </a:lnTo>
                <a:lnTo>
                  <a:pt x="345" y="109"/>
                </a:lnTo>
                <a:lnTo>
                  <a:pt x="353" y="91"/>
                </a:lnTo>
                <a:lnTo>
                  <a:pt x="344" y="63"/>
                </a:lnTo>
                <a:lnTo>
                  <a:pt x="344" y="52"/>
                </a:lnTo>
                <a:lnTo>
                  <a:pt x="321" y="27"/>
                </a:lnTo>
                <a:lnTo>
                  <a:pt x="302" y="24"/>
                </a:lnTo>
                <a:lnTo>
                  <a:pt x="275" y="30"/>
                </a:lnTo>
                <a:lnTo>
                  <a:pt x="260" y="15"/>
                </a:lnTo>
                <a:lnTo>
                  <a:pt x="231" y="3"/>
                </a:lnTo>
                <a:lnTo>
                  <a:pt x="215" y="0"/>
                </a:lnTo>
                <a:lnTo>
                  <a:pt x="215" y="10"/>
                </a:lnTo>
                <a:lnTo>
                  <a:pt x="221" y="31"/>
                </a:lnTo>
                <a:lnTo>
                  <a:pt x="231" y="33"/>
                </a:lnTo>
                <a:lnTo>
                  <a:pt x="222" y="48"/>
                </a:lnTo>
                <a:lnTo>
                  <a:pt x="206" y="54"/>
                </a:lnTo>
                <a:lnTo>
                  <a:pt x="204" y="66"/>
                </a:lnTo>
                <a:lnTo>
                  <a:pt x="195" y="82"/>
                </a:lnTo>
                <a:lnTo>
                  <a:pt x="195" y="94"/>
                </a:lnTo>
                <a:lnTo>
                  <a:pt x="191" y="106"/>
                </a:lnTo>
                <a:lnTo>
                  <a:pt x="183" y="115"/>
                </a:lnTo>
                <a:lnTo>
                  <a:pt x="173" y="106"/>
                </a:lnTo>
                <a:lnTo>
                  <a:pt x="153" y="117"/>
                </a:lnTo>
                <a:lnTo>
                  <a:pt x="156" y="129"/>
                </a:lnTo>
                <a:lnTo>
                  <a:pt x="150" y="138"/>
                </a:lnTo>
                <a:lnTo>
                  <a:pt x="140" y="165"/>
                </a:lnTo>
                <a:lnTo>
                  <a:pt x="132" y="172"/>
                </a:lnTo>
                <a:lnTo>
                  <a:pt x="120" y="174"/>
                </a:lnTo>
                <a:lnTo>
                  <a:pt x="107" y="178"/>
                </a:lnTo>
                <a:lnTo>
                  <a:pt x="107" y="162"/>
                </a:lnTo>
                <a:lnTo>
                  <a:pt x="101" y="153"/>
                </a:lnTo>
                <a:lnTo>
                  <a:pt x="80" y="154"/>
                </a:lnTo>
                <a:lnTo>
                  <a:pt x="69" y="168"/>
                </a:lnTo>
                <a:lnTo>
                  <a:pt x="63" y="159"/>
                </a:lnTo>
                <a:lnTo>
                  <a:pt x="44" y="147"/>
                </a:lnTo>
                <a:lnTo>
                  <a:pt x="30" y="153"/>
                </a:lnTo>
                <a:lnTo>
                  <a:pt x="26" y="163"/>
                </a:lnTo>
                <a:lnTo>
                  <a:pt x="30" y="183"/>
                </a:lnTo>
                <a:lnTo>
                  <a:pt x="24" y="193"/>
                </a:lnTo>
                <a:lnTo>
                  <a:pt x="17" y="204"/>
                </a:lnTo>
                <a:lnTo>
                  <a:pt x="6" y="208"/>
                </a:lnTo>
                <a:lnTo>
                  <a:pt x="0" y="222"/>
                </a:lnTo>
                <a:lnTo>
                  <a:pt x="11" y="229"/>
                </a:lnTo>
                <a:lnTo>
                  <a:pt x="17" y="243"/>
                </a:lnTo>
                <a:lnTo>
                  <a:pt x="30" y="243"/>
                </a:lnTo>
                <a:lnTo>
                  <a:pt x="29" y="253"/>
                </a:lnTo>
                <a:lnTo>
                  <a:pt x="39" y="268"/>
                </a:lnTo>
                <a:lnTo>
                  <a:pt x="53" y="268"/>
                </a:lnTo>
                <a:lnTo>
                  <a:pt x="63" y="273"/>
                </a:lnTo>
                <a:lnTo>
                  <a:pt x="72" y="288"/>
                </a:lnTo>
                <a:lnTo>
                  <a:pt x="77" y="298"/>
                </a:lnTo>
                <a:lnTo>
                  <a:pt x="72" y="31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988458" y="6299200"/>
            <a:ext cx="8215085" cy="584775"/>
            <a:chOff x="1190172" y="6299200"/>
            <a:chExt cx="8215085" cy="584775"/>
          </a:xfrm>
        </p:grpSpPr>
        <p:sp>
          <p:nvSpPr>
            <p:cNvPr id="41" name="文本框 40"/>
            <p:cNvSpPr txBox="1"/>
            <p:nvPr/>
          </p:nvSpPr>
          <p:spPr>
            <a:xfrm>
              <a:off x="1190172" y="6299200"/>
              <a:ext cx="821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杭州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         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黄山屯溪         汤口镇         黄山山脚</a:t>
              </a:r>
              <a:endParaRPr lang="zh-CN" altLang="en-US" sz="3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>
              <a:off x="2111183" y="6578600"/>
              <a:ext cx="87085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>
              <a:off x="4693735" y="6578600"/>
              <a:ext cx="87085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6813812" y="6578600"/>
              <a:ext cx="87085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标注 47"/>
          <p:cNvSpPr/>
          <p:nvPr/>
        </p:nvSpPr>
        <p:spPr>
          <a:xfrm>
            <a:off x="3018971" y="5578817"/>
            <a:ext cx="1550806" cy="472229"/>
          </a:xfrm>
          <a:prstGeom prst="wedgeRectCallout">
            <a:avLst>
              <a:gd name="adj1" fmla="val -34635"/>
              <a:gd name="adj2" fmla="val 9358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057556" y="5551232"/>
            <a:ext cx="16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约</a:t>
            </a:r>
            <a:r>
              <a:rPr lang="en-US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小时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0" name="矩形标注 49"/>
          <p:cNvSpPr/>
          <p:nvPr/>
        </p:nvSpPr>
        <p:spPr>
          <a:xfrm>
            <a:off x="5488802" y="5578817"/>
            <a:ext cx="1550806" cy="472229"/>
          </a:xfrm>
          <a:prstGeom prst="wedgeRectCallout">
            <a:avLst>
              <a:gd name="adj1" fmla="val -34635"/>
              <a:gd name="adj2" fmla="val 9358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527387" y="5551232"/>
            <a:ext cx="16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约</a:t>
            </a:r>
            <a:r>
              <a:rPr lang="en-US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小时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2" name="矩形标注 51"/>
          <p:cNvSpPr/>
          <p:nvPr/>
        </p:nvSpPr>
        <p:spPr>
          <a:xfrm>
            <a:off x="7573513" y="5578817"/>
            <a:ext cx="1599516" cy="472229"/>
          </a:xfrm>
          <a:prstGeom prst="wedgeRectCallout">
            <a:avLst>
              <a:gd name="adj1" fmla="val -34635"/>
              <a:gd name="adj2" fmla="val 9358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612098" y="5551232"/>
            <a:ext cx="168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约</a:t>
            </a:r>
            <a:r>
              <a:rPr lang="en-US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5</a:t>
            </a:r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分钟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>
            <a:off x="10203701" y="6455070"/>
            <a:ext cx="246743" cy="2470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640241" y="2253492"/>
            <a:ext cx="2316176" cy="2120060"/>
            <a:chOff x="7136574" y="2968200"/>
            <a:chExt cx="960858" cy="911495"/>
          </a:xfrm>
          <a:solidFill>
            <a:srgbClr val="C00000"/>
          </a:solidFill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136574" y="2968200"/>
              <a:ext cx="629109" cy="686896"/>
            </a:xfrm>
            <a:custGeom>
              <a:avLst/>
              <a:gdLst>
                <a:gd name="T0" fmla="*/ 108 w 451"/>
                <a:gd name="T1" fmla="*/ 0 h 543"/>
                <a:gd name="T2" fmla="*/ 186 w 451"/>
                <a:gd name="T3" fmla="*/ 46 h 543"/>
                <a:gd name="T4" fmla="*/ 247 w 451"/>
                <a:gd name="T5" fmla="*/ 73 h 543"/>
                <a:gd name="T6" fmla="*/ 276 w 451"/>
                <a:gd name="T7" fmla="*/ 77 h 543"/>
                <a:gd name="T8" fmla="*/ 292 w 451"/>
                <a:gd name="T9" fmla="*/ 143 h 543"/>
                <a:gd name="T10" fmla="*/ 339 w 451"/>
                <a:gd name="T11" fmla="*/ 171 h 543"/>
                <a:gd name="T12" fmla="*/ 376 w 451"/>
                <a:gd name="T13" fmla="*/ 148 h 543"/>
                <a:gd name="T14" fmla="*/ 388 w 451"/>
                <a:gd name="T15" fmla="*/ 187 h 543"/>
                <a:gd name="T16" fmla="*/ 344 w 451"/>
                <a:gd name="T17" fmla="*/ 212 h 543"/>
                <a:gd name="T18" fmla="*/ 328 w 451"/>
                <a:gd name="T19" fmla="*/ 244 h 543"/>
                <a:gd name="T20" fmla="*/ 376 w 451"/>
                <a:gd name="T21" fmla="*/ 292 h 543"/>
                <a:gd name="T22" fmla="*/ 450 w 451"/>
                <a:gd name="T23" fmla="*/ 328 h 543"/>
                <a:gd name="T24" fmla="*/ 438 w 451"/>
                <a:gd name="T25" fmla="*/ 388 h 543"/>
                <a:gd name="T26" fmla="*/ 438 w 451"/>
                <a:gd name="T27" fmla="*/ 418 h 543"/>
                <a:gd name="T28" fmla="*/ 398 w 451"/>
                <a:gd name="T29" fmla="*/ 441 h 543"/>
                <a:gd name="T30" fmla="*/ 364 w 451"/>
                <a:gd name="T31" fmla="*/ 534 h 543"/>
                <a:gd name="T32" fmla="*/ 337 w 451"/>
                <a:gd name="T33" fmla="*/ 521 h 543"/>
                <a:gd name="T34" fmla="*/ 264 w 451"/>
                <a:gd name="T35" fmla="*/ 496 h 543"/>
                <a:gd name="T36" fmla="*/ 207 w 451"/>
                <a:gd name="T37" fmla="*/ 531 h 543"/>
                <a:gd name="T38" fmla="*/ 223 w 451"/>
                <a:gd name="T39" fmla="*/ 490 h 543"/>
                <a:gd name="T40" fmla="*/ 159 w 451"/>
                <a:gd name="T41" fmla="*/ 512 h 543"/>
                <a:gd name="T42" fmla="*/ 127 w 451"/>
                <a:gd name="T43" fmla="*/ 398 h 543"/>
                <a:gd name="T44" fmla="*/ 98 w 451"/>
                <a:gd name="T45" fmla="*/ 380 h 543"/>
                <a:gd name="T46" fmla="*/ 73 w 451"/>
                <a:gd name="T47" fmla="*/ 320 h 543"/>
                <a:gd name="T48" fmla="*/ 103 w 451"/>
                <a:gd name="T49" fmla="*/ 281 h 543"/>
                <a:gd name="T50" fmla="*/ 88 w 451"/>
                <a:gd name="T51" fmla="*/ 226 h 543"/>
                <a:gd name="T52" fmla="*/ 27 w 451"/>
                <a:gd name="T53" fmla="*/ 223 h 543"/>
                <a:gd name="T54" fmla="*/ 27 w 451"/>
                <a:gd name="T55" fmla="*/ 169 h 543"/>
                <a:gd name="T56" fmla="*/ 50 w 451"/>
                <a:gd name="T57" fmla="*/ 123 h 543"/>
                <a:gd name="T58" fmla="*/ 61 w 451"/>
                <a:gd name="T59" fmla="*/ 65 h 543"/>
                <a:gd name="T60" fmla="*/ 98 w 451"/>
                <a:gd name="T61" fmla="*/ 103 h 543"/>
                <a:gd name="T62" fmla="*/ 136 w 451"/>
                <a:gd name="T63" fmla="*/ 71 h 543"/>
                <a:gd name="T64" fmla="*/ 98 w 451"/>
                <a:gd name="T65" fmla="*/ 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593740" y="3346274"/>
              <a:ext cx="503692" cy="533421"/>
            </a:xfrm>
            <a:custGeom>
              <a:avLst/>
              <a:gdLst>
                <a:gd name="T0" fmla="*/ 261 w 361"/>
                <a:gd name="T1" fmla="*/ 399 h 420"/>
                <a:gd name="T2" fmla="*/ 205 w 361"/>
                <a:gd name="T3" fmla="*/ 419 h 420"/>
                <a:gd name="T4" fmla="*/ 172 w 361"/>
                <a:gd name="T5" fmla="*/ 386 h 420"/>
                <a:gd name="T6" fmla="*/ 152 w 361"/>
                <a:gd name="T7" fmla="*/ 414 h 420"/>
                <a:gd name="T8" fmla="*/ 118 w 361"/>
                <a:gd name="T9" fmla="*/ 414 h 420"/>
                <a:gd name="T10" fmla="*/ 104 w 361"/>
                <a:gd name="T11" fmla="*/ 384 h 420"/>
                <a:gd name="T12" fmla="*/ 88 w 361"/>
                <a:gd name="T13" fmla="*/ 340 h 420"/>
                <a:gd name="T14" fmla="*/ 55 w 361"/>
                <a:gd name="T15" fmla="*/ 336 h 420"/>
                <a:gd name="T16" fmla="*/ 22 w 361"/>
                <a:gd name="T17" fmla="*/ 272 h 420"/>
                <a:gd name="T18" fmla="*/ 0 w 361"/>
                <a:gd name="T19" fmla="*/ 241 h 420"/>
                <a:gd name="T20" fmla="*/ 15 w 361"/>
                <a:gd name="T21" fmla="*/ 226 h 420"/>
                <a:gd name="T22" fmla="*/ 22 w 361"/>
                <a:gd name="T23" fmla="*/ 219 h 420"/>
                <a:gd name="T24" fmla="*/ 57 w 361"/>
                <a:gd name="T25" fmla="*/ 168 h 420"/>
                <a:gd name="T26" fmla="*/ 55 w 361"/>
                <a:gd name="T27" fmla="*/ 126 h 420"/>
                <a:gd name="T28" fmla="*/ 68 w 361"/>
                <a:gd name="T29" fmla="*/ 108 h 420"/>
                <a:gd name="T30" fmla="*/ 94 w 361"/>
                <a:gd name="T31" fmla="*/ 104 h 420"/>
                <a:gd name="T32" fmla="*/ 104 w 361"/>
                <a:gd name="T33" fmla="*/ 92 h 420"/>
                <a:gd name="T34" fmla="*/ 94 w 361"/>
                <a:gd name="T35" fmla="*/ 73 h 420"/>
                <a:gd name="T36" fmla="*/ 106 w 361"/>
                <a:gd name="T37" fmla="*/ 51 h 420"/>
                <a:gd name="T38" fmla="*/ 106 w 361"/>
                <a:gd name="T39" fmla="*/ 14 h 420"/>
                <a:gd name="T40" fmla="*/ 128 w 361"/>
                <a:gd name="T41" fmla="*/ 4 h 420"/>
                <a:gd name="T42" fmla="*/ 160 w 361"/>
                <a:gd name="T43" fmla="*/ 24 h 420"/>
                <a:gd name="T44" fmla="*/ 205 w 361"/>
                <a:gd name="T45" fmla="*/ 31 h 420"/>
                <a:gd name="T46" fmla="*/ 230 w 361"/>
                <a:gd name="T47" fmla="*/ 0 h 420"/>
                <a:gd name="T48" fmla="*/ 266 w 361"/>
                <a:gd name="T49" fmla="*/ 28 h 420"/>
                <a:gd name="T50" fmla="*/ 250 w 361"/>
                <a:gd name="T51" fmla="*/ 37 h 420"/>
                <a:gd name="T52" fmla="*/ 232 w 361"/>
                <a:gd name="T53" fmla="*/ 64 h 420"/>
                <a:gd name="T54" fmla="*/ 205 w 361"/>
                <a:gd name="T55" fmla="*/ 73 h 420"/>
                <a:gd name="T56" fmla="*/ 198 w 361"/>
                <a:gd name="T57" fmla="*/ 79 h 420"/>
                <a:gd name="T58" fmla="*/ 220 w 361"/>
                <a:gd name="T59" fmla="*/ 94 h 420"/>
                <a:gd name="T60" fmla="*/ 270 w 361"/>
                <a:gd name="T61" fmla="*/ 73 h 420"/>
                <a:gd name="T62" fmla="*/ 350 w 361"/>
                <a:gd name="T63" fmla="*/ 105 h 420"/>
                <a:gd name="T64" fmla="*/ 360 w 361"/>
                <a:gd name="T65" fmla="*/ 174 h 420"/>
                <a:gd name="T66" fmla="*/ 326 w 361"/>
                <a:gd name="T67" fmla="*/ 174 h 420"/>
                <a:gd name="T68" fmla="*/ 324 w 361"/>
                <a:gd name="T69" fmla="*/ 194 h 420"/>
                <a:gd name="T70" fmla="*/ 340 w 361"/>
                <a:gd name="T71" fmla="*/ 224 h 420"/>
                <a:gd name="T72" fmla="*/ 326 w 361"/>
                <a:gd name="T73" fmla="*/ 241 h 420"/>
                <a:gd name="T74" fmla="*/ 343 w 361"/>
                <a:gd name="T75" fmla="*/ 266 h 420"/>
                <a:gd name="T76" fmla="*/ 316 w 361"/>
                <a:gd name="T77" fmla="*/ 300 h 420"/>
                <a:gd name="T78" fmla="*/ 306 w 361"/>
                <a:gd name="T79" fmla="*/ 284 h 420"/>
                <a:gd name="T80" fmla="*/ 266 w 361"/>
                <a:gd name="T81" fmla="*/ 384 h 420"/>
                <a:gd name="T82" fmla="*/ 261 w 361"/>
                <a:gd name="T83" fmla="*/ 39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5337">
            <a:off x="5742240" y="507416"/>
            <a:ext cx="7386581" cy="6858000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8276089" y="3513787"/>
            <a:ext cx="216693" cy="216693"/>
            <a:chOff x="10578703" y="929640"/>
            <a:chExt cx="216693" cy="216693"/>
          </a:xfrm>
        </p:grpSpPr>
        <p:sp>
          <p:nvSpPr>
            <p:cNvPr id="64" name="椭圆 63"/>
            <p:cNvSpPr/>
            <p:nvPr/>
          </p:nvSpPr>
          <p:spPr>
            <a:xfrm>
              <a:off x="10610850" y="96178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同心圆 64"/>
            <p:cNvSpPr/>
            <p:nvPr/>
          </p:nvSpPr>
          <p:spPr>
            <a:xfrm>
              <a:off x="10578703" y="929640"/>
              <a:ext cx="216693" cy="216693"/>
            </a:xfrm>
            <a:prstGeom prst="donut">
              <a:avLst>
                <a:gd name="adj" fmla="val 48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579240" y="3488938"/>
            <a:ext cx="216693" cy="216693"/>
            <a:chOff x="10578703" y="929640"/>
            <a:chExt cx="216693" cy="216693"/>
          </a:xfrm>
        </p:grpSpPr>
        <p:sp>
          <p:nvSpPr>
            <p:cNvPr id="72" name="椭圆 71"/>
            <p:cNvSpPr/>
            <p:nvPr/>
          </p:nvSpPr>
          <p:spPr>
            <a:xfrm>
              <a:off x="10610850" y="961787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同心圆 72"/>
            <p:cNvSpPr/>
            <p:nvPr/>
          </p:nvSpPr>
          <p:spPr>
            <a:xfrm>
              <a:off x="10578703" y="929640"/>
              <a:ext cx="216693" cy="216693"/>
            </a:xfrm>
            <a:prstGeom prst="donut">
              <a:avLst>
                <a:gd name="adj" fmla="val 48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5" name="直接连接符 74"/>
          <p:cNvCxnSpPr>
            <a:stCxn id="65" idx="2"/>
            <a:endCxn id="73" idx="6"/>
          </p:cNvCxnSpPr>
          <p:nvPr/>
        </p:nvCxnSpPr>
        <p:spPr>
          <a:xfrm flipH="1" flipV="1">
            <a:off x="7795933" y="3597285"/>
            <a:ext cx="480156" cy="248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7857961" y="3644029"/>
            <a:ext cx="10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杭州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934245" y="2919515"/>
            <a:ext cx="10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黄山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1" name="等腰三角形 80"/>
          <p:cNvSpPr/>
          <p:nvPr/>
        </p:nvSpPr>
        <p:spPr>
          <a:xfrm rot="16565413">
            <a:off x="7998258" y="3551203"/>
            <a:ext cx="124861" cy="1154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-40177" y="-36034"/>
            <a:ext cx="129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在</a:t>
            </a:r>
            <a:r>
              <a:rPr lang="zh-CN" altLang="en-US" sz="66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路上</a:t>
            </a:r>
            <a:endParaRPr lang="zh-CN" altLang="en-US" sz="6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61093" y="5113"/>
            <a:ext cx="6286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且行且珍惜</a:t>
            </a:r>
            <a:endParaRPr lang="zh-CN" altLang="en-US" sz="3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 rot="970822">
            <a:off x="9923883" y="4349272"/>
            <a:ext cx="2593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一路向西</a:t>
            </a:r>
            <a:endParaRPr lang="zh-CN" altLang="en-US" sz="3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7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/>
          <p:nvPr/>
        </p:nvGrpSpPr>
        <p:grpSpPr>
          <a:xfrm>
            <a:off x="1441343" y="160404"/>
            <a:ext cx="6434480" cy="6697596"/>
            <a:chOff x="4726661" y="21676"/>
            <a:chExt cx="6434480" cy="6697596"/>
          </a:xfrm>
        </p:grpSpPr>
        <p:sp>
          <p:nvSpPr>
            <p:cNvPr id="4" name="任意多边形 3"/>
            <p:cNvSpPr/>
            <p:nvPr/>
          </p:nvSpPr>
          <p:spPr>
            <a:xfrm>
              <a:off x="6448013" y="1836818"/>
              <a:ext cx="1448504" cy="4257675"/>
            </a:xfrm>
            <a:custGeom>
              <a:avLst/>
              <a:gdLst>
                <a:gd name="connsiteX0" fmla="*/ 857250 w 1448504"/>
                <a:gd name="connsiteY0" fmla="*/ 0 h 4257675"/>
                <a:gd name="connsiteX1" fmla="*/ 819150 w 1448504"/>
                <a:gd name="connsiteY1" fmla="*/ 66675 h 4257675"/>
                <a:gd name="connsiteX2" fmla="*/ 809625 w 1448504"/>
                <a:gd name="connsiteY2" fmla="*/ 95250 h 4257675"/>
                <a:gd name="connsiteX3" fmla="*/ 781050 w 1448504"/>
                <a:gd name="connsiteY3" fmla="*/ 104775 h 4257675"/>
                <a:gd name="connsiteX4" fmla="*/ 695325 w 1448504"/>
                <a:gd name="connsiteY4" fmla="*/ 161925 h 4257675"/>
                <a:gd name="connsiteX5" fmla="*/ 666750 w 1448504"/>
                <a:gd name="connsiteY5" fmla="*/ 180975 h 4257675"/>
                <a:gd name="connsiteX6" fmla="*/ 638175 w 1448504"/>
                <a:gd name="connsiteY6" fmla="*/ 190500 h 4257675"/>
                <a:gd name="connsiteX7" fmla="*/ 619125 w 1448504"/>
                <a:gd name="connsiteY7" fmla="*/ 219075 h 4257675"/>
                <a:gd name="connsiteX8" fmla="*/ 542925 w 1448504"/>
                <a:gd name="connsiteY8" fmla="*/ 247650 h 4257675"/>
                <a:gd name="connsiteX9" fmla="*/ 523875 w 1448504"/>
                <a:gd name="connsiteY9" fmla="*/ 276225 h 4257675"/>
                <a:gd name="connsiteX10" fmla="*/ 504825 w 1448504"/>
                <a:gd name="connsiteY10" fmla="*/ 352425 h 4257675"/>
                <a:gd name="connsiteX11" fmla="*/ 457200 w 1448504"/>
                <a:gd name="connsiteY11" fmla="*/ 419100 h 4257675"/>
                <a:gd name="connsiteX12" fmla="*/ 428625 w 1448504"/>
                <a:gd name="connsiteY12" fmla="*/ 485775 h 4257675"/>
                <a:gd name="connsiteX13" fmla="*/ 447675 w 1448504"/>
                <a:gd name="connsiteY13" fmla="*/ 800100 h 4257675"/>
                <a:gd name="connsiteX14" fmla="*/ 476250 w 1448504"/>
                <a:gd name="connsiteY14" fmla="*/ 819150 h 4257675"/>
                <a:gd name="connsiteX15" fmla="*/ 514350 w 1448504"/>
                <a:gd name="connsiteY15" fmla="*/ 866775 h 4257675"/>
                <a:gd name="connsiteX16" fmla="*/ 523875 w 1448504"/>
                <a:gd name="connsiteY16" fmla="*/ 904875 h 4257675"/>
                <a:gd name="connsiteX17" fmla="*/ 542925 w 1448504"/>
                <a:gd name="connsiteY17" fmla="*/ 971550 h 4257675"/>
                <a:gd name="connsiteX18" fmla="*/ 561975 w 1448504"/>
                <a:gd name="connsiteY18" fmla="*/ 1057275 h 4257675"/>
                <a:gd name="connsiteX19" fmla="*/ 552450 w 1448504"/>
                <a:gd name="connsiteY19" fmla="*/ 1085850 h 4257675"/>
                <a:gd name="connsiteX20" fmla="*/ 533400 w 1448504"/>
                <a:gd name="connsiteY20" fmla="*/ 1123950 h 4257675"/>
                <a:gd name="connsiteX21" fmla="*/ 504825 w 1448504"/>
                <a:gd name="connsiteY21" fmla="*/ 1238250 h 4257675"/>
                <a:gd name="connsiteX22" fmla="*/ 495300 w 1448504"/>
                <a:gd name="connsiteY22" fmla="*/ 1295400 h 4257675"/>
                <a:gd name="connsiteX23" fmla="*/ 476250 w 1448504"/>
                <a:gd name="connsiteY23" fmla="*/ 1562100 h 4257675"/>
                <a:gd name="connsiteX24" fmla="*/ 447675 w 1448504"/>
                <a:gd name="connsiteY24" fmla="*/ 1638300 h 4257675"/>
                <a:gd name="connsiteX25" fmla="*/ 428625 w 1448504"/>
                <a:gd name="connsiteY25" fmla="*/ 1809750 h 4257675"/>
                <a:gd name="connsiteX26" fmla="*/ 419100 w 1448504"/>
                <a:gd name="connsiteY26" fmla="*/ 1838325 h 4257675"/>
                <a:gd name="connsiteX27" fmla="*/ 409575 w 1448504"/>
                <a:gd name="connsiteY27" fmla="*/ 1933575 h 4257675"/>
                <a:gd name="connsiteX28" fmla="*/ 390525 w 1448504"/>
                <a:gd name="connsiteY28" fmla="*/ 1962150 h 4257675"/>
                <a:gd name="connsiteX29" fmla="*/ 371475 w 1448504"/>
                <a:gd name="connsiteY29" fmla="*/ 2019300 h 4257675"/>
                <a:gd name="connsiteX30" fmla="*/ 352425 w 1448504"/>
                <a:gd name="connsiteY30" fmla="*/ 2333625 h 4257675"/>
                <a:gd name="connsiteX31" fmla="*/ 342900 w 1448504"/>
                <a:gd name="connsiteY31" fmla="*/ 2400300 h 4257675"/>
                <a:gd name="connsiteX32" fmla="*/ 333375 w 1448504"/>
                <a:gd name="connsiteY32" fmla="*/ 2428875 h 4257675"/>
                <a:gd name="connsiteX33" fmla="*/ 314325 w 1448504"/>
                <a:gd name="connsiteY33" fmla="*/ 2514600 h 4257675"/>
                <a:gd name="connsiteX34" fmla="*/ 371475 w 1448504"/>
                <a:gd name="connsiteY34" fmla="*/ 2657475 h 4257675"/>
                <a:gd name="connsiteX35" fmla="*/ 438150 w 1448504"/>
                <a:gd name="connsiteY35" fmla="*/ 2667000 h 4257675"/>
                <a:gd name="connsiteX36" fmla="*/ 428625 w 1448504"/>
                <a:gd name="connsiteY36" fmla="*/ 2743200 h 4257675"/>
                <a:gd name="connsiteX37" fmla="*/ 381000 w 1448504"/>
                <a:gd name="connsiteY37" fmla="*/ 2762250 h 4257675"/>
                <a:gd name="connsiteX38" fmla="*/ 342900 w 1448504"/>
                <a:gd name="connsiteY38" fmla="*/ 2790825 h 4257675"/>
                <a:gd name="connsiteX39" fmla="*/ 333375 w 1448504"/>
                <a:gd name="connsiteY39" fmla="*/ 2819400 h 4257675"/>
                <a:gd name="connsiteX40" fmla="*/ 276225 w 1448504"/>
                <a:gd name="connsiteY40" fmla="*/ 2847975 h 4257675"/>
                <a:gd name="connsiteX41" fmla="*/ 247650 w 1448504"/>
                <a:gd name="connsiteY41" fmla="*/ 2867025 h 4257675"/>
                <a:gd name="connsiteX42" fmla="*/ 190500 w 1448504"/>
                <a:gd name="connsiteY42" fmla="*/ 2895600 h 4257675"/>
                <a:gd name="connsiteX43" fmla="*/ 114300 w 1448504"/>
                <a:gd name="connsiteY43" fmla="*/ 2981325 h 4257675"/>
                <a:gd name="connsiteX44" fmla="*/ 57150 w 1448504"/>
                <a:gd name="connsiteY44" fmla="*/ 3019425 h 4257675"/>
                <a:gd name="connsiteX45" fmla="*/ 47625 w 1448504"/>
                <a:gd name="connsiteY45" fmla="*/ 3048000 h 4257675"/>
                <a:gd name="connsiteX46" fmla="*/ 19050 w 1448504"/>
                <a:gd name="connsiteY46" fmla="*/ 3076575 h 4257675"/>
                <a:gd name="connsiteX47" fmla="*/ 0 w 1448504"/>
                <a:gd name="connsiteY47" fmla="*/ 3105150 h 4257675"/>
                <a:gd name="connsiteX48" fmla="*/ 190500 w 1448504"/>
                <a:gd name="connsiteY48" fmla="*/ 3152775 h 4257675"/>
                <a:gd name="connsiteX49" fmla="*/ 247650 w 1448504"/>
                <a:gd name="connsiteY49" fmla="*/ 3171825 h 4257675"/>
                <a:gd name="connsiteX50" fmla="*/ 276225 w 1448504"/>
                <a:gd name="connsiteY50" fmla="*/ 3200400 h 4257675"/>
                <a:gd name="connsiteX51" fmla="*/ 295275 w 1448504"/>
                <a:gd name="connsiteY51" fmla="*/ 3228975 h 4257675"/>
                <a:gd name="connsiteX52" fmla="*/ 323850 w 1448504"/>
                <a:gd name="connsiteY52" fmla="*/ 3238500 h 4257675"/>
                <a:gd name="connsiteX53" fmla="*/ 352425 w 1448504"/>
                <a:gd name="connsiteY53" fmla="*/ 3267075 h 4257675"/>
                <a:gd name="connsiteX54" fmla="*/ 371475 w 1448504"/>
                <a:gd name="connsiteY54" fmla="*/ 3295650 h 4257675"/>
                <a:gd name="connsiteX55" fmla="*/ 400050 w 1448504"/>
                <a:gd name="connsiteY55" fmla="*/ 3305175 h 4257675"/>
                <a:gd name="connsiteX56" fmla="*/ 457200 w 1448504"/>
                <a:gd name="connsiteY56" fmla="*/ 3333750 h 4257675"/>
                <a:gd name="connsiteX57" fmla="*/ 485775 w 1448504"/>
                <a:gd name="connsiteY57" fmla="*/ 3362325 h 4257675"/>
                <a:gd name="connsiteX58" fmla="*/ 561975 w 1448504"/>
                <a:gd name="connsiteY58" fmla="*/ 3371850 h 4257675"/>
                <a:gd name="connsiteX59" fmla="*/ 590550 w 1448504"/>
                <a:gd name="connsiteY59" fmla="*/ 3381375 h 4257675"/>
                <a:gd name="connsiteX60" fmla="*/ 676275 w 1448504"/>
                <a:gd name="connsiteY60" fmla="*/ 3390900 h 4257675"/>
                <a:gd name="connsiteX61" fmla="*/ 742950 w 1448504"/>
                <a:gd name="connsiteY61" fmla="*/ 3438525 h 4257675"/>
                <a:gd name="connsiteX62" fmla="*/ 752475 w 1448504"/>
                <a:gd name="connsiteY62" fmla="*/ 3467100 h 4257675"/>
                <a:gd name="connsiteX63" fmla="*/ 809625 w 1448504"/>
                <a:gd name="connsiteY63" fmla="*/ 3495675 h 4257675"/>
                <a:gd name="connsiteX64" fmla="*/ 914400 w 1448504"/>
                <a:gd name="connsiteY64" fmla="*/ 3524250 h 4257675"/>
                <a:gd name="connsiteX65" fmla="*/ 942975 w 1448504"/>
                <a:gd name="connsiteY65" fmla="*/ 3533775 h 4257675"/>
                <a:gd name="connsiteX66" fmla="*/ 981075 w 1448504"/>
                <a:gd name="connsiteY66" fmla="*/ 3543300 h 4257675"/>
                <a:gd name="connsiteX67" fmla="*/ 1085850 w 1448504"/>
                <a:gd name="connsiteY67" fmla="*/ 3581400 h 4257675"/>
                <a:gd name="connsiteX68" fmla="*/ 1114425 w 1448504"/>
                <a:gd name="connsiteY68" fmla="*/ 3600450 h 4257675"/>
                <a:gd name="connsiteX69" fmla="*/ 1181100 w 1448504"/>
                <a:gd name="connsiteY69" fmla="*/ 3619500 h 4257675"/>
                <a:gd name="connsiteX70" fmla="*/ 1266825 w 1448504"/>
                <a:gd name="connsiteY70" fmla="*/ 3667125 h 4257675"/>
                <a:gd name="connsiteX71" fmla="*/ 1323975 w 1448504"/>
                <a:gd name="connsiteY71" fmla="*/ 3705225 h 4257675"/>
                <a:gd name="connsiteX72" fmla="*/ 1419225 w 1448504"/>
                <a:gd name="connsiteY72" fmla="*/ 3771900 h 4257675"/>
                <a:gd name="connsiteX73" fmla="*/ 1428750 w 1448504"/>
                <a:gd name="connsiteY73" fmla="*/ 3800475 h 4257675"/>
                <a:gd name="connsiteX74" fmla="*/ 1447800 w 1448504"/>
                <a:gd name="connsiteY74" fmla="*/ 3829050 h 4257675"/>
                <a:gd name="connsiteX75" fmla="*/ 1438275 w 1448504"/>
                <a:gd name="connsiteY75" fmla="*/ 3981450 h 4257675"/>
                <a:gd name="connsiteX76" fmla="*/ 1419225 w 1448504"/>
                <a:gd name="connsiteY76" fmla="*/ 4038600 h 4257675"/>
                <a:gd name="connsiteX77" fmla="*/ 1428750 w 1448504"/>
                <a:gd name="connsiteY77" fmla="*/ 4200525 h 4257675"/>
                <a:gd name="connsiteX78" fmla="*/ 1447800 w 1448504"/>
                <a:gd name="connsiteY78" fmla="*/ 4257675 h 425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48504" h="4257675">
                  <a:moveTo>
                    <a:pt x="857250" y="0"/>
                  </a:moveTo>
                  <a:cubicBezTo>
                    <a:pt x="844550" y="22225"/>
                    <a:pt x="830598" y="43780"/>
                    <a:pt x="819150" y="66675"/>
                  </a:cubicBezTo>
                  <a:cubicBezTo>
                    <a:pt x="814660" y="75655"/>
                    <a:pt x="816725" y="88150"/>
                    <a:pt x="809625" y="95250"/>
                  </a:cubicBezTo>
                  <a:cubicBezTo>
                    <a:pt x="802525" y="102350"/>
                    <a:pt x="789827" y="99899"/>
                    <a:pt x="781050" y="104775"/>
                  </a:cubicBezTo>
                  <a:lnTo>
                    <a:pt x="695325" y="161925"/>
                  </a:lnTo>
                  <a:cubicBezTo>
                    <a:pt x="685800" y="168275"/>
                    <a:pt x="677610" y="177355"/>
                    <a:pt x="666750" y="180975"/>
                  </a:cubicBezTo>
                  <a:lnTo>
                    <a:pt x="638175" y="190500"/>
                  </a:lnTo>
                  <a:cubicBezTo>
                    <a:pt x="631825" y="200025"/>
                    <a:pt x="628440" y="212421"/>
                    <a:pt x="619125" y="219075"/>
                  </a:cubicBezTo>
                  <a:cubicBezTo>
                    <a:pt x="609159" y="226193"/>
                    <a:pt x="560132" y="241914"/>
                    <a:pt x="542925" y="247650"/>
                  </a:cubicBezTo>
                  <a:cubicBezTo>
                    <a:pt x="536575" y="257175"/>
                    <a:pt x="528995" y="265986"/>
                    <a:pt x="523875" y="276225"/>
                  </a:cubicBezTo>
                  <a:cubicBezTo>
                    <a:pt x="509618" y="304738"/>
                    <a:pt x="515694" y="319819"/>
                    <a:pt x="504825" y="352425"/>
                  </a:cubicBezTo>
                  <a:cubicBezTo>
                    <a:pt x="485246" y="411161"/>
                    <a:pt x="490602" y="372337"/>
                    <a:pt x="457200" y="419100"/>
                  </a:cubicBezTo>
                  <a:cubicBezTo>
                    <a:pt x="442487" y="439698"/>
                    <a:pt x="436398" y="462456"/>
                    <a:pt x="428625" y="485775"/>
                  </a:cubicBezTo>
                  <a:cubicBezTo>
                    <a:pt x="434975" y="590550"/>
                    <a:pt x="432830" y="696188"/>
                    <a:pt x="447675" y="800100"/>
                  </a:cubicBezTo>
                  <a:cubicBezTo>
                    <a:pt x="449294" y="811433"/>
                    <a:pt x="469099" y="810211"/>
                    <a:pt x="476250" y="819150"/>
                  </a:cubicBezTo>
                  <a:cubicBezTo>
                    <a:pt x="528830" y="884875"/>
                    <a:pt x="432458" y="812180"/>
                    <a:pt x="514350" y="866775"/>
                  </a:cubicBezTo>
                  <a:cubicBezTo>
                    <a:pt x="517525" y="879475"/>
                    <a:pt x="520279" y="892288"/>
                    <a:pt x="523875" y="904875"/>
                  </a:cubicBezTo>
                  <a:cubicBezTo>
                    <a:pt x="535979" y="947240"/>
                    <a:pt x="532999" y="921922"/>
                    <a:pt x="542925" y="971550"/>
                  </a:cubicBezTo>
                  <a:cubicBezTo>
                    <a:pt x="559688" y="1055367"/>
                    <a:pt x="543438" y="1001663"/>
                    <a:pt x="561975" y="1057275"/>
                  </a:cubicBezTo>
                  <a:cubicBezTo>
                    <a:pt x="558800" y="1066800"/>
                    <a:pt x="556405" y="1076622"/>
                    <a:pt x="552450" y="1085850"/>
                  </a:cubicBezTo>
                  <a:cubicBezTo>
                    <a:pt x="546857" y="1098901"/>
                    <a:pt x="537136" y="1110251"/>
                    <a:pt x="533400" y="1123950"/>
                  </a:cubicBezTo>
                  <a:cubicBezTo>
                    <a:pt x="487334" y="1292858"/>
                    <a:pt x="558200" y="1104812"/>
                    <a:pt x="504825" y="1238250"/>
                  </a:cubicBezTo>
                  <a:cubicBezTo>
                    <a:pt x="501650" y="1257300"/>
                    <a:pt x="496585" y="1276130"/>
                    <a:pt x="495300" y="1295400"/>
                  </a:cubicBezTo>
                  <a:cubicBezTo>
                    <a:pt x="468825" y="1692532"/>
                    <a:pt x="507088" y="1423328"/>
                    <a:pt x="476250" y="1562100"/>
                  </a:cubicBezTo>
                  <a:cubicBezTo>
                    <a:pt x="462518" y="1623893"/>
                    <a:pt x="477092" y="1594174"/>
                    <a:pt x="447675" y="1638300"/>
                  </a:cubicBezTo>
                  <a:cubicBezTo>
                    <a:pt x="441325" y="1695450"/>
                    <a:pt x="436757" y="1752826"/>
                    <a:pt x="428625" y="1809750"/>
                  </a:cubicBezTo>
                  <a:cubicBezTo>
                    <a:pt x="427205" y="1819689"/>
                    <a:pt x="420627" y="1828402"/>
                    <a:pt x="419100" y="1838325"/>
                  </a:cubicBezTo>
                  <a:cubicBezTo>
                    <a:pt x="414248" y="1869862"/>
                    <a:pt x="416750" y="1902484"/>
                    <a:pt x="409575" y="1933575"/>
                  </a:cubicBezTo>
                  <a:cubicBezTo>
                    <a:pt x="407001" y="1944729"/>
                    <a:pt x="395174" y="1951689"/>
                    <a:pt x="390525" y="1962150"/>
                  </a:cubicBezTo>
                  <a:cubicBezTo>
                    <a:pt x="382370" y="1980500"/>
                    <a:pt x="371475" y="2019300"/>
                    <a:pt x="371475" y="2019300"/>
                  </a:cubicBezTo>
                  <a:cubicBezTo>
                    <a:pt x="363729" y="2205214"/>
                    <a:pt x="369250" y="2199021"/>
                    <a:pt x="352425" y="2333625"/>
                  </a:cubicBezTo>
                  <a:cubicBezTo>
                    <a:pt x="349640" y="2355902"/>
                    <a:pt x="347303" y="2378285"/>
                    <a:pt x="342900" y="2400300"/>
                  </a:cubicBezTo>
                  <a:cubicBezTo>
                    <a:pt x="340931" y="2410145"/>
                    <a:pt x="335553" y="2419074"/>
                    <a:pt x="333375" y="2428875"/>
                  </a:cubicBezTo>
                  <a:cubicBezTo>
                    <a:pt x="311024" y="2529455"/>
                    <a:pt x="335767" y="2450274"/>
                    <a:pt x="314325" y="2514600"/>
                  </a:cubicBezTo>
                  <a:cubicBezTo>
                    <a:pt x="328693" y="2744488"/>
                    <a:pt x="272720" y="2657475"/>
                    <a:pt x="371475" y="2657475"/>
                  </a:cubicBezTo>
                  <a:cubicBezTo>
                    <a:pt x="393926" y="2657475"/>
                    <a:pt x="415925" y="2663825"/>
                    <a:pt x="438150" y="2667000"/>
                  </a:cubicBezTo>
                  <a:cubicBezTo>
                    <a:pt x="434975" y="2692400"/>
                    <a:pt x="441795" y="2721250"/>
                    <a:pt x="428625" y="2743200"/>
                  </a:cubicBezTo>
                  <a:cubicBezTo>
                    <a:pt x="419828" y="2757861"/>
                    <a:pt x="395946" y="2753947"/>
                    <a:pt x="381000" y="2762250"/>
                  </a:cubicBezTo>
                  <a:cubicBezTo>
                    <a:pt x="367123" y="2769960"/>
                    <a:pt x="355600" y="2781300"/>
                    <a:pt x="342900" y="2790825"/>
                  </a:cubicBezTo>
                  <a:cubicBezTo>
                    <a:pt x="339725" y="2800350"/>
                    <a:pt x="339647" y="2811560"/>
                    <a:pt x="333375" y="2819400"/>
                  </a:cubicBezTo>
                  <a:cubicBezTo>
                    <a:pt x="315177" y="2842148"/>
                    <a:pt x="299232" y="2836471"/>
                    <a:pt x="276225" y="2847975"/>
                  </a:cubicBezTo>
                  <a:cubicBezTo>
                    <a:pt x="265986" y="2853095"/>
                    <a:pt x="257889" y="2861905"/>
                    <a:pt x="247650" y="2867025"/>
                  </a:cubicBezTo>
                  <a:cubicBezTo>
                    <a:pt x="168780" y="2906460"/>
                    <a:pt x="272392" y="2841005"/>
                    <a:pt x="190500" y="2895600"/>
                  </a:cubicBezTo>
                  <a:cubicBezTo>
                    <a:pt x="148679" y="2958331"/>
                    <a:pt x="167190" y="2944302"/>
                    <a:pt x="114300" y="2981325"/>
                  </a:cubicBezTo>
                  <a:cubicBezTo>
                    <a:pt x="95543" y="2994455"/>
                    <a:pt x="57150" y="3019425"/>
                    <a:pt x="57150" y="3019425"/>
                  </a:cubicBezTo>
                  <a:cubicBezTo>
                    <a:pt x="53975" y="3028950"/>
                    <a:pt x="53194" y="3039646"/>
                    <a:pt x="47625" y="3048000"/>
                  </a:cubicBezTo>
                  <a:cubicBezTo>
                    <a:pt x="40153" y="3059208"/>
                    <a:pt x="27674" y="3066227"/>
                    <a:pt x="19050" y="3076575"/>
                  </a:cubicBezTo>
                  <a:cubicBezTo>
                    <a:pt x="11721" y="3085369"/>
                    <a:pt x="6350" y="3095625"/>
                    <a:pt x="0" y="3105150"/>
                  </a:cubicBezTo>
                  <a:cubicBezTo>
                    <a:pt x="52463" y="3183844"/>
                    <a:pt x="55" y="3121034"/>
                    <a:pt x="190500" y="3152775"/>
                  </a:cubicBezTo>
                  <a:cubicBezTo>
                    <a:pt x="210307" y="3156076"/>
                    <a:pt x="247650" y="3171825"/>
                    <a:pt x="247650" y="3171825"/>
                  </a:cubicBezTo>
                  <a:cubicBezTo>
                    <a:pt x="257175" y="3181350"/>
                    <a:pt x="267601" y="3190052"/>
                    <a:pt x="276225" y="3200400"/>
                  </a:cubicBezTo>
                  <a:cubicBezTo>
                    <a:pt x="283554" y="3209194"/>
                    <a:pt x="286336" y="3221824"/>
                    <a:pt x="295275" y="3228975"/>
                  </a:cubicBezTo>
                  <a:cubicBezTo>
                    <a:pt x="303115" y="3235247"/>
                    <a:pt x="314325" y="3235325"/>
                    <a:pt x="323850" y="3238500"/>
                  </a:cubicBezTo>
                  <a:cubicBezTo>
                    <a:pt x="333375" y="3248025"/>
                    <a:pt x="343801" y="3256727"/>
                    <a:pt x="352425" y="3267075"/>
                  </a:cubicBezTo>
                  <a:cubicBezTo>
                    <a:pt x="359754" y="3275869"/>
                    <a:pt x="362536" y="3288499"/>
                    <a:pt x="371475" y="3295650"/>
                  </a:cubicBezTo>
                  <a:cubicBezTo>
                    <a:pt x="379315" y="3301922"/>
                    <a:pt x="391070" y="3300685"/>
                    <a:pt x="400050" y="3305175"/>
                  </a:cubicBezTo>
                  <a:cubicBezTo>
                    <a:pt x="473908" y="3342104"/>
                    <a:pt x="385376" y="3309809"/>
                    <a:pt x="457200" y="3333750"/>
                  </a:cubicBezTo>
                  <a:cubicBezTo>
                    <a:pt x="466725" y="3343275"/>
                    <a:pt x="473116" y="3357722"/>
                    <a:pt x="485775" y="3362325"/>
                  </a:cubicBezTo>
                  <a:cubicBezTo>
                    <a:pt x="509832" y="3371073"/>
                    <a:pt x="536790" y="3367271"/>
                    <a:pt x="561975" y="3371850"/>
                  </a:cubicBezTo>
                  <a:cubicBezTo>
                    <a:pt x="571853" y="3373646"/>
                    <a:pt x="580646" y="3379724"/>
                    <a:pt x="590550" y="3381375"/>
                  </a:cubicBezTo>
                  <a:cubicBezTo>
                    <a:pt x="618910" y="3386102"/>
                    <a:pt x="647700" y="3387725"/>
                    <a:pt x="676275" y="3390900"/>
                  </a:cubicBezTo>
                  <a:cubicBezTo>
                    <a:pt x="689305" y="3399587"/>
                    <a:pt x="735566" y="3429664"/>
                    <a:pt x="742950" y="3438525"/>
                  </a:cubicBezTo>
                  <a:cubicBezTo>
                    <a:pt x="749378" y="3446238"/>
                    <a:pt x="744852" y="3460566"/>
                    <a:pt x="752475" y="3467100"/>
                  </a:cubicBezTo>
                  <a:cubicBezTo>
                    <a:pt x="768646" y="3480961"/>
                    <a:pt x="790162" y="3487025"/>
                    <a:pt x="809625" y="3495675"/>
                  </a:cubicBezTo>
                  <a:cubicBezTo>
                    <a:pt x="832839" y="3505992"/>
                    <a:pt x="907210" y="3522289"/>
                    <a:pt x="914400" y="3524250"/>
                  </a:cubicBezTo>
                  <a:cubicBezTo>
                    <a:pt x="924086" y="3526892"/>
                    <a:pt x="933321" y="3531017"/>
                    <a:pt x="942975" y="3533775"/>
                  </a:cubicBezTo>
                  <a:cubicBezTo>
                    <a:pt x="955562" y="3537371"/>
                    <a:pt x="968536" y="3539538"/>
                    <a:pt x="981075" y="3543300"/>
                  </a:cubicBezTo>
                  <a:cubicBezTo>
                    <a:pt x="1003302" y="3549968"/>
                    <a:pt x="1063127" y="3570039"/>
                    <a:pt x="1085850" y="3581400"/>
                  </a:cubicBezTo>
                  <a:cubicBezTo>
                    <a:pt x="1096089" y="3586520"/>
                    <a:pt x="1104186" y="3595330"/>
                    <a:pt x="1114425" y="3600450"/>
                  </a:cubicBezTo>
                  <a:cubicBezTo>
                    <a:pt x="1128090" y="3607282"/>
                    <a:pt x="1168893" y="3616448"/>
                    <a:pt x="1181100" y="3619500"/>
                  </a:cubicBezTo>
                  <a:cubicBezTo>
                    <a:pt x="1246604" y="3663169"/>
                    <a:pt x="1216530" y="3650360"/>
                    <a:pt x="1266825" y="3667125"/>
                  </a:cubicBezTo>
                  <a:cubicBezTo>
                    <a:pt x="1330241" y="3730541"/>
                    <a:pt x="1261944" y="3670763"/>
                    <a:pt x="1323975" y="3705225"/>
                  </a:cubicBezTo>
                  <a:cubicBezTo>
                    <a:pt x="1354129" y="3721977"/>
                    <a:pt x="1390686" y="3750496"/>
                    <a:pt x="1419225" y="3771900"/>
                  </a:cubicBezTo>
                  <a:cubicBezTo>
                    <a:pt x="1422400" y="3781425"/>
                    <a:pt x="1424260" y="3791495"/>
                    <a:pt x="1428750" y="3800475"/>
                  </a:cubicBezTo>
                  <a:cubicBezTo>
                    <a:pt x="1433870" y="3810714"/>
                    <a:pt x="1447198" y="3817618"/>
                    <a:pt x="1447800" y="3829050"/>
                  </a:cubicBezTo>
                  <a:cubicBezTo>
                    <a:pt x="1450475" y="3879879"/>
                    <a:pt x="1445152" y="3931018"/>
                    <a:pt x="1438275" y="3981450"/>
                  </a:cubicBezTo>
                  <a:cubicBezTo>
                    <a:pt x="1435562" y="4001346"/>
                    <a:pt x="1419225" y="4038600"/>
                    <a:pt x="1419225" y="4038600"/>
                  </a:cubicBezTo>
                  <a:cubicBezTo>
                    <a:pt x="1422400" y="4092575"/>
                    <a:pt x="1421757" y="4146911"/>
                    <a:pt x="1428750" y="4200525"/>
                  </a:cubicBezTo>
                  <a:cubicBezTo>
                    <a:pt x="1431347" y="4220437"/>
                    <a:pt x="1447800" y="4257675"/>
                    <a:pt x="1447800" y="425767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280611" y="755650"/>
              <a:ext cx="2121236" cy="5346700"/>
            </a:xfrm>
            <a:custGeom>
              <a:avLst/>
              <a:gdLst>
                <a:gd name="connsiteX0" fmla="*/ 686136 w 2121236"/>
                <a:gd name="connsiteY0" fmla="*/ 5346700 h 5346700"/>
                <a:gd name="connsiteX1" fmla="*/ 698836 w 2121236"/>
                <a:gd name="connsiteY1" fmla="*/ 5283200 h 5346700"/>
                <a:gd name="connsiteX2" fmla="*/ 775036 w 2121236"/>
                <a:gd name="connsiteY2" fmla="*/ 5245100 h 5346700"/>
                <a:gd name="connsiteX3" fmla="*/ 1067136 w 2121236"/>
                <a:gd name="connsiteY3" fmla="*/ 5232400 h 5346700"/>
                <a:gd name="connsiteX4" fmla="*/ 1194136 w 2121236"/>
                <a:gd name="connsiteY4" fmla="*/ 5207000 h 5346700"/>
                <a:gd name="connsiteX5" fmla="*/ 1244936 w 2121236"/>
                <a:gd name="connsiteY5" fmla="*/ 5194300 h 5346700"/>
                <a:gd name="connsiteX6" fmla="*/ 1371936 w 2121236"/>
                <a:gd name="connsiteY6" fmla="*/ 5181600 h 5346700"/>
                <a:gd name="connsiteX7" fmla="*/ 1460836 w 2121236"/>
                <a:gd name="connsiteY7" fmla="*/ 5168900 h 5346700"/>
                <a:gd name="connsiteX8" fmla="*/ 1537036 w 2121236"/>
                <a:gd name="connsiteY8" fmla="*/ 5143500 h 5346700"/>
                <a:gd name="connsiteX9" fmla="*/ 1714836 w 2121236"/>
                <a:gd name="connsiteY9" fmla="*/ 5092700 h 5346700"/>
                <a:gd name="connsiteX10" fmla="*/ 1752936 w 2121236"/>
                <a:gd name="connsiteY10" fmla="*/ 5080000 h 5346700"/>
                <a:gd name="connsiteX11" fmla="*/ 1791036 w 2121236"/>
                <a:gd name="connsiteY11" fmla="*/ 5067300 h 5346700"/>
                <a:gd name="connsiteX12" fmla="*/ 1829136 w 2121236"/>
                <a:gd name="connsiteY12" fmla="*/ 5041900 h 5346700"/>
                <a:gd name="connsiteX13" fmla="*/ 1905336 w 2121236"/>
                <a:gd name="connsiteY13" fmla="*/ 5016500 h 5346700"/>
                <a:gd name="connsiteX14" fmla="*/ 2006936 w 2121236"/>
                <a:gd name="connsiteY14" fmla="*/ 4978400 h 5346700"/>
                <a:gd name="connsiteX15" fmla="*/ 2083136 w 2121236"/>
                <a:gd name="connsiteY15" fmla="*/ 4953000 h 5346700"/>
                <a:gd name="connsiteX16" fmla="*/ 2121236 w 2121236"/>
                <a:gd name="connsiteY16" fmla="*/ 4940300 h 5346700"/>
                <a:gd name="connsiteX17" fmla="*/ 2108536 w 2121236"/>
                <a:gd name="connsiteY17" fmla="*/ 4737100 h 5346700"/>
                <a:gd name="connsiteX18" fmla="*/ 2057736 w 2121236"/>
                <a:gd name="connsiteY18" fmla="*/ 4648200 h 5346700"/>
                <a:gd name="connsiteX19" fmla="*/ 2019636 w 2121236"/>
                <a:gd name="connsiteY19" fmla="*/ 4572000 h 5346700"/>
                <a:gd name="connsiteX20" fmla="*/ 2006936 w 2121236"/>
                <a:gd name="connsiteY20" fmla="*/ 4203700 h 5346700"/>
                <a:gd name="connsiteX21" fmla="*/ 1968836 w 2121236"/>
                <a:gd name="connsiteY21" fmla="*/ 4127500 h 5346700"/>
                <a:gd name="connsiteX22" fmla="*/ 1930736 w 2121236"/>
                <a:gd name="connsiteY22" fmla="*/ 4102100 h 5346700"/>
                <a:gd name="connsiteX23" fmla="*/ 1892636 w 2121236"/>
                <a:gd name="connsiteY23" fmla="*/ 4064000 h 5346700"/>
                <a:gd name="connsiteX24" fmla="*/ 1879936 w 2121236"/>
                <a:gd name="connsiteY24" fmla="*/ 4013200 h 5346700"/>
                <a:gd name="connsiteX25" fmla="*/ 1867236 w 2121236"/>
                <a:gd name="connsiteY25" fmla="*/ 3975100 h 5346700"/>
                <a:gd name="connsiteX26" fmla="*/ 1841836 w 2121236"/>
                <a:gd name="connsiteY26" fmla="*/ 3784600 h 5346700"/>
                <a:gd name="connsiteX27" fmla="*/ 1803736 w 2121236"/>
                <a:gd name="connsiteY27" fmla="*/ 3670300 h 5346700"/>
                <a:gd name="connsiteX28" fmla="*/ 1791036 w 2121236"/>
                <a:gd name="connsiteY28" fmla="*/ 3632200 h 5346700"/>
                <a:gd name="connsiteX29" fmla="*/ 1765636 w 2121236"/>
                <a:gd name="connsiteY29" fmla="*/ 3530600 h 5346700"/>
                <a:gd name="connsiteX30" fmla="*/ 1752936 w 2121236"/>
                <a:gd name="connsiteY30" fmla="*/ 3479800 h 5346700"/>
                <a:gd name="connsiteX31" fmla="*/ 1702136 w 2121236"/>
                <a:gd name="connsiteY31" fmla="*/ 3403600 h 5346700"/>
                <a:gd name="connsiteX32" fmla="*/ 1689436 w 2121236"/>
                <a:gd name="connsiteY32" fmla="*/ 3352800 h 5346700"/>
                <a:gd name="connsiteX33" fmla="*/ 1651336 w 2121236"/>
                <a:gd name="connsiteY33" fmla="*/ 3327400 h 5346700"/>
                <a:gd name="connsiteX34" fmla="*/ 1664036 w 2121236"/>
                <a:gd name="connsiteY34" fmla="*/ 3187700 h 5346700"/>
                <a:gd name="connsiteX35" fmla="*/ 1702136 w 2121236"/>
                <a:gd name="connsiteY35" fmla="*/ 3162300 h 5346700"/>
                <a:gd name="connsiteX36" fmla="*/ 1740236 w 2121236"/>
                <a:gd name="connsiteY36" fmla="*/ 3124200 h 5346700"/>
                <a:gd name="connsiteX37" fmla="*/ 1803736 w 2121236"/>
                <a:gd name="connsiteY37" fmla="*/ 3009900 h 5346700"/>
                <a:gd name="connsiteX38" fmla="*/ 1791036 w 2121236"/>
                <a:gd name="connsiteY38" fmla="*/ 2908300 h 5346700"/>
                <a:gd name="connsiteX39" fmla="*/ 1778336 w 2121236"/>
                <a:gd name="connsiteY39" fmla="*/ 2857500 h 5346700"/>
                <a:gd name="connsiteX40" fmla="*/ 1765636 w 2121236"/>
                <a:gd name="connsiteY40" fmla="*/ 2209800 h 5346700"/>
                <a:gd name="connsiteX41" fmla="*/ 1778336 w 2121236"/>
                <a:gd name="connsiteY41" fmla="*/ 1308100 h 5346700"/>
                <a:gd name="connsiteX42" fmla="*/ 1791036 w 2121236"/>
                <a:gd name="connsiteY42" fmla="*/ 1270000 h 5346700"/>
                <a:gd name="connsiteX43" fmla="*/ 1816436 w 2121236"/>
                <a:gd name="connsiteY43" fmla="*/ 1130300 h 5346700"/>
                <a:gd name="connsiteX44" fmla="*/ 1803736 w 2121236"/>
                <a:gd name="connsiteY44" fmla="*/ 812800 h 5346700"/>
                <a:gd name="connsiteX45" fmla="*/ 1765636 w 2121236"/>
                <a:gd name="connsiteY45" fmla="*/ 838200 h 5346700"/>
                <a:gd name="connsiteX46" fmla="*/ 1587836 w 2121236"/>
                <a:gd name="connsiteY46" fmla="*/ 850900 h 5346700"/>
                <a:gd name="connsiteX47" fmla="*/ 1549736 w 2121236"/>
                <a:gd name="connsiteY47" fmla="*/ 876300 h 5346700"/>
                <a:gd name="connsiteX48" fmla="*/ 1206836 w 2121236"/>
                <a:gd name="connsiteY48" fmla="*/ 850900 h 5346700"/>
                <a:gd name="connsiteX49" fmla="*/ 1295736 w 2121236"/>
                <a:gd name="connsiteY49" fmla="*/ 800100 h 5346700"/>
                <a:gd name="connsiteX50" fmla="*/ 1359236 w 2121236"/>
                <a:gd name="connsiteY50" fmla="*/ 736600 h 5346700"/>
                <a:gd name="connsiteX51" fmla="*/ 1384636 w 2121236"/>
                <a:gd name="connsiteY51" fmla="*/ 698500 h 5346700"/>
                <a:gd name="connsiteX52" fmla="*/ 1473536 w 2121236"/>
                <a:gd name="connsiteY52" fmla="*/ 584200 h 5346700"/>
                <a:gd name="connsiteX53" fmla="*/ 1511636 w 2121236"/>
                <a:gd name="connsiteY53" fmla="*/ 508000 h 5346700"/>
                <a:gd name="connsiteX54" fmla="*/ 1562436 w 2121236"/>
                <a:gd name="connsiteY54" fmla="*/ 393700 h 5346700"/>
                <a:gd name="connsiteX55" fmla="*/ 1549736 w 2121236"/>
                <a:gd name="connsiteY55" fmla="*/ 292100 h 5346700"/>
                <a:gd name="connsiteX56" fmla="*/ 1486236 w 2121236"/>
                <a:gd name="connsiteY56" fmla="*/ 279400 h 5346700"/>
                <a:gd name="connsiteX57" fmla="*/ 1410036 w 2121236"/>
                <a:gd name="connsiteY57" fmla="*/ 254000 h 5346700"/>
                <a:gd name="connsiteX58" fmla="*/ 1359236 w 2121236"/>
                <a:gd name="connsiteY58" fmla="*/ 241300 h 5346700"/>
                <a:gd name="connsiteX59" fmla="*/ 1283036 w 2121236"/>
                <a:gd name="connsiteY59" fmla="*/ 190500 h 5346700"/>
                <a:gd name="connsiteX60" fmla="*/ 1206836 w 2121236"/>
                <a:gd name="connsiteY60" fmla="*/ 38100 h 5346700"/>
                <a:gd name="connsiteX61" fmla="*/ 1130636 w 2121236"/>
                <a:gd name="connsiteY61" fmla="*/ 0 h 5346700"/>
                <a:gd name="connsiteX62" fmla="*/ 1067136 w 2121236"/>
                <a:gd name="connsiteY62" fmla="*/ 12700 h 5346700"/>
                <a:gd name="connsiteX63" fmla="*/ 1003636 w 2121236"/>
                <a:gd name="connsiteY63" fmla="*/ 88900 h 5346700"/>
                <a:gd name="connsiteX64" fmla="*/ 990936 w 2121236"/>
                <a:gd name="connsiteY64" fmla="*/ 127000 h 5346700"/>
                <a:gd name="connsiteX65" fmla="*/ 952836 w 2121236"/>
                <a:gd name="connsiteY65" fmla="*/ 152400 h 5346700"/>
                <a:gd name="connsiteX66" fmla="*/ 940136 w 2121236"/>
                <a:gd name="connsiteY66" fmla="*/ 190500 h 5346700"/>
                <a:gd name="connsiteX67" fmla="*/ 825836 w 2121236"/>
                <a:gd name="connsiteY67" fmla="*/ 292100 h 5346700"/>
                <a:gd name="connsiteX68" fmla="*/ 762336 w 2121236"/>
                <a:gd name="connsiteY68" fmla="*/ 368300 h 5346700"/>
                <a:gd name="connsiteX69" fmla="*/ 698836 w 2121236"/>
                <a:gd name="connsiteY69" fmla="*/ 431800 h 5346700"/>
                <a:gd name="connsiteX70" fmla="*/ 673436 w 2121236"/>
                <a:gd name="connsiteY70" fmla="*/ 469900 h 5346700"/>
                <a:gd name="connsiteX71" fmla="*/ 660736 w 2121236"/>
                <a:gd name="connsiteY71" fmla="*/ 508000 h 5346700"/>
                <a:gd name="connsiteX72" fmla="*/ 622636 w 2121236"/>
                <a:gd name="connsiteY72" fmla="*/ 533400 h 5346700"/>
                <a:gd name="connsiteX73" fmla="*/ 584536 w 2121236"/>
                <a:gd name="connsiteY73" fmla="*/ 571500 h 5346700"/>
                <a:gd name="connsiteX74" fmla="*/ 546436 w 2121236"/>
                <a:gd name="connsiteY74" fmla="*/ 584200 h 5346700"/>
                <a:gd name="connsiteX75" fmla="*/ 470236 w 2121236"/>
                <a:gd name="connsiteY75" fmla="*/ 622300 h 5346700"/>
                <a:gd name="connsiteX76" fmla="*/ 419436 w 2121236"/>
                <a:gd name="connsiteY76" fmla="*/ 673100 h 5346700"/>
                <a:gd name="connsiteX77" fmla="*/ 381336 w 2121236"/>
                <a:gd name="connsiteY77" fmla="*/ 685800 h 5346700"/>
                <a:gd name="connsiteX78" fmla="*/ 343236 w 2121236"/>
                <a:gd name="connsiteY78" fmla="*/ 711200 h 5346700"/>
                <a:gd name="connsiteX79" fmla="*/ 305136 w 2121236"/>
                <a:gd name="connsiteY79" fmla="*/ 723900 h 5346700"/>
                <a:gd name="connsiteX80" fmla="*/ 267036 w 2121236"/>
                <a:gd name="connsiteY80" fmla="*/ 749300 h 5346700"/>
                <a:gd name="connsiteX81" fmla="*/ 216236 w 2121236"/>
                <a:gd name="connsiteY81" fmla="*/ 762000 h 5346700"/>
                <a:gd name="connsiteX82" fmla="*/ 152736 w 2121236"/>
                <a:gd name="connsiteY82" fmla="*/ 787400 h 5346700"/>
                <a:gd name="connsiteX83" fmla="*/ 114636 w 2121236"/>
                <a:gd name="connsiteY83" fmla="*/ 825500 h 5346700"/>
                <a:gd name="connsiteX84" fmla="*/ 76536 w 2121236"/>
                <a:gd name="connsiteY84" fmla="*/ 838200 h 5346700"/>
                <a:gd name="connsiteX85" fmla="*/ 51136 w 2121236"/>
                <a:gd name="connsiteY85" fmla="*/ 914400 h 5346700"/>
                <a:gd name="connsiteX86" fmla="*/ 13036 w 2121236"/>
                <a:gd name="connsiteY86" fmla="*/ 952500 h 5346700"/>
                <a:gd name="connsiteX87" fmla="*/ 336 w 2121236"/>
                <a:gd name="connsiteY87" fmla="*/ 1117600 h 534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121236" h="5346700">
                  <a:moveTo>
                    <a:pt x="686136" y="5346700"/>
                  </a:moveTo>
                  <a:cubicBezTo>
                    <a:pt x="690369" y="5325533"/>
                    <a:pt x="688126" y="5301942"/>
                    <a:pt x="698836" y="5283200"/>
                  </a:cubicBezTo>
                  <a:cubicBezTo>
                    <a:pt x="707004" y="5268905"/>
                    <a:pt x="758477" y="5246374"/>
                    <a:pt x="775036" y="5245100"/>
                  </a:cubicBezTo>
                  <a:cubicBezTo>
                    <a:pt x="872208" y="5237625"/>
                    <a:pt x="969769" y="5236633"/>
                    <a:pt x="1067136" y="5232400"/>
                  </a:cubicBezTo>
                  <a:cubicBezTo>
                    <a:pt x="1109469" y="5223933"/>
                    <a:pt x="1152253" y="5217471"/>
                    <a:pt x="1194136" y="5207000"/>
                  </a:cubicBezTo>
                  <a:cubicBezTo>
                    <a:pt x="1211069" y="5202767"/>
                    <a:pt x="1227657" y="5196768"/>
                    <a:pt x="1244936" y="5194300"/>
                  </a:cubicBezTo>
                  <a:cubicBezTo>
                    <a:pt x="1287053" y="5188283"/>
                    <a:pt x="1329683" y="5186571"/>
                    <a:pt x="1371936" y="5181600"/>
                  </a:cubicBezTo>
                  <a:cubicBezTo>
                    <a:pt x="1401665" y="5178102"/>
                    <a:pt x="1431203" y="5173133"/>
                    <a:pt x="1460836" y="5168900"/>
                  </a:cubicBezTo>
                  <a:cubicBezTo>
                    <a:pt x="1486236" y="5160433"/>
                    <a:pt x="1511061" y="5149994"/>
                    <a:pt x="1537036" y="5143500"/>
                  </a:cubicBezTo>
                  <a:cubicBezTo>
                    <a:pt x="1664611" y="5111606"/>
                    <a:pt x="1605518" y="5129139"/>
                    <a:pt x="1714836" y="5092700"/>
                  </a:cubicBezTo>
                  <a:lnTo>
                    <a:pt x="1752936" y="5080000"/>
                  </a:lnTo>
                  <a:cubicBezTo>
                    <a:pt x="1765636" y="5075767"/>
                    <a:pt x="1779897" y="5074726"/>
                    <a:pt x="1791036" y="5067300"/>
                  </a:cubicBezTo>
                  <a:cubicBezTo>
                    <a:pt x="1803736" y="5058833"/>
                    <a:pt x="1815188" y="5048099"/>
                    <a:pt x="1829136" y="5041900"/>
                  </a:cubicBezTo>
                  <a:cubicBezTo>
                    <a:pt x="1853602" y="5031026"/>
                    <a:pt x="1883059" y="5031352"/>
                    <a:pt x="1905336" y="5016500"/>
                  </a:cubicBezTo>
                  <a:cubicBezTo>
                    <a:pt x="1971640" y="4972297"/>
                    <a:pt x="1913983" y="5003751"/>
                    <a:pt x="2006936" y="4978400"/>
                  </a:cubicBezTo>
                  <a:cubicBezTo>
                    <a:pt x="2032767" y="4971355"/>
                    <a:pt x="2057736" y="4961467"/>
                    <a:pt x="2083136" y="4953000"/>
                  </a:cubicBezTo>
                  <a:lnTo>
                    <a:pt x="2121236" y="4940300"/>
                  </a:lnTo>
                  <a:cubicBezTo>
                    <a:pt x="2117003" y="4872567"/>
                    <a:pt x="2118603" y="4804215"/>
                    <a:pt x="2108536" y="4737100"/>
                  </a:cubicBezTo>
                  <a:cubicBezTo>
                    <a:pt x="2103765" y="4705293"/>
                    <a:pt x="2071503" y="4675733"/>
                    <a:pt x="2057736" y="4648200"/>
                  </a:cubicBezTo>
                  <a:cubicBezTo>
                    <a:pt x="2005156" y="4543040"/>
                    <a:pt x="2092429" y="4681189"/>
                    <a:pt x="2019636" y="4572000"/>
                  </a:cubicBezTo>
                  <a:cubicBezTo>
                    <a:pt x="2015403" y="4449233"/>
                    <a:pt x="2014599" y="4326300"/>
                    <a:pt x="2006936" y="4203700"/>
                  </a:cubicBezTo>
                  <a:cubicBezTo>
                    <a:pt x="2005559" y="4181664"/>
                    <a:pt x="1983248" y="4141912"/>
                    <a:pt x="1968836" y="4127500"/>
                  </a:cubicBezTo>
                  <a:cubicBezTo>
                    <a:pt x="1958043" y="4116707"/>
                    <a:pt x="1942462" y="4111871"/>
                    <a:pt x="1930736" y="4102100"/>
                  </a:cubicBezTo>
                  <a:cubicBezTo>
                    <a:pt x="1916938" y="4090602"/>
                    <a:pt x="1905336" y="4076700"/>
                    <a:pt x="1892636" y="4064000"/>
                  </a:cubicBezTo>
                  <a:cubicBezTo>
                    <a:pt x="1888403" y="4047067"/>
                    <a:pt x="1884731" y="4029983"/>
                    <a:pt x="1879936" y="4013200"/>
                  </a:cubicBezTo>
                  <a:cubicBezTo>
                    <a:pt x="1876258" y="4000328"/>
                    <a:pt x="1869631" y="3988271"/>
                    <a:pt x="1867236" y="3975100"/>
                  </a:cubicBezTo>
                  <a:cubicBezTo>
                    <a:pt x="1863435" y="3954197"/>
                    <a:pt x="1848301" y="3810460"/>
                    <a:pt x="1841836" y="3784600"/>
                  </a:cubicBezTo>
                  <a:cubicBezTo>
                    <a:pt x="1832096" y="3745638"/>
                    <a:pt x="1816436" y="3708400"/>
                    <a:pt x="1803736" y="3670300"/>
                  </a:cubicBezTo>
                  <a:cubicBezTo>
                    <a:pt x="1799503" y="3657600"/>
                    <a:pt x="1794283" y="3645187"/>
                    <a:pt x="1791036" y="3632200"/>
                  </a:cubicBezTo>
                  <a:lnTo>
                    <a:pt x="1765636" y="3530600"/>
                  </a:lnTo>
                  <a:cubicBezTo>
                    <a:pt x="1761403" y="3513667"/>
                    <a:pt x="1762618" y="3494323"/>
                    <a:pt x="1752936" y="3479800"/>
                  </a:cubicBezTo>
                  <a:lnTo>
                    <a:pt x="1702136" y="3403600"/>
                  </a:lnTo>
                  <a:cubicBezTo>
                    <a:pt x="1697903" y="3386667"/>
                    <a:pt x="1699118" y="3367323"/>
                    <a:pt x="1689436" y="3352800"/>
                  </a:cubicBezTo>
                  <a:cubicBezTo>
                    <a:pt x="1680969" y="3340100"/>
                    <a:pt x="1653657" y="3342486"/>
                    <a:pt x="1651336" y="3327400"/>
                  </a:cubicBezTo>
                  <a:cubicBezTo>
                    <a:pt x="1644226" y="3281185"/>
                    <a:pt x="1650285" y="3232391"/>
                    <a:pt x="1664036" y="3187700"/>
                  </a:cubicBezTo>
                  <a:cubicBezTo>
                    <a:pt x="1668525" y="3173111"/>
                    <a:pt x="1690410" y="3172071"/>
                    <a:pt x="1702136" y="3162300"/>
                  </a:cubicBezTo>
                  <a:cubicBezTo>
                    <a:pt x="1715934" y="3150802"/>
                    <a:pt x="1729209" y="3138377"/>
                    <a:pt x="1740236" y="3124200"/>
                  </a:cubicBezTo>
                  <a:cubicBezTo>
                    <a:pt x="1791184" y="3058696"/>
                    <a:pt x="1784574" y="3067385"/>
                    <a:pt x="1803736" y="3009900"/>
                  </a:cubicBezTo>
                  <a:cubicBezTo>
                    <a:pt x="1799503" y="2976033"/>
                    <a:pt x="1796647" y="2941966"/>
                    <a:pt x="1791036" y="2908300"/>
                  </a:cubicBezTo>
                  <a:cubicBezTo>
                    <a:pt x="1788167" y="2891083"/>
                    <a:pt x="1778970" y="2874943"/>
                    <a:pt x="1778336" y="2857500"/>
                  </a:cubicBezTo>
                  <a:cubicBezTo>
                    <a:pt x="1770489" y="2641701"/>
                    <a:pt x="1769869" y="2425700"/>
                    <a:pt x="1765636" y="2209800"/>
                  </a:cubicBezTo>
                  <a:cubicBezTo>
                    <a:pt x="1769869" y="1909233"/>
                    <a:pt x="1770215" y="1608587"/>
                    <a:pt x="1778336" y="1308100"/>
                  </a:cubicBezTo>
                  <a:cubicBezTo>
                    <a:pt x="1778698" y="1294718"/>
                    <a:pt x="1788641" y="1283171"/>
                    <a:pt x="1791036" y="1270000"/>
                  </a:cubicBezTo>
                  <a:cubicBezTo>
                    <a:pt x="1819757" y="1112035"/>
                    <a:pt x="1787310" y="1217677"/>
                    <a:pt x="1816436" y="1130300"/>
                  </a:cubicBezTo>
                  <a:cubicBezTo>
                    <a:pt x="1812203" y="1024467"/>
                    <a:pt x="1821884" y="917152"/>
                    <a:pt x="1803736" y="812800"/>
                  </a:cubicBezTo>
                  <a:cubicBezTo>
                    <a:pt x="1801121" y="797762"/>
                    <a:pt x="1780667" y="835547"/>
                    <a:pt x="1765636" y="838200"/>
                  </a:cubicBezTo>
                  <a:cubicBezTo>
                    <a:pt x="1707122" y="848526"/>
                    <a:pt x="1647103" y="846667"/>
                    <a:pt x="1587836" y="850900"/>
                  </a:cubicBezTo>
                  <a:cubicBezTo>
                    <a:pt x="1575136" y="859367"/>
                    <a:pt x="1564986" y="875665"/>
                    <a:pt x="1549736" y="876300"/>
                  </a:cubicBezTo>
                  <a:cubicBezTo>
                    <a:pt x="1382638" y="883262"/>
                    <a:pt x="1334566" y="872188"/>
                    <a:pt x="1206836" y="850900"/>
                  </a:cubicBezTo>
                  <a:cubicBezTo>
                    <a:pt x="1226758" y="840939"/>
                    <a:pt x="1277785" y="818051"/>
                    <a:pt x="1295736" y="800100"/>
                  </a:cubicBezTo>
                  <a:cubicBezTo>
                    <a:pt x="1380403" y="715433"/>
                    <a:pt x="1257636" y="804333"/>
                    <a:pt x="1359236" y="736600"/>
                  </a:cubicBezTo>
                  <a:cubicBezTo>
                    <a:pt x="1367703" y="723900"/>
                    <a:pt x="1374865" y="710226"/>
                    <a:pt x="1384636" y="698500"/>
                  </a:cubicBezTo>
                  <a:cubicBezTo>
                    <a:pt x="1421162" y="654669"/>
                    <a:pt x="1452137" y="648397"/>
                    <a:pt x="1473536" y="584200"/>
                  </a:cubicBezTo>
                  <a:cubicBezTo>
                    <a:pt x="1519853" y="445249"/>
                    <a:pt x="1445984" y="655716"/>
                    <a:pt x="1511636" y="508000"/>
                  </a:cubicBezTo>
                  <a:cubicBezTo>
                    <a:pt x="1572089" y="371980"/>
                    <a:pt x="1504953" y="479925"/>
                    <a:pt x="1562436" y="393700"/>
                  </a:cubicBezTo>
                  <a:cubicBezTo>
                    <a:pt x="1558203" y="359833"/>
                    <a:pt x="1568668" y="320498"/>
                    <a:pt x="1549736" y="292100"/>
                  </a:cubicBezTo>
                  <a:cubicBezTo>
                    <a:pt x="1537762" y="274139"/>
                    <a:pt x="1507061" y="285080"/>
                    <a:pt x="1486236" y="279400"/>
                  </a:cubicBezTo>
                  <a:cubicBezTo>
                    <a:pt x="1460405" y="272355"/>
                    <a:pt x="1436011" y="260494"/>
                    <a:pt x="1410036" y="254000"/>
                  </a:cubicBezTo>
                  <a:lnTo>
                    <a:pt x="1359236" y="241300"/>
                  </a:lnTo>
                  <a:cubicBezTo>
                    <a:pt x="1333836" y="224367"/>
                    <a:pt x="1292689" y="219460"/>
                    <a:pt x="1283036" y="190500"/>
                  </a:cubicBezTo>
                  <a:cubicBezTo>
                    <a:pt x="1268547" y="147033"/>
                    <a:pt x="1249041" y="66236"/>
                    <a:pt x="1206836" y="38100"/>
                  </a:cubicBezTo>
                  <a:cubicBezTo>
                    <a:pt x="1157597" y="5274"/>
                    <a:pt x="1183216" y="17527"/>
                    <a:pt x="1130636" y="0"/>
                  </a:cubicBezTo>
                  <a:cubicBezTo>
                    <a:pt x="1109469" y="4233"/>
                    <a:pt x="1086443" y="3047"/>
                    <a:pt x="1067136" y="12700"/>
                  </a:cubicBezTo>
                  <a:cubicBezTo>
                    <a:pt x="1048411" y="22062"/>
                    <a:pt x="1013361" y="69450"/>
                    <a:pt x="1003636" y="88900"/>
                  </a:cubicBezTo>
                  <a:cubicBezTo>
                    <a:pt x="997649" y="100874"/>
                    <a:pt x="999299" y="116547"/>
                    <a:pt x="990936" y="127000"/>
                  </a:cubicBezTo>
                  <a:cubicBezTo>
                    <a:pt x="981401" y="138919"/>
                    <a:pt x="965536" y="143933"/>
                    <a:pt x="952836" y="152400"/>
                  </a:cubicBezTo>
                  <a:cubicBezTo>
                    <a:pt x="948603" y="165100"/>
                    <a:pt x="948355" y="179933"/>
                    <a:pt x="940136" y="190500"/>
                  </a:cubicBezTo>
                  <a:cubicBezTo>
                    <a:pt x="893294" y="250726"/>
                    <a:pt x="876763" y="258148"/>
                    <a:pt x="825836" y="292100"/>
                  </a:cubicBezTo>
                  <a:cubicBezTo>
                    <a:pt x="762773" y="386695"/>
                    <a:pt x="843824" y="270514"/>
                    <a:pt x="762336" y="368300"/>
                  </a:cubicBezTo>
                  <a:cubicBezTo>
                    <a:pt x="709419" y="431800"/>
                    <a:pt x="768686" y="385233"/>
                    <a:pt x="698836" y="431800"/>
                  </a:cubicBezTo>
                  <a:cubicBezTo>
                    <a:pt x="690369" y="444500"/>
                    <a:pt x="680262" y="456248"/>
                    <a:pt x="673436" y="469900"/>
                  </a:cubicBezTo>
                  <a:cubicBezTo>
                    <a:pt x="667449" y="481874"/>
                    <a:pt x="669099" y="497547"/>
                    <a:pt x="660736" y="508000"/>
                  </a:cubicBezTo>
                  <a:cubicBezTo>
                    <a:pt x="651201" y="519919"/>
                    <a:pt x="634362" y="523629"/>
                    <a:pt x="622636" y="533400"/>
                  </a:cubicBezTo>
                  <a:cubicBezTo>
                    <a:pt x="608838" y="544898"/>
                    <a:pt x="599480" y="561537"/>
                    <a:pt x="584536" y="571500"/>
                  </a:cubicBezTo>
                  <a:cubicBezTo>
                    <a:pt x="573397" y="578926"/>
                    <a:pt x="558410" y="578213"/>
                    <a:pt x="546436" y="584200"/>
                  </a:cubicBezTo>
                  <a:cubicBezTo>
                    <a:pt x="447959" y="633439"/>
                    <a:pt x="566001" y="590378"/>
                    <a:pt x="470236" y="622300"/>
                  </a:cubicBezTo>
                  <a:cubicBezTo>
                    <a:pt x="453303" y="639233"/>
                    <a:pt x="438923" y="659181"/>
                    <a:pt x="419436" y="673100"/>
                  </a:cubicBezTo>
                  <a:cubicBezTo>
                    <a:pt x="408543" y="680881"/>
                    <a:pt x="393310" y="679813"/>
                    <a:pt x="381336" y="685800"/>
                  </a:cubicBezTo>
                  <a:cubicBezTo>
                    <a:pt x="367684" y="692626"/>
                    <a:pt x="356888" y="704374"/>
                    <a:pt x="343236" y="711200"/>
                  </a:cubicBezTo>
                  <a:cubicBezTo>
                    <a:pt x="331262" y="717187"/>
                    <a:pt x="317110" y="717913"/>
                    <a:pt x="305136" y="723900"/>
                  </a:cubicBezTo>
                  <a:cubicBezTo>
                    <a:pt x="291484" y="730726"/>
                    <a:pt x="281065" y="743287"/>
                    <a:pt x="267036" y="749300"/>
                  </a:cubicBezTo>
                  <a:cubicBezTo>
                    <a:pt x="250993" y="756176"/>
                    <a:pt x="232795" y="756480"/>
                    <a:pt x="216236" y="762000"/>
                  </a:cubicBezTo>
                  <a:cubicBezTo>
                    <a:pt x="194609" y="769209"/>
                    <a:pt x="173903" y="778933"/>
                    <a:pt x="152736" y="787400"/>
                  </a:cubicBezTo>
                  <a:cubicBezTo>
                    <a:pt x="140036" y="800100"/>
                    <a:pt x="129580" y="815537"/>
                    <a:pt x="114636" y="825500"/>
                  </a:cubicBezTo>
                  <a:cubicBezTo>
                    <a:pt x="103497" y="832926"/>
                    <a:pt x="84317" y="827307"/>
                    <a:pt x="76536" y="838200"/>
                  </a:cubicBezTo>
                  <a:cubicBezTo>
                    <a:pt x="60974" y="859987"/>
                    <a:pt x="70068" y="895468"/>
                    <a:pt x="51136" y="914400"/>
                  </a:cubicBezTo>
                  <a:lnTo>
                    <a:pt x="13036" y="952500"/>
                  </a:lnTo>
                  <a:cubicBezTo>
                    <a:pt x="-3256" y="1066545"/>
                    <a:pt x="336" y="1011466"/>
                    <a:pt x="336" y="11176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798862" y="5986146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8" name="椭圆 7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同心圆 8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172265" y="1728471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17" name="椭圆 16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同心圆 17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347337" y="1419505"/>
              <a:ext cx="216693" cy="216693"/>
              <a:chOff x="10578703" y="929640"/>
              <a:chExt cx="216693" cy="216693"/>
            </a:xfrm>
            <a:solidFill>
              <a:srgbClr val="C00000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同心圆 20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388958" y="6134497"/>
              <a:ext cx="1853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汤口</a:t>
              </a:r>
              <a:endPara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07748" y="3803756"/>
              <a:ext cx="18533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云谷寺</a:t>
              </a:r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（索道下口）</a:t>
              </a:r>
              <a:endParaRPr lang="zh-CN" altLang="en-US" sz="24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en-US" altLang="zh-CN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	</a:t>
              </a:r>
              <a:endPara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05187" y="560565"/>
              <a:ext cx="18533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光明顶</a:t>
              </a:r>
              <a:endParaRPr lang="en-US" altLang="zh-CN" sz="32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TOP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）</a:t>
              </a:r>
              <a:endParaRPr lang="zh-CN" altLang="en-US" sz="20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086196" y="1478809"/>
              <a:ext cx="1853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白云宾馆</a:t>
              </a:r>
              <a:endParaRPr lang="zh-CN" altLang="en-US" sz="3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936432" y="4049977"/>
              <a:ext cx="18533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慈光阁</a:t>
              </a:r>
              <a:endParaRPr lang="en-US" altLang="zh-CN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（索道下口）</a:t>
              </a:r>
              <a:endPara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48222" y="2332451"/>
              <a:ext cx="18533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玉屏楼</a:t>
              </a:r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（索道上口）</a:t>
              </a:r>
              <a:endPara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 useBgFill="1">
          <p:nvSpPr>
            <p:cNvPr id="39" name="矩形 38"/>
            <p:cNvSpPr/>
            <p:nvPr/>
          </p:nvSpPr>
          <p:spPr>
            <a:xfrm rot="259173">
              <a:off x="6778319" y="2792213"/>
              <a:ext cx="379693" cy="17755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12888" y="2713195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26" name="椭圆 25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同心圆 26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761858" y="4416426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11" name="椭圆 10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同心圆 11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1" name="直接连接符 40"/>
            <p:cNvCxnSpPr>
              <a:stCxn id="27" idx="4"/>
              <a:endCxn id="12" idx="0"/>
            </p:cNvCxnSpPr>
            <p:nvPr/>
          </p:nvCxnSpPr>
          <p:spPr>
            <a:xfrm flipH="1">
              <a:off x="6870205" y="2929888"/>
              <a:ext cx="151030" cy="148653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等腰三角形 42"/>
            <p:cNvSpPr/>
            <p:nvPr/>
          </p:nvSpPr>
          <p:spPr>
            <a:xfrm rot="571728">
              <a:off x="6925206" y="3214030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71728">
              <a:off x="6915784" y="3341847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71728">
              <a:off x="6906361" y="3471381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6" name="矩形 45"/>
            <p:cNvSpPr/>
            <p:nvPr/>
          </p:nvSpPr>
          <p:spPr>
            <a:xfrm rot="259173">
              <a:off x="8931566" y="1547208"/>
              <a:ext cx="379693" cy="22454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956677" y="1495705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23" name="椭圆 22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同心圆 23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941178" y="3715386"/>
              <a:ext cx="216693" cy="216693"/>
              <a:chOff x="10578703" y="929640"/>
              <a:chExt cx="216693" cy="216693"/>
            </a:xfrm>
            <a:solidFill>
              <a:schemeClr val="tx1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/>
              </a:p>
            </p:txBody>
          </p:sp>
          <p:sp>
            <p:nvSpPr>
              <p:cNvPr id="15" name="同心圆 14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直接连接符 48"/>
            <p:cNvCxnSpPr>
              <a:stCxn id="24" idx="4"/>
              <a:endCxn id="46" idx="2"/>
            </p:cNvCxnSpPr>
            <p:nvPr/>
          </p:nvCxnSpPr>
          <p:spPr>
            <a:xfrm flipH="1">
              <a:off x="9036851" y="1712398"/>
              <a:ext cx="28173" cy="207705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等腰三角形 51"/>
            <p:cNvSpPr/>
            <p:nvPr/>
          </p:nvSpPr>
          <p:spPr>
            <a:xfrm rot="571728">
              <a:off x="9007445" y="2239287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571728">
              <a:off x="8998023" y="2367104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571728">
              <a:off x="8988600" y="2496638"/>
              <a:ext cx="123845" cy="128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104173" y="1282075"/>
              <a:ext cx="18533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白鹅峰</a:t>
              </a:r>
              <a:endParaRPr lang="en-US" altLang="zh-CN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（索道上口）</a:t>
              </a:r>
              <a:endPara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29115" y="3578117"/>
              <a:ext cx="643631" cy="643631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5908" y="4263250"/>
              <a:ext cx="643631" cy="643631"/>
            </a:xfrm>
            <a:prstGeom prst="rect">
              <a:avLst/>
            </a:prstGeom>
          </p:spPr>
        </p:pic>
        <p:grpSp>
          <p:nvGrpSpPr>
            <p:cNvPr id="61" name="组合 60"/>
            <p:cNvGrpSpPr/>
            <p:nvPr/>
          </p:nvGrpSpPr>
          <p:grpSpPr>
            <a:xfrm>
              <a:off x="6866161" y="1581017"/>
              <a:ext cx="772630" cy="527442"/>
              <a:chOff x="6915125" y="2538412"/>
              <a:chExt cx="1219200" cy="760327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7637"/>
              <a:stretch/>
            </p:blipFill>
            <p:spPr>
              <a:xfrm>
                <a:off x="6915125" y="2538413"/>
                <a:ext cx="1219200" cy="760326"/>
              </a:xfrm>
              <a:prstGeom prst="rect">
                <a:avLst/>
              </a:prstGeom>
            </p:spPr>
          </p:pic>
          <p:sp useBgFill="1">
            <p:nvSpPr>
              <p:cNvPr id="60" name="矩形 59"/>
              <p:cNvSpPr/>
              <p:nvPr/>
            </p:nvSpPr>
            <p:spPr>
              <a:xfrm>
                <a:off x="7339012" y="2538412"/>
                <a:ext cx="390526" cy="952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5837244" y="521186"/>
              <a:ext cx="1363818" cy="1352550"/>
            </a:xfrm>
            <a:custGeom>
              <a:avLst/>
              <a:gdLst>
                <a:gd name="connsiteX0" fmla="*/ 1363818 w 1363818"/>
                <a:gd name="connsiteY0" fmla="*/ 1352550 h 1352550"/>
                <a:gd name="connsiteX1" fmla="*/ 1297143 w 1363818"/>
                <a:gd name="connsiteY1" fmla="*/ 1343025 h 1352550"/>
                <a:gd name="connsiteX2" fmla="*/ 1201893 w 1363818"/>
                <a:gd name="connsiteY2" fmla="*/ 1333500 h 1352550"/>
                <a:gd name="connsiteX3" fmla="*/ 1173318 w 1363818"/>
                <a:gd name="connsiteY3" fmla="*/ 1314450 h 1352550"/>
                <a:gd name="connsiteX4" fmla="*/ 1154268 w 1363818"/>
                <a:gd name="connsiteY4" fmla="*/ 1285875 h 1352550"/>
                <a:gd name="connsiteX5" fmla="*/ 1144743 w 1363818"/>
                <a:gd name="connsiteY5" fmla="*/ 1247775 h 1352550"/>
                <a:gd name="connsiteX6" fmla="*/ 1135218 w 1363818"/>
                <a:gd name="connsiteY6" fmla="*/ 1200150 h 1352550"/>
                <a:gd name="connsiteX7" fmla="*/ 1106643 w 1363818"/>
                <a:gd name="connsiteY7" fmla="*/ 1171575 h 1352550"/>
                <a:gd name="connsiteX8" fmla="*/ 1097118 w 1363818"/>
                <a:gd name="connsiteY8" fmla="*/ 1143000 h 1352550"/>
                <a:gd name="connsiteX9" fmla="*/ 1059018 w 1363818"/>
                <a:gd name="connsiteY9" fmla="*/ 1076325 h 1352550"/>
                <a:gd name="connsiteX10" fmla="*/ 1030443 w 1363818"/>
                <a:gd name="connsiteY10" fmla="*/ 1047750 h 1352550"/>
                <a:gd name="connsiteX11" fmla="*/ 1001868 w 1363818"/>
                <a:gd name="connsiteY11" fmla="*/ 1028700 h 1352550"/>
                <a:gd name="connsiteX12" fmla="*/ 963768 w 1363818"/>
                <a:gd name="connsiteY12" fmla="*/ 1000125 h 1352550"/>
                <a:gd name="connsiteX13" fmla="*/ 925668 w 1363818"/>
                <a:gd name="connsiteY13" fmla="*/ 990600 h 1352550"/>
                <a:gd name="connsiteX14" fmla="*/ 897093 w 1363818"/>
                <a:gd name="connsiteY14" fmla="*/ 971550 h 1352550"/>
                <a:gd name="connsiteX15" fmla="*/ 858993 w 1363818"/>
                <a:gd name="connsiteY15" fmla="*/ 942975 h 1352550"/>
                <a:gd name="connsiteX16" fmla="*/ 725643 w 1363818"/>
                <a:gd name="connsiteY16" fmla="*/ 923925 h 1352550"/>
                <a:gd name="connsiteX17" fmla="*/ 639918 w 1363818"/>
                <a:gd name="connsiteY17" fmla="*/ 895350 h 1352550"/>
                <a:gd name="connsiteX18" fmla="*/ 611343 w 1363818"/>
                <a:gd name="connsiteY18" fmla="*/ 885825 h 1352550"/>
                <a:gd name="connsiteX19" fmla="*/ 516093 w 1363818"/>
                <a:gd name="connsiteY19" fmla="*/ 876300 h 1352550"/>
                <a:gd name="connsiteX20" fmla="*/ 458943 w 1363818"/>
                <a:gd name="connsiteY20" fmla="*/ 857250 h 1352550"/>
                <a:gd name="connsiteX21" fmla="*/ 401793 w 1363818"/>
                <a:gd name="connsiteY21" fmla="*/ 819150 h 1352550"/>
                <a:gd name="connsiteX22" fmla="*/ 373218 w 1363818"/>
                <a:gd name="connsiteY22" fmla="*/ 809625 h 1352550"/>
                <a:gd name="connsiteX23" fmla="*/ 344643 w 1363818"/>
                <a:gd name="connsiteY23" fmla="*/ 790575 h 1352550"/>
                <a:gd name="connsiteX24" fmla="*/ 287493 w 1363818"/>
                <a:gd name="connsiteY24" fmla="*/ 781050 h 1352550"/>
                <a:gd name="connsiteX25" fmla="*/ 249393 w 1363818"/>
                <a:gd name="connsiteY25" fmla="*/ 771525 h 1352550"/>
                <a:gd name="connsiteX26" fmla="*/ 192243 w 1363818"/>
                <a:gd name="connsiteY26" fmla="*/ 742950 h 1352550"/>
                <a:gd name="connsiteX27" fmla="*/ 163668 w 1363818"/>
                <a:gd name="connsiteY27" fmla="*/ 733425 h 1352550"/>
                <a:gd name="connsiteX28" fmla="*/ 116043 w 1363818"/>
                <a:gd name="connsiteY28" fmla="*/ 676275 h 1352550"/>
                <a:gd name="connsiteX29" fmla="*/ 77943 w 1363818"/>
                <a:gd name="connsiteY29" fmla="*/ 647700 h 1352550"/>
                <a:gd name="connsiteX30" fmla="*/ 49368 w 1363818"/>
                <a:gd name="connsiteY30" fmla="*/ 628650 h 1352550"/>
                <a:gd name="connsiteX31" fmla="*/ 20793 w 1363818"/>
                <a:gd name="connsiteY31" fmla="*/ 600075 h 1352550"/>
                <a:gd name="connsiteX32" fmla="*/ 20793 w 1363818"/>
                <a:gd name="connsiteY32" fmla="*/ 371475 h 1352550"/>
                <a:gd name="connsiteX33" fmla="*/ 77943 w 1363818"/>
                <a:gd name="connsiteY33" fmla="*/ 342900 h 1352550"/>
                <a:gd name="connsiteX34" fmla="*/ 96993 w 1363818"/>
                <a:gd name="connsiteY34" fmla="*/ 314325 h 1352550"/>
                <a:gd name="connsiteX35" fmla="*/ 106518 w 1363818"/>
                <a:gd name="connsiteY35" fmla="*/ 266700 h 1352550"/>
                <a:gd name="connsiteX36" fmla="*/ 125568 w 1363818"/>
                <a:gd name="connsiteY36" fmla="*/ 95250 h 1352550"/>
                <a:gd name="connsiteX37" fmla="*/ 173193 w 1363818"/>
                <a:gd name="connsiteY37" fmla="*/ 38100 h 1352550"/>
                <a:gd name="connsiteX38" fmla="*/ 182718 w 1363818"/>
                <a:gd name="connsiteY38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63818" h="1352550">
                  <a:moveTo>
                    <a:pt x="1363818" y="1352550"/>
                  </a:moveTo>
                  <a:cubicBezTo>
                    <a:pt x="1341593" y="1349375"/>
                    <a:pt x="1319440" y="1345648"/>
                    <a:pt x="1297143" y="1343025"/>
                  </a:cubicBezTo>
                  <a:cubicBezTo>
                    <a:pt x="1265453" y="1339297"/>
                    <a:pt x="1232984" y="1340675"/>
                    <a:pt x="1201893" y="1333500"/>
                  </a:cubicBezTo>
                  <a:cubicBezTo>
                    <a:pt x="1190739" y="1330926"/>
                    <a:pt x="1182843" y="1320800"/>
                    <a:pt x="1173318" y="1314450"/>
                  </a:cubicBezTo>
                  <a:cubicBezTo>
                    <a:pt x="1166968" y="1304925"/>
                    <a:pt x="1158777" y="1296397"/>
                    <a:pt x="1154268" y="1285875"/>
                  </a:cubicBezTo>
                  <a:cubicBezTo>
                    <a:pt x="1149111" y="1273843"/>
                    <a:pt x="1147583" y="1260554"/>
                    <a:pt x="1144743" y="1247775"/>
                  </a:cubicBezTo>
                  <a:cubicBezTo>
                    <a:pt x="1141231" y="1231971"/>
                    <a:pt x="1142458" y="1214630"/>
                    <a:pt x="1135218" y="1200150"/>
                  </a:cubicBezTo>
                  <a:cubicBezTo>
                    <a:pt x="1129194" y="1188102"/>
                    <a:pt x="1116168" y="1181100"/>
                    <a:pt x="1106643" y="1171575"/>
                  </a:cubicBezTo>
                  <a:cubicBezTo>
                    <a:pt x="1103468" y="1162050"/>
                    <a:pt x="1101073" y="1152228"/>
                    <a:pt x="1097118" y="1143000"/>
                  </a:cubicBezTo>
                  <a:cubicBezTo>
                    <a:pt x="1088898" y="1123819"/>
                    <a:pt x="1073085" y="1093206"/>
                    <a:pt x="1059018" y="1076325"/>
                  </a:cubicBezTo>
                  <a:cubicBezTo>
                    <a:pt x="1050394" y="1065977"/>
                    <a:pt x="1040791" y="1056374"/>
                    <a:pt x="1030443" y="1047750"/>
                  </a:cubicBezTo>
                  <a:cubicBezTo>
                    <a:pt x="1021649" y="1040421"/>
                    <a:pt x="1011183" y="1035354"/>
                    <a:pt x="1001868" y="1028700"/>
                  </a:cubicBezTo>
                  <a:cubicBezTo>
                    <a:pt x="988950" y="1019473"/>
                    <a:pt x="977967" y="1007225"/>
                    <a:pt x="963768" y="1000125"/>
                  </a:cubicBezTo>
                  <a:cubicBezTo>
                    <a:pt x="952059" y="994271"/>
                    <a:pt x="938368" y="993775"/>
                    <a:pt x="925668" y="990600"/>
                  </a:cubicBezTo>
                  <a:cubicBezTo>
                    <a:pt x="916143" y="984250"/>
                    <a:pt x="906408" y="978204"/>
                    <a:pt x="897093" y="971550"/>
                  </a:cubicBezTo>
                  <a:cubicBezTo>
                    <a:pt x="884175" y="962323"/>
                    <a:pt x="873192" y="950075"/>
                    <a:pt x="858993" y="942975"/>
                  </a:cubicBezTo>
                  <a:cubicBezTo>
                    <a:pt x="833097" y="930027"/>
                    <a:pt x="728719" y="924233"/>
                    <a:pt x="725643" y="923925"/>
                  </a:cubicBezTo>
                  <a:lnTo>
                    <a:pt x="639918" y="895350"/>
                  </a:lnTo>
                  <a:cubicBezTo>
                    <a:pt x="630393" y="892175"/>
                    <a:pt x="621333" y="886824"/>
                    <a:pt x="611343" y="885825"/>
                  </a:cubicBezTo>
                  <a:lnTo>
                    <a:pt x="516093" y="876300"/>
                  </a:lnTo>
                  <a:cubicBezTo>
                    <a:pt x="497043" y="869950"/>
                    <a:pt x="475651" y="868389"/>
                    <a:pt x="458943" y="857250"/>
                  </a:cubicBezTo>
                  <a:cubicBezTo>
                    <a:pt x="439893" y="844550"/>
                    <a:pt x="423513" y="826390"/>
                    <a:pt x="401793" y="819150"/>
                  </a:cubicBezTo>
                  <a:cubicBezTo>
                    <a:pt x="392268" y="815975"/>
                    <a:pt x="382198" y="814115"/>
                    <a:pt x="373218" y="809625"/>
                  </a:cubicBezTo>
                  <a:cubicBezTo>
                    <a:pt x="362979" y="804505"/>
                    <a:pt x="355503" y="794195"/>
                    <a:pt x="344643" y="790575"/>
                  </a:cubicBezTo>
                  <a:cubicBezTo>
                    <a:pt x="326321" y="784468"/>
                    <a:pt x="306431" y="784838"/>
                    <a:pt x="287493" y="781050"/>
                  </a:cubicBezTo>
                  <a:cubicBezTo>
                    <a:pt x="274656" y="778483"/>
                    <a:pt x="261980" y="775121"/>
                    <a:pt x="249393" y="771525"/>
                  </a:cubicBezTo>
                  <a:cubicBezTo>
                    <a:pt x="193530" y="755564"/>
                    <a:pt x="247903" y="770780"/>
                    <a:pt x="192243" y="742950"/>
                  </a:cubicBezTo>
                  <a:cubicBezTo>
                    <a:pt x="183263" y="738460"/>
                    <a:pt x="173193" y="736600"/>
                    <a:pt x="163668" y="733425"/>
                  </a:cubicBezTo>
                  <a:cubicBezTo>
                    <a:pt x="144071" y="704030"/>
                    <a:pt x="144564" y="700721"/>
                    <a:pt x="116043" y="676275"/>
                  </a:cubicBezTo>
                  <a:cubicBezTo>
                    <a:pt x="103990" y="665944"/>
                    <a:pt x="90861" y="656927"/>
                    <a:pt x="77943" y="647700"/>
                  </a:cubicBezTo>
                  <a:cubicBezTo>
                    <a:pt x="68628" y="641046"/>
                    <a:pt x="58162" y="635979"/>
                    <a:pt x="49368" y="628650"/>
                  </a:cubicBezTo>
                  <a:cubicBezTo>
                    <a:pt x="39020" y="620026"/>
                    <a:pt x="30318" y="609600"/>
                    <a:pt x="20793" y="600075"/>
                  </a:cubicBezTo>
                  <a:cubicBezTo>
                    <a:pt x="-7218" y="516041"/>
                    <a:pt x="-6643" y="529230"/>
                    <a:pt x="20793" y="371475"/>
                  </a:cubicBezTo>
                  <a:cubicBezTo>
                    <a:pt x="23066" y="358408"/>
                    <a:pt x="68904" y="345913"/>
                    <a:pt x="77943" y="342900"/>
                  </a:cubicBezTo>
                  <a:cubicBezTo>
                    <a:pt x="84293" y="333375"/>
                    <a:pt x="92973" y="325044"/>
                    <a:pt x="96993" y="314325"/>
                  </a:cubicBezTo>
                  <a:cubicBezTo>
                    <a:pt x="102677" y="299166"/>
                    <a:pt x="104510" y="282764"/>
                    <a:pt x="106518" y="266700"/>
                  </a:cubicBezTo>
                  <a:cubicBezTo>
                    <a:pt x="107728" y="257018"/>
                    <a:pt x="117708" y="121451"/>
                    <a:pt x="125568" y="95250"/>
                  </a:cubicBezTo>
                  <a:cubicBezTo>
                    <a:pt x="131251" y="76306"/>
                    <a:pt x="161044" y="50249"/>
                    <a:pt x="173193" y="38100"/>
                  </a:cubicBezTo>
                  <a:cubicBezTo>
                    <a:pt x="183722" y="6513"/>
                    <a:pt x="182718" y="19565"/>
                    <a:pt x="18271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955572" y="2417718"/>
              <a:ext cx="216693" cy="216693"/>
              <a:chOff x="10578703" y="929640"/>
              <a:chExt cx="216693" cy="216693"/>
            </a:xfrm>
            <a:solidFill>
              <a:srgbClr val="C00000"/>
            </a:solidFill>
          </p:grpSpPr>
          <p:sp>
            <p:nvSpPr>
              <p:cNvPr id="65" name="椭圆 64"/>
              <p:cNvSpPr/>
              <p:nvPr/>
            </p:nvSpPr>
            <p:spPr>
              <a:xfrm>
                <a:off x="10610850" y="961787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同心圆 65"/>
              <p:cNvSpPr/>
              <p:nvPr/>
            </p:nvSpPr>
            <p:spPr>
              <a:xfrm>
                <a:off x="10578703" y="929640"/>
                <a:ext cx="216693" cy="216693"/>
              </a:xfrm>
              <a:prstGeom prst="donut">
                <a:avLst>
                  <a:gd name="adj" fmla="val 48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4726661" y="21676"/>
              <a:ext cx="3256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西海大峡谷</a:t>
              </a:r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（索道）</a:t>
              </a:r>
              <a:endPara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019763" y="2019179"/>
              <a:ext cx="20844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莲花峰</a:t>
              </a:r>
              <a:endParaRPr lang="en-US" altLang="zh-CN" sz="32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  <a:p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（最高</a:t>
              </a:r>
              <a:r>
                <a:rPr lang="en-US" altLang="zh-CN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BUT</a:t>
              </a:r>
              <a:r>
                <a:rPr lang="zh-CN" altLang="en-US" sz="2000" dirty="0" smtClean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轮休）</a:t>
              </a:r>
              <a:endPara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0" y="0"/>
            <a:ext cx="1053885" cy="10538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0" y="-15199"/>
            <a:ext cx="1441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上</a:t>
            </a:r>
            <a:r>
              <a:rPr lang="zh-CN" altLang="en-US" sz="6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</a:t>
            </a:r>
            <a:endParaRPr lang="zh-CN" alt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617058" y="0"/>
            <a:ext cx="35749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等腰三角形 81"/>
          <p:cNvSpPr/>
          <p:nvPr/>
        </p:nvSpPr>
        <p:spPr>
          <a:xfrm rot="16200000">
            <a:off x="7750450" y="2259364"/>
            <a:ext cx="573437" cy="115977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3" name="等腰三角形 82"/>
          <p:cNvSpPr/>
          <p:nvPr/>
        </p:nvSpPr>
        <p:spPr>
          <a:xfrm rot="5400000">
            <a:off x="9039927" y="2702737"/>
            <a:ext cx="839962" cy="1698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8832027" y="459369"/>
            <a:ext cx="31835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山门票</a:t>
            </a:r>
            <a:r>
              <a:rPr lang="en-US" altLang="zh-CN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230</a:t>
            </a:r>
            <a:r>
              <a:rPr lang="zh-CN" altLang="en-US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元</a:t>
            </a:r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（学生证半价</a:t>
            </a:r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832027" y="1621603"/>
            <a:ext cx="318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索道单程</a:t>
            </a:r>
            <a:r>
              <a:rPr lang="en-US" altLang="zh-CN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80</a:t>
            </a:r>
            <a:r>
              <a:rPr lang="zh-CN" altLang="en-US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元</a:t>
            </a:r>
            <a:endParaRPr lang="en-US" altLang="zh-CN" sz="4000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8" name="右箭头 87"/>
          <p:cNvSpPr/>
          <p:nvPr/>
        </p:nvSpPr>
        <p:spPr>
          <a:xfrm rot="16200000">
            <a:off x="9600668" y="4793594"/>
            <a:ext cx="2008192" cy="65279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9149672" y="5987624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</a:t>
            </a:r>
            <a:r>
              <a:rPr lang="zh-CN" altLang="en-US" sz="40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下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110960" y="3804613"/>
            <a:ext cx="177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</a:t>
            </a:r>
            <a:r>
              <a:rPr lang="zh-CN" altLang="en-US" sz="40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上</a:t>
            </a:r>
            <a:endParaRPr lang="zh-CN" altLang="en-US" sz="40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776736" y="4595266"/>
            <a:ext cx="14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物价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776736" y="5081257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300%—800%</a:t>
            </a:r>
            <a:endParaRPr lang="zh-CN" altLang="en-US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0316992" y="4788869"/>
            <a:ext cx="34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提高</a:t>
            </a:r>
            <a:endParaRPr lang="zh-CN" altLang="en-US" sz="2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4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550" y="-125373"/>
            <a:ext cx="2800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观景</a:t>
            </a:r>
            <a:endParaRPr lang="zh-CN" alt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209550" cy="85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43100" y="0"/>
            <a:ext cx="10248900" cy="85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76463" y="43904"/>
            <a:ext cx="11458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美哉，我华夏大地，壮哉，我泱泱中华</a:t>
            </a:r>
            <a:endParaRPr lang="zh-CN" altLang="en-US" sz="44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752600" y="1107996"/>
            <a:ext cx="10033464" cy="5614501"/>
            <a:chOff x="476250" y="1222609"/>
            <a:chExt cx="10033464" cy="5614501"/>
          </a:xfrm>
        </p:grpSpPr>
        <p:grpSp>
          <p:nvGrpSpPr>
            <p:cNvPr id="19" name="组合 18"/>
            <p:cNvGrpSpPr/>
            <p:nvPr/>
          </p:nvGrpSpPr>
          <p:grpSpPr>
            <a:xfrm>
              <a:off x="476250" y="1236268"/>
              <a:ext cx="5674981" cy="2118800"/>
              <a:chOff x="476250" y="1236268"/>
              <a:chExt cx="5674981" cy="2454042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6250" y="1237648"/>
                <a:ext cx="2426652" cy="181999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72634" y="1236268"/>
                <a:ext cx="2303561" cy="1821370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476250" y="3057638"/>
                <a:ext cx="4799945" cy="6190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61514" y="3043979"/>
                <a:ext cx="4289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 smtClean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云似烈火</a:t>
                </a:r>
                <a:endParaRPr lang="zh-CN" altLang="en-US" sz="3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345927" y="1222609"/>
              <a:ext cx="5163787" cy="3353124"/>
              <a:chOff x="6829478" y="1236268"/>
              <a:chExt cx="5163787" cy="3353124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816997" y="1236268"/>
                <a:ext cx="1906202" cy="275147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829478" y="1236268"/>
                <a:ext cx="1987519" cy="2751471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6850712" y="3956721"/>
                <a:ext cx="3872487" cy="6190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703548" y="3943061"/>
                <a:ext cx="4289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 smtClean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日出天光</a:t>
                </a:r>
                <a:endParaRPr lang="zh-CN" altLang="en-US" sz="3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76250" y="3429001"/>
              <a:ext cx="4766958" cy="3274946"/>
              <a:chOff x="5680916" y="3919953"/>
              <a:chExt cx="4620510" cy="365549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80916" y="3933612"/>
                <a:ext cx="2277361" cy="3036481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09267" y="3919953"/>
                <a:ext cx="2292159" cy="3036481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5680916" y="6956433"/>
                <a:ext cx="4620510" cy="61901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861514" y="6111814"/>
              <a:ext cx="5118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山走雄奇</a:t>
              </a:r>
              <a:endParaRPr lang="zh-CN" altLang="en-US" sz="3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345927" y="4651896"/>
              <a:ext cx="3893721" cy="2185214"/>
              <a:chOff x="5345927" y="4651896"/>
              <a:chExt cx="3893721" cy="218521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8534400" y="4669098"/>
                <a:ext cx="705248" cy="20348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569756" y="4651896"/>
                <a:ext cx="634536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400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松行诡趣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45927" y="4657831"/>
                <a:ext cx="3202595" cy="20633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25933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09912" y="1243013"/>
            <a:ext cx="7753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谢谢观看</a:t>
            </a:r>
            <a:endParaRPr lang="zh-CN" altLang="en-US" sz="115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5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6759D-61C1-4D4F-87B3-8AC206A5A264}" type="slidenum">
              <a:rPr lang="zh-CN" altLang="en-US"/>
              <a:pPr>
                <a:defRPr/>
              </a:pPr>
              <a:t>8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279</Words>
  <Application>Microsoft Office PowerPoint</Application>
  <PresentationFormat>自定义</PresentationFormat>
  <Paragraphs>63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Calibri</vt:lpstr>
      <vt:lpstr>方正清刻本悦宋简体</vt:lpstr>
      <vt:lpstr>MS PGothic</vt:lpstr>
      <vt:lpstr>黑体</vt:lpstr>
      <vt:lpstr>Calibri Light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8</cp:revision>
  <dcterms:created xsi:type="dcterms:W3CDTF">2014-08-05T14:37:15Z</dcterms:created>
  <dcterms:modified xsi:type="dcterms:W3CDTF">2015-01-14T09:03:41Z</dcterms:modified>
</cp:coreProperties>
</file>