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77" r:id="rId3"/>
    <p:sldId id="378" r:id="rId4"/>
    <p:sldId id="379" r:id="rId5"/>
    <p:sldId id="397" r:id="rId6"/>
    <p:sldId id="380" r:id="rId7"/>
    <p:sldId id="381" r:id="rId8"/>
    <p:sldId id="398" r:id="rId9"/>
    <p:sldId id="423" r:id="rId10"/>
    <p:sldId id="382" r:id="rId11"/>
    <p:sldId id="399" r:id="rId12"/>
    <p:sldId id="400" r:id="rId13"/>
    <p:sldId id="422" r:id="rId14"/>
    <p:sldId id="396" r:id="rId15"/>
    <p:sldId id="424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CFC6C"/>
    <a:srgbClr val="2F53A3"/>
    <a:srgbClr val="00A8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178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6EB5E-67B0-4D95-8353-504D470E3CAF}" type="doc">
      <dgm:prSet loTypeId="urn:microsoft.com/office/officeart/2005/8/layout/hierarchy1" loCatId="hierarchy" qsTypeId="urn:microsoft.com/office/officeart/2005/8/quickstyle/simple3" qsCatId="simple" csTypeId="urn:microsoft.com/office/officeart/2005/8/colors/colorful4" csCatId="colorful" phldr="1"/>
      <dgm:spPr/>
    </dgm:pt>
    <dgm:pt modelId="{6867824B-6996-4D81-BC8C-AA31164ADC59}">
      <dgm:prSet custT="1"/>
      <dgm:spPr/>
      <dgm:t>
        <a:bodyPr/>
        <a:lstStyle/>
        <a:p>
          <a:pPr rtl="0" eaLnBrk="1" latinLnBrk="0"/>
          <a:r>
            <a:rPr lang="zh-CN" altLang="en-US" sz="2100" dirty="0" smtClean="0">
              <a:latin typeface="微软雅黑" pitchFamily="34" charset="-122"/>
              <a:ea typeface="微软雅黑" pitchFamily="34" charset="-122"/>
            </a:rPr>
            <a:t>质量管理党支部</a:t>
          </a:r>
        </a:p>
      </dgm:t>
    </dgm:pt>
    <dgm:pt modelId="{BEB07C55-E2A8-4551-8B7D-1D0CF96EBB85}" type="parTrans" cxnId="{48118E0D-3112-49B6-99A6-036DBE84F897}">
      <dgm:prSet/>
      <dgm:spPr/>
      <dgm:t>
        <a:bodyPr/>
        <a:lstStyle/>
        <a:p>
          <a:endParaRPr lang="zh-CN" altLang="en-US"/>
        </a:p>
      </dgm:t>
    </dgm:pt>
    <dgm:pt modelId="{B6EDAF09-4512-47B1-9EF5-D672BB341AF0}" type="sibTrans" cxnId="{48118E0D-3112-49B6-99A6-036DBE84F897}">
      <dgm:prSet/>
      <dgm:spPr/>
      <dgm:t>
        <a:bodyPr/>
        <a:lstStyle/>
        <a:p>
          <a:endParaRPr lang="zh-CN" altLang="en-US"/>
        </a:p>
      </dgm:t>
    </dgm:pt>
    <dgm:pt modelId="{F38C462B-21AE-4166-A3C4-9415CA6399EC}">
      <dgm:prSet custT="1"/>
      <dgm:spPr/>
      <dgm:t>
        <a:bodyPr/>
        <a:lstStyle/>
        <a:p>
          <a:pPr rtl="0" eaLnBrk="1" latinLnBrk="0">
            <a:lnSpc>
              <a:spcPts val="1800"/>
            </a:lnSpc>
          </a:pPr>
          <a:r>
            <a:rPr lang="zh-CN" altLang="en-US" sz="2100" dirty="0" smtClean="0">
              <a:latin typeface="微软雅黑" pitchFamily="34" charset="-122"/>
              <a:ea typeface="微软雅黑" pitchFamily="34" charset="-122"/>
            </a:rPr>
            <a:t>质保</a:t>
          </a:r>
        </a:p>
        <a:p>
          <a:pPr rtl="0" eaLnBrk="1" latinLnBrk="0">
            <a:lnSpc>
              <a:spcPts val="1800"/>
            </a:lnSpc>
          </a:pPr>
          <a:r>
            <a:rPr lang="zh-CN" altLang="en-US" sz="2100" dirty="0" smtClean="0">
              <a:latin typeface="微软雅黑" pitchFamily="34" charset="-122"/>
              <a:ea typeface="微软雅黑" pitchFamily="34" charset="-122"/>
            </a:rPr>
            <a:t>党小组</a:t>
          </a:r>
        </a:p>
      </dgm:t>
    </dgm:pt>
    <dgm:pt modelId="{302ACE41-C0D7-48D3-B79D-A1C7D926FE91}" type="parTrans" cxnId="{291FA247-778A-4307-809C-11E96A83E6A5}">
      <dgm:prSet/>
      <dgm:spPr/>
      <dgm:t>
        <a:bodyPr/>
        <a:lstStyle/>
        <a:p>
          <a:endParaRPr lang="zh-CN" altLang="en-US"/>
        </a:p>
      </dgm:t>
    </dgm:pt>
    <dgm:pt modelId="{E4417474-006B-41B4-96BB-33C2FD0904AC}" type="sibTrans" cxnId="{291FA247-778A-4307-809C-11E96A83E6A5}">
      <dgm:prSet/>
      <dgm:spPr/>
      <dgm:t>
        <a:bodyPr/>
        <a:lstStyle/>
        <a:p>
          <a:endParaRPr lang="zh-CN" altLang="en-US"/>
        </a:p>
      </dgm:t>
    </dgm:pt>
    <dgm:pt modelId="{390A29E1-93D8-47C6-96F4-988DCC52AD97}">
      <dgm:prSet custT="1"/>
      <dgm:spPr/>
      <dgm:t>
        <a:bodyPr/>
        <a:lstStyle/>
        <a:p>
          <a:pPr rtl="0" eaLnBrk="1" latinLnBrk="0">
            <a:lnSpc>
              <a:spcPts val="1800"/>
            </a:lnSpc>
          </a:pPr>
          <a:r>
            <a:rPr lang="zh-CN" altLang="en-US" sz="2100" dirty="0" smtClean="0">
              <a:latin typeface="微软雅黑" pitchFamily="34" charset="-122"/>
              <a:ea typeface="微软雅黑" pitchFamily="34" charset="-122"/>
            </a:rPr>
            <a:t>质控</a:t>
          </a:r>
        </a:p>
        <a:p>
          <a:pPr rtl="0" eaLnBrk="1" latinLnBrk="0">
            <a:lnSpc>
              <a:spcPts val="1800"/>
            </a:lnSpc>
          </a:pPr>
          <a:r>
            <a:rPr lang="zh-CN" altLang="en-US" sz="2100" dirty="0" smtClean="0">
              <a:latin typeface="微软雅黑" pitchFamily="34" charset="-122"/>
              <a:ea typeface="微软雅黑" pitchFamily="34" charset="-122"/>
            </a:rPr>
            <a:t>党小组</a:t>
          </a:r>
        </a:p>
      </dgm:t>
    </dgm:pt>
    <dgm:pt modelId="{5B334CD2-56D9-4085-B9D1-D861C10B6D92}" type="parTrans" cxnId="{197733CF-1A5B-4C5F-B43E-8C1BAE15EFDF}">
      <dgm:prSet/>
      <dgm:spPr/>
      <dgm:t>
        <a:bodyPr/>
        <a:lstStyle/>
        <a:p>
          <a:endParaRPr lang="zh-CN" altLang="en-US"/>
        </a:p>
      </dgm:t>
    </dgm:pt>
    <dgm:pt modelId="{626C9031-1168-4B6E-B2DC-B2411BF230E8}" type="sibTrans" cxnId="{197733CF-1A5B-4C5F-B43E-8C1BAE15EFDF}">
      <dgm:prSet/>
      <dgm:spPr/>
      <dgm:t>
        <a:bodyPr/>
        <a:lstStyle/>
        <a:p>
          <a:endParaRPr lang="zh-CN" altLang="en-US"/>
        </a:p>
      </dgm:t>
    </dgm:pt>
    <dgm:pt modelId="{F301674D-B41C-4CBF-BA93-0AAD7FB8B711}" type="pres">
      <dgm:prSet presAssocID="{9086EB5E-67B0-4D95-8353-504D470E3C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3A4B4A-738B-4EC6-B465-EAD70FA08DAE}" type="pres">
      <dgm:prSet presAssocID="{6867824B-6996-4D81-BC8C-AA31164ADC59}" presName="hierRoot1" presStyleCnt="0"/>
      <dgm:spPr/>
    </dgm:pt>
    <dgm:pt modelId="{F35D34B2-0581-4DBD-BC32-A3AAC2B83CBD}" type="pres">
      <dgm:prSet presAssocID="{6867824B-6996-4D81-BC8C-AA31164ADC59}" presName="composite" presStyleCnt="0"/>
      <dgm:spPr/>
    </dgm:pt>
    <dgm:pt modelId="{44B2B6F0-91AD-48DD-B8DC-3C6D9A633C7D}" type="pres">
      <dgm:prSet presAssocID="{6867824B-6996-4D81-BC8C-AA31164ADC59}" presName="background" presStyleLbl="node0" presStyleIdx="0" presStyleCnt="1"/>
      <dgm:spPr/>
    </dgm:pt>
    <dgm:pt modelId="{79CE6B90-25FA-42AB-80A0-F03EEE2499C7}" type="pres">
      <dgm:prSet presAssocID="{6867824B-6996-4D81-BC8C-AA31164ADC59}" presName="text" presStyleLbl="fgAcc0" presStyleIdx="0" presStyleCnt="1" custScaleX="150652" custScaleY="85396" custLinFactNeighborX="-13513" custLinFactNeighborY="-943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FA5BC1C-3C66-485A-A7C7-F90EC453BEF8}" type="pres">
      <dgm:prSet presAssocID="{6867824B-6996-4D81-BC8C-AA31164ADC59}" presName="hierChild2" presStyleCnt="0"/>
      <dgm:spPr/>
    </dgm:pt>
    <dgm:pt modelId="{28A71C8B-E756-4246-AF63-B805A4F021ED}" type="pres">
      <dgm:prSet presAssocID="{302ACE41-C0D7-48D3-B79D-A1C7D926FE91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EA39311F-020B-4F72-9589-39C2B177AE89}" type="pres">
      <dgm:prSet presAssocID="{F38C462B-21AE-4166-A3C4-9415CA6399EC}" presName="hierRoot2" presStyleCnt="0"/>
      <dgm:spPr/>
    </dgm:pt>
    <dgm:pt modelId="{C9523226-8365-4AEF-9640-E4C6CA013FE6}" type="pres">
      <dgm:prSet presAssocID="{F38C462B-21AE-4166-A3C4-9415CA6399EC}" presName="composite2" presStyleCnt="0"/>
      <dgm:spPr/>
    </dgm:pt>
    <dgm:pt modelId="{80BF186E-F6BF-4C17-BDB4-FB33A32D4F4D}" type="pres">
      <dgm:prSet presAssocID="{F38C462B-21AE-4166-A3C4-9415CA6399EC}" presName="background2" presStyleLbl="node2" presStyleIdx="0" presStyleCnt="2"/>
      <dgm:spPr/>
    </dgm:pt>
    <dgm:pt modelId="{A740C50A-A8D6-4870-A193-2D79A87A14E1}" type="pres">
      <dgm:prSet presAssocID="{F38C462B-21AE-4166-A3C4-9415CA6399E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30D2D4F-0A2A-4617-8B64-5EF24259DE75}" type="pres">
      <dgm:prSet presAssocID="{F38C462B-21AE-4166-A3C4-9415CA6399EC}" presName="hierChild3" presStyleCnt="0"/>
      <dgm:spPr/>
    </dgm:pt>
    <dgm:pt modelId="{A516A46A-4CF4-42CC-AAC7-25E801D9527A}" type="pres">
      <dgm:prSet presAssocID="{5B334CD2-56D9-4085-B9D1-D861C10B6D92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DCD3A90A-3922-42FC-A599-26330DE3DA08}" type="pres">
      <dgm:prSet presAssocID="{390A29E1-93D8-47C6-96F4-988DCC52AD97}" presName="hierRoot2" presStyleCnt="0"/>
      <dgm:spPr/>
    </dgm:pt>
    <dgm:pt modelId="{BC35997E-4C16-48E4-A8F3-79C898C0653A}" type="pres">
      <dgm:prSet presAssocID="{390A29E1-93D8-47C6-96F4-988DCC52AD97}" presName="composite2" presStyleCnt="0"/>
      <dgm:spPr/>
    </dgm:pt>
    <dgm:pt modelId="{DF9B7F86-AFDA-4094-B40B-0B9049257F1F}" type="pres">
      <dgm:prSet presAssocID="{390A29E1-93D8-47C6-96F4-988DCC52AD97}" presName="background2" presStyleLbl="node2" presStyleIdx="1" presStyleCnt="2"/>
      <dgm:spPr/>
    </dgm:pt>
    <dgm:pt modelId="{622A18D5-C3DC-46FF-A4BF-71F8A256731F}" type="pres">
      <dgm:prSet presAssocID="{390A29E1-93D8-47C6-96F4-988DCC52AD9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588EEEF-6D77-4F2E-A60C-D28E435A048C}" type="pres">
      <dgm:prSet presAssocID="{390A29E1-93D8-47C6-96F4-988DCC52AD97}" presName="hierChild3" presStyleCnt="0"/>
      <dgm:spPr/>
    </dgm:pt>
  </dgm:ptLst>
  <dgm:cxnLst>
    <dgm:cxn modelId="{43EA9DF0-098F-41FC-9368-4C3AAF8AEC50}" type="presOf" srcId="{9086EB5E-67B0-4D95-8353-504D470E3CAF}" destId="{F301674D-B41C-4CBF-BA93-0AAD7FB8B711}" srcOrd="0" destOrd="0" presId="urn:microsoft.com/office/officeart/2005/8/layout/hierarchy1"/>
    <dgm:cxn modelId="{E98D5A86-40B8-4B58-8DCA-530ADB5E19AC}" type="presOf" srcId="{5B334CD2-56D9-4085-B9D1-D861C10B6D92}" destId="{A516A46A-4CF4-42CC-AAC7-25E801D9527A}" srcOrd="0" destOrd="0" presId="urn:microsoft.com/office/officeart/2005/8/layout/hierarchy1"/>
    <dgm:cxn modelId="{866476B2-EF82-4DAC-A218-A39494CD48C6}" type="presOf" srcId="{302ACE41-C0D7-48D3-B79D-A1C7D926FE91}" destId="{28A71C8B-E756-4246-AF63-B805A4F021ED}" srcOrd="0" destOrd="0" presId="urn:microsoft.com/office/officeart/2005/8/layout/hierarchy1"/>
    <dgm:cxn modelId="{6C78AC3F-55CB-4045-965A-A6FECE2CA8DF}" type="presOf" srcId="{F38C462B-21AE-4166-A3C4-9415CA6399EC}" destId="{A740C50A-A8D6-4870-A193-2D79A87A14E1}" srcOrd="0" destOrd="0" presId="urn:microsoft.com/office/officeart/2005/8/layout/hierarchy1"/>
    <dgm:cxn modelId="{D456B854-2D3D-4994-AF39-04D14DE6D9AE}" type="presOf" srcId="{390A29E1-93D8-47C6-96F4-988DCC52AD97}" destId="{622A18D5-C3DC-46FF-A4BF-71F8A256731F}" srcOrd="0" destOrd="0" presId="urn:microsoft.com/office/officeart/2005/8/layout/hierarchy1"/>
    <dgm:cxn modelId="{197733CF-1A5B-4C5F-B43E-8C1BAE15EFDF}" srcId="{6867824B-6996-4D81-BC8C-AA31164ADC59}" destId="{390A29E1-93D8-47C6-96F4-988DCC52AD97}" srcOrd="1" destOrd="0" parTransId="{5B334CD2-56D9-4085-B9D1-D861C10B6D92}" sibTransId="{626C9031-1168-4B6E-B2DC-B2411BF230E8}"/>
    <dgm:cxn modelId="{48118E0D-3112-49B6-99A6-036DBE84F897}" srcId="{9086EB5E-67B0-4D95-8353-504D470E3CAF}" destId="{6867824B-6996-4D81-BC8C-AA31164ADC59}" srcOrd="0" destOrd="0" parTransId="{BEB07C55-E2A8-4551-8B7D-1D0CF96EBB85}" sibTransId="{B6EDAF09-4512-47B1-9EF5-D672BB341AF0}"/>
    <dgm:cxn modelId="{7114259D-7293-4990-9145-5E9982D56EAF}" type="presOf" srcId="{6867824B-6996-4D81-BC8C-AA31164ADC59}" destId="{79CE6B90-25FA-42AB-80A0-F03EEE2499C7}" srcOrd="0" destOrd="0" presId="urn:microsoft.com/office/officeart/2005/8/layout/hierarchy1"/>
    <dgm:cxn modelId="{291FA247-778A-4307-809C-11E96A83E6A5}" srcId="{6867824B-6996-4D81-BC8C-AA31164ADC59}" destId="{F38C462B-21AE-4166-A3C4-9415CA6399EC}" srcOrd="0" destOrd="0" parTransId="{302ACE41-C0D7-48D3-B79D-A1C7D926FE91}" sibTransId="{E4417474-006B-41B4-96BB-33C2FD0904AC}"/>
    <dgm:cxn modelId="{B2A16920-331F-49B9-A099-EBC659F75056}" type="presParOf" srcId="{F301674D-B41C-4CBF-BA93-0AAD7FB8B711}" destId="{EA3A4B4A-738B-4EC6-B465-EAD70FA08DAE}" srcOrd="0" destOrd="0" presId="urn:microsoft.com/office/officeart/2005/8/layout/hierarchy1"/>
    <dgm:cxn modelId="{4902A0DD-16DF-41F9-B531-3A967DD91C39}" type="presParOf" srcId="{EA3A4B4A-738B-4EC6-B465-EAD70FA08DAE}" destId="{F35D34B2-0581-4DBD-BC32-A3AAC2B83CBD}" srcOrd="0" destOrd="0" presId="urn:microsoft.com/office/officeart/2005/8/layout/hierarchy1"/>
    <dgm:cxn modelId="{EF845662-A50B-4600-A408-09DDDE543756}" type="presParOf" srcId="{F35D34B2-0581-4DBD-BC32-A3AAC2B83CBD}" destId="{44B2B6F0-91AD-48DD-B8DC-3C6D9A633C7D}" srcOrd="0" destOrd="0" presId="urn:microsoft.com/office/officeart/2005/8/layout/hierarchy1"/>
    <dgm:cxn modelId="{BAD0DD8E-2134-4C1E-AB24-06FF346E1314}" type="presParOf" srcId="{F35D34B2-0581-4DBD-BC32-A3AAC2B83CBD}" destId="{79CE6B90-25FA-42AB-80A0-F03EEE2499C7}" srcOrd="1" destOrd="0" presId="urn:microsoft.com/office/officeart/2005/8/layout/hierarchy1"/>
    <dgm:cxn modelId="{00FF1901-4EBC-4C0A-ABD6-D4FE48CBD452}" type="presParOf" srcId="{EA3A4B4A-738B-4EC6-B465-EAD70FA08DAE}" destId="{8FA5BC1C-3C66-485A-A7C7-F90EC453BEF8}" srcOrd="1" destOrd="0" presId="urn:microsoft.com/office/officeart/2005/8/layout/hierarchy1"/>
    <dgm:cxn modelId="{226F0C45-2179-45B5-80CB-3DDF51EA451E}" type="presParOf" srcId="{8FA5BC1C-3C66-485A-A7C7-F90EC453BEF8}" destId="{28A71C8B-E756-4246-AF63-B805A4F021ED}" srcOrd="0" destOrd="0" presId="urn:microsoft.com/office/officeart/2005/8/layout/hierarchy1"/>
    <dgm:cxn modelId="{0F7A7C60-ECFD-45E6-AE85-098F4B62792A}" type="presParOf" srcId="{8FA5BC1C-3C66-485A-A7C7-F90EC453BEF8}" destId="{EA39311F-020B-4F72-9589-39C2B177AE89}" srcOrd="1" destOrd="0" presId="urn:microsoft.com/office/officeart/2005/8/layout/hierarchy1"/>
    <dgm:cxn modelId="{950C9FC2-EE4F-4EEA-BAEC-A6AA750E4DA1}" type="presParOf" srcId="{EA39311F-020B-4F72-9589-39C2B177AE89}" destId="{C9523226-8365-4AEF-9640-E4C6CA013FE6}" srcOrd="0" destOrd="0" presId="urn:microsoft.com/office/officeart/2005/8/layout/hierarchy1"/>
    <dgm:cxn modelId="{66BBE4D9-3C1C-4BD5-B7AA-330B30F372D7}" type="presParOf" srcId="{C9523226-8365-4AEF-9640-E4C6CA013FE6}" destId="{80BF186E-F6BF-4C17-BDB4-FB33A32D4F4D}" srcOrd="0" destOrd="0" presId="urn:microsoft.com/office/officeart/2005/8/layout/hierarchy1"/>
    <dgm:cxn modelId="{B36C7480-799C-4A64-9B32-23090FE25A1C}" type="presParOf" srcId="{C9523226-8365-4AEF-9640-E4C6CA013FE6}" destId="{A740C50A-A8D6-4870-A193-2D79A87A14E1}" srcOrd="1" destOrd="0" presId="urn:microsoft.com/office/officeart/2005/8/layout/hierarchy1"/>
    <dgm:cxn modelId="{0DB176A7-F754-4946-AFAC-8664B439CE94}" type="presParOf" srcId="{EA39311F-020B-4F72-9589-39C2B177AE89}" destId="{830D2D4F-0A2A-4617-8B64-5EF24259DE75}" srcOrd="1" destOrd="0" presId="urn:microsoft.com/office/officeart/2005/8/layout/hierarchy1"/>
    <dgm:cxn modelId="{B34084EC-4B53-4868-A114-9804F8109064}" type="presParOf" srcId="{8FA5BC1C-3C66-485A-A7C7-F90EC453BEF8}" destId="{A516A46A-4CF4-42CC-AAC7-25E801D9527A}" srcOrd="2" destOrd="0" presId="urn:microsoft.com/office/officeart/2005/8/layout/hierarchy1"/>
    <dgm:cxn modelId="{04513549-EEF4-4956-BDAA-0B8CB9445EEF}" type="presParOf" srcId="{8FA5BC1C-3C66-485A-A7C7-F90EC453BEF8}" destId="{DCD3A90A-3922-42FC-A599-26330DE3DA08}" srcOrd="3" destOrd="0" presId="urn:microsoft.com/office/officeart/2005/8/layout/hierarchy1"/>
    <dgm:cxn modelId="{85109597-FA4C-4E4F-91B0-D54BA99C9FD2}" type="presParOf" srcId="{DCD3A90A-3922-42FC-A599-26330DE3DA08}" destId="{BC35997E-4C16-48E4-A8F3-79C898C0653A}" srcOrd="0" destOrd="0" presId="urn:microsoft.com/office/officeart/2005/8/layout/hierarchy1"/>
    <dgm:cxn modelId="{BD836F8D-0F93-4434-9B15-3925E25E6C84}" type="presParOf" srcId="{BC35997E-4C16-48E4-A8F3-79C898C0653A}" destId="{DF9B7F86-AFDA-4094-B40B-0B9049257F1F}" srcOrd="0" destOrd="0" presId="urn:microsoft.com/office/officeart/2005/8/layout/hierarchy1"/>
    <dgm:cxn modelId="{1324819E-D214-42ED-8187-B48DE61EE1DD}" type="presParOf" srcId="{BC35997E-4C16-48E4-A8F3-79C898C0653A}" destId="{622A18D5-C3DC-46FF-A4BF-71F8A256731F}" srcOrd="1" destOrd="0" presId="urn:microsoft.com/office/officeart/2005/8/layout/hierarchy1"/>
    <dgm:cxn modelId="{C0BE6014-01CB-4421-9297-46BAF7CF5243}" type="presParOf" srcId="{DCD3A90A-3922-42FC-A599-26330DE3DA08}" destId="{5588EEEF-6D77-4F2E-A60C-D28E435A04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B6F69-9F3C-4FB8-A668-AA75C5A62980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</dgm:pt>
    <dgm:pt modelId="{84CC8C29-F81C-48B0-93E9-1F9538E7A9F7}">
      <dgm:prSet custT="1"/>
      <dgm:spPr/>
      <dgm:t>
        <a:bodyPr/>
        <a:lstStyle/>
        <a:p>
          <a:pPr rtl="0" eaLnBrk="1" latinLnBrk="0"/>
          <a:r>
            <a:rPr lang="zh-CN" altLang="en-US" sz="2100" dirty="0" smtClean="0">
              <a:latin typeface="微软雅黑" pitchFamily="34" charset="-122"/>
              <a:ea typeface="微软雅黑" pitchFamily="34" charset="-122"/>
            </a:rPr>
            <a:t>党支部书记</a:t>
          </a:r>
        </a:p>
      </dgm:t>
    </dgm:pt>
    <dgm:pt modelId="{9CF47FE8-2FC2-4301-9351-96302A5B056E}" type="parTrans" cxnId="{A27784FA-CB6B-4F96-BCE7-F61035816553}">
      <dgm:prSet/>
      <dgm:spPr/>
      <dgm:t>
        <a:bodyPr/>
        <a:lstStyle/>
        <a:p>
          <a:endParaRPr lang="zh-CN" altLang="en-US"/>
        </a:p>
      </dgm:t>
    </dgm:pt>
    <dgm:pt modelId="{E9DCB5B0-4518-40FF-A5E6-1881AAEDB6AA}" type="sibTrans" cxnId="{A27784FA-CB6B-4F96-BCE7-F61035816553}">
      <dgm:prSet/>
      <dgm:spPr/>
      <dgm:t>
        <a:bodyPr/>
        <a:lstStyle/>
        <a:p>
          <a:endParaRPr lang="zh-CN" altLang="en-US"/>
        </a:p>
      </dgm:t>
    </dgm:pt>
    <dgm:pt modelId="{4B9186E2-EFE6-40D3-8299-D1FFCBEC8BA2}">
      <dgm:prSet custT="1"/>
      <dgm:spPr/>
      <dgm:t>
        <a:bodyPr/>
        <a:lstStyle/>
        <a:p>
          <a:pPr rtl="0" eaLnBrk="1" latinLnBrk="0"/>
          <a:r>
            <a:rPr lang="zh-CN" altLang="en-US" sz="2100" dirty="0" smtClean="0">
              <a:latin typeface="微软雅黑" pitchFamily="34" charset="-122"/>
              <a:ea typeface="微软雅黑" pitchFamily="34" charset="-122"/>
            </a:rPr>
            <a:t>宣传委员</a:t>
          </a:r>
        </a:p>
      </dgm:t>
    </dgm:pt>
    <dgm:pt modelId="{9CD61A33-75EA-4461-9783-37A053B04236}" type="parTrans" cxnId="{C2FB6DBF-1580-4017-B293-2CC0CC254D58}">
      <dgm:prSet/>
      <dgm:spPr/>
      <dgm:t>
        <a:bodyPr/>
        <a:lstStyle/>
        <a:p>
          <a:endParaRPr lang="zh-CN" altLang="en-US"/>
        </a:p>
      </dgm:t>
    </dgm:pt>
    <dgm:pt modelId="{E34D06C1-A4DA-4321-A040-2D9DB8B1E72A}" type="sibTrans" cxnId="{C2FB6DBF-1580-4017-B293-2CC0CC254D58}">
      <dgm:prSet/>
      <dgm:spPr/>
      <dgm:t>
        <a:bodyPr/>
        <a:lstStyle/>
        <a:p>
          <a:endParaRPr lang="zh-CN" altLang="en-US"/>
        </a:p>
      </dgm:t>
    </dgm:pt>
    <dgm:pt modelId="{7CA9406E-F811-4A6A-98BF-D925BC57443D}">
      <dgm:prSet custT="1"/>
      <dgm:spPr/>
      <dgm:t>
        <a:bodyPr/>
        <a:lstStyle/>
        <a:p>
          <a:pPr rtl="0" eaLnBrk="1" latinLnBrk="0"/>
          <a:r>
            <a:rPr lang="zh-CN" altLang="en-US" sz="2100" dirty="0" smtClean="0">
              <a:latin typeface="微软雅黑" pitchFamily="34" charset="-122"/>
              <a:ea typeface="微软雅黑" pitchFamily="34" charset="-122"/>
            </a:rPr>
            <a:t>组织委员</a:t>
          </a:r>
        </a:p>
      </dgm:t>
    </dgm:pt>
    <dgm:pt modelId="{C9060BED-0F73-414E-A4C9-330BD2B1CFC4}" type="parTrans" cxnId="{AB55EFB0-5C7A-4515-9033-9C0F44B316A7}">
      <dgm:prSet/>
      <dgm:spPr/>
      <dgm:t>
        <a:bodyPr/>
        <a:lstStyle/>
        <a:p>
          <a:endParaRPr lang="zh-CN" altLang="en-US"/>
        </a:p>
      </dgm:t>
    </dgm:pt>
    <dgm:pt modelId="{7C8CD51B-723C-4E1C-A324-93DC442D303E}" type="sibTrans" cxnId="{AB55EFB0-5C7A-4515-9033-9C0F44B316A7}">
      <dgm:prSet/>
      <dgm:spPr/>
      <dgm:t>
        <a:bodyPr/>
        <a:lstStyle/>
        <a:p>
          <a:endParaRPr lang="zh-CN" altLang="en-US"/>
        </a:p>
      </dgm:t>
    </dgm:pt>
    <dgm:pt modelId="{4C68CFD1-1D8B-465D-8BFC-26BB3FB998E9}" type="pres">
      <dgm:prSet presAssocID="{0B5B6F69-9F3C-4FB8-A668-AA75C5A629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F83817-BCD6-4FAB-BEA1-0729FD771F9C}" type="pres">
      <dgm:prSet presAssocID="{84CC8C29-F81C-48B0-93E9-1F9538E7A9F7}" presName="hierRoot1" presStyleCnt="0"/>
      <dgm:spPr/>
    </dgm:pt>
    <dgm:pt modelId="{24860354-8DD3-4256-BB2E-31E53A86C3CC}" type="pres">
      <dgm:prSet presAssocID="{84CC8C29-F81C-48B0-93E9-1F9538E7A9F7}" presName="composite" presStyleCnt="0"/>
      <dgm:spPr/>
    </dgm:pt>
    <dgm:pt modelId="{EA122D09-8C81-4C36-BA4C-30906C93EF5E}" type="pres">
      <dgm:prSet presAssocID="{84CC8C29-F81C-48B0-93E9-1F9538E7A9F7}" presName="background" presStyleLbl="node0" presStyleIdx="0" presStyleCnt="1"/>
      <dgm:spPr/>
    </dgm:pt>
    <dgm:pt modelId="{340C863E-46A6-4F8E-BF6D-618641B098C3}" type="pres">
      <dgm:prSet presAssocID="{84CC8C29-F81C-48B0-93E9-1F9538E7A9F7}" presName="text" presStyleLbl="fgAcc0" presStyleIdx="0" presStyleCnt="1" custScaleX="122353" custScaleY="8171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49E94B-9A00-4403-9043-3D9DF8A2F5A3}" type="pres">
      <dgm:prSet presAssocID="{84CC8C29-F81C-48B0-93E9-1F9538E7A9F7}" presName="hierChild2" presStyleCnt="0"/>
      <dgm:spPr/>
    </dgm:pt>
    <dgm:pt modelId="{AFF28351-51D2-42F5-98AF-642B5146C0E9}" type="pres">
      <dgm:prSet presAssocID="{C9060BED-0F73-414E-A4C9-330BD2B1CFC4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FD9DF8FA-1A27-4D89-BF4A-9B2CA0A4970F}" type="pres">
      <dgm:prSet presAssocID="{7CA9406E-F811-4A6A-98BF-D925BC57443D}" presName="hierRoot2" presStyleCnt="0"/>
      <dgm:spPr/>
    </dgm:pt>
    <dgm:pt modelId="{53E49D1B-E05A-49A6-837C-5E4FCD7F870E}" type="pres">
      <dgm:prSet presAssocID="{7CA9406E-F811-4A6A-98BF-D925BC57443D}" presName="composite2" presStyleCnt="0"/>
      <dgm:spPr/>
    </dgm:pt>
    <dgm:pt modelId="{CFF169A9-B6EE-4E8B-84AC-B1DFDFCD1A05}" type="pres">
      <dgm:prSet presAssocID="{7CA9406E-F811-4A6A-98BF-D925BC57443D}" presName="background2" presStyleLbl="node2" presStyleIdx="0" presStyleCnt="2"/>
      <dgm:spPr/>
    </dgm:pt>
    <dgm:pt modelId="{4CC5B865-902C-42B6-8341-E87B8528EC4D}" type="pres">
      <dgm:prSet presAssocID="{7CA9406E-F811-4A6A-98BF-D925BC57443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DDEFE21-5F10-47A3-83BF-D20B3E818304}" type="pres">
      <dgm:prSet presAssocID="{7CA9406E-F811-4A6A-98BF-D925BC57443D}" presName="hierChild3" presStyleCnt="0"/>
      <dgm:spPr/>
    </dgm:pt>
    <dgm:pt modelId="{D59747CE-CAE4-4E64-B41A-F1A150CB4ADD}" type="pres">
      <dgm:prSet presAssocID="{9CD61A33-75EA-4461-9783-37A053B04236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0DD5AEFD-0CB2-481B-A5E2-43928C428B1F}" type="pres">
      <dgm:prSet presAssocID="{4B9186E2-EFE6-40D3-8299-D1FFCBEC8BA2}" presName="hierRoot2" presStyleCnt="0"/>
      <dgm:spPr/>
    </dgm:pt>
    <dgm:pt modelId="{E01A8188-6811-4F37-82DE-3EE917B9C7C8}" type="pres">
      <dgm:prSet presAssocID="{4B9186E2-EFE6-40D3-8299-D1FFCBEC8BA2}" presName="composite2" presStyleCnt="0"/>
      <dgm:spPr/>
    </dgm:pt>
    <dgm:pt modelId="{A87A305A-3DE2-4271-979A-7130FE4427F3}" type="pres">
      <dgm:prSet presAssocID="{4B9186E2-EFE6-40D3-8299-D1FFCBEC8BA2}" presName="background2" presStyleLbl="node2" presStyleIdx="1" presStyleCnt="2"/>
      <dgm:spPr/>
    </dgm:pt>
    <dgm:pt modelId="{4BE12B1D-5ECF-4E20-95AC-CEA41B527B93}" type="pres">
      <dgm:prSet presAssocID="{4B9186E2-EFE6-40D3-8299-D1FFCBEC8BA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C03F030-00DA-4B1C-8AB6-48726DF56EBE}" type="pres">
      <dgm:prSet presAssocID="{4B9186E2-EFE6-40D3-8299-D1FFCBEC8BA2}" presName="hierChild3" presStyleCnt="0"/>
      <dgm:spPr/>
    </dgm:pt>
  </dgm:ptLst>
  <dgm:cxnLst>
    <dgm:cxn modelId="{07EEEA9D-71FE-4D05-B51E-B067D4B7872A}" type="presOf" srcId="{C9060BED-0F73-414E-A4C9-330BD2B1CFC4}" destId="{AFF28351-51D2-42F5-98AF-642B5146C0E9}" srcOrd="0" destOrd="0" presId="urn:microsoft.com/office/officeart/2005/8/layout/hierarchy1"/>
    <dgm:cxn modelId="{C2FB6DBF-1580-4017-B293-2CC0CC254D58}" srcId="{84CC8C29-F81C-48B0-93E9-1F9538E7A9F7}" destId="{4B9186E2-EFE6-40D3-8299-D1FFCBEC8BA2}" srcOrd="1" destOrd="0" parTransId="{9CD61A33-75EA-4461-9783-37A053B04236}" sibTransId="{E34D06C1-A4DA-4321-A040-2D9DB8B1E72A}"/>
    <dgm:cxn modelId="{F3BC6B75-45C0-4090-A3DE-F1B2A2689CE0}" type="presOf" srcId="{84CC8C29-F81C-48B0-93E9-1F9538E7A9F7}" destId="{340C863E-46A6-4F8E-BF6D-618641B098C3}" srcOrd="0" destOrd="0" presId="urn:microsoft.com/office/officeart/2005/8/layout/hierarchy1"/>
    <dgm:cxn modelId="{BE358B30-2BDD-46CB-8A54-8C95B4F24AFE}" type="presOf" srcId="{0B5B6F69-9F3C-4FB8-A668-AA75C5A62980}" destId="{4C68CFD1-1D8B-465D-8BFC-26BB3FB998E9}" srcOrd="0" destOrd="0" presId="urn:microsoft.com/office/officeart/2005/8/layout/hierarchy1"/>
    <dgm:cxn modelId="{AB55EFB0-5C7A-4515-9033-9C0F44B316A7}" srcId="{84CC8C29-F81C-48B0-93E9-1F9538E7A9F7}" destId="{7CA9406E-F811-4A6A-98BF-D925BC57443D}" srcOrd="0" destOrd="0" parTransId="{C9060BED-0F73-414E-A4C9-330BD2B1CFC4}" sibTransId="{7C8CD51B-723C-4E1C-A324-93DC442D303E}"/>
    <dgm:cxn modelId="{81F95E2E-08F5-45CD-80A6-7D6035C032F4}" type="presOf" srcId="{7CA9406E-F811-4A6A-98BF-D925BC57443D}" destId="{4CC5B865-902C-42B6-8341-E87B8528EC4D}" srcOrd="0" destOrd="0" presId="urn:microsoft.com/office/officeart/2005/8/layout/hierarchy1"/>
    <dgm:cxn modelId="{A27784FA-CB6B-4F96-BCE7-F61035816553}" srcId="{0B5B6F69-9F3C-4FB8-A668-AA75C5A62980}" destId="{84CC8C29-F81C-48B0-93E9-1F9538E7A9F7}" srcOrd="0" destOrd="0" parTransId="{9CF47FE8-2FC2-4301-9351-96302A5B056E}" sibTransId="{E9DCB5B0-4518-40FF-A5E6-1881AAEDB6AA}"/>
    <dgm:cxn modelId="{9A74BD1B-0C55-43B6-AAD8-228DC486EF46}" type="presOf" srcId="{9CD61A33-75EA-4461-9783-37A053B04236}" destId="{D59747CE-CAE4-4E64-B41A-F1A150CB4ADD}" srcOrd="0" destOrd="0" presId="urn:microsoft.com/office/officeart/2005/8/layout/hierarchy1"/>
    <dgm:cxn modelId="{B43D7987-5885-4EA5-9D28-A41A51957C57}" type="presOf" srcId="{4B9186E2-EFE6-40D3-8299-D1FFCBEC8BA2}" destId="{4BE12B1D-5ECF-4E20-95AC-CEA41B527B93}" srcOrd="0" destOrd="0" presId="urn:microsoft.com/office/officeart/2005/8/layout/hierarchy1"/>
    <dgm:cxn modelId="{F94909E2-7B26-431C-8E7D-66E61DA8FC46}" type="presParOf" srcId="{4C68CFD1-1D8B-465D-8BFC-26BB3FB998E9}" destId="{48F83817-BCD6-4FAB-BEA1-0729FD771F9C}" srcOrd="0" destOrd="0" presId="urn:microsoft.com/office/officeart/2005/8/layout/hierarchy1"/>
    <dgm:cxn modelId="{19E36B57-D53D-4937-B7B2-D058ED7AF85F}" type="presParOf" srcId="{48F83817-BCD6-4FAB-BEA1-0729FD771F9C}" destId="{24860354-8DD3-4256-BB2E-31E53A86C3CC}" srcOrd="0" destOrd="0" presId="urn:microsoft.com/office/officeart/2005/8/layout/hierarchy1"/>
    <dgm:cxn modelId="{F2C165B8-1B93-4672-870C-DFAE9BEEC0C7}" type="presParOf" srcId="{24860354-8DD3-4256-BB2E-31E53A86C3CC}" destId="{EA122D09-8C81-4C36-BA4C-30906C93EF5E}" srcOrd="0" destOrd="0" presId="urn:microsoft.com/office/officeart/2005/8/layout/hierarchy1"/>
    <dgm:cxn modelId="{FDA59E2C-7F71-4CEC-8A31-99E31CE38C32}" type="presParOf" srcId="{24860354-8DD3-4256-BB2E-31E53A86C3CC}" destId="{340C863E-46A6-4F8E-BF6D-618641B098C3}" srcOrd="1" destOrd="0" presId="urn:microsoft.com/office/officeart/2005/8/layout/hierarchy1"/>
    <dgm:cxn modelId="{C7368E29-DAA1-4F73-8E5F-799AB00D6A95}" type="presParOf" srcId="{48F83817-BCD6-4FAB-BEA1-0729FD771F9C}" destId="{4849E94B-9A00-4403-9043-3D9DF8A2F5A3}" srcOrd="1" destOrd="0" presId="urn:microsoft.com/office/officeart/2005/8/layout/hierarchy1"/>
    <dgm:cxn modelId="{17CCF6A4-CE72-4C70-BB73-3BB0C17CE5B1}" type="presParOf" srcId="{4849E94B-9A00-4403-9043-3D9DF8A2F5A3}" destId="{AFF28351-51D2-42F5-98AF-642B5146C0E9}" srcOrd="0" destOrd="0" presId="urn:microsoft.com/office/officeart/2005/8/layout/hierarchy1"/>
    <dgm:cxn modelId="{3AD281AC-C747-44C2-B228-C6EB2651CD72}" type="presParOf" srcId="{4849E94B-9A00-4403-9043-3D9DF8A2F5A3}" destId="{FD9DF8FA-1A27-4D89-BF4A-9B2CA0A4970F}" srcOrd="1" destOrd="0" presId="urn:microsoft.com/office/officeart/2005/8/layout/hierarchy1"/>
    <dgm:cxn modelId="{73BFB5D7-55A2-4710-8C34-6D083E338725}" type="presParOf" srcId="{FD9DF8FA-1A27-4D89-BF4A-9B2CA0A4970F}" destId="{53E49D1B-E05A-49A6-837C-5E4FCD7F870E}" srcOrd="0" destOrd="0" presId="urn:microsoft.com/office/officeart/2005/8/layout/hierarchy1"/>
    <dgm:cxn modelId="{58D71EDB-0A5E-44E1-AD4F-7105BD461CF5}" type="presParOf" srcId="{53E49D1B-E05A-49A6-837C-5E4FCD7F870E}" destId="{CFF169A9-B6EE-4E8B-84AC-B1DFDFCD1A05}" srcOrd="0" destOrd="0" presId="urn:microsoft.com/office/officeart/2005/8/layout/hierarchy1"/>
    <dgm:cxn modelId="{C293A95F-B1BB-4B35-B702-4AA8F2157939}" type="presParOf" srcId="{53E49D1B-E05A-49A6-837C-5E4FCD7F870E}" destId="{4CC5B865-902C-42B6-8341-E87B8528EC4D}" srcOrd="1" destOrd="0" presId="urn:microsoft.com/office/officeart/2005/8/layout/hierarchy1"/>
    <dgm:cxn modelId="{745C52B5-75EC-460B-A001-E96657B0243F}" type="presParOf" srcId="{FD9DF8FA-1A27-4D89-BF4A-9B2CA0A4970F}" destId="{9DDEFE21-5F10-47A3-83BF-D20B3E818304}" srcOrd="1" destOrd="0" presId="urn:microsoft.com/office/officeart/2005/8/layout/hierarchy1"/>
    <dgm:cxn modelId="{303B861B-382E-42ED-B268-FE5FDD79209A}" type="presParOf" srcId="{4849E94B-9A00-4403-9043-3D9DF8A2F5A3}" destId="{D59747CE-CAE4-4E64-B41A-F1A150CB4ADD}" srcOrd="2" destOrd="0" presId="urn:microsoft.com/office/officeart/2005/8/layout/hierarchy1"/>
    <dgm:cxn modelId="{F22E134B-73D3-4852-9AD4-E6272CEE1839}" type="presParOf" srcId="{4849E94B-9A00-4403-9043-3D9DF8A2F5A3}" destId="{0DD5AEFD-0CB2-481B-A5E2-43928C428B1F}" srcOrd="3" destOrd="0" presId="urn:microsoft.com/office/officeart/2005/8/layout/hierarchy1"/>
    <dgm:cxn modelId="{16CBD042-809E-43B8-A56E-3FCF625C0E29}" type="presParOf" srcId="{0DD5AEFD-0CB2-481B-A5E2-43928C428B1F}" destId="{E01A8188-6811-4F37-82DE-3EE917B9C7C8}" srcOrd="0" destOrd="0" presId="urn:microsoft.com/office/officeart/2005/8/layout/hierarchy1"/>
    <dgm:cxn modelId="{4C43AC44-15F9-4D9C-84A6-75E2F8CB44D1}" type="presParOf" srcId="{E01A8188-6811-4F37-82DE-3EE917B9C7C8}" destId="{A87A305A-3DE2-4271-979A-7130FE4427F3}" srcOrd="0" destOrd="0" presId="urn:microsoft.com/office/officeart/2005/8/layout/hierarchy1"/>
    <dgm:cxn modelId="{4A35360A-0648-4821-BB46-1917490E3F18}" type="presParOf" srcId="{E01A8188-6811-4F37-82DE-3EE917B9C7C8}" destId="{4BE12B1D-5ECF-4E20-95AC-CEA41B527B93}" srcOrd="1" destOrd="0" presId="urn:microsoft.com/office/officeart/2005/8/layout/hierarchy1"/>
    <dgm:cxn modelId="{CF5A3317-6CDB-49CD-A36A-4DA94DB3DF0A}" type="presParOf" srcId="{0DD5AEFD-0CB2-481B-A5E2-43928C428B1F}" destId="{EC03F030-00DA-4B1C-8AB6-48726DF56E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6A46A-4CF4-42CC-AAC7-25E801D9527A}">
      <dsp:nvSpPr>
        <dsp:cNvPr id="0" name=""/>
        <dsp:cNvSpPr/>
      </dsp:nvSpPr>
      <dsp:spPr>
        <a:xfrm>
          <a:off x="1355434" y="872372"/>
          <a:ext cx="1036071" cy="48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378"/>
              </a:lnTo>
              <a:lnTo>
                <a:pt x="1036071" y="358378"/>
              </a:lnTo>
              <a:lnTo>
                <a:pt x="1036071" y="4869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71C8B-E756-4246-AF63-B805A4F021ED}">
      <dsp:nvSpPr>
        <dsp:cNvPr id="0" name=""/>
        <dsp:cNvSpPr/>
      </dsp:nvSpPr>
      <dsp:spPr>
        <a:xfrm>
          <a:off x="694588" y="872372"/>
          <a:ext cx="660845" cy="486996"/>
        </a:xfrm>
        <a:custGeom>
          <a:avLst/>
          <a:gdLst/>
          <a:ahLst/>
          <a:cxnLst/>
          <a:rect l="0" t="0" r="0" b="0"/>
          <a:pathLst>
            <a:path>
              <a:moveTo>
                <a:pt x="660845" y="0"/>
              </a:moveTo>
              <a:lnTo>
                <a:pt x="660845" y="358378"/>
              </a:lnTo>
              <a:lnTo>
                <a:pt x="0" y="358378"/>
              </a:lnTo>
              <a:lnTo>
                <a:pt x="0" y="4869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2B6F0-91AD-48DD-B8DC-3C6D9A633C7D}">
      <dsp:nvSpPr>
        <dsp:cNvPr id="0" name=""/>
        <dsp:cNvSpPr/>
      </dsp:nvSpPr>
      <dsp:spPr>
        <a:xfrm>
          <a:off x="309618" y="119499"/>
          <a:ext cx="2091632" cy="752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CE6B90-25FA-42AB-80A0-F03EEE2499C7}">
      <dsp:nvSpPr>
        <dsp:cNvPr id="0" name=""/>
        <dsp:cNvSpPr/>
      </dsp:nvSpPr>
      <dsp:spPr>
        <a:xfrm>
          <a:off x="463883" y="266051"/>
          <a:ext cx="2091632" cy="752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latin typeface="微软雅黑" pitchFamily="34" charset="-122"/>
              <a:ea typeface="微软雅黑" pitchFamily="34" charset="-122"/>
            </a:rPr>
            <a:t>质量管理党支部</a:t>
          </a:r>
        </a:p>
      </dsp:txBody>
      <dsp:txXfrm>
        <a:off x="485934" y="288102"/>
        <a:ext cx="2047530" cy="708770"/>
      </dsp:txXfrm>
    </dsp:sp>
    <dsp:sp modelId="{80BF186E-F6BF-4C17-BDB4-FB33A32D4F4D}">
      <dsp:nvSpPr>
        <dsp:cNvPr id="0" name=""/>
        <dsp:cNvSpPr/>
      </dsp:nvSpPr>
      <dsp:spPr>
        <a:xfrm>
          <a:off x="395" y="1359369"/>
          <a:ext cx="1388386" cy="881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40C50A-A8D6-4870-A193-2D79A87A14E1}">
      <dsp:nvSpPr>
        <dsp:cNvPr id="0" name=""/>
        <dsp:cNvSpPr/>
      </dsp:nvSpPr>
      <dsp:spPr>
        <a:xfrm>
          <a:off x="154660" y="1505921"/>
          <a:ext cx="1388386" cy="881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 eaLnBrk="1" latinLnBrk="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latin typeface="微软雅黑" pitchFamily="34" charset="-122"/>
              <a:ea typeface="微软雅黑" pitchFamily="34" charset="-122"/>
            </a:rPr>
            <a:t>质保</a:t>
          </a:r>
        </a:p>
        <a:p>
          <a:pPr lvl="0" algn="ctr" defTabSz="933450" rtl="0" eaLnBrk="1" latinLnBrk="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latin typeface="微软雅黑" pitchFamily="34" charset="-122"/>
              <a:ea typeface="微软雅黑" pitchFamily="34" charset="-122"/>
            </a:rPr>
            <a:t>党小组</a:t>
          </a:r>
        </a:p>
      </dsp:txBody>
      <dsp:txXfrm>
        <a:off x="180482" y="1531743"/>
        <a:ext cx="1336742" cy="829981"/>
      </dsp:txXfrm>
    </dsp:sp>
    <dsp:sp modelId="{DF9B7F86-AFDA-4094-B40B-0B9049257F1F}">
      <dsp:nvSpPr>
        <dsp:cNvPr id="0" name=""/>
        <dsp:cNvSpPr/>
      </dsp:nvSpPr>
      <dsp:spPr>
        <a:xfrm>
          <a:off x="1697312" y="1359369"/>
          <a:ext cx="1388386" cy="881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2A18D5-C3DC-46FF-A4BF-71F8A256731F}">
      <dsp:nvSpPr>
        <dsp:cNvPr id="0" name=""/>
        <dsp:cNvSpPr/>
      </dsp:nvSpPr>
      <dsp:spPr>
        <a:xfrm>
          <a:off x="1851577" y="1505921"/>
          <a:ext cx="1388386" cy="881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 eaLnBrk="1" latinLnBrk="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latin typeface="微软雅黑" pitchFamily="34" charset="-122"/>
              <a:ea typeface="微软雅黑" pitchFamily="34" charset="-122"/>
            </a:rPr>
            <a:t>质控</a:t>
          </a:r>
        </a:p>
        <a:p>
          <a:pPr lvl="0" algn="ctr" defTabSz="933450" rtl="0" eaLnBrk="1" latinLnBrk="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latin typeface="微软雅黑" pitchFamily="34" charset="-122"/>
              <a:ea typeface="微软雅黑" pitchFamily="34" charset="-122"/>
            </a:rPr>
            <a:t>党小组</a:t>
          </a:r>
        </a:p>
      </dsp:txBody>
      <dsp:txXfrm>
        <a:off x="1877399" y="1531743"/>
        <a:ext cx="1336742" cy="8299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747CE-CAE4-4E64-B41A-F1A150CB4ADD}">
      <dsp:nvSpPr>
        <dsp:cNvPr id="0" name=""/>
        <dsp:cNvSpPr/>
      </dsp:nvSpPr>
      <dsp:spPr>
        <a:xfrm>
          <a:off x="2009920" y="781254"/>
          <a:ext cx="918636" cy="437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930"/>
              </a:lnTo>
              <a:lnTo>
                <a:pt x="918636" y="297930"/>
              </a:lnTo>
              <a:lnTo>
                <a:pt x="918636" y="437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28351-51D2-42F5-98AF-642B5146C0E9}">
      <dsp:nvSpPr>
        <dsp:cNvPr id="0" name=""/>
        <dsp:cNvSpPr/>
      </dsp:nvSpPr>
      <dsp:spPr>
        <a:xfrm>
          <a:off x="1091283" y="781254"/>
          <a:ext cx="918636" cy="437187"/>
        </a:xfrm>
        <a:custGeom>
          <a:avLst/>
          <a:gdLst/>
          <a:ahLst/>
          <a:cxnLst/>
          <a:rect l="0" t="0" r="0" b="0"/>
          <a:pathLst>
            <a:path>
              <a:moveTo>
                <a:pt x="918636" y="0"/>
              </a:moveTo>
              <a:lnTo>
                <a:pt x="918636" y="297930"/>
              </a:lnTo>
              <a:lnTo>
                <a:pt x="0" y="297930"/>
              </a:lnTo>
              <a:lnTo>
                <a:pt x="0" y="437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22D09-8C81-4C36-BA4C-30906C93EF5E}">
      <dsp:nvSpPr>
        <dsp:cNvPr id="0" name=""/>
        <dsp:cNvSpPr/>
      </dsp:nvSpPr>
      <dsp:spPr>
        <a:xfrm>
          <a:off x="1090300" y="1265"/>
          <a:ext cx="1839239" cy="779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0C863E-46A6-4F8E-BF6D-618641B098C3}">
      <dsp:nvSpPr>
        <dsp:cNvPr id="0" name=""/>
        <dsp:cNvSpPr/>
      </dsp:nvSpPr>
      <dsp:spPr>
        <a:xfrm>
          <a:off x="1257325" y="159939"/>
          <a:ext cx="1839239" cy="779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latin typeface="微软雅黑" pitchFamily="34" charset="-122"/>
              <a:ea typeface="微软雅黑" pitchFamily="34" charset="-122"/>
            </a:rPr>
            <a:t>党支部书记</a:t>
          </a:r>
        </a:p>
      </dsp:txBody>
      <dsp:txXfrm>
        <a:off x="1280170" y="182784"/>
        <a:ext cx="1793549" cy="734299"/>
      </dsp:txXfrm>
    </dsp:sp>
    <dsp:sp modelId="{CFF169A9-B6EE-4E8B-84AC-B1DFDFCD1A05}">
      <dsp:nvSpPr>
        <dsp:cNvPr id="0" name=""/>
        <dsp:cNvSpPr/>
      </dsp:nvSpPr>
      <dsp:spPr>
        <a:xfrm>
          <a:off x="339671" y="1218442"/>
          <a:ext cx="1503223" cy="954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C5B865-902C-42B6-8341-E87B8528EC4D}">
      <dsp:nvSpPr>
        <dsp:cNvPr id="0" name=""/>
        <dsp:cNvSpPr/>
      </dsp:nvSpPr>
      <dsp:spPr>
        <a:xfrm>
          <a:off x="506696" y="1377116"/>
          <a:ext cx="1503223" cy="95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latin typeface="微软雅黑" pitchFamily="34" charset="-122"/>
              <a:ea typeface="微软雅黑" pitchFamily="34" charset="-122"/>
            </a:rPr>
            <a:t>组织委员</a:t>
          </a:r>
        </a:p>
      </dsp:txBody>
      <dsp:txXfrm>
        <a:off x="534654" y="1405074"/>
        <a:ext cx="1447307" cy="898631"/>
      </dsp:txXfrm>
    </dsp:sp>
    <dsp:sp modelId="{A87A305A-3DE2-4271-979A-7130FE4427F3}">
      <dsp:nvSpPr>
        <dsp:cNvPr id="0" name=""/>
        <dsp:cNvSpPr/>
      </dsp:nvSpPr>
      <dsp:spPr>
        <a:xfrm>
          <a:off x="2176945" y="1218442"/>
          <a:ext cx="1503223" cy="954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E12B1D-5ECF-4E20-95AC-CEA41B527B93}">
      <dsp:nvSpPr>
        <dsp:cNvPr id="0" name=""/>
        <dsp:cNvSpPr/>
      </dsp:nvSpPr>
      <dsp:spPr>
        <a:xfrm>
          <a:off x="2343970" y="1377116"/>
          <a:ext cx="1503223" cy="95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latin typeface="微软雅黑" pitchFamily="34" charset="-122"/>
              <a:ea typeface="微软雅黑" pitchFamily="34" charset="-122"/>
            </a:rPr>
            <a:t>宣传委员</a:t>
          </a:r>
        </a:p>
      </dsp:txBody>
      <dsp:txXfrm>
        <a:off x="2371928" y="1405074"/>
        <a:ext cx="1447307" cy="898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703F5-0138-450D-A6BD-DC5C6A6ED044}" type="datetimeFigureOut">
              <a:rPr lang="zh-CN" altLang="en-US" smtClean="0"/>
              <a:pPr/>
              <a:t>2015/1/21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47A7-BF6D-42E7-B7EA-E357C4FC46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05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0AF658-1874-43E8-A6D8-E02D081A768D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4D24-FF39-4E81-8BEB-6A3315BE960E}" type="datetime1">
              <a:rPr lang="zh-CN" altLang="en-US"/>
              <a:pPr>
                <a:defRPr/>
              </a:pPr>
              <a:t>2015/1/21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6FC9F-E7CC-41E1-A9C0-8EBE028C6F2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51FD8-BF28-43D8-B741-064A4DF2D3C8}" type="datetime1">
              <a:rPr lang="zh-CN" altLang="en-US"/>
              <a:pPr>
                <a:defRPr/>
              </a:pPr>
              <a:t>2015/1/21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D052-A44B-4C34-B898-74CBCDFCB4E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0313-B120-4D1F-BCA0-F9C19290508A}" type="datetime1">
              <a:rPr lang="zh-CN" altLang="en-US"/>
              <a:pPr>
                <a:defRPr/>
              </a:pPr>
              <a:t>2015/1/21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DA42-B312-4238-BB2A-1D268AA075F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C634-1B99-4E16-931E-17F2EC854CF8}" type="datetime1">
              <a:rPr lang="zh-CN" altLang="en-US"/>
              <a:pPr>
                <a:defRPr/>
              </a:pPr>
              <a:t>2015/1/21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DBA4-DC1E-4D71-8987-F1808CC3984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9AFC-D18B-40A9-8940-D08C94C4A0B4}" type="datetime1">
              <a:rPr lang="zh-CN" altLang="en-US"/>
              <a:pPr>
                <a:defRPr/>
              </a:pPr>
              <a:t>2015/1/21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F51D7-2788-40D5-B823-3F10926ADAF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9E5D-BC3F-4E62-953A-6EE127F2910C}" type="datetime1">
              <a:rPr lang="zh-CN" altLang="en-US"/>
              <a:pPr>
                <a:defRPr/>
              </a:pPr>
              <a:t>2015/1/21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9691-3AEC-4DF2-8134-19117A0D705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39A0D-89B1-4A26-A34E-21657002EDF5}" type="datetime1">
              <a:rPr lang="zh-CN" altLang="en-US"/>
              <a:pPr>
                <a:defRPr/>
              </a:pPr>
              <a:t>2015/1/21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40BC-AC5C-4537-8C8E-5A47EADD534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D3EA-A1E8-46BD-BAC7-EE21D23FD8C7}" type="datetime1">
              <a:rPr lang="zh-CN" altLang="en-US"/>
              <a:pPr>
                <a:defRPr/>
              </a:pPr>
              <a:t>2015/1/21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B989-E5C8-4DD7-A6B9-60D3D9BC831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5BA8-F97D-4493-A9E6-3DD8552DF629}" type="datetime1">
              <a:rPr lang="zh-CN" altLang="en-US"/>
              <a:pPr>
                <a:defRPr/>
              </a:pPr>
              <a:t>2015/1/21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56806-5577-45A1-A983-3CFBAF5209F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9881-58EA-4D54-A724-A44F41AB1621}" type="datetime1">
              <a:rPr lang="zh-CN" altLang="en-US"/>
              <a:pPr>
                <a:defRPr/>
              </a:pPr>
              <a:t>2015/1/21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775D-9671-4B38-901E-E14EAB089F5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FFED-840C-4C38-9E33-FAA2BFF6608F}" type="datetime1">
              <a:rPr lang="zh-CN" altLang="en-US"/>
              <a:pPr>
                <a:defRPr/>
              </a:pPr>
              <a:t>2015/1/21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AACD-D7A0-443F-ACCA-8F2F04876E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 descr="集团LOGO组合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E081077A-6C02-4EE2-85F1-13B4B352C158}" type="datetime1">
              <a:rPr lang="zh-CN" altLang="en-US"/>
              <a:pPr>
                <a:defRPr/>
              </a:pPr>
              <a:t>2015/1/21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38ED821E-330D-42A6-BB5B-96C35F04CD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openxmlformats.org/officeDocument/2006/relationships/hyperlink" Target="http://www.pptbz.com/keji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345273" y="4449475"/>
            <a:ext cx="425511" cy="43880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112161" y="3178492"/>
            <a:ext cx="749633" cy="77305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974801" y="3684783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172170" y="4263214"/>
            <a:ext cx="225405" cy="232449"/>
          </a:xfrm>
          <a:prstGeom prst="ellips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862504" y="2564904"/>
            <a:ext cx="373792" cy="38547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554889" y="2621410"/>
            <a:ext cx="1202074" cy="1239638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589634" y="2279905"/>
            <a:ext cx="1603055" cy="16531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220072" y="4638968"/>
            <a:ext cx="316830" cy="326732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236296" y="3429000"/>
            <a:ext cx="455017" cy="469236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236296" y="2780928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20168" y="4561537"/>
            <a:ext cx="633692" cy="653495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861794" y="2700251"/>
            <a:ext cx="787327" cy="811931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63821" y="3292841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778756" y="3459602"/>
            <a:ext cx="249628" cy="257429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003060" y="4489080"/>
            <a:ext cx="441166" cy="454953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211960" y="2135889"/>
            <a:ext cx="1603055" cy="1653151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34000">
                <a:schemeClr val="bg1">
                  <a:alpha val="50000"/>
                </a:schemeClr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104811" y="1916832"/>
            <a:ext cx="632203" cy="65195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433424" y="4357676"/>
            <a:ext cx="831375" cy="857356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293938" y="1982714"/>
            <a:ext cx="762170" cy="78598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236296" y="3861048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95536" y="3068960"/>
            <a:ext cx="374945" cy="38666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825797" y="3219268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292080" y="4278928"/>
            <a:ext cx="166325" cy="171523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11560" y="3150100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799376" y="4153717"/>
            <a:ext cx="182278" cy="187974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274099" y="3896401"/>
            <a:ext cx="821356" cy="847023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815849" y="3425212"/>
            <a:ext cx="492455" cy="507844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444208" y="3327072"/>
            <a:ext cx="504056" cy="519808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086577" y="3140968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059242" y="3742243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5825816" y="4348687"/>
            <a:ext cx="742073" cy="765262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253904" y="2308968"/>
            <a:ext cx="585736" cy="604040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784672" y="3032366"/>
            <a:ext cx="787327" cy="811931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564680" y="4111299"/>
            <a:ext cx="455592" cy="4698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491880" y="3216009"/>
            <a:ext cx="1603055" cy="165315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8866042" y="3034944"/>
            <a:ext cx="242462" cy="25004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3012486" y="4639085"/>
            <a:ext cx="378676" cy="390510"/>
            <a:chOff x="3743294" y="2295586"/>
            <a:chExt cx="370428" cy="370428"/>
          </a:xfrm>
        </p:grpSpPr>
        <p:sp>
          <p:nvSpPr>
            <p:cNvPr id="40" name="椭圆 39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椭圆 41"/>
          <p:cNvSpPr/>
          <p:nvPr/>
        </p:nvSpPr>
        <p:spPr>
          <a:xfrm>
            <a:off x="4518661" y="3891923"/>
            <a:ext cx="720080" cy="742581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7884368" y="3501008"/>
            <a:ext cx="484924" cy="500078"/>
            <a:chOff x="3743294" y="2295586"/>
            <a:chExt cx="370428" cy="370428"/>
          </a:xfrm>
        </p:grpSpPr>
        <p:sp>
          <p:nvSpPr>
            <p:cNvPr id="44" name="椭圆 43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椭圆 45"/>
          <p:cNvSpPr/>
          <p:nvPr/>
        </p:nvSpPr>
        <p:spPr>
          <a:xfrm>
            <a:off x="3117438" y="3672261"/>
            <a:ext cx="518458" cy="53465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421694" y="3326389"/>
            <a:ext cx="518458" cy="5346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3718088" y="1810810"/>
            <a:ext cx="242461" cy="250038"/>
            <a:chOff x="3743294" y="2295586"/>
            <a:chExt cx="370428" cy="370428"/>
          </a:xfrm>
        </p:grpSpPr>
        <p:sp>
          <p:nvSpPr>
            <p:cNvPr id="49" name="椭圆 48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椭圆 50"/>
          <p:cNvSpPr/>
          <p:nvPr/>
        </p:nvSpPr>
        <p:spPr>
          <a:xfrm>
            <a:off x="6372200" y="2318277"/>
            <a:ext cx="518458" cy="53465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565644" y="1783179"/>
            <a:ext cx="741088" cy="764247"/>
          </a:xfrm>
          <a:prstGeom prst="ellipse">
            <a:avLst/>
          </a:prstGeom>
          <a:gradFill>
            <a:gsLst>
              <a:gs pos="0">
                <a:schemeClr val="bg1"/>
              </a:gs>
              <a:gs pos="34000">
                <a:schemeClr val="bg1"/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572000" y="1556792"/>
            <a:ext cx="626222" cy="645792"/>
          </a:xfrm>
          <a:prstGeom prst="ellipse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65000">
                <a:schemeClr val="bg1">
                  <a:alpha val="60000"/>
                </a:schemeClr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5508104" y="4406453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5026218" y="4566960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275856" y="4350936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3059832" y="4295420"/>
            <a:ext cx="193486" cy="199532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491880" y="4090954"/>
            <a:ext cx="182278" cy="187974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35496" y="3140968"/>
            <a:ext cx="218376" cy="225200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6115612" y="1844406"/>
            <a:ext cx="497025" cy="51255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516216" y="2042403"/>
            <a:ext cx="297190" cy="306477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778755" y="2420888"/>
            <a:ext cx="239153" cy="246626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210857" y="3540254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206711" y="2463650"/>
            <a:ext cx="294939" cy="30415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 dirty="0"/>
          </a:p>
        </p:txBody>
      </p:sp>
      <p:sp>
        <p:nvSpPr>
          <p:cNvPr id="65" name="椭圆 64"/>
          <p:cNvSpPr/>
          <p:nvPr/>
        </p:nvSpPr>
        <p:spPr>
          <a:xfrm>
            <a:off x="3849111" y="2147303"/>
            <a:ext cx="442967" cy="456810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3860991" y="5445224"/>
            <a:ext cx="1935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XXX</a:t>
            </a:r>
          </a:p>
          <a:p>
            <a:pPr algn="ctr"/>
            <a:r>
              <a:rPr lang="en-US" altLang="zh-CN" sz="24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24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24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5576" y="2721694"/>
            <a:ext cx="8042586" cy="923330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5400" b="1" kern="0" spc="-500" dirty="0" smtClean="0">
                <a:ln w="11430">
                  <a:gradFill flip="none" rotWithShape="1">
                    <a:gsLst>
                      <a:gs pos="0">
                        <a:srgbClr val="FFFFFF"/>
                      </a:gs>
                      <a:gs pos="16000">
                        <a:schemeClr val="tx1">
                          <a:lumMod val="50000"/>
                          <a:lumOff val="50000"/>
                        </a:schemeClr>
                      </a:gs>
                      <a:gs pos="17999">
                        <a:srgbClr val="FFFFFF"/>
                      </a:gs>
                      <a:gs pos="42000">
                        <a:schemeClr val="bg1">
                          <a:lumMod val="95000"/>
                        </a:schemeClr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chemeClr val="tx1">
                          <a:lumMod val="50000"/>
                          <a:lumOff val="50000"/>
                        </a:schemeClr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  <a:tileRect/>
                  </a:gradFill>
                </a:ln>
                <a:gradFill flip="none" rotWithShape="1">
                  <a:gsLst>
                    <a:gs pos="0">
                      <a:srgbClr val="FF6600"/>
                    </a:gs>
                    <a:gs pos="25000">
                      <a:srgbClr val="FF6600"/>
                    </a:gs>
                    <a:gs pos="50000">
                      <a:srgbClr val="FFC000"/>
                    </a:gs>
                    <a:gs pos="75000">
                      <a:srgbClr val="FFFF00"/>
                    </a:gs>
                    <a:gs pos="100000">
                      <a:srgbClr val="FFCC00"/>
                    </a:gs>
                  </a:gsLst>
                  <a:lin ang="16200000" scaled="1"/>
                  <a:tileRect/>
                </a:gradFill>
                <a:effectLst>
                  <a:outerShdw algn="tl">
                    <a:srgbClr val="000000">
                      <a:alpha val="30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抓质量促发展   推考核共提高</a:t>
            </a:r>
            <a:endParaRPr lang="zh-CN" altLang="en-US" sz="5400" b="1" kern="0" spc="-500" dirty="0">
              <a:ln w="11430">
                <a:gradFill flip="none" rotWithShape="1">
                  <a:gsLst>
                    <a:gs pos="0">
                      <a:srgbClr val="FFFFFF"/>
                    </a:gs>
                    <a:gs pos="16000">
                      <a:schemeClr val="tx1">
                        <a:lumMod val="50000"/>
                        <a:lumOff val="50000"/>
                      </a:schemeClr>
                    </a:gs>
                    <a:gs pos="17999">
                      <a:srgbClr val="FFFFFF"/>
                    </a:gs>
                    <a:gs pos="42000">
                      <a:schemeClr val="bg1">
                        <a:lumMod val="95000"/>
                      </a:schemeClr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chemeClr val="tx1">
                        <a:lumMod val="50000"/>
                        <a:lumOff val="50000"/>
                      </a:schemeClr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5400000" scaled="0"/>
                  <a:tileRect/>
                </a:gradFill>
              </a:ln>
              <a:gradFill flip="none" rotWithShape="1">
                <a:gsLst>
                  <a:gs pos="0">
                    <a:srgbClr val="FF6600"/>
                  </a:gs>
                  <a:gs pos="25000">
                    <a:srgbClr val="FF6600"/>
                  </a:gs>
                  <a:gs pos="50000">
                    <a:srgbClr val="FFC000"/>
                  </a:gs>
                  <a:gs pos="75000">
                    <a:srgbClr val="FFFF00"/>
                  </a:gs>
                  <a:gs pos="100000">
                    <a:srgbClr val="FFCC00"/>
                  </a:gs>
                </a:gsLst>
                <a:lin ang="16200000" scaled="1"/>
                <a:tileRect/>
              </a:gradFill>
              <a:effectLst>
                <a:outerShdw algn="tl">
                  <a:srgbClr val="000000">
                    <a:alpha val="30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44735" y="3717032"/>
            <a:ext cx="737573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24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——2014</a:t>
            </a:r>
            <a:r>
              <a:rPr lang="zh-CN" altLang="en-US" sz="24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年武汉公司质量管理党支部年终总结</a:t>
            </a:r>
            <a:endParaRPr lang="zh-CN" altLang="en-US" sz="2400" b="1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5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8041"/>
            <a:ext cx="9143999" cy="5193286"/>
          </a:xfrm>
          <a:prstGeom prst="rect">
            <a:avLst/>
          </a:prstGeom>
        </p:spPr>
      </p:pic>
      <p:sp>
        <p:nvSpPr>
          <p:cNvPr id="57" name="平行四边形 56"/>
          <p:cNvSpPr/>
          <p:nvPr/>
        </p:nvSpPr>
        <p:spPr>
          <a:xfrm>
            <a:off x="2776762" y="3491836"/>
            <a:ext cx="4320000" cy="541414"/>
          </a:xfrm>
          <a:prstGeom prst="parallelogram">
            <a:avLst/>
          </a:prstGeom>
          <a:gradFill flip="none" rotWithShape="1">
            <a:gsLst>
              <a:gs pos="0">
                <a:srgbClr val="FFC000"/>
              </a:gs>
              <a:gs pos="13000">
                <a:srgbClr val="FFCC00"/>
              </a:gs>
              <a:gs pos="21001">
                <a:srgbClr val="FFFF66"/>
              </a:gs>
              <a:gs pos="63000">
                <a:srgbClr val="FFFFCC"/>
              </a:gs>
              <a:gs pos="67000">
                <a:srgbClr val="FFCC00"/>
              </a:gs>
              <a:gs pos="69000">
                <a:srgbClr val="CC6B00"/>
              </a:gs>
              <a:gs pos="82001">
                <a:srgbClr val="FFCC00"/>
              </a:gs>
              <a:gs pos="100000">
                <a:srgbClr val="FFFF00"/>
              </a:gs>
            </a:gsLst>
            <a:lin ang="5400000" scaled="1"/>
            <a:tileRect/>
          </a:gradFill>
          <a:ln w="3175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1912668" y="3491836"/>
            <a:ext cx="720000" cy="541414"/>
            <a:chOff x="2344716" y="2060848"/>
            <a:chExt cx="720000" cy="541414"/>
          </a:xfrm>
        </p:grpSpPr>
        <p:sp>
          <p:nvSpPr>
            <p:cNvPr id="55" name="平行四边形 54"/>
            <p:cNvSpPr/>
            <p:nvPr/>
          </p:nvSpPr>
          <p:spPr>
            <a:xfrm>
              <a:off x="2344716" y="2060848"/>
              <a:ext cx="720000" cy="541414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3000">
                  <a:srgbClr val="FFCC00"/>
                </a:gs>
                <a:gs pos="21001">
                  <a:srgbClr val="FFFF66"/>
                </a:gs>
                <a:gs pos="63000">
                  <a:srgbClr val="FFFFCC"/>
                </a:gs>
                <a:gs pos="67000">
                  <a:srgbClr val="FFCC00"/>
                </a:gs>
                <a:gs pos="69000">
                  <a:srgbClr val="CC6B00"/>
                </a:gs>
                <a:gs pos="82001">
                  <a:srgbClr val="FFCC00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3175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平行四边形 55"/>
            <p:cNvSpPr/>
            <p:nvPr/>
          </p:nvSpPr>
          <p:spPr>
            <a:xfrm>
              <a:off x="2397600" y="2106000"/>
              <a:ext cx="630000" cy="468000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5000">
                  <a:schemeClr val="bg1">
                    <a:lumMod val="95000"/>
                  </a:schemeClr>
                </a:gs>
                <a:gs pos="65000">
                  <a:schemeClr val="bg1">
                    <a:lumMod val="9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76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9" name="直接连接符 58"/>
          <p:cNvCxnSpPr/>
          <p:nvPr/>
        </p:nvCxnSpPr>
        <p:spPr>
          <a:xfrm>
            <a:off x="1692320" y="3477428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1547664" y="4029924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-4560000">
            <a:off x="1531944" y="3784454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-4560000">
            <a:off x="2122643" y="3784454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-4560000">
            <a:off x="6605423" y="3784454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边形 18"/>
          <p:cNvSpPr/>
          <p:nvPr/>
        </p:nvSpPr>
        <p:spPr>
          <a:xfrm>
            <a:off x="2808272" y="3527892"/>
            <a:ext cx="4212000" cy="468000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altLang="zh-CN" sz="2400" b="1" spc="-150" dirty="0" smtClean="0">
                <a:solidFill>
                  <a:srgbClr val="CB0131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2400" b="1" spc="-150" dirty="0" smtClean="0">
                <a:solidFill>
                  <a:srgbClr val="CB0131"/>
                </a:solidFill>
                <a:latin typeface="微软雅黑" pitchFamily="34" charset="-122"/>
                <a:ea typeface="微软雅黑" pitchFamily="34" charset="-122"/>
              </a:rPr>
              <a:t>支部工作成绩</a:t>
            </a:r>
            <a:endParaRPr lang="zh-CN" altLang="en-US" sz="2400" b="1" spc="-150" dirty="0">
              <a:solidFill>
                <a:srgbClr val="CB013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68" y="3544188"/>
            <a:ext cx="432000" cy="43200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76" b="4284"/>
          <a:stretch/>
        </p:blipFill>
        <p:spPr>
          <a:xfrm>
            <a:off x="8028385" y="5311489"/>
            <a:ext cx="1115616" cy="10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1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8041"/>
            <a:ext cx="9143999" cy="5193286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1984676" y="3563844"/>
            <a:ext cx="5184094" cy="541414"/>
            <a:chOff x="2344716" y="2060848"/>
            <a:chExt cx="5184094" cy="541414"/>
          </a:xfrm>
        </p:grpSpPr>
        <p:sp>
          <p:nvSpPr>
            <p:cNvPr id="57" name="平行四边形 56"/>
            <p:cNvSpPr/>
            <p:nvPr/>
          </p:nvSpPr>
          <p:spPr>
            <a:xfrm>
              <a:off x="3208810" y="2060848"/>
              <a:ext cx="4320000" cy="541414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3000">
                  <a:srgbClr val="FFCC00"/>
                </a:gs>
                <a:gs pos="21001">
                  <a:srgbClr val="FFFF66"/>
                </a:gs>
                <a:gs pos="63000">
                  <a:srgbClr val="FFFFCC"/>
                </a:gs>
                <a:gs pos="67000">
                  <a:srgbClr val="FFCC00"/>
                </a:gs>
                <a:gs pos="69000">
                  <a:srgbClr val="CC6B00"/>
                </a:gs>
                <a:gs pos="82001">
                  <a:srgbClr val="FFCC00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3175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344716" y="2060848"/>
              <a:ext cx="720000" cy="541414"/>
              <a:chOff x="2344716" y="2060848"/>
              <a:chExt cx="720000" cy="541414"/>
            </a:xfrm>
          </p:grpSpPr>
          <p:sp>
            <p:nvSpPr>
              <p:cNvPr id="55" name="平行四边形 54"/>
              <p:cNvSpPr/>
              <p:nvPr/>
            </p:nvSpPr>
            <p:spPr>
              <a:xfrm>
                <a:off x="2344716" y="2060848"/>
                <a:ext cx="7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平行四边形 55"/>
              <p:cNvSpPr/>
              <p:nvPr/>
            </p:nvSpPr>
            <p:spPr>
              <a:xfrm>
                <a:off x="2397600" y="2106000"/>
                <a:ext cx="630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59" name="直接连接符 58"/>
          <p:cNvCxnSpPr/>
          <p:nvPr/>
        </p:nvCxnSpPr>
        <p:spPr>
          <a:xfrm>
            <a:off x="1764328" y="3549436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1619672" y="4101932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-4560000">
            <a:off x="1603952" y="3856462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-4560000">
            <a:off x="2194651" y="3856462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-4560000">
            <a:off x="6677431" y="3856462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平行四边形 19"/>
          <p:cNvSpPr/>
          <p:nvPr/>
        </p:nvSpPr>
        <p:spPr>
          <a:xfrm>
            <a:off x="2880280" y="3609072"/>
            <a:ext cx="4212000" cy="468000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altLang="zh-CN" sz="2400" b="1" spc="-150" dirty="0" smtClean="0">
                <a:solidFill>
                  <a:srgbClr val="CB0131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2400" b="1" spc="-150" dirty="0" smtClean="0">
                <a:solidFill>
                  <a:srgbClr val="CB0131"/>
                </a:solidFill>
                <a:latin typeface="微软雅黑" pitchFamily="34" charset="-122"/>
                <a:ea typeface="微软雅黑" pitchFamily="34" charset="-122"/>
              </a:rPr>
              <a:t>年工作思路</a:t>
            </a:r>
            <a:endParaRPr lang="zh-CN" altLang="en-US" sz="2400" b="1" spc="-150" dirty="0">
              <a:solidFill>
                <a:srgbClr val="CB013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1624" y="3637872"/>
            <a:ext cx="432000" cy="43200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37" name="Freeform 18"/>
          <p:cNvSpPr>
            <a:spLocks noEditPoints="1"/>
          </p:cNvSpPr>
          <p:nvPr/>
        </p:nvSpPr>
        <p:spPr bwMode="auto">
          <a:xfrm flipH="1">
            <a:off x="8206194" y="5479815"/>
            <a:ext cx="902310" cy="829505"/>
          </a:xfrm>
          <a:custGeom>
            <a:avLst/>
            <a:gdLst>
              <a:gd name="T0" fmla="*/ 2117 w 2392"/>
              <a:gd name="T1" fmla="*/ 1907 h 2406"/>
              <a:gd name="T2" fmla="*/ 1319 w 2392"/>
              <a:gd name="T3" fmla="*/ 2254 h 2406"/>
              <a:gd name="T4" fmla="*/ 234 w 2392"/>
              <a:gd name="T5" fmla="*/ 1791 h 2406"/>
              <a:gd name="T6" fmla="*/ 72 w 2392"/>
              <a:gd name="T7" fmla="*/ 1483 h 2406"/>
              <a:gd name="T8" fmla="*/ 320 w 2392"/>
              <a:gd name="T9" fmla="*/ 523 h 2406"/>
              <a:gd name="T10" fmla="*/ 986 w 2392"/>
              <a:gd name="T11" fmla="*/ 82 h 2406"/>
              <a:gd name="T12" fmla="*/ 1403 w 2392"/>
              <a:gd name="T13" fmla="*/ 388 h 2406"/>
              <a:gd name="T14" fmla="*/ 1777 w 2392"/>
              <a:gd name="T15" fmla="*/ 292 h 2406"/>
              <a:gd name="T16" fmla="*/ 2225 w 2392"/>
              <a:gd name="T17" fmla="*/ 636 h 2406"/>
              <a:gd name="T18" fmla="*/ 2389 w 2392"/>
              <a:gd name="T19" fmla="*/ 1316 h 2406"/>
              <a:gd name="T20" fmla="*/ 752 w 2392"/>
              <a:gd name="T21" fmla="*/ 186 h 2406"/>
              <a:gd name="T22" fmla="*/ 754 w 2392"/>
              <a:gd name="T23" fmla="*/ 239 h 2406"/>
              <a:gd name="T24" fmla="*/ 253 w 2392"/>
              <a:gd name="T25" fmla="*/ 255 h 2406"/>
              <a:gd name="T26" fmla="*/ 535 w 2392"/>
              <a:gd name="T27" fmla="*/ 267 h 2406"/>
              <a:gd name="T28" fmla="*/ 904 w 2392"/>
              <a:gd name="T29" fmla="*/ 357 h 2406"/>
              <a:gd name="T30" fmla="*/ 1085 w 2392"/>
              <a:gd name="T31" fmla="*/ 359 h 2406"/>
              <a:gd name="T32" fmla="*/ 1051 w 2392"/>
              <a:gd name="T33" fmla="*/ 591 h 2406"/>
              <a:gd name="T34" fmla="*/ 289 w 2392"/>
              <a:gd name="T35" fmla="*/ 419 h 2406"/>
              <a:gd name="T36" fmla="*/ 542 w 2392"/>
              <a:gd name="T37" fmla="*/ 509 h 2406"/>
              <a:gd name="T38" fmla="*/ 718 w 2392"/>
              <a:gd name="T39" fmla="*/ 644 h 2406"/>
              <a:gd name="T40" fmla="*/ 1871 w 2392"/>
              <a:gd name="T41" fmla="*/ 694 h 2406"/>
              <a:gd name="T42" fmla="*/ 1063 w 2392"/>
              <a:gd name="T43" fmla="*/ 1174 h 2406"/>
              <a:gd name="T44" fmla="*/ 1258 w 2392"/>
              <a:gd name="T45" fmla="*/ 1106 h 2406"/>
              <a:gd name="T46" fmla="*/ 496 w 2392"/>
              <a:gd name="T47" fmla="*/ 730 h 2406"/>
              <a:gd name="T48" fmla="*/ 938 w 2392"/>
              <a:gd name="T49" fmla="*/ 740 h 2406"/>
              <a:gd name="T50" fmla="*/ 1781 w 2392"/>
              <a:gd name="T51" fmla="*/ 706 h 2406"/>
              <a:gd name="T52" fmla="*/ 385 w 2392"/>
              <a:gd name="T53" fmla="*/ 771 h 2406"/>
              <a:gd name="T54" fmla="*/ 371 w 2392"/>
              <a:gd name="T55" fmla="*/ 740 h 2406"/>
              <a:gd name="T56" fmla="*/ 1909 w 2392"/>
              <a:gd name="T57" fmla="*/ 829 h 2406"/>
              <a:gd name="T58" fmla="*/ 1902 w 2392"/>
              <a:gd name="T59" fmla="*/ 935 h 2406"/>
              <a:gd name="T60" fmla="*/ 921 w 2392"/>
              <a:gd name="T61" fmla="*/ 899 h 2406"/>
              <a:gd name="T62" fmla="*/ 1478 w 2392"/>
              <a:gd name="T63" fmla="*/ 969 h 2406"/>
              <a:gd name="T64" fmla="*/ 1666 w 2392"/>
              <a:gd name="T65" fmla="*/ 1027 h 2406"/>
              <a:gd name="T66" fmla="*/ 682 w 2392"/>
              <a:gd name="T67" fmla="*/ 969 h 2406"/>
              <a:gd name="T68" fmla="*/ 598 w 2392"/>
              <a:gd name="T69" fmla="*/ 1068 h 2406"/>
              <a:gd name="T70" fmla="*/ 1466 w 2392"/>
              <a:gd name="T71" fmla="*/ 1058 h 2406"/>
              <a:gd name="T72" fmla="*/ 2073 w 2392"/>
              <a:gd name="T73" fmla="*/ 1437 h 2406"/>
              <a:gd name="T74" fmla="*/ 475 w 2392"/>
              <a:gd name="T75" fmla="*/ 1169 h 2406"/>
              <a:gd name="T76" fmla="*/ 771 w 2392"/>
              <a:gd name="T77" fmla="*/ 1210 h 2406"/>
              <a:gd name="T78" fmla="*/ 851 w 2392"/>
              <a:gd name="T79" fmla="*/ 1215 h 2406"/>
              <a:gd name="T80" fmla="*/ 704 w 2392"/>
              <a:gd name="T81" fmla="*/ 1282 h 2406"/>
              <a:gd name="T82" fmla="*/ 677 w 2392"/>
              <a:gd name="T83" fmla="*/ 1314 h 2406"/>
              <a:gd name="T84" fmla="*/ 388 w 2392"/>
              <a:gd name="T85" fmla="*/ 1323 h 2406"/>
              <a:gd name="T86" fmla="*/ 631 w 2392"/>
              <a:gd name="T87" fmla="*/ 1405 h 2406"/>
              <a:gd name="T88" fmla="*/ 482 w 2392"/>
              <a:gd name="T89" fmla="*/ 1389 h 2406"/>
              <a:gd name="T90" fmla="*/ 1097 w 2392"/>
              <a:gd name="T91" fmla="*/ 1434 h 2406"/>
              <a:gd name="T92" fmla="*/ 974 w 2392"/>
              <a:gd name="T93" fmla="*/ 1543 h 2406"/>
              <a:gd name="T94" fmla="*/ 1352 w 2392"/>
              <a:gd name="T95" fmla="*/ 1514 h 2406"/>
              <a:gd name="T96" fmla="*/ 1880 w 2392"/>
              <a:gd name="T97" fmla="*/ 1844 h 2406"/>
              <a:gd name="T98" fmla="*/ 1960 w 2392"/>
              <a:gd name="T99" fmla="*/ 1827 h 2406"/>
              <a:gd name="T100" fmla="*/ 2179 w 2392"/>
              <a:gd name="T101" fmla="*/ 1468 h 2406"/>
              <a:gd name="T102" fmla="*/ 875 w 2392"/>
              <a:gd name="T103" fmla="*/ 1644 h 2406"/>
              <a:gd name="T104" fmla="*/ 1176 w 2392"/>
              <a:gd name="T105" fmla="*/ 1533 h 2406"/>
              <a:gd name="T106" fmla="*/ 1439 w 2392"/>
              <a:gd name="T107" fmla="*/ 1767 h 2406"/>
              <a:gd name="T108" fmla="*/ 1376 w 2392"/>
              <a:gd name="T109" fmla="*/ 1704 h 2406"/>
              <a:gd name="T110" fmla="*/ 373 w 2392"/>
              <a:gd name="T111" fmla="*/ 1700 h 2406"/>
              <a:gd name="T112" fmla="*/ 2100 w 2392"/>
              <a:gd name="T113" fmla="*/ 1779 h 2406"/>
              <a:gd name="T114" fmla="*/ 750 w 2392"/>
              <a:gd name="T115" fmla="*/ 1943 h 2406"/>
              <a:gd name="T116" fmla="*/ 1528 w 2392"/>
              <a:gd name="T117" fmla="*/ 1880 h 2406"/>
              <a:gd name="T118" fmla="*/ 516 w 2392"/>
              <a:gd name="T119" fmla="*/ 2015 h 2406"/>
              <a:gd name="T120" fmla="*/ 1304 w 2392"/>
              <a:gd name="T121" fmla="*/ 2056 h 2406"/>
              <a:gd name="T122" fmla="*/ 675 w 2392"/>
              <a:gd name="T123" fmla="*/ 2256 h 2406"/>
              <a:gd name="T124" fmla="*/ 1654 w 2392"/>
              <a:gd name="T125" fmla="*/ 2244 h 2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2" h="2406">
                <a:moveTo>
                  <a:pt x="2389" y="1316"/>
                </a:moveTo>
                <a:cubicBezTo>
                  <a:pt x="2392" y="1317"/>
                  <a:pt x="2390" y="1319"/>
                  <a:pt x="2389" y="1319"/>
                </a:cubicBezTo>
                <a:cubicBezTo>
                  <a:pt x="2360" y="1386"/>
                  <a:pt x="2345" y="1455"/>
                  <a:pt x="2317" y="1524"/>
                </a:cubicBezTo>
                <a:cubicBezTo>
                  <a:pt x="2308" y="1544"/>
                  <a:pt x="2299" y="1570"/>
                  <a:pt x="2288" y="1586"/>
                </a:cubicBezTo>
                <a:cubicBezTo>
                  <a:pt x="2277" y="1600"/>
                  <a:pt x="2241" y="1627"/>
                  <a:pt x="2223" y="1637"/>
                </a:cubicBezTo>
                <a:cubicBezTo>
                  <a:pt x="2177" y="1661"/>
                  <a:pt x="2125" y="1667"/>
                  <a:pt x="2102" y="1714"/>
                </a:cubicBezTo>
                <a:cubicBezTo>
                  <a:pt x="2157" y="1704"/>
                  <a:pt x="2202" y="1666"/>
                  <a:pt x="2264" y="1659"/>
                </a:cubicBezTo>
                <a:cubicBezTo>
                  <a:pt x="2298" y="1655"/>
                  <a:pt x="2334" y="1661"/>
                  <a:pt x="2375" y="1654"/>
                </a:cubicBezTo>
                <a:cubicBezTo>
                  <a:pt x="2373" y="1665"/>
                  <a:pt x="2360" y="1672"/>
                  <a:pt x="2353" y="1680"/>
                </a:cubicBezTo>
                <a:cubicBezTo>
                  <a:pt x="2312" y="1724"/>
                  <a:pt x="2264" y="1766"/>
                  <a:pt x="2211" y="1803"/>
                </a:cubicBezTo>
                <a:cubicBezTo>
                  <a:pt x="2200" y="1810"/>
                  <a:pt x="2187" y="1815"/>
                  <a:pt x="2177" y="1823"/>
                </a:cubicBezTo>
                <a:cubicBezTo>
                  <a:pt x="2166" y="1830"/>
                  <a:pt x="2158" y="1840"/>
                  <a:pt x="2148" y="1844"/>
                </a:cubicBezTo>
                <a:cubicBezTo>
                  <a:pt x="2133" y="1851"/>
                  <a:pt x="2104" y="1860"/>
                  <a:pt x="2088" y="1861"/>
                </a:cubicBezTo>
                <a:cubicBezTo>
                  <a:pt x="2054" y="1864"/>
                  <a:pt x="2015" y="1835"/>
                  <a:pt x="1991" y="1861"/>
                </a:cubicBezTo>
                <a:cubicBezTo>
                  <a:pt x="2030" y="1881"/>
                  <a:pt x="2074" y="1892"/>
                  <a:pt x="2117" y="1907"/>
                </a:cubicBezTo>
                <a:cubicBezTo>
                  <a:pt x="2158" y="1922"/>
                  <a:pt x="2198" y="1941"/>
                  <a:pt x="2237" y="1958"/>
                </a:cubicBezTo>
                <a:cubicBezTo>
                  <a:pt x="2228" y="1969"/>
                  <a:pt x="2212" y="1972"/>
                  <a:pt x="2199" y="1977"/>
                </a:cubicBezTo>
                <a:cubicBezTo>
                  <a:pt x="2160" y="1991"/>
                  <a:pt x="2111" y="2006"/>
                  <a:pt x="2066" y="2015"/>
                </a:cubicBezTo>
                <a:cubicBezTo>
                  <a:pt x="1986" y="2032"/>
                  <a:pt x="1918" y="1978"/>
                  <a:pt x="1839" y="1989"/>
                </a:cubicBezTo>
                <a:cubicBezTo>
                  <a:pt x="1816" y="1992"/>
                  <a:pt x="1790" y="2005"/>
                  <a:pt x="1772" y="2015"/>
                </a:cubicBezTo>
                <a:cubicBezTo>
                  <a:pt x="1749" y="2028"/>
                  <a:pt x="1731" y="2048"/>
                  <a:pt x="1714" y="2066"/>
                </a:cubicBezTo>
                <a:cubicBezTo>
                  <a:pt x="1701" y="2131"/>
                  <a:pt x="1729" y="2199"/>
                  <a:pt x="1721" y="2259"/>
                </a:cubicBezTo>
                <a:cubicBezTo>
                  <a:pt x="1720" y="2270"/>
                  <a:pt x="1713" y="2279"/>
                  <a:pt x="1709" y="2290"/>
                </a:cubicBezTo>
                <a:cubicBezTo>
                  <a:pt x="1696" y="2325"/>
                  <a:pt x="1684" y="2355"/>
                  <a:pt x="1658" y="2377"/>
                </a:cubicBezTo>
                <a:cubicBezTo>
                  <a:pt x="1587" y="2377"/>
                  <a:pt x="1520" y="2383"/>
                  <a:pt x="1458" y="2370"/>
                </a:cubicBezTo>
                <a:cubicBezTo>
                  <a:pt x="1461" y="2326"/>
                  <a:pt x="1495" y="2292"/>
                  <a:pt x="1492" y="2235"/>
                </a:cubicBezTo>
                <a:cubicBezTo>
                  <a:pt x="1476" y="2233"/>
                  <a:pt x="1466" y="2248"/>
                  <a:pt x="1456" y="2256"/>
                </a:cubicBezTo>
                <a:cubicBezTo>
                  <a:pt x="1412" y="2296"/>
                  <a:pt x="1383" y="2357"/>
                  <a:pt x="1340" y="2401"/>
                </a:cubicBezTo>
                <a:cubicBezTo>
                  <a:pt x="1324" y="2404"/>
                  <a:pt x="1297" y="2406"/>
                  <a:pt x="1282" y="2404"/>
                </a:cubicBezTo>
                <a:cubicBezTo>
                  <a:pt x="1272" y="2341"/>
                  <a:pt x="1306" y="2302"/>
                  <a:pt x="1319" y="2254"/>
                </a:cubicBezTo>
                <a:cubicBezTo>
                  <a:pt x="1310" y="2240"/>
                  <a:pt x="1295" y="2223"/>
                  <a:pt x="1280" y="2225"/>
                </a:cubicBezTo>
                <a:cubicBezTo>
                  <a:pt x="1264" y="2227"/>
                  <a:pt x="1250" y="2266"/>
                  <a:pt x="1237" y="2285"/>
                </a:cubicBezTo>
                <a:cubicBezTo>
                  <a:pt x="1219" y="2311"/>
                  <a:pt x="1205" y="2329"/>
                  <a:pt x="1188" y="2338"/>
                </a:cubicBezTo>
                <a:cubicBezTo>
                  <a:pt x="1162" y="2340"/>
                  <a:pt x="1134" y="2336"/>
                  <a:pt x="1109" y="2334"/>
                </a:cubicBezTo>
                <a:cubicBezTo>
                  <a:pt x="1082" y="2332"/>
                  <a:pt x="1056" y="2333"/>
                  <a:pt x="1036" y="2322"/>
                </a:cubicBezTo>
                <a:cubicBezTo>
                  <a:pt x="1054" y="2279"/>
                  <a:pt x="1076" y="2240"/>
                  <a:pt x="1089" y="2194"/>
                </a:cubicBezTo>
                <a:cubicBezTo>
                  <a:pt x="1002" y="2216"/>
                  <a:pt x="915" y="2240"/>
                  <a:pt x="836" y="2271"/>
                </a:cubicBezTo>
                <a:cubicBezTo>
                  <a:pt x="825" y="2286"/>
                  <a:pt x="816" y="2301"/>
                  <a:pt x="805" y="2317"/>
                </a:cubicBezTo>
                <a:cubicBezTo>
                  <a:pt x="795" y="2331"/>
                  <a:pt x="780" y="2345"/>
                  <a:pt x="776" y="2365"/>
                </a:cubicBezTo>
                <a:cubicBezTo>
                  <a:pt x="714" y="2345"/>
                  <a:pt x="658" y="2319"/>
                  <a:pt x="607" y="2288"/>
                </a:cubicBezTo>
                <a:cubicBezTo>
                  <a:pt x="620" y="2221"/>
                  <a:pt x="653" y="2162"/>
                  <a:pt x="643" y="2080"/>
                </a:cubicBezTo>
                <a:cubicBezTo>
                  <a:pt x="592" y="2085"/>
                  <a:pt x="559" y="2107"/>
                  <a:pt x="516" y="2119"/>
                </a:cubicBezTo>
                <a:cubicBezTo>
                  <a:pt x="418" y="2073"/>
                  <a:pt x="369" y="1954"/>
                  <a:pt x="301" y="1871"/>
                </a:cubicBezTo>
                <a:cubicBezTo>
                  <a:pt x="290" y="1857"/>
                  <a:pt x="276" y="1847"/>
                  <a:pt x="265" y="1835"/>
                </a:cubicBezTo>
                <a:cubicBezTo>
                  <a:pt x="256" y="1824"/>
                  <a:pt x="246" y="1806"/>
                  <a:pt x="234" y="1791"/>
                </a:cubicBezTo>
                <a:cubicBezTo>
                  <a:pt x="216" y="1771"/>
                  <a:pt x="192" y="1759"/>
                  <a:pt x="197" y="1726"/>
                </a:cubicBezTo>
                <a:cubicBezTo>
                  <a:pt x="200" y="1713"/>
                  <a:pt x="219" y="1699"/>
                  <a:pt x="234" y="1685"/>
                </a:cubicBezTo>
                <a:cubicBezTo>
                  <a:pt x="248" y="1671"/>
                  <a:pt x="259" y="1656"/>
                  <a:pt x="272" y="1647"/>
                </a:cubicBezTo>
                <a:cubicBezTo>
                  <a:pt x="297" y="1628"/>
                  <a:pt x="325" y="1619"/>
                  <a:pt x="347" y="1601"/>
                </a:cubicBezTo>
                <a:cubicBezTo>
                  <a:pt x="362" y="1588"/>
                  <a:pt x="373" y="1570"/>
                  <a:pt x="385" y="1555"/>
                </a:cubicBezTo>
                <a:cubicBezTo>
                  <a:pt x="398" y="1540"/>
                  <a:pt x="412" y="1527"/>
                  <a:pt x="422" y="1509"/>
                </a:cubicBezTo>
                <a:cubicBezTo>
                  <a:pt x="409" y="1495"/>
                  <a:pt x="399" y="1467"/>
                  <a:pt x="381" y="1466"/>
                </a:cubicBezTo>
                <a:cubicBezTo>
                  <a:pt x="362" y="1464"/>
                  <a:pt x="319" y="1520"/>
                  <a:pt x="301" y="1533"/>
                </a:cubicBezTo>
                <a:cubicBezTo>
                  <a:pt x="279" y="1550"/>
                  <a:pt x="247" y="1559"/>
                  <a:pt x="207" y="1562"/>
                </a:cubicBezTo>
                <a:cubicBezTo>
                  <a:pt x="192" y="1563"/>
                  <a:pt x="172" y="1565"/>
                  <a:pt x="156" y="1557"/>
                </a:cubicBezTo>
                <a:cubicBezTo>
                  <a:pt x="144" y="1554"/>
                  <a:pt x="166" y="1549"/>
                  <a:pt x="166" y="1543"/>
                </a:cubicBezTo>
                <a:cubicBezTo>
                  <a:pt x="142" y="1540"/>
                  <a:pt x="111" y="1545"/>
                  <a:pt x="96" y="1533"/>
                </a:cubicBezTo>
                <a:cubicBezTo>
                  <a:pt x="88" y="1529"/>
                  <a:pt x="114" y="1521"/>
                  <a:pt x="118" y="1514"/>
                </a:cubicBezTo>
                <a:cubicBezTo>
                  <a:pt x="99" y="1506"/>
                  <a:pt x="62" y="1515"/>
                  <a:pt x="46" y="1504"/>
                </a:cubicBezTo>
                <a:cubicBezTo>
                  <a:pt x="36" y="1501"/>
                  <a:pt x="70" y="1491"/>
                  <a:pt x="72" y="1483"/>
                </a:cubicBezTo>
                <a:cubicBezTo>
                  <a:pt x="55" y="1480"/>
                  <a:pt x="34" y="1482"/>
                  <a:pt x="19" y="1478"/>
                </a:cubicBezTo>
                <a:cubicBezTo>
                  <a:pt x="15" y="1467"/>
                  <a:pt x="40" y="1465"/>
                  <a:pt x="46" y="1456"/>
                </a:cubicBezTo>
                <a:cubicBezTo>
                  <a:pt x="32" y="1450"/>
                  <a:pt x="13" y="1450"/>
                  <a:pt x="0" y="1444"/>
                </a:cubicBezTo>
                <a:cubicBezTo>
                  <a:pt x="27" y="1425"/>
                  <a:pt x="52" y="1405"/>
                  <a:pt x="79" y="1386"/>
                </a:cubicBezTo>
                <a:cubicBezTo>
                  <a:pt x="122" y="1312"/>
                  <a:pt x="191" y="1265"/>
                  <a:pt x="277" y="1234"/>
                </a:cubicBezTo>
                <a:cubicBezTo>
                  <a:pt x="274" y="1162"/>
                  <a:pt x="264" y="1067"/>
                  <a:pt x="270" y="988"/>
                </a:cubicBezTo>
                <a:cubicBezTo>
                  <a:pt x="274" y="924"/>
                  <a:pt x="301" y="867"/>
                  <a:pt x="308" y="812"/>
                </a:cubicBezTo>
                <a:cubicBezTo>
                  <a:pt x="226" y="771"/>
                  <a:pt x="118" y="755"/>
                  <a:pt x="67" y="682"/>
                </a:cubicBezTo>
                <a:cubicBezTo>
                  <a:pt x="99" y="674"/>
                  <a:pt x="126" y="659"/>
                  <a:pt x="156" y="651"/>
                </a:cubicBezTo>
                <a:cubicBezTo>
                  <a:pt x="188" y="642"/>
                  <a:pt x="222" y="641"/>
                  <a:pt x="253" y="629"/>
                </a:cubicBezTo>
                <a:cubicBezTo>
                  <a:pt x="272" y="622"/>
                  <a:pt x="291" y="607"/>
                  <a:pt x="311" y="595"/>
                </a:cubicBezTo>
                <a:cubicBezTo>
                  <a:pt x="365" y="562"/>
                  <a:pt x="430" y="536"/>
                  <a:pt x="487" y="504"/>
                </a:cubicBezTo>
                <a:cubicBezTo>
                  <a:pt x="486" y="482"/>
                  <a:pt x="484" y="442"/>
                  <a:pt x="477" y="419"/>
                </a:cubicBezTo>
                <a:cubicBezTo>
                  <a:pt x="453" y="430"/>
                  <a:pt x="437" y="450"/>
                  <a:pt x="419" y="468"/>
                </a:cubicBezTo>
                <a:cubicBezTo>
                  <a:pt x="393" y="494"/>
                  <a:pt x="371" y="529"/>
                  <a:pt x="320" y="523"/>
                </a:cubicBezTo>
                <a:cubicBezTo>
                  <a:pt x="302" y="521"/>
                  <a:pt x="281" y="510"/>
                  <a:pt x="260" y="501"/>
                </a:cubicBezTo>
                <a:cubicBezTo>
                  <a:pt x="219" y="484"/>
                  <a:pt x="198" y="472"/>
                  <a:pt x="171" y="439"/>
                </a:cubicBezTo>
                <a:cubicBezTo>
                  <a:pt x="148" y="411"/>
                  <a:pt x="143" y="398"/>
                  <a:pt x="130" y="357"/>
                </a:cubicBezTo>
                <a:cubicBezTo>
                  <a:pt x="120" y="324"/>
                  <a:pt x="117" y="292"/>
                  <a:pt x="120" y="246"/>
                </a:cubicBezTo>
                <a:cubicBezTo>
                  <a:pt x="122" y="223"/>
                  <a:pt x="131" y="206"/>
                  <a:pt x="142" y="186"/>
                </a:cubicBezTo>
                <a:cubicBezTo>
                  <a:pt x="158" y="155"/>
                  <a:pt x="166" y="148"/>
                  <a:pt x="195" y="128"/>
                </a:cubicBezTo>
                <a:cubicBezTo>
                  <a:pt x="243" y="94"/>
                  <a:pt x="308" y="77"/>
                  <a:pt x="383" y="94"/>
                </a:cubicBezTo>
                <a:cubicBezTo>
                  <a:pt x="426" y="104"/>
                  <a:pt x="454" y="115"/>
                  <a:pt x="484" y="135"/>
                </a:cubicBezTo>
                <a:cubicBezTo>
                  <a:pt x="497" y="144"/>
                  <a:pt x="508" y="153"/>
                  <a:pt x="520" y="159"/>
                </a:cubicBezTo>
                <a:cubicBezTo>
                  <a:pt x="556" y="199"/>
                  <a:pt x="582" y="247"/>
                  <a:pt x="615" y="289"/>
                </a:cubicBezTo>
                <a:cubicBezTo>
                  <a:pt x="621" y="241"/>
                  <a:pt x="625" y="196"/>
                  <a:pt x="641" y="159"/>
                </a:cubicBezTo>
                <a:cubicBezTo>
                  <a:pt x="648" y="143"/>
                  <a:pt x="664" y="128"/>
                  <a:pt x="677" y="113"/>
                </a:cubicBezTo>
                <a:cubicBezTo>
                  <a:pt x="700" y="88"/>
                  <a:pt x="707" y="73"/>
                  <a:pt x="737" y="58"/>
                </a:cubicBezTo>
                <a:cubicBezTo>
                  <a:pt x="771" y="41"/>
                  <a:pt x="815" y="37"/>
                  <a:pt x="870" y="43"/>
                </a:cubicBezTo>
                <a:cubicBezTo>
                  <a:pt x="922" y="49"/>
                  <a:pt x="951" y="58"/>
                  <a:pt x="986" y="82"/>
                </a:cubicBezTo>
                <a:cubicBezTo>
                  <a:pt x="1020" y="105"/>
                  <a:pt x="1035" y="124"/>
                  <a:pt x="1056" y="157"/>
                </a:cubicBezTo>
                <a:cubicBezTo>
                  <a:pt x="1063" y="168"/>
                  <a:pt x="1072" y="182"/>
                  <a:pt x="1075" y="190"/>
                </a:cubicBezTo>
                <a:cubicBezTo>
                  <a:pt x="1084" y="216"/>
                  <a:pt x="1076" y="255"/>
                  <a:pt x="1082" y="280"/>
                </a:cubicBezTo>
                <a:cubicBezTo>
                  <a:pt x="1085" y="291"/>
                  <a:pt x="1103" y="310"/>
                  <a:pt x="1116" y="325"/>
                </a:cubicBezTo>
                <a:cubicBezTo>
                  <a:pt x="1148" y="363"/>
                  <a:pt x="1179" y="389"/>
                  <a:pt x="1210" y="429"/>
                </a:cubicBezTo>
                <a:cubicBezTo>
                  <a:pt x="1248" y="478"/>
                  <a:pt x="1276" y="544"/>
                  <a:pt x="1309" y="600"/>
                </a:cubicBezTo>
                <a:cubicBezTo>
                  <a:pt x="1342" y="593"/>
                  <a:pt x="1358" y="567"/>
                  <a:pt x="1384" y="552"/>
                </a:cubicBezTo>
                <a:cubicBezTo>
                  <a:pt x="1335" y="523"/>
                  <a:pt x="1293" y="495"/>
                  <a:pt x="1261" y="448"/>
                </a:cubicBezTo>
                <a:cubicBezTo>
                  <a:pt x="1219" y="389"/>
                  <a:pt x="1192" y="305"/>
                  <a:pt x="1179" y="214"/>
                </a:cubicBezTo>
                <a:cubicBezTo>
                  <a:pt x="1186" y="203"/>
                  <a:pt x="1186" y="185"/>
                  <a:pt x="1193" y="173"/>
                </a:cubicBezTo>
                <a:cubicBezTo>
                  <a:pt x="1231" y="239"/>
                  <a:pt x="1278" y="302"/>
                  <a:pt x="1328" y="359"/>
                </a:cubicBezTo>
                <a:cubicBezTo>
                  <a:pt x="1341" y="374"/>
                  <a:pt x="1359" y="387"/>
                  <a:pt x="1369" y="402"/>
                </a:cubicBezTo>
                <a:cubicBezTo>
                  <a:pt x="1389" y="432"/>
                  <a:pt x="1397" y="469"/>
                  <a:pt x="1425" y="494"/>
                </a:cubicBezTo>
                <a:cubicBezTo>
                  <a:pt x="1439" y="477"/>
                  <a:pt x="1448" y="454"/>
                  <a:pt x="1458" y="434"/>
                </a:cubicBezTo>
                <a:cubicBezTo>
                  <a:pt x="1443" y="419"/>
                  <a:pt x="1421" y="407"/>
                  <a:pt x="1403" y="388"/>
                </a:cubicBezTo>
                <a:cubicBezTo>
                  <a:pt x="1389" y="374"/>
                  <a:pt x="1375" y="354"/>
                  <a:pt x="1359" y="335"/>
                </a:cubicBezTo>
                <a:cubicBezTo>
                  <a:pt x="1345" y="317"/>
                  <a:pt x="1325" y="298"/>
                  <a:pt x="1319" y="282"/>
                </a:cubicBezTo>
                <a:cubicBezTo>
                  <a:pt x="1315" y="272"/>
                  <a:pt x="1316" y="256"/>
                  <a:pt x="1314" y="243"/>
                </a:cubicBezTo>
                <a:cubicBezTo>
                  <a:pt x="1312" y="231"/>
                  <a:pt x="1307" y="219"/>
                  <a:pt x="1306" y="210"/>
                </a:cubicBezTo>
                <a:cubicBezTo>
                  <a:pt x="1306" y="171"/>
                  <a:pt x="1324" y="132"/>
                  <a:pt x="1326" y="89"/>
                </a:cubicBezTo>
                <a:cubicBezTo>
                  <a:pt x="1343" y="148"/>
                  <a:pt x="1380" y="183"/>
                  <a:pt x="1417" y="224"/>
                </a:cubicBezTo>
                <a:cubicBezTo>
                  <a:pt x="1444" y="253"/>
                  <a:pt x="1462" y="294"/>
                  <a:pt x="1482" y="333"/>
                </a:cubicBezTo>
                <a:cubicBezTo>
                  <a:pt x="1500" y="301"/>
                  <a:pt x="1481" y="260"/>
                  <a:pt x="1473" y="224"/>
                </a:cubicBezTo>
                <a:cubicBezTo>
                  <a:pt x="1462" y="178"/>
                  <a:pt x="1461" y="141"/>
                  <a:pt x="1470" y="94"/>
                </a:cubicBezTo>
                <a:cubicBezTo>
                  <a:pt x="1479" y="53"/>
                  <a:pt x="1488" y="30"/>
                  <a:pt x="1507" y="0"/>
                </a:cubicBezTo>
                <a:cubicBezTo>
                  <a:pt x="1518" y="23"/>
                  <a:pt x="1525" y="47"/>
                  <a:pt x="1540" y="70"/>
                </a:cubicBezTo>
                <a:cubicBezTo>
                  <a:pt x="1554" y="90"/>
                  <a:pt x="1573" y="107"/>
                  <a:pt x="1584" y="128"/>
                </a:cubicBezTo>
                <a:cubicBezTo>
                  <a:pt x="1617" y="190"/>
                  <a:pt x="1609" y="285"/>
                  <a:pt x="1569" y="337"/>
                </a:cubicBezTo>
                <a:cubicBezTo>
                  <a:pt x="1648" y="314"/>
                  <a:pt x="1714" y="276"/>
                  <a:pt x="1798" y="258"/>
                </a:cubicBezTo>
                <a:cubicBezTo>
                  <a:pt x="1799" y="272"/>
                  <a:pt x="1785" y="280"/>
                  <a:pt x="1777" y="292"/>
                </a:cubicBezTo>
                <a:cubicBezTo>
                  <a:pt x="1760" y="314"/>
                  <a:pt x="1745" y="338"/>
                  <a:pt x="1726" y="362"/>
                </a:cubicBezTo>
                <a:cubicBezTo>
                  <a:pt x="1717" y="372"/>
                  <a:pt x="1708" y="385"/>
                  <a:pt x="1699" y="393"/>
                </a:cubicBezTo>
                <a:cubicBezTo>
                  <a:pt x="1690" y="401"/>
                  <a:pt x="1675" y="406"/>
                  <a:pt x="1663" y="415"/>
                </a:cubicBezTo>
                <a:cubicBezTo>
                  <a:pt x="1641" y="431"/>
                  <a:pt x="1623" y="444"/>
                  <a:pt x="1593" y="458"/>
                </a:cubicBezTo>
                <a:cubicBezTo>
                  <a:pt x="1567" y="471"/>
                  <a:pt x="1546" y="481"/>
                  <a:pt x="1509" y="470"/>
                </a:cubicBezTo>
                <a:cubicBezTo>
                  <a:pt x="1497" y="482"/>
                  <a:pt x="1492" y="501"/>
                  <a:pt x="1485" y="518"/>
                </a:cubicBezTo>
                <a:cubicBezTo>
                  <a:pt x="1543" y="521"/>
                  <a:pt x="1585" y="489"/>
                  <a:pt x="1634" y="470"/>
                </a:cubicBezTo>
                <a:cubicBezTo>
                  <a:pt x="1695" y="447"/>
                  <a:pt x="1760" y="440"/>
                  <a:pt x="1844" y="436"/>
                </a:cubicBezTo>
                <a:cubicBezTo>
                  <a:pt x="1853" y="440"/>
                  <a:pt x="1841" y="446"/>
                  <a:pt x="1839" y="448"/>
                </a:cubicBezTo>
                <a:cubicBezTo>
                  <a:pt x="1819" y="481"/>
                  <a:pt x="1786" y="517"/>
                  <a:pt x="1767" y="552"/>
                </a:cubicBezTo>
                <a:cubicBezTo>
                  <a:pt x="1791" y="566"/>
                  <a:pt x="1823" y="572"/>
                  <a:pt x="1847" y="586"/>
                </a:cubicBezTo>
                <a:cubicBezTo>
                  <a:pt x="1864" y="577"/>
                  <a:pt x="1877" y="563"/>
                  <a:pt x="1892" y="552"/>
                </a:cubicBezTo>
                <a:cubicBezTo>
                  <a:pt x="1964" y="540"/>
                  <a:pt x="2039" y="556"/>
                  <a:pt x="2066" y="605"/>
                </a:cubicBezTo>
                <a:cubicBezTo>
                  <a:pt x="2102" y="611"/>
                  <a:pt x="2145" y="609"/>
                  <a:pt x="2184" y="612"/>
                </a:cubicBezTo>
                <a:cubicBezTo>
                  <a:pt x="2197" y="621"/>
                  <a:pt x="2210" y="629"/>
                  <a:pt x="2225" y="636"/>
                </a:cubicBezTo>
                <a:cubicBezTo>
                  <a:pt x="2232" y="649"/>
                  <a:pt x="2239" y="661"/>
                  <a:pt x="2247" y="673"/>
                </a:cubicBezTo>
                <a:cubicBezTo>
                  <a:pt x="2248" y="715"/>
                  <a:pt x="2257" y="755"/>
                  <a:pt x="2247" y="791"/>
                </a:cubicBezTo>
                <a:cubicBezTo>
                  <a:pt x="2239" y="818"/>
                  <a:pt x="2211" y="828"/>
                  <a:pt x="2196" y="846"/>
                </a:cubicBezTo>
                <a:cubicBezTo>
                  <a:pt x="2207" y="870"/>
                  <a:pt x="2218" y="893"/>
                  <a:pt x="2213" y="923"/>
                </a:cubicBezTo>
                <a:cubicBezTo>
                  <a:pt x="2209" y="949"/>
                  <a:pt x="2189" y="975"/>
                  <a:pt x="2186" y="998"/>
                </a:cubicBezTo>
                <a:cubicBezTo>
                  <a:pt x="2165" y="1015"/>
                  <a:pt x="2143" y="1029"/>
                  <a:pt x="2119" y="1046"/>
                </a:cubicBezTo>
                <a:cubicBezTo>
                  <a:pt x="2102" y="1058"/>
                  <a:pt x="2091" y="1066"/>
                  <a:pt x="2066" y="1075"/>
                </a:cubicBezTo>
                <a:cubicBezTo>
                  <a:pt x="2036" y="1086"/>
                  <a:pt x="2000" y="1097"/>
                  <a:pt x="1955" y="1097"/>
                </a:cubicBezTo>
                <a:cubicBezTo>
                  <a:pt x="1957" y="1109"/>
                  <a:pt x="1968" y="1117"/>
                  <a:pt x="1977" y="1126"/>
                </a:cubicBezTo>
                <a:cubicBezTo>
                  <a:pt x="1994" y="1143"/>
                  <a:pt x="2014" y="1160"/>
                  <a:pt x="2035" y="1179"/>
                </a:cubicBezTo>
                <a:cubicBezTo>
                  <a:pt x="2060" y="1201"/>
                  <a:pt x="2085" y="1225"/>
                  <a:pt x="2090" y="1270"/>
                </a:cubicBezTo>
                <a:cubicBezTo>
                  <a:pt x="2119" y="1202"/>
                  <a:pt x="2126" y="1125"/>
                  <a:pt x="2174" y="1075"/>
                </a:cubicBezTo>
                <a:cubicBezTo>
                  <a:pt x="2201" y="1047"/>
                  <a:pt x="2235" y="1025"/>
                  <a:pt x="2264" y="1003"/>
                </a:cubicBezTo>
                <a:cubicBezTo>
                  <a:pt x="2264" y="1127"/>
                  <a:pt x="2260" y="1285"/>
                  <a:pt x="2223" y="1403"/>
                </a:cubicBezTo>
                <a:cubicBezTo>
                  <a:pt x="2284" y="1380"/>
                  <a:pt x="2331" y="1342"/>
                  <a:pt x="2389" y="1316"/>
                </a:cubicBezTo>
                <a:close/>
                <a:moveTo>
                  <a:pt x="904" y="166"/>
                </a:moveTo>
                <a:cubicBezTo>
                  <a:pt x="934" y="163"/>
                  <a:pt x="954" y="149"/>
                  <a:pt x="964" y="125"/>
                </a:cubicBezTo>
                <a:cubicBezTo>
                  <a:pt x="924" y="119"/>
                  <a:pt x="913" y="142"/>
                  <a:pt x="904" y="166"/>
                </a:cubicBezTo>
                <a:close/>
                <a:moveTo>
                  <a:pt x="824" y="178"/>
                </a:moveTo>
                <a:cubicBezTo>
                  <a:pt x="822" y="156"/>
                  <a:pt x="817" y="136"/>
                  <a:pt x="793" y="135"/>
                </a:cubicBezTo>
                <a:cubicBezTo>
                  <a:pt x="787" y="155"/>
                  <a:pt x="811" y="178"/>
                  <a:pt x="824" y="178"/>
                </a:cubicBezTo>
                <a:close/>
                <a:moveTo>
                  <a:pt x="320" y="145"/>
                </a:moveTo>
                <a:cubicBezTo>
                  <a:pt x="312" y="150"/>
                  <a:pt x="308" y="160"/>
                  <a:pt x="306" y="171"/>
                </a:cubicBezTo>
                <a:cubicBezTo>
                  <a:pt x="319" y="178"/>
                  <a:pt x="326" y="191"/>
                  <a:pt x="340" y="198"/>
                </a:cubicBezTo>
                <a:cubicBezTo>
                  <a:pt x="338" y="185"/>
                  <a:pt x="343" y="178"/>
                  <a:pt x="344" y="169"/>
                </a:cubicBezTo>
                <a:cubicBezTo>
                  <a:pt x="339" y="158"/>
                  <a:pt x="332" y="149"/>
                  <a:pt x="320" y="145"/>
                </a:cubicBezTo>
                <a:close/>
                <a:moveTo>
                  <a:pt x="752" y="186"/>
                </a:moveTo>
                <a:cubicBezTo>
                  <a:pt x="766" y="190"/>
                  <a:pt x="776" y="198"/>
                  <a:pt x="791" y="202"/>
                </a:cubicBezTo>
                <a:cubicBezTo>
                  <a:pt x="780" y="183"/>
                  <a:pt x="776" y="156"/>
                  <a:pt x="747" y="154"/>
                </a:cubicBezTo>
                <a:cubicBezTo>
                  <a:pt x="746" y="168"/>
                  <a:pt x="753" y="173"/>
                  <a:pt x="752" y="186"/>
                </a:cubicBezTo>
                <a:close/>
                <a:moveTo>
                  <a:pt x="422" y="166"/>
                </a:moveTo>
                <a:cubicBezTo>
                  <a:pt x="416" y="177"/>
                  <a:pt x="414" y="193"/>
                  <a:pt x="410" y="205"/>
                </a:cubicBezTo>
                <a:cubicBezTo>
                  <a:pt x="424" y="203"/>
                  <a:pt x="432" y="195"/>
                  <a:pt x="443" y="190"/>
                </a:cubicBezTo>
                <a:cubicBezTo>
                  <a:pt x="445" y="179"/>
                  <a:pt x="448" y="170"/>
                  <a:pt x="451" y="159"/>
                </a:cubicBezTo>
                <a:cubicBezTo>
                  <a:pt x="439" y="160"/>
                  <a:pt x="432" y="165"/>
                  <a:pt x="422" y="166"/>
                </a:cubicBezTo>
                <a:close/>
                <a:moveTo>
                  <a:pt x="952" y="188"/>
                </a:moveTo>
                <a:cubicBezTo>
                  <a:pt x="977" y="189"/>
                  <a:pt x="992" y="182"/>
                  <a:pt x="1000" y="166"/>
                </a:cubicBezTo>
                <a:cubicBezTo>
                  <a:pt x="974" y="164"/>
                  <a:pt x="966" y="178"/>
                  <a:pt x="952" y="188"/>
                </a:cubicBezTo>
                <a:close/>
                <a:moveTo>
                  <a:pt x="248" y="205"/>
                </a:moveTo>
                <a:cubicBezTo>
                  <a:pt x="260" y="209"/>
                  <a:pt x="269" y="216"/>
                  <a:pt x="284" y="217"/>
                </a:cubicBezTo>
                <a:cubicBezTo>
                  <a:pt x="284" y="209"/>
                  <a:pt x="278" y="205"/>
                  <a:pt x="279" y="195"/>
                </a:cubicBezTo>
                <a:cubicBezTo>
                  <a:pt x="268" y="191"/>
                  <a:pt x="260" y="183"/>
                  <a:pt x="243" y="183"/>
                </a:cubicBezTo>
                <a:cubicBezTo>
                  <a:pt x="241" y="194"/>
                  <a:pt x="249" y="195"/>
                  <a:pt x="248" y="205"/>
                </a:cubicBezTo>
                <a:close/>
                <a:moveTo>
                  <a:pt x="709" y="214"/>
                </a:moveTo>
                <a:cubicBezTo>
                  <a:pt x="723" y="223"/>
                  <a:pt x="735" y="235"/>
                  <a:pt x="754" y="239"/>
                </a:cubicBezTo>
                <a:cubicBezTo>
                  <a:pt x="751" y="210"/>
                  <a:pt x="732" y="196"/>
                  <a:pt x="709" y="188"/>
                </a:cubicBezTo>
                <a:cubicBezTo>
                  <a:pt x="709" y="197"/>
                  <a:pt x="709" y="206"/>
                  <a:pt x="709" y="214"/>
                </a:cubicBezTo>
                <a:close/>
                <a:moveTo>
                  <a:pt x="926" y="234"/>
                </a:moveTo>
                <a:cubicBezTo>
                  <a:pt x="915" y="228"/>
                  <a:pt x="906" y="223"/>
                  <a:pt x="899" y="214"/>
                </a:cubicBezTo>
                <a:cubicBezTo>
                  <a:pt x="887" y="213"/>
                  <a:pt x="873" y="208"/>
                  <a:pt x="860" y="207"/>
                </a:cubicBezTo>
                <a:cubicBezTo>
                  <a:pt x="831" y="206"/>
                  <a:pt x="812" y="219"/>
                  <a:pt x="791" y="231"/>
                </a:cubicBezTo>
                <a:cubicBezTo>
                  <a:pt x="785" y="250"/>
                  <a:pt x="775" y="264"/>
                  <a:pt x="771" y="284"/>
                </a:cubicBezTo>
                <a:cubicBezTo>
                  <a:pt x="796" y="282"/>
                  <a:pt x="804" y="263"/>
                  <a:pt x="831" y="263"/>
                </a:cubicBezTo>
                <a:cubicBezTo>
                  <a:pt x="838" y="318"/>
                  <a:pt x="915" y="323"/>
                  <a:pt x="950" y="289"/>
                </a:cubicBezTo>
                <a:cubicBezTo>
                  <a:pt x="948" y="264"/>
                  <a:pt x="934" y="251"/>
                  <a:pt x="926" y="234"/>
                </a:cubicBezTo>
                <a:close/>
                <a:moveTo>
                  <a:pt x="458" y="246"/>
                </a:moveTo>
                <a:cubicBezTo>
                  <a:pt x="485" y="245"/>
                  <a:pt x="495" y="227"/>
                  <a:pt x="506" y="210"/>
                </a:cubicBezTo>
                <a:cubicBezTo>
                  <a:pt x="471" y="202"/>
                  <a:pt x="462" y="222"/>
                  <a:pt x="458" y="246"/>
                </a:cubicBezTo>
                <a:close/>
                <a:moveTo>
                  <a:pt x="207" y="246"/>
                </a:moveTo>
                <a:cubicBezTo>
                  <a:pt x="221" y="249"/>
                  <a:pt x="239" y="260"/>
                  <a:pt x="253" y="255"/>
                </a:cubicBezTo>
                <a:cubicBezTo>
                  <a:pt x="243" y="234"/>
                  <a:pt x="223" y="223"/>
                  <a:pt x="197" y="217"/>
                </a:cubicBezTo>
                <a:cubicBezTo>
                  <a:pt x="191" y="226"/>
                  <a:pt x="213" y="237"/>
                  <a:pt x="207" y="246"/>
                </a:cubicBezTo>
                <a:close/>
                <a:moveTo>
                  <a:pt x="971" y="231"/>
                </a:moveTo>
                <a:cubicBezTo>
                  <a:pt x="987" y="247"/>
                  <a:pt x="1019" y="245"/>
                  <a:pt x="1029" y="226"/>
                </a:cubicBezTo>
                <a:cubicBezTo>
                  <a:pt x="1014" y="213"/>
                  <a:pt x="985" y="222"/>
                  <a:pt x="971" y="231"/>
                </a:cubicBezTo>
                <a:close/>
                <a:moveTo>
                  <a:pt x="308" y="239"/>
                </a:moveTo>
                <a:cubicBezTo>
                  <a:pt x="288" y="266"/>
                  <a:pt x="256" y="319"/>
                  <a:pt x="289" y="352"/>
                </a:cubicBezTo>
                <a:cubicBezTo>
                  <a:pt x="320" y="364"/>
                  <a:pt x="346" y="355"/>
                  <a:pt x="366" y="340"/>
                </a:cubicBezTo>
                <a:cubicBezTo>
                  <a:pt x="369" y="311"/>
                  <a:pt x="357" y="297"/>
                  <a:pt x="352" y="277"/>
                </a:cubicBezTo>
                <a:cubicBezTo>
                  <a:pt x="364" y="268"/>
                  <a:pt x="392" y="274"/>
                  <a:pt x="402" y="263"/>
                </a:cubicBezTo>
                <a:cubicBezTo>
                  <a:pt x="404" y="271"/>
                  <a:pt x="421" y="267"/>
                  <a:pt x="426" y="265"/>
                </a:cubicBezTo>
                <a:cubicBezTo>
                  <a:pt x="410" y="229"/>
                  <a:pt x="349" y="217"/>
                  <a:pt x="308" y="239"/>
                </a:cubicBezTo>
                <a:close/>
                <a:moveTo>
                  <a:pt x="487" y="294"/>
                </a:moveTo>
                <a:cubicBezTo>
                  <a:pt x="501" y="296"/>
                  <a:pt x="507" y="290"/>
                  <a:pt x="520" y="292"/>
                </a:cubicBezTo>
                <a:cubicBezTo>
                  <a:pt x="523" y="281"/>
                  <a:pt x="532" y="277"/>
                  <a:pt x="535" y="267"/>
                </a:cubicBezTo>
                <a:cubicBezTo>
                  <a:pt x="509" y="267"/>
                  <a:pt x="497" y="280"/>
                  <a:pt x="487" y="294"/>
                </a:cubicBezTo>
                <a:close/>
                <a:moveTo>
                  <a:pt x="1005" y="354"/>
                </a:moveTo>
                <a:cubicBezTo>
                  <a:pt x="1005" y="345"/>
                  <a:pt x="1005" y="337"/>
                  <a:pt x="1005" y="328"/>
                </a:cubicBezTo>
                <a:cubicBezTo>
                  <a:pt x="992" y="324"/>
                  <a:pt x="984" y="317"/>
                  <a:pt x="969" y="316"/>
                </a:cubicBezTo>
                <a:cubicBezTo>
                  <a:pt x="970" y="340"/>
                  <a:pt x="984" y="350"/>
                  <a:pt x="1005" y="354"/>
                </a:cubicBezTo>
                <a:close/>
                <a:moveTo>
                  <a:pt x="530" y="376"/>
                </a:moveTo>
                <a:cubicBezTo>
                  <a:pt x="552" y="372"/>
                  <a:pt x="576" y="370"/>
                  <a:pt x="590" y="359"/>
                </a:cubicBezTo>
                <a:cubicBezTo>
                  <a:pt x="570" y="344"/>
                  <a:pt x="535" y="354"/>
                  <a:pt x="530" y="376"/>
                </a:cubicBezTo>
                <a:close/>
                <a:moveTo>
                  <a:pt x="725" y="362"/>
                </a:moveTo>
                <a:cubicBezTo>
                  <a:pt x="714" y="351"/>
                  <a:pt x="689" y="355"/>
                  <a:pt x="668" y="354"/>
                </a:cubicBezTo>
                <a:cubicBezTo>
                  <a:pt x="675" y="378"/>
                  <a:pt x="710" y="371"/>
                  <a:pt x="725" y="362"/>
                </a:cubicBezTo>
                <a:close/>
                <a:moveTo>
                  <a:pt x="877" y="369"/>
                </a:moveTo>
                <a:cubicBezTo>
                  <a:pt x="881" y="382"/>
                  <a:pt x="879" y="401"/>
                  <a:pt x="887" y="410"/>
                </a:cubicBezTo>
                <a:cubicBezTo>
                  <a:pt x="894" y="403"/>
                  <a:pt x="904" y="399"/>
                  <a:pt x="909" y="390"/>
                </a:cubicBezTo>
                <a:cubicBezTo>
                  <a:pt x="907" y="380"/>
                  <a:pt x="913" y="360"/>
                  <a:pt x="904" y="357"/>
                </a:cubicBezTo>
                <a:cubicBezTo>
                  <a:pt x="896" y="362"/>
                  <a:pt x="885" y="363"/>
                  <a:pt x="877" y="369"/>
                </a:cubicBezTo>
                <a:close/>
                <a:moveTo>
                  <a:pt x="933" y="359"/>
                </a:moveTo>
                <a:cubicBezTo>
                  <a:pt x="936" y="379"/>
                  <a:pt x="947" y="392"/>
                  <a:pt x="964" y="398"/>
                </a:cubicBezTo>
                <a:cubicBezTo>
                  <a:pt x="967" y="377"/>
                  <a:pt x="958" y="367"/>
                  <a:pt x="950" y="357"/>
                </a:cubicBezTo>
                <a:cubicBezTo>
                  <a:pt x="943" y="357"/>
                  <a:pt x="936" y="356"/>
                  <a:pt x="933" y="359"/>
                </a:cubicBezTo>
                <a:close/>
                <a:moveTo>
                  <a:pt x="1017" y="660"/>
                </a:moveTo>
                <a:cubicBezTo>
                  <a:pt x="1049" y="709"/>
                  <a:pt x="1069" y="769"/>
                  <a:pt x="1094" y="824"/>
                </a:cubicBezTo>
                <a:cubicBezTo>
                  <a:pt x="1121" y="797"/>
                  <a:pt x="1142" y="762"/>
                  <a:pt x="1155" y="721"/>
                </a:cubicBezTo>
                <a:cubicBezTo>
                  <a:pt x="1099" y="697"/>
                  <a:pt x="1105" y="597"/>
                  <a:pt x="1116" y="533"/>
                </a:cubicBezTo>
                <a:cubicBezTo>
                  <a:pt x="1154" y="566"/>
                  <a:pt x="1181" y="618"/>
                  <a:pt x="1212" y="656"/>
                </a:cubicBezTo>
                <a:cubicBezTo>
                  <a:pt x="1219" y="663"/>
                  <a:pt x="1227" y="666"/>
                  <a:pt x="1227" y="673"/>
                </a:cubicBezTo>
                <a:cubicBezTo>
                  <a:pt x="1244" y="660"/>
                  <a:pt x="1261" y="647"/>
                  <a:pt x="1273" y="629"/>
                </a:cubicBezTo>
                <a:cubicBezTo>
                  <a:pt x="1230" y="595"/>
                  <a:pt x="1184" y="566"/>
                  <a:pt x="1155" y="518"/>
                </a:cubicBezTo>
                <a:cubicBezTo>
                  <a:pt x="1132" y="481"/>
                  <a:pt x="1119" y="439"/>
                  <a:pt x="1104" y="398"/>
                </a:cubicBezTo>
                <a:cubicBezTo>
                  <a:pt x="1100" y="385"/>
                  <a:pt x="1097" y="368"/>
                  <a:pt x="1085" y="359"/>
                </a:cubicBezTo>
                <a:cubicBezTo>
                  <a:pt x="1060" y="364"/>
                  <a:pt x="1054" y="384"/>
                  <a:pt x="1041" y="400"/>
                </a:cubicBezTo>
                <a:cubicBezTo>
                  <a:pt x="1033" y="410"/>
                  <a:pt x="1023" y="418"/>
                  <a:pt x="1017" y="429"/>
                </a:cubicBezTo>
                <a:cubicBezTo>
                  <a:pt x="982" y="444"/>
                  <a:pt x="948" y="463"/>
                  <a:pt x="901" y="456"/>
                </a:cubicBezTo>
                <a:cubicBezTo>
                  <a:pt x="881" y="452"/>
                  <a:pt x="856" y="442"/>
                  <a:pt x="839" y="431"/>
                </a:cubicBezTo>
                <a:cubicBezTo>
                  <a:pt x="820" y="419"/>
                  <a:pt x="805" y="399"/>
                  <a:pt x="783" y="398"/>
                </a:cubicBezTo>
                <a:cubicBezTo>
                  <a:pt x="784" y="436"/>
                  <a:pt x="796" y="464"/>
                  <a:pt x="805" y="494"/>
                </a:cubicBezTo>
                <a:cubicBezTo>
                  <a:pt x="831" y="501"/>
                  <a:pt x="861" y="488"/>
                  <a:pt x="892" y="484"/>
                </a:cubicBezTo>
                <a:cubicBezTo>
                  <a:pt x="967" y="475"/>
                  <a:pt x="1041" y="490"/>
                  <a:pt x="1099" y="506"/>
                </a:cubicBezTo>
                <a:cubicBezTo>
                  <a:pt x="1084" y="515"/>
                  <a:pt x="1067" y="521"/>
                  <a:pt x="1046" y="523"/>
                </a:cubicBezTo>
                <a:cubicBezTo>
                  <a:pt x="1052" y="535"/>
                  <a:pt x="1070" y="535"/>
                  <a:pt x="1080" y="542"/>
                </a:cubicBezTo>
                <a:cubicBezTo>
                  <a:pt x="1073" y="552"/>
                  <a:pt x="1052" y="547"/>
                  <a:pt x="1044" y="554"/>
                </a:cubicBezTo>
                <a:cubicBezTo>
                  <a:pt x="1052" y="559"/>
                  <a:pt x="1062" y="562"/>
                  <a:pt x="1070" y="566"/>
                </a:cubicBezTo>
                <a:cubicBezTo>
                  <a:pt x="1051" y="565"/>
                  <a:pt x="1067" y="570"/>
                  <a:pt x="1058" y="574"/>
                </a:cubicBezTo>
                <a:cubicBezTo>
                  <a:pt x="1048" y="575"/>
                  <a:pt x="1032" y="571"/>
                  <a:pt x="1027" y="576"/>
                </a:cubicBezTo>
                <a:cubicBezTo>
                  <a:pt x="1033" y="582"/>
                  <a:pt x="1044" y="585"/>
                  <a:pt x="1051" y="591"/>
                </a:cubicBezTo>
                <a:cubicBezTo>
                  <a:pt x="1037" y="598"/>
                  <a:pt x="1027" y="595"/>
                  <a:pt x="1005" y="595"/>
                </a:cubicBezTo>
                <a:cubicBezTo>
                  <a:pt x="998" y="599"/>
                  <a:pt x="1019" y="606"/>
                  <a:pt x="1012" y="610"/>
                </a:cubicBezTo>
                <a:cubicBezTo>
                  <a:pt x="1006" y="601"/>
                  <a:pt x="1006" y="612"/>
                  <a:pt x="1003" y="612"/>
                </a:cubicBezTo>
                <a:cubicBezTo>
                  <a:pt x="960" y="615"/>
                  <a:pt x="939" y="562"/>
                  <a:pt x="899" y="566"/>
                </a:cubicBezTo>
                <a:cubicBezTo>
                  <a:pt x="933" y="604"/>
                  <a:pt x="985" y="622"/>
                  <a:pt x="1017" y="660"/>
                </a:cubicBezTo>
                <a:close/>
                <a:moveTo>
                  <a:pt x="241" y="400"/>
                </a:moveTo>
                <a:cubicBezTo>
                  <a:pt x="243" y="416"/>
                  <a:pt x="235" y="419"/>
                  <a:pt x="241" y="431"/>
                </a:cubicBezTo>
                <a:cubicBezTo>
                  <a:pt x="241" y="423"/>
                  <a:pt x="252" y="434"/>
                  <a:pt x="248" y="434"/>
                </a:cubicBezTo>
                <a:cubicBezTo>
                  <a:pt x="251" y="434"/>
                  <a:pt x="262" y="428"/>
                  <a:pt x="265" y="422"/>
                </a:cubicBezTo>
                <a:cubicBezTo>
                  <a:pt x="268" y="414"/>
                  <a:pt x="269" y="393"/>
                  <a:pt x="263" y="390"/>
                </a:cubicBezTo>
                <a:cubicBezTo>
                  <a:pt x="256" y="394"/>
                  <a:pt x="249" y="398"/>
                  <a:pt x="241" y="400"/>
                </a:cubicBezTo>
                <a:close/>
                <a:moveTo>
                  <a:pt x="289" y="419"/>
                </a:moveTo>
                <a:cubicBezTo>
                  <a:pt x="291" y="433"/>
                  <a:pt x="285" y="439"/>
                  <a:pt x="287" y="453"/>
                </a:cubicBezTo>
                <a:cubicBezTo>
                  <a:pt x="303" y="446"/>
                  <a:pt x="332" y="423"/>
                  <a:pt x="308" y="405"/>
                </a:cubicBezTo>
                <a:cubicBezTo>
                  <a:pt x="302" y="410"/>
                  <a:pt x="297" y="416"/>
                  <a:pt x="289" y="419"/>
                </a:cubicBezTo>
                <a:close/>
                <a:moveTo>
                  <a:pt x="682" y="434"/>
                </a:moveTo>
                <a:cubicBezTo>
                  <a:pt x="693" y="431"/>
                  <a:pt x="707" y="431"/>
                  <a:pt x="718" y="429"/>
                </a:cubicBezTo>
                <a:cubicBezTo>
                  <a:pt x="709" y="416"/>
                  <a:pt x="681" y="408"/>
                  <a:pt x="663" y="412"/>
                </a:cubicBezTo>
                <a:cubicBezTo>
                  <a:pt x="671" y="418"/>
                  <a:pt x="675" y="427"/>
                  <a:pt x="682" y="434"/>
                </a:cubicBezTo>
                <a:close/>
                <a:moveTo>
                  <a:pt x="340" y="422"/>
                </a:moveTo>
                <a:cubicBezTo>
                  <a:pt x="340" y="440"/>
                  <a:pt x="347" y="451"/>
                  <a:pt x="354" y="463"/>
                </a:cubicBezTo>
                <a:cubicBezTo>
                  <a:pt x="362" y="450"/>
                  <a:pt x="372" y="432"/>
                  <a:pt x="361" y="415"/>
                </a:cubicBezTo>
                <a:cubicBezTo>
                  <a:pt x="349" y="412"/>
                  <a:pt x="347" y="419"/>
                  <a:pt x="340" y="422"/>
                </a:cubicBezTo>
                <a:close/>
                <a:moveTo>
                  <a:pt x="535" y="451"/>
                </a:moveTo>
                <a:cubicBezTo>
                  <a:pt x="554" y="454"/>
                  <a:pt x="579" y="446"/>
                  <a:pt x="593" y="436"/>
                </a:cubicBezTo>
                <a:cubicBezTo>
                  <a:pt x="574" y="426"/>
                  <a:pt x="541" y="433"/>
                  <a:pt x="535" y="451"/>
                </a:cubicBezTo>
                <a:close/>
                <a:moveTo>
                  <a:pt x="725" y="497"/>
                </a:moveTo>
                <a:cubicBezTo>
                  <a:pt x="717" y="479"/>
                  <a:pt x="682" y="479"/>
                  <a:pt x="663" y="480"/>
                </a:cubicBezTo>
                <a:cubicBezTo>
                  <a:pt x="671" y="504"/>
                  <a:pt x="700" y="507"/>
                  <a:pt x="725" y="497"/>
                </a:cubicBezTo>
                <a:close/>
                <a:moveTo>
                  <a:pt x="542" y="509"/>
                </a:moveTo>
                <a:cubicBezTo>
                  <a:pt x="561" y="523"/>
                  <a:pt x="593" y="528"/>
                  <a:pt x="610" y="509"/>
                </a:cubicBezTo>
                <a:cubicBezTo>
                  <a:pt x="591" y="498"/>
                  <a:pt x="560" y="491"/>
                  <a:pt x="542" y="509"/>
                </a:cubicBezTo>
                <a:close/>
                <a:moveTo>
                  <a:pt x="1526" y="591"/>
                </a:moveTo>
                <a:cubicBezTo>
                  <a:pt x="1502" y="585"/>
                  <a:pt x="1484" y="575"/>
                  <a:pt x="1466" y="571"/>
                </a:cubicBezTo>
                <a:cubicBezTo>
                  <a:pt x="1448" y="568"/>
                  <a:pt x="1431" y="601"/>
                  <a:pt x="1420" y="607"/>
                </a:cubicBezTo>
                <a:cubicBezTo>
                  <a:pt x="1495" y="620"/>
                  <a:pt x="1588" y="616"/>
                  <a:pt x="1649" y="644"/>
                </a:cubicBezTo>
                <a:cubicBezTo>
                  <a:pt x="1660" y="631"/>
                  <a:pt x="1670" y="618"/>
                  <a:pt x="1675" y="600"/>
                </a:cubicBezTo>
                <a:cubicBezTo>
                  <a:pt x="1629" y="595"/>
                  <a:pt x="1570" y="601"/>
                  <a:pt x="1526" y="591"/>
                </a:cubicBezTo>
                <a:close/>
                <a:moveTo>
                  <a:pt x="764" y="639"/>
                </a:moveTo>
                <a:cubicBezTo>
                  <a:pt x="766" y="608"/>
                  <a:pt x="751" y="593"/>
                  <a:pt x="728" y="588"/>
                </a:cubicBezTo>
                <a:cubicBezTo>
                  <a:pt x="734" y="611"/>
                  <a:pt x="751" y="623"/>
                  <a:pt x="764" y="639"/>
                </a:cubicBezTo>
                <a:close/>
                <a:moveTo>
                  <a:pt x="815" y="646"/>
                </a:moveTo>
                <a:cubicBezTo>
                  <a:pt x="810" y="630"/>
                  <a:pt x="814" y="598"/>
                  <a:pt x="786" y="595"/>
                </a:cubicBezTo>
                <a:cubicBezTo>
                  <a:pt x="778" y="619"/>
                  <a:pt x="807" y="638"/>
                  <a:pt x="815" y="646"/>
                </a:cubicBezTo>
                <a:close/>
                <a:moveTo>
                  <a:pt x="718" y="644"/>
                </a:moveTo>
                <a:cubicBezTo>
                  <a:pt x="716" y="621"/>
                  <a:pt x="709" y="603"/>
                  <a:pt x="684" y="603"/>
                </a:cubicBezTo>
                <a:cubicBezTo>
                  <a:pt x="692" y="620"/>
                  <a:pt x="705" y="632"/>
                  <a:pt x="718" y="644"/>
                </a:cubicBezTo>
                <a:close/>
                <a:moveTo>
                  <a:pt x="860" y="656"/>
                </a:moveTo>
                <a:cubicBezTo>
                  <a:pt x="862" y="637"/>
                  <a:pt x="857" y="625"/>
                  <a:pt x="851" y="615"/>
                </a:cubicBezTo>
                <a:cubicBezTo>
                  <a:pt x="847" y="615"/>
                  <a:pt x="843" y="615"/>
                  <a:pt x="839" y="615"/>
                </a:cubicBezTo>
                <a:cubicBezTo>
                  <a:pt x="835" y="631"/>
                  <a:pt x="849" y="647"/>
                  <a:pt x="860" y="656"/>
                </a:cubicBezTo>
                <a:close/>
                <a:moveTo>
                  <a:pt x="899" y="706"/>
                </a:moveTo>
                <a:cubicBezTo>
                  <a:pt x="909" y="691"/>
                  <a:pt x="929" y="667"/>
                  <a:pt x="911" y="646"/>
                </a:cubicBezTo>
                <a:cubicBezTo>
                  <a:pt x="876" y="646"/>
                  <a:pt x="890" y="687"/>
                  <a:pt x="899" y="706"/>
                </a:cubicBezTo>
                <a:close/>
                <a:moveTo>
                  <a:pt x="1801" y="680"/>
                </a:moveTo>
                <a:cubicBezTo>
                  <a:pt x="1805" y="676"/>
                  <a:pt x="1811" y="674"/>
                  <a:pt x="1818" y="673"/>
                </a:cubicBezTo>
                <a:cubicBezTo>
                  <a:pt x="1813" y="660"/>
                  <a:pt x="1798" y="658"/>
                  <a:pt x="1784" y="656"/>
                </a:cubicBezTo>
                <a:cubicBezTo>
                  <a:pt x="1789" y="665"/>
                  <a:pt x="1793" y="674"/>
                  <a:pt x="1801" y="680"/>
                </a:cubicBezTo>
                <a:close/>
                <a:moveTo>
                  <a:pt x="1849" y="658"/>
                </a:moveTo>
                <a:cubicBezTo>
                  <a:pt x="1850" y="676"/>
                  <a:pt x="1861" y="684"/>
                  <a:pt x="1871" y="694"/>
                </a:cubicBezTo>
                <a:cubicBezTo>
                  <a:pt x="1879" y="674"/>
                  <a:pt x="1865" y="653"/>
                  <a:pt x="1849" y="658"/>
                </a:cubicBezTo>
                <a:close/>
                <a:moveTo>
                  <a:pt x="1487" y="704"/>
                </a:moveTo>
                <a:cubicBezTo>
                  <a:pt x="1466" y="705"/>
                  <a:pt x="1438" y="706"/>
                  <a:pt x="1415" y="704"/>
                </a:cubicBezTo>
                <a:cubicBezTo>
                  <a:pt x="1377" y="701"/>
                  <a:pt x="1351" y="670"/>
                  <a:pt x="1321" y="663"/>
                </a:cubicBezTo>
                <a:cubicBezTo>
                  <a:pt x="1297" y="679"/>
                  <a:pt x="1270" y="691"/>
                  <a:pt x="1256" y="716"/>
                </a:cubicBezTo>
                <a:cubicBezTo>
                  <a:pt x="1319" y="728"/>
                  <a:pt x="1372" y="750"/>
                  <a:pt x="1417" y="781"/>
                </a:cubicBezTo>
                <a:cubicBezTo>
                  <a:pt x="1385" y="792"/>
                  <a:pt x="1349" y="808"/>
                  <a:pt x="1314" y="810"/>
                </a:cubicBezTo>
                <a:cubicBezTo>
                  <a:pt x="1295" y="811"/>
                  <a:pt x="1269" y="810"/>
                  <a:pt x="1251" y="803"/>
                </a:cubicBezTo>
                <a:cubicBezTo>
                  <a:pt x="1236" y="797"/>
                  <a:pt x="1218" y="772"/>
                  <a:pt x="1200" y="774"/>
                </a:cubicBezTo>
                <a:cubicBezTo>
                  <a:pt x="1181" y="775"/>
                  <a:pt x="1156" y="814"/>
                  <a:pt x="1147" y="827"/>
                </a:cubicBezTo>
                <a:cubicBezTo>
                  <a:pt x="1131" y="852"/>
                  <a:pt x="1122" y="874"/>
                  <a:pt x="1109" y="897"/>
                </a:cubicBezTo>
                <a:cubicBezTo>
                  <a:pt x="1114" y="924"/>
                  <a:pt x="1143" y="972"/>
                  <a:pt x="1145" y="1003"/>
                </a:cubicBezTo>
                <a:cubicBezTo>
                  <a:pt x="1146" y="1017"/>
                  <a:pt x="1138" y="1063"/>
                  <a:pt x="1133" y="1070"/>
                </a:cubicBezTo>
                <a:cubicBezTo>
                  <a:pt x="1120" y="1089"/>
                  <a:pt x="1087" y="1085"/>
                  <a:pt x="1063" y="1097"/>
                </a:cubicBezTo>
                <a:cubicBezTo>
                  <a:pt x="1065" y="1129"/>
                  <a:pt x="1060" y="1151"/>
                  <a:pt x="1063" y="1174"/>
                </a:cubicBezTo>
                <a:cubicBezTo>
                  <a:pt x="1067" y="1209"/>
                  <a:pt x="1094" y="1230"/>
                  <a:pt x="1099" y="1256"/>
                </a:cubicBezTo>
                <a:cubicBezTo>
                  <a:pt x="1101" y="1263"/>
                  <a:pt x="1102" y="1274"/>
                  <a:pt x="1097" y="1280"/>
                </a:cubicBezTo>
                <a:cubicBezTo>
                  <a:pt x="1167" y="1283"/>
                  <a:pt x="1241" y="1265"/>
                  <a:pt x="1309" y="1268"/>
                </a:cubicBezTo>
                <a:cubicBezTo>
                  <a:pt x="1326" y="1269"/>
                  <a:pt x="1344" y="1275"/>
                  <a:pt x="1362" y="1278"/>
                </a:cubicBezTo>
                <a:cubicBezTo>
                  <a:pt x="1381" y="1281"/>
                  <a:pt x="1402" y="1280"/>
                  <a:pt x="1417" y="1285"/>
                </a:cubicBezTo>
                <a:cubicBezTo>
                  <a:pt x="1427" y="1288"/>
                  <a:pt x="1437" y="1295"/>
                  <a:pt x="1446" y="1299"/>
                </a:cubicBezTo>
                <a:cubicBezTo>
                  <a:pt x="1478" y="1313"/>
                  <a:pt x="1512" y="1327"/>
                  <a:pt x="1543" y="1338"/>
                </a:cubicBezTo>
                <a:cubicBezTo>
                  <a:pt x="1585" y="1317"/>
                  <a:pt x="1636" y="1291"/>
                  <a:pt x="1666" y="1258"/>
                </a:cubicBezTo>
                <a:cubicBezTo>
                  <a:pt x="1667" y="1257"/>
                  <a:pt x="1681" y="1251"/>
                  <a:pt x="1673" y="1246"/>
                </a:cubicBezTo>
                <a:cubicBezTo>
                  <a:pt x="1631" y="1262"/>
                  <a:pt x="1571" y="1286"/>
                  <a:pt x="1519" y="1266"/>
                </a:cubicBezTo>
                <a:cubicBezTo>
                  <a:pt x="1494" y="1256"/>
                  <a:pt x="1478" y="1225"/>
                  <a:pt x="1456" y="1220"/>
                </a:cubicBezTo>
                <a:cubicBezTo>
                  <a:pt x="1447" y="1218"/>
                  <a:pt x="1435" y="1222"/>
                  <a:pt x="1425" y="1222"/>
                </a:cubicBezTo>
                <a:cubicBezTo>
                  <a:pt x="1378" y="1224"/>
                  <a:pt x="1352" y="1215"/>
                  <a:pt x="1323" y="1201"/>
                </a:cubicBezTo>
                <a:cubicBezTo>
                  <a:pt x="1311" y="1194"/>
                  <a:pt x="1295" y="1188"/>
                  <a:pt x="1287" y="1181"/>
                </a:cubicBezTo>
                <a:cubicBezTo>
                  <a:pt x="1271" y="1166"/>
                  <a:pt x="1259" y="1133"/>
                  <a:pt x="1258" y="1106"/>
                </a:cubicBezTo>
                <a:cubicBezTo>
                  <a:pt x="1257" y="1046"/>
                  <a:pt x="1295" y="1022"/>
                  <a:pt x="1314" y="984"/>
                </a:cubicBezTo>
                <a:cubicBezTo>
                  <a:pt x="1297" y="947"/>
                  <a:pt x="1319" y="911"/>
                  <a:pt x="1335" y="887"/>
                </a:cubicBezTo>
                <a:cubicBezTo>
                  <a:pt x="1343" y="877"/>
                  <a:pt x="1352" y="865"/>
                  <a:pt x="1357" y="861"/>
                </a:cubicBezTo>
                <a:cubicBezTo>
                  <a:pt x="1380" y="842"/>
                  <a:pt x="1412" y="837"/>
                  <a:pt x="1434" y="827"/>
                </a:cubicBezTo>
                <a:cubicBezTo>
                  <a:pt x="1442" y="812"/>
                  <a:pt x="1443" y="788"/>
                  <a:pt x="1454" y="774"/>
                </a:cubicBezTo>
                <a:cubicBezTo>
                  <a:pt x="1458" y="768"/>
                  <a:pt x="1471" y="760"/>
                  <a:pt x="1480" y="752"/>
                </a:cubicBezTo>
                <a:cubicBezTo>
                  <a:pt x="1490" y="743"/>
                  <a:pt x="1498" y="735"/>
                  <a:pt x="1507" y="730"/>
                </a:cubicBezTo>
                <a:cubicBezTo>
                  <a:pt x="1541" y="711"/>
                  <a:pt x="1578" y="733"/>
                  <a:pt x="1627" y="730"/>
                </a:cubicBezTo>
                <a:cubicBezTo>
                  <a:pt x="1628" y="715"/>
                  <a:pt x="1626" y="703"/>
                  <a:pt x="1622" y="692"/>
                </a:cubicBezTo>
                <a:cubicBezTo>
                  <a:pt x="1572" y="677"/>
                  <a:pt x="1533" y="701"/>
                  <a:pt x="1487" y="704"/>
                </a:cubicBezTo>
                <a:close/>
                <a:moveTo>
                  <a:pt x="496" y="730"/>
                </a:moveTo>
                <a:cubicBezTo>
                  <a:pt x="504" y="720"/>
                  <a:pt x="519" y="718"/>
                  <a:pt x="525" y="706"/>
                </a:cubicBezTo>
                <a:cubicBezTo>
                  <a:pt x="523" y="701"/>
                  <a:pt x="527" y="681"/>
                  <a:pt x="525" y="668"/>
                </a:cubicBezTo>
                <a:cubicBezTo>
                  <a:pt x="525" y="666"/>
                  <a:pt x="523" y="665"/>
                  <a:pt x="520" y="665"/>
                </a:cubicBezTo>
                <a:cubicBezTo>
                  <a:pt x="512" y="685"/>
                  <a:pt x="497" y="711"/>
                  <a:pt x="496" y="730"/>
                </a:cubicBezTo>
                <a:close/>
                <a:moveTo>
                  <a:pt x="938" y="776"/>
                </a:moveTo>
                <a:cubicBezTo>
                  <a:pt x="925" y="758"/>
                  <a:pt x="911" y="747"/>
                  <a:pt x="897" y="733"/>
                </a:cubicBezTo>
                <a:cubicBezTo>
                  <a:pt x="887" y="724"/>
                  <a:pt x="879" y="713"/>
                  <a:pt x="872" y="709"/>
                </a:cubicBezTo>
                <a:cubicBezTo>
                  <a:pt x="859" y="700"/>
                  <a:pt x="839" y="696"/>
                  <a:pt x="822" y="689"/>
                </a:cubicBezTo>
                <a:cubicBezTo>
                  <a:pt x="803" y="682"/>
                  <a:pt x="786" y="672"/>
                  <a:pt x="771" y="670"/>
                </a:cubicBezTo>
                <a:cubicBezTo>
                  <a:pt x="739" y="666"/>
                  <a:pt x="709" y="689"/>
                  <a:pt x="692" y="704"/>
                </a:cubicBezTo>
                <a:cubicBezTo>
                  <a:pt x="719" y="702"/>
                  <a:pt x="742" y="692"/>
                  <a:pt x="766" y="694"/>
                </a:cubicBezTo>
                <a:cubicBezTo>
                  <a:pt x="794" y="696"/>
                  <a:pt x="815" y="710"/>
                  <a:pt x="834" y="721"/>
                </a:cubicBezTo>
                <a:cubicBezTo>
                  <a:pt x="843" y="726"/>
                  <a:pt x="856" y="732"/>
                  <a:pt x="863" y="738"/>
                </a:cubicBezTo>
                <a:cubicBezTo>
                  <a:pt x="902" y="768"/>
                  <a:pt x="923" y="817"/>
                  <a:pt x="947" y="853"/>
                </a:cubicBezTo>
                <a:cubicBezTo>
                  <a:pt x="966" y="828"/>
                  <a:pt x="952" y="797"/>
                  <a:pt x="938" y="776"/>
                </a:cubicBezTo>
                <a:close/>
                <a:moveTo>
                  <a:pt x="1931" y="713"/>
                </a:moveTo>
                <a:cubicBezTo>
                  <a:pt x="1941" y="693"/>
                  <a:pt x="1930" y="673"/>
                  <a:pt x="1909" y="670"/>
                </a:cubicBezTo>
                <a:cubicBezTo>
                  <a:pt x="1907" y="685"/>
                  <a:pt x="1923" y="701"/>
                  <a:pt x="1931" y="713"/>
                </a:cubicBezTo>
                <a:close/>
                <a:moveTo>
                  <a:pt x="938" y="740"/>
                </a:moveTo>
                <a:cubicBezTo>
                  <a:pt x="945" y="724"/>
                  <a:pt x="964" y="702"/>
                  <a:pt x="950" y="680"/>
                </a:cubicBezTo>
                <a:cubicBezTo>
                  <a:pt x="923" y="678"/>
                  <a:pt x="928" y="726"/>
                  <a:pt x="938" y="740"/>
                </a:cubicBezTo>
                <a:close/>
                <a:moveTo>
                  <a:pt x="1969" y="733"/>
                </a:moveTo>
                <a:cubicBezTo>
                  <a:pt x="1982" y="720"/>
                  <a:pt x="1977" y="701"/>
                  <a:pt x="1969" y="685"/>
                </a:cubicBezTo>
                <a:cubicBezTo>
                  <a:pt x="1942" y="686"/>
                  <a:pt x="1964" y="722"/>
                  <a:pt x="1969" y="733"/>
                </a:cubicBezTo>
                <a:close/>
                <a:moveTo>
                  <a:pt x="1871" y="738"/>
                </a:moveTo>
                <a:cubicBezTo>
                  <a:pt x="1896" y="750"/>
                  <a:pt x="1917" y="764"/>
                  <a:pt x="1943" y="774"/>
                </a:cubicBezTo>
                <a:cubicBezTo>
                  <a:pt x="1971" y="809"/>
                  <a:pt x="1998" y="861"/>
                  <a:pt x="1991" y="926"/>
                </a:cubicBezTo>
                <a:cubicBezTo>
                  <a:pt x="1988" y="956"/>
                  <a:pt x="1971" y="983"/>
                  <a:pt x="1972" y="1010"/>
                </a:cubicBezTo>
                <a:cubicBezTo>
                  <a:pt x="1987" y="1000"/>
                  <a:pt x="2002" y="990"/>
                  <a:pt x="2018" y="981"/>
                </a:cubicBezTo>
                <a:cubicBezTo>
                  <a:pt x="2025" y="945"/>
                  <a:pt x="2019" y="918"/>
                  <a:pt x="2015" y="889"/>
                </a:cubicBezTo>
                <a:cubicBezTo>
                  <a:pt x="2014" y="876"/>
                  <a:pt x="2016" y="860"/>
                  <a:pt x="2013" y="849"/>
                </a:cubicBezTo>
                <a:cubicBezTo>
                  <a:pt x="2009" y="833"/>
                  <a:pt x="1994" y="817"/>
                  <a:pt x="1982" y="800"/>
                </a:cubicBezTo>
                <a:cubicBezTo>
                  <a:pt x="1954" y="763"/>
                  <a:pt x="1939" y="752"/>
                  <a:pt x="1895" y="730"/>
                </a:cubicBezTo>
                <a:cubicBezTo>
                  <a:pt x="1864" y="716"/>
                  <a:pt x="1818" y="700"/>
                  <a:pt x="1781" y="706"/>
                </a:cubicBezTo>
                <a:cubicBezTo>
                  <a:pt x="1808" y="721"/>
                  <a:pt x="1842" y="723"/>
                  <a:pt x="1871" y="738"/>
                </a:cubicBezTo>
                <a:close/>
                <a:moveTo>
                  <a:pt x="217" y="733"/>
                </a:moveTo>
                <a:cubicBezTo>
                  <a:pt x="237" y="742"/>
                  <a:pt x="260" y="748"/>
                  <a:pt x="279" y="757"/>
                </a:cubicBezTo>
                <a:cubicBezTo>
                  <a:pt x="282" y="742"/>
                  <a:pt x="293" y="736"/>
                  <a:pt x="296" y="721"/>
                </a:cubicBezTo>
                <a:cubicBezTo>
                  <a:pt x="283" y="724"/>
                  <a:pt x="268" y="734"/>
                  <a:pt x="260" y="728"/>
                </a:cubicBezTo>
                <a:cubicBezTo>
                  <a:pt x="261" y="725"/>
                  <a:pt x="271" y="711"/>
                  <a:pt x="260" y="711"/>
                </a:cubicBezTo>
                <a:cubicBezTo>
                  <a:pt x="245" y="717"/>
                  <a:pt x="226" y="721"/>
                  <a:pt x="217" y="733"/>
                </a:cubicBezTo>
                <a:close/>
                <a:moveTo>
                  <a:pt x="443" y="759"/>
                </a:moveTo>
                <a:cubicBezTo>
                  <a:pt x="455" y="758"/>
                  <a:pt x="464" y="752"/>
                  <a:pt x="475" y="750"/>
                </a:cubicBezTo>
                <a:cubicBezTo>
                  <a:pt x="473" y="737"/>
                  <a:pt x="482" y="722"/>
                  <a:pt x="475" y="711"/>
                </a:cubicBezTo>
                <a:cubicBezTo>
                  <a:pt x="459" y="722"/>
                  <a:pt x="444" y="733"/>
                  <a:pt x="443" y="759"/>
                </a:cubicBezTo>
                <a:close/>
                <a:moveTo>
                  <a:pt x="2006" y="771"/>
                </a:moveTo>
                <a:cubicBezTo>
                  <a:pt x="2020" y="763"/>
                  <a:pt x="2028" y="723"/>
                  <a:pt x="2010" y="711"/>
                </a:cubicBezTo>
                <a:cubicBezTo>
                  <a:pt x="1997" y="722"/>
                  <a:pt x="1995" y="755"/>
                  <a:pt x="2006" y="771"/>
                </a:cubicBezTo>
                <a:close/>
                <a:moveTo>
                  <a:pt x="385" y="771"/>
                </a:moveTo>
                <a:cubicBezTo>
                  <a:pt x="400" y="771"/>
                  <a:pt x="411" y="766"/>
                  <a:pt x="424" y="764"/>
                </a:cubicBezTo>
                <a:cubicBezTo>
                  <a:pt x="425" y="747"/>
                  <a:pt x="432" y="735"/>
                  <a:pt x="434" y="718"/>
                </a:cubicBezTo>
                <a:cubicBezTo>
                  <a:pt x="433" y="716"/>
                  <a:pt x="432" y="716"/>
                  <a:pt x="429" y="716"/>
                </a:cubicBezTo>
                <a:cubicBezTo>
                  <a:pt x="411" y="731"/>
                  <a:pt x="396" y="749"/>
                  <a:pt x="385" y="771"/>
                </a:cubicBezTo>
                <a:close/>
                <a:moveTo>
                  <a:pt x="962" y="762"/>
                </a:moveTo>
                <a:cubicBezTo>
                  <a:pt x="969" y="751"/>
                  <a:pt x="988" y="740"/>
                  <a:pt x="979" y="721"/>
                </a:cubicBezTo>
                <a:cubicBezTo>
                  <a:pt x="975" y="721"/>
                  <a:pt x="972" y="721"/>
                  <a:pt x="969" y="721"/>
                </a:cubicBezTo>
                <a:cubicBezTo>
                  <a:pt x="967" y="734"/>
                  <a:pt x="956" y="750"/>
                  <a:pt x="962" y="762"/>
                </a:cubicBezTo>
                <a:close/>
                <a:moveTo>
                  <a:pt x="294" y="759"/>
                </a:moveTo>
                <a:cubicBezTo>
                  <a:pt x="305" y="760"/>
                  <a:pt x="312" y="766"/>
                  <a:pt x="325" y="764"/>
                </a:cubicBezTo>
                <a:cubicBezTo>
                  <a:pt x="325" y="752"/>
                  <a:pt x="344" y="734"/>
                  <a:pt x="335" y="728"/>
                </a:cubicBezTo>
                <a:cubicBezTo>
                  <a:pt x="320" y="738"/>
                  <a:pt x="304" y="746"/>
                  <a:pt x="294" y="759"/>
                </a:cubicBezTo>
                <a:close/>
                <a:moveTo>
                  <a:pt x="342" y="767"/>
                </a:moveTo>
                <a:cubicBezTo>
                  <a:pt x="350" y="767"/>
                  <a:pt x="354" y="771"/>
                  <a:pt x="364" y="769"/>
                </a:cubicBezTo>
                <a:cubicBezTo>
                  <a:pt x="366" y="759"/>
                  <a:pt x="369" y="750"/>
                  <a:pt x="371" y="740"/>
                </a:cubicBezTo>
                <a:cubicBezTo>
                  <a:pt x="358" y="746"/>
                  <a:pt x="345" y="751"/>
                  <a:pt x="342" y="767"/>
                </a:cubicBezTo>
                <a:close/>
                <a:moveTo>
                  <a:pt x="699" y="745"/>
                </a:moveTo>
                <a:cubicBezTo>
                  <a:pt x="698" y="775"/>
                  <a:pt x="697" y="805"/>
                  <a:pt x="716" y="815"/>
                </a:cubicBezTo>
                <a:cubicBezTo>
                  <a:pt x="732" y="794"/>
                  <a:pt x="752" y="777"/>
                  <a:pt x="769" y="757"/>
                </a:cubicBezTo>
                <a:cubicBezTo>
                  <a:pt x="773" y="756"/>
                  <a:pt x="785" y="751"/>
                  <a:pt x="778" y="747"/>
                </a:cubicBezTo>
                <a:cubicBezTo>
                  <a:pt x="761" y="748"/>
                  <a:pt x="722" y="740"/>
                  <a:pt x="699" y="745"/>
                </a:cubicBezTo>
                <a:close/>
                <a:moveTo>
                  <a:pt x="2030" y="800"/>
                </a:moveTo>
                <a:cubicBezTo>
                  <a:pt x="2054" y="795"/>
                  <a:pt x="2062" y="775"/>
                  <a:pt x="2068" y="752"/>
                </a:cubicBezTo>
                <a:cubicBezTo>
                  <a:pt x="2040" y="753"/>
                  <a:pt x="2029" y="771"/>
                  <a:pt x="2030" y="800"/>
                </a:cubicBezTo>
                <a:close/>
                <a:moveTo>
                  <a:pt x="1950" y="849"/>
                </a:moveTo>
                <a:cubicBezTo>
                  <a:pt x="1947" y="842"/>
                  <a:pt x="1937" y="832"/>
                  <a:pt x="1928" y="822"/>
                </a:cubicBezTo>
                <a:cubicBezTo>
                  <a:pt x="1895" y="780"/>
                  <a:pt x="1840" y="745"/>
                  <a:pt x="1772" y="767"/>
                </a:cubicBezTo>
                <a:cubicBezTo>
                  <a:pt x="1796" y="785"/>
                  <a:pt x="1827" y="774"/>
                  <a:pt x="1851" y="781"/>
                </a:cubicBezTo>
                <a:cubicBezTo>
                  <a:pt x="1859" y="783"/>
                  <a:pt x="1884" y="798"/>
                  <a:pt x="1890" y="803"/>
                </a:cubicBezTo>
                <a:cubicBezTo>
                  <a:pt x="1895" y="807"/>
                  <a:pt x="1902" y="820"/>
                  <a:pt x="1909" y="829"/>
                </a:cubicBezTo>
                <a:cubicBezTo>
                  <a:pt x="1917" y="839"/>
                  <a:pt x="1927" y="847"/>
                  <a:pt x="1931" y="856"/>
                </a:cubicBezTo>
                <a:cubicBezTo>
                  <a:pt x="1948" y="891"/>
                  <a:pt x="1938" y="925"/>
                  <a:pt x="1941" y="974"/>
                </a:cubicBezTo>
                <a:cubicBezTo>
                  <a:pt x="1979" y="955"/>
                  <a:pt x="1966" y="880"/>
                  <a:pt x="1950" y="849"/>
                </a:cubicBezTo>
                <a:close/>
                <a:moveTo>
                  <a:pt x="2044" y="846"/>
                </a:moveTo>
                <a:cubicBezTo>
                  <a:pt x="2066" y="832"/>
                  <a:pt x="2086" y="816"/>
                  <a:pt x="2095" y="788"/>
                </a:cubicBezTo>
                <a:cubicBezTo>
                  <a:pt x="2064" y="792"/>
                  <a:pt x="2048" y="823"/>
                  <a:pt x="2044" y="846"/>
                </a:cubicBezTo>
                <a:close/>
                <a:moveTo>
                  <a:pt x="1878" y="844"/>
                </a:moveTo>
                <a:cubicBezTo>
                  <a:pt x="1853" y="823"/>
                  <a:pt x="1823" y="838"/>
                  <a:pt x="1784" y="829"/>
                </a:cubicBezTo>
                <a:cubicBezTo>
                  <a:pt x="1771" y="826"/>
                  <a:pt x="1758" y="810"/>
                  <a:pt x="1740" y="808"/>
                </a:cubicBezTo>
                <a:cubicBezTo>
                  <a:pt x="1708" y="802"/>
                  <a:pt x="1691" y="817"/>
                  <a:pt x="1673" y="832"/>
                </a:cubicBezTo>
                <a:cubicBezTo>
                  <a:pt x="1674" y="844"/>
                  <a:pt x="1662" y="858"/>
                  <a:pt x="1668" y="868"/>
                </a:cubicBezTo>
                <a:cubicBezTo>
                  <a:pt x="1691" y="851"/>
                  <a:pt x="1698" y="817"/>
                  <a:pt x="1740" y="820"/>
                </a:cubicBezTo>
                <a:cubicBezTo>
                  <a:pt x="1753" y="828"/>
                  <a:pt x="1771" y="839"/>
                  <a:pt x="1779" y="846"/>
                </a:cubicBezTo>
                <a:cubicBezTo>
                  <a:pt x="1801" y="835"/>
                  <a:pt x="1824" y="844"/>
                  <a:pt x="1849" y="849"/>
                </a:cubicBezTo>
                <a:cubicBezTo>
                  <a:pt x="1869" y="875"/>
                  <a:pt x="1880" y="911"/>
                  <a:pt x="1902" y="935"/>
                </a:cubicBezTo>
                <a:cubicBezTo>
                  <a:pt x="1913" y="900"/>
                  <a:pt x="1900" y="862"/>
                  <a:pt x="1878" y="844"/>
                </a:cubicBezTo>
                <a:close/>
                <a:moveTo>
                  <a:pt x="800" y="950"/>
                </a:moveTo>
                <a:cubicBezTo>
                  <a:pt x="776" y="944"/>
                  <a:pt x="759" y="919"/>
                  <a:pt x="737" y="914"/>
                </a:cubicBezTo>
                <a:cubicBezTo>
                  <a:pt x="728" y="898"/>
                  <a:pt x="714" y="888"/>
                  <a:pt x="704" y="873"/>
                </a:cubicBezTo>
                <a:cubicBezTo>
                  <a:pt x="694" y="858"/>
                  <a:pt x="690" y="837"/>
                  <a:pt x="672" y="829"/>
                </a:cubicBezTo>
                <a:cubicBezTo>
                  <a:pt x="671" y="829"/>
                  <a:pt x="669" y="829"/>
                  <a:pt x="668" y="829"/>
                </a:cubicBezTo>
                <a:cubicBezTo>
                  <a:pt x="660" y="857"/>
                  <a:pt x="672" y="870"/>
                  <a:pt x="682" y="889"/>
                </a:cubicBezTo>
                <a:cubicBezTo>
                  <a:pt x="698" y="923"/>
                  <a:pt x="715" y="944"/>
                  <a:pt x="737" y="964"/>
                </a:cubicBezTo>
                <a:cubicBezTo>
                  <a:pt x="767" y="960"/>
                  <a:pt x="794" y="974"/>
                  <a:pt x="817" y="971"/>
                </a:cubicBezTo>
                <a:cubicBezTo>
                  <a:pt x="837" y="969"/>
                  <a:pt x="849" y="953"/>
                  <a:pt x="865" y="947"/>
                </a:cubicBezTo>
                <a:cubicBezTo>
                  <a:pt x="842" y="945"/>
                  <a:pt x="822" y="954"/>
                  <a:pt x="800" y="950"/>
                </a:cubicBezTo>
                <a:close/>
                <a:moveTo>
                  <a:pt x="901" y="839"/>
                </a:moveTo>
                <a:cubicBezTo>
                  <a:pt x="899" y="839"/>
                  <a:pt x="897" y="839"/>
                  <a:pt x="894" y="839"/>
                </a:cubicBezTo>
                <a:cubicBezTo>
                  <a:pt x="877" y="855"/>
                  <a:pt x="862" y="872"/>
                  <a:pt x="851" y="894"/>
                </a:cubicBezTo>
                <a:cubicBezTo>
                  <a:pt x="873" y="897"/>
                  <a:pt x="895" y="900"/>
                  <a:pt x="921" y="899"/>
                </a:cubicBezTo>
                <a:cubicBezTo>
                  <a:pt x="916" y="877"/>
                  <a:pt x="909" y="857"/>
                  <a:pt x="901" y="839"/>
                </a:cubicBezTo>
                <a:close/>
                <a:moveTo>
                  <a:pt x="1550" y="877"/>
                </a:moveTo>
                <a:cubicBezTo>
                  <a:pt x="1543" y="912"/>
                  <a:pt x="1536" y="949"/>
                  <a:pt x="1543" y="979"/>
                </a:cubicBezTo>
                <a:cubicBezTo>
                  <a:pt x="1556" y="1035"/>
                  <a:pt x="1608" y="1090"/>
                  <a:pt x="1666" y="1106"/>
                </a:cubicBezTo>
                <a:cubicBezTo>
                  <a:pt x="1682" y="1111"/>
                  <a:pt x="1708" y="1116"/>
                  <a:pt x="1726" y="1104"/>
                </a:cubicBezTo>
                <a:cubicBezTo>
                  <a:pt x="1704" y="1096"/>
                  <a:pt x="1677" y="1099"/>
                  <a:pt x="1654" y="1090"/>
                </a:cubicBezTo>
                <a:cubicBezTo>
                  <a:pt x="1634" y="1081"/>
                  <a:pt x="1607" y="1050"/>
                  <a:pt x="1593" y="1029"/>
                </a:cubicBezTo>
                <a:cubicBezTo>
                  <a:pt x="1583" y="1012"/>
                  <a:pt x="1567" y="986"/>
                  <a:pt x="1564" y="969"/>
                </a:cubicBezTo>
                <a:cubicBezTo>
                  <a:pt x="1559" y="927"/>
                  <a:pt x="1584" y="888"/>
                  <a:pt x="1593" y="849"/>
                </a:cubicBezTo>
                <a:cubicBezTo>
                  <a:pt x="1593" y="846"/>
                  <a:pt x="1593" y="843"/>
                  <a:pt x="1589" y="844"/>
                </a:cubicBezTo>
                <a:cubicBezTo>
                  <a:pt x="1575" y="854"/>
                  <a:pt x="1562" y="865"/>
                  <a:pt x="1550" y="877"/>
                </a:cubicBezTo>
                <a:close/>
                <a:moveTo>
                  <a:pt x="2051" y="897"/>
                </a:moveTo>
                <a:cubicBezTo>
                  <a:pt x="2085" y="894"/>
                  <a:pt x="2096" y="870"/>
                  <a:pt x="2109" y="849"/>
                </a:cubicBezTo>
                <a:cubicBezTo>
                  <a:pt x="2073" y="848"/>
                  <a:pt x="2059" y="868"/>
                  <a:pt x="2051" y="897"/>
                </a:cubicBezTo>
                <a:close/>
                <a:moveTo>
                  <a:pt x="1478" y="969"/>
                </a:moveTo>
                <a:cubicBezTo>
                  <a:pt x="1478" y="990"/>
                  <a:pt x="1491" y="1008"/>
                  <a:pt x="1490" y="1029"/>
                </a:cubicBezTo>
                <a:cubicBezTo>
                  <a:pt x="1525" y="1067"/>
                  <a:pt x="1558" y="1116"/>
                  <a:pt x="1605" y="1140"/>
                </a:cubicBezTo>
                <a:cubicBezTo>
                  <a:pt x="1632" y="1154"/>
                  <a:pt x="1683" y="1176"/>
                  <a:pt x="1707" y="1152"/>
                </a:cubicBezTo>
                <a:cubicBezTo>
                  <a:pt x="1670" y="1141"/>
                  <a:pt x="1632" y="1137"/>
                  <a:pt x="1601" y="1119"/>
                </a:cubicBezTo>
                <a:cubicBezTo>
                  <a:pt x="1569" y="1099"/>
                  <a:pt x="1528" y="1044"/>
                  <a:pt x="1514" y="998"/>
                </a:cubicBezTo>
                <a:cubicBezTo>
                  <a:pt x="1501" y="956"/>
                  <a:pt x="1512" y="922"/>
                  <a:pt x="1519" y="882"/>
                </a:cubicBezTo>
                <a:cubicBezTo>
                  <a:pt x="1518" y="880"/>
                  <a:pt x="1517" y="879"/>
                  <a:pt x="1514" y="880"/>
                </a:cubicBezTo>
                <a:cubicBezTo>
                  <a:pt x="1496" y="902"/>
                  <a:pt x="1477" y="933"/>
                  <a:pt x="1478" y="969"/>
                </a:cubicBezTo>
                <a:close/>
                <a:moveTo>
                  <a:pt x="1439" y="933"/>
                </a:moveTo>
                <a:cubicBezTo>
                  <a:pt x="1442" y="908"/>
                  <a:pt x="1427" y="902"/>
                  <a:pt x="1408" y="899"/>
                </a:cubicBezTo>
                <a:cubicBezTo>
                  <a:pt x="1408" y="921"/>
                  <a:pt x="1426" y="925"/>
                  <a:pt x="1439" y="933"/>
                </a:cubicBezTo>
                <a:close/>
                <a:moveTo>
                  <a:pt x="2049" y="959"/>
                </a:moveTo>
                <a:cubicBezTo>
                  <a:pt x="2078" y="957"/>
                  <a:pt x="2087" y="934"/>
                  <a:pt x="2097" y="914"/>
                </a:cubicBezTo>
                <a:cubicBezTo>
                  <a:pt x="2067" y="913"/>
                  <a:pt x="2048" y="937"/>
                  <a:pt x="2049" y="959"/>
                </a:cubicBezTo>
                <a:close/>
                <a:moveTo>
                  <a:pt x="1666" y="1027"/>
                </a:moveTo>
                <a:cubicBezTo>
                  <a:pt x="1683" y="1032"/>
                  <a:pt x="1693" y="1045"/>
                  <a:pt x="1714" y="1046"/>
                </a:cubicBezTo>
                <a:cubicBezTo>
                  <a:pt x="1707" y="1027"/>
                  <a:pt x="1679" y="1012"/>
                  <a:pt x="1678" y="981"/>
                </a:cubicBezTo>
                <a:cubicBezTo>
                  <a:pt x="1677" y="964"/>
                  <a:pt x="1687" y="949"/>
                  <a:pt x="1685" y="928"/>
                </a:cubicBezTo>
                <a:cubicBezTo>
                  <a:pt x="1643" y="933"/>
                  <a:pt x="1646" y="999"/>
                  <a:pt x="1666" y="1027"/>
                </a:cubicBezTo>
                <a:close/>
                <a:moveTo>
                  <a:pt x="1437" y="969"/>
                </a:moveTo>
                <a:cubicBezTo>
                  <a:pt x="1435" y="953"/>
                  <a:pt x="1406" y="953"/>
                  <a:pt x="1396" y="955"/>
                </a:cubicBezTo>
                <a:cubicBezTo>
                  <a:pt x="1405" y="964"/>
                  <a:pt x="1417" y="971"/>
                  <a:pt x="1437" y="969"/>
                </a:cubicBezTo>
                <a:close/>
                <a:moveTo>
                  <a:pt x="1061" y="981"/>
                </a:moveTo>
                <a:cubicBezTo>
                  <a:pt x="1050" y="973"/>
                  <a:pt x="1037" y="960"/>
                  <a:pt x="1027" y="959"/>
                </a:cubicBezTo>
                <a:cubicBezTo>
                  <a:pt x="999" y="958"/>
                  <a:pt x="995" y="992"/>
                  <a:pt x="988" y="1022"/>
                </a:cubicBezTo>
                <a:cubicBezTo>
                  <a:pt x="1000" y="1030"/>
                  <a:pt x="1023" y="1038"/>
                  <a:pt x="1041" y="1032"/>
                </a:cubicBezTo>
                <a:cubicBezTo>
                  <a:pt x="1039" y="1019"/>
                  <a:pt x="1023" y="1008"/>
                  <a:pt x="1024" y="1000"/>
                </a:cubicBezTo>
                <a:cubicBezTo>
                  <a:pt x="1044" y="1003"/>
                  <a:pt x="1071" y="1010"/>
                  <a:pt x="1087" y="1008"/>
                </a:cubicBezTo>
                <a:cubicBezTo>
                  <a:pt x="1086" y="996"/>
                  <a:pt x="1072" y="989"/>
                  <a:pt x="1061" y="981"/>
                </a:cubicBezTo>
                <a:close/>
                <a:moveTo>
                  <a:pt x="682" y="969"/>
                </a:moveTo>
                <a:cubicBezTo>
                  <a:pt x="687" y="969"/>
                  <a:pt x="690" y="967"/>
                  <a:pt x="689" y="962"/>
                </a:cubicBezTo>
                <a:cubicBezTo>
                  <a:pt x="683" y="960"/>
                  <a:pt x="685" y="967"/>
                  <a:pt x="682" y="969"/>
                </a:cubicBezTo>
                <a:close/>
                <a:moveTo>
                  <a:pt x="1791" y="967"/>
                </a:moveTo>
                <a:cubicBezTo>
                  <a:pt x="1771" y="988"/>
                  <a:pt x="1769" y="1009"/>
                  <a:pt x="1784" y="1037"/>
                </a:cubicBezTo>
                <a:cubicBezTo>
                  <a:pt x="1794" y="1039"/>
                  <a:pt x="1807" y="1050"/>
                  <a:pt x="1815" y="1046"/>
                </a:cubicBezTo>
                <a:cubicBezTo>
                  <a:pt x="1813" y="1027"/>
                  <a:pt x="1806" y="997"/>
                  <a:pt x="1815" y="981"/>
                </a:cubicBezTo>
                <a:cubicBezTo>
                  <a:pt x="1837" y="985"/>
                  <a:pt x="1860" y="999"/>
                  <a:pt x="1880" y="996"/>
                </a:cubicBezTo>
                <a:cubicBezTo>
                  <a:pt x="1870" y="968"/>
                  <a:pt x="1827" y="961"/>
                  <a:pt x="1791" y="967"/>
                </a:cubicBezTo>
                <a:close/>
                <a:moveTo>
                  <a:pt x="511" y="1027"/>
                </a:moveTo>
                <a:cubicBezTo>
                  <a:pt x="521" y="1041"/>
                  <a:pt x="530" y="1059"/>
                  <a:pt x="540" y="1068"/>
                </a:cubicBezTo>
                <a:cubicBezTo>
                  <a:pt x="548" y="1075"/>
                  <a:pt x="566" y="1085"/>
                  <a:pt x="581" y="1094"/>
                </a:cubicBezTo>
                <a:cubicBezTo>
                  <a:pt x="613" y="1114"/>
                  <a:pt x="631" y="1123"/>
                  <a:pt x="675" y="1131"/>
                </a:cubicBezTo>
                <a:cubicBezTo>
                  <a:pt x="728" y="1140"/>
                  <a:pt x="764" y="1136"/>
                  <a:pt x="800" y="1111"/>
                </a:cubicBezTo>
                <a:cubicBezTo>
                  <a:pt x="754" y="1113"/>
                  <a:pt x="678" y="1112"/>
                  <a:pt x="639" y="1094"/>
                </a:cubicBezTo>
                <a:cubicBezTo>
                  <a:pt x="625" y="1089"/>
                  <a:pt x="611" y="1076"/>
                  <a:pt x="598" y="1068"/>
                </a:cubicBezTo>
                <a:cubicBezTo>
                  <a:pt x="582" y="1059"/>
                  <a:pt x="566" y="1051"/>
                  <a:pt x="554" y="1041"/>
                </a:cubicBezTo>
                <a:cubicBezTo>
                  <a:pt x="530" y="1022"/>
                  <a:pt x="517" y="992"/>
                  <a:pt x="487" y="979"/>
                </a:cubicBezTo>
                <a:cubicBezTo>
                  <a:pt x="484" y="979"/>
                  <a:pt x="484" y="977"/>
                  <a:pt x="482" y="976"/>
                </a:cubicBezTo>
                <a:cubicBezTo>
                  <a:pt x="486" y="997"/>
                  <a:pt x="497" y="1008"/>
                  <a:pt x="511" y="1027"/>
                </a:cubicBezTo>
                <a:close/>
                <a:moveTo>
                  <a:pt x="1444" y="1017"/>
                </a:moveTo>
                <a:cubicBezTo>
                  <a:pt x="1441" y="1003"/>
                  <a:pt x="1415" y="999"/>
                  <a:pt x="1400" y="1005"/>
                </a:cubicBezTo>
                <a:cubicBezTo>
                  <a:pt x="1414" y="1015"/>
                  <a:pt x="1420" y="1022"/>
                  <a:pt x="1444" y="1017"/>
                </a:cubicBezTo>
                <a:close/>
                <a:moveTo>
                  <a:pt x="385" y="1097"/>
                </a:moveTo>
                <a:cubicBezTo>
                  <a:pt x="391" y="1095"/>
                  <a:pt x="398" y="1094"/>
                  <a:pt x="407" y="1094"/>
                </a:cubicBezTo>
                <a:cubicBezTo>
                  <a:pt x="413" y="1081"/>
                  <a:pt x="416" y="1065"/>
                  <a:pt x="414" y="1044"/>
                </a:cubicBezTo>
                <a:cubicBezTo>
                  <a:pt x="414" y="1042"/>
                  <a:pt x="412" y="1041"/>
                  <a:pt x="410" y="1041"/>
                </a:cubicBezTo>
                <a:cubicBezTo>
                  <a:pt x="393" y="1052"/>
                  <a:pt x="383" y="1067"/>
                  <a:pt x="385" y="1097"/>
                </a:cubicBezTo>
                <a:close/>
                <a:moveTo>
                  <a:pt x="1400" y="1058"/>
                </a:moveTo>
                <a:cubicBezTo>
                  <a:pt x="1409" y="1063"/>
                  <a:pt x="1416" y="1070"/>
                  <a:pt x="1427" y="1073"/>
                </a:cubicBezTo>
                <a:cubicBezTo>
                  <a:pt x="1439" y="1067"/>
                  <a:pt x="1456" y="1067"/>
                  <a:pt x="1466" y="1058"/>
                </a:cubicBezTo>
                <a:cubicBezTo>
                  <a:pt x="1446" y="1055"/>
                  <a:pt x="1419" y="1049"/>
                  <a:pt x="1400" y="1058"/>
                </a:cubicBezTo>
                <a:close/>
                <a:moveTo>
                  <a:pt x="434" y="1123"/>
                </a:moveTo>
                <a:cubicBezTo>
                  <a:pt x="444" y="1105"/>
                  <a:pt x="463" y="1091"/>
                  <a:pt x="453" y="1065"/>
                </a:cubicBezTo>
                <a:cubicBezTo>
                  <a:pt x="425" y="1065"/>
                  <a:pt x="427" y="1102"/>
                  <a:pt x="434" y="1123"/>
                </a:cubicBezTo>
                <a:close/>
                <a:moveTo>
                  <a:pt x="1982" y="1186"/>
                </a:moveTo>
                <a:cubicBezTo>
                  <a:pt x="1938" y="1156"/>
                  <a:pt x="1905" y="1115"/>
                  <a:pt x="1851" y="1094"/>
                </a:cubicBezTo>
                <a:cubicBezTo>
                  <a:pt x="1809" y="1132"/>
                  <a:pt x="1771" y="1173"/>
                  <a:pt x="1740" y="1222"/>
                </a:cubicBezTo>
                <a:cubicBezTo>
                  <a:pt x="1765" y="1272"/>
                  <a:pt x="1802" y="1310"/>
                  <a:pt x="1810" y="1377"/>
                </a:cubicBezTo>
                <a:cubicBezTo>
                  <a:pt x="1832" y="1393"/>
                  <a:pt x="1854" y="1405"/>
                  <a:pt x="1883" y="1415"/>
                </a:cubicBezTo>
                <a:cubicBezTo>
                  <a:pt x="1892" y="1419"/>
                  <a:pt x="1902" y="1424"/>
                  <a:pt x="1912" y="1427"/>
                </a:cubicBezTo>
                <a:cubicBezTo>
                  <a:pt x="1932" y="1435"/>
                  <a:pt x="1956" y="1439"/>
                  <a:pt x="1974" y="1449"/>
                </a:cubicBezTo>
                <a:cubicBezTo>
                  <a:pt x="2008" y="1466"/>
                  <a:pt x="2033" y="1498"/>
                  <a:pt x="2056" y="1524"/>
                </a:cubicBezTo>
                <a:cubicBezTo>
                  <a:pt x="2061" y="1529"/>
                  <a:pt x="2066" y="1535"/>
                  <a:pt x="2071" y="1540"/>
                </a:cubicBezTo>
                <a:cubicBezTo>
                  <a:pt x="2075" y="1545"/>
                  <a:pt x="2080" y="1558"/>
                  <a:pt x="2083" y="1550"/>
                </a:cubicBezTo>
                <a:cubicBezTo>
                  <a:pt x="2095" y="1516"/>
                  <a:pt x="2091" y="1461"/>
                  <a:pt x="2073" y="1437"/>
                </a:cubicBezTo>
                <a:cubicBezTo>
                  <a:pt x="2032" y="1421"/>
                  <a:pt x="1990" y="1411"/>
                  <a:pt x="1957" y="1386"/>
                </a:cubicBezTo>
                <a:cubicBezTo>
                  <a:pt x="1926" y="1363"/>
                  <a:pt x="1893" y="1334"/>
                  <a:pt x="1873" y="1302"/>
                </a:cubicBezTo>
                <a:cubicBezTo>
                  <a:pt x="1861" y="1282"/>
                  <a:pt x="1849" y="1261"/>
                  <a:pt x="1837" y="1239"/>
                </a:cubicBezTo>
                <a:cubicBezTo>
                  <a:pt x="1824" y="1217"/>
                  <a:pt x="1812" y="1193"/>
                  <a:pt x="1808" y="1167"/>
                </a:cubicBezTo>
                <a:cubicBezTo>
                  <a:pt x="1840" y="1183"/>
                  <a:pt x="1876" y="1195"/>
                  <a:pt x="1912" y="1208"/>
                </a:cubicBezTo>
                <a:cubicBezTo>
                  <a:pt x="1947" y="1221"/>
                  <a:pt x="1978" y="1241"/>
                  <a:pt x="2010" y="1249"/>
                </a:cubicBezTo>
                <a:cubicBezTo>
                  <a:pt x="2000" y="1229"/>
                  <a:pt x="1990" y="1208"/>
                  <a:pt x="1982" y="1186"/>
                </a:cubicBezTo>
                <a:close/>
                <a:moveTo>
                  <a:pt x="911" y="1114"/>
                </a:moveTo>
                <a:cubicBezTo>
                  <a:pt x="925" y="1173"/>
                  <a:pt x="966" y="1221"/>
                  <a:pt x="1007" y="1251"/>
                </a:cubicBezTo>
                <a:cubicBezTo>
                  <a:pt x="1013" y="1255"/>
                  <a:pt x="1022" y="1267"/>
                  <a:pt x="1024" y="1258"/>
                </a:cubicBezTo>
                <a:cubicBezTo>
                  <a:pt x="1015" y="1208"/>
                  <a:pt x="1011" y="1153"/>
                  <a:pt x="1005" y="1099"/>
                </a:cubicBezTo>
                <a:cubicBezTo>
                  <a:pt x="969" y="1099"/>
                  <a:pt x="945" y="1111"/>
                  <a:pt x="911" y="1114"/>
                </a:cubicBezTo>
                <a:close/>
                <a:moveTo>
                  <a:pt x="475" y="1169"/>
                </a:moveTo>
                <a:cubicBezTo>
                  <a:pt x="490" y="1156"/>
                  <a:pt x="507" y="1134"/>
                  <a:pt x="496" y="1109"/>
                </a:cubicBezTo>
                <a:cubicBezTo>
                  <a:pt x="465" y="1107"/>
                  <a:pt x="467" y="1145"/>
                  <a:pt x="475" y="1169"/>
                </a:cubicBezTo>
                <a:close/>
                <a:moveTo>
                  <a:pt x="1439" y="1116"/>
                </a:moveTo>
                <a:cubicBezTo>
                  <a:pt x="1455" y="1126"/>
                  <a:pt x="1475" y="1123"/>
                  <a:pt x="1487" y="1111"/>
                </a:cubicBezTo>
                <a:cubicBezTo>
                  <a:pt x="1473" y="1108"/>
                  <a:pt x="1447" y="1105"/>
                  <a:pt x="1439" y="1116"/>
                </a:cubicBezTo>
                <a:close/>
                <a:moveTo>
                  <a:pt x="523" y="1188"/>
                </a:moveTo>
                <a:cubicBezTo>
                  <a:pt x="535" y="1172"/>
                  <a:pt x="556" y="1165"/>
                  <a:pt x="552" y="1133"/>
                </a:cubicBezTo>
                <a:cubicBezTo>
                  <a:pt x="528" y="1136"/>
                  <a:pt x="513" y="1160"/>
                  <a:pt x="523" y="1188"/>
                </a:cubicBezTo>
                <a:close/>
                <a:moveTo>
                  <a:pt x="1478" y="1152"/>
                </a:moveTo>
                <a:cubicBezTo>
                  <a:pt x="1495" y="1158"/>
                  <a:pt x="1522" y="1160"/>
                  <a:pt x="1531" y="1145"/>
                </a:cubicBezTo>
                <a:cubicBezTo>
                  <a:pt x="1511" y="1145"/>
                  <a:pt x="1489" y="1144"/>
                  <a:pt x="1478" y="1152"/>
                </a:cubicBezTo>
                <a:close/>
                <a:moveTo>
                  <a:pt x="1523" y="1186"/>
                </a:moveTo>
                <a:cubicBezTo>
                  <a:pt x="1532" y="1189"/>
                  <a:pt x="1537" y="1197"/>
                  <a:pt x="1548" y="1198"/>
                </a:cubicBezTo>
                <a:cubicBezTo>
                  <a:pt x="1560" y="1192"/>
                  <a:pt x="1572" y="1187"/>
                  <a:pt x="1581" y="1179"/>
                </a:cubicBezTo>
                <a:cubicBezTo>
                  <a:pt x="1562" y="1173"/>
                  <a:pt x="1540" y="1180"/>
                  <a:pt x="1523" y="1186"/>
                </a:cubicBezTo>
                <a:close/>
                <a:moveTo>
                  <a:pt x="771" y="1188"/>
                </a:moveTo>
                <a:cubicBezTo>
                  <a:pt x="771" y="1196"/>
                  <a:pt x="771" y="1203"/>
                  <a:pt x="771" y="1210"/>
                </a:cubicBezTo>
                <a:cubicBezTo>
                  <a:pt x="783" y="1216"/>
                  <a:pt x="800" y="1212"/>
                  <a:pt x="810" y="1208"/>
                </a:cubicBezTo>
                <a:cubicBezTo>
                  <a:pt x="810" y="1201"/>
                  <a:pt x="810" y="1195"/>
                  <a:pt x="810" y="1188"/>
                </a:cubicBezTo>
                <a:cubicBezTo>
                  <a:pt x="800" y="1180"/>
                  <a:pt x="782" y="1185"/>
                  <a:pt x="771" y="1188"/>
                </a:cubicBezTo>
                <a:close/>
                <a:moveTo>
                  <a:pt x="388" y="1217"/>
                </a:moveTo>
                <a:cubicBezTo>
                  <a:pt x="386" y="1199"/>
                  <a:pt x="361" y="1185"/>
                  <a:pt x="357" y="1210"/>
                </a:cubicBezTo>
                <a:cubicBezTo>
                  <a:pt x="354" y="1226"/>
                  <a:pt x="366" y="1233"/>
                  <a:pt x="369" y="1254"/>
                </a:cubicBezTo>
                <a:cubicBezTo>
                  <a:pt x="376" y="1248"/>
                  <a:pt x="389" y="1228"/>
                  <a:pt x="388" y="1217"/>
                </a:cubicBezTo>
                <a:close/>
                <a:moveTo>
                  <a:pt x="631" y="1263"/>
                </a:moveTo>
                <a:cubicBezTo>
                  <a:pt x="648" y="1238"/>
                  <a:pt x="670" y="1218"/>
                  <a:pt x="711" y="1217"/>
                </a:cubicBezTo>
                <a:cubicBezTo>
                  <a:pt x="683" y="1188"/>
                  <a:pt x="614" y="1217"/>
                  <a:pt x="631" y="1263"/>
                </a:cubicBezTo>
                <a:close/>
                <a:moveTo>
                  <a:pt x="851" y="1215"/>
                </a:moveTo>
                <a:cubicBezTo>
                  <a:pt x="850" y="1218"/>
                  <a:pt x="847" y="1218"/>
                  <a:pt x="844" y="1217"/>
                </a:cubicBezTo>
                <a:cubicBezTo>
                  <a:pt x="838" y="1247"/>
                  <a:pt x="826" y="1262"/>
                  <a:pt x="786" y="1256"/>
                </a:cubicBezTo>
                <a:cubicBezTo>
                  <a:pt x="806" y="1297"/>
                  <a:pt x="878" y="1271"/>
                  <a:pt x="858" y="1217"/>
                </a:cubicBezTo>
                <a:cubicBezTo>
                  <a:pt x="855" y="1217"/>
                  <a:pt x="853" y="1216"/>
                  <a:pt x="851" y="1215"/>
                </a:cubicBezTo>
                <a:close/>
                <a:moveTo>
                  <a:pt x="417" y="1251"/>
                </a:moveTo>
                <a:cubicBezTo>
                  <a:pt x="422" y="1258"/>
                  <a:pt x="422" y="1270"/>
                  <a:pt x="431" y="1273"/>
                </a:cubicBezTo>
                <a:cubicBezTo>
                  <a:pt x="433" y="1256"/>
                  <a:pt x="447" y="1240"/>
                  <a:pt x="436" y="1225"/>
                </a:cubicBezTo>
                <a:cubicBezTo>
                  <a:pt x="421" y="1225"/>
                  <a:pt x="423" y="1242"/>
                  <a:pt x="417" y="1251"/>
                </a:cubicBezTo>
                <a:close/>
                <a:moveTo>
                  <a:pt x="475" y="1285"/>
                </a:moveTo>
                <a:cubicBezTo>
                  <a:pt x="489" y="1275"/>
                  <a:pt x="491" y="1254"/>
                  <a:pt x="484" y="1234"/>
                </a:cubicBezTo>
                <a:cubicBezTo>
                  <a:pt x="457" y="1237"/>
                  <a:pt x="467" y="1268"/>
                  <a:pt x="475" y="1285"/>
                </a:cubicBezTo>
                <a:close/>
                <a:moveTo>
                  <a:pt x="2184" y="1237"/>
                </a:moveTo>
                <a:cubicBezTo>
                  <a:pt x="2169" y="1280"/>
                  <a:pt x="2152" y="1320"/>
                  <a:pt x="2148" y="1374"/>
                </a:cubicBezTo>
                <a:cubicBezTo>
                  <a:pt x="2158" y="1370"/>
                  <a:pt x="2173" y="1351"/>
                  <a:pt x="2182" y="1331"/>
                </a:cubicBezTo>
                <a:cubicBezTo>
                  <a:pt x="2190" y="1311"/>
                  <a:pt x="2201" y="1283"/>
                  <a:pt x="2201" y="1266"/>
                </a:cubicBezTo>
                <a:cubicBezTo>
                  <a:pt x="2201" y="1257"/>
                  <a:pt x="2201" y="1240"/>
                  <a:pt x="2189" y="1237"/>
                </a:cubicBezTo>
                <a:cubicBezTo>
                  <a:pt x="2187" y="1237"/>
                  <a:pt x="2186" y="1237"/>
                  <a:pt x="2184" y="1237"/>
                </a:cubicBezTo>
                <a:close/>
                <a:moveTo>
                  <a:pt x="680" y="1261"/>
                </a:moveTo>
                <a:cubicBezTo>
                  <a:pt x="681" y="1274"/>
                  <a:pt x="692" y="1282"/>
                  <a:pt x="704" y="1282"/>
                </a:cubicBezTo>
                <a:cubicBezTo>
                  <a:pt x="712" y="1282"/>
                  <a:pt x="716" y="1270"/>
                  <a:pt x="723" y="1275"/>
                </a:cubicBezTo>
                <a:cubicBezTo>
                  <a:pt x="721" y="1265"/>
                  <a:pt x="722" y="1266"/>
                  <a:pt x="721" y="1254"/>
                </a:cubicBezTo>
                <a:cubicBezTo>
                  <a:pt x="701" y="1251"/>
                  <a:pt x="691" y="1251"/>
                  <a:pt x="680" y="1261"/>
                </a:cubicBezTo>
                <a:close/>
                <a:moveTo>
                  <a:pt x="1972" y="1314"/>
                </a:moveTo>
                <a:cubicBezTo>
                  <a:pt x="1996" y="1332"/>
                  <a:pt x="2018" y="1361"/>
                  <a:pt x="2049" y="1362"/>
                </a:cubicBezTo>
                <a:cubicBezTo>
                  <a:pt x="2034" y="1352"/>
                  <a:pt x="2028" y="1334"/>
                  <a:pt x="2015" y="1321"/>
                </a:cubicBezTo>
                <a:cubicBezTo>
                  <a:pt x="2001" y="1306"/>
                  <a:pt x="1980" y="1293"/>
                  <a:pt x="1962" y="1282"/>
                </a:cubicBezTo>
                <a:cubicBezTo>
                  <a:pt x="1943" y="1271"/>
                  <a:pt x="1923" y="1259"/>
                  <a:pt x="1902" y="1256"/>
                </a:cubicBezTo>
                <a:cubicBezTo>
                  <a:pt x="1922" y="1277"/>
                  <a:pt x="1948" y="1296"/>
                  <a:pt x="1972" y="1314"/>
                </a:cubicBezTo>
                <a:close/>
                <a:moveTo>
                  <a:pt x="535" y="1307"/>
                </a:moveTo>
                <a:cubicBezTo>
                  <a:pt x="550" y="1290"/>
                  <a:pt x="569" y="1277"/>
                  <a:pt x="593" y="1270"/>
                </a:cubicBezTo>
                <a:cubicBezTo>
                  <a:pt x="562" y="1260"/>
                  <a:pt x="533" y="1285"/>
                  <a:pt x="535" y="1307"/>
                </a:cubicBezTo>
                <a:close/>
                <a:moveTo>
                  <a:pt x="750" y="1287"/>
                </a:moveTo>
                <a:cubicBezTo>
                  <a:pt x="735" y="1297"/>
                  <a:pt x="741" y="1318"/>
                  <a:pt x="723" y="1323"/>
                </a:cubicBezTo>
                <a:cubicBezTo>
                  <a:pt x="708" y="1328"/>
                  <a:pt x="695" y="1317"/>
                  <a:pt x="677" y="1314"/>
                </a:cubicBezTo>
                <a:cubicBezTo>
                  <a:pt x="682" y="1329"/>
                  <a:pt x="705" y="1347"/>
                  <a:pt x="730" y="1350"/>
                </a:cubicBezTo>
                <a:cubicBezTo>
                  <a:pt x="741" y="1345"/>
                  <a:pt x="751" y="1338"/>
                  <a:pt x="764" y="1336"/>
                </a:cubicBezTo>
                <a:cubicBezTo>
                  <a:pt x="771" y="1316"/>
                  <a:pt x="769" y="1293"/>
                  <a:pt x="750" y="1287"/>
                </a:cubicBezTo>
                <a:close/>
                <a:moveTo>
                  <a:pt x="241" y="1307"/>
                </a:moveTo>
                <a:cubicBezTo>
                  <a:pt x="215" y="1325"/>
                  <a:pt x="183" y="1350"/>
                  <a:pt x="171" y="1374"/>
                </a:cubicBezTo>
                <a:cubicBezTo>
                  <a:pt x="171" y="1373"/>
                  <a:pt x="171" y="1371"/>
                  <a:pt x="173" y="1372"/>
                </a:cubicBezTo>
                <a:cubicBezTo>
                  <a:pt x="200" y="1364"/>
                  <a:pt x="225" y="1352"/>
                  <a:pt x="250" y="1343"/>
                </a:cubicBezTo>
                <a:cubicBezTo>
                  <a:pt x="277" y="1333"/>
                  <a:pt x="304" y="1328"/>
                  <a:pt x="330" y="1316"/>
                </a:cubicBezTo>
                <a:cubicBezTo>
                  <a:pt x="309" y="1304"/>
                  <a:pt x="274" y="1307"/>
                  <a:pt x="241" y="1307"/>
                </a:cubicBezTo>
                <a:close/>
                <a:moveTo>
                  <a:pt x="578" y="1316"/>
                </a:moveTo>
                <a:cubicBezTo>
                  <a:pt x="584" y="1323"/>
                  <a:pt x="592" y="1327"/>
                  <a:pt x="593" y="1338"/>
                </a:cubicBezTo>
                <a:cubicBezTo>
                  <a:pt x="606" y="1339"/>
                  <a:pt x="613" y="1334"/>
                  <a:pt x="624" y="1333"/>
                </a:cubicBezTo>
                <a:cubicBezTo>
                  <a:pt x="622" y="1324"/>
                  <a:pt x="620" y="1313"/>
                  <a:pt x="615" y="1307"/>
                </a:cubicBezTo>
                <a:cubicBezTo>
                  <a:pt x="598" y="1305"/>
                  <a:pt x="585" y="1307"/>
                  <a:pt x="578" y="1316"/>
                </a:cubicBezTo>
                <a:close/>
                <a:moveTo>
                  <a:pt x="388" y="1323"/>
                </a:moveTo>
                <a:cubicBezTo>
                  <a:pt x="381" y="1332"/>
                  <a:pt x="375" y="1342"/>
                  <a:pt x="371" y="1355"/>
                </a:cubicBezTo>
                <a:cubicBezTo>
                  <a:pt x="393" y="1352"/>
                  <a:pt x="426" y="1341"/>
                  <a:pt x="441" y="1323"/>
                </a:cubicBezTo>
                <a:cubicBezTo>
                  <a:pt x="426" y="1318"/>
                  <a:pt x="403" y="1322"/>
                  <a:pt x="388" y="1323"/>
                </a:cubicBezTo>
                <a:close/>
                <a:moveTo>
                  <a:pt x="1576" y="1389"/>
                </a:moveTo>
                <a:cubicBezTo>
                  <a:pt x="1603" y="1405"/>
                  <a:pt x="1644" y="1391"/>
                  <a:pt x="1642" y="1357"/>
                </a:cubicBezTo>
                <a:cubicBezTo>
                  <a:pt x="1616" y="1363"/>
                  <a:pt x="1598" y="1378"/>
                  <a:pt x="1576" y="1389"/>
                </a:cubicBezTo>
                <a:close/>
                <a:moveTo>
                  <a:pt x="1022" y="1425"/>
                </a:moveTo>
                <a:cubicBezTo>
                  <a:pt x="1001" y="1373"/>
                  <a:pt x="933" y="1346"/>
                  <a:pt x="865" y="1369"/>
                </a:cubicBezTo>
                <a:cubicBezTo>
                  <a:pt x="875" y="1379"/>
                  <a:pt x="894" y="1383"/>
                  <a:pt x="906" y="1386"/>
                </a:cubicBezTo>
                <a:cubicBezTo>
                  <a:pt x="922" y="1390"/>
                  <a:pt x="941" y="1389"/>
                  <a:pt x="954" y="1396"/>
                </a:cubicBezTo>
                <a:cubicBezTo>
                  <a:pt x="968" y="1403"/>
                  <a:pt x="978" y="1420"/>
                  <a:pt x="988" y="1432"/>
                </a:cubicBezTo>
                <a:cubicBezTo>
                  <a:pt x="999" y="1445"/>
                  <a:pt x="1010" y="1459"/>
                  <a:pt x="1020" y="1471"/>
                </a:cubicBezTo>
                <a:cubicBezTo>
                  <a:pt x="1018" y="1453"/>
                  <a:pt x="1022" y="1441"/>
                  <a:pt x="1022" y="1425"/>
                </a:cubicBezTo>
                <a:close/>
                <a:moveTo>
                  <a:pt x="566" y="1367"/>
                </a:moveTo>
                <a:cubicBezTo>
                  <a:pt x="572" y="1396"/>
                  <a:pt x="593" y="1409"/>
                  <a:pt x="631" y="1405"/>
                </a:cubicBezTo>
                <a:cubicBezTo>
                  <a:pt x="642" y="1397"/>
                  <a:pt x="652" y="1387"/>
                  <a:pt x="660" y="1377"/>
                </a:cubicBezTo>
                <a:cubicBezTo>
                  <a:pt x="655" y="1374"/>
                  <a:pt x="658" y="1364"/>
                  <a:pt x="653" y="1362"/>
                </a:cubicBezTo>
                <a:cubicBezTo>
                  <a:pt x="628" y="1388"/>
                  <a:pt x="589" y="1392"/>
                  <a:pt x="566" y="1367"/>
                </a:cubicBezTo>
                <a:close/>
                <a:moveTo>
                  <a:pt x="168" y="1410"/>
                </a:moveTo>
                <a:cubicBezTo>
                  <a:pt x="213" y="1418"/>
                  <a:pt x="262" y="1399"/>
                  <a:pt x="289" y="1374"/>
                </a:cubicBezTo>
                <a:cubicBezTo>
                  <a:pt x="289" y="1371"/>
                  <a:pt x="288" y="1368"/>
                  <a:pt x="284" y="1369"/>
                </a:cubicBezTo>
                <a:cubicBezTo>
                  <a:pt x="254" y="1391"/>
                  <a:pt x="208" y="1397"/>
                  <a:pt x="168" y="1410"/>
                </a:cubicBezTo>
                <a:close/>
                <a:moveTo>
                  <a:pt x="1666" y="1374"/>
                </a:moveTo>
                <a:cubicBezTo>
                  <a:pt x="1652" y="1394"/>
                  <a:pt x="1638" y="1414"/>
                  <a:pt x="1625" y="1434"/>
                </a:cubicBezTo>
                <a:cubicBezTo>
                  <a:pt x="1653" y="1425"/>
                  <a:pt x="1684" y="1420"/>
                  <a:pt x="1675" y="1374"/>
                </a:cubicBezTo>
                <a:cubicBezTo>
                  <a:pt x="1672" y="1374"/>
                  <a:pt x="1669" y="1374"/>
                  <a:pt x="1666" y="1374"/>
                </a:cubicBezTo>
                <a:close/>
                <a:moveTo>
                  <a:pt x="429" y="1437"/>
                </a:moveTo>
                <a:cubicBezTo>
                  <a:pt x="442" y="1440"/>
                  <a:pt x="453" y="1447"/>
                  <a:pt x="472" y="1444"/>
                </a:cubicBezTo>
                <a:cubicBezTo>
                  <a:pt x="482" y="1430"/>
                  <a:pt x="499" y="1415"/>
                  <a:pt x="489" y="1389"/>
                </a:cubicBezTo>
                <a:cubicBezTo>
                  <a:pt x="487" y="1389"/>
                  <a:pt x="484" y="1389"/>
                  <a:pt x="482" y="1389"/>
                </a:cubicBezTo>
                <a:cubicBezTo>
                  <a:pt x="476" y="1417"/>
                  <a:pt x="458" y="1432"/>
                  <a:pt x="429" y="1437"/>
                </a:cubicBezTo>
                <a:close/>
                <a:moveTo>
                  <a:pt x="1292" y="1456"/>
                </a:moveTo>
                <a:cubicBezTo>
                  <a:pt x="1286" y="1475"/>
                  <a:pt x="1288" y="1517"/>
                  <a:pt x="1306" y="1536"/>
                </a:cubicBezTo>
                <a:cubicBezTo>
                  <a:pt x="1318" y="1495"/>
                  <a:pt x="1323" y="1458"/>
                  <a:pt x="1347" y="1432"/>
                </a:cubicBezTo>
                <a:cubicBezTo>
                  <a:pt x="1361" y="1417"/>
                  <a:pt x="1381" y="1412"/>
                  <a:pt x="1393" y="1396"/>
                </a:cubicBezTo>
                <a:cubicBezTo>
                  <a:pt x="1351" y="1402"/>
                  <a:pt x="1302" y="1421"/>
                  <a:pt x="1292" y="1456"/>
                </a:cubicBezTo>
                <a:close/>
                <a:moveTo>
                  <a:pt x="202" y="1449"/>
                </a:moveTo>
                <a:cubicBezTo>
                  <a:pt x="231" y="1451"/>
                  <a:pt x="266" y="1443"/>
                  <a:pt x="289" y="1432"/>
                </a:cubicBezTo>
                <a:cubicBezTo>
                  <a:pt x="294" y="1422"/>
                  <a:pt x="298" y="1412"/>
                  <a:pt x="301" y="1401"/>
                </a:cubicBezTo>
                <a:cubicBezTo>
                  <a:pt x="301" y="1399"/>
                  <a:pt x="299" y="1398"/>
                  <a:pt x="296" y="1398"/>
                </a:cubicBezTo>
                <a:cubicBezTo>
                  <a:pt x="272" y="1422"/>
                  <a:pt x="244" y="1442"/>
                  <a:pt x="202" y="1449"/>
                </a:cubicBezTo>
                <a:close/>
                <a:moveTo>
                  <a:pt x="1666" y="1461"/>
                </a:moveTo>
                <a:cubicBezTo>
                  <a:pt x="1690" y="1451"/>
                  <a:pt x="1728" y="1436"/>
                  <a:pt x="1711" y="1401"/>
                </a:cubicBezTo>
                <a:cubicBezTo>
                  <a:pt x="1686" y="1410"/>
                  <a:pt x="1680" y="1440"/>
                  <a:pt x="1666" y="1461"/>
                </a:cubicBezTo>
                <a:close/>
                <a:moveTo>
                  <a:pt x="1097" y="1434"/>
                </a:moveTo>
                <a:cubicBezTo>
                  <a:pt x="1076" y="1477"/>
                  <a:pt x="1050" y="1539"/>
                  <a:pt x="1070" y="1593"/>
                </a:cubicBezTo>
                <a:cubicBezTo>
                  <a:pt x="1082" y="1598"/>
                  <a:pt x="1087" y="1622"/>
                  <a:pt x="1099" y="1618"/>
                </a:cubicBezTo>
                <a:cubicBezTo>
                  <a:pt x="1085" y="1541"/>
                  <a:pt x="1101" y="1461"/>
                  <a:pt x="1135" y="1417"/>
                </a:cubicBezTo>
                <a:cubicBezTo>
                  <a:pt x="1135" y="1416"/>
                  <a:pt x="1135" y="1415"/>
                  <a:pt x="1133" y="1415"/>
                </a:cubicBezTo>
                <a:cubicBezTo>
                  <a:pt x="1121" y="1422"/>
                  <a:pt x="1108" y="1427"/>
                  <a:pt x="1097" y="1434"/>
                </a:cubicBezTo>
                <a:close/>
                <a:moveTo>
                  <a:pt x="993" y="1608"/>
                </a:moveTo>
                <a:cubicBezTo>
                  <a:pt x="1000" y="1593"/>
                  <a:pt x="1007" y="1554"/>
                  <a:pt x="1005" y="1538"/>
                </a:cubicBezTo>
                <a:cubicBezTo>
                  <a:pt x="1002" y="1514"/>
                  <a:pt x="979" y="1487"/>
                  <a:pt x="974" y="1468"/>
                </a:cubicBezTo>
                <a:cubicBezTo>
                  <a:pt x="948" y="1460"/>
                  <a:pt x="920" y="1425"/>
                  <a:pt x="880" y="1420"/>
                </a:cubicBezTo>
                <a:cubicBezTo>
                  <a:pt x="856" y="1417"/>
                  <a:pt x="824" y="1416"/>
                  <a:pt x="800" y="1425"/>
                </a:cubicBezTo>
                <a:cubicBezTo>
                  <a:pt x="783" y="1431"/>
                  <a:pt x="755" y="1446"/>
                  <a:pt x="757" y="1468"/>
                </a:cubicBezTo>
                <a:cubicBezTo>
                  <a:pt x="770" y="1461"/>
                  <a:pt x="785" y="1452"/>
                  <a:pt x="800" y="1446"/>
                </a:cubicBezTo>
                <a:cubicBezTo>
                  <a:pt x="833" y="1434"/>
                  <a:pt x="862" y="1434"/>
                  <a:pt x="889" y="1446"/>
                </a:cubicBezTo>
                <a:cubicBezTo>
                  <a:pt x="908" y="1455"/>
                  <a:pt x="925" y="1473"/>
                  <a:pt x="942" y="1480"/>
                </a:cubicBezTo>
                <a:cubicBezTo>
                  <a:pt x="946" y="1501"/>
                  <a:pt x="969" y="1518"/>
                  <a:pt x="974" y="1543"/>
                </a:cubicBezTo>
                <a:cubicBezTo>
                  <a:pt x="981" y="1581"/>
                  <a:pt x="964" y="1613"/>
                  <a:pt x="962" y="1642"/>
                </a:cubicBezTo>
                <a:cubicBezTo>
                  <a:pt x="971" y="1631"/>
                  <a:pt x="986" y="1624"/>
                  <a:pt x="993" y="1608"/>
                </a:cubicBezTo>
                <a:close/>
                <a:moveTo>
                  <a:pt x="1246" y="1492"/>
                </a:moveTo>
                <a:cubicBezTo>
                  <a:pt x="1245" y="1474"/>
                  <a:pt x="1256" y="1456"/>
                  <a:pt x="1251" y="1432"/>
                </a:cubicBezTo>
                <a:cubicBezTo>
                  <a:pt x="1238" y="1426"/>
                  <a:pt x="1230" y="1444"/>
                  <a:pt x="1222" y="1451"/>
                </a:cubicBezTo>
                <a:cubicBezTo>
                  <a:pt x="1221" y="1507"/>
                  <a:pt x="1232" y="1556"/>
                  <a:pt x="1282" y="1567"/>
                </a:cubicBezTo>
                <a:cubicBezTo>
                  <a:pt x="1274" y="1540"/>
                  <a:pt x="1249" y="1521"/>
                  <a:pt x="1246" y="1492"/>
                </a:cubicBezTo>
                <a:close/>
                <a:moveTo>
                  <a:pt x="328" y="1439"/>
                </a:moveTo>
                <a:cubicBezTo>
                  <a:pt x="291" y="1470"/>
                  <a:pt x="240" y="1485"/>
                  <a:pt x="176" y="1487"/>
                </a:cubicBezTo>
                <a:cubicBezTo>
                  <a:pt x="197" y="1499"/>
                  <a:pt x="222" y="1507"/>
                  <a:pt x="255" y="1507"/>
                </a:cubicBezTo>
                <a:cubicBezTo>
                  <a:pt x="286" y="1489"/>
                  <a:pt x="319" y="1474"/>
                  <a:pt x="332" y="1439"/>
                </a:cubicBezTo>
                <a:cubicBezTo>
                  <a:pt x="331" y="1439"/>
                  <a:pt x="329" y="1439"/>
                  <a:pt x="328" y="1439"/>
                </a:cubicBezTo>
                <a:close/>
                <a:moveTo>
                  <a:pt x="1352" y="1514"/>
                </a:moveTo>
                <a:cubicBezTo>
                  <a:pt x="1392" y="1485"/>
                  <a:pt x="1436" y="1461"/>
                  <a:pt x="1490" y="1446"/>
                </a:cubicBezTo>
                <a:cubicBezTo>
                  <a:pt x="1425" y="1425"/>
                  <a:pt x="1349" y="1452"/>
                  <a:pt x="1352" y="1514"/>
                </a:cubicBezTo>
                <a:close/>
                <a:moveTo>
                  <a:pt x="1972" y="1632"/>
                </a:moveTo>
                <a:cubicBezTo>
                  <a:pt x="1932" y="1598"/>
                  <a:pt x="1920" y="1547"/>
                  <a:pt x="1887" y="1502"/>
                </a:cubicBezTo>
                <a:cubicBezTo>
                  <a:pt x="1869" y="1477"/>
                  <a:pt x="1842" y="1440"/>
                  <a:pt x="1813" y="1442"/>
                </a:cubicBezTo>
                <a:cubicBezTo>
                  <a:pt x="1787" y="1497"/>
                  <a:pt x="1756" y="1547"/>
                  <a:pt x="1699" y="1572"/>
                </a:cubicBezTo>
                <a:cubicBezTo>
                  <a:pt x="1701" y="1621"/>
                  <a:pt x="1730" y="1648"/>
                  <a:pt x="1724" y="1697"/>
                </a:cubicBezTo>
                <a:cubicBezTo>
                  <a:pt x="1722" y="1706"/>
                  <a:pt x="1715" y="1716"/>
                  <a:pt x="1711" y="1726"/>
                </a:cubicBezTo>
                <a:cubicBezTo>
                  <a:pt x="1708" y="1736"/>
                  <a:pt x="1705" y="1748"/>
                  <a:pt x="1702" y="1757"/>
                </a:cubicBezTo>
                <a:cubicBezTo>
                  <a:pt x="1696" y="1779"/>
                  <a:pt x="1683" y="1805"/>
                  <a:pt x="1687" y="1825"/>
                </a:cubicBezTo>
                <a:cubicBezTo>
                  <a:pt x="1689" y="1832"/>
                  <a:pt x="1698" y="1838"/>
                  <a:pt x="1704" y="1847"/>
                </a:cubicBezTo>
                <a:cubicBezTo>
                  <a:pt x="1722" y="1872"/>
                  <a:pt x="1738" y="1893"/>
                  <a:pt x="1750" y="1921"/>
                </a:cubicBezTo>
                <a:cubicBezTo>
                  <a:pt x="1742" y="1934"/>
                  <a:pt x="1737" y="1950"/>
                  <a:pt x="1731" y="1965"/>
                </a:cubicBezTo>
                <a:cubicBezTo>
                  <a:pt x="1740" y="1965"/>
                  <a:pt x="1737" y="1971"/>
                  <a:pt x="1748" y="1974"/>
                </a:cubicBezTo>
                <a:cubicBezTo>
                  <a:pt x="1746" y="1959"/>
                  <a:pt x="1766" y="1957"/>
                  <a:pt x="1774" y="1950"/>
                </a:cubicBezTo>
                <a:cubicBezTo>
                  <a:pt x="1793" y="1936"/>
                  <a:pt x="1807" y="1913"/>
                  <a:pt x="1825" y="1895"/>
                </a:cubicBezTo>
                <a:cubicBezTo>
                  <a:pt x="1843" y="1876"/>
                  <a:pt x="1868" y="1866"/>
                  <a:pt x="1880" y="1844"/>
                </a:cubicBezTo>
                <a:cubicBezTo>
                  <a:pt x="1856" y="1814"/>
                  <a:pt x="1814" y="1796"/>
                  <a:pt x="1796" y="1757"/>
                </a:cubicBezTo>
                <a:cubicBezTo>
                  <a:pt x="1789" y="1742"/>
                  <a:pt x="1787" y="1723"/>
                  <a:pt x="1781" y="1704"/>
                </a:cubicBezTo>
                <a:cubicBezTo>
                  <a:pt x="1769" y="1658"/>
                  <a:pt x="1761" y="1616"/>
                  <a:pt x="1767" y="1565"/>
                </a:cubicBezTo>
                <a:cubicBezTo>
                  <a:pt x="1813" y="1595"/>
                  <a:pt x="1862" y="1622"/>
                  <a:pt x="1902" y="1659"/>
                </a:cubicBezTo>
                <a:cubicBezTo>
                  <a:pt x="1909" y="1680"/>
                  <a:pt x="1921" y="1700"/>
                  <a:pt x="1926" y="1721"/>
                </a:cubicBezTo>
                <a:cubicBezTo>
                  <a:pt x="1930" y="1738"/>
                  <a:pt x="1935" y="1757"/>
                  <a:pt x="1936" y="1774"/>
                </a:cubicBezTo>
                <a:cubicBezTo>
                  <a:pt x="1936" y="1785"/>
                  <a:pt x="1929" y="1799"/>
                  <a:pt x="1931" y="1810"/>
                </a:cubicBezTo>
                <a:cubicBezTo>
                  <a:pt x="1932" y="1817"/>
                  <a:pt x="1939" y="1827"/>
                  <a:pt x="1943" y="1837"/>
                </a:cubicBezTo>
                <a:cubicBezTo>
                  <a:pt x="1954" y="1866"/>
                  <a:pt x="1963" y="1888"/>
                  <a:pt x="1957" y="1914"/>
                </a:cubicBezTo>
                <a:cubicBezTo>
                  <a:pt x="1943" y="1921"/>
                  <a:pt x="1917" y="1917"/>
                  <a:pt x="1902" y="1924"/>
                </a:cubicBezTo>
                <a:cubicBezTo>
                  <a:pt x="1932" y="1937"/>
                  <a:pt x="1995" y="1953"/>
                  <a:pt x="2032" y="1936"/>
                </a:cubicBezTo>
                <a:cubicBezTo>
                  <a:pt x="2018" y="1934"/>
                  <a:pt x="2006" y="1921"/>
                  <a:pt x="1994" y="1931"/>
                </a:cubicBezTo>
                <a:cubicBezTo>
                  <a:pt x="1987" y="1914"/>
                  <a:pt x="1979" y="1897"/>
                  <a:pt x="1965" y="1888"/>
                </a:cubicBezTo>
                <a:cubicBezTo>
                  <a:pt x="1968" y="1886"/>
                  <a:pt x="1971" y="1874"/>
                  <a:pt x="1972" y="1868"/>
                </a:cubicBezTo>
                <a:cubicBezTo>
                  <a:pt x="1973" y="1852"/>
                  <a:pt x="1963" y="1845"/>
                  <a:pt x="1960" y="1827"/>
                </a:cubicBezTo>
                <a:cubicBezTo>
                  <a:pt x="1958" y="1818"/>
                  <a:pt x="1961" y="1809"/>
                  <a:pt x="1957" y="1798"/>
                </a:cubicBezTo>
                <a:cubicBezTo>
                  <a:pt x="1996" y="1765"/>
                  <a:pt x="2030" y="1728"/>
                  <a:pt x="2044" y="1671"/>
                </a:cubicBezTo>
                <a:cubicBezTo>
                  <a:pt x="2016" y="1654"/>
                  <a:pt x="1994" y="1651"/>
                  <a:pt x="1972" y="1632"/>
                </a:cubicBezTo>
                <a:close/>
                <a:moveTo>
                  <a:pt x="651" y="1478"/>
                </a:moveTo>
                <a:cubicBezTo>
                  <a:pt x="644" y="1504"/>
                  <a:pt x="626" y="1538"/>
                  <a:pt x="631" y="1572"/>
                </a:cubicBezTo>
                <a:cubicBezTo>
                  <a:pt x="634" y="1584"/>
                  <a:pt x="643" y="1598"/>
                  <a:pt x="648" y="1608"/>
                </a:cubicBezTo>
                <a:cubicBezTo>
                  <a:pt x="654" y="1619"/>
                  <a:pt x="657" y="1637"/>
                  <a:pt x="670" y="1634"/>
                </a:cubicBezTo>
                <a:cubicBezTo>
                  <a:pt x="675" y="1600"/>
                  <a:pt x="650" y="1544"/>
                  <a:pt x="672" y="1507"/>
                </a:cubicBezTo>
                <a:cubicBezTo>
                  <a:pt x="676" y="1511"/>
                  <a:pt x="682" y="1508"/>
                  <a:pt x="684" y="1504"/>
                </a:cubicBezTo>
                <a:cubicBezTo>
                  <a:pt x="683" y="1500"/>
                  <a:pt x="673" y="1504"/>
                  <a:pt x="672" y="1499"/>
                </a:cubicBezTo>
                <a:cubicBezTo>
                  <a:pt x="679" y="1487"/>
                  <a:pt x="683" y="1471"/>
                  <a:pt x="689" y="1458"/>
                </a:cubicBezTo>
                <a:cubicBezTo>
                  <a:pt x="672" y="1461"/>
                  <a:pt x="662" y="1470"/>
                  <a:pt x="651" y="1478"/>
                </a:cubicBezTo>
                <a:close/>
                <a:moveTo>
                  <a:pt x="2145" y="1473"/>
                </a:moveTo>
                <a:cubicBezTo>
                  <a:pt x="2148" y="1504"/>
                  <a:pt x="2137" y="1539"/>
                  <a:pt x="2148" y="1557"/>
                </a:cubicBezTo>
                <a:cubicBezTo>
                  <a:pt x="2160" y="1529"/>
                  <a:pt x="2173" y="1502"/>
                  <a:pt x="2179" y="1468"/>
                </a:cubicBezTo>
                <a:cubicBezTo>
                  <a:pt x="2166" y="1467"/>
                  <a:pt x="2155" y="1469"/>
                  <a:pt x="2145" y="1473"/>
                </a:cubicBezTo>
                <a:close/>
                <a:moveTo>
                  <a:pt x="2153" y="1608"/>
                </a:moveTo>
                <a:cubicBezTo>
                  <a:pt x="2223" y="1591"/>
                  <a:pt x="2272" y="1552"/>
                  <a:pt x="2290" y="1483"/>
                </a:cubicBezTo>
                <a:cubicBezTo>
                  <a:pt x="2290" y="1481"/>
                  <a:pt x="2288" y="1480"/>
                  <a:pt x="2285" y="1480"/>
                </a:cubicBezTo>
                <a:cubicBezTo>
                  <a:pt x="2246" y="1528"/>
                  <a:pt x="2198" y="1567"/>
                  <a:pt x="2153" y="1608"/>
                </a:cubicBezTo>
                <a:close/>
                <a:moveTo>
                  <a:pt x="769" y="1567"/>
                </a:moveTo>
                <a:cubicBezTo>
                  <a:pt x="742" y="1586"/>
                  <a:pt x="755" y="1632"/>
                  <a:pt x="771" y="1656"/>
                </a:cubicBezTo>
                <a:cubicBezTo>
                  <a:pt x="793" y="1661"/>
                  <a:pt x="818" y="1679"/>
                  <a:pt x="839" y="1680"/>
                </a:cubicBezTo>
                <a:cubicBezTo>
                  <a:pt x="857" y="1682"/>
                  <a:pt x="875" y="1670"/>
                  <a:pt x="897" y="1671"/>
                </a:cubicBezTo>
                <a:cubicBezTo>
                  <a:pt x="912" y="1659"/>
                  <a:pt x="924" y="1644"/>
                  <a:pt x="942" y="1634"/>
                </a:cubicBezTo>
                <a:cubicBezTo>
                  <a:pt x="949" y="1589"/>
                  <a:pt x="946" y="1562"/>
                  <a:pt x="928" y="1533"/>
                </a:cubicBezTo>
                <a:cubicBezTo>
                  <a:pt x="907" y="1501"/>
                  <a:pt x="884" y="1481"/>
                  <a:pt x="836" y="1487"/>
                </a:cubicBezTo>
                <a:cubicBezTo>
                  <a:pt x="835" y="1488"/>
                  <a:pt x="833" y="1488"/>
                  <a:pt x="834" y="1490"/>
                </a:cubicBezTo>
                <a:cubicBezTo>
                  <a:pt x="861" y="1500"/>
                  <a:pt x="884" y="1514"/>
                  <a:pt x="906" y="1528"/>
                </a:cubicBezTo>
                <a:cubicBezTo>
                  <a:pt x="934" y="1574"/>
                  <a:pt x="916" y="1633"/>
                  <a:pt x="875" y="1644"/>
                </a:cubicBezTo>
                <a:cubicBezTo>
                  <a:pt x="859" y="1649"/>
                  <a:pt x="839" y="1643"/>
                  <a:pt x="817" y="1647"/>
                </a:cubicBezTo>
                <a:cubicBezTo>
                  <a:pt x="807" y="1636"/>
                  <a:pt x="794" y="1631"/>
                  <a:pt x="791" y="1615"/>
                </a:cubicBezTo>
                <a:cubicBezTo>
                  <a:pt x="785" y="1589"/>
                  <a:pt x="803" y="1570"/>
                  <a:pt x="812" y="1553"/>
                </a:cubicBezTo>
                <a:cubicBezTo>
                  <a:pt x="799" y="1557"/>
                  <a:pt x="780" y="1559"/>
                  <a:pt x="769" y="1567"/>
                </a:cubicBezTo>
                <a:close/>
                <a:moveTo>
                  <a:pt x="2049" y="1627"/>
                </a:moveTo>
                <a:cubicBezTo>
                  <a:pt x="2048" y="1610"/>
                  <a:pt x="2043" y="1596"/>
                  <a:pt x="2042" y="1579"/>
                </a:cubicBezTo>
                <a:cubicBezTo>
                  <a:pt x="2011" y="1554"/>
                  <a:pt x="1986" y="1524"/>
                  <a:pt x="1950" y="1504"/>
                </a:cubicBezTo>
                <a:cubicBezTo>
                  <a:pt x="1967" y="1561"/>
                  <a:pt x="2000" y="1602"/>
                  <a:pt x="2049" y="1627"/>
                </a:cubicBezTo>
                <a:close/>
                <a:moveTo>
                  <a:pt x="1473" y="1507"/>
                </a:moveTo>
                <a:cubicBezTo>
                  <a:pt x="1452" y="1506"/>
                  <a:pt x="1430" y="1508"/>
                  <a:pt x="1415" y="1519"/>
                </a:cubicBezTo>
                <a:cubicBezTo>
                  <a:pt x="1499" y="1517"/>
                  <a:pt x="1536" y="1563"/>
                  <a:pt x="1584" y="1598"/>
                </a:cubicBezTo>
                <a:cubicBezTo>
                  <a:pt x="1577" y="1536"/>
                  <a:pt x="1539" y="1509"/>
                  <a:pt x="1473" y="1507"/>
                </a:cubicBezTo>
                <a:close/>
                <a:moveTo>
                  <a:pt x="1217" y="1606"/>
                </a:moveTo>
                <a:cubicBezTo>
                  <a:pt x="1242" y="1612"/>
                  <a:pt x="1278" y="1632"/>
                  <a:pt x="1302" y="1610"/>
                </a:cubicBezTo>
                <a:cubicBezTo>
                  <a:pt x="1238" y="1607"/>
                  <a:pt x="1217" y="1560"/>
                  <a:pt x="1176" y="1533"/>
                </a:cubicBezTo>
                <a:cubicBezTo>
                  <a:pt x="1174" y="1574"/>
                  <a:pt x="1203" y="1582"/>
                  <a:pt x="1217" y="1606"/>
                </a:cubicBezTo>
                <a:close/>
                <a:moveTo>
                  <a:pt x="455" y="1610"/>
                </a:moveTo>
                <a:cubicBezTo>
                  <a:pt x="483" y="1627"/>
                  <a:pt x="492" y="1661"/>
                  <a:pt x="535" y="1656"/>
                </a:cubicBezTo>
                <a:cubicBezTo>
                  <a:pt x="513" y="1622"/>
                  <a:pt x="490" y="1589"/>
                  <a:pt x="458" y="1565"/>
                </a:cubicBezTo>
                <a:cubicBezTo>
                  <a:pt x="455" y="1565"/>
                  <a:pt x="453" y="1565"/>
                  <a:pt x="451" y="1565"/>
                </a:cubicBezTo>
                <a:cubicBezTo>
                  <a:pt x="449" y="1583"/>
                  <a:pt x="456" y="1593"/>
                  <a:pt x="455" y="1610"/>
                </a:cubicBezTo>
                <a:close/>
                <a:moveTo>
                  <a:pt x="1514" y="1656"/>
                </a:moveTo>
                <a:cubicBezTo>
                  <a:pt x="1521" y="1678"/>
                  <a:pt x="1519" y="1703"/>
                  <a:pt x="1528" y="1729"/>
                </a:cubicBezTo>
                <a:cubicBezTo>
                  <a:pt x="1562" y="1665"/>
                  <a:pt x="1534" y="1568"/>
                  <a:pt x="1451" y="1572"/>
                </a:cubicBezTo>
                <a:cubicBezTo>
                  <a:pt x="1473" y="1599"/>
                  <a:pt x="1502" y="1618"/>
                  <a:pt x="1514" y="1656"/>
                </a:cubicBezTo>
                <a:close/>
                <a:moveTo>
                  <a:pt x="1439" y="1767"/>
                </a:moveTo>
                <a:cubicBezTo>
                  <a:pt x="1453" y="1753"/>
                  <a:pt x="1480" y="1729"/>
                  <a:pt x="1485" y="1702"/>
                </a:cubicBezTo>
                <a:cubicBezTo>
                  <a:pt x="1490" y="1674"/>
                  <a:pt x="1478" y="1655"/>
                  <a:pt x="1468" y="1632"/>
                </a:cubicBezTo>
                <a:cubicBezTo>
                  <a:pt x="1453" y="1631"/>
                  <a:pt x="1448" y="1619"/>
                  <a:pt x="1432" y="1618"/>
                </a:cubicBezTo>
                <a:cubicBezTo>
                  <a:pt x="1443" y="1660"/>
                  <a:pt x="1455" y="1720"/>
                  <a:pt x="1439" y="1767"/>
                </a:cubicBezTo>
                <a:close/>
                <a:moveTo>
                  <a:pt x="1331" y="1647"/>
                </a:moveTo>
                <a:cubicBezTo>
                  <a:pt x="1301" y="1649"/>
                  <a:pt x="1275" y="1668"/>
                  <a:pt x="1246" y="1668"/>
                </a:cubicBezTo>
                <a:cubicBezTo>
                  <a:pt x="1216" y="1668"/>
                  <a:pt x="1194" y="1646"/>
                  <a:pt x="1164" y="1651"/>
                </a:cubicBezTo>
                <a:cubicBezTo>
                  <a:pt x="1196" y="1699"/>
                  <a:pt x="1310" y="1702"/>
                  <a:pt x="1338" y="1649"/>
                </a:cubicBezTo>
                <a:cubicBezTo>
                  <a:pt x="1334" y="1649"/>
                  <a:pt x="1333" y="1648"/>
                  <a:pt x="1331" y="1647"/>
                </a:cubicBezTo>
                <a:close/>
                <a:moveTo>
                  <a:pt x="1024" y="1654"/>
                </a:moveTo>
                <a:cubicBezTo>
                  <a:pt x="999" y="1689"/>
                  <a:pt x="978" y="1730"/>
                  <a:pt x="964" y="1777"/>
                </a:cubicBezTo>
                <a:cubicBezTo>
                  <a:pt x="987" y="1770"/>
                  <a:pt x="1005" y="1739"/>
                  <a:pt x="1024" y="1721"/>
                </a:cubicBezTo>
                <a:cubicBezTo>
                  <a:pt x="1026" y="1698"/>
                  <a:pt x="1032" y="1679"/>
                  <a:pt x="1032" y="1654"/>
                </a:cubicBezTo>
                <a:cubicBezTo>
                  <a:pt x="1029" y="1654"/>
                  <a:pt x="1027" y="1654"/>
                  <a:pt x="1024" y="1654"/>
                </a:cubicBezTo>
                <a:close/>
                <a:moveTo>
                  <a:pt x="1902" y="1798"/>
                </a:moveTo>
                <a:cubicBezTo>
                  <a:pt x="1904" y="1773"/>
                  <a:pt x="1894" y="1762"/>
                  <a:pt x="1895" y="1738"/>
                </a:cubicBezTo>
                <a:cubicBezTo>
                  <a:pt x="1871" y="1711"/>
                  <a:pt x="1856" y="1676"/>
                  <a:pt x="1822" y="1659"/>
                </a:cubicBezTo>
                <a:cubicBezTo>
                  <a:pt x="1841" y="1713"/>
                  <a:pt x="1854" y="1773"/>
                  <a:pt x="1902" y="1798"/>
                </a:cubicBezTo>
                <a:close/>
                <a:moveTo>
                  <a:pt x="1376" y="1704"/>
                </a:moveTo>
                <a:cubicBezTo>
                  <a:pt x="1382" y="1691"/>
                  <a:pt x="1384" y="1682"/>
                  <a:pt x="1386" y="1668"/>
                </a:cubicBezTo>
                <a:cubicBezTo>
                  <a:pt x="1383" y="1668"/>
                  <a:pt x="1381" y="1667"/>
                  <a:pt x="1379" y="1666"/>
                </a:cubicBezTo>
                <a:cubicBezTo>
                  <a:pt x="1350" y="1684"/>
                  <a:pt x="1332" y="1720"/>
                  <a:pt x="1294" y="1731"/>
                </a:cubicBezTo>
                <a:cubicBezTo>
                  <a:pt x="1281" y="1735"/>
                  <a:pt x="1266" y="1734"/>
                  <a:pt x="1251" y="1736"/>
                </a:cubicBezTo>
                <a:cubicBezTo>
                  <a:pt x="1244" y="1737"/>
                  <a:pt x="1230" y="1734"/>
                  <a:pt x="1224" y="1743"/>
                </a:cubicBezTo>
                <a:cubicBezTo>
                  <a:pt x="1294" y="1756"/>
                  <a:pt x="1354" y="1754"/>
                  <a:pt x="1376" y="1704"/>
                </a:cubicBezTo>
                <a:close/>
                <a:moveTo>
                  <a:pt x="1381" y="1729"/>
                </a:moveTo>
                <a:cubicBezTo>
                  <a:pt x="1372" y="1745"/>
                  <a:pt x="1361" y="1757"/>
                  <a:pt x="1355" y="1772"/>
                </a:cubicBezTo>
                <a:cubicBezTo>
                  <a:pt x="1385" y="1761"/>
                  <a:pt x="1411" y="1746"/>
                  <a:pt x="1425" y="1719"/>
                </a:cubicBezTo>
                <a:cubicBezTo>
                  <a:pt x="1423" y="1705"/>
                  <a:pt x="1430" y="1682"/>
                  <a:pt x="1417" y="1678"/>
                </a:cubicBezTo>
                <a:cubicBezTo>
                  <a:pt x="1396" y="1684"/>
                  <a:pt x="1392" y="1709"/>
                  <a:pt x="1381" y="1729"/>
                </a:cubicBezTo>
                <a:close/>
                <a:moveTo>
                  <a:pt x="352" y="1784"/>
                </a:moveTo>
                <a:cubicBezTo>
                  <a:pt x="342" y="1788"/>
                  <a:pt x="330" y="1789"/>
                  <a:pt x="325" y="1798"/>
                </a:cubicBezTo>
                <a:cubicBezTo>
                  <a:pt x="367" y="1807"/>
                  <a:pt x="405" y="1777"/>
                  <a:pt x="402" y="1726"/>
                </a:cubicBezTo>
                <a:cubicBezTo>
                  <a:pt x="394" y="1716"/>
                  <a:pt x="385" y="1706"/>
                  <a:pt x="373" y="1700"/>
                </a:cubicBezTo>
                <a:cubicBezTo>
                  <a:pt x="386" y="1733"/>
                  <a:pt x="368" y="1765"/>
                  <a:pt x="352" y="1784"/>
                </a:cubicBezTo>
                <a:close/>
                <a:moveTo>
                  <a:pt x="492" y="1823"/>
                </a:moveTo>
                <a:cubicBezTo>
                  <a:pt x="532" y="1886"/>
                  <a:pt x="580" y="1950"/>
                  <a:pt x="634" y="1996"/>
                </a:cubicBezTo>
                <a:cubicBezTo>
                  <a:pt x="642" y="2004"/>
                  <a:pt x="652" y="2012"/>
                  <a:pt x="663" y="2015"/>
                </a:cubicBezTo>
                <a:cubicBezTo>
                  <a:pt x="659" y="1984"/>
                  <a:pt x="667" y="1959"/>
                  <a:pt x="665" y="1931"/>
                </a:cubicBezTo>
                <a:cubicBezTo>
                  <a:pt x="664" y="1910"/>
                  <a:pt x="650" y="1892"/>
                  <a:pt x="651" y="1873"/>
                </a:cubicBezTo>
                <a:cubicBezTo>
                  <a:pt x="651" y="1861"/>
                  <a:pt x="659" y="1844"/>
                  <a:pt x="663" y="1832"/>
                </a:cubicBezTo>
                <a:cubicBezTo>
                  <a:pt x="667" y="1818"/>
                  <a:pt x="674" y="1805"/>
                  <a:pt x="675" y="1789"/>
                </a:cubicBezTo>
                <a:cubicBezTo>
                  <a:pt x="662" y="1776"/>
                  <a:pt x="650" y="1762"/>
                  <a:pt x="634" y="1748"/>
                </a:cubicBezTo>
                <a:cubicBezTo>
                  <a:pt x="622" y="1737"/>
                  <a:pt x="598" y="1713"/>
                  <a:pt x="583" y="1714"/>
                </a:cubicBezTo>
                <a:cubicBezTo>
                  <a:pt x="577" y="1714"/>
                  <a:pt x="562" y="1725"/>
                  <a:pt x="554" y="1733"/>
                </a:cubicBezTo>
                <a:cubicBezTo>
                  <a:pt x="528" y="1760"/>
                  <a:pt x="506" y="1789"/>
                  <a:pt x="484" y="1813"/>
                </a:cubicBezTo>
                <a:cubicBezTo>
                  <a:pt x="493" y="1815"/>
                  <a:pt x="483" y="1830"/>
                  <a:pt x="492" y="1823"/>
                </a:cubicBezTo>
                <a:close/>
                <a:moveTo>
                  <a:pt x="2126" y="1762"/>
                </a:moveTo>
                <a:cubicBezTo>
                  <a:pt x="2117" y="1767"/>
                  <a:pt x="2105" y="1769"/>
                  <a:pt x="2100" y="1779"/>
                </a:cubicBezTo>
                <a:cubicBezTo>
                  <a:pt x="2165" y="1782"/>
                  <a:pt x="2202" y="1756"/>
                  <a:pt x="2230" y="1721"/>
                </a:cubicBezTo>
                <a:cubicBezTo>
                  <a:pt x="2232" y="1721"/>
                  <a:pt x="2232" y="1718"/>
                  <a:pt x="2227" y="1719"/>
                </a:cubicBezTo>
                <a:cubicBezTo>
                  <a:pt x="2189" y="1728"/>
                  <a:pt x="2154" y="1747"/>
                  <a:pt x="2126" y="1762"/>
                </a:cubicBezTo>
                <a:close/>
                <a:moveTo>
                  <a:pt x="967" y="1830"/>
                </a:moveTo>
                <a:cubicBezTo>
                  <a:pt x="946" y="1864"/>
                  <a:pt x="926" y="1901"/>
                  <a:pt x="913" y="1943"/>
                </a:cubicBezTo>
                <a:cubicBezTo>
                  <a:pt x="942" y="1957"/>
                  <a:pt x="982" y="1947"/>
                  <a:pt x="1012" y="1950"/>
                </a:cubicBezTo>
                <a:cubicBezTo>
                  <a:pt x="1022" y="1951"/>
                  <a:pt x="1036" y="1957"/>
                  <a:pt x="1046" y="1960"/>
                </a:cubicBezTo>
                <a:cubicBezTo>
                  <a:pt x="1092" y="1973"/>
                  <a:pt x="1116" y="1999"/>
                  <a:pt x="1150" y="2018"/>
                </a:cubicBezTo>
                <a:cubicBezTo>
                  <a:pt x="1153" y="1987"/>
                  <a:pt x="1154" y="1954"/>
                  <a:pt x="1157" y="1924"/>
                </a:cubicBezTo>
                <a:cubicBezTo>
                  <a:pt x="1145" y="1902"/>
                  <a:pt x="1135" y="1880"/>
                  <a:pt x="1126" y="1856"/>
                </a:cubicBezTo>
                <a:cubicBezTo>
                  <a:pt x="1069" y="1851"/>
                  <a:pt x="1021" y="1837"/>
                  <a:pt x="967" y="1830"/>
                </a:cubicBezTo>
                <a:close/>
                <a:moveTo>
                  <a:pt x="750" y="1943"/>
                </a:moveTo>
                <a:cubicBezTo>
                  <a:pt x="783" y="1951"/>
                  <a:pt x="796" y="1917"/>
                  <a:pt x="812" y="1900"/>
                </a:cubicBezTo>
                <a:cubicBezTo>
                  <a:pt x="806" y="1868"/>
                  <a:pt x="790" y="1833"/>
                  <a:pt x="759" y="1835"/>
                </a:cubicBezTo>
                <a:cubicBezTo>
                  <a:pt x="796" y="1858"/>
                  <a:pt x="788" y="1928"/>
                  <a:pt x="750" y="1943"/>
                </a:cubicBezTo>
                <a:close/>
                <a:moveTo>
                  <a:pt x="1169" y="1859"/>
                </a:moveTo>
                <a:cubicBezTo>
                  <a:pt x="1193" y="1876"/>
                  <a:pt x="1229" y="1881"/>
                  <a:pt x="1263" y="1888"/>
                </a:cubicBezTo>
                <a:cubicBezTo>
                  <a:pt x="1268" y="1882"/>
                  <a:pt x="1275" y="1874"/>
                  <a:pt x="1282" y="1866"/>
                </a:cubicBezTo>
                <a:cubicBezTo>
                  <a:pt x="1287" y="1860"/>
                  <a:pt x="1301" y="1850"/>
                  <a:pt x="1294" y="1847"/>
                </a:cubicBezTo>
                <a:cubicBezTo>
                  <a:pt x="1264" y="1864"/>
                  <a:pt x="1208" y="1856"/>
                  <a:pt x="1169" y="1859"/>
                </a:cubicBezTo>
                <a:close/>
                <a:moveTo>
                  <a:pt x="1615" y="1912"/>
                </a:moveTo>
                <a:cubicBezTo>
                  <a:pt x="1633" y="1898"/>
                  <a:pt x="1618" y="1863"/>
                  <a:pt x="1605" y="1851"/>
                </a:cubicBezTo>
                <a:cubicBezTo>
                  <a:pt x="1604" y="1876"/>
                  <a:pt x="1608" y="1895"/>
                  <a:pt x="1615" y="1912"/>
                </a:cubicBezTo>
                <a:close/>
                <a:moveTo>
                  <a:pt x="1576" y="1931"/>
                </a:moveTo>
                <a:cubicBezTo>
                  <a:pt x="1598" y="1918"/>
                  <a:pt x="1587" y="1881"/>
                  <a:pt x="1572" y="1866"/>
                </a:cubicBezTo>
                <a:cubicBezTo>
                  <a:pt x="1570" y="1866"/>
                  <a:pt x="1568" y="1866"/>
                  <a:pt x="1567" y="1866"/>
                </a:cubicBezTo>
                <a:cubicBezTo>
                  <a:pt x="1560" y="1889"/>
                  <a:pt x="1575" y="1909"/>
                  <a:pt x="1576" y="1931"/>
                </a:cubicBezTo>
                <a:close/>
                <a:moveTo>
                  <a:pt x="1533" y="1945"/>
                </a:moveTo>
                <a:cubicBezTo>
                  <a:pt x="1543" y="1940"/>
                  <a:pt x="1545" y="1927"/>
                  <a:pt x="1550" y="1917"/>
                </a:cubicBezTo>
                <a:cubicBezTo>
                  <a:pt x="1542" y="1905"/>
                  <a:pt x="1541" y="1887"/>
                  <a:pt x="1528" y="1880"/>
                </a:cubicBezTo>
                <a:cubicBezTo>
                  <a:pt x="1514" y="1899"/>
                  <a:pt x="1525" y="1928"/>
                  <a:pt x="1533" y="1945"/>
                </a:cubicBezTo>
                <a:close/>
                <a:moveTo>
                  <a:pt x="1458" y="1972"/>
                </a:moveTo>
                <a:cubicBezTo>
                  <a:pt x="1438" y="1936"/>
                  <a:pt x="1430" y="1907"/>
                  <a:pt x="1388" y="1900"/>
                </a:cubicBezTo>
                <a:cubicBezTo>
                  <a:pt x="1389" y="1903"/>
                  <a:pt x="1387" y="1905"/>
                  <a:pt x="1386" y="1907"/>
                </a:cubicBezTo>
                <a:cubicBezTo>
                  <a:pt x="1382" y="1932"/>
                  <a:pt x="1380" y="1957"/>
                  <a:pt x="1376" y="1982"/>
                </a:cubicBezTo>
                <a:cubicBezTo>
                  <a:pt x="1373" y="2006"/>
                  <a:pt x="1373" y="2034"/>
                  <a:pt x="1367" y="2056"/>
                </a:cubicBezTo>
                <a:cubicBezTo>
                  <a:pt x="1359" y="2086"/>
                  <a:pt x="1335" y="2116"/>
                  <a:pt x="1328" y="2143"/>
                </a:cubicBezTo>
                <a:cubicBezTo>
                  <a:pt x="1339" y="2181"/>
                  <a:pt x="1350" y="2219"/>
                  <a:pt x="1369" y="2249"/>
                </a:cubicBezTo>
                <a:cubicBezTo>
                  <a:pt x="1410" y="2191"/>
                  <a:pt x="1460" y="2141"/>
                  <a:pt x="1507" y="2088"/>
                </a:cubicBezTo>
                <a:cubicBezTo>
                  <a:pt x="1496" y="2042"/>
                  <a:pt x="1477" y="2006"/>
                  <a:pt x="1458" y="1972"/>
                </a:cubicBezTo>
                <a:close/>
                <a:moveTo>
                  <a:pt x="530" y="1958"/>
                </a:moveTo>
                <a:cubicBezTo>
                  <a:pt x="519" y="1958"/>
                  <a:pt x="505" y="1971"/>
                  <a:pt x="494" y="1979"/>
                </a:cubicBezTo>
                <a:cubicBezTo>
                  <a:pt x="482" y="1989"/>
                  <a:pt x="467" y="1998"/>
                  <a:pt x="463" y="2008"/>
                </a:cubicBezTo>
                <a:cubicBezTo>
                  <a:pt x="472" y="2038"/>
                  <a:pt x="501" y="2047"/>
                  <a:pt x="525" y="2061"/>
                </a:cubicBezTo>
                <a:cubicBezTo>
                  <a:pt x="523" y="2047"/>
                  <a:pt x="516" y="2024"/>
                  <a:pt x="516" y="2015"/>
                </a:cubicBezTo>
                <a:cubicBezTo>
                  <a:pt x="528" y="2013"/>
                  <a:pt x="549" y="2020"/>
                  <a:pt x="566" y="2020"/>
                </a:cubicBezTo>
                <a:cubicBezTo>
                  <a:pt x="558" y="1992"/>
                  <a:pt x="558" y="1957"/>
                  <a:pt x="530" y="1958"/>
                </a:cubicBezTo>
                <a:close/>
                <a:moveTo>
                  <a:pt x="988" y="2025"/>
                </a:moveTo>
                <a:cubicBezTo>
                  <a:pt x="1028" y="2043"/>
                  <a:pt x="1077" y="2072"/>
                  <a:pt x="1130" y="2066"/>
                </a:cubicBezTo>
                <a:cubicBezTo>
                  <a:pt x="1113" y="2051"/>
                  <a:pt x="1097" y="2034"/>
                  <a:pt x="1082" y="2015"/>
                </a:cubicBezTo>
                <a:cubicBezTo>
                  <a:pt x="1040" y="1997"/>
                  <a:pt x="986" y="1976"/>
                  <a:pt x="923" y="1986"/>
                </a:cubicBezTo>
                <a:cubicBezTo>
                  <a:pt x="941" y="2005"/>
                  <a:pt x="962" y="2013"/>
                  <a:pt x="988" y="2025"/>
                </a:cubicBezTo>
                <a:close/>
                <a:moveTo>
                  <a:pt x="1244" y="1991"/>
                </a:moveTo>
                <a:cubicBezTo>
                  <a:pt x="1243" y="1989"/>
                  <a:pt x="1242" y="1988"/>
                  <a:pt x="1239" y="1989"/>
                </a:cubicBezTo>
                <a:cubicBezTo>
                  <a:pt x="1219" y="1998"/>
                  <a:pt x="1210" y="2017"/>
                  <a:pt x="1212" y="2049"/>
                </a:cubicBezTo>
                <a:cubicBezTo>
                  <a:pt x="1233" y="2040"/>
                  <a:pt x="1244" y="2022"/>
                  <a:pt x="1244" y="1991"/>
                </a:cubicBezTo>
                <a:close/>
                <a:moveTo>
                  <a:pt x="1261" y="2054"/>
                </a:moveTo>
                <a:cubicBezTo>
                  <a:pt x="1273" y="2039"/>
                  <a:pt x="1284" y="2024"/>
                  <a:pt x="1282" y="1996"/>
                </a:cubicBezTo>
                <a:cubicBezTo>
                  <a:pt x="1261" y="1999"/>
                  <a:pt x="1247" y="2032"/>
                  <a:pt x="1261" y="2054"/>
                </a:cubicBezTo>
                <a:close/>
                <a:moveTo>
                  <a:pt x="1304" y="2056"/>
                </a:moveTo>
                <a:cubicBezTo>
                  <a:pt x="1315" y="2042"/>
                  <a:pt x="1334" y="2020"/>
                  <a:pt x="1321" y="1996"/>
                </a:cubicBezTo>
                <a:cubicBezTo>
                  <a:pt x="1298" y="2000"/>
                  <a:pt x="1287" y="2041"/>
                  <a:pt x="1304" y="2056"/>
                </a:cubicBezTo>
                <a:close/>
                <a:moveTo>
                  <a:pt x="894" y="2025"/>
                </a:moveTo>
                <a:cubicBezTo>
                  <a:pt x="872" y="2072"/>
                  <a:pt x="862" y="2131"/>
                  <a:pt x="856" y="2194"/>
                </a:cubicBezTo>
                <a:cubicBezTo>
                  <a:pt x="884" y="2180"/>
                  <a:pt x="908" y="2158"/>
                  <a:pt x="935" y="2141"/>
                </a:cubicBezTo>
                <a:cubicBezTo>
                  <a:pt x="963" y="2123"/>
                  <a:pt x="994" y="2111"/>
                  <a:pt x="1020" y="2090"/>
                </a:cubicBezTo>
                <a:cubicBezTo>
                  <a:pt x="981" y="2065"/>
                  <a:pt x="952" y="2031"/>
                  <a:pt x="894" y="2025"/>
                </a:cubicBezTo>
                <a:close/>
                <a:moveTo>
                  <a:pt x="942" y="2182"/>
                </a:moveTo>
                <a:cubicBezTo>
                  <a:pt x="971" y="2183"/>
                  <a:pt x="987" y="2172"/>
                  <a:pt x="1005" y="2165"/>
                </a:cubicBezTo>
                <a:cubicBezTo>
                  <a:pt x="1029" y="2155"/>
                  <a:pt x="1051" y="2148"/>
                  <a:pt x="1073" y="2141"/>
                </a:cubicBezTo>
                <a:cubicBezTo>
                  <a:pt x="1083" y="2137"/>
                  <a:pt x="1099" y="2137"/>
                  <a:pt x="1104" y="2124"/>
                </a:cubicBezTo>
                <a:cubicBezTo>
                  <a:pt x="1034" y="2117"/>
                  <a:pt x="982" y="2149"/>
                  <a:pt x="942" y="2182"/>
                </a:cubicBezTo>
                <a:close/>
                <a:moveTo>
                  <a:pt x="682" y="2187"/>
                </a:moveTo>
                <a:cubicBezTo>
                  <a:pt x="680" y="2190"/>
                  <a:pt x="680" y="2196"/>
                  <a:pt x="675" y="2196"/>
                </a:cubicBezTo>
                <a:cubicBezTo>
                  <a:pt x="675" y="2216"/>
                  <a:pt x="675" y="2236"/>
                  <a:pt x="675" y="2256"/>
                </a:cubicBezTo>
                <a:cubicBezTo>
                  <a:pt x="691" y="2247"/>
                  <a:pt x="703" y="2233"/>
                  <a:pt x="716" y="2220"/>
                </a:cubicBezTo>
                <a:cubicBezTo>
                  <a:pt x="720" y="2235"/>
                  <a:pt x="718" y="2257"/>
                  <a:pt x="725" y="2269"/>
                </a:cubicBezTo>
                <a:cubicBezTo>
                  <a:pt x="739" y="2246"/>
                  <a:pt x="757" y="2228"/>
                  <a:pt x="766" y="2201"/>
                </a:cubicBezTo>
                <a:cubicBezTo>
                  <a:pt x="738" y="2196"/>
                  <a:pt x="713" y="2188"/>
                  <a:pt x="682" y="2187"/>
                </a:cubicBezTo>
                <a:close/>
                <a:moveTo>
                  <a:pt x="1155" y="2194"/>
                </a:moveTo>
                <a:cubicBezTo>
                  <a:pt x="1142" y="2212"/>
                  <a:pt x="1127" y="2240"/>
                  <a:pt x="1126" y="2261"/>
                </a:cubicBezTo>
                <a:cubicBezTo>
                  <a:pt x="1140" y="2253"/>
                  <a:pt x="1160" y="2238"/>
                  <a:pt x="1171" y="2235"/>
                </a:cubicBezTo>
                <a:cubicBezTo>
                  <a:pt x="1175" y="2247"/>
                  <a:pt x="1171" y="2272"/>
                  <a:pt x="1179" y="2285"/>
                </a:cubicBezTo>
                <a:cubicBezTo>
                  <a:pt x="1195" y="2256"/>
                  <a:pt x="1217" y="2232"/>
                  <a:pt x="1234" y="2203"/>
                </a:cubicBezTo>
                <a:cubicBezTo>
                  <a:pt x="1209" y="2198"/>
                  <a:pt x="1185" y="2193"/>
                  <a:pt x="1155" y="2194"/>
                </a:cubicBezTo>
                <a:close/>
                <a:moveTo>
                  <a:pt x="1581" y="2240"/>
                </a:moveTo>
                <a:cubicBezTo>
                  <a:pt x="1567" y="2253"/>
                  <a:pt x="1561" y="2276"/>
                  <a:pt x="1552" y="2295"/>
                </a:cubicBezTo>
                <a:cubicBezTo>
                  <a:pt x="1570" y="2293"/>
                  <a:pt x="1583" y="2286"/>
                  <a:pt x="1601" y="2283"/>
                </a:cubicBezTo>
                <a:cubicBezTo>
                  <a:pt x="1603" y="2299"/>
                  <a:pt x="1603" y="2316"/>
                  <a:pt x="1610" y="2326"/>
                </a:cubicBezTo>
                <a:cubicBezTo>
                  <a:pt x="1631" y="2305"/>
                  <a:pt x="1643" y="2276"/>
                  <a:pt x="1654" y="2244"/>
                </a:cubicBezTo>
                <a:cubicBezTo>
                  <a:pt x="1632" y="2241"/>
                  <a:pt x="1595" y="2236"/>
                  <a:pt x="1581" y="224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1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0" y="1844824"/>
            <a:ext cx="9144000" cy="4392488"/>
          </a:xfrm>
          <a:prstGeom prst="rect">
            <a:avLst/>
          </a:prstGeom>
          <a:solidFill>
            <a:srgbClr val="FCFC6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516374" y="1125615"/>
            <a:ext cx="419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36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年工作思路</a:t>
            </a:r>
            <a:endParaRPr lang="zh-CN" altLang="en-US" sz="36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008" y="1844824"/>
            <a:ext cx="903649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b="1" dirty="0"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zh-CN" sz="2500" b="1" dirty="0">
                <a:latin typeface="微软雅黑" pitchFamily="34" charset="-122"/>
                <a:ea typeface="微软雅黑" pitchFamily="34" charset="-122"/>
              </a:rPr>
              <a:t>年质量管理党支部工作将主要从以下几个方面进行：</a:t>
            </a:r>
          </a:p>
          <a:p>
            <a:pPr>
              <a:lnSpc>
                <a:spcPts val="3500"/>
              </a:lnSpc>
            </a:pPr>
            <a:endParaRPr lang="en-US" altLang="zh-CN" sz="25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endParaRPr lang="zh-CN" altLang="zh-CN" sz="2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134570" y="1160780"/>
            <a:ext cx="360000" cy="576000"/>
          </a:xfrm>
          <a:custGeom>
            <a:avLst/>
            <a:gdLst>
              <a:gd name="connsiteX0" fmla="*/ 103192 w 1972545"/>
              <a:gd name="connsiteY0" fmla="*/ 1290249 h 2812015"/>
              <a:gd name="connsiteX1" fmla="*/ 243649 w 1972545"/>
              <a:gd name="connsiteY1" fmla="*/ 1407774 h 2812015"/>
              <a:gd name="connsiteX2" fmla="*/ 100326 w 1972545"/>
              <a:gd name="connsiteY2" fmla="*/ 1513833 h 2812015"/>
              <a:gd name="connsiteX3" fmla="*/ 0 w 1972545"/>
              <a:gd name="connsiteY3" fmla="*/ 1402041 h 2812015"/>
              <a:gd name="connsiteX4" fmla="*/ 103192 w 1972545"/>
              <a:gd name="connsiteY4" fmla="*/ 1290249 h 2812015"/>
              <a:gd name="connsiteX5" fmla="*/ 1046960 w 1972545"/>
              <a:gd name="connsiteY5" fmla="*/ 1244966 h 2812015"/>
              <a:gd name="connsiteX6" fmla="*/ 884276 w 1972545"/>
              <a:gd name="connsiteY6" fmla="*/ 1250576 h 2812015"/>
              <a:gd name="connsiteX7" fmla="*/ 699152 w 1972545"/>
              <a:gd name="connsiteY7" fmla="*/ 1402041 h 2812015"/>
              <a:gd name="connsiteX8" fmla="*/ 884276 w 1972545"/>
              <a:gd name="connsiteY8" fmla="*/ 1575945 h 2812015"/>
              <a:gd name="connsiteX9" fmla="*/ 1046960 w 1972545"/>
              <a:gd name="connsiteY9" fmla="*/ 1575945 h 2812015"/>
              <a:gd name="connsiteX10" fmla="*/ 1220865 w 1972545"/>
              <a:gd name="connsiteY10" fmla="*/ 1402041 h 2812015"/>
              <a:gd name="connsiteX11" fmla="*/ 1046960 w 1972545"/>
              <a:gd name="connsiteY11" fmla="*/ 1244966 h 2812015"/>
              <a:gd name="connsiteX12" fmla="*/ 1364402 w 1972545"/>
              <a:gd name="connsiteY12" fmla="*/ 1066523 h 2812015"/>
              <a:gd name="connsiteX13" fmla="*/ 1187207 w 1972545"/>
              <a:gd name="connsiteY13" fmla="*/ 1205697 h 2812015"/>
              <a:gd name="connsiteX14" fmla="*/ 1278719 w 1972545"/>
              <a:gd name="connsiteY14" fmla="*/ 1260605 h 2812015"/>
              <a:gd name="connsiteX15" fmla="*/ 1415272 w 1972545"/>
              <a:gd name="connsiteY15" fmla="*/ 1234130 h 2812015"/>
              <a:gd name="connsiteX16" fmla="*/ 1333062 w 1972545"/>
              <a:gd name="connsiteY16" fmla="*/ 1413261 h 2812015"/>
              <a:gd name="connsiteX17" fmla="*/ 1408693 w 1972545"/>
              <a:gd name="connsiteY17" fmla="*/ 1598970 h 2812015"/>
              <a:gd name="connsiteX18" fmla="*/ 1187207 w 1972545"/>
              <a:gd name="connsiteY18" fmla="*/ 1587165 h 2812015"/>
              <a:gd name="connsiteX19" fmla="*/ 1579894 w 1972545"/>
              <a:gd name="connsiteY19" fmla="*/ 1575945 h 2812015"/>
              <a:gd name="connsiteX20" fmla="*/ 1574284 w 1972545"/>
              <a:gd name="connsiteY20" fmla="*/ 1233747 h 2812015"/>
              <a:gd name="connsiteX21" fmla="*/ 1364402 w 1972545"/>
              <a:gd name="connsiteY21" fmla="*/ 1066523 h 2812015"/>
              <a:gd name="connsiteX22" fmla="*/ 1469974 w 1972545"/>
              <a:gd name="connsiteY22" fmla="*/ 1960 h 2812015"/>
              <a:gd name="connsiteX23" fmla="*/ 1752086 w 1972545"/>
              <a:gd name="connsiteY23" fmla="*/ 107933 h 2812015"/>
              <a:gd name="connsiteX24" fmla="*/ 1961313 w 1972545"/>
              <a:gd name="connsiteY24" fmla="*/ 526387 h 2812015"/>
              <a:gd name="connsiteX25" fmla="*/ 1852825 w 1972545"/>
              <a:gd name="connsiteY25" fmla="*/ 836353 h 2812015"/>
              <a:gd name="connsiteX26" fmla="*/ 1651347 w 1972545"/>
              <a:gd name="connsiteY26" fmla="*/ 1177316 h 2812015"/>
              <a:gd name="connsiteX27" fmla="*/ 1845076 w 1972545"/>
              <a:gd name="connsiteY27" fmla="*/ 1425288 h 2812015"/>
              <a:gd name="connsiteX28" fmla="*/ 1635848 w 1972545"/>
              <a:gd name="connsiteY28" fmla="*/ 1634516 h 2812015"/>
              <a:gd name="connsiteX29" fmla="*/ 1837326 w 1972545"/>
              <a:gd name="connsiteY29" fmla="*/ 1990977 h 2812015"/>
              <a:gd name="connsiteX30" fmla="*/ 1790831 w 1972545"/>
              <a:gd name="connsiteY30" fmla="*/ 2688400 h 2812015"/>
              <a:gd name="connsiteX31" fmla="*/ 1170899 w 1972545"/>
              <a:gd name="connsiteY31" fmla="*/ 2432678 h 2812015"/>
              <a:gd name="connsiteX32" fmla="*/ 1225143 w 1972545"/>
              <a:gd name="connsiteY32" fmla="*/ 2068468 h 2812015"/>
              <a:gd name="connsiteX33" fmla="*/ 1473116 w 1972545"/>
              <a:gd name="connsiteY33" fmla="*/ 1928983 h 2812015"/>
              <a:gd name="connsiteX34" fmla="*/ 1612601 w 1972545"/>
              <a:gd name="connsiteY34" fmla="*/ 2091716 h 2812015"/>
              <a:gd name="connsiteX35" fmla="*/ 1488614 w 1972545"/>
              <a:gd name="connsiteY35" fmla="*/ 2339688 h 2812015"/>
              <a:gd name="connsiteX36" fmla="*/ 1497295 w 1972545"/>
              <a:gd name="connsiteY36" fmla="*/ 2195834 h 2812015"/>
              <a:gd name="connsiteX37" fmla="*/ 1325882 w 1972545"/>
              <a:gd name="connsiteY37" fmla="*/ 2107214 h 2812015"/>
              <a:gd name="connsiteX38" fmla="*/ 1287137 w 1972545"/>
              <a:gd name="connsiteY38" fmla="*/ 2417180 h 2812015"/>
              <a:gd name="connsiteX39" fmla="*/ 1612601 w 1972545"/>
              <a:gd name="connsiteY39" fmla="*/ 2665153 h 2812015"/>
              <a:gd name="connsiteX40" fmla="*/ 1766768 w 1972545"/>
              <a:gd name="connsiteY40" fmla="*/ 2035839 h 2812015"/>
              <a:gd name="connsiteX41" fmla="*/ 1597103 w 1972545"/>
              <a:gd name="connsiteY41" fmla="*/ 1766251 h 2812015"/>
              <a:gd name="connsiteX42" fmla="*/ 752445 w 1972545"/>
              <a:gd name="connsiteY42" fmla="*/ 1789499 h 2812015"/>
              <a:gd name="connsiteX43" fmla="*/ 953923 w 1972545"/>
              <a:gd name="connsiteY43" fmla="*/ 2099465 h 2812015"/>
              <a:gd name="connsiteX44" fmla="*/ 860933 w 1972545"/>
              <a:gd name="connsiteY44" fmla="*/ 1967729 h 2812015"/>
              <a:gd name="connsiteX45" fmla="*/ 1101157 w 1972545"/>
              <a:gd name="connsiteY45" fmla="*/ 2021973 h 2812015"/>
              <a:gd name="connsiteX46" fmla="*/ 853184 w 1972545"/>
              <a:gd name="connsiteY46" fmla="*/ 2409431 h 2812015"/>
              <a:gd name="connsiteX47" fmla="*/ 1008167 w 1972545"/>
              <a:gd name="connsiteY47" fmla="*/ 2347438 h 2812015"/>
              <a:gd name="connsiteX48" fmla="*/ 729198 w 1972545"/>
              <a:gd name="connsiteY48" fmla="*/ 2254448 h 2812015"/>
              <a:gd name="connsiteX49" fmla="*/ 605211 w 1972545"/>
              <a:gd name="connsiteY49" fmla="*/ 2176956 h 2812015"/>
              <a:gd name="connsiteX50" fmla="*/ 581964 w 1972545"/>
              <a:gd name="connsiteY50" fmla="*/ 2076217 h 2812015"/>
              <a:gd name="connsiteX51" fmla="*/ 426981 w 1972545"/>
              <a:gd name="connsiteY51" fmla="*/ 2068468 h 2812015"/>
              <a:gd name="connsiteX52" fmla="*/ 450228 w 1972545"/>
              <a:gd name="connsiteY52" fmla="*/ 1890238 h 2812015"/>
              <a:gd name="connsiteX53" fmla="*/ 597462 w 1972545"/>
              <a:gd name="connsiteY53" fmla="*/ 1959980 h 2812015"/>
              <a:gd name="connsiteX54" fmla="*/ 695637 w 1972545"/>
              <a:gd name="connsiteY54" fmla="*/ 1594023 h 2812015"/>
              <a:gd name="connsiteX55" fmla="*/ 574214 w 1972545"/>
              <a:gd name="connsiteY55" fmla="*/ 1704258 h 2812015"/>
              <a:gd name="connsiteX56" fmla="*/ 364987 w 1972545"/>
              <a:gd name="connsiteY56" fmla="*/ 1603519 h 2812015"/>
              <a:gd name="connsiteX57" fmla="*/ 442479 w 1972545"/>
              <a:gd name="connsiteY57" fmla="*/ 1719756 h 2812015"/>
              <a:gd name="connsiteX58" fmla="*/ 132513 w 1972545"/>
              <a:gd name="connsiteY58" fmla="*/ 1634516 h 2812015"/>
              <a:gd name="connsiteX59" fmla="*/ 256499 w 1972545"/>
              <a:gd name="connsiteY59" fmla="*/ 1479533 h 2812015"/>
              <a:gd name="connsiteX60" fmla="*/ 388235 w 1972545"/>
              <a:gd name="connsiteY60" fmla="*/ 1479533 h 2812015"/>
              <a:gd name="connsiteX61" fmla="*/ 551840 w 1972545"/>
              <a:gd name="connsiteY61" fmla="*/ 1400351 h 2812015"/>
              <a:gd name="connsiteX62" fmla="*/ 372737 w 1972545"/>
              <a:gd name="connsiteY62" fmla="*/ 1340048 h 2812015"/>
              <a:gd name="connsiteX63" fmla="*/ 140262 w 1972545"/>
              <a:gd name="connsiteY63" fmla="*/ 1185065 h 2812015"/>
              <a:gd name="connsiteX64" fmla="*/ 465726 w 1972545"/>
              <a:gd name="connsiteY64" fmla="*/ 1154068 h 2812015"/>
              <a:gd name="connsiteX65" fmla="*/ 364987 w 1972545"/>
              <a:gd name="connsiteY65" fmla="*/ 1216061 h 2812015"/>
              <a:gd name="connsiteX66" fmla="*/ 582779 w 1972545"/>
              <a:gd name="connsiteY66" fmla="*/ 1131636 h 2812015"/>
              <a:gd name="connsiteX67" fmla="*/ 569962 w 1972545"/>
              <a:gd name="connsiteY67" fmla="*/ 986209 h 2812015"/>
              <a:gd name="connsiteX68" fmla="*/ 488974 w 1972545"/>
              <a:gd name="connsiteY68" fmla="*/ 913844 h 2812015"/>
              <a:gd name="connsiteX69" fmla="*/ 434730 w 1972545"/>
              <a:gd name="connsiteY69" fmla="*/ 735614 h 2812015"/>
              <a:gd name="connsiteX70" fmla="*/ 574214 w 1972545"/>
              <a:gd name="connsiteY70" fmla="*/ 751112 h 2812015"/>
              <a:gd name="connsiteX71" fmla="*/ 620709 w 1972545"/>
              <a:gd name="connsiteY71" fmla="*/ 665872 h 2812015"/>
              <a:gd name="connsiteX72" fmla="*/ 736947 w 1972545"/>
              <a:gd name="connsiteY72" fmla="*/ 572882 h 2812015"/>
              <a:gd name="connsiteX73" fmla="*/ 1008167 w 1972545"/>
              <a:gd name="connsiteY73" fmla="*/ 425648 h 2812015"/>
              <a:gd name="connsiteX74" fmla="*/ 884181 w 1972545"/>
              <a:gd name="connsiteY74" fmla="*/ 410149 h 2812015"/>
              <a:gd name="connsiteX75" fmla="*/ 1003389 w 1972545"/>
              <a:gd name="connsiteY75" fmla="*/ 611394 h 2812015"/>
              <a:gd name="connsiteX76" fmla="*/ 961672 w 1972545"/>
              <a:gd name="connsiteY76" fmla="*/ 952590 h 2812015"/>
              <a:gd name="connsiteX77" fmla="*/ 876431 w 1972545"/>
              <a:gd name="connsiteY77" fmla="*/ 813105 h 2812015"/>
              <a:gd name="connsiteX78" fmla="*/ 845435 w 1972545"/>
              <a:gd name="connsiteY78" fmla="*/ 696868 h 2812015"/>
              <a:gd name="connsiteX79" fmla="*/ 891930 w 1972545"/>
              <a:gd name="connsiteY79" fmla="*/ 1115322 h 2812015"/>
              <a:gd name="connsiteX80" fmla="*/ 1581604 w 1972545"/>
              <a:gd name="connsiteY80" fmla="*/ 1037831 h 2812015"/>
              <a:gd name="connsiteX81" fmla="*/ 1759835 w 1972545"/>
              <a:gd name="connsiteY81" fmla="*/ 782109 h 2812015"/>
              <a:gd name="connsiteX82" fmla="*/ 1597103 w 1972545"/>
              <a:gd name="connsiteY82" fmla="*/ 154427 h 2812015"/>
              <a:gd name="connsiteX83" fmla="*/ 1287137 w 1972545"/>
              <a:gd name="connsiteY83" fmla="*/ 371404 h 2812015"/>
              <a:gd name="connsiteX84" fmla="*/ 1310384 w 1972545"/>
              <a:gd name="connsiteY84" fmla="*/ 681370 h 2812015"/>
              <a:gd name="connsiteX85" fmla="*/ 1473116 w 1972545"/>
              <a:gd name="connsiteY85" fmla="*/ 588380 h 2812015"/>
              <a:gd name="connsiteX86" fmla="*/ 1574729 w 1972545"/>
              <a:gd name="connsiteY86" fmla="*/ 469520 h 2812015"/>
              <a:gd name="connsiteX87" fmla="*/ 1620350 w 1972545"/>
              <a:gd name="connsiteY87" fmla="*/ 727865 h 2812015"/>
              <a:gd name="connsiteX88" fmla="*/ 1496364 w 1972545"/>
              <a:gd name="connsiteY88" fmla="*/ 867349 h 2812015"/>
              <a:gd name="connsiteX89" fmla="*/ 1228639 w 1972545"/>
              <a:gd name="connsiteY89" fmla="*/ 738178 h 2812015"/>
              <a:gd name="connsiteX90" fmla="*/ 1178648 w 1972545"/>
              <a:gd name="connsiteY90" fmla="*/ 386902 h 2812015"/>
              <a:gd name="connsiteX91" fmla="*/ 1469974 w 1972545"/>
              <a:gd name="connsiteY91" fmla="*/ 1960 h 281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972545" h="281201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flipH="1">
            <a:off x="6732240" y="1160780"/>
            <a:ext cx="360000" cy="576000"/>
          </a:xfrm>
          <a:custGeom>
            <a:avLst/>
            <a:gdLst>
              <a:gd name="connsiteX0" fmla="*/ 103192 w 1972545"/>
              <a:gd name="connsiteY0" fmla="*/ 1290249 h 2812015"/>
              <a:gd name="connsiteX1" fmla="*/ 243649 w 1972545"/>
              <a:gd name="connsiteY1" fmla="*/ 1407774 h 2812015"/>
              <a:gd name="connsiteX2" fmla="*/ 100326 w 1972545"/>
              <a:gd name="connsiteY2" fmla="*/ 1513833 h 2812015"/>
              <a:gd name="connsiteX3" fmla="*/ 0 w 1972545"/>
              <a:gd name="connsiteY3" fmla="*/ 1402041 h 2812015"/>
              <a:gd name="connsiteX4" fmla="*/ 103192 w 1972545"/>
              <a:gd name="connsiteY4" fmla="*/ 1290249 h 2812015"/>
              <a:gd name="connsiteX5" fmla="*/ 1046960 w 1972545"/>
              <a:gd name="connsiteY5" fmla="*/ 1244966 h 2812015"/>
              <a:gd name="connsiteX6" fmla="*/ 884276 w 1972545"/>
              <a:gd name="connsiteY6" fmla="*/ 1250576 h 2812015"/>
              <a:gd name="connsiteX7" fmla="*/ 699152 w 1972545"/>
              <a:gd name="connsiteY7" fmla="*/ 1402041 h 2812015"/>
              <a:gd name="connsiteX8" fmla="*/ 884276 w 1972545"/>
              <a:gd name="connsiteY8" fmla="*/ 1575945 h 2812015"/>
              <a:gd name="connsiteX9" fmla="*/ 1046960 w 1972545"/>
              <a:gd name="connsiteY9" fmla="*/ 1575945 h 2812015"/>
              <a:gd name="connsiteX10" fmla="*/ 1220865 w 1972545"/>
              <a:gd name="connsiteY10" fmla="*/ 1402041 h 2812015"/>
              <a:gd name="connsiteX11" fmla="*/ 1046960 w 1972545"/>
              <a:gd name="connsiteY11" fmla="*/ 1244966 h 2812015"/>
              <a:gd name="connsiteX12" fmla="*/ 1364402 w 1972545"/>
              <a:gd name="connsiteY12" fmla="*/ 1066523 h 2812015"/>
              <a:gd name="connsiteX13" fmla="*/ 1187207 w 1972545"/>
              <a:gd name="connsiteY13" fmla="*/ 1205697 h 2812015"/>
              <a:gd name="connsiteX14" fmla="*/ 1278719 w 1972545"/>
              <a:gd name="connsiteY14" fmla="*/ 1260605 h 2812015"/>
              <a:gd name="connsiteX15" fmla="*/ 1415272 w 1972545"/>
              <a:gd name="connsiteY15" fmla="*/ 1234130 h 2812015"/>
              <a:gd name="connsiteX16" fmla="*/ 1333062 w 1972545"/>
              <a:gd name="connsiteY16" fmla="*/ 1413261 h 2812015"/>
              <a:gd name="connsiteX17" fmla="*/ 1408693 w 1972545"/>
              <a:gd name="connsiteY17" fmla="*/ 1598970 h 2812015"/>
              <a:gd name="connsiteX18" fmla="*/ 1187207 w 1972545"/>
              <a:gd name="connsiteY18" fmla="*/ 1587165 h 2812015"/>
              <a:gd name="connsiteX19" fmla="*/ 1579894 w 1972545"/>
              <a:gd name="connsiteY19" fmla="*/ 1575945 h 2812015"/>
              <a:gd name="connsiteX20" fmla="*/ 1574284 w 1972545"/>
              <a:gd name="connsiteY20" fmla="*/ 1233747 h 2812015"/>
              <a:gd name="connsiteX21" fmla="*/ 1364402 w 1972545"/>
              <a:gd name="connsiteY21" fmla="*/ 1066523 h 2812015"/>
              <a:gd name="connsiteX22" fmla="*/ 1469974 w 1972545"/>
              <a:gd name="connsiteY22" fmla="*/ 1960 h 2812015"/>
              <a:gd name="connsiteX23" fmla="*/ 1752086 w 1972545"/>
              <a:gd name="connsiteY23" fmla="*/ 107933 h 2812015"/>
              <a:gd name="connsiteX24" fmla="*/ 1961313 w 1972545"/>
              <a:gd name="connsiteY24" fmla="*/ 526387 h 2812015"/>
              <a:gd name="connsiteX25" fmla="*/ 1852825 w 1972545"/>
              <a:gd name="connsiteY25" fmla="*/ 836353 h 2812015"/>
              <a:gd name="connsiteX26" fmla="*/ 1651347 w 1972545"/>
              <a:gd name="connsiteY26" fmla="*/ 1177316 h 2812015"/>
              <a:gd name="connsiteX27" fmla="*/ 1845076 w 1972545"/>
              <a:gd name="connsiteY27" fmla="*/ 1425288 h 2812015"/>
              <a:gd name="connsiteX28" fmla="*/ 1635848 w 1972545"/>
              <a:gd name="connsiteY28" fmla="*/ 1634516 h 2812015"/>
              <a:gd name="connsiteX29" fmla="*/ 1837326 w 1972545"/>
              <a:gd name="connsiteY29" fmla="*/ 1990977 h 2812015"/>
              <a:gd name="connsiteX30" fmla="*/ 1790831 w 1972545"/>
              <a:gd name="connsiteY30" fmla="*/ 2688400 h 2812015"/>
              <a:gd name="connsiteX31" fmla="*/ 1170899 w 1972545"/>
              <a:gd name="connsiteY31" fmla="*/ 2432678 h 2812015"/>
              <a:gd name="connsiteX32" fmla="*/ 1225143 w 1972545"/>
              <a:gd name="connsiteY32" fmla="*/ 2068468 h 2812015"/>
              <a:gd name="connsiteX33" fmla="*/ 1473116 w 1972545"/>
              <a:gd name="connsiteY33" fmla="*/ 1928983 h 2812015"/>
              <a:gd name="connsiteX34" fmla="*/ 1612601 w 1972545"/>
              <a:gd name="connsiteY34" fmla="*/ 2091716 h 2812015"/>
              <a:gd name="connsiteX35" fmla="*/ 1488614 w 1972545"/>
              <a:gd name="connsiteY35" fmla="*/ 2339688 h 2812015"/>
              <a:gd name="connsiteX36" fmla="*/ 1497295 w 1972545"/>
              <a:gd name="connsiteY36" fmla="*/ 2195834 h 2812015"/>
              <a:gd name="connsiteX37" fmla="*/ 1325882 w 1972545"/>
              <a:gd name="connsiteY37" fmla="*/ 2107214 h 2812015"/>
              <a:gd name="connsiteX38" fmla="*/ 1287137 w 1972545"/>
              <a:gd name="connsiteY38" fmla="*/ 2417180 h 2812015"/>
              <a:gd name="connsiteX39" fmla="*/ 1612601 w 1972545"/>
              <a:gd name="connsiteY39" fmla="*/ 2665153 h 2812015"/>
              <a:gd name="connsiteX40" fmla="*/ 1766768 w 1972545"/>
              <a:gd name="connsiteY40" fmla="*/ 2035839 h 2812015"/>
              <a:gd name="connsiteX41" fmla="*/ 1597103 w 1972545"/>
              <a:gd name="connsiteY41" fmla="*/ 1766251 h 2812015"/>
              <a:gd name="connsiteX42" fmla="*/ 752445 w 1972545"/>
              <a:gd name="connsiteY42" fmla="*/ 1789499 h 2812015"/>
              <a:gd name="connsiteX43" fmla="*/ 953923 w 1972545"/>
              <a:gd name="connsiteY43" fmla="*/ 2099465 h 2812015"/>
              <a:gd name="connsiteX44" fmla="*/ 860933 w 1972545"/>
              <a:gd name="connsiteY44" fmla="*/ 1967729 h 2812015"/>
              <a:gd name="connsiteX45" fmla="*/ 1101157 w 1972545"/>
              <a:gd name="connsiteY45" fmla="*/ 2021973 h 2812015"/>
              <a:gd name="connsiteX46" fmla="*/ 853184 w 1972545"/>
              <a:gd name="connsiteY46" fmla="*/ 2409431 h 2812015"/>
              <a:gd name="connsiteX47" fmla="*/ 1008167 w 1972545"/>
              <a:gd name="connsiteY47" fmla="*/ 2347438 h 2812015"/>
              <a:gd name="connsiteX48" fmla="*/ 729198 w 1972545"/>
              <a:gd name="connsiteY48" fmla="*/ 2254448 h 2812015"/>
              <a:gd name="connsiteX49" fmla="*/ 605211 w 1972545"/>
              <a:gd name="connsiteY49" fmla="*/ 2176956 h 2812015"/>
              <a:gd name="connsiteX50" fmla="*/ 581964 w 1972545"/>
              <a:gd name="connsiteY50" fmla="*/ 2076217 h 2812015"/>
              <a:gd name="connsiteX51" fmla="*/ 426981 w 1972545"/>
              <a:gd name="connsiteY51" fmla="*/ 2068468 h 2812015"/>
              <a:gd name="connsiteX52" fmla="*/ 450228 w 1972545"/>
              <a:gd name="connsiteY52" fmla="*/ 1890238 h 2812015"/>
              <a:gd name="connsiteX53" fmla="*/ 597462 w 1972545"/>
              <a:gd name="connsiteY53" fmla="*/ 1959980 h 2812015"/>
              <a:gd name="connsiteX54" fmla="*/ 695637 w 1972545"/>
              <a:gd name="connsiteY54" fmla="*/ 1594023 h 2812015"/>
              <a:gd name="connsiteX55" fmla="*/ 574214 w 1972545"/>
              <a:gd name="connsiteY55" fmla="*/ 1704258 h 2812015"/>
              <a:gd name="connsiteX56" fmla="*/ 364987 w 1972545"/>
              <a:gd name="connsiteY56" fmla="*/ 1603519 h 2812015"/>
              <a:gd name="connsiteX57" fmla="*/ 442479 w 1972545"/>
              <a:gd name="connsiteY57" fmla="*/ 1719756 h 2812015"/>
              <a:gd name="connsiteX58" fmla="*/ 132513 w 1972545"/>
              <a:gd name="connsiteY58" fmla="*/ 1634516 h 2812015"/>
              <a:gd name="connsiteX59" fmla="*/ 256499 w 1972545"/>
              <a:gd name="connsiteY59" fmla="*/ 1479533 h 2812015"/>
              <a:gd name="connsiteX60" fmla="*/ 388235 w 1972545"/>
              <a:gd name="connsiteY60" fmla="*/ 1479533 h 2812015"/>
              <a:gd name="connsiteX61" fmla="*/ 551840 w 1972545"/>
              <a:gd name="connsiteY61" fmla="*/ 1400351 h 2812015"/>
              <a:gd name="connsiteX62" fmla="*/ 372737 w 1972545"/>
              <a:gd name="connsiteY62" fmla="*/ 1340048 h 2812015"/>
              <a:gd name="connsiteX63" fmla="*/ 140262 w 1972545"/>
              <a:gd name="connsiteY63" fmla="*/ 1185065 h 2812015"/>
              <a:gd name="connsiteX64" fmla="*/ 465726 w 1972545"/>
              <a:gd name="connsiteY64" fmla="*/ 1154068 h 2812015"/>
              <a:gd name="connsiteX65" fmla="*/ 364987 w 1972545"/>
              <a:gd name="connsiteY65" fmla="*/ 1216061 h 2812015"/>
              <a:gd name="connsiteX66" fmla="*/ 582779 w 1972545"/>
              <a:gd name="connsiteY66" fmla="*/ 1131636 h 2812015"/>
              <a:gd name="connsiteX67" fmla="*/ 569962 w 1972545"/>
              <a:gd name="connsiteY67" fmla="*/ 986209 h 2812015"/>
              <a:gd name="connsiteX68" fmla="*/ 488974 w 1972545"/>
              <a:gd name="connsiteY68" fmla="*/ 913844 h 2812015"/>
              <a:gd name="connsiteX69" fmla="*/ 434730 w 1972545"/>
              <a:gd name="connsiteY69" fmla="*/ 735614 h 2812015"/>
              <a:gd name="connsiteX70" fmla="*/ 574214 w 1972545"/>
              <a:gd name="connsiteY70" fmla="*/ 751112 h 2812015"/>
              <a:gd name="connsiteX71" fmla="*/ 620709 w 1972545"/>
              <a:gd name="connsiteY71" fmla="*/ 665872 h 2812015"/>
              <a:gd name="connsiteX72" fmla="*/ 736947 w 1972545"/>
              <a:gd name="connsiteY72" fmla="*/ 572882 h 2812015"/>
              <a:gd name="connsiteX73" fmla="*/ 1008167 w 1972545"/>
              <a:gd name="connsiteY73" fmla="*/ 425648 h 2812015"/>
              <a:gd name="connsiteX74" fmla="*/ 884181 w 1972545"/>
              <a:gd name="connsiteY74" fmla="*/ 410149 h 2812015"/>
              <a:gd name="connsiteX75" fmla="*/ 1003389 w 1972545"/>
              <a:gd name="connsiteY75" fmla="*/ 611394 h 2812015"/>
              <a:gd name="connsiteX76" fmla="*/ 961672 w 1972545"/>
              <a:gd name="connsiteY76" fmla="*/ 952590 h 2812015"/>
              <a:gd name="connsiteX77" fmla="*/ 876431 w 1972545"/>
              <a:gd name="connsiteY77" fmla="*/ 813105 h 2812015"/>
              <a:gd name="connsiteX78" fmla="*/ 845435 w 1972545"/>
              <a:gd name="connsiteY78" fmla="*/ 696868 h 2812015"/>
              <a:gd name="connsiteX79" fmla="*/ 891930 w 1972545"/>
              <a:gd name="connsiteY79" fmla="*/ 1115322 h 2812015"/>
              <a:gd name="connsiteX80" fmla="*/ 1581604 w 1972545"/>
              <a:gd name="connsiteY80" fmla="*/ 1037831 h 2812015"/>
              <a:gd name="connsiteX81" fmla="*/ 1759835 w 1972545"/>
              <a:gd name="connsiteY81" fmla="*/ 782109 h 2812015"/>
              <a:gd name="connsiteX82" fmla="*/ 1597103 w 1972545"/>
              <a:gd name="connsiteY82" fmla="*/ 154427 h 2812015"/>
              <a:gd name="connsiteX83" fmla="*/ 1287137 w 1972545"/>
              <a:gd name="connsiteY83" fmla="*/ 371404 h 2812015"/>
              <a:gd name="connsiteX84" fmla="*/ 1310384 w 1972545"/>
              <a:gd name="connsiteY84" fmla="*/ 681370 h 2812015"/>
              <a:gd name="connsiteX85" fmla="*/ 1473116 w 1972545"/>
              <a:gd name="connsiteY85" fmla="*/ 588380 h 2812015"/>
              <a:gd name="connsiteX86" fmla="*/ 1574729 w 1972545"/>
              <a:gd name="connsiteY86" fmla="*/ 469520 h 2812015"/>
              <a:gd name="connsiteX87" fmla="*/ 1620350 w 1972545"/>
              <a:gd name="connsiteY87" fmla="*/ 727865 h 2812015"/>
              <a:gd name="connsiteX88" fmla="*/ 1496364 w 1972545"/>
              <a:gd name="connsiteY88" fmla="*/ 867349 h 2812015"/>
              <a:gd name="connsiteX89" fmla="*/ 1228639 w 1972545"/>
              <a:gd name="connsiteY89" fmla="*/ 738178 h 2812015"/>
              <a:gd name="connsiteX90" fmla="*/ 1178648 w 1972545"/>
              <a:gd name="connsiteY90" fmla="*/ 386902 h 2812015"/>
              <a:gd name="connsiteX91" fmla="*/ 1469974 w 1972545"/>
              <a:gd name="connsiteY91" fmla="*/ 1960 h 281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972545" h="281201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67" name="椭圆 66"/>
          <p:cNvSpPr/>
          <p:nvPr/>
        </p:nvSpPr>
        <p:spPr>
          <a:xfrm>
            <a:off x="6345273" y="4449475"/>
            <a:ext cx="425511" cy="43880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1112161" y="3178492"/>
            <a:ext cx="749633" cy="77305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5974801" y="3684783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7172170" y="4263214"/>
            <a:ext cx="225405" cy="232449"/>
          </a:xfrm>
          <a:prstGeom prst="ellips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6862504" y="2564904"/>
            <a:ext cx="373792" cy="38547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5554889" y="2621410"/>
            <a:ext cx="1202074" cy="1239638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2589634" y="2279905"/>
            <a:ext cx="1603055" cy="16531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5220072" y="4638968"/>
            <a:ext cx="316830" cy="326732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7236296" y="3429000"/>
            <a:ext cx="455017" cy="469236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236296" y="2780928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420168" y="4561537"/>
            <a:ext cx="633692" cy="653495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1861794" y="2700251"/>
            <a:ext cx="787327" cy="811931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2063821" y="3292841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7778756" y="3459602"/>
            <a:ext cx="249628" cy="257429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4003060" y="4489080"/>
            <a:ext cx="441166" cy="454953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4211960" y="2135889"/>
            <a:ext cx="1603055" cy="1653151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34000">
                <a:schemeClr val="bg1">
                  <a:alpha val="50000"/>
                </a:schemeClr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4104811" y="1916832"/>
            <a:ext cx="632203" cy="65195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3433424" y="4357676"/>
            <a:ext cx="831375" cy="857356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5293938" y="1982714"/>
            <a:ext cx="762170" cy="78598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7236296" y="3861048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395536" y="3068960"/>
            <a:ext cx="374945" cy="38666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4825797" y="3219268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5292080" y="4278928"/>
            <a:ext cx="166325" cy="171523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611560" y="3150100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5799376" y="4153717"/>
            <a:ext cx="182278" cy="187974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2274099" y="3896401"/>
            <a:ext cx="821356" cy="847023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6815849" y="3425212"/>
            <a:ext cx="492455" cy="507844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6444208" y="3327072"/>
            <a:ext cx="504056" cy="519808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8086577" y="3140968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2059242" y="3742243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 dirty="0"/>
          </a:p>
        </p:txBody>
      </p:sp>
      <p:sp>
        <p:nvSpPr>
          <p:cNvPr id="97" name="椭圆 96"/>
          <p:cNvSpPr/>
          <p:nvPr/>
        </p:nvSpPr>
        <p:spPr>
          <a:xfrm>
            <a:off x="5825816" y="4348687"/>
            <a:ext cx="742073" cy="765262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253904" y="2308968"/>
            <a:ext cx="585736" cy="604040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3784672" y="3032366"/>
            <a:ext cx="787327" cy="811931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564680" y="4111299"/>
            <a:ext cx="455592" cy="4698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3491880" y="3216009"/>
            <a:ext cx="1603055" cy="165315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8866042" y="3034944"/>
            <a:ext cx="242462" cy="25004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3012486" y="4639085"/>
            <a:ext cx="378676" cy="390510"/>
            <a:chOff x="3743294" y="2295586"/>
            <a:chExt cx="370428" cy="370428"/>
          </a:xfrm>
        </p:grpSpPr>
        <p:sp>
          <p:nvSpPr>
            <p:cNvPr id="104" name="椭圆 103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椭圆 105"/>
          <p:cNvSpPr/>
          <p:nvPr/>
        </p:nvSpPr>
        <p:spPr>
          <a:xfrm>
            <a:off x="4518661" y="3891923"/>
            <a:ext cx="720080" cy="742581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grpSp>
        <p:nvGrpSpPr>
          <p:cNvPr id="107" name="组合 106"/>
          <p:cNvGrpSpPr/>
          <p:nvPr/>
        </p:nvGrpSpPr>
        <p:grpSpPr>
          <a:xfrm>
            <a:off x="7884368" y="3501008"/>
            <a:ext cx="484924" cy="500078"/>
            <a:chOff x="3743294" y="2295586"/>
            <a:chExt cx="370428" cy="370428"/>
          </a:xfrm>
        </p:grpSpPr>
        <p:sp>
          <p:nvSpPr>
            <p:cNvPr id="108" name="椭圆 107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椭圆 109"/>
          <p:cNvSpPr/>
          <p:nvPr/>
        </p:nvSpPr>
        <p:spPr>
          <a:xfrm>
            <a:off x="3117438" y="3672261"/>
            <a:ext cx="518458" cy="53465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5421694" y="3326389"/>
            <a:ext cx="518458" cy="5346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grpSp>
        <p:nvGrpSpPr>
          <p:cNvPr id="112" name="组合 111"/>
          <p:cNvGrpSpPr/>
          <p:nvPr/>
        </p:nvGrpSpPr>
        <p:grpSpPr>
          <a:xfrm>
            <a:off x="3718088" y="1810810"/>
            <a:ext cx="242461" cy="250038"/>
            <a:chOff x="3743294" y="2295586"/>
            <a:chExt cx="370428" cy="370428"/>
          </a:xfrm>
        </p:grpSpPr>
        <p:sp>
          <p:nvSpPr>
            <p:cNvPr id="113" name="椭圆 112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椭圆 114"/>
          <p:cNvSpPr/>
          <p:nvPr/>
        </p:nvSpPr>
        <p:spPr>
          <a:xfrm>
            <a:off x="6372200" y="2318277"/>
            <a:ext cx="518458" cy="53465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2565644" y="1783179"/>
            <a:ext cx="741088" cy="764247"/>
          </a:xfrm>
          <a:prstGeom prst="ellipse">
            <a:avLst/>
          </a:prstGeom>
          <a:gradFill>
            <a:gsLst>
              <a:gs pos="0">
                <a:schemeClr val="bg1"/>
              </a:gs>
              <a:gs pos="34000">
                <a:schemeClr val="bg1"/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4572000" y="1556792"/>
            <a:ext cx="626222" cy="645792"/>
          </a:xfrm>
          <a:prstGeom prst="ellipse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65000">
                <a:schemeClr val="bg1">
                  <a:alpha val="60000"/>
                </a:schemeClr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5508104" y="4406453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5026218" y="4566960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3275856" y="4350936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3059832" y="4295420"/>
            <a:ext cx="193486" cy="199532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3491880" y="4090954"/>
            <a:ext cx="182278" cy="187974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35496" y="3140968"/>
            <a:ext cx="218376" cy="225200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6115612" y="1844406"/>
            <a:ext cx="497025" cy="51255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6516216" y="2042403"/>
            <a:ext cx="297190" cy="306477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7778755" y="2420888"/>
            <a:ext cx="239153" cy="246626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1210857" y="3540254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206711" y="2463650"/>
            <a:ext cx="294939" cy="30415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 dirty="0"/>
          </a:p>
        </p:txBody>
      </p:sp>
      <p:sp>
        <p:nvSpPr>
          <p:cNvPr id="129" name="椭圆 128"/>
          <p:cNvSpPr/>
          <p:nvPr/>
        </p:nvSpPr>
        <p:spPr>
          <a:xfrm>
            <a:off x="3849111" y="2147303"/>
            <a:ext cx="442967" cy="456810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31" name="TextBox 130"/>
          <p:cNvSpPr txBox="1"/>
          <p:nvPr/>
        </p:nvSpPr>
        <p:spPr>
          <a:xfrm>
            <a:off x="1835696" y="2636912"/>
            <a:ext cx="6147837" cy="1754326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7200" b="1" kern="0" spc="-500" dirty="0" smtClean="0">
                <a:ln w="11430">
                  <a:gradFill flip="none" rotWithShape="1">
                    <a:gsLst>
                      <a:gs pos="0">
                        <a:srgbClr val="FFFFFF"/>
                      </a:gs>
                      <a:gs pos="16000">
                        <a:schemeClr val="tx1">
                          <a:lumMod val="50000"/>
                          <a:lumOff val="50000"/>
                        </a:schemeClr>
                      </a:gs>
                      <a:gs pos="17999">
                        <a:srgbClr val="FFFFFF"/>
                      </a:gs>
                      <a:gs pos="42000">
                        <a:schemeClr val="bg1">
                          <a:lumMod val="95000"/>
                        </a:schemeClr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chemeClr val="tx1">
                          <a:lumMod val="50000"/>
                          <a:lumOff val="50000"/>
                        </a:schemeClr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  <a:tileRect/>
                  </a:gradFill>
                </a:ln>
                <a:gradFill flip="none" rotWithShape="1">
                  <a:gsLst>
                    <a:gs pos="0">
                      <a:srgbClr val="FF6600"/>
                    </a:gs>
                    <a:gs pos="25000">
                      <a:srgbClr val="FF6600"/>
                    </a:gs>
                    <a:gs pos="50000">
                      <a:srgbClr val="FFC000"/>
                    </a:gs>
                    <a:gs pos="75000">
                      <a:srgbClr val="FFFF00"/>
                    </a:gs>
                    <a:gs pos="100000">
                      <a:srgbClr val="FFCC00"/>
                    </a:gs>
                  </a:gsLst>
                  <a:lin ang="16200000" scaled="1"/>
                  <a:tileRect/>
                </a:gradFill>
                <a:effectLst>
                  <a:outerShdw algn="tl">
                    <a:srgbClr val="000000">
                      <a:alpha val="30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  感  谢  聆  听</a:t>
            </a:r>
            <a:endParaRPr lang="en-US" altLang="zh-CN" sz="7200" b="1" kern="0" spc="-500" dirty="0" smtClean="0">
              <a:ln w="11430">
                <a:gradFill flip="none" rotWithShape="1">
                  <a:gsLst>
                    <a:gs pos="0">
                      <a:srgbClr val="FFFFFF"/>
                    </a:gs>
                    <a:gs pos="16000">
                      <a:schemeClr val="tx1">
                        <a:lumMod val="50000"/>
                        <a:lumOff val="50000"/>
                      </a:schemeClr>
                    </a:gs>
                    <a:gs pos="17999">
                      <a:srgbClr val="FFFFFF"/>
                    </a:gs>
                    <a:gs pos="42000">
                      <a:schemeClr val="bg1">
                        <a:lumMod val="95000"/>
                      </a:schemeClr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chemeClr val="tx1">
                        <a:lumMod val="50000"/>
                        <a:lumOff val="50000"/>
                      </a:schemeClr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5400000" scaled="0"/>
                  <a:tileRect/>
                </a:gradFill>
              </a:ln>
              <a:gradFill flip="none" rotWithShape="1">
                <a:gsLst>
                  <a:gs pos="0">
                    <a:srgbClr val="FF6600"/>
                  </a:gs>
                  <a:gs pos="25000">
                    <a:srgbClr val="FF6600"/>
                  </a:gs>
                  <a:gs pos="50000">
                    <a:srgbClr val="FFC000"/>
                  </a:gs>
                  <a:gs pos="75000">
                    <a:srgbClr val="FFFF00"/>
                  </a:gs>
                  <a:gs pos="100000">
                    <a:srgbClr val="FFCC00"/>
                  </a:gs>
                </a:gsLst>
                <a:lin ang="16200000" scaled="1"/>
                <a:tileRect/>
              </a:gradFill>
              <a:effectLst>
                <a:outerShdw algn="tl">
                  <a:srgbClr val="000000">
                    <a:alpha val="30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3600" b="1" kern="0" spc="-500" dirty="0" smtClean="0">
                <a:ln w="11430">
                  <a:gradFill flip="none" rotWithShape="1">
                    <a:gsLst>
                      <a:gs pos="0">
                        <a:srgbClr val="FFFFFF"/>
                      </a:gs>
                      <a:gs pos="16000">
                        <a:schemeClr val="tx1">
                          <a:lumMod val="50000"/>
                          <a:lumOff val="50000"/>
                        </a:schemeClr>
                      </a:gs>
                      <a:gs pos="17999">
                        <a:srgbClr val="FFFFFF"/>
                      </a:gs>
                      <a:gs pos="42000">
                        <a:schemeClr val="bg1">
                          <a:lumMod val="95000"/>
                        </a:schemeClr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chemeClr val="tx1">
                          <a:lumMod val="50000"/>
                          <a:lumOff val="50000"/>
                        </a:schemeClr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  <a:tileRect/>
                  </a:gradFill>
                </a:ln>
                <a:gradFill flip="none" rotWithShape="1">
                  <a:gsLst>
                    <a:gs pos="0">
                      <a:srgbClr val="FF6600"/>
                    </a:gs>
                    <a:gs pos="25000">
                      <a:srgbClr val="FF6600"/>
                    </a:gs>
                    <a:gs pos="50000">
                      <a:srgbClr val="FFC000"/>
                    </a:gs>
                    <a:gs pos="75000">
                      <a:srgbClr val="FFFF00"/>
                    </a:gs>
                    <a:gs pos="100000">
                      <a:srgbClr val="FFCC00"/>
                    </a:gs>
                  </a:gsLst>
                  <a:lin ang="16200000" scaled="1"/>
                  <a:tileRect/>
                </a:gradFill>
                <a:effectLst>
                  <a:outerShdw algn="tl">
                    <a:srgbClr val="000000">
                      <a:alpha val="30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祝大家羊年工作顺利，身体健康！</a:t>
            </a:r>
            <a:endParaRPr lang="zh-CN" altLang="en-US" sz="3600" b="1" kern="0" spc="-500" dirty="0">
              <a:ln w="11430">
                <a:gradFill flip="none" rotWithShape="1">
                  <a:gsLst>
                    <a:gs pos="0">
                      <a:srgbClr val="FFFFFF"/>
                    </a:gs>
                    <a:gs pos="16000">
                      <a:schemeClr val="tx1">
                        <a:lumMod val="50000"/>
                        <a:lumOff val="50000"/>
                      </a:schemeClr>
                    </a:gs>
                    <a:gs pos="17999">
                      <a:srgbClr val="FFFFFF"/>
                    </a:gs>
                    <a:gs pos="42000">
                      <a:schemeClr val="bg1">
                        <a:lumMod val="95000"/>
                      </a:schemeClr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chemeClr val="tx1">
                        <a:lumMod val="50000"/>
                        <a:lumOff val="50000"/>
                      </a:schemeClr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5400000" scaled="0"/>
                  <a:tileRect/>
                </a:gradFill>
              </a:ln>
              <a:gradFill flip="none" rotWithShape="1">
                <a:gsLst>
                  <a:gs pos="0">
                    <a:srgbClr val="FF6600"/>
                  </a:gs>
                  <a:gs pos="25000">
                    <a:srgbClr val="FF6600"/>
                  </a:gs>
                  <a:gs pos="50000">
                    <a:srgbClr val="FFC000"/>
                  </a:gs>
                  <a:gs pos="75000">
                    <a:srgbClr val="FFFF00"/>
                  </a:gs>
                  <a:gs pos="100000">
                    <a:srgbClr val="FFCC00"/>
                  </a:gs>
                </a:gsLst>
                <a:lin ang="16200000" scaled="1"/>
                <a:tileRect/>
              </a:gradFill>
              <a:effectLst>
                <a:outerShdw algn="tl">
                  <a:srgbClr val="000000">
                    <a:alpha val="30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D2FA-6AA7-4167-8D0F-2B76108695BE}" type="slidenum">
              <a:rPr lang="zh-CN" altLang="en-US"/>
              <a:pPr>
                <a:defRPr/>
              </a:pPr>
              <a:t>14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7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38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188041"/>
            <a:ext cx="9144001" cy="5193286"/>
            <a:chOff x="0" y="0"/>
            <a:chExt cx="9144001" cy="6858000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8028385" y="5445224"/>
              <a:ext cx="1115616" cy="1412776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2138364" y="3158356"/>
            <a:ext cx="5184094" cy="541414"/>
            <a:chOff x="2138364" y="2933621"/>
            <a:chExt cx="5184094" cy="541414"/>
          </a:xfrm>
        </p:grpSpPr>
        <p:grpSp>
          <p:nvGrpSpPr>
            <p:cNvPr id="24" name="组合 23"/>
            <p:cNvGrpSpPr/>
            <p:nvPr/>
          </p:nvGrpSpPr>
          <p:grpSpPr>
            <a:xfrm>
              <a:off x="3002458" y="2933621"/>
              <a:ext cx="4320000" cy="541414"/>
              <a:chOff x="3002458" y="2933621"/>
              <a:chExt cx="4320000" cy="541414"/>
            </a:xfrm>
          </p:grpSpPr>
          <p:sp>
            <p:nvSpPr>
              <p:cNvPr id="30" name="平行四边形 29"/>
              <p:cNvSpPr/>
              <p:nvPr/>
            </p:nvSpPr>
            <p:spPr>
              <a:xfrm>
                <a:off x="3002458" y="2933621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平行四边形 30"/>
              <p:cNvSpPr/>
              <p:nvPr/>
            </p:nvSpPr>
            <p:spPr>
              <a:xfrm>
                <a:off x="3060000" y="29772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>
                <a:noAutofit/>
              </a:bodyPr>
              <a:lstStyle/>
              <a:p>
                <a:pPr algn="ctr"/>
                <a:r>
                  <a:rPr lang="en-US" altLang="zh-CN" sz="2400" b="1" spc="-150" dirty="0" smtClean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2014</a:t>
                </a:r>
                <a:r>
                  <a:rPr lang="zh-CN" altLang="en-US" sz="2400" b="1" spc="-150" dirty="0" smtClean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年质量管理</a:t>
                </a:r>
                <a:r>
                  <a:rPr lang="zh-CN" altLang="en-US" sz="2400" b="1" spc="-150" dirty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工作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138364" y="2933621"/>
              <a:ext cx="720080" cy="541414"/>
              <a:chOff x="2138364" y="2933621"/>
              <a:chExt cx="720080" cy="541414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2138364" y="2933621"/>
                <a:ext cx="720080" cy="541414"/>
                <a:chOff x="2138364" y="2933621"/>
                <a:chExt cx="720080" cy="541414"/>
              </a:xfrm>
            </p:grpSpPr>
            <p:sp>
              <p:nvSpPr>
                <p:cNvPr id="28" name="平行四边形 27"/>
                <p:cNvSpPr/>
                <p:nvPr/>
              </p:nvSpPr>
              <p:spPr>
                <a:xfrm>
                  <a:off x="2138364" y="2933621"/>
                  <a:ext cx="72008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平行四边形 28"/>
                <p:cNvSpPr/>
                <p:nvPr/>
              </p:nvSpPr>
              <p:spPr>
                <a:xfrm>
                  <a:off x="2188800" y="29772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67792" y="2997000"/>
                <a:ext cx="432000" cy="432000"/>
              </a:xfrm>
              <a:prstGeom prst="rect">
                <a:avLst/>
              </a:prstGeom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grpSp>
        <p:nvGrpSpPr>
          <p:cNvPr id="32" name="组合 31"/>
          <p:cNvGrpSpPr/>
          <p:nvPr/>
        </p:nvGrpSpPr>
        <p:grpSpPr>
          <a:xfrm>
            <a:off x="1917376" y="4031129"/>
            <a:ext cx="5184094" cy="541414"/>
            <a:chOff x="1917376" y="3806394"/>
            <a:chExt cx="5184094" cy="541414"/>
          </a:xfrm>
        </p:grpSpPr>
        <p:grpSp>
          <p:nvGrpSpPr>
            <p:cNvPr id="33" name="组合 32"/>
            <p:cNvGrpSpPr/>
            <p:nvPr/>
          </p:nvGrpSpPr>
          <p:grpSpPr>
            <a:xfrm>
              <a:off x="2781470" y="3806394"/>
              <a:ext cx="4320000" cy="541414"/>
              <a:chOff x="2781470" y="3806394"/>
              <a:chExt cx="4320000" cy="541414"/>
            </a:xfrm>
          </p:grpSpPr>
          <p:sp>
            <p:nvSpPr>
              <p:cNvPr id="39" name="平行四边形 38"/>
              <p:cNvSpPr/>
              <p:nvPr/>
            </p:nvSpPr>
            <p:spPr>
              <a:xfrm>
                <a:off x="2781470" y="3806394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平行四边形 39"/>
              <p:cNvSpPr/>
              <p:nvPr/>
            </p:nvSpPr>
            <p:spPr>
              <a:xfrm>
                <a:off x="2840400" y="38448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algn="ctr"/>
                <a:r>
                  <a:rPr lang="en-US" altLang="zh-CN" sz="2400" b="1" spc="-150" dirty="0" smtClean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2014</a:t>
                </a:r>
                <a:r>
                  <a:rPr lang="zh-CN" altLang="en-US" sz="2400" b="1" spc="-150" dirty="0" smtClean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年支部工作成绩</a:t>
                </a:r>
                <a:endParaRPr lang="zh-CN" altLang="en-US" sz="2400" b="1" spc="-150" dirty="0">
                  <a:solidFill>
                    <a:srgbClr val="CB013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917376" y="3806394"/>
              <a:ext cx="720080" cy="541414"/>
              <a:chOff x="1917376" y="3806394"/>
              <a:chExt cx="720080" cy="541414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917376" y="3806394"/>
                <a:ext cx="720080" cy="541414"/>
                <a:chOff x="1917376" y="3806394"/>
                <a:chExt cx="720080" cy="541414"/>
              </a:xfrm>
            </p:grpSpPr>
            <p:sp>
              <p:nvSpPr>
                <p:cNvPr id="37" name="平行四边形 36"/>
                <p:cNvSpPr/>
                <p:nvPr/>
              </p:nvSpPr>
              <p:spPr>
                <a:xfrm>
                  <a:off x="1917376" y="3806394"/>
                  <a:ext cx="72008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平行四边形 37"/>
                <p:cNvSpPr/>
                <p:nvPr/>
              </p:nvSpPr>
              <p:spPr>
                <a:xfrm>
                  <a:off x="1965600" y="38448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051768" y="3861096"/>
                <a:ext cx="432000" cy="432000"/>
              </a:xfrm>
              <a:prstGeom prst="rect">
                <a:avLst/>
              </a:prstGeom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grpSp>
        <p:nvGrpSpPr>
          <p:cNvPr id="41" name="组合 40"/>
          <p:cNvGrpSpPr/>
          <p:nvPr/>
        </p:nvGrpSpPr>
        <p:grpSpPr>
          <a:xfrm>
            <a:off x="1701352" y="4903902"/>
            <a:ext cx="5184094" cy="541414"/>
            <a:chOff x="1701352" y="4679167"/>
            <a:chExt cx="5184094" cy="541414"/>
          </a:xfrm>
        </p:grpSpPr>
        <p:grpSp>
          <p:nvGrpSpPr>
            <p:cNvPr id="42" name="组合 41"/>
            <p:cNvGrpSpPr/>
            <p:nvPr/>
          </p:nvGrpSpPr>
          <p:grpSpPr>
            <a:xfrm>
              <a:off x="2565446" y="4679167"/>
              <a:ext cx="4320000" cy="541414"/>
              <a:chOff x="2565446" y="4679167"/>
              <a:chExt cx="4320000" cy="541414"/>
            </a:xfrm>
          </p:grpSpPr>
          <p:sp>
            <p:nvSpPr>
              <p:cNvPr id="48" name="平行四边形 47"/>
              <p:cNvSpPr/>
              <p:nvPr/>
            </p:nvSpPr>
            <p:spPr>
              <a:xfrm>
                <a:off x="2565446" y="4679167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000">
                  <a:solidFill>
                    <a:srgbClr val="CB013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平行四边形 48"/>
              <p:cNvSpPr/>
              <p:nvPr/>
            </p:nvSpPr>
            <p:spPr>
              <a:xfrm>
                <a:off x="2624400" y="47232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algn="ctr"/>
                <a:r>
                  <a:rPr lang="en-US" altLang="zh-CN" sz="2400" b="1" spc="-150" dirty="0" smtClean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2015</a:t>
                </a:r>
                <a:r>
                  <a:rPr lang="zh-CN" altLang="en-US" sz="2400" b="1" spc="-150" dirty="0" smtClean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年工作思路</a:t>
                </a:r>
                <a:endParaRPr lang="zh-CN" altLang="en-US" sz="2400" b="1" spc="-150" dirty="0">
                  <a:solidFill>
                    <a:srgbClr val="CB013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701352" y="4679167"/>
              <a:ext cx="720080" cy="541414"/>
              <a:chOff x="1701352" y="4679167"/>
              <a:chExt cx="720080" cy="541414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1701352" y="4679167"/>
                <a:ext cx="720080" cy="541414"/>
                <a:chOff x="1701352" y="4679167"/>
                <a:chExt cx="720080" cy="541414"/>
              </a:xfrm>
            </p:grpSpPr>
            <p:sp>
              <p:nvSpPr>
                <p:cNvPr id="46" name="平行四边形 45"/>
                <p:cNvSpPr/>
                <p:nvPr/>
              </p:nvSpPr>
              <p:spPr>
                <a:xfrm>
                  <a:off x="1701352" y="4679167"/>
                  <a:ext cx="72008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200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7" name="平行四边形 46"/>
                <p:cNvSpPr/>
                <p:nvPr/>
              </p:nvSpPr>
              <p:spPr>
                <a:xfrm>
                  <a:off x="1749600" y="47232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200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35744" y="4752000"/>
                <a:ext cx="432000" cy="432000"/>
              </a:xfrm>
              <a:prstGeom prst="rect">
                <a:avLst/>
              </a:prstGeom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grpSp>
        <p:nvGrpSpPr>
          <p:cNvPr id="50" name="组合 49"/>
          <p:cNvGrpSpPr/>
          <p:nvPr/>
        </p:nvGrpSpPr>
        <p:grpSpPr>
          <a:xfrm>
            <a:off x="2344716" y="2285583"/>
            <a:ext cx="5184094" cy="541414"/>
            <a:chOff x="2344716" y="2060848"/>
            <a:chExt cx="5184094" cy="541414"/>
          </a:xfrm>
        </p:grpSpPr>
        <p:grpSp>
          <p:nvGrpSpPr>
            <p:cNvPr id="51" name="组合 50"/>
            <p:cNvGrpSpPr/>
            <p:nvPr/>
          </p:nvGrpSpPr>
          <p:grpSpPr>
            <a:xfrm>
              <a:off x="3208810" y="2060848"/>
              <a:ext cx="4320000" cy="541414"/>
              <a:chOff x="3208810" y="2060848"/>
              <a:chExt cx="4320000" cy="541414"/>
            </a:xfrm>
          </p:grpSpPr>
          <p:sp>
            <p:nvSpPr>
              <p:cNvPr id="57" name="平行四边形 56"/>
              <p:cNvSpPr/>
              <p:nvPr/>
            </p:nvSpPr>
            <p:spPr>
              <a:xfrm>
                <a:off x="3208810" y="2060848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平行四边形 57"/>
              <p:cNvSpPr/>
              <p:nvPr/>
            </p:nvSpPr>
            <p:spPr>
              <a:xfrm>
                <a:off x="3261600" y="21060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algn="ctr"/>
                <a:r>
                  <a:rPr lang="en-US" altLang="zh-CN" sz="2400" b="1" spc="-150" dirty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2014</a:t>
                </a:r>
                <a:r>
                  <a:rPr lang="zh-CN" altLang="en-US" sz="2400" b="1" spc="-150" dirty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年支部党建工作</a:t>
                </a: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344716" y="2060848"/>
              <a:ext cx="720000" cy="541414"/>
              <a:chOff x="2344716" y="2060848"/>
              <a:chExt cx="720000" cy="541414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2344716" y="2060848"/>
                <a:ext cx="720000" cy="541414"/>
                <a:chOff x="2344716" y="2060848"/>
                <a:chExt cx="720000" cy="541414"/>
              </a:xfrm>
            </p:grpSpPr>
            <p:sp>
              <p:nvSpPr>
                <p:cNvPr id="55" name="平行四边形 54"/>
                <p:cNvSpPr/>
                <p:nvPr/>
              </p:nvSpPr>
              <p:spPr>
                <a:xfrm>
                  <a:off x="2344716" y="2060848"/>
                  <a:ext cx="72000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平行四边形 55"/>
                <p:cNvSpPr/>
                <p:nvPr/>
              </p:nvSpPr>
              <p:spPr>
                <a:xfrm>
                  <a:off x="2397600" y="21060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466000" y="2115555"/>
                <a:ext cx="432000" cy="432000"/>
              </a:xfrm>
              <a:prstGeom prst="rect">
                <a:avLst/>
              </a:prstGeom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cxnSp>
        <p:nvCxnSpPr>
          <p:cNvPr id="59" name="直接连接符 58"/>
          <p:cNvCxnSpPr/>
          <p:nvPr/>
        </p:nvCxnSpPr>
        <p:spPr>
          <a:xfrm>
            <a:off x="2124368" y="2271175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1944000" y="3156396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1728000" y="4020775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1547664" y="4901942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1979712" y="2823671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1763688" y="3697810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620312" y="4570583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1403648" y="5443356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-4560000">
            <a:off x="-89784" y="3934160"/>
            <a:ext cx="432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-4560000">
            <a:off x="500915" y="3934160"/>
            <a:ext cx="432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555776" y="1486525"/>
            <a:ext cx="419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汇报目录</a:t>
            </a:r>
            <a:endParaRPr lang="zh-CN" altLang="en-US" sz="36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 rot="-4560000">
            <a:off x="4983695" y="3934160"/>
            <a:ext cx="432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任意多边形 71"/>
          <p:cNvSpPr/>
          <p:nvPr/>
        </p:nvSpPr>
        <p:spPr>
          <a:xfrm>
            <a:off x="3347864" y="1575087"/>
            <a:ext cx="196884" cy="469207"/>
          </a:xfrm>
          <a:custGeom>
            <a:avLst/>
            <a:gdLst>
              <a:gd name="connsiteX0" fmla="*/ 103192 w 1972545"/>
              <a:gd name="connsiteY0" fmla="*/ 1290249 h 2812015"/>
              <a:gd name="connsiteX1" fmla="*/ 243649 w 1972545"/>
              <a:gd name="connsiteY1" fmla="*/ 1407774 h 2812015"/>
              <a:gd name="connsiteX2" fmla="*/ 100326 w 1972545"/>
              <a:gd name="connsiteY2" fmla="*/ 1513833 h 2812015"/>
              <a:gd name="connsiteX3" fmla="*/ 0 w 1972545"/>
              <a:gd name="connsiteY3" fmla="*/ 1402041 h 2812015"/>
              <a:gd name="connsiteX4" fmla="*/ 103192 w 1972545"/>
              <a:gd name="connsiteY4" fmla="*/ 1290249 h 2812015"/>
              <a:gd name="connsiteX5" fmla="*/ 1046960 w 1972545"/>
              <a:gd name="connsiteY5" fmla="*/ 1244966 h 2812015"/>
              <a:gd name="connsiteX6" fmla="*/ 884276 w 1972545"/>
              <a:gd name="connsiteY6" fmla="*/ 1250576 h 2812015"/>
              <a:gd name="connsiteX7" fmla="*/ 699152 w 1972545"/>
              <a:gd name="connsiteY7" fmla="*/ 1402041 h 2812015"/>
              <a:gd name="connsiteX8" fmla="*/ 884276 w 1972545"/>
              <a:gd name="connsiteY8" fmla="*/ 1575945 h 2812015"/>
              <a:gd name="connsiteX9" fmla="*/ 1046960 w 1972545"/>
              <a:gd name="connsiteY9" fmla="*/ 1575945 h 2812015"/>
              <a:gd name="connsiteX10" fmla="*/ 1220865 w 1972545"/>
              <a:gd name="connsiteY10" fmla="*/ 1402041 h 2812015"/>
              <a:gd name="connsiteX11" fmla="*/ 1046960 w 1972545"/>
              <a:gd name="connsiteY11" fmla="*/ 1244966 h 2812015"/>
              <a:gd name="connsiteX12" fmla="*/ 1364402 w 1972545"/>
              <a:gd name="connsiteY12" fmla="*/ 1066523 h 2812015"/>
              <a:gd name="connsiteX13" fmla="*/ 1187207 w 1972545"/>
              <a:gd name="connsiteY13" fmla="*/ 1205697 h 2812015"/>
              <a:gd name="connsiteX14" fmla="*/ 1278719 w 1972545"/>
              <a:gd name="connsiteY14" fmla="*/ 1260605 h 2812015"/>
              <a:gd name="connsiteX15" fmla="*/ 1415272 w 1972545"/>
              <a:gd name="connsiteY15" fmla="*/ 1234130 h 2812015"/>
              <a:gd name="connsiteX16" fmla="*/ 1333062 w 1972545"/>
              <a:gd name="connsiteY16" fmla="*/ 1413261 h 2812015"/>
              <a:gd name="connsiteX17" fmla="*/ 1408693 w 1972545"/>
              <a:gd name="connsiteY17" fmla="*/ 1598970 h 2812015"/>
              <a:gd name="connsiteX18" fmla="*/ 1187207 w 1972545"/>
              <a:gd name="connsiteY18" fmla="*/ 1587165 h 2812015"/>
              <a:gd name="connsiteX19" fmla="*/ 1579894 w 1972545"/>
              <a:gd name="connsiteY19" fmla="*/ 1575945 h 2812015"/>
              <a:gd name="connsiteX20" fmla="*/ 1574284 w 1972545"/>
              <a:gd name="connsiteY20" fmla="*/ 1233747 h 2812015"/>
              <a:gd name="connsiteX21" fmla="*/ 1364402 w 1972545"/>
              <a:gd name="connsiteY21" fmla="*/ 1066523 h 2812015"/>
              <a:gd name="connsiteX22" fmla="*/ 1469974 w 1972545"/>
              <a:gd name="connsiteY22" fmla="*/ 1960 h 2812015"/>
              <a:gd name="connsiteX23" fmla="*/ 1752086 w 1972545"/>
              <a:gd name="connsiteY23" fmla="*/ 107933 h 2812015"/>
              <a:gd name="connsiteX24" fmla="*/ 1961313 w 1972545"/>
              <a:gd name="connsiteY24" fmla="*/ 526387 h 2812015"/>
              <a:gd name="connsiteX25" fmla="*/ 1852825 w 1972545"/>
              <a:gd name="connsiteY25" fmla="*/ 836353 h 2812015"/>
              <a:gd name="connsiteX26" fmla="*/ 1651347 w 1972545"/>
              <a:gd name="connsiteY26" fmla="*/ 1177316 h 2812015"/>
              <a:gd name="connsiteX27" fmla="*/ 1845076 w 1972545"/>
              <a:gd name="connsiteY27" fmla="*/ 1425288 h 2812015"/>
              <a:gd name="connsiteX28" fmla="*/ 1635848 w 1972545"/>
              <a:gd name="connsiteY28" fmla="*/ 1634516 h 2812015"/>
              <a:gd name="connsiteX29" fmla="*/ 1837326 w 1972545"/>
              <a:gd name="connsiteY29" fmla="*/ 1990977 h 2812015"/>
              <a:gd name="connsiteX30" fmla="*/ 1790831 w 1972545"/>
              <a:gd name="connsiteY30" fmla="*/ 2688400 h 2812015"/>
              <a:gd name="connsiteX31" fmla="*/ 1170899 w 1972545"/>
              <a:gd name="connsiteY31" fmla="*/ 2432678 h 2812015"/>
              <a:gd name="connsiteX32" fmla="*/ 1225143 w 1972545"/>
              <a:gd name="connsiteY32" fmla="*/ 2068468 h 2812015"/>
              <a:gd name="connsiteX33" fmla="*/ 1473116 w 1972545"/>
              <a:gd name="connsiteY33" fmla="*/ 1928983 h 2812015"/>
              <a:gd name="connsiteX34" fmla="*/ 1612601 w 1972545"/>
              <a:gd name="connsiteY34" fmla="*/ 2091716 h 2812015"/>
              <a:gd name="connsiteX35" fmla="*/ 1488614 w 1972545"/>
              <a:gd name="connsiteY35" fmla="*/ 2339688 h 2812015"/>
              <a:gd name="connsiteX36" fmla="*/ 1497295 w 1972545"/>
              <a:gd name="connsiteY36" fmla="*/ 2195834 h 2812015"/>
              <a:gd name="connsiteX37" fmla="*/ 1325882 w 1972545"/>
              <a:gd name="connsiteY37" fmla="*/ 2107214 h 2812015"/>
              <a:gd name="connsiteX38" fmla="*/ 1287137 w 1972545"/>
              <a:gd name="connsiteY38" fmla="*/ 2417180 h 2812015"/>
              <a:gd name="connsiteX39" fmla="*/ 1612601 w 1972545"/>
              <a:gd name="connsiteY39" fmla="*/ 2665153 h 2812015"/>
              <a:gd name="connsiteX40" fmla="*/ 1766768 w 1972545"/>
              <a:gd name="connsiteY40" fmla="*/ 2035839 h 2812015"/>
              <a:gd name="connsiteX41" fmla="*/ 1597103 w 1972545"/>
              <a:gd name="connsiteY41" fmla="*/ 1766251 h 2812015"/>
              <a:gd name="connsiteX42" fmla="*/ 752445 w 1972545"/>
              <a:gd name="connsiteY42" fmla="*/ 1789499 h 2812015"/>
              <a:gd name="connsiteX43" fmla="*/ 953923 w 1972545"/>
              <a:gd name="connsiteY43" fmla="*/ 2099465 h 2812015"/>
              <a:gd name="connsiteX44" fmla="*/ 860933 w 1972545"/>
              <a:gd name="connsiteY44" fmla="*/ 1967729 h 2812015"/>
              <a:gd name="connsiteX45" fmla="*/ 1101157 w 1972545"/>
              <a:gd name="connsiteY45" fmla="*/ 2021973 h 2812015"/>
              <a:gd name="connsiteX46" fmla="*/ 853184 w 1972545"/>
              <a:gd name="connsiteY46" fmla="*/ 2409431 h 2812015"/>
              <a:gd name="connsiteX47" fmla="*/ 1008167 w 1972545"/>
              <a:gd name="connsiteY47" fmla="*/ 2347438 h 2812015"/>
              <a:gd name="connsiteX48" fmla="*/ 729198 w 1972545"/>
              <a:gd name="connsiteY48" fmla="*/ 2254448 h 2812015"/>
              <a:gd name="connsiteX49" fmla="*/ 605211 w 1972545"/>
              <a:gd name="connsiteY49" fmla="*/ 2176956 h 2812015"/>
              <a:gd name="connsiteX50" fmla="*/ 581964 w 1972545"/>
              <a:gd name="connsiteY50" fmla="*/ 2076217 h 2812015"/>
              <a:gd name="connsiteX51" fmla="*/ 426981 w 1972545"/>
              <a:gd name="connsiteY51" fmla="*/ 2068468 h 2812015"/>
              <a:gd name="connsiteX52" fmla="*/ 450228 w 1972545"/>
              <a:gd name="connsiteY52" fmla="*/ 1890238 h 2812015"/>
              <a:gd name="connsiteX53" fmla="*/ 597462 w 1972545"/>
              <a:gd name="connsiteY53" fmla="*/ 1959980 h 2812015"/>
              <a:gd name="connsiteX54" fmla="*/ 695637 w 1972545"/>
              <a:gd name="connsiteY54" fmla="*/ 1594023 h 2812015"/>
              <a:gd name="connsiteX55" fmla="*/ 574214 w 1972545"/>
              <a:gd name="connsiteY55" fmla="*/ 1704258 h 2812015"/>
              <a:gd name="connsiteX56" fmla="*/ 364987 w 1972545"/>
              <a:gd name="connsiteY56" fmla="*/ 1603519 h 2812015"/>
              <a:gd name="connsiteX57" fmla="*/ 442479 w 1972545"/>
              <a:gd name="connsiteY57" fmla="*/ 1719756 h 2812015"/>
              <a:gd name="connsiteX58" fmla="*/ 132513 w 1972545"/>
              <a:gd name="connsiteY58" fmla="*/ 1634516 h 2812015"/>
              <a:gd name="connsiteX59" fmla="*/ 256499 w 1972545"/>
              <a:gd name="connsiteY59" fmla="*/ 1479533 h 2812015"/>
              <a:gd name="connsiteX60" fmla="*/ 388235 w 1972545"/>
              <a:gd name="connsiteY60" fmla="*/ 1479533 h 2812015"/>
              <a:gd name="connsiteX61" fmla="*/ 551840 w 1972545"/>
              <a:gd name="connsiteY61" fmla="*/ 1400351 h 2812015"/>
              <a:gd name="connsiteX62" fmla="*/ 372737 w 1972545"/>
              <a:gd name="connsiteY62" fmla="*/ 1340048 h 2812015"/>
              <a:gd name="connsiteX63" fmla="*/ 140262 w 1972545"/>
              <a:gd name="connsiteY63" fmla="*/ 1185065 h 2812015"/>
              <a:gd name="connsiteX64" fmla="*/ 465726 w 1972545"/>
              <a:gd name="connsiteY64" fmla="*/ 1154068 h 2812015"/>
              <a:gd name="connsiteX65" fmla="*/ 364987 w 1972545"/>
              <a:gd name="connsiteY65" fmla="*/ 1216061 h 2812015"/>
              <a:gd name="connsiteX66" fmla="*/ 582779 w 1972545"/>
              <a:gd name="connsiteY66" fmla="*/ 1131636 h 2812015"/>
              <a:gd name="connsiteX67" fmla="*/ 569962 w 1972545"/>
              <a:gd name="connsiteY67" fmla="*/ 986209 h 2812015"/>
              <a:gd name="connsiteX68" fmla="*/ 488974 w 1972545"/>
              <a:gd name="connsiteY68" fmla="*/ 913844 h 2812015"/>
              <a:gd name="connsiteX69" fmla="*/ 434730 w 1972545"/>
              <a:gd name="connsiteY69" fmla="*/ 735614 h 2812015"/>
              <a:gd name="connsiteX70" fmla="*/ 574214 w 1972545"/>
              <a:gd name="connsiteY70" fmla="*/ 751112 h 2812015"/>
              <a:gd name="connsiteX71" fmla="*/ 620709 w 1972545"/>
              <a:gd name="connsiteY71" fmla="*/ 665872 h 2812015"/>
              <a:gd name="connsiteX72" fmla="*/ 736947 w 1972545"/>
              <a:gd name="connsiteY72" fmla="*/ 572882 h 2812015"/>
              <a:gd name="connsiteX73" fmla="*/ 1008167 w 1972545"/>
              <a:gd name="connsiteY73" fmla="*/ 425648 h 2812015"/>
              <a:gd name="connsiteX74" fmla="*/ 884181 w 1972545"/>
              <a:gd name="connsiteY74" fmla="*/ 410149 h 2812015"/>
              <a:gd name="connsiteX75" fmla="*/ 1003389 w 1972545"/>
              <a:gd name="connsiteY75" fmla="*/ 611394 h 2812015"/>
              <a:gd name="connsiteX76" fmla="*/ 961672 w 1972545"/>
              <a:gd name="connsiteY76" fmla="*/ 952590 h 2812015"/>
              <a:gd name="connsiteX77" fmla="*/ 876431 w 1972545"/>
              <a:gd name="connsiteY77" fmla="*/ 813105 h 2812015"/>
              <a:gd name="connsiteX78" fmla="*/ 845435 w 1972545"/>
              <a:gd name="connsiteY78" fmla="*/ 696868 h 2812015"/>
              <a:gd name="connsiteX79" fmla="*/ 891930 w 1972545"/>
              <a:gd name="connsiteY79" fmla="*/ 1115322 h 2812015"/>
              <a:gd name="connsiteX80" fmla="*/ 1581604 w 1972545"/>
              <a:gd name="connsiteY80" fmla="*/ 1037831 h 2812015"/>
              <a:gd name="connsiteX81" fmla="*/ 1759835 w 1972545"/>
              <a:gd name="connsiteY81" fmla="*/ 782109 h 2812015"/>
              <a:gd name="connsiteX82" fmla="*/ 1597103 w 1972545"/>
              <a:gd name="connsiteY82" fmla="*/ 154427 h 2812015"/>
              <a:gd name="connsiteX83" fmla="*/ 1287137 w 1972545"/>
              <a:gd name="connsiteY83" fmla="*/ 371404 h 2812015"/>
              <a:gd name="connsiteX84" fmla="*/ 1310384 w 1972545"/>
              <a:gd name="connsiteY84" fmla="*/ 681370 h 2812015"/>
              <a:gd name="connsiteX85" fmla="*/ 1473116 w 1972545"/>
              <a:gd name="connsiteY85" fmla="*/ 588380 h 2812015"/>
              <a:gd name="connsiteX86" fmla="*/ 1574729 w 1972545"/>
              <a:gd name="connsiteY86" fmla="*/ 469520 h 2812015"/>
              <a:gd name="connsiteX87" fmla="*/ 1620350 w 1972545"/>
              <a:gd name="connsiteY87" fmla="*/ 727865 h 2812015"/>
              <a:gd name="connsiteX88" fmla="*/ 1496364 w 1972545"/>
              <a:gd name="connsiteY88" fmla="*/ 867349 h 2812015"/>
              <a:gd name="connsiteX89" fmla="*/ 1228639 w 1972545"/>
              <a:gd name="connsiteY89" fmla="*/ 738178 h 2812015"/>
              <a:gd name="connsiteX90" fmla="*/ 1178648 w 1972545"/>
              <a:gd name="connsiteY90" fmla="*/ 386902 h 2812015"/>
              <a:gd name="connsiteX91" fmla="*/ 1469974 w 1972545"/>
              <a:gd name="connsiteY91" fmla="*/ 1960 h 281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972545" h="281201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 flipH="1">
            <a:off x="5724128" y="1575087"/>
            <a:ext cx="196884" cy="469207"/>
          </a:xfrm>
          <a:custGeom>
            <a:avLst/>
            <a:gdLst>
              <a:gd name="connsiteX0" fmla="*/ 103192 w 1972545"/>
              <a:gd name="connsiteY0" fmla="*/ 1290249 h 2812015"/>
              <a:gd name="connsiteX1" fmla="*/ 243649 w 1972545"/>
              <a:gd name="connsiteY1" fmla="*/ 1407774 h 2812015"/>
              <a:gd name="connsiteX2" fmla="*/ 100326 w 1972545"/>
              <a:gd name="connsiteY2" fmla="*/ 1513833 h 2812015"/>
              <a:gd name="connsiteX3" fmla="*/ 0 w 1972545"/>
              <a:gd name="connsiteY3" fmla="*/ 1402041 h 2812015"/>
              <a:gd name="connsiteX4" fmla="*/ 103192 w 1972545"/>
              <a:gd name="connsiteY4" fmla="*/ 1290249 h 2812015"/>
              <a:gd name="connsiteX5" fmla="*/ 1046960 w 1972545"/>
              <a:gd name="connsiteY5" fmla="*/ 1244966 h 2812015"/>
              <a:gd name="connsiteX6" fmla="*/ 884276 w 1972545"/>
              <a:gd name="connsiteY6" fmla="*/ 1250576 h 2812015"/>
              <a:gd name="connsiteX7" fmla="*/ 699152 w 1972545"/>
              <a:gd name="connsiteY7" fmla="*/ 1402041 h 2812015"/>
              <a:gd name="connsiteX8" fmla="*/ 884276 w 1972545"/>
              <a:gd name="connsiteY8" fmla="*/ 1575945 h 2812015"/>
              <a:gd name="connsiteX9" fmla="*/ 1046960 w 1972545"/>
              <a:gd name="connsiteY9" fmla="*/ 1575945 h 2812015"/>
              <a:gd name="connsiteX10" fmla="*/ 1220865 w 1972545"/>
              <a:gd name="connsiteY10" fmla="*/ 1402041 h 2812015"/>
              <a:gd name="connsiteX11" fmla="*/ 1046960 w 1972545"/>
              <a:gd name="connsiteY11" fmla="*/ 1244966 h 2812015"/>
              <a:gd name="connsiteX12" fmla="*/ 1364402 w 1972545"/>
              <a:gd name="connsiteY12" fmla="*/ 1066523 h 2812015"/>
              <a:gd name="connsiteX13" fmla="*/ 1187207 w 1972545"/>
              <a:gd name="connsiteY13" fmla="*/ 1205697 h 2812015"/>
              <a:gd name="connsiteX14" fmla="*/ 1278719 w 1972545"/>
              <a:gd name="connsiteY14" fmla="*/ 1260605 h 2812015"/>
              <a:gd name="connsiteX15" fmla="*/ 1415272 w 1972545"/>
              <a:gd name="connsiteY15" fmla="*/ 1234130 h 2812015"/>
              <a:gd name="connsiteX16" fmla="*/ 1333062 w 1972545"/>
              <a:gd name="connsiteY16" fmla="*/ 1413261 h 2812015"/>
              <a:gd name="connsiteX17" fmla="*/ 1408693 w 1972545"/>
              <a:gd name="connsiteY17" fmla="*/ 1598970 h 2812015"/>
              <a:gd name="connsiteX18" fmla="*/ 1187207 w 1972545"/>
              <a:gd name="connsiteY18" fmla="*/ 1587165 h 2812015"/>
              <a:gd name="connsiteX19" fmla="*/ 1579894 w 1972545"/>
              <a:gd name="connsiteY19" fmla="*/ 1575945 h 2812015"/>
              <a:gd name="connsiteX20" fmla="*/ 1574284 w 1972545"/>
              <a:gd name="connsiteY20" fmla="*/ 1233747 h 2812015"/>
              <a:gd name="connsiteX21" fmla="*/ 1364402 w 1972545"/>
              <a:gd name="connsiteY21" fmla="*/ 1066523 h 2812015"/>
              <a:gd name="connsiteX22" fmla="*/ 1469974 w 1972545"/>
              <a:gd name="connsiteY22" fmla="*/ 1960 h 2812015"/>
              <a:gd name="connsiteX23" fmla="*/ 1752086 w 1972545"/>
              <a:gd name="connsiteY23" fmla="*/ 107933 h 2812015"/>
              <a:gd name="connsiteX24" fmla="*/ 1961313 w 1972545"/>
              <a:gd name="connsiteY24" fmla="*/ 526387 h 2812015"/>
              <a:gd name="connsiteX25" fmla="*/ 1852825 w 1972545"/>
              <a:gd name="connsiteY25" fmla="*/ 836353 h 2812015"/>
              <a:gd name="connsiteX26" fmla="*/ 1651347 w 1972545"/>
              <a:gd name="connsiteY26" fmla="*/ 1177316 h 2812015"/>
              <a:gd name="connsiteX27" fmla="*/ 1845076 w 1972545"/>
              <a:gd name="connsiteY27" fmla="*/ 1425288 h 2812015"/>
              <a:gd name="connsiteX28" fmla="*/ 1635848 w 1972545"/>
              <a:gd name="connsiteY28" fmla="*/ 1634516 h 2812015"/>
              <a:gd name="connsiteX29" fmla="*/ 1837326 w 1972545"/>
              <a:gd name="connsiteY29" fmla="*/ 1990977 h 2812015"/>
              <a:gd name="connsiteX30" fmla="*/ 1790831 w 1972545"/>
              <a:gd name="connsiteY30" fmla="*/ 2688400 h 2812015"/>
              <a:gd name="connsiteX31" fmla="*/ 1170899 w 1972545"/>
              <a:gd name="connsiteY31" fmla="*/ 2432678 h 2812015"/>
              <a:gd name="connsiteX32" fmla="*/ 1225143 w 1972545"/>
              <a:gd name="connsiteY32" fmla="*/ 2068468 h 2812015"/>
              <a:gd name="connsiteX33" fmla="*/ 1473116 w 1972545"/>
              <a:gd name="connsiteY33" fmla="*/ 1928983 h 2812015"/>
              <a:gd name="connsiteX34" fmla="*/ 1612601 w 1972545"/>
              <a:gd name="connsiteY34" fmla="*/ 2091716 h 2812015"/>
              <a:gd name="connsiteX35" fmla="*/ 1488614 w 1972545"/>
              <a:gd name="connsiteY35" fmla="*/ 2339688 h 2812015"/>
              <a:gd name="connsiteX36" fmla="*/ 1497295 w 1972545"/>
              <a:gd name="connsiteY36" fmla="*/ 2195834 h 2812015"/>
              <a:gd name="connsiteX37" fmla="*/ 1325882 w 1972545"/>
              <a:gd name="connsiteY37" fmla="*/ 2107214 h 2812015"/>
              <a:gd name="connsiteX38" fmla="*/ 1287137 w 1972545"/>
              <a:gd name="connsiteY38" fmla="*/ 2417180 h 2812015"/>
              <a:gd name="connsiteX39" fmla="*/ 1612601 w 1972545"/>
              <a:gd name="connsiteY39" fmla="*/ 2665153 h 2812015"/>
              <a:gd name="connsiteX40" fmla="*/ 1766768 w 1972545"/>
              <a:gd name="connsiteY40" fmla="*/ 2035839 h 2812015"/>
              <a:gd name="connsiteX41" fmla="*/ 1597103 w 1972545"/>
              <a:gd name="connsiteY41" fmla="*/ 1766251 h 2812015"/>
              <a:gd name="connsiteX42" fmla="*/ 752445 w 1972545"/>
              <a:gd name="connsiteY42" fmla="*/ 1789499 h 2812015"/>
              <a:gd name="connsiteX43" fmla="*/ 953923 w 1972545"/>
              <a:gd name="connsiteY43" fmla="*/ 2099465 h 2812015"/>
              <a:gd name="connsiteX44" fmla="*/ 860933 w 1972545"/>
              <a:gd name="connsiteY44" fmla="*/ 1967729 h 2812015"/>
              <a:gd name="connsiteX45" fmla="*/ 1101157 w 1972545"/>
              <a:gd name="connsiteY45" fmla="*/ 2021973 h 2812015"/>
              <a:gd name="connsiteX46" fmla="*/ 853184 w 1972545"/>
              <a:gd name="connsiteY46" fmla="*/ 2409431 h 2812015"/>
              <a:gd name="connsiteX47" fmla="*/ 1008167 w 1972545"/>
              <a:gd name="connsiteY47" fmla="*/ 2347438 h 2812015"/>
              <a:gd name="connsiteX48" fmla="*/ 729198 w 1972545"/>
              <a:gd name="connsiteY48" fmla="*/ 2254448 h 2812015"/>
              <a:gd name="connsiteX49" fmla="*/ 605211 w 1972545"/>
              <a:gd name="connsiteY49" fmla="*/ 2176956 h 2812015"/>
              <a:gd name="connsiteX50" fmla="*/ 581964 w 1972545"/>
              <a:gd name="connsiteY50" fmla="*/ 2076217 h 2812015"/>
              <a:gd name="connsiteX51" fmla="*/ 426981 w 1972545"/>
              <a:gd name="connsiteY51" fmla="*/ 2068468 h 2812015"/>
              <a:gd name="connsiteX52" fmla="*/ 450228 w 1972545"/>
              <a:gd name="connsiteY52" fmla="*/ 1890238 h 2812015"/>
              <a:gd name="connsiteX53" fmla="*/ 597462 w 1972545"/>
              <a:gd name="connsiteY53" fmla="*/ 1959980 h 2812015"/>
              <a:gd name="connsiteX54" fmla="*/ 695637 w 1972545"/>
              <a:gd name="connsiteY54" fmla="*/ 1594023 h 2812015"/>
              <a:gd name="connsiteX55" fmla="*/ 574214 w 1972545"/>
              <a:gd name="connsiteY55" fmla="*/ 1704258 h 2812015"/>
              <a:gd name="connsiteX56" fmla="*/ 364987 w 1972545"/>
              <a:gd name="connsiteY56" fmla="*/ 1603519 h 2812015"/>
              <a:gd name="connsiteX57" fmla="*/ 442479 w 1972545"/>
              <a:gd name="connsiteY57" fmla="*/ 1719756 h 2812015"/>
              <a:gd name="connsiteX58" fmla="*/ 132513 w 1972545"/>
              <a:gd name="connsiteY58" fmla="*/ 1634516 h 2812015"/>
              <a:gd name="connsiteX59" fmla="*/ 256499 w 1972545"/>
              <a:gd name="connsiteY59" fmla="*/ 1479533 h 2812015"/>
              <a:gd name="connsiteX60" fmla="*/ 388235 w 1972545"/>
              <a:gd name="connsiteY60" fmla="*/ 1479533 h 2812015"/>
              <a:gd name="connsiteX61" fmla="*/ 551840 w 1972545"/>
              <a:gd name="connsiteY61" fmla="*/ 1400351 h 2812015"/>
              <a:gd name="connsiteX62" fmla="*/ 372737 w 1972545"/>
              <a:gd name="connsiteY62" fmla="*/ 1340048 h 2812015"/>
              <a:gd name="connsiteX63" fmla="*/ 140262 w 1972545"/>
              <a:gd name="connsiteY63" fmla="*/ 1185065 h 2812015"/>
              <a:gd name="connsiteX64" fmla="*/ 465726 w 1972545"/>
              <a:gd name="connsiteY64" fmla="*/ 1154068 h 2812015"/>
              <a:gd name="connsiteX65" fmla="*/ 364987 w 1972545"/>
              <a:gd name="connsiteY65" fmla="*/ 1216061 h 2812015"/>
              <a:gd name="connsiteX66" fmla="*/ 582779 w 1972545"/>
              <a:gd name="connsiteY66" fmla="*/ 1131636 h 2812015"/>
              <a:gd name="connsiteX67" fmla="*/ 569962 w 1972545"/>
              <a:gd name="connsiteY67" fmla="*/ 986209 h 2812015"/>
              <a:gd name="connsiteX68" fmla="*/ 488974 w 1972545"/>
              <a:gd name="connsiteY68" fmla="*/ 913844 h 2812015"/>
              <a:gd name="connsiteX69" fmla="*/ 434730 w 1972545"/>
              <a:gd name="connsiteY69" fmla="*/ 735614 h 2812015"/>
              <a:gd name="connsiteX70" fmla="*/ 574214 w 1972545"/>
              <a:gd name="connsiteY70" fmla="*/ 751112 h 2812015"/>
              <a:gd name="connsiteX71" fmla="*/ 620709 w 1972545"/>
              <a:gd name="connsiteY71" fmla="*/ 665872 h 2812015"/>
              <a:gd name="connsiteX72" fmla="*/ 736947 w 1972545"/>
              <a:gd name="connsiteY72" fmla="*/ 572882 h 2812015"/>
              <a:gd name="connsiteX73" fmla="*/ 1008167 w 1972545"/>
              <a:gd name="connsiteY73" fmla="*/ 425648 h 2812015"/>
              <a:gd name="connsiteX74" fmla="*/ 884181 w 1972545"/>
              <a:gd name="connsiteY74" fmla="*/ 410149 h 2812015"/>
              <a:gd name="connsiteX75" fmla="*/ 1003389 w 1972545"/>
              <a:gd name="connsiteY75" fmla="*/ 611394 h 2812015"/>
              <a:gd name="connsiteX76" fmla="*/ 961672 w 1972545"/>
              <a:gd name="connsiteY76" fmla="*/ 952590 h 2812015"/>
              <a:gd name="connsiteX77" fmla="*/ 876431 w 1972545"/>
              <a:gd name="connsiteY77" fmla="*/ 813105 h 2812015"/>
              <a:gd name="connsiteX78" fmla="*/ 845435 w 1972545"/>
              <a:gd name="connsiteY78" fmla="*/ 696868 h 2812015"/>
              <a:gd name="connsiteX79" fmla="*/ 891930 w 1972545"/>
              <a:gd name="connsiteY79" fmla="*/ 1115322 h 2812015"/>
              <a:gd name="connsiteX80" fmla="*/ 1581604 w 1972545"/>
              <a:gd name="connsiteY80" fmla="*/ 1037831 h 2812015"/>
              <a:gd name="connsiteX81" fmla="*/ 1759835 w 1972545"/>
              <a:gd name="connsiteY81" fmla="*/ 782109 h 2812015"/>
              <a:gd name="connsiteX82" fmla="*/ 1597103 w 1972545"/>
              <a:gd name="connsiteY82" fmla="*/ 154427 h 2812015"/>
              <a:gd name="connsiteX83" fmla="*/ 1287137 w 1972545"/>
              <a:gd name="connsiteY83" fmla="*/ 371404 h 2812015"/>
              <a:gd name="connsiteX84" fmla="*/ 1310384 w 1972545"/>
              <a:gd name="connsiteY84" fmla="*/ 681370 h 2812015"/>
              <a:gd name="connsiteX85" fmla="*/ 1473116 w 1972545"/>
              <a:gd name="connsiteY85" fmla="*/ 588380 h 2812015"/>
              <a:gd name="connsiteX86" fmla="*/ 1574729 w 1972545"/>
              <a:gd name="connsiteY86" fmla="*/ 469520 h 2812015"/>
              <a:gd name="connsiteX87" fmla="*/ 1620350 w 1972545"/>
              <a:gd name="connsiteY87" fmla="*/ 727865 h 2812015"/>
              <a:gd name="connsiteX88" fmla="*/ 1496364 w 1972545"/>
              <a:gd name="connsiteY88" fmla="*/ 867349 h 2812015"/>
              <a:gd name="connsiteX89" fmla="*/ 1228639 w 1972545"/>
              <a:gd name="connsiteY89" fmla="*/ 738178 h 2812015"/>
              <a:gd name="connsiteX90" fmla="*/ 1178648 w 1972545"/>
              <a:gd name="connsiteY90" fmla="*/ 386902 h 2812015"/>
              <a:gd name="connsiteX91" fmla="*/ 1469974 w 1972545"/>
              <a:gd name="connsiteY91" fmla="*/ 1960 h 281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972545" h="281201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9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9144000" cy="1844824"/>
            <a:chOff x="0" y="0"/>
            <a:chExt cx="9144000" cy="1844824"/>
          </a:xfrm>
        </p:grpSpPr>
        <p:sp>
          <p:nvSpPr>
            <p:cNvPr id="2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918" r="12176" b="4284"/>
            <a:stretch/>
          </p:blipFill>
          <p:spPr>
            <a:xfrm>
              <a:off x="7573706" y="0"/>
              <a:ext cx="1570294" cy="184482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0" y="1844824"/>
            <a:ext cx="9144000" cy="4392488"/>
          </a:xfrm>
          <a:prstGeom prst="rect">
            <a:avLst/>
          </a:prstGeom>
          <a:solidFill>
            <a:srgbClr val="FCFC6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6374" y="1125615"/>
            <a:ext cx="419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支部工作年终回顾</a:t>
            </a:r>
            <a:endParaRPr lang="zh-CN" altLang="en-US" sz="36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212297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400" b="1" dirty="0">
                <a:latin typeface="微软雅黑" pitchFamily="34" charset="-122"/>
                <a:ea typeface="微软雅黑" pitchFamily="34" charset="-122"/>
              </a:rPr>
              <a:t>一年来，质量管理党支部在公司党委的正确指导下，以党委工作部署为</a:t>
            </a:r>
            <a:r>
              <a:rPr lang="zh-CN" altLang="zh-CN" sz="2400" b="1" dirty="0" smtClean="0">
                <a:latin typeface="微软雅黑" pitchFamily="34" charset="-122"/>
                <a:ea typeface="微软雅黑" pitchFamily="34" charset="-122"/>
              </a:rPr>
              <a:t>核心</a:t>
            </a:r>
            <a:endParaRPr lang="zh-CN" altLang="zh-CN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134570" y="1160780"/>
            <a:ext cx="360000" cy="576000"/>
          </a:xfrm>
          <a:custGeom>
            <a:avLst/>
            <a:gdLst>
              <a:gd name="connsiteX0" fmla="*/ 103192 w 1972545"/>
              <a:gd name="connsiteY0" fmla="*/ 1290249 h 2812015"/>
              <a:gd name="connsiteX1" fmla="*/ 243649 w 1972545"/>
              <a:gd name="connsiteY1" fmla="*/ 1407774 h 2812015"/>
              <a:gd name="connsiteX2" fmla="*/ 100326 w 1972545"/>
              <a:gd name="connsiteY2" fmla="*/ 1513833 h 2812015"/>
              <a:gd name="connsiteX3" fmla="*/ 0 w 1972545"/>
              <a:gd name="connsiteY3" fmla="*/ 1402041 h 2812015"/>
              <a:gd name="connsiteX4" fmla="*/ 103192 w 1972545"/>
              <a:gd name="connsiteY4" fmla="*/ 1290249 h 2812015"/>
              <a:gd name="connsiteX5" fmla="*/ 1046960 w 1972545"/>
              <a:gd name="connsiteY5" fmla="*/ 1244966 h 2812015"/>
              <a:gd name="connsiteX6" fmla="*/ 884276 w 1972545"/>
              <a:gd name="connsiteY6" fmla="*/ 1250576 h 2812015"/>
              <a:gd name="connsiteX7" fmla="*/ 699152 w 1972545"/>
              <a:gd name="connsiteY7" fmla="*/ 1402041 h 2812015"/>
              <a:gd name="connsiteX8" fmla="*/ 884276 w 1972545"/>
              <a:gd name="connsiteY8" fmla="*/ 1575945 h 2812015"/>
              <a:gd name="connsiteX9" fmla="*/ 1046960 w 1972545"/>
              <a:gd name="connsiteY9" fmla="*/ 1575945 h 2812015"/>
              <a:gd name="connsiteX10" fmla="*/ 1220865 w 1972545"/>
              <a:gd name="connsiteY10" fmla="*/ 1402041 h 2812015"/>
              <a:gd name="connsiteX11" fmla="*/ 1046960 w 1972545"/>
              <a:gd name="connsiteY11" fmla="*/ 1244966 h 2812015"/>
              <a:gd name="connsiteX12" fmla="*/ 1364402 w 1972545"/>
              <a:gd name="connsiteY12" fmla="*/ 1066523 h 2812015"/>
              <a:gd name="connsiteX13" fmla="*/ 1187207 w 1972545"/>
              <a:gd name="connsiteY13" fmla="*/ 1205697 h 2812015"/>
              <a:gd name="connsiteX14" fmla="*/ 1278719 w 1972545"/>
              <a:gd name="connsiteY14" fmla="*/ 1260605 h 2812015"/>
              <a:gd name="connsiteX15" fmla="*/ 1415272 w 1972545"/>
              <a:gd name="connsiteY15" fmla="*/ 1234130 h 2812015"/>
              <a:gd name="connsiteX16" fmla="*/ 1333062 w 1972545"/>
              <a:gd name="connsiteY16" fmla="*/ 1413261 h 2812015"/>
              <a:gd name="connsiteX17" fmla="*/ 1408693 w 1972545"/>
              <a:gd name="connsiteY17" fmla="*/ 1598970 h 2812015"/>
              <a:gd name="connsiteX18" fmla="*/ 1187207 w 1972545"/>
              <a:gd name="connsiteY18" fmla="*/ 1587165 h 2812015"/>
              <a:gd name="connsiteX19" fmla="*/ 1579894 w 1972545"/>
              <a:gd name="connsiteY19" fmla="*/ 1575945 h 2812015"/>
              <a:gd name="connsiteX20" fmla="*/ 1574284 w 1972545"/>
              <a:gd name="connsiteY20" fmla="*/ 1233747 h 2812015"/>
              <a:gd name="connsiteX21" fmla="*/ 1364402 w 1972545"/>
              <a:gd name="connsiteY21" fmla="*/ 1066523 h 2812015"/>
              <a:gd name="connsiteX22" fmla="*/ 1469974 w 1972545"/>
              <a:gd name="connsiteY22" fmla="*/ 1960 h 2812015"/>
              <a:gd name="connsiteX23" fmla="*/ 1752086 w 1972545"/>
              <a:gd name="connsiteY23" fmla="*/ 107933 h 2812015"/>
              <a:gd name="connsiteX24" fmla="*/ 1961313 w 1972545"/>
              <a:gd name="connsiteY24" fmla="*/ 526387 h 2812015"/>
              <a:gd name="connsiteX25" fmla="*/ 1852825 w 1972545"/>
              <a:gd name="connsiteY25" fmla="*/ 836353 h 2812015"/>
              <a:gd name="connsiteX26" fmla="*/ 1651347 w 1972545"/>
              <a:gd name="connsiteY26" fmla="*/ 1177316 h 2812015"/>
              <a:gd name="connsiteX27" fmla="*/ 1845076 w 1972545"/>
              <a:gd name="connsiteY27" fmla="*/ 1425288 h 2812015"/>
              <a:gd name="connsiteX28" fmla="*/ 1635848 w 1972545"/>
              <a:gd name="connsiteY28" fmla="*/ 1634516 h 2812015"/>
              <a:gd name="connsiteX29" fmla="*/ 1837326 w 1972545"/>
              <a:gd name="connsiteY29" fmla="*/ 1990977 h 2812015"/>
              <a:gd name="connsiteX30" fmla="*/ 1790831 w 1972545"/>
              <a:gd name="connsiteY30" fmla="*/ 2688400 h 2812015"/>
              <a:gd name="connsiteX31" fmla="*/ 1170899 w 1972545"/>
              <a:gd name="connsiteY31" fmla="*/ 2432678 h 2812015"/>
              <a:gd name="connsiteX32" fmla="*/ 1225143 w 1972545"/>
              <a:gd name="connsiteY32" fmla="*/ 2068468 h 2812015"/>
              <a:gd name="connsiteX33" fmla="*/ 1473116 w 1972545"/>
              <a:gd name="connsiteY33" fmla="*/ 1928983 h 2812015"/>
              <a:gd name="connsiteX34" fmla="*/ 1612601 w 1972545"/>
              <a:gd name="connsiteY34" fmla="*/ 2091716 h 2812015"/>
              <a:gd name="connsiteX35" fmla="*/ 1488614 w 1972545"/>
              <a:gd name="connsiteY35" fmla="*/ 2339688 h 2812015"/>
              <a:gd name="connsiteX36" fmla="*/ 1497295 w 1972545"/>
              <a:gd name="connsiteY36" fmla="*/ 2195834 h 2812015"/>
              <a:gd name="connsiteX37" fmla="*/ 1325882 w 1972545"/>
              <a:gd name="connsiteY37" fmla="*/ 2107214 h 2812015"/>
              <a:gd name="connsiteX38" fmla="*/ 1287137 w 1972545"/>
              <a:gd name="connsiteY38" fmla="*/ 2417180 h 2812015"/>
              <a:gd name="connsiteX39" fmla="*/ 1612601 w 1972545"/>
              <a:gd name="connsiteY39" fmla="*/ 2665153 h 2812015"/>
              <a:gd name="connsiteX40" fmla="*/ 1766768 w 1972545"/>
              <a:gd name="connsiteY40" fmla="*/ 2035839 h 2812015"/>
              <a:gd name="connsiteX41" fmla="*/ 1597103 w 1972545"/>
              <a:gd name="connsiteY41" fmla="*/ 1766251 h 2812015"/>
              <a:gd name="connsiteX42" fmla="*/ 752445 w 1972545"/>
              <a:gd name="connsiteY42" fmla="*/ 1789499 h 2812015"/>
              <a:gd name="connsiteX43" fmla="*/ 953923 w 1972545"/>
              <a:gd name="connsiteY43" fmla="*/ 2099465 h 2812015"/>
              <a:gd name="connsiteX44" fmla="*/ 860933 w 1972545"/>
              <a:gd name="connsiteY44" fmla="*/ 1967729 h 2812015"/>
              <a:gd name="connsiteX45" fmla="*/ 1101157 w 1972545"/>
              <a:gd name="connsiteY45" fmla="*/ 2021973 h 2812015"/>
              <a:gd name="connsiteX46" fmla="*/ 853184 w 1972545"/>
              <a:gd name="connsiteY46" fmla="*/ 2409431 h 2812015"/>
              <a:gd name="connsiteX47" fmla="*/ 1008167 w 1972545"/>
              <a:gd name="connsiteY47" fmla="*/ 2347438 h 2812015"/>
              <a:gd name="connsiteX48" fmla="*/ 729198 w 1972545"/>
              <a:gd name="connsiteY48" fmla="*/ 2254448 h 2812015"/>
              <a:gd name="connsiteX49" fmla="*/ 605211 w 1972545"/>
              <a:gd name="connsiteY49" fmla="*/ 2176956 h 2812015"/>
              <a:gd name="connsiteX50" fmla="*/ 581964 w 1972545"/>
              <a:gd name="connsiteY50" fmla="*/ 2076217 h 2812015"/>
              <a:gd name="connsiteX51" fmla="*/ 426981 w 1972545"/>
              <a:gd name="connsiteY51" fmla="*/ 2068468 h 2812015"/>
              <a:gd name="connsiteX52" fmla="*/ 450228 w 1972545"/>
              <a:gd name="connsiteY52" fmla="*/ 1890238 h 2812015"/>
              <a:gd name="connsiteX53" fmla="*/ 597462 w 1972545"/>
              <a:gd name="connsiteY53" fmla="*/ 1959980 h 2812015"/>
              <a:gd name="connsiteX54" fmla="*/ 695637 w 1972545"/>
              <a:gd name="connsiteY54" fmla="*/ 1594023 h 2812015"/>
              <a:gd name="connsiteX55" fmla="*/ 574214 w 1972545"/>
              <a:gd name="connsiteY55" fmla="*/ 1704258 h 2812015"/>
              <a:gd name="connsiteX56" fmla="*/ 364987 w 1972545"/>
              <a:gd name="connsiteY56" fmla="*/ 1603519 h 2812015"/>
              <a:gd name="connsiteX57" fmla="*/ 442479 w 1972545"/>
              <a:gd name="connsiteY57" fmla="*/ 1719756 h 2812015"/>
              <a:gd name="connsiteX58" fmla="*/ 132513 w 1972545"/>
              <a:gd name="connsiteY58" fmla="*/ 1634516 h 2812015"/>
              <a:gd name="connsiteX59" fmla="*/ 256499 w 1972545"/>
              <a:gd name="connsiteY59" fmla="*/ 1479533 h 2812015"/>
              <a:gd name="connsiteX60" fmla="*/ 388235 w 1972545"/>
              <a:gd name="connsiteY60" fmla="*/ 1479533 h 2812015"/>
              <a:gd name="connsiteX61" fmla="*/ 551840 w 1972545"/>
              <a:gd name="connsiteY61" fmla="*/ 1400351 h 2812015"/>
              <a:gd name="connsiteX62" fmla="*/ 372737 w 1972545"/>
              <a:gd name="connsiteY62" fmla="*/ 1340048 h 2812015"/>
              <a:gd name="connsiteX63" fmla="*/ 140262 w 1972545"/>
              <a:gd name="connsiteY63" fmla="*/ 1185065 h 2812015"/>
              <a:gd name="connsiteX64" fmla="*/ 465726 w 1972545"/>
              <a:gd name="connsiteY64" fmla="*/ 1154068 h 2812015"/>
              <a:gd name="connsiteX65" fmla="*/ 364987 w 1972545"/>
              <a:gd name="connsiteY65" fmla="*/ 1216061 h 2812015"/>
              <a:gd name="connsiteX66" fmla="*/ 582779 w 1972545"/>
              <a:gd name="connsiteY66" fmla="*/ 1131636 h 2812015"/>
              <a:gd name="connsiteX67" fmla="*/ 569962 w 1972545"/>
              <a:gd name="connsiteY67" fmla="*/ 986209 h 2812015"/>
              <a:gd name="connsiteX68" fmla="*/ 488974 w 1972545"/>
              <a:gd name="connsiteY68" fmla="*/ 913844 h 2812015"/>
              <a:gd name="connsiteX69" fmla="*/ 434730 w 1972545"/>
              <a:gd name="connsiteY69" fmla="*/ 735614 h 2812015"/>
              <a:gd name="connsiteX70" fmla="*/ 574214 w 1972545"/>
              <a:gd name="connsiteY70" fmla="*/ 751112 h 2812015"/>
              <a:gd name="connsiteX71" fmla="*/ 620709 w 1972545"/>
              <a:gd name="connsiteY71" fmla="*/ 665872 h 2812015"/>
              <a:gd name="connsiteX72" fmla="*/ 736947 w 1972545"/>
              <a:gd name="connsiteY72" fmla="*/ 572882 h 2812015"/>
              <a:gd name="connsiteX73" fmla="*/ 1008167 w 1972545"/>
              <a:gd name="connsiteY73" fmla="*/ 425648 h 2812015"/>
              <a:gd name="connsiteX74" fmla="*/ 884181 w 1972545"/>
              <a:gd name="connsiteY74" fmla="*/ 410149 h 2812015"/>
              <a:gd name="connsiteX75" fmla="*/ 1003389 w 1972545"/>
              <a:gd name="connsiteY75" fmla="*/ 611394 h 2812015"/>
              <a:gd name="connsiteX76" fmla="*/ 961672 w 1972545"/>
              <a:gd name="connsiteY76" fmla="*/ 952590 h 2812015"/>
              <a:gd name="connsiteX77" fmla="*/ 876431 w 1972545"/>
              <a:gd name="connsiteY77" fmla="*/ 813105 h 2812015"/>
              <a:gd name="connsiteX78" fmla="*/ 845435 w 1972545"/>
              <a:gd name="connsiteY78" fmla="*/ 696868 h 2812015"/>
              <a:gd name="connsiteX79" fmla="*/ 891930 w 1972545"/>
              <a:gd name="connsiteY79" fmla="*/ 1115322 h 2812015"/>
              <a:gd name="connsiteX80" fmla="*/ 1581604 w 1972545"/>
              <a:gd name="connsiteY80" fmla="*/ 1037831 h 2812015"/>
              <a:gd name="connsiteX81" fmla="*/ 1759835 w 1972545"/>
              <a:gd name="connsiteY81" fmla="*/ 782109 h 2812015"/>
              <a:gd name="connsiteX82" fmla="*/ 1597103 w 1972545"/>
              <a:gd name="connsiteY82" fmla="*/ 154427 h 2812015"/>
              <a:gd name="connsiteX83" fmla="*/ 1287137 w 1972545"/>
              <a:gd name="connsiteY83" fmla="*/ 371404 h 2812015"/>
              <a:gd name="connsiteX84" fmla="*/ 1310384 w 1972545"/>
              <a:gd name="connsiteY84" fmla="*/ 681370 h 2812015"/>
              <a:gd name="connsiteX85" fmla="*/ 1473116 w 1972545"/>
              <a:gd name="connsiteY85" fmla="*/ 588380 h 2812015"/>
              <a:gd name="connsiteX86" fmla="*/ 1574729 w 1972545"/>
              <a:gd name="connsiteY86" fmla="*/ 469520 h 2812015"/>
              <a:gd name="connsiteX87" fmla="*/ 1620350 w 1972545"/>
              <a:gd name="connsiteY87" fmla="*/ 727865 h 2812015"/>
              <a:gd name="connsiteX88" fmla="*/ 1496364 w 1972545"/>
              <a:gd name="connsiteY88" fmla="*/ 867349 h 2812015"/>
              <a:gd name="connsiteX89" fmla="*/ 1228639 w 1972545"/>
              <a:gd name="connsiteY89" fmla="*/ 738178 h 2812015"/>
              <a:gd name="connsiteX90" fmla="*/ 1178648 w 1972545"/>
              <a:gd name="connsiteY90" fmla="*/ 386902 h 2812015"/>
              <a:gd name="connsiteX91" fmla="*/ 1469974 w 1972545"/>
              <a:gd name="connsiteY91" fmla="*/ 1960 h 281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972545" h="281201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H="1">
            <a:off x="6732240" y="1160780"/>
            <a:ext cx="360000" cy="576000"/>
          </a:xfrm>
          <a:custGeom>
            <a:avLst/>
            <a:gdLst>
              <a:gd name="connsiteX0" fmla="*/ 103192 w 1972545"/>
              <a:gd name="connsiteY0" fmla="*/ 1290249 h 2812015"/>
              <a:gd name="connsiteX1" fmla="*/ 243649 w 1972545"/>
              <a:gd name="connsiteY1" fmla="*/ 1407774 h 2812015"/>
              <a:gd name="connsiteX2" fmla="*/ 100326 w 1972545"/>
              <a:gd name="connsiteY2" fmla="*/ 1513833 h 2812015"/>
              <a:gd name="connsiteX3" fmla="*/ 0 w 1972545"/>
              <a:gd name="connsiteY3" fmla="*/ 1402041 h 2812015"/>
              <a:gd name="connsiteX4" fmla="*/ 103192 w 1972545"/>
              <a:gd name="connsiteY4" fmla="*/ 1290249 h 2812015"/>
              <a:gd name="connsiteX5" fmla="*/ 1046960 w 1972545"/>
              <a:gd name="connsiteY5" fmla="*/ 1244966 h 2812015"/>
              <a:gd name="connsiteX6" fmla="*/ 884276 w 1972545"/>
              <a:gd name="connsiteY6" fmla="*/ 1250576 h 2812015"/>
              <a:gd name="connsiteX7" fmla="*/ 699152 w 1972545"/>
              <a:gd name="connsiteY7" fmla="*/ 1402041 h 2812015"/>
              <a:gd name="connsiteX8" fmla="*/ 884276 w 1972545"/>
              <a:gd name="connsiteY8" fmla="*/ 1575945 h 2812015"/>
              <a:gd name="connsiteX9" fmla="*/ 1046960 w 1972545"/>
              <a:gd name="connsiteY9" fmla="*/ 1575945 h 2812015"/>
              <a:gd name="connsiteX10" fmla="*/ 1220865 w 1972545"/>
              <a:gd name="connsiteY10" fmla="*/ 1402041 h 2812015"/>
              <a:gd name="connsiteX11" fmla="*/ 1046960 w 1972545"/>
              <a:gd name="connsiteY11" fmla="*/ 1244966 h 2812015"/>
              <a:gd name="connsiteX12" fmla="*/ 1364402 w 1972545"/>
              <a:gd name="connsiteY12" fmla="*/ 1066523 h 2812015"/>
              <a:gd name="connsiteX13" fmla="*/ 1187207 w 1972545"/>
              <a:gd name="connsiteY13" fmla="*/ 1205697 h 2812015"/>
              <a:gd name="connsiteX14" fmla="*/ 1278719 w 1972545"/>
              <a:gd name="connsiteY14" fmla="*/ 1260605 h 2812015"/>
              <a:gd name="connsiteX15" fmla="*/ 1415272 w 1972545"/>
              <a:gd name="connsiteY15" fmla="*/ 1234130 h 2812015"/>
              <a:gd name="connsiteX16" fmla="*/ 1333062 w 1972545"/>
              <a:gd name="connsiteY16" fmla="*/ 1413261 h 2812015"/>
              <a:gd name="connsiteX17" fmla="*/ 1408693 w 1972545"/>
              <a:gd name="connsiteY17" fmla="*/ 1598970 h 2812015"/>
              <a:gd name="connsiteX18" fmla="*/ 1187207 w 1972545"/>
              <a:gd name="connsiteY18" fmla="*/ 1587165 h 2812015"/>
              <a:gd name="connsiteX19" fmla="*/ 1579894 w 1972545"/>
              <a:gd name="connsiteY19" fmla="*/ 1575945 h 2812015"/>
              <a:gd name="connsiteX20" fmla="*/ 1574284 w 1972545"/>
              <a:gd name="connsiteY20" fmla="*/ 1233747 h 2812015"/>
              <a:gd name="connsiteX21" fmla="*/ 1364402 w 1972545"/>
              <a:gd name="connsiteY21" fmla="*/ 1066523 h 2812015"/>
              <a:gd name="connsiteX22" fmla="*/ 1469974 w 1972545"/>
              <a:gd name="connsiteY22" fmla="*/ 1960 h 2812015"/>
              <a:gd name="connsiteX23" fmla="*/ 1752086 w 1972545"/>
              <a:gd name="connsiteY23" fmla="*/ 107933 h 2812015"/>
              <a:gd name="connsiteX24" fmla="*/ 1961313 w 1972545"/>
              <a:gd name="connsiteY24" fmla="*/ 526387 h 2812015"/>
              <a:gd name="connsiteX25" fmla="*/ 1852825 w 1972545"/>
              <a:gd name="connsiteY25" fmla="*/ 836353 h 2812015"/>
              <a:gd name="connsiteX26" fmla="*/ 1651347 w 1972545"/>
              <a:gd name="connsiteY26" fmla="*/ 1177316 h 2812015"/>
              <a:gd name="connsiteX27" fmla="*/ 1845076 w 1972545"/>
              <a:gd name="connsiteY27" fmla="*/ 1425288 h 2812015"/>
              <a:gd name="connsiteX28" fmla="*/ 1635848 w 1972545"/>
              <a:gd name="connsiteY28" fmla="*/ 1634516 h 2812015"/>
              <a:gd name="connsiteX29" fmla="*/ 1837326 w 1972545"/>
              <a:gd name="connsiteY29" fmla="*/ 1990977 h 2812015"/>
              <a:gd name="connsiteX30" fmla="*/ 1790831 w 1972545"/>
              <a:gd name="connsiteY30" fmla="*/ 2688400 h 2812015"/>
              <a:gd name="connsiteX31" fmla="*/ 1170899 w 1972545"/>
              <a:gd name="connsiteY31" fmla="*/ 2432678 h 2812015"/>
              <a:gd name="connsiteX32" fmla="*/ 1225143 w 1972545"/>
              <a:gd name="connsiteY32" fmla="*/ 2068468 h 2812015"/>
              <a:gd name="connsiteX33" fmla="*/ 1473116 w 1972545"/>
              <a:gd name="connsiteY33" fmla="*/ 1928983 h 2812015"/>
              <a:gd name="connsiteX34" fmla="*/ 1612601 w 1972545"/>
              <a:gd name="connsiteY34" fmla="*/ 2091716 h 2812015"/>
              <a:gd name="connsiteX35" fmla="*/ 1488614 w 1972545"/>
              <a:gd name="connsiteY35" fmla="*/ 2339688 h 2812015"/>
              <a:gd name="connsiteX36" fmla="*/ 1497295 w 1972545"/>
              <a:gd name="connsiteY36" fmla="*/ 2195834 h 2812015"/>
              <a:gd name="connsiteX37" fmla="*/ 1325882 w 1972545"/>
              <a:gd name="connsiteY37" fmla="*/ 2107214 h 2812015"/>
              <a:gd name="connsiteX38" fmla="*/ 1287137 w 1972545"/>
              <a:gd name="connsiteY38" fmla="*/ 2417180 h 2812015"/>
              <a:gd name="connsiteX39" fmla="*/ 1612601 w 1972545"/>
              <a:gd name="connsiteY39" fmla="*/ 2665153 h 2812015"/>
              <a:gd name="connsiteX40" fmla="*/ 1766768 w 1972545"/>
              <a:gd name="connsiteY40" fmla="*/ 2035839 h 2812015"/>
              <a:gd name="connsiteX41" fmla="*/ 1597103 w 1972545"/>
              <a:gd name="connsiteY41" fmla="*/ 1766251 h 2812015"/>
              <a:gd name="connsiteX42" fmla="*/ 752445 w 1972545"/>
              <a:gd name="connsiteY42" fmla="*/ 1789499 h 2812015"/>
              <a:gd name="connsiteX43" fmla="*/ 953923 w 1972545"/>
              <a:gd name="connsiteY43" fmla="*/ 2099465 h 2812015"/>
              <a:gd name="connsiteX44" fmla="*/ 860933 w 1972545"/>
              <a:gd name="connsiteY44" fmla="*/ 1967729 h 2812015"/>
              <a:gd name="connsiteX45" fmla="*/ 1101157 w 1972545"/>
              <a:gd name="connsiteY45" fmla="*/ 2021973 h 2812015"/>
              <a:gd name="connsiteX46" fmla="*/ 853184 w 1972545"/>
              <a:gd name="connsiteY46" fmla="*/ 2409431 h 2812015"/>
              <a:gd name="connsiteX47" fmla="*/ 1008167 w 1972545"/>
              <a:gd name="connsiteY47" fmla="*/ 2347438 h 2812015"/>
              <a:gd name="connsiteX48" fmla="*/ 729198 w 1972545"/>
              <a:gd name="connsiteY48" fmla="*/ 2254448 h 2812015"/>
              <a:gd name="connsiteX49" fmla="*/ 605211 w 1972545"/>
              <a:gd name="connsiteY49" fmla="*/ 2176956 h 2812015"/>
              <a:gd name="connsiteX50" fmla="*/ 581964 w 1972545"/>
              <a:gd name="connsiteY50" fmla="*/ 2076217 h 2812015"/>
              <a:gd name="connsiteX51" fmla="*/ 426981 w 1972545"/>
              <a:gd name="connsiteY51" fmla="*/ 2068468 h 2812015"/>
              <a:gd name="connsiteX52" fmla="*/ 450228 w 1972545"/>
              <a:gd name="connsiteY52" fmla="*/ 1890238 h 2812015"/>
              <a:gd name="connsiteX53" fmla="*/ 597462 w 1972545"/>
              <a:gd name="connsiteY53" fmla="*/ 1959980 h 2812015"/>
              <a:gd name="connsiteX54" fmla="*/ 695637 w 1972545"/>
              <a:gd name="connsiteY54" fmla="*/ 1594023 h 2812015"/>
              <a:gd name="connsiteX55" fmla="*/ 574214 w 1972545"/>
              <a:gd name="connsiteY55" fmla="*/ 1704258 h 2812015"/>
              <a:gd name="connsiteX56" fmla="*/ 364987 w 1972545"/>
              <a:gd name="connsiteY56" fmla="*/ 1603519 h 2812015"/>
              <a:gd name="connsiteX57" fmla="*/ 442479 w 1972545"/>
              <a:gd name="connsiteY57" fmla="*/ 1719756 h 2812015"/>
              <a:gd name="connsiteX58" fmla="*/ 132513 w 1972545"/>
              <a:gd name="connsiteY58" fmla="*/ 1634516 h 2812015"/>
              <a:gd name="connsiteX59" fmla="*/ 256499 w 1972545"/>
              <a:gd name="connsiteY59" fmla="*/ 1479533 h 2812015"/>
              <a:gd name="connsiteX60" fmla="*/ 388235 w 1972545"/>
              <a:gd name="connsiteY60" fmla="*/ 1479533 h 2812015"/>
              <a:gd name="connsiteX61" fmla="*/ 551840 w 1972545"/>
              <a:gd name="connsiteY61" fmla="*/ 1400351 h 2812015"/>
              <a:gd name="connsiteX62" fmla="*/ 372737 w 1972545"/>
              <a:gd name="connsiteY62" fmla="*/ 1340048 h 2812015"/>
              <a:gd name="connsiteX63" fmla="*/ 140262 w 1972545"/>
              <a:gd name="connsiteY63" fmla="*/ 1185065 h 2812015"/>
              <a:gd name="connsiteX64" fmla="*/ 465726 w 1972545"/>
              <a:gd name="connsiteY64" fmla="*/ 1154068 h 2812015"/>
              <a:gd name="connsiteX65" fmla="*/ 364987 w 1972545"/>
              <a:gd name="connsiteY65" fmla="*/ 1216061 h 2812015"/>
              <a:gd name="connsiteX66" fmla="*/ 582779 w 1972545"/>
              <a:gd name="connsiteY66" fmla="*/ 1131636 h 2812015"/>
              <a:gd name="connsiteX67" fmla="*/ 569962 w 1972545"/>
              <a:gd name="connsiteY67" fmla="*/ 986209 h 2812015"/>
              <a:gd name="connsiteX68" fmla="*/ 488974 w 1972545"/>
              <a:gd name="connsiteY68" fmla="*/ 913844 h 2812015"/>
              <a:gd name="connsiteX69" fmla="*/ 434730 w 1972545"/>
              <a:gd name="connsiteY69" fmla="*/ 735614 h 2812015"/>
              <a:gd name="connsiteX70" fmla="*/ 574214 w 1972545"/>
              <a:gd name="connsiteY70" fmla="*/ 751112 h 2812015"/>
              <a:gd name="connsiteX71" fmla="*/ 620709 w 1972545"/>
              <a:gd name="connsiteY71" fmla="*/ 665872 h 2812015"/>
              <a:gd name="connsiteX72" fmla="*/ 736947 w 1972545"/>
              <a:gd name="connsiteY72" fmla="*/ 572882 h 2812015"/>
              <a:gd name="connsiteX73" fmla="*/ 1008167 w 1972545"/>
              <a:gd name="connsiteY73" fmla="*/ 425648 h 2812015"/>
              <a:gd name="connsiteX74" fmla="*/ 884181 w 1972545"/>
              <a:gd name="connsiteY74" fmla="*/ 410149 h 2812015"/>
              <a:gd name="connsiteX75" fmla="*/ 1003389 w 1972545"/>
              <a:gd name="connsiteY75" fmla="*/ 611394 h 2812015"/>
              <a:gd name="connsiteX76" fmla="*/ 961672 w 1972545"/>
              <a:gd name="connsiteY76" fmla="*/ 952590 h 2812015"/>
              <a:gd name="connsiteX77" fmla="*/ 876431 w 1972545"/>
              <a:gd name="connsiteY77" fmla="*/ 813105 h 2812015"/>
              <a:gd name="connsiteX78" fmla="*/ 845435 w 1972545"/>
              <a:gd name="connsiteY78" fmla="*/ 696868 h 2812015"/>
              <a:gd name="connsiteX79" fmla="*/ 891930 w 1972545"/>
              <a:gd name="connsiteY79" fmla="*/ 1115322 h 2812015"/>
              <a:gd name="connsiteX80" fmla="*/ 1581604 w 1972545"/>
              <a:gd name="connsiteY80" fmla="*/ 1037831 h 2812015"/>
              <a:gd name="connsiteX81" fmla="*/ 1759835 w 1972545"/>
              <a:gd name="connsiteY81" fmla="*/ 782109 h 2812015"/>
              <a:gd name="connsiteX82" fmla="*/ 1597103 w 1972545"/>
              <a:gd name="connsiteY82" fmla="*/ 154427 h 2812015"/>
              <a:gd name="connsiteX83" fmla="*/ 1287137 w 1972545"/>
              <a:gd name="connsiteY83" fmla="*/ 371404 h 2812015"/>
              <a:gd name="connsiteX84" fmla="*/ 1310384 w 1972545"/>
              <a:gd name="connsiteY84" fmla="*/ 681370 h 2812015"/>
              <a:gd name="connsiteX85" fmla="*/ 1473116 w 1972545"/>
              <a:gd name="connsiteY85" fmla="*/ 588380 h 2812015"/>
              <a:gd name="connsiteX86" fmla="*/ 1574729 w 1972545"/>
              <a:gd name="connsiteY86" fmla="*/ 469520 h 2812015"/>
              <a:gd name="connsiteX87" fmla="*/ 1620350 w 1972545"/>
              <a:gd name="connsiteY87" fmla="*/ 727865 h 2812015"/>
              <a:gd name="connsiteX88" fmla="*/ 1496364 w 1972545"/>
              <a:gd name="connsiteY88" fmla="*/ 867349 h 2812015"/>
              <a:gd name="connsiteX89" fmla="*/ 1228639 w 1972545"/>
              <a:gd name="connsiteY89" fmla="*/ 738178 h 2812015"/>
              <a:gd name="connsiteX90" fmla="*/ 1178648 w 1972545"/>
              <a:gd name="connsiteY90" fmla="*/ 386902 h 2812015"/>
              <a:gd name="connsiteX91" fmla="*/ 1469974 w 1972545"/>
              <a:gd name="connsiteY91" fmla="*/ 1960 h 281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972545" h="281201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8041"/>
            <a:ext cx="9143999" cy="5193286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1912668" y="3419828"/>
            <a:ext cx="5184094" cy="541414"/>
            <a:chOff x="2344716" y="2060848"/>
            <a:chExt cx="5184094" cy="541414"/>
          </a:xfrm>
        </p:grpSpPr>
        <p:grpSp>
          <p:nvGrpSpPr>
            <p:cNvPr id="51" name="组合 50"/>
            <p:cNvGrpSpPr/>
            <p:nvPr/>
          </p:nvGrpSpPr>
          <p:grpSpPr>
            <a:xfrm>
              <a:off x="3208810" y="2060848"/>
              <a:ext cx="4320000" cy="541414"/>
              <a:chOff x="3208810" y="2060848"/>
              <a:chExt cx="4320000" cy="541414"/>
            </a:xfrm>
          </p:grpSpPr>
          <p:sp>
            <p:nvSpPr>
              <p:cNvPr id="57" name="平行四边形 56"/>
              <p:cNvSpPr/>
              <p:nvPr/>
            </p:nvSpPr>
            <p:spPr>
              <a:xfrm>
                <a:off x="3208810" y="2060848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平行四边形 57"/>
              <p:cNvSpPr/>
              <p:nvPr/>
            </p:nvSpPr>
            <p:spPr>
              <a:xfrm>
                <a:off x="3261600" y="21060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algn="ctr"/>
                <a:r>
                  <a:rPr lang="en-US" altLang="zh-CN" sz="2400" b="1" spc="-150" dirty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2014</a:t>
                </a:r>
                <a:r>
                  <a:rPr lang="zh-CN" altLang="en-US" sz="2400" b="1" spc="-150" dirty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年支部党建工作</a:t>
                </a: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344716" y="2060848"/>
              <a:ext cx="720000" cy="541414"/>
              <a:chOff x="2344716" y="2060848"/>
              <a:chExt cx="720000" cy="541414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2344716" y="2060848"/>
                <a:ext cx="720000" cy="541414"/>
                <a:chOff x="2344716" y="2060848"/>
                <a:chExt cx="720000" cy="541414"/>
              </a:xfrm>
            </p:grpSpPr>
            <p:sp>
              <p:nvSpPr>
                <p:cNvPr id="55" name="平行四边形 54"/>
                <p:cNvSpPr/>
                <p:nvPr/>
              </p:nvSpPr>
              <p:spPr>
                <a:xfrm>
                  <a:off x="2344716" y="2060848"/>
                  <a:ext cx="72000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平行四边形 55"/>
                <p:cNvSpPr/>
                <p:nvPr/>
              </p:nvSpPr>
              <p:spPr>
                <a:xfrm>
                  <a:off x="2397600" y="21060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466000" y="2115555"/>
                <a:ext cx="432000" cy="432000"/>
              </a:xfrm>
              <a:prstGeom prst="rect">
                <a:avLst/>
              </a:prstGeom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cxnSp>
        <p:nvCxnSpPr>
          <p:cNvPr id="59" name="直接连接符 58"/>
          <p:cNvCxnSpPr/>
          <p:nvPr/>
        </p:nvCxnSpPr>
        <p:spPr>
          <a:xfrm>
            <a:off x="1692320" y="3405420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1547664" y="3957916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-4560000">
            <a:off x="1531944" y="3712446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-4560000">
            <a:off x="2122643" y="3712446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-4560000">
            <a:off x="6605423" y="3712446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76" b="4284"/>
          <a:stretch/>
        </p:blipFill>
        <p:spPr>
          <a:xfrm>
            <a:off x="8028385" y="5311489"/>
            <a:ext cx="1115616" cy="10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9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15616" y="-171400"/>
            <a:ext cx="8028384" cy="1368152"/>
            <a:chOff x="1115616" y="476672"/>
            <a:chExt cx="8028384" cy="1368152"/>
          </a:xfrm>
        </p:grpSpPr>
        <p:sp>
          <p:nvSpPr>
            <p:cNvPr id="4" name="Rectangle 7"/>
            <p:cNvSpPr/>
            <p:nvPr/>
          </p:nvSpPr>
          <p:spPr>
            <a:xfrm>
              <a:off x="1115616" y="1021545"/>
              <a:ext cx="8028384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8063622" y="476672"/>
              <a:ext cx="1080378" cy="1368152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134570" y="477543"/>
            <a:ext cx="4957670" cy="646331"/>
            <a:chOff x="2134570" y="477543"/>
            <a:chExt cx="495767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2516374" y="477543"/>
              <a:ext cx="4194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rgbClr val="FFFF99"/>
                  </a:solidFill>
                  <a:latin typeface="微软雅黑" pitchFamily="34" charset="-122"/>
                  <a:ea typeface="微软雅黑" pitchFamily="34" charset="-122"/>
                </a:rPr>
                <a:t>加强组织机构建设</a:t>
              </a:r>
              <a:endParaRPr lang="zh-CN" altLang="en-US" sz="3600" b="1" dirty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134570" y="512708"/>
              <a:ext cx="360000" cy="576000"/>
            </a:xfrm>
            <a:custGeom>
              <a:avLst/>
              <a:gdLst>
                <a:gd name="connsiteX0" fmla="*/ 103192 w 1972545"/>
                <a:gd name="connsiteY0" fmla="*/ 1290249 h 2812015"/>
                <a:gd name="connsiteX1" fmla="*/ 243649 w 1972545"/>
                <a:gd name="connsiteY1" fmla="*/ 1407774 h 2812015"/>
                <a:gd name="connsiteX2" fmla="*/ 100326 w 1972545"/>
                <a:gd name="connsiteY2" fmla="*/ 1513833 h 2812015"/>
                <a:gd name="connsiteX3" fmla="*/ 0 w 1972545"/>
                <a:gd name="connsiteY3" fmla="*/ 1402041 h 2812015"/>
                <a:gd name="connsiteX4" fmla="*/ 103192 w 1972545"/>
                <a:gd name="connsiteY4" fmla="*/ 1290249 h 2812015"/>
                <a:gd name="connsiteX5" fmla="*/ 1046960 w 1972545"/>
                <a:gd name="connsiteY5" fmla="*/ 1244966 h 2812015"/>
                <a:gd name="connsiteX6" fmla="*/ 884276 w 1972545"/>
                <a:gd name="connsiteY6" fmla="*/ 1250576 h 2812015"/>
                <a:gd name="connsiteX7" fmla="*/ 699152 w 1972545"/>
                <a:gd name="connsiteY7" fmla="*/ 1402041 h 2812015"/>
                <a:gd name="connsiteX8" fmla="*/ 884276 w 1972545"/>
                <a:gd name="connsiteY8" fmla="*/ 1575945 h 2812015"/>
                <a:gd name="connsiteX9" fmla="*/ 1046960 w 1972545"/>
                <a:gd name="connsiteY9" fmla="*/ 1575945 h 2812015"/>
                <a:gd name="connsiteX10" fmla="*/ 1220865 w 1972545"/>
                <a:gd name="connsiteY10" fmla="*/ 1402041 h 2812015"/>
                <a:gd name="connsiteX11" fmla="*/ 1046960 w 1972545"/>
                <a:gd name="connsiteY11" fmla="*/ 1244966 h 2812015"/>
                <a:gd name="connsiteX12" fmla="*/ 1364402 w 1972545"/>
                <a:gd name="connsiteY12" fmla="*/ 1066523 h 2812015"/>
                <a:gd name="connsiteX13" fmla="*/ 1187207 w 1972545"/>
                <a:gd name="connsiteY13" fmla="*/ 1205697 h 2812015"/>
                <a:gd name="connsiteX14" fmla="*/ 1278719 w 1972545"/>
                <a:gd name="connsiteY14" fmla="*/ 1260605 h 2812015"/>
                <a:gd name="connsiteX15" fmla="*/ 1415272 w 1972545"/>
                <a:gd name="connsiteY15" fmla="*/ 1234130 h 2812015"/>
                <a:gd name="connsiteX16" fmla="*/ 1333062 w 1972545"/>
                <a:gd name="connsiteY16" fmla="*/ 1413261 h 2812015"/>
                <a:gd name="connsiteX17" fmla="*/ 1408693 w 1972545"/>
                <a:gd name="connsiteY17" fmla="*/ 1598970 h 2812015"/>
                <a:gd name="connsiteX18" fmla="*/ 1187207 w 1972545"/>
                <a:gd name="connsiteY18" fmla="*/ 1587165 h 2812015"/>
                <a:gd name="connsiteX19" fmla="*/ 1579894 w 1972545"/>
                <a:gd name="connsiteY19" fmla="*/ 1575945 h 2812015"/>
                <a:gd name="connsiteX20" fmla="*/ 1574284 w 1972545"/>
                <a:gd name="connsiteY20" fmla="*/ 1233747 h 2812015"/>
                <a:gd name="connsiteX21" fmla="*/ 1364402 w 1972545"/>
                <a:gd name="connsiteY21" fmla="*/ 1066523 h 2812015"/>
                <a:gd name="connsiteX22" fmla="*/ 1469974 w 1972545"/>
                <a:gd name="connsiteY22" fmla="*/ 1960 h 2812015"/>
                <a:gd name="connsiteX23" fmla="*/ 1752086 w 1972545"/>
                <a:gd name="connsiteY23" fmla="*/ 107933 h 2812015"/>
                <a:gd name="connsiteX24" fmla="*/ 1961313 w 1972545"/>
                <a:gd name="connsiteY24" fmla="*/ 526387 h 2812015"/>
                <a:gd name="connsiteX25" fmla="*/ 1852825 w 1972545"/>
                <a:gd name="connsiteY25" fmla="*/ 836353 h 2812015"/>
                <a:gd name="connsiteX26" fmla="*/ 1651347 w 1972545"/>
                <a:gd name="connsiteY26" fmla="*/ 1177316 h 2812015"/>
                <a:gd name="connsiteX27" fmla="*/ 1845076 w 1972545"/>
                <a:gd name="connsiteY27" fmla="*/ 1425288 h 2812015"/>
                <a:gd name="connsiteX28" fmla="*/ 1635848 w 1972545"/>
                <a:gd name="connsiteY28" fmla="*/ 1634516 h 2812015"/>
                <a:gd name="connsiteX29" fmla="*/ 1837326 w 1972545"/>
                <a:gd name="connsiteY29" fmla="*/ 1990977 h 2812015"/>
                <a:gd name="connsiteX30" fmla="*/ 1790831 w 1972545"/>
                <a:gd name="connsiteY30" fmla="*/ 2688400 h 2812015"/>
                <a:gd name="connsiteX31" fmla="*/ 1170899 w 1972545"/>
                <a:gd name="connsiteY31" fmla="*/ 2432678 h 2812015"/>
                <a:gd name="connsiteX32" fmla="*/ 1225143 w 1972545"/>
                <a:gd name="connsiteY32" fmla="*/ 2068468 h 2812015"/>
                <a:gd name="connsiteX33" fmla="*/ 1473116 w 1972545"/>
                <a:gd name="connsiteY33" fmla="*/ 1928983 h 2812015"/>
                <a:gd name="connsiteX34" fmla="*/ 1612601 w 1972545"/>
                <a:gd name="connsiteY34" fmla="*/ 2091716 h 2812015"/>
                <a:gd name="connsiteX35" fmla="*/ 1488614 w 1972545"/>
                <a:gd name="connsiteY35" fmla="*/ 2339688 h 2812015"/>
                <a:gd name="connsiteX36" fmla="*/ 1497295 w 1972545"/>
                <a:gd name="connsiteY36" fmla="*/ 2195834 h 2812015"/>
                <a:gd name="connsiteX37" fmla="*/ 1325882 w 1972545"/>
                <a:gd name="connsiteY37" fmla="*/ 2107214 h 2812015"/>
                <a:gd name="connsiteX38" fmla="*/ 1287137 w 1972545"/>
                <a:gd name="connsiteY38" fmla="*/ 2417180 h 2812015"/>
                <a:gd name="connsiteX39" fmla="*/ 1612601 w 1972545"/>
                <a:gd name="connsiteY39" fmla="*/ 2665153 h 2812015"/>
                <a:gd name="connsiteX40" fmla="*/ 1766768 w 1972545"/>
                <a:gd name="connsiteY40" fmla="*/ 2035839 h 2812015"/>
                <a:gd name="connsiteX41" fmla="*/ 1597103 w 1972545"/>
                <a:gd name="connsiteY41" fmla="*/ 1766251 h 2812015"/>
                <a:gd name="connsiteX42" fmla="*/ 752445 w 1972545"/>
                <a:gd name="connsiteY42" fmla="*/ 1789499 h 2812015"/>
                <a:gd name="connsiteX43" fmla="*/ 953923 w 1972545"/>
                <a:gd name="connsiteY43" fmla="*/ 2099465 h 2812015"/>
                <a:gd name="connsiteX44" fmla="*/ 860933 w 1972545"/>
                <a:gd name="connsiteY44" fmla="*/ 1967729 h 2812015"/>
                <a:gd name="connsiteX45" fmla="*/ 1101157 w 1972545"/>
                <a:gd name="connsiteY45" fmla="*/ 2021973 h 2812015"/>
                <a:gd name="connsiteX46" fmla="*/ 853184 w 1972545"/>
                <a:gd name="connsiteY46" fmla="*/ 2409431 h 2812015"/>
                <a:gd name="connsiteX47" fmla="*/ 1008167 w 1972545"/>
                <a:gd name="connsiteY47" fmla="*/ 2347438 h 2812015"/>
                <a:gd name="connsiteX48" fmla="*/ 729198 w 1972545"/>
                <a:gd name="connsiteY48" fmla="*/ 2254448 h 2812015"/>
                <a:gd name="connsiteX49" fmla="*/ 605211 w 1972545"/>
                <a:gd name="connsiteY49" fmla="*/ 2176956 h 2812015"/>
                <a:gd name="connsiteX50" fmla="*/ 581964 w 1972545"/>
                <a:gd name="connsiteY50" fmla="*/ 2076217 h 2812015"/>
                <a:gd name="connsiteX51" fmla="*/ 426981 w 1972545"/>
                <a:gd name="connsiteY51" fmla="*/ 2068468 h 2812015"/>
                <a:gd name="connsiteX52" fmla="*/ 450228 w 1972545"/>
                <a:gd name="connsiteY52" fmla="*/ 1890238 h 2812015"/>
                <a:gd name="connsiteX53" fmla="*/ 597462 w 1972545"/>
                <a:gd name="connsiteY53" fmla="*/ 1959980 h 2812015"/>
                <a:gd name="connsiteX54" fmla="*/ 695637 w 1972545"/>
                <a:gd name="connsiteY54" fmla="*/ 1594023 h 2812015"/>
                <a:gd name="connsiteX55" fmla="*/ 574214 w 1972545"/>
                <a:gd name="connsiteY55" fmla="*/ 1704258 h 2812015"/>
                <a:gd name="connsiteX56" fmla="*/ 364987 w 1972545"/>
                <a:gd name="connsiteY56" fmla="*/ 1603519 h 2812015"/>
                <a:gd name="connsiteX57" fmla="*/ 442479 w 1972545"/>
                <a:gd name="connsiteY57" fmla="*/ 1719756 h 2812015"/>
                <a:gd name="connsiteX58" fmla="*/ 132513 w 1972545"/>
                <a:gd name="connsiteY58" fmla="*/ 1634516 h 2812015"/>
                <a:gd name="connsiteX59" fmla="*/ 256499 w 1972545"/>
                <a:gd name="connsiteY59" fmla="*/ 1479533 h 2812015"/>
                <a:gd name="connsiteX60" fmla="*/ 388235 w 1972545"/>
                <a:gd name="connsiteY60" fmla="*/ 1479533 h 2812015"/>
                <a:gd name="connsiteX61" fmla="*/ 551840 w 1972545"/>
                <a:gd name="connsiteY61" fmla="*/ 1400351 h 2812015"/>
                <a:gd name="connsiteX62" fmla="*/ 372737 w 1972545"/>
                <a:gd name="connsiteY62" fmla="*/ 1340048 h 2812015"/>
                <a:gd name="connsiteX63" fmla="*/ 140262 w 1972545"/>
                <a:gd name="connsiteY63" fmla="*/ 1185065 h 2812015"/>
                <a:gd name="connsiteX64" fmla="*/ 465726 w 1972545"/>
                <a:gd name="connsiteY64" fmla="*/ 1154068 h 2812015"/>
                <a:gd name="connsiteX65" fmla="*/ 364987 w 1972545"/>
                <a:gd name="connsiteY65" fmla="*/ 1216061 h 2812015"/>
                <a:gd name="connsiteX66" fmla="*/ 582779 w 1972545"/>
                <a:gd name="connsiteY66" fmla="*/ 1131636 h 2812015"/>
                <a:gd name="connsiteX67" fmla="*/ 569962 w 1972545"/>
                <a:gd name="connsiteY67" fmla="*/ 986209 h 2812015"/>
                <a:gd name="connsiteX68" fmla="*/ 488974 w 1972545"/>
                <a:gd name="connsiteY68" fmla="*/ 913844 h 2812015"/>
                <a:gd name="connsiteX69" fmla="*/ 434730 w 1972545"/>
                <a:gd name="connsiteY69" fmla="*/ 735614 h 2812015"/>
                <a:gd name="connsiteX70" fmla="*/ 574214 w 1972545"/>
                <a:gd name="connsiteY70" fmla="*/ 751112 h 2812015"/>
                <a:gd name="connsiteX71" fmla="*/ 620709 w 1972545"/>
                <a:gd name="connsiteY71" fmla="*/ 665872 h 2812015"/>
                <a:gd name="connsiteX72" fmla="*/ 736947 w 1972545"/>
                <a:gd name="connsiteY72" fmla="*/ 572882 h 2812015"/>
                <a:gd name="connsiteX73" fmla="*/ 1008167 w 1972545"/>
                <a:gd name="connsiteY73" fmla="*/ 425648 h 2812015"/>
                <a:gd name="connsiteX74" fmla="*/ 884181 w 1972545"/>
                <a:gd name="connsiteY74" fmla="*/ 410149 h 2812015"/>
                <a:gd name="connsiteX75" fmla="*/ 1003389 w 1972545"/>
                <a:gd name="connsiteY75" fmla="*/ 611394 h 2812015"/>
                <a:gd name="connsiteX76" fmla="*/ 961672 w 1972545"/>
                <a:gd name="connsiteY76" fmla="*/ 952590 h 2812015"/>
                <a:gd name="connsiteX77" fmla="*/ 876431 w 1972545"/>
                <a:gd name="connsiteY77" fmla="*/ 813105 h 2812015"/>
                <a:gd name="connsiteX78" fmla="*/ 845435 w 1972545"/>
                <a:gd name="connsiteY78" fmla="*/ 696868 h 2812015"/>
                <a:gd name="connsiteX79" fmla="*/ 891930 w 1972545"/>
                <a:gd name="connsiteY79" fmla="*/ 1115322 h 2812015"/>
                <a:gd name="connsiteX80" fmla="*/ 1581604 w 1972545"/>
                <a:gd name="connsiteY80" fmla="*/ 1037831 h 2812015"/>
                <a:gd name="connsiteX81" fmla="*/ 1759835 w 1972545"/>
                <a:gd name="connsiteY81" fmla="*/ 782109 h 2812015"/>
                <a:gd name="connsiteX82" fmla="*/ 1597103 w 1972545"/>
                <a:gd name="connsiteY82" fmla="*/ 154427 h 2812015"/>
                <a:gd name="connsiteX83" fmla="*/ 1287137 w 1972545"/>
                <a:gd name="connsiteY83" fmla="*/ 371404 h 2812015"/>
                <a:gd name="connsiteX84" fmla="*/ 1310384 w 1972545"/>
                <a:gd name="connsiteY84" fmla="*/ 681370 h 2812015"/>
                <a:gd name="connsiteX85" fmla="*/ 1473116 w 1972545"/>
                <a:gd name="connsiteY85" fmla="*/ 588380 h 2812015"/>
                <a:gd name="connsiteX86" fmla="*/ 1574729 w 1972545"/>
                <a:gd name="connsiteY86" fmla="*/ 469520 h 2812015"/>
                <a:gd name="connsiteX87" fmla="*/ 1620350 w 1972545"/>
                <a:gd name="connsiteY87" fmla="*/ 727865 h 2812015"/>
                <a:gd name="connsiteX88" fmla="*/ 1496364 w 1972545"/>
                <a:gd name="connsiteY88" fmla="*/ 867349 h 2812015"/>
                <a:gd name="connsiteX89" fmla="*/ 1228639 w 1972545"/>
                <a:gd name="connsiteY89" fmla="*/ 738178 h 2812015"/>
                <a:gd name="connsiteX90" fmla="*/ 1178648 w 1972545"/>
                <a:gd name="connsiteY90" fmla="*/ 386902 h 2812015"/>
                <a:gd name="connsiteX91" fmla="*/ 1469974 w 1972545"/>
                <a:gd name="connsiteY91" fmla="*/ 1960 h 281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972545" h="281201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flipH="1">
              <a:off x="6732240" y="512708"/>
              <a:ext cx="360000" cy="576000"/>
            </a:xfrm>
            <a:custGeom>
              <a:avLst/>
              <a:gdLst>
                <a:gd name="connsiteX0" fmla="*/ 103192 w 1972545"/>
                <a:gd name="connsiteY0" fmla="*/ 1290249 h 2812015"/>
                <a:gd name="connsiteX1" fmla="*/ 243649 w 1972545"/>
                <a:gd name="connsiteY1" fmla="*/ 1407774 h 2812015"/>
                <a:gd name="connsiteX2" fmla="*/ 100326 w 1972545"/>
                <a:gd name="connsiteY2" fmla="*/ 1513833 h 2812015"/>
                <a:gd name="connsiteX3" fmla="*/ 0 w 1972545"/>
                <a:gd name="connsiteY3" fmla="*/ 1402041 h 2812015"/>
                <a:gd name="connsiteX4" fmla="*/ 103192 w 1972545"/>
                <a:gd name="connsiteY4" fmla="*/ 1290249 h 2812015"/>
                <a:gd name="connsiteX5" fmla="*/ 1046960 w 1972545"/>
                <a:gd name="connsiteY5" fmla="*/ 1244966 h 2812015"/>
                <a:gd name="connsiteX6" fmla="*/ 884276 w 1972545"/>
                <a:gd name="connsiteY6" fmla="*/ 1250576 h 2812015"/>
                <a:gd name="connsiteX7" fmla="*/ 699152 w 1972545"/>
                <a:gd name="connsiteY7" fmla="*/ 1402041 h 2812015"/>
                <a:gd name="connsiteX8" fmla="*/ 884276 w 1972545"/>
                <a:gd name="connsiteY8" fmla="*/ 1575945 h 2812015"/>
                <a:gd name="connsiteX9" fmla="*/ 1046960 w 1972545"/>
                <a:gd name="connsiteY9" fmla="*/ 1575945 h 2812015"/>
                <a:gd name="connsiteX10" fmla="*/ 1220865 w 1972545"/>
                <a:gd name="connsiteY10" fmla="*/ 1402041 h 2812015"/>
                <a:gd name="connsiteX11" fmla="*/ 1046960 w 1972545"/>
                <a:gd name="connsiteY11" fmla="*/ 1244966 h 2812015"/>
                <a:gd name="connsiteX12" fmla="*/ 1364402 w 1972545"/>
                <a:gd name="connsiteY12" fmla="*/ 1066523 h 2812015"/>
                <a:gd name="connsiteX13" fmla="*/ 1187207 w 1972545"/>
                <a:gd name="connsiteY13" fmla="*/ 1205697 h 2812015"/>
                <a:gd name="connsiteX14" fmla="*/ 1278719 w 1972545"/>
                <a:gd name="connsiteY14" fmla="*/ 1260605 h 2812015"/>
                <a:gd name="connsiteX15" fmla="*/ 1415272 w 1972545"/>
                <a:gd name="connsiteY15" fmla="*/ 1234130 h 2812015"/>
                <a:gd name="connsiteX16" fmla="*/ 1333062 w 1972545"/>
                <a:gd name="connsiteY16" fmla="*/ 1413261 h 2812015"/>
                <a:gd name="connsiteX17" fmla="*/ 1408693 w 1972545"/>
                <a:gd name="connsiteY17" fmla="*/ 1598970 h 2812015"/>
                <a:gd name="connsiteX18" fmla="*/ 1187207 w 1972545"/>
                <a:gd name="connsiteY18" fmla="*/ 1587165 h 2812015"/>
                <a:gd name="connsiteX19" fmla="*/ 1579894 w 1972545"/>
                <a:gd name="connsiteY19" fmla="*/ 1575945 h 2812015"/>
                <a:gd name="connsiteX20" fmla="*/ 1574284 w 1972545"/>
                <a:gd name="connsiteY20" fmla="*/ 1233747 h 2812015"/>
                <a:gd name="connsiteX21" fmla="*/ 1364402 w 1972545"/>
                <a:gd name="connsiteY21" fmla="*/ 1066523 h 2812015"/>
                <a:gd name="connsiteX22" fmla="*/ 1469974 w 1972545"/>
                <a:gd name="connsiteY22" fmla="*/ 1960 h 2812015"/>
                <a:gd name="connsiteX23" fmla="*/ 1752086 w 1972545"/>
                <a:gd name="connsiteY23" fmla="*/ 107933 h 2812015"/>
                <a:gd name="connsiteX24" fmla="*/ 1961313 w 1972545"/>
                <a:gd name="connsiteY24" fmla="*/ 526387 h 2812015"/>
                <a:gd name="connsiteX25" fmla="*/ 1852825 w 1972545"/>
                <a:gd name="connsiteY25" fmla="*/ 836353 h 2812015"/>
                <a:gd name="connsiteX26" fmla="*/ 1651347 w 1972545"/>
                <a:gd name="connsiteY26" fmla="*/ 1177316 h 2812015"/>
                <a:gd name="connsiteX27" fmla="*/ 1845076 w 1972545"/>
                <a:gd name="connsiteY27" fmla="*/ 1425288 h 2812015"/>
                <a:gd name="connsiteX28" fmla="*/ 1635848 w 1972545"/>
                <a:gd name="connsiteY28" fmla="*/ 1634516 h 2812015"/>
                <a:gd name="connsiteX29" fmla="*/ 1837326 w 1972545"/>
                <a:gd name="connsiteY29" fmla="*/ 1990977 h 2812015"/>
                <a:gd name="connsiteX30" fmla="*/ 1790831 w 1972545"/>
                <a:gd name="connsiteY30" fmla="*/ 2688400 h 2812015"/>
                <a:gd name="connsiteX31" fmla="*/ 1170899 w 1972545"/>
                <a:gd name="connsiteY31" fmla="*/ 2432678 h 2812015"/>
                <a:gd name="connsiteX32" fmla="*/ 1225143 w 1972545"/>
                <a:gd name="connsiteY32" fmla="*/ 2068468 h 2812015"/>
                <a:gd name="connsiteX33" fmla="*/ 1473116 w 1972545"/>
                <a:gd name="connsiteY33" fmla="*/ 1928983 h 2812015"/>
                <a:gd name="connsiteX34" fmla="*/ 1612601 w 1972545"/>
                <a:gd name="connsiteY34" fmla="*/ 2091716 h 2812015"/>
                <a:gd name="connsiteX35" fmla="*/ 1488614 w 1972545"/>
                <a:gd name="connsiteY35" fmla="*/ 2339688 h 2812015"/>
                <a:gd name="connsiteX36" fmla="*/ 1497295 w 1972545"/>
                <a:gd name="connsiteY36" fmla="*/ 2195834 h 2812015"/>
                <a:gd name="connsiteX37" fmla="*/ 1325882 w 1972545"/>
                <a:gd name="connsiteY37" fmla="*/ 2107214 h 2812015"/>
                <a:gd name="connsiteX38" fmla="*/ 1287137 w 1972545"/>
                <a:gd name="connsiteY38" fmla="*/ 2417180 h 2812015"/>
                <a:gd name="connsiteX39" fmla="*/ 1612601 w 1972545"/>
                <a:gd name="connsiteY39" fmla="*/ 2665153 h 2812015"/>
                <a:gd name="connsiteX40" fmla="*/ 1766768 w 1972545"/>
                <a:gd name="connsiteY40" fmla="*/ 2035839 h 2812015"/>
                <a:gd name="connsiteX41" fmla="*/ 1597103 w 1972545"/>
                <a:gd name="connsiteY41" fmla="*/ 1766251 h 2812015"/>
                <a:gd name="connsiteX42" fmla="*/ 752445 w 1972545"/>
                <a:gd name="connsiteY42" fmla="*/ 1789499 h 2812015"/>
                <a:gd name="connsiteX43" fmla="*/ 953923 w 1972545"/>
                <a:gd name="connsiteY43" fmla="*/ 2099465 h 2812015"/>
                <a:gd name="connsiteX44" fmla="*/ 860933 w 1972545"/>
                <a:gd name="connsiteY44" fmla="*/ 1967729 h 2812015"/>
                <a:gd name="connsiteX45" fmla="*/ 1101157 w 1972545"/>
                <a:gd name="connsiteY45" fmla="*/ 2021973 h 2812015"/>
                <a:gd name="connsiteX46" fmla="*/ 853184 w 1972545"/>
                <a:gd name="connsiteY46" fmla="*/ 2409431 h 2812015"/>
                <a:gd name="connsiteX47" fmla="*/ 1008167 w 1972545"/>
                <a:gd name="connsiteY47" fmla="*/ 2347438 h 2812015"/>
                <a:gd name="connsiteX48" fmla="*/ 729198 w 1972545"/>
                <a:gd name="connsiteY48" fmla="*/ 2254448 h 2812015"/>
                <a:gd name="connsiteX49" fmla="*/ 605211 w 1972545"/>
                <a:gd name="connsiteY49" fmla="*/ 2176956 h 2812015"/>
                <a:gd name="connsiteX50" fmla="*/ 581964 w 1972545"/>
                <a:gd name="connsiteY50" fmla="*/ 2076217 h 2812015"/>
                <a:gd name="connsiteX51" fmla="*/ 426981 w 1972545"/>
                <a:gd name="connsiteY51" fmla="*/ 2068468 h 2812015"/>
                <a:gd name="connsiteX52" fmla="*/ 450228 w 1972545"/>
                <a:gd name="connsiteY52" fmla="*/ 1890238 h 2812015"/>
                <a:gd name="connsiteX53" fmla="*/ 597462 w 1972545"/>
                <a:gd name="connsiteY53" fmla="*/ 1959980 h 2812015"/>
                <a:gd name="connsiteX54" fmla="*/ 695637 w 1972545"/>
                <a:gd name="connsiteY54" fmla="*/ 1594023 h 2812015"/>
                <a:gd name="connsiteX55" fmla="*/ 574214 w 1972545"/>
                <a:gd name="connsiteY55" fmla="*/ 1704258 h 2812015"/>
                <a:gd name="connsiteX56" fmla="*/ 364987 w 1972545"/>
                <a:gd name="connsiteY56" fmla="*/ 1603519 h 2812015"/>
                <a:gd name="connsiteX57" fmla="*/ 442479 w 1972545"/>
                <a:gd name="connsiteY57" fmla="*/ 1719756 h 2812015"/>
                <a:gd name="connsiteX58" fmla="*/ 132513 w 1972545"/>
                <a:gd name="connsiteY58" fmla="*/ 1634516 h 2812015"/>
                <a:gd name="connsiteX59" fmla="*/ 256499 w 1972545"/>
                <a:gd name="connsiteY59" fmla="*/ 1479533 h 2812015"/>
                <a:gd name="connsiteX60" fmla="*/ 388235 w 1972545"/>
                <a:gd name="connsiteY60" fmla="*/ 1479533 h 2812015"/>
                <a:gd name="connsiteX61" fmla="*/ 551840 w 1972545"/>
                <a:gd name="connsiteY61" fmla="*/ 1400351 h 2812015"/>
                <a:gd name="connsiteX62" fmla="*/ 372737 w 1972545"/>
                <a:gd name="connsiteY62" fmla="*/ 1340048 h 2812015"/>
                <a:gd name="connsiteX63" fmla="*/ 140262 w 1972545"/>
                <a:gd name="connsiteY63" fmla="*/ 1185065 h 2812015"/>
                <a:gd name="connsiteX64" fmla="*/ 465726 w 1972545"/>
                <a:gd name="connsiteY64" fmla="*/ 1154068 h 2812015"/>
                <a:gd name="connsiteX65" fmla="*/ 364987 w 1972545"/>
                <a:gd name="connsiteY65" fmla="*/ 1216061 h 2812015"/>
                <a:gd name="connsiteX66" fmla="*/ 582779 w 1972545"/>
                <a:gd name="connsiteY66" fmla="*/ 1131636 h 2812015"/>
                <a:gd name="connsiteX67" fmla="*/ 569962 w 1972545"/>
                <a:gd name="connsiteY67" fmla="*/ 986209 h 2812015"/>
                <a:gd name="connsiteX68" fmla="*/ 488974 w 1972545"/>
                <a:gd name="connsiteY68" fmla="*/ 913844 h 2812015"/>
                <a:gd name="connsiteX69" fmla="*/ 434730 w 1972545"/>
                <a:gd name="connsiteY69" fmla="*/ 735614 h 2812015"/>
                <a:gd name="connsiteX70" fmla="*/ 574214 w 1972545"/>
                <a:gd name="connsiteY70" fmla="*/ 751112 h 2812015"/>
                <a:gd name="connsiteX71" fmla="*/ 620709 w 1972545"/>
                <a:gd name="connsiteY71" fmla="*/ 665872 h 2812015"/>
                <a:gd name="connsiteX72" fmla="*/ 736947 w 1972545"/>
                <a:gd name="connsiteY72" fmla="*/ 572882 h 2812015"/>
                <a:gd name="connsiteX73" fmla="*/ 1008167 w 1972545"/>
                <a:gd name="connsiteY73" fmla="*/ 425648 h 2812015"/>
                <a:gd name="connsiteX74" fmla="*/ 884181 w 1972545"/>
                <a:gd name="connsiteY74" fmla="*/ 410149 h 2812015"/>
                <a:gd name="connsiteX75" fmla="*/ 1003389 w 1972545"/>
                <a:gd name="connsiteY75" fmla="*/ 611394 h 2812015"/>
                <a:gd name="connsiteX76" fmla="*/ 961672 w 1972545"/>
                <a:gd name="connsiteY76" fmla="*/ 952590 h 2812015"/>
                <a:gd name="connsiteX77" fmla="*/ 876431 w 1972545"/>
                <a:gd name="connsiteY77" fmla="*/ 813105 h 2812015"/>
                <a:gd name="connsiteX78" fmla="*/ 845435 w 1972545"/>
                <a:gd name="connsiteY78" fmla="*/ 696868 h 2812015"/>
                <a:gd name="connsiteX79" fmla="*/ 891930 w 1972545"/>
                <a:gd name="connsiteY79" fmla="*/ 1115322 h 2812015"/>
                <a:gd name="connsiteX80" fmla="*/ 1581604 w 1972545"/>
                <a:gd name="connsiteY80" fmla="*/ 1037831 h 2812015"/>
                <a:gd name="connsiteX81" fmla="*/ 1759835 w 1972545"/>
                <a:gd name="connsiteY81" fmla="*/ 782109 h 2812015"/>
                <a:gd name="connsiteX82" fmla="*/ 1597103 w 1972545"/>
                <a:gd name="connsiteY82" fmla="*/ 154427 h 2812015"/>
                <a:gd name="connsiteX83" fmla="*/ 1287137 w 1972545"/>
                <a:gd name="connsiteY83" fmla="*/ 371404 h 2812015"/>
                <a:gd name="connsiteX84" fmla="*/ 1310384 w 1972545"/>
                <a:gd name="connsiteY84" fmla="*/ 681370 h 2812015"/>
                <a:gd name="connsiteX85" fmla="*/ 1473116 w 1972545"/>
                <a:gd name="connsiteY85" fmla="*/ 588380 h 2812015"/>
                <a:gd name="connsiteX86" fmla="*/ 1574729 w 1972545"/>
                <a:gd name="connsiteY86" fmla="*/ 469520 h 2812015"/>
                <a:gd name="connsiteX87" fmla="*/ 1620350 w 1972545"/>
                <a:gd name="connsiteY87" fmla="*/ 727865 h 2812015"/>
                <a:gd name="connsiteX88" fmla="*/ 1496364 w 1972545"/>
                <a:gd name="connsiteY88" fmla="*/ 867349 h 2812015"/>
                <a:gd name="connsiteX89" fmla="*/ 1228639 w 1972545"/>
                <a:gd name="connsiteY89" fmla="*/ 738178 h 2812015"/>
                <a:gd name="connsiteX90" fmla="*/ 1178648 w 1972545"/>
                <a:gd name="connsiteY90" fmla="*/ 386902 h 2812015"/>
                <a:gd name="connsiteX91" fmla="*/ 1469974 w 1972545"/>
                <a:gd name="connsiteY91" fmla="*/ 1960 h 281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972545" h="281201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xmlns="" val="3355767615"/>
              </p:ext>
            </p:extLst>
          </p:nvPr>
        </p:nvGraphicFramePr>
        <p:xfrm>
          <a:off x="1043608" y="1918866"/>
          <a:ext cx="3240360" cy="259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xmlns="" val="2710652174"/>
              </p:ext>
            </p:extLst>
          </p:nvPr>
        </p:nvGraphicFramePr>
        <p:xfrm>
          <a:off x="4860032" y="1960167"/>
          <a:ext cx="4186866" cy="2332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927" y="5083150"/>
            <a:ext cx="967764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质量管理党支部组织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机构健全，职责明确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设有支部委员会（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人）、党小组组长（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人）、宣传通讯员（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人）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党支部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工作有计划、实施有记录、结果有总结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484784"/>
            <a:ext cx="95891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285750" indent="-285750" algn="ctr"/>
            <a:r>
              <a:rPr lang="zh-CN" altLang="en-US" sz="20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党小组</a:t>
            </a:r>
            <a:endParaRPr lang="en-US" altLang="zh-CN" sz="2000" b="1" dirty="0" smtClean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9" y="1484784"/>
            <a:ext cx="1475083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285750" indent="-285750" algn="ctr"/>
            <a:r>
              <a:rPr lang="zh-CN" altLang="en-US" sz="20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支部委员会</a:t>
            </a:r>
            <a:endParaRPr lang="en-US" altLang="zh-CN" sz="2000" b="1" dirty="0" smtClean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4365104"/>
            <a:ext cx="35283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推选补充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同志为宣传委员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15616" y="-171400"/>
            <a:ext cx="8028384" cy="1368152"/>
            <a:chOff x="1115616" y="476672"/>
            <a:chExt cx="8028384" cy="1368152"/>
          </a:xfrm>
        </p:grpSpPr>
        <p:sp>
          <p:nvSpPr>
            <p:cNvPr id="3" name="Rectangle 7"/>
            <p:cNvSpPr/>
            <p:nvPr/>
          </p:nvSpPr>
          <p:spPr>
            <a:xfrm>
              <a:off x="1115616" y="1021545"/>
              <a:ext cx="8028384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8063622" y="476672"/>
              <a:ext cx="1080378" cy="1368152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2134570" y="477543"/>
            <a:ext cx="4957670" cy="646331"/>
            <a:chOff x="2134570" y="477543"/>
            <a:chExt cx="495767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2516374" y="477543"/>
              <a:ext cx="4194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rgbClr val="FFFF99"/>
                  </a:solidFill>
                  <a:latin typeface="微软雅黑" pitchFamily="34" charset="-122"/>
                  <a:ea typeface="微软雅黑" pitchFamily="34" charset="-122"/>
                </a:rPr>
                <a:t>加强党员队伍建设</a:t>
              </a:r>
              <a:endParaRPr lang="zh-CN" altLang="en-US" sz="3600" b="1" dirty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134570" y="512708"/>
              <a:ext cx="360000" cy="576000"/>
            </a:xfrm>
            <a:custGeom>
              <a:avLst/>
              <a:gdLst>
                <a:gd name="connsiteX0" fmla="*/ 103192 w 1972545"/>
                <a:gd name="connsiteY0" fmla="*/ 1290249 h 2812015"/>
                <a:gd name="connsiteX1" fmla="*/ 243649 w 1972545"/>
                <a:gd name="connsiteY1" fmla="*/ 1407774 h 2812015"/>
                <a:gd name="connsiteX2" fmla="*/ 100326 w 1972545"/>
                <a:gd name="connsiteY2" fmla="*/ 1513833 h 2812015"/>
                <a:gd name="connsiteX3" fmla="*/ 0 w 1972545"/>
                <a:gd name="connsiteY3" fmla="*/ 1402041 h 2812015"/>
                <a:gd name="connsiteX4" fmla="*/ 103192 w 1972545"/>
                <a:gd name="connsiteY4" fmla="*/ 1290249 h 2812015"/>
                <a:gd name="connsiteX5" fmla="*/ 1046960 w 1972545"/>
                <a:gd name="connsiteY5" fmla="*/ 1244966 h 2812015"/>
                <a:gd name="connsiteX6" fmla="*/ 884276 w 1972545"/>
                <a:gd name="connsiteY6" fmla="*/ 1250576 h 2812015"/>
                <a:gd name="connsiteX7" fmla="*/ 699152 w 1972545"/>
                <a:gd name="connsiteY7" fmla="*/ 1402041 h 2812015"/>
                <a:gd name="connsiteX8" fmla="*/ 884276 w 1972545"/>
                <a:gd name="connsiteY8" fmla="*/ 1575945 h 2812015"/>
                <a:gd name="connsiteX9" fmla="*/ 1046960 w 1972545"/>
                <a:gd name="connsiteY9" fmla="*/ 1575945 h 2812015"/>
                <a:gd name="connsiteX10" fmla="*/ 1220865 w 1972545"/>
                <a:gd name="connsiteY10" fmla="*/ 1402041 h 2812015"/>
                <a:gd name="connsiteX11" fmla="*/ 1046960 w 1972545"/>
                <a:gd name="connsiteY11" fmla="*/ 1244966 h 2812015"/>
                <a:gd name="connsiteX12" fmla="*/ 1364402 w 1972545"/>
                <a:gd name="connsiteY12" fmla="*/ 1066523 h 2812015"/>
                <a:gd name="connsiteX13" fmla="*/ 1187207 w 1972545"/>
                <a:gd name="connsiteY13" fmla="*/ 1205697 h 2812015"/>
                <a:gd name="connsiteX14" fmla="*/ 1278719 w 1972545"/>
                <a:gd name="connsiteY14" fmla="*/ 1260605 h 2812015"/>
                <a:gd name="connsiteX15" fmla="*/ 1415272 w 1972545"/>
                <a:gd name="connsiteY15" fmla="*/ 1234130 h 2812015"/>
                <a:gd name="connsiteX16" fmla="*/ 1333062 w 1972545"/>
                <a:gd name="connsiteY16" fmla="*/ 1413261 h 2812015"/>
                <a:gd name="connsiteX17" fmla="*/ 1408693 w 1972545"/>
                <a:gd name="connsiteY17" fmla="*/ 1598970 h 2812015"/>
                <a:gd name="connsiteX18" fmla="*/ 1187207 w 1972545"/>
                <a:gd name="connsiteY18" fmla="*/ 1587165 h 2812015"/>
                <a:gd name="connsiteX19" fmla="*/ 1579894 w 1972545"/>
                <a:gd name="connsiteY19" fmla="*/ 1575945 h 2812015"/>
                <a:gd name="connsiteX20" fmla="*/ 1574284 w 1972545"/>
                <a:gd name="connsiteY20" fmla="*/ 1233747 h 2812015"/>
                <a:gd name="connsiteX21" fmla="*/ 1364402 w 1972545"/>
                <a:gd name="connsiteY21" fmla="*/ 1066523 h 2812015"/>
                <a:gd name="connsiteX22" fmla="*/ 1469974 w 1972545"/>
                <a:gd name="connsiteY22" fmla="*/ 1960 h 2812015"/>
                <a:gd name="connsiteX23" fmla="*/ 1752086 w 1972545"/>
                <a:gd name="connsiteY23" fmla="*/ 107933 h 2812015"/>
                <a:gd name="connsiteX24" fmla="*/ 1961313 w 1972545"/>
                <a:gd name="connsiteY24" fmla="*/ 526387 h 2812015"/>
                <a:gd name="connsiteX25" fmla="*/ 1852825 w 1972545"/>
                <a:gd name="connsiteY25" fmla="*/ 836353 h 2812015"/>
                <a:gd name="connsiteX26" fmla="*/ 1651347 w 1972545"/>
                <a:gd name="connsiteY26" fmla="*/ 1177316 h 2812015"/>
                <a:gd name="connsiteX27" fmla="*/ 1845076 w 1972545"/>
                <a:gd name="connsiteY27" fmla="*/ 1425288 h 2812015"/>
                <a:gd name="connsiteX28" fmla="*/ 1635848 w 1972545"/>
                <a:gd name="connsiteY28" fmla="*/ 1634516 h 2812015"/>
                <a:gd name="connsiteX29" fmla="*/ 1837326 w 1972545"/>
                <a:gd name="connsiteY29" fmla="*/ 1990977 h 2812015"/>
                <a:gd name="connsiteX30" fmla="*/ 1790831 w 1972545"/>
                <a:gd name="connsiteY30" fmla="*/ 2688400 h 2812015"/>
                <a:gd name="connsiteX31" fmla="*/ 1170899 w 1972545"/>
                <a:gd name="connsiteY31" fmla="*/ 2432678 h 2812015"/>
                <a:gd name="connsiteX32" fmla="*/ 1225143 w 1972545"/>
                <a:gd name="connsiteY32" fmla="*/ 2068468 h 2812015"/>
                <a:gd name="connsiteX33" fmla="*/ 1473116 w 1972545"/>
                <a:gd name="connsiteY33" fmla="*/ 1928983 h 2812015"/>
                <a:gd name="connsiteX34" fmla="*/ 1612601 w 1972545"/>
                <a:gd name="connsiteY34" fmla="*/ 2091716 h 2812015"/>
                <a:gd name="connsiteX35" fmla="*/ 1488614 w 1972545"/>
                <a:gd name="connsiteY35" fmla="*/ 2339688 h 2812015"/>
                <a:gd name="connsiteX36" fmla="*/ 1497295 w 1972545"/>
                <a:gd name="connsiteY36" fmla="*/ 2195834 h 2812015"/>
                <a:gd name="connsiteX37" fmla="*/ 1325882 w 1972545"/>
                <a:gd name="connsiteY37" fmla="*/ 2107214 h 2812015"/>
                <a:gd name="connsiteX38" fmla="*/ 1287137 w 1972545"/>
                <a:gd name="connsiteY38" fmla="*/ 2417180 h 2812015"/>
                <a:gd name="connsiteX39" fmla="*/ 1612601 w 1972545"/>
                <a:gd name="connsiteY39" fmla="*/ 2665153 h 2812015"/>
                <a:gd name="connsiteX40" fmla="*/ 1766768 w 1972545"/>
                <a:gd name="connsiteY40" fmla="*/ 2035839 h 2812015"/>
                <a:gd name="connsiteX41" fmla="*/ 1597103 w 1972545"/>
                <a:gd name="connsiteY41" fmla="*/ 1766251 h 2812015"/>
                <a:gd name="connsiteX42" fmla="*/ 752445 w 1972545"/>
                <a:gd name="connsiteY42" fmla="*/ 1789499 h 2812015"/>
                <a:gd name="connsiteX43" fmla="*/ 953923 w 1972545"/>
                <a:gd name="connsiteY43" fmla="*/ 2099465 h 2812015"/>
                <a:gd name="connsiteX44" fmla="*/ 860933 w 1972545"/>
                <a:gd name="connsiteY44" fmla="*/ 1967729 h 2812015"/>
                <a:gd name="connsiteX45" fmla="*/ 1101157 w 1972545"/>
                <a:gd name="connsiteY45" fmla="*/ 2021973 h 2812015"/>
                <a:gd name="connsiteX46" fmla="*/ 853184 w 1972545"/>
                <a:gd name="connsiteY46" fmla="*/ 2409431 h 2812015"/>
                <a:gd name="connsiteX47" fmla="*/ 1008167 w 1972545"/>
                <a:gd name="connsiteY47" fmla="*/ 2347438 h 2812015"/>
                <a:gd name="connsiteX48" fmla="*/ 729198 w 1972545"/>
                <a:gd name="connsiteY48" fmla="*/ 2254448 h 2812015"/>
                <a:gd name="connsiteX49" fmla="*/ 605211 w 1972545"/>
                <a:gd name="connsiteY49" fmla="*/ 2176956 h 2812015"/>
                <a:gd name="connsiteX50" fmla="*/ 581964 w 1972545"/>
                <a:gd name="connsiteY50" fmla="*/ 2076217 h 2812015"/>
                <a:gd name="connsiteX51" fmla="*/ 426981 w 1972545"/>
                <a:gd name="connsiteY51" fmla="*/ 2068468 h 2812015"/>
                <a:gd name="connsiteX52" fmla="*/ 450228 w 1972545"/>
                <a:gd name="connsiteY52" fmla="*/ 1890238 h 2812015"/>
                <a:gd name="connsiteX53" fmla="*/ 597462 w 1972545"/>
                <a:gd name="connsiteY53" fmla="*/ 1959980 h 2812015"/>
                <a:gd name="connsiteX54" fmla="*/ 695637 w 1972545"/>
                <a:gd name="connsiteY54" fmla="*/ 1594023 h 2812015"/>
                <a:gd name="connsiteX55" fmla="*/ 574214 w 1972545"/>
                <a:gd name="connsiteY55" fmla="*/ 1704258 h 2812015"/>
                <a:gd name="connsiteX56" fmla="*/ 364987 w 1972545"/>
                <a:gd name="connsiteY56" fmla="*/ 1603519 h 2812015"/>
                <a:gd name="connsiteX57" fmla="*/ 442479 w 1972545"/>
                <a:gd name="connsiteY57" fmla="*/ 1719756 h 2812015"/>
                <a:gd name="connsiteX58" fmla="*/ 132513 w 1972545"/>
                <a:gd name="connsiteY58" fmla="*/ 1634516 h 2812015"/>
                <a:gd name="connsiteX59" fmla="*/ 256499 w 1972545"/>
                <a:gd name="connsiteY59" fmla="*/ 1479533 h 2812015"/>
                <a:gd name="connsiteX60" fmla="*/ 388235 w 1972545"/>
                <a:gd name="connsiteY60" fmla="*/ 1479533 h 2812015"/>
                <a:gd name="connsiteX61" fmla="*/ 551840 w 1972545"/>
                <a:gd name="connsiteY61" fmla="*/ 1400351 h 2812015"/>
                <a:gd name="connsiteX62" fmla="*/ 372737 w 1972545"/>
                <a:gd name="connsiteY62" fmla="*/ 1340048 h 2812015"/>
                <a:gd name="connsiteX63" fmla="*/ 140262 w 1972545"/>
                <a:gd name="connsiteY63" fmla="*/ 1185065 h 2812015"/>
                <a:gd name="connsiteX64" fmla="*/ 465726 w 1972545"/>
                <a:gd name="connsiteY64" fmla="*/ 1154068 h 2812015"/>
                <a:gd name="connsiteX65" fmla="*/ 364987 w 1972545"/>
                <a:gd name="connsiteY65" fmla="*/ 1216061 h 2812015"/>
                <a:gd name="connsiteX66" fmla="*/ 582779 w 1972545"/>
                <a:gd name="connsiteY66" fmla="*/ 1131636 h 2812015"/>
                <a:gd name="connsiteX67" fmla="*/ 569962 w 1972545"/>
                <a:gd name="connsiteY67" fmla="*/ 986209 h 2812015"/>
                <a:gd name="connsiteX68" fmla="*/ 488974 w 1972545"/>
                <a:gd name="connsiteY68" fmla="*/ 913844 h 2812015"/>
                <a:gd name="connsiteX69" fmla="*/ 434730 w 1972545"/>
                <a:gd name="connsiteY69" fmla="*/ 735614 h 2812015"/>
                <a:gd name="connsiteX70" fmla="*/ 574214 w 1972545"/>
                <a:gd name="connsiteY70" fmla="*/ 751112 h 2812015"/>
                <a:gd name="connsiteX71" fmla="*/ 620709 w 1972545"/>
                <a:gd name="connsiteY71" fmla="*/ 665872 h 2812015"/>
                <a:gd name="connsiteX72" fmla="*/ 736947 w 1972545"/>
                <a:gd name="connsiteY72" fmla="*/ 572882 h 2812015"/>
                <a:gd name="connsiteX73" fmla="*/ 1008167 w 1972545"/>
                <a:gd name="connsiteY73" fmla="*/ 425648 h 2812015"/>
                <a:gd name="connsiteX74" fmla="*/ 884181 w 1972545"/>
                <a:gd name="connsiteY74" fmla="*/ 410149 h 2812015"/>
                <a:gd name="connsiteX75" fmla="*/ 1003389 w 1972545"/>
                <a:gd name="connsiteY75" fmla="*/ 611394 h 2812015"/>
                <a:gd name="connsiteX76" fmla="*/ 961672 w 1972545"/>
                <a:gd name="connsiteY76" fmla="*/ 952590 h 2812015"/>
                <a:gd name="connsiteX77" fmla="*/ 876431 w 1972545"/>
                <a:gd name="connsiteY77" fmla="*/ 813105 h 2812015"/>
                <a:gd name="connsiteX78" fmla="*/ 845435 w 1972545"/>
                <a:gd name="connsiteY78" fmla="*/ 696868 h 2812015"/>
                <a:gd name="connsiteX79" fmla="*/ 891930 w 1972545"/>
                <a:gd name="connsiteY79" fmla="*/ 1115322 h 2812015"/>
                <a:gd name="connsiteX80" fmla="*/ 1581604 w 1972545"/>
                <a:gd name="connsiteY80" fmla="*/ 1037831 h 2812015"/>
                <a:gd name="connsiteX81" fmla="*/ 1759835 w 1972545"/>
                <a:gd name="connsiteY81" fmla="*/ 782109 h 2812015"/>
                <a:gd name="connsiteX82" fmla="*/ 1597103 w 1972545"/>
                <a:gd name="connsiteY82" fmla="*/ 154427 h 2812015"/>
                <a:gd name="connsiteX83" fmla="*/ 1287137 w 1972545"/>
                <a:gd name="connsiteY83" fmla="*/ 371404 h 2812015"/>
                <a:gd name="connsiteX84" fmla="*/ 1310384 w 1972545"/>
                <a:gd name="connsiteY84" fmla="*/ 681370 h 2812015"/>
                <a:gd name="connsiteX85" fmla="*/ 1473116 w 1972545"/>
                <a:gd name="connsiteY85" fmla="*/ 588380 h 2812015"/>
                <a:gd name="connsiteX86" fmla="*/ 1574729 w 1972545"/>
                <a:gd name="connsiteY86" fmla="*/ 469520 h 2812015"/>
                <a:gd name="connsiteX87" fmla="*/ 1620350 w 1972545"/>
                <a:gd name="connsiteY87" fmla="*/ 727865 h 2812015"/>
                <a:gd name="connsiteX88" fmla="*/ 1496364 w 1972545"/>
                <a:gd name="connsiteY88" fmla="*/ 867349 h 2812015"/>
                <a:gd name="connsiteX89" fmla="*/ 1228639 w 1972545"/>
                <a:gd name="connsiteY89" fmla="*/ 738178 h 2812015"/>
                <a:gd name="connsiteX90" fmla="*/ 1178648 w 1972545"/>
                <a:gd name="connsiteY90" fmla="*/ 386902 h 2812015"/>
                <a:gd name="connsiteX91" fmla="*/ 1469974 w 1972545"/>
                <a:gd name="connsiteY91" fmla="*/ 1960 h 281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972545" h="281201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flipH="1">
              <a:off x="6732240" y="512708"/>
              <a:ext cx="360000" cy="576000"/>
            </a:xfrm>
            <a:custGeom>
              <a:avLst/>
              <a:gdLst>
                <a:gd name="connsiteX0" fmla="*/ 103192 w 1972545"/>
                <a:gd name="connsiteY0" fmla="*/ 1290249 h 2812015"/>
                <a:gd name="connsiteX1" fmla="*/ 243649 w 1972545"/>
                <a:gd name="connsiteY1" fmla="*/ 1407774 h 2812015"/>
                <a:gd name="connsiteX2" fmla="*/ 100326 w 1972545"/>
                <a:gd name="connsiteY2" fmla="*/ 1513833 h 2812015"/>
                <a:gd name="connsiteX3" fmla="*/ 0 w 1972545"/>
                <a:gd name="connsiteY3" fmla="*/ 1402041 h 2812015"/>
                <a:gd name="connsiteX4" fmla="*/ 103192 w 1972545"/>
                <a:gd name="connsiteY4" fmla="*/ 1290249 h 2812015"/>
                <a:gd name="connsiteX5" fmla="*/ 1046960 w 1972545"/>
                <a:gd name="connsiteY5" fmla="*/ 1244966 h 2812015"/>
                <a:gd name="connsiteX6" fmla="*/ 884276 w 1972545"/>
                <a:gd name="connsiteY6" fmla="*/ 1250576 h 2812015"/>
                <a:gd name="connsiteX7" fmla="*/ 699152 w 1972545"/>
                <a:gd name="connsiteY7" fmla="*/ 1402041 h 2812015"/>
                <a:gd name="connsiteX8" fmla="*/ 884276 w 1972545"/>
                <a:gd name="connsiteY8" fmla="*/ 1575945 h 2812015"/>
                <a:gd name="connsiteX9" fmla="*/ 1046960 w 1972545"/>
                <a:gd name="connsiteY9" fmla="*/ 1575945 h 2812015"/>
                <a:gd name="connsiteX10" fmla="*/ 1220865 w 1972545"/>
                <a:gd name="connsiteY10" fmla="*/ 1402041 h 2812015"/>
                <a:gd name="connsiteX11" fmla="*/ 1046960 w 1972545"/>
                <a:gd name="connsiteY11" fmla="*/ 1244966 h 2812015"/>
                <a:gd name="connsiteX12" fmla="*/ 1364402 w 1972545"/>
                <a:gd name="connsiteY12" fmla="*/ 1066523 h 2812015"/>
                <a:gd name="connsiteX13" fmla="*/ 1187207 w 1972545"/>
                <a:gd name="connsiteY13" fmla="*/ 1205697 h 2812015"/>
                <a:gd name="connsiteX14" fmla="*/ 1278719 w 1972545"/>
                <a:gd name="connsiteY14" fmla="*/ 1260605 h 2812015"/>
                <a:gd name="connsiteX15" fmla="*/ 1415272 w 1972545"/>
                <a:gd name="connsiteY15" fmla="*/ 1234130 h 2812015"/>
                <a:gd name="connsiteX16" fmla="*/ 1333062 w 1972545"/>
                <a:gd name="connsiteY16" fmla="*/ 1413261 h 2812015"/>
                <a:gd name="connsiteX17" fmla="*/ 1408693 w 1972545"/>
                <a:gd name="connsiteY17" fmla="*/ 1598970 h 2812015"/>
                <a:gd name="connsiteX18" fmla="*/ 1187207 w 1972545"/>
                <a:gd name="connsiteY18" fmla="*/ 1587165 h 2812015"/>
                <a:gd name="connsiteX19" fmla="*/ 1579894 w 1972545"/>
                <a:gd name="connsiteY19" fmla="*/ 1575945 h 2812015"/>
                <a:gd name="connsiteX20" fmla="*/ 1574284 w 1972545"/>
                <a:gd name="connsiteY20" fmla="*/ 1233747 h 2812015"/>
                <a:gd name="connsiteX21" fmla="*/ 1364402 w 1972545"/>
                <a:gd name="connsiteY21" fmla="*/ 1066523 h 2812015"/>
                <a:gd name="connsiteX22" fmla="*/ 1469974 w 1972545"/>
                <a:gd name="connsiteY22" fmla="*/ 1960 h 2812015"/>
                <a:gd name="connsiteX23" fmla="*/ 1752086 w 1972545"/>
                <a:gd name="connsiteY23" fmla="*/ 107933 h 2812015"/>
                <a:gd name="connsiteX24" fmla="*/ 1961313 w 1972545"/>
                <a:gd name="connsiteY24" fmla="*/ 526387 h 2812015"/>
                <a:gd name="connsiteX25" fmla="*/ 1852825 w 1972545"/>
                <a:gd name="connsiteY25" fmla="*/ 836353 h 2812015"/>
                <a:gd name="connsiteX26" fmla="*/ 1651347 w 1972545"/>
                <a:gd name="connsiteY26" fmla="*/ 1177316 h 2812015"/>
                <a:gd name="connsiteX27" fmla="*/ 1845076 w 1972545"/>
                <a:gd name="connsiteY27" fmla="*/ 1425288 h 2812015"/>
                <a:gd name="connsiteX28" fmla="*/ 1635848 w 1972545"/>
                <a:gd name="connsiteY28" fmla="*/ 1634516 h 2812015"/>
                <a:gd name="connsiteX29" fmla="*/ 1837326 w 1972545"/>
                <a:gd name="connsiteY29" fmla="*/ 1990977 h 2812015"/>
                <a:gd name="connsiteX30" fmla="*/ 1790831 w 1972545"/>
                <a:gd name="connsiteY30" fmla="*/ 2688400 h 2812015"/>
                <a:gd name="connsiteX31" fmla="*/ 1170899 w 1972545"/>
                <a:gd name="connsiteY31" fmla="*/ 2432678 h 2812015"/>
                <a:gd name="connsiteX32" fmla="*/ 1225143 w 1972545"/>
                <a:gd name="connsiteY32" fmla="*/ 2068468 h 2812015"/>
                <a:gd name="connsiteX33" fmla="*/ 1473116 w 1972545"/>
                <a:gd name="connsiteY33" fmla="*/ 1928983 h 2812015"/>
                <a:gd name="connsiteX34" fmla="*/ 1612601 w 1972545"/>
                <a:gd name="connsiteY34" fmla="*/ 2091716 h 2812015"/>
                <a:gd name="connsiteX35" fmla="*/ 1488614 w 1972545"/>
                <a:gd name="connsiteY35" fmla="*/ 2339688 h 2812015"/>
                <a:gd name="connsiteX36" fmla="*/ 1497295 w 1972545"/>
                <a:gd name="connsiteY36" fmla="*/ 2195834 h 2812015"/>
                <a:gd name="connsiteX37" fmla="*/ 1325882 w 1972545"/>
                <a:gd name="connsiteY37" fmla="*/ 2107214 h 2812015"/>
                <a:gd name="connsiteX38" fmla="*/ 1287137 w 1972545"/>
                <a:gd name="connsiteY38" fmla="*/ 2417180 h 2812015"/>
                <a:gd name="connsiteX39" fmla="*/ 1612601 w 1972545"/>
                <a:gd name="connsiteY39" fmla="*/ 2665153 h 2812015"/>
                <a:gd name="connsiteX40" fmla="*/ 1766768 w 1972545"/>
                <a:gd name="connsiteY40" fmla="*/ 2035839 h 2812015"/>
                <a:gd name="connsiteX41" fmla="*/ 1597103 w 1972545"/>
                <a:gd name="connsiteY41" fmla="*/ 1766251 h 2812015"/>
                <a:gd name="connsiteX42" fmla="*/ 752445 w 1972545"/>
                <a:gd name="connsiteY42" fmla="*/ 1789499 h 2812015"/>
                <a:gd name="connsiteX43" fmla="*/ 953923 w 1972545"/>
                <a:gd name="connsiteY43" fmla="*/ 2099465 h 2812015"/>
                <a:gd name="connsiteX44" fmla="*/ 860933 w 1972545"/>
                <a:gd name="connsiteY44" fmla="*/ 1967729 h 2812015"/>
                <a:gd name="connsiteX45" fmla="*/ 1101157 w 1972545"/>
                <a:gd name="connsiteY45" fmla="*/ 2021973 h 2812015"/>
                <a:gd name="connsiteX46" fmla="*/ 853184 w 1972545"/>
                <a:gd name="connsiteY46" fmla="*/ 2409431 h 2812015"/>
                <a:gd name="connsiteX47" fmla="*/ 1008167 w 1972545"/>
                <a:gd name="connsiteY47" fmla="*/ 2347438 h 2812015"/>
                <a:gd name="connsiteX48" fmla="*/ 729198 w 1972545"/>
                <a:gd name="connsiteY48" fmla="*/ 2254448 h 2812015"/>
                <a:gd name="connsiteX49" fmla="*/ 605211 w 1972545"/>
                <a:gd name="connsiteY49" fmla="*/ 2176956 h 2812015"/>
                <a:gd name="connsiteX50" fmla="*/ 581964 w 1972545"/>
                <a:gd name="connsiteY50" fmla="*/ 2076217 h 2812015"/>
                <a:gd name="connsiteX51" fmla="*/ 426981 w 1972545"/>
                <a:gd name="connsiteY51" fmla="*/ 2068468 h 2812015"/>
                <a:gd name="connsiteX52" fmla="*/ 450228 w 1972545"/>
                <a:gd name="connsiteY52" fmla="*/ 1890238 h 2812015"/>
                <a:gd name="connsiteX53" fmla="*/ 597462 w 1972545"/>
                <a:gd name="connsiteY53" fmla="*/ 1959980 h 2812015"/>
                <a:gd name="connsiteX54" fmla="*/ 695637 w 1972545"/>
                <a:gd name="connsiteY54" fmla="*/ 1594023 h 2812015"/>
                <a:gd name="connsiteX55" fmla="*/ 574214 w 1972545"/>
                <a:gd name="connsiteY55" fmla="*/ 1704258 h 2812015"/>
                <a:gd name="connsiteX56" fmla="*/ 364987 w 1972545"/>
                <a:gd name="connsiteY56" fmla="*/ 1603519 h 2812015"/>
                <a:gd name="connsiteX57" fmla="*/ 442479 w 1972545"/>
                <a:gd name="connsiteY57" fmla="*/ 1719756 h 2812015"/>
                <a:gd name="connsiteX58" fmla="*/ 132513 w 1972545"/>
                <a:gd name="connsiteY58" fmla="*/ 1634516 h 2812015"/>
                <a:gd name="connsiteX59" fmla="*/ 256499 w 1972545"/>
                <a:gd name="connsiteY59" fmla="*/ 1479533 h 2812015"/>
                <a:gd name="connsiteX60" fmla="*/ 388235 w 1972545"/>
                <a:gd name="connsiteY60" fmla="*/ 1479533 h 2812015"/>
                <a:gd name="connsiteX61" fmla="*/ 551840 w 1972545"/>
                <a:gd name="connsiteY61" fmla="*/ 1400351 h 2812015"/>
                <a:gd name="connsiteX62" fmla="*/ 372737 w 1972545"/>
                <a:gd name="connsiteY62" fmla="*/ 1340048 h 2812015"/>
                <a:gd name="connsiteX63" fmla="*/ 140262 w 1972545"/>
                <a:gd name="connsiteY63" fmla="*/ 1185065 h 2812015"/>
                <a:gd name="connsiteX64" fmla="*/ 465726 w 1972545"/>
                <a:gd name="connsiteY64" fmla="*/ 1154068 h 2812015"/>
                <a:gd name="connsiteX65" fmla="*/ 364987 w 1972545"/>
                <a:gd name="connsiteY65" fmla="*/ 1216061 h 2812015"/>
                <a:gd name="connsiteX66" fmla="*/ 582779 w 1972545"/>
                <a:gd name="connsiteY66" fmla="*/ 1131636 h 2812015"/>
                <a:gd name="connsiteX67" fmla="*/ 569962 w 1972545"/>
                <a:gd name="connsiteY67" fmla="*/ 986209 h 2812015"/>
                <a:gd name="connsiteX68" fmla="*/ 488974 w 1972545"/>
                <a:gd name="connsiteY68" fmla="*/ 913844 h 2812015"/>
                <a:gd name="connsiteX69" fmla="*/ 434730 w 1972545"/>
                <a:gd name="connsiteY69" fmla="*/ 735614 h 2812015"/>
                <a:gd name="connsiteX70" fmla="*/ 574214 w 1972545"/>
                <a:gd name="connsiteY70" fmla="*/ 751112 h 2812015"/>
                <a:gd name="connsiteX71" fmla="*/ 620709 w 1972545"/>
                <a:gd name="connsiteY71" fmla="*/ 665872 h 2812015"/>
                <a:gd name="connsiteX72" fmla="*/ 736947 w 1972545"/>
                <a:gd name="connsiteY72" fmla="*/ 572882 h 2812015"/>
                <a:gd name="connsiteX73" fmla="*/ 1008167 w 1972545"/>
                <a:gd name="connsiteY73" fmla="*/ 425648 h 2812015"/>
                <a:gd name="connsiteX74" fmla="*/ 884181 w 1972545"/>
                <a:gd name="connsiteY74" fmla="*/ 410149 h 2812015"/>
                <a:gd name="connsiteX75" fmla="*/ 1003389 w 1972545"/>
                <a:gd name="connsiteY75" fmla="*/ 611394 h 2812015"/>
                <a:gd name="connsiteX76" fmla="*/ 961672 w 1972545"/>
                <a:gd name="connsiteY76" fmla="*/ 952590 h 2812015"/>
                <a:gd name="connsiteX77" fmla="*/ 876431 w 1972545"/>
                <a:gd name="connsiteY77" fmla="*/ 813105 h 2812015"/>
                <a:gd name="connsiteX78" fmla="*/ 845435 w 1972545"/>
                <a:gd name="connsiteY78" fmla="*/ 696868 h 2812015"/>
                <a:gd name="connsiteX79" fmla="*/ 891930 w 1972545"/>
                <a:gd name="connsiteY79" fmla="*/ 1115322 h 2812015"/>
                <a:gd name="connsiteX80" fmla="*/ 1581604 w 1972545"/>
                <a:gd name="connsiteY80" fmla="*/ 1037831 h 2812015"/>
                <a:gd name="connsiteX81" fmla="*/ 1759835 w 1972545"/>
                <a:gd name="connsiteY81" fmla="*/ 782109 h 2812015"/>
                <a:gd name="connsiteX82" fmla="*/ 1597103 w 1972545"/>
                <a:gd name="connsiteY82" fmla="*/ 154427 h 2812015"/>
                <a:gd name="connsiteX83" fmla="*/ 1287137 w 1972545"/>
                <a:gd name="connsiteY83" fmla="*/ 371404 h 2812015"/>
                <a:gd name="connsiteX84" fmla="*/ 1310384 w 1972545"/>
                <a:gd name="connsiteY84" fmla="*/ 681370 h 2812015"/>
                <a:gd name="connsiteX85" fmla="*/ 1473116 w 1972545"/>
                <a:gd name="connsiteY85" fmla="*/ 588380 h 2812015"/>
                <a:gd name="connsiteX86" fmla="*/ 1574729 w 1972545"/>
                <a:gd name="connsiteY86" fmla="*/ 469520 h 2812015"/>
                <a:gd name="connsiteX87" fmla="*/ 1620350 w 1972545"/>
                <a:gd name="connsiteY87" fmla="*/ 727865 h 2812015"/>
                <a:gd name="connsiteX88" fmla="*/ 1496364 w 1972545"/>
                <a:gd name="connsiteY88" fmla="*/ 867349 h 2812015"/>
                <a:gd name="connsiteX89" fmla="*/ 1228639 w 1972545"/>
                <a:gd name="connsiteY89" fmla="*/ 738178 h 2812015"/>
                <a:gd name="connsiteX90" fmla="*/ 1178648 w 1972545"/>
                <a:gd name="connsiteY90" fmla="*/ 386902 h 2812015"/>
                <a:gd name="connsiteX91" fmla="*/ 1469974 w 1972545"/>
                <a:gd name="connsiteY91" fmla="*/ 1960 h 281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972545" h="281201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8332" y="1268760"/>
            <a:ext cx="8557151" cy="4462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300" b="1" dirty="0" smtClean="0"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2300" b="1" dirty="0" smtClean="0">
                <a:latin typeface="微软雅黑" pitchFamily="34" charset="-122"/>
                <a:ea typeface="微软雅黑" pitchFamily="34" charset="-122"/>
              </a:rPr>
              <a:t>年本支部有正式党员</a:t>
            </a:r>
            <a:r>
              <a:rPr lang="en-US" altLang="zh-CN" sz="2300" b="1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2300" b="1" dirty="0" smtClean="0">
                <a:latin typeface="微软雅黑" pitchFamily="34" charset="-122"/>
                <a:ea typeface="微软雅黑" pitchFamily="34" charset="-122"/>
              </a:rPr>
              <a:t>名，预备党员</a:t>
            </a:r>
            <a:r>
              <a:rPr lang="en-US" altLang="zh-CN" sz="2300" b="1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2300" b="1" dirty="0" smtClean="0">
                <a:latin typeface="微软雅黑" pitchFamily="34" charset="-122"/>
                <a:ea typeface="微软雅黑" pitchFamily="34" charset="-122"/>
              </a:rPr>
              <a:t>名，入党积极分子</a:t>
            </a:r>
            <a:r>
              <a:rPr lang="en-US" altLang="zh-CN" sz="2300" b="1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2300" b="1" dirty="0" smtClean="0">
                <a:latin typeface="微软雅黑" pitchFamily="34" charset="-122"/>
                <a:ea typeface="微软雅黑" pitchFamily="34" charset="-122"/>
              </a:rPr>
              <a:t>名</a:t>
            </a:r>
            <a:endParaRPr lang="en-US" altLang="zh-CN" sz="23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23527" y="1700808"/>
            <a:ext cx="8532439" cy="4248472"/>
            <a:chOff x="1683813" y="1260475"/>
            <a:chExt cx="6654433" cy="3181350"/>
          </a:xfrm>
        </p:grpSpPr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613" y="3889375"/>
              <a:ext cx="2500312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500" y="3890963"/>
              <a:ext cx="249872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04"/>
            <p:cNvSpPr>
              <a:spLocks/>
            </p:cNvSpPr>
            <p:nvPr/>
          </p:nvSpPr>
          <p:spPr bwMode="auto">
            <a:xfrm>
              <a:off x="4976813" y="3197225"/>
              <a:ext cx="863600" cy="938213"/>
            </a:xfrm>
            <a:custGeom>
              <a:avLst/>
              <a:gdLst>
                <a:gd name="T0" fmla="*/ 0 w 876"/>
                <a:gd name="T1" fmla="*/ 29138806 h 952"/>
                <a:gd name="T2" fmla="*/ 0 w 876"/>
                <a:gd name="T3" fmla="*/ 477871696 h 952"/>
                <a:gd name="T4" fmla="*/ 851127092 w 876"/>
                <a:gd name="T5" fmla="*/ 924662129 h 952"/>
                <a:gd name="T6" fmla="*/ 691784020 w 876"/>
                <a:gd name="T7" fmla="*/ 0 h 952"/>
                <a:gd name="T8" fmla="*/ 367267589 w 876"/>
                <a:gd name="T9" fmla="*/ 0 h 952"/>
                <a:gd name="T10" fmla="*/ 410017760 w 876"/>
                <a:gd name="T11" fmla="*/ 244763215 h 952"/>
                <a:gd name="T12" fmla="*/ 0 w 876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05"/>
            <p:cNvSpPr>
              <a:spLocks/>
            </p:cNvSpPr>
            <p:nvPr/>
          </p:nvSpPr>
          <p:spPr bwMode="auto">
            <a:xfrm>
              <a:off x="4976813" y="3197225"/>
              <a:ext cx="863600" cy="938213"/>
            </a:xfrm>
            <a:custGeom>
              <a:avLst/>
              <a:gdLst>
                <a:gd name="T0" fmla="*/ 0 w 876"/>
                <a:gd name="T1" fmla="*/ 29138806 h 952"/>
                <a:gd name="T2" fmla="*/ 0 w 876"/>
                <a:gd name="T3" fmla="*/ 477871696 h 952"/>
                <a:gd name="T4" fmla="*/ 851127092 w 876"/>
                <a:gd name="T5" fmla="*/ 924662129 h 952"/>
                <a:gd name="T6" fmla="*/ 691784020 w 876"/>
                <a:gd name="T7" fmla="*/ 0 h 952"/>
                <a:gd name="T8" fmla="*/ 367267589 w 876"/>
                <a:gd name="T9" fmla="*/ 0 h 952"/>
                <a:gd name="T10" fmla="*/ 410017760 w 876"/>
                <a:gd name="T11" fmla="*/ 244763215 h 952"/>
                <a:gd name="T12" fmla="*/ 0 w 876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06"/>
            <p:cNvSpPr>
              <a:spLocks/>
            </p:cNvSpPr>
            <p:nvPr/>
          </p:nvSpPr>
          <p:spPr bwMode="auto">
            <a:xfrm>
              <a:off x="3970338" y="3197225"/>
              <a:ext cx="866775" cy="938213"/>
            </a:xfrm>
            <a:custGeom>
              <a:avLst/>
              <a:gdLst>
                <a:gd name="T0" fmla="*/ 854256123 w 878"/>
                <a:gd name="T1" fmla="*/ 29138806 h 952"/>
                <a:gd name="T2" fmla="*/ 443668360 w 878"/>
                <a:gd name="T3" fmla="*/ 244763215 h 952"/>
                <a:gd name="T4" fmla="*/ 484532161 w 878"/>
                <a:gd name="T5" fmla="*/ 0 h 952"/>
                <a:gd name="T6" fmla="*/ 159564590 w 878"/>
                <a:gd name="T7" fmla="*/ 0 h 952"/>
                <a:gd name="T8" fmla="*/ 0 w 878"/>
                <a:gd name="T9" fmla="*/ 924662129 h 952"/>
                <a:gd name="T10" fmla="*/ 854256123 w 878"/>
                <a:gd name="T11" fmla="*/ 477871696 h 952"/>
                <a:gd name="T12" fmla="*/ 854256123 w 878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07"/>
            <p:cNvSpPr>
              <a:spLocks/>
            </p:cNvSpPr>
            <p:nvPr/>
          </p:nvSpPr>
          <p:spPr bwMode="auto">
            <a:xfrm>
              <a:off x="3970338" y="3197225"/>
              <a:ext cx="866775" cy="938213"/>
            </a:xfrm>
            <a:custGeom>
              <a:avLst/>
              <a:gdLst>
                <a:gd name="T0" fmla="*/ 878 w 878"/>
                <a:gd name="T1" fmla="*/ 30 h 952"/>
                <a:gd name="T2" fmla="*/ 456 w 878"/>
                <a:gd name="T3" fmla="*/ 252 h 952"/>
                <a:gd name="T4" fmla="*/ 498 w 878"/>
                <a:gd name="T5" fmla="*/ 0 h 952"/>
                <a:gd name="T6" fmla="*/ 164 w 878"/>
                <a:gd name="T7" fmla="*/ 0 h 952"/>
                <a:gd name="T8" fmla="*/ 0 w 878"/>
                <a:gd name="T9" fmla="*/ 952 h 952"/>
                <a:gd name="T10" fmla="*/ 878 w 878"/>
                <a:gd name="T11" fmla="*/ 492 h 952"/>
                <a:gd name="T12" fmla="*/ 878 w 878"/>
                <a:gd name="T13" fmla="*/ 3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8" name="Freeform 108"/>
            <p:cNvSpPr>
              <a:spLocks/>
            </p:cNvSpPr>
            <p:nvPr/>
          </p:nvSpPr>
          <p:spPr bwMode="auto">
            <a:xfrm>
              <a:off x="4905375" y="1260475"/>
              <a:ext cx="1511300" cy="1778000"/>
            </a:xfrm>
            <a:custGeom>
              <a:avLst/>
              <a:gdLst>
                <a:gd name="T0" fmla="*/ 460241095 w 1534"/>
                <a:gd name="T1" fmla="*/ 934440516 h 1804"/>
                <a:gd name="T2" fmla="*/ 0 w 1534"/>
                <a:gd name="T3" fmla="*/ 0 h 1804"/>
                <a:gd name="T4" fmla="*/ 0 w 1534"/>
                <a:gd name="T5" fmla="*/ 679947018 h 1804"/>
                <a:gd name="T6" fmla="*/ 238859290 w 1534"/>
                <a:gd name="T7" fmla="*/ 1165622896 h 1804"/>
                <a:gd name="T8" fmla="*/ 774835825 w 1534"/>
                <a:gd name="T9" fmla="*/ 1243330563 h 1804"/>
                <a:gd name="T10" fmla="*/ 388389322 w 1534"/>
                <a:gd name="T11" fmla="*/ 1622157906 h 1804"/>
                <a:gd name="T12" fmla="*/ 409750474 w 1534"/>
                <a:gd name="T13" fmla="*/ 1752319530 h 1804"/>
                <a:gd name="T14" fmla="*/ 802023462 w 1534"/>
                <a:gd name="T15" fmla="*/ 1752319530 h 1804"/>
                <a:gd name="T16" fmla="*/ 1489471863 w 1534"/>
                <a:gd name="T17" fmla="*/ 1084029057 h 1804"/>
                <a:gd name="T18" fmla="*/ 460241095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09"/>
            <p:cNvSpPr>
              <a:spLocks/>
            </p:cNvSpPr>
            <p:nvPr/>
          </p:nvSpPr>
          <p:spPr bwMode="auto">
            <a:xfrm>
              <a:off x="3394075" y="1260475"/>
              <a:ext cx="1511300" cy="1778000"/>
            </a:xfrm>
            <a:custGeom>
              <a:avLst/>
              <a:gdLst>
                <a:gd name="T0" fmla="*/ 1029230767 w 1534"/>
                <a:gd name="T1" fmla="*/ 934440516 h 1804"/>
                <a:gd name="T2" fmla="*/ 0 w 1534"/>
                <a:gd name="T3" fmla="*/ 1084029057 h 1804"/>
                <a:gd name="T4" fmla="*/ 687448400 w 1534"/>
                <a:gd name="T5" fmla="*/ 1752319530 h 1804"/>
                <a:gd name="T6" fmla="*/ 1079721389 w 1534"/>
                <a:gd name="T7" fmla="*/ 1752319530 h 1804"/>
                <a:gd name="T8" fmla="*/ 1103024374 w 1534"/>
                <a:gd name="T9" fmla="*/ 1622157906 h 1804"/>
                <a:gd name="T10" fmla="*/ 714636037 w 1534"/>
                <a:gd name="T11" fmla="*/ 1243330563 h 1804"/>
                <a:gd name="T12" fmla="*/ 1250612572 w 1534"/>
                <a:gd name="T13" fmla="*/ 1165622896 h 1804"/>
                <a:gd name="T14" fmla="*/ 1489471863 w 1534"/>
                <a:gd name="T15" fmla="*/ 679947018 h 1804"/>
                <a:gd name="T16" fmla="*/ 1489471863 w 1534"/>
                <a:gd name="T17" fmla="*/ 0 h 1804"/>
                <a:gd name="T18" fmla="*/ 1029230767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矩形 1"/>
            <p:cNvSpPr>
              <a:spLocks noChangeArrowheads="1"/>
            </p:cNvSpPr>
            <p:nvPr/>
          </p:nvSpPr>
          <p:spPr bwMode="auto">
            <a:xfrm>
              <a:off x="6176526" y="1314396"/>
              <a:ext cx="2161720" cy="414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高</a:t>
              </a:r>
              <a:r>
                <a:rPr lang="zh-CN" altLang="en-US" sz="20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学历多，综合素质强</a:t>
              </a:r>
              <a:endPara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flipH="1">
              <a:off x="1703388" y="1665288"/>
              <a:ext cx="2736850" cy="615950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1"/>
            <p:cNvSpPr>
              <a:spLocks noChangeArrowheads="1"/>
            </p:cNvSpPr>
            <p:nvPr/>
          </p:nvSpPr>
          <p:spPr bwMode="auto">
            <a:xfrm>
              <a:off x="1683813" y="1314396"/>
              <a:ext cx="2572145" cy="414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党员群体大，占员工比例高</a:t>
              </a:r>
              <a:endPara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flipH="1">
              <a:off x="1712913" y="3190875"/>
              <a:ext cx="2433637" cy="620713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528430"/>
                <a:gd name="connsiteY0" fmla="*/ 587027 h 587027"/>
                <a:gd name="connsiteX1" fmla="*/ 333375 w 2528430"/>
                <a:gd name="connsiteY1" fmla="*/ 6002 h 587027"/>
                <a:gd name="connsiteX2" fmla="*/ 2528430 w 2528430"/>
                <a:gd name="connsiteY2" fmla="*/ 0 h 5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1683814" y="2824190"/>
              <a:ext cx="2778846" cy="414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高职称多、工作经验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足</a:t>
              </a:r>
              <a:endPara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矩形 1"/>
            <p:cNvSpPr>
              <a:spLocks noChangeArrowheads="1"/>
            </p:cNvSpPr>
            <p:nvPr/>
          </p:nvSpPr>
          <p:spPr bwMode="auto">
            <a:xfrm>
              <a:off x="6176525" y="2824190"/>
              <a:ext cx="2001080" cy="414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青壮年多，年富力强</a:t>
              </a:r>
              <a:endPara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553075" y="1674813"/>
              <a:ext cx="2736850" cy="615950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 smtClean="0"/>
                <a:t>、</a:t>
              </a:r>
              <a:endParaRPr lang="zh-CN" altLang="en-US" dirty="0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597525" y="3190875"/>
              <a:ext cx="2713038" cy="620713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528430"/>
                <a:gd name="connsiteY0" fmla="*/ 587027 h 587027"/>
                <a:gd name="connsiteX1" fmla="*/ 333375 w 2528430"/>
                <a:gd name="connsiteY1" fmla="*/ 6002 h 587027"/>
                <a:gd name="connsiteX2" fmla="*/ 2528430 w 2528430"/>
                <a:gd name="connsiteY2" fmla="*/ 0 h 5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Oval 54"/>
            <p:cNvSpPr>
              <a:spLocks noChangeArrowheads="1"/>
            </p:cNvSpPr>
            <p:nvPr/>
          </p:nvSpPr>
          <p:spPr bwMode="auto">
            <a:xfrm>
              <a:off x="4397375" y="2244725"/>
              <a:ext cx="82550" cy="82550"/>
            </a:xfrm>
            <a:prstGeom prst="ellipse">
              <a:avLst/>
            </a:prstGeom>
            <a:ln>
              <a:noFill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Oval 54"/>
            <p:cNvSpPr>
              <a:spLocks noChangeArrowheads="1"/>
            </p:cNvSpPr>
            <p:nvPr/>
          </p:nvSpPr>
          <p:spPr bwMode="auto">
            <a:xfrm>
              <a:off x="5505450" y="2251075"/>
              <a:ext cx="82550" cy="82550"/>
            </a:xfrm>
            <a:prstGeom prst="ellipse">
              <a:avLst/>
            </a:prstGeom>
            <a:ln>
              <a:noFill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Oval 54"/>
            <p:cNvSpPr>
              <a:spLocks noChangeArrowheads="1"/>
            </p:cNvSpPr>
            <p:nvPr/>
          </p:nvSpPr>
          <p:spPr bwMode="auto">
            <a:xfrm>
              <a:off x="5553075" y="3770313"/>
              <a:ext cx="82550" cy="82550"/>
            </a:xfrm>
            <a:prstGeom prst="ellipse">
              <a:avLst/>
            </a:prstGeom>
            <a:ln>
              <a:noFill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Oval 54"/>
            <p:cNvSpPr>
              <a:spLocks noChangeArrowheads="1"/>
            </p:cNvSpPr>
            <p:nvPr/>
          </p:nvSpPr>
          <p:spPr bwMode="auto">
            <a:xfrm>
              <a:off x="4113213" y="3770313"/>
              <a:ext cx="82550" cy="82550"/>
            </a:xfrm>
            <a:prstGeom prst="ellipse">
              <a:avLst/>
            </a:prstGeom>
            <a:ln>
              <a:noFill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179512" y="2276872"/>
            <a:ext cx="3480440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支部党员人数占员工总数比例高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47%</a:t>
            </a:r>
          </a:p>
        </p:txBody>
      </p:sp>
      <p:sp>
        <p:nvSpPr>
          <p:cNvPr id="47" name="矩形 46"/>
          <p:cNvSpPr/>
          <p:nvPr/>
        </p:nvSpPr>
        <p:spPr>
          <a:xfrm>
            <a:off x="5738798" y="2276872"/>
            <a:ext cx="30925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研究生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学历及以上的党员有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32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人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专业素质水平较高</a:t>
            </a:r>
          </a:p>
        </p:txBody>
      </p:sp>
      <p:sp>
        <p:nvSpPr>
          <p:cNvPr id="48" name="矩形 47"/>
          <p:cNvSpPr/>
          <p:nvPr/>
        </p:nvSpPr>
        <p:spPr>
          <a:xfrm>
            <a:off x="5423980" y="4365104"/>
            <a:ext cx="35760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defRPr/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党员中年龄未超过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35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岁的有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37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人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indent="342900" algn="just">
              <a:lnSpc>
                <a:spcPct val="150000"/>
              </a:lnSpc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创新思维广，对工作富有激情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indent="342900">
              <a:defRPr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48842" y="4365104"/>
            <a:ext cx="2767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党员中具有高级职称的有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人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学术水平高，工作经验丰富</a:t>
            </a:r>
            <a:endParaRPr lang="zh-CN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32306" y="5694347"/>
            <a:ext cx="838816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党员组成特点：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“三高一低”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年富力强、战斗力强的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团队。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                      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充分发挥团队的优势效应。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8041"/>
            <a:ext cx="9143999" cy="5193286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1984676" y="3419828"/>
            <a:ext cx="5184094" cy="541414"/>
            <a:chOff x="2344716" y="2060848"/>
            <a:chExt cx="5184094" cy="541414"/>
          </a:xfrm>
        </p:grpSpPr>
        <p:sp>
          <p:nvSpPr>
            <p:cNvPr id="57" name="平行四边形 56"/>
            <p:cNvSpPr/>
            <p:nvPr/>
          </p:nvSpPr>
          <p:spPr>
            <a:xfrm>
              <a:off x="3208810" y="2060848"/>
              <a:ext cx="4320000" cy="541414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3000">
                  <a:srgbClr val="FFCC00"/>
                </a:gs>
                <a:gs pos="21001">
                  <a:srgbClr val="FFFF66"/>
                </a:gs>
                <a:gs pos="63000">
                  <a:srgbClr val="FFFFCC"/>
                </a:gs>
                <a:gs pos="67000">
                  <a:srgbClr val="FFCC00"/>
                </a:gs>
                <a:gs pos="69000">
                  <a:srgbClr val="CC6B00"/>
                </a:gs>
                <a:gs pos="82001">
                  <a:srgbClr val="FFCC00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3175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344716" y="2060848"/>
              <a:ext cx="720000" cy="541414"/>
              <a:chOff x="2344716" y="2060848"/>
              <a:chExt cx="720000" cy="541414"/>
            </a:xfrm>
          </p:grpSpPr>
          <p:sp>
            <p:nvSpPr>
              <p:cNvPr id="55" name="平行四边形 54"/>
              <p:cNvSpPr/>
              <p:nvPr/>
            </p:nvSpPr>
            <p:spPr>
              <a:xfrm>
                <a:off x="2344716" y="2060848"/>
                <a:ext cx="7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平行四边形 55"/>
              <p:cNvSpPr/>
              <p:nvPr/>
            </p:nvSpPr>
            <p:spPr>
              <a:xfrm>
                <a:off x="2397600" y="2106000"/>
                <a:ext cx="630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59" name="直接连接符 58"/>
          <p:cNvCxnSpPr/>
          <p:nvPr/>
        </p:nvCxnSpPr>
        <p:spPr>
          <a:xfrm>
            <a:off x="1764328" y="3405420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1619672" y="3957916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-4560000">
            <a:off x="1603952" y="3712446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-4560000">
            <a:off x="2194651" y="3712446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-4560000">
            <a:off x="6677431" y="3712446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边形 18"/>
          <p:cNvSpPr/>
          <p:nvPr/>
        </p:nvSpPr>
        <p:spPr>
          <a:xfrm>
            <a:off x="2880280" y="3455884"/>
            <a:ext cx="4212000" cy="468000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>
            <a:noAutofit/>
          </a:bodyPr>
          <a:lstStyle/>
          <a:p>
            <a:pPr algn="ctr"/>
            <a:r>
              <a:rPr lang="en-US" altLang="zh-CN" sz="2400" b="1" spc="-150" dirty="0" smtClean="0">
                <a:solidFill>
                  <a:srgbClr val="CB0131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2400" b="1" spc="-150" dirty="0" smtClean="0">
                <a:solidFill>
                  <a:srgbClr val="CB0131"/>
                </a:solidFill>
                <a:latin typeface="微软雅黑" pitchFamily="34" charset="-122"/>
                <a:ea typeface="微软雅黑" pitchFamily="34" charset="-122"/>
              </a:rPr>
              <a:t>年质量管理工作</a:t>
            </a:r>
            <a:endParaRPr lang="zh-CN" altLang="en-US" sz="2400" b="1" spc="-150" dirty="0">
              <a:solidFill>
                <a:srgbClr val="CB013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072" y="3475684"/>
            <a:ext cx="432000" cy="43200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76" b="4284"/>
          <a:stretch/>
        </p:blipFill>
        <p:spPr>
          <a:xfrm>
            <a:off x="8028385" y="5311489"/>
            <a:ext cx="1115616" cy="10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1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15616" y="-171400"/>
            <a:ext cx="8028384" cy="1368152"/>
            <a:chOff x="1115616" y="476672"/>
            <a:chExt cx="8028384" cy="1368152"/>
          </a:xfrm>
        </p:grpSpPr>
        <p:sp>
          <p:nvSpPr>
            <p:cNvPr id="3" name="Rectangle 7"/>
            <p:cNvSpPr/>
            <p:nvPr/>
          </p:nvSpPr>
          <p:spPr>
            <a:xfrm>
              <a:off x="1115616" y="1021545"/>
              <a:ext cx="8028384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8063622" y="476672"/>
              <a:ext cx="1080378" cy="136815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2134570" y="477543"/>
            <a:ext cx="5677790" cy="646331"/>
            <a:chOff x="2134570" y="477543"/>
            <a:chExt cx="567779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2516374" y="477543"/>
              <a:ext cx="4935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rgbClr val="FFFF99"/>
                  </a:solidFill>
                  <a:latin typeface="微软雅黑" pitchFamily="34" charset="-122"/>
                  <a:ea typeface="微软雅黑" pitchFamily="34" charset="-122"/>
                </a:rPr>
                <a:t>搬迁至质量管理中心</a:t>
              </a:r>
              <a:endParaRPr lang="zh-CN" altLang="en-US" sz="3600" b="1" dirty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134570" y="512708"/>
              <a:ext cx="360000" cy="576000"/>
            </a:xfrm>
            <a:custGeom>
              <a:avLst/>
              <a:gdLst>
                <a:gd name="connsiteX0" fmla="*/ 103192 w 1972545"/>
                <a:gd name="connsiteY0" fmla="*/ 1290249 h 2812015"/>
                <a:gd name="connsiteX1" fmla="*/ 243649 w 1972545"/>
                <a:gd name="connsiteY1" fmla="*/ 1407774 h 2812015"/>
                <a:gd name="connsiteX2" fmla="*/ 100326 w 1972545"/>
                <a:gd name="connsiteY2" fmla="*/ 1513833 h 2812015"/>
                <a:gd name="connsiteX3" fmla="*/ 0 w 1972545"/>
                <a:gd name="connsiteY3" fmla="*/ 1402041 h 2812015"/>
                <a:gd name="connsiteX4" fmla="*/ 103192 w 1972545"/>
                <a:gd name="connsiteY4" fmla="*/ 1290249 h 2812015"/>
                <a:gd name="connsiteX5" fmla="*/ 1046960 w 1972545"/>
                <a:gd name="connsiteY5" fmla="*/ 1244966 h 2812015"/>
                <a:gd name="connsiteX6" fmla="*/ 884276 w 1972545"/>
                <a:gd name="connsiteY6" fmla="*/ 1250576 h 2812015"/>
                <a:gd name="connsiteX7" fmla="*/ 699152 w 1972545"/>
                <a:gd name="connsiteY7" fmla="*/ 1402041 h 2812015"/>
                <a:gd name="connsiteX8" fmla="*/ 884276 w 1972545"/>
                <a:gd name="connsiteY8" fmla="*/ 1575945 h 2812015"/>
                <a:gd name="connsiteX9" fmla="*/ 1046960 w 1972545"/>
                <a:gd name="connsiteY9" fmla="*/ 1575945 h 2812015"/>
                <a:gd name="connsiteX10" fmla="*/ 1220865 w 1972545"/>
                <a:gd name="connsiteY10" fmla="*/ 1402041 h 2812015"/>
                <a:gd name="connsiteX11" fmla="*/ 1046960 w 1972545"/>
                <a:gd name="connsiteY11" fmla="*/ 1244966 h 2812015"/>
                <a:gd name="connsiteX12" fmla="*/ 1364402 w 1972545"/>
                <a:gd name="connsiteY12" fmla="*/ 1066523 h 2812015"/>
                <a:gd name="connsiteX13" fmla="*/ 1187207 w 1972545"/>
                <a:gd name="connsiteY13" fmla="*/ 1205697 h 2812015"/>
                <a:gd name="connsiteX14" fmla="*/ 1278719 w 1972545"/>
                <a:gd name="connsiteY14" fmla="*/ 1260605 h 2812015"/>
                <a:gd name="connsiteX15" fmla="*/ 1415272 w 1972545"/>
                <a:gd name="connsiteY15" fmla="*/ 1234130 h 2812015"/>
                <a:gd name="connsiteX16" fmla="*/ 1333062 w 1972545"/>
                <a:gd name="connsiteY16" fmla="*/ 1413261 h 2812015"/>
                <a:gd name="connsiteX17" fmla="*/ 1408693 w 1972545"/>
                <a:gd name="connsiteY17" fmla="*/ 1598970 h 2812015"/>
                <a:gd name="connsiteX18" fmla="*/ 1187207 w 1972545"/>
                <a:gd name="connsiteY18" fmla="*/ 1587165 h 2812015"/>
                <a:gd name="connsiteX19" fmla="*/ 1579894 w 1972545"/>
                <a:gd name="connsiteY19" fmla="*/ 1575945 h 2812015"/>
                <a:gd name="connsiteX20" fmla="*/ 1574284 w 1972545"/>
                <a:gd name="connsiteY20" fmla="*/ 1233747 h 2812015"/>
                <a:gd name="connsiteX21" fmla="*/ 1364402 w 1972545"/>
                <a:gd name="connsiteY21" fmla="*/ 1066523 h 2812015"/>
                <a:gd name="connsiteX22" fmla="*/ 1469974 w 1972545"/>
                <a:gd name="connsiteY22" fmla="*/ 1960 h 2812015"/>
                <a:gd name="connsiteX23" fmla="*/ 1752086 w 1972545"/>
                <a:gd name="connsiteY23" fmla="*/ 107933 h 2812015"/>
                <a:gd name="connsiteX24" fmla="*/ 1961313 w 1972545"/>
                <a:gd name="connsiteY24" fmla="*/ 526387 h 2812015"/>
                <a:gd name="connsiteX25" fmla="*/ 1852825 w 1972545"/>
                <a:gd name="connsiteY25" fmla="*/ 836353 h 2812015"/>
                <a:gd name="connsiteX26" fmla="*/ 1651347 w 1972545"/>
                <a:gd name="connsiteY26" fmla="*/ 1177316 h 2812015"/>
                <a:gd name="connsiteX27" fmla="*/ 1845076 w 1972545"/>
                <a:gd name="connsiteY27" fmla="*/ 1425288 h 2812015"/>
                <a:gd name="connsiteX28" fmla="*/ 1635848 w 1972545"/>
                <a:gd name="connsiteY28" fmla="*/ 1634516 h 2812015"/>
                <a:gd name="connsiteX29" fmla="*/ 1837326 w 1972545"/>
                <a:gd name="connsiteY29" fmla="*/ 1990977 h 2812015"/>
                <a:gd name="connsiteX30" fmla="*/ 1790831 w 1972545"/>
                <a:gd name="connsiteY30" fmla="*/ 2688400 h 2812015"/>
                <a:gd name="connsiteX31" fmla="*/ 1170899 w 1972545"/>
                <a:gd name="connsiteY31" fmla="*/ 2432678 h 2812015"/>
                <a:gd name="connsiteX32" fmla="*/ 1225143 w 1972545"/>
                <a:gd name="connsiteY32" fmla="*/ 2068468 h 2812015"/>
                <a:gd name="connsiteX33" fmla="*/ 1473116 w 1972545"/>
                <a:gd name="connsiteY33" fmla="*/ 1928983 h 2812015"/>
                <a:gd name="connsiteX34" fmla="*/ 1612601 w 1972545"/>
                <a:gd name="connsiteY34" fmla="*/ 2091716 h 2812015"/>
                <a:gd name="connsiteX35" fmla="*/ 1488614 w 1972545"/>
                <a:gd name="connsiteY35" fmla="*/ 2339688 h 2812015"/>
                <a:gd name="connsiteX36" fmla="*/ 1497295 w 1972545"/>
                <a:gd name="connsiteY36" fmla="*/ 2195834 h 2812015"/>
                <a:gd name="connsiteX37" fmla="*/ 1325882 w 1972545"/>
                <a:gd name="connsiteY37" fmla="*/ 2107214 h 2812015"/>
                <a:gd name="connsiteX38" fmla="*/ 1287137 w 1972545"/>
                <a:gd name="connsiteY38" fmla="*/ 2417180 h 2812015"/>
                <a:gd name="connsiteX39" fmla="*/ 1612601 w 1972545"/>
                <a:gd name="connsiteY39" fmla="*/ 2665153 h 2812015"/>
                <a:gd name="connsiteX40" fmla="*/ 1766768 w 1972545"/>
                <a:gd name="connsiteY40" fmla="*/ 2035839 h 2812015"/>
                <a:gd name="connsiteX41" fmla="*/ 1597103 w 1972545"/>
                <a:gd name="connsiteY41" fmla="*/ 1766251 h 2812015"/>
                <a:gd name="connsiteX42" fmla="*/ 752445 w 1972545"/>
                <a:gd name="connsiteY42" fmla="*/ 1789499 h 2812015"/>
                <a:gd name="connsiteX43" fmla="*/ 953923 w 1972545"/>
                <a:gd name="connsiteY43" fmla="*/ 2099465 h 2812015"/>
                <a:gd name="connsiteX44" fmla="*/ 860933 w 1972545"/>
                <a:gd name="connsiteY44" fmla="*/ 1967729 h 2812015"/>
                <a:gd name="connsiteX45" fmla="*/ 1101157 w 1972545"/>
                <a:gd name="connsiteY45" fmla="*/ 2021973 h 2812015"/>
                <a:gd name="connsiteX46" fmla="*/ 853184 w 1972545"/>
                <a:gd name="connsiteY46" fmla="*/ 2409431 h 2812015"/>
                <a:gd name="connsiteX47" fmla="*/ 1008167 w 1972545"/>
                <a:gd name="connsiteY47" fmla="*/ 2347438 h 2812015"/>
                <a:gd name="connsiteX48" fmla="*/ 729198 w 1972545"/>
                <a:gd name="connsiteY48" fmla="*/ 2254448 h 2812015"/>
                <a:gd name="connsiteX49" fmla="*/ 605211 w 1972545"/>
                <a:gd name="connsiteY49" fmla="*/ 2176956 h 2812015"/>
                <a:gd name="connsiteX50" fmla="*/ 581964 w 1972545"/>
                <a:gd name="connsiteY50" fmla="*/ 2076217 h 2812015"/>
                <a:gd name="connsiteX51" fmla="*/ 426981 w 1972545"/>
                <a:gd name="connsiteY51" fmla="*/ 2068468 h 2812015"/>
                <a:gd name="connsiteX52" fmla="*/ 450228 w 1972545"/>
                <a:gd name="connsiteY52" fmla="*/ 1890238 h 2812015"/>
                <a:gd name="connsiteX53" fmla="*/ 597462 w 1972545"/>
                <a:gd name="connsiteY53" fmla="*/ 1959980 h 2812015"/>
                <a:gd name="connsiteX54" fmla="*/ 695637 w 1972545"/>
                <a:gd name="connsiteY54" fmla="*/ 1594023 h 2812015"/>
                <a:gd name="connsiteX55" fmla="*/ 574214 w 1972545"/>
                <a:gd name="connsiteY55" fmla="*/ 1704258 h 2812015"/>
                <a:gd name="connsiteX56" fmla="*/ 364987 w 1972545"/>
                <a:gd name="connsiteY56" fmla="*/ 1603519 h 2812015"/>
                <a:gd name="connsiteX57" fmla="*/ 442479 w 1972545"/>
                <a:gd name="connsiteY57" fmla="*/ 1719756 h 2812015"/>
                <a:gd name="connsiteX58" fmla="*/ 132513 w 1972545"/>
                <a:gd name="connsiteY58" fmla="*/ 1634516 h 2812015"/>
                <a:gd name="connsiteX59" fmla="*/ 256499 w 1972545"/>
                <a:gd name="connsiteY59" fmla="*/ 1479533 h 2812015"/>
                <a:gd name="connsiteX60" fmla="*/ 388235 w 1972545"/>
                <a:gd name="connsiteY60" fmla="*/ 1479533 h 2812015"/>
                <a:gd name="connsiteX61" fmla="*/ 551840 w 1972545"/>
                <a:gd name="connsiteY61" fmla="*/ 1400351 h 2812015"/>
                <a:gd name="connsiteX62" fmla="*/ 372737 w 1972545"/>
                <a:gd name="connsiteY62" fmla="*/ 1340048 h 2812015"/>
                <a:gd name="connsiteX63" fmla="*/ 140262 w 1972545"/>
                <a:gd name="connsiteY63" fmla="*/ 1185065 h 2812015"/>
                <a:gd name="connsiteX64" fmla="*/ 465726 w 1972545"/>
                <a:gd name="connsiteY64" fmla="*/ 1154068 h 2812015"/>
                <a:gd name="connsiteX65" fmla="*/ 364987 w 1972545"/>
                <a:gd name="connsiteY65" fmla="*/ 1216061 h 2812015"/>
                <a:gd name="connsiteX66" fmla="*/ 582779 w 1972545"/>
                <a:gd name="connsiteY66" fmla="*/ 1131636 h 2812015"/>
                <a:gd name="connsiteX67" fmla="*/ 569962 w 1972545"/>
                <a:gd name="connsiteY67" fmla="*/ 986209 h 2812015"/>
                <a:gd name="connsiteX68" fmla="*/ 488974 w 1972545"/>
                <a:gd name="connsiteY68" fmla="*/ 913844 h 2812015"/>
                <a:gd name="connsiteX69" fmla="*/ 434730 w 1972545"/>
                <a:gd name="connsiteY69" fmla="*/ 735614 h 2812015"/>
                <a:gd name="connsiteX70" fmla="*/ 574214 w 1972545"/>
                <a:gd name="connsiteY70" fmla="*/ 751112 h 2812015"/>
                <a:gd name="connsiteX71" fmla="*/ 620709 w 1972545"/>
                <a:gd name="connsiteY71" fmla="*/ 665872 h 2812015"/>
                <a:gd name="connsiteX72" fmla="*/ 736947 w 1972545"/>
                <a:gd name="connsiteY72" fmla="*/ 572882 h 2812015"/>
                <a:gd name="connsiteX73" fmla="*/ 1008167 w 1972545"/>
                <a:gd name="connsiteY73" fmla="*/ 425648 h 2812015"/>
                <a:gd name="connsiteX74" fmla="*/ 884181 w 1972545"/>
                <a:gd name="connsiteY74" fmla="*/ 410149 h 2812015"/>
                <a:gd name="connsiteX75" fmla="*/ 1003389 w 1972545"/>
                <a:gd name="connsiteY75" fmla="*/ 611394 h 2812015"/>
                <a:gd name="connsiteX76" fmla="*/ 961672 w 1972545"/>
                <a:gd name="connsiteY76" fmla="*/ 952590 h 2812015"/>
                <a:gd name="connsiteX77" fmla="*/ 876431 w 1972545"/>
                <a:gd name="connsiteY77" fmla="*/ 813105 h 2812015"/>
                <a:gd name="connsiteX78" fmla="*/ 845435 w 1972545"/>
                <a:gd name="connsiteY78" fmla="*/ 696868 h 2812015"/>
                <a:gd name="connsiteX79" fmla="*/ 891930 w 1972545"/>
                <a:gd name="connsiteY79" fmla="*/ 1115322 h 2812015"/>
                <a:gd name="connsiteX80" fmla="*/ 1581604 w 1972545"/>
                <a:gd name="connsiteY80" fmla="*/ 1037831 h 2812015"/>
                <a:gd name="connsiteX81" fmla="*/ 1759835 w 1972545"/>
                <a:gd name="connsiteY81" fmla="*/ 782109 h 2812015"/>
                <a:gd name="connsiteX82" fmla="*/ 1597103 w 1972545"/>
                <a:gd name="connsiteY82" fmla="*/ 154427 h 2812015"/>
                <a:gd name="connsiteX83" fmla="*/ 1287137 w 1972545"/>
                <a:gd name="connsiteY83" fmla="*/ 371404 h 2812015"/>
                <a:gd name="connsiteX84" fmla="*/ 1310384 w 1972545"/>
                <a:gd name="connsiteY84" fmla="*/ 681370 h 2812015"/>
                <a:gd name="connsiteX85" fmla="*/ 1473116 w 1972545"/>
                <a:gd name="connsiteY85" fmla="*/ 588380 h 2812015"/>
                <a:gd name="connsiteX86" fmla="*/ 1574729 w 1972545"/>
                <a:gd name="connsiteY86" fmla="*/ 469520 h 2812015"/>
                <a:gd name="connsiteX87" fmla="*/ 1620350 w 1972545"/>
                <a:gd name="connsiteY87" fmla="*/ 727865 h 2812015"/>
                <a:gd name="connsiteX88" fmla="*/ 1496364 w 1972545"/>
                <a:gd name="connsiteY88" fmla="*/ 867349 h 2812015"/>
                <a:gd name="connsiteX89" fmla="*/ 1228639 w 1972545"/>
                <a:gd name="connsiteY89" fmla="*/ 738178 h 2812015"/>
                <a:gd name="connsiteX90" fmla="*/ 1178648 w 1972545"/>
                <a:gd name="connsiteY90" fmla="*/ 386902 h 2812015"/>
                <a:gd name="connsiteX91" fmla="*/ 1469974 w 1972545"/>
                <a:gd name="connsiteY91" fmla="*/ 1960 h 281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972545" h="281201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flipH="1">
              <a:off x="7452360" y="512708"/>
              <a:ext cx="360000" cy="576000"/>
            </a:xfrm>
            <a:custGeom>
              <a:avLst/>
              <a:gdLst>
                <a:gd name="connsiteX0" fmla="*/ 103192 w 1972545"/>
                <a:gd name="connsiteY0" fmla="*/ 1290249 h 2812015"/>
                <a:gd name="connsiteX1" fmla="*/ 243649 w 1972545"/>
                <a:gd name="connsiteY1" fmla="*/ 1407774 h 2812015"/>
                <a:gd name="connsiteX2" fmla="*/ 100326 w 1972545"/>
                <a:gd name="connsiteY2" fmla="*/ 1513833 h 2812015"/>
                <a:gd name="connsiteX3" fmla="*/ 0 w 1972545"/>
                <a:gd name="connsiteY3" fmla="*/ 1402041 h 2812015"/>
                <a:gd name="connsiteX4" fmla="*/ 103192 w 1972545"/>
                <a:gd name="connsiteY4" fmla="*/ 1290249 h 2812015"/>
                <a:gd name="connsiteX5" fmla="*/ 1046960 w 1972545"/>
                <a:gd name="connsiteY5" fmla="*/ 1244966 h 2812015"/>
                <a:gd name="connsiteX6" fmla="*/ 884276 w 1972545"/>
                <a:gd name="connsiteY6" fmla="*/ 1250576 h 2812015"/>
                <a:gd name="connsiteX7" fmla="*/ 699152 w 1972545"/>
                <a:gd name="connsiteY7" fmla="*/ 1402041 h 2812015"/>
                <a:gd name="connsiteX8" fmla="*/ 884276 w 1972545"/>
                <a:gd name="connsiteY8" fmla="*/ 1575945 h 2812015"/>
                <a:gd name="connsiteX9" fmla="*/ 1046960 w 1972545"/>
                <a:gd name="connsiteY9" fmla="*/ 1575945 h 2812015"/>
                <a:gd name="connsiteX10" fmla="*/ 1220865 w 1972545"/>
                <a:gd name="connsiteY10" fmla="*/ 1402041 h 2812015"/>
                <a:gd name="connsiteX11" fmla="*/ 1046960 w 1972545"/>
                <a:gd name="connsiteY11" fmla="*/ 1244966 h 2812015"/>
                <a:gd name="connsiteX12" fmla="*/ 1364402 w 1972545"/>
                <a:gd name="connsiteY12" fmla="*/ 1066523 h 2812015"/>
                <a:gd name="connsiteX13" fmla="*/ 1187207 w 1972545"/>
                <a:gd name="connsiteY13" fmla="*/ 1205697 h 2812015"/>
                <a:gd name="connsiteX14" fmla="*/ 1278719 w 1972545"/>
                <a:gd name="connsiteY14" fmla="*/ 1260605 h 2812015"/>
                <a:gd name="connsiteX15" fmla="*/ 1415272 w 1972545"/>
                <a:gd name="connsiteY15" fmla="*/ 1234130 h 2812015"/>
                <a:gd name="connsiteX16" fmla="*/ 1333062 w 1972545"/>
                <a:gd name="connsiteY16" fmla="*/ 1413261 h 2812015"/>
                <a:gd name="connsiteX17" fmla="*/ 1408693 w 1972545"/>
                <a:gd name="connsiteY17" fmla="*/ 1598970 h 2812015"/>
                <a:gd name="connsiteX18" fmla="*/ 1187207 w 1972545"/>
                <a:gd name="connsiteY18" fmla="*/ 1587165 h 2812015"/>
                <a:gd name="connsiteX19" fmla="*/ 1579894 w 1972545"/>
                <a:gd name="connsiteY19" fmla="*/ 1575945 h 2812015"/>
                <a:gd name="connsiteX20" fmla="*/ 1574284 w 1972545"/>
                <a:gd name="connsiteY20" fmla="*/ 1233747 h 2812015"/>
                <a:gd name="connsiteX21" fmla="*/ 1364402 w 1972545"/>
                <a:gd name="connsiteY21" fmla="*/ 1066523 h 2812015"/>
                <a:gd name="connsiteX22" fmla="*/ 1469974 w 1972545"/>
                <a:gd name="connsiteY22" fmla="*/ 1960 h 2812015"/>
                <a:gd name="connsiteX23" fmla="*/ 1752086 w 1972545"/>
                <a:gd name="connsiteY23" fmla="*/ 107933 h 2812015"/>
                <a:gd name="connsiteX24" fmla="*/ 1961313 w 1972545"/>
                <a:gd name="connsiteY24" fmla="*/ 526387 h 2812015"/>
                <a:gd name="connsiteX25" fmla="*/ 1852825 w 1972545"/>
                <a:gd name="connsiteY25" fmla="*/ 836353 h 2812015"/>
                <a:gd name="connsiteX26" fmla="*/ 1651347 w 1972545"/>
                <a:gd name="connsiteY26" fmla="*/ 1177316 h 2812015"/>
                <a:gd name="connsiteX27" fmla="*/ 1845076 w 1972545"/>
                <a:gd name="connsiteY27" fmla="*/ 1425288 h 2812015"/>
                <a:gd name="connsiteX28" fmla="*/ 1635848 w 1972545"/>
                <a:gd name="connsiteY28" fmla="*/ 1634516 h 2812015"/>
                <a:gd name="connsiteX29" fmla="*/ 1837326 w 1972545"/>
                <a:gd name="connsiteY29" fmla="*/ 1990977 h 2812015"/>
                <a:gd name="connsiteX30" fmla="*/ 1790831 w 1972545"/>
                <a:gd name="connsiteY30" fmla="*/ 2688400 h 2812015"/>
                <a:gd name="connsiteX31" fmla="*/ 1170899 w 1972545"/>
                <a:gd name="connsiteY31" fmla="*/ 2432678 h 2812015"/>
                <a:gd name="connsiteX32" fmla="*/ 1225143 w 1972545"/>
                <a:gd name="connsiteY32" fmla="*/ 2068468 h 2812015"/>
                <a:gd name="connsiteX33" fmla="*/ 1473116 w 1972545"/>
                <a:gd name="connsiteY33" fmla="*/ 1928983 h 2812015"/>
                <a:gd name="connsiteX34" fmla="*/ 1612601 w 1972545"/>
                <a:gd name="connsiteY34" fmla="*/ 2091716 h 2812015"/>
                <a:gd name="connsiteX35" fmla="*/ 1488614 w 1972545"/>
                <a:gd name="connsiteY35" fmla="*/ 2339688 h 2812015"/>
                <a:gd name="connsiteX36" fmla="*/ 1497295 w 1972545"/>
                <a:gd name="connsiteY36" fmla="*/ 2195834 h 2812015"/>
                <a:gd name="connsiteX37" fmla="*/ 1325882 w 1972545"/>
                <a:gd name="connsiteY37" fmla="*/ 2107214 h 2812015"/>
                <a:gd name="connsiteX38" fmla="*/ 1287137 w 1972545"/>
                <a:gd name="connsiteY38" fmla="*/ 2417180 h 2812015"/>
                <a:gd name="connsiteX39" fmla="*/ 1612601 w 1972545"/>
                <a:gd name="connsiteY39" fmla="*/ 2665153 h 2812015"/>
                <a:gd name="connsiteX40" fmla="*/ 1766768 w 1972545"/>
                <a:gd name="connsiteY40" fmla="*/ 2035839 h 2812015"/>
                <a:gd name="connsiteX41" fmla="*/ 1597103 w 1972545"/>
                <a:gd name="connsiteY41" fmla="*/ 1766251 h 2812015"/>
                <a:gd name="connsiteX42" fmla="*/ 752445 w 1972545"/>
                <a:gd name="connsiteY42" fmla="*/ 1789499 h 2812015"/>
                <a:gd name="connsiteX43" fmla="*/ 953923 w 1972545"/>
                <a:gd name="connsiteY43" fmla="*/ 2099465 h 2812015"/>
                <a:gd name="connsiteX44" fmla="*/ 860933 w 1972545"/>
                <a:gd name="connsiteY44" fmla="*/ 1967729 h 2812015"/>
                <a:gd name="connsiteX45" fmla="*/ 1101157 w 1972545"/>
                <a:gd name="connsiteY45" fmla="*/ 2021973 h 2812015"/>
                <a:gd name="connsiteX46" fmla="*/ 853184 w 1972545"/>
                <a:gd name="connsiteY46" fmla="*/ 2409431 h 2812015"/>
                <a:gd name="connsiteX47" fmla="*/ 1008167 w 1972545"/>
                <a:gd name="connsiteY47" fmla="*/ 2347438 h 2812015"/>
                <a:gd name="connsiteX48" fmla="*/ 729198 w 1972545"/>
                <a:gd name="connsiteY48" fmla="*/ 2254448 h 2812015"/>
                <a:gd name="connsiteX49" fmla="*/ 605211 w 1972545"/>
                <a:gd name="connsiteY49" fmla="*/ 2176956 h 2812015"/>
                <a:gd name="connsiteX50" fmla="*/ 581964 w 1972545"/>
                <a:gd name="connsiteY50" fmla="*/ 2076217 h 2812015"/>
                <a:gd name="connsiteX51" fmla="*/ 426981 w 1972545"/>
                <a:gd name="connsiteY51" fmla="*/ 2068468 h 2812015"/>
                <a:gd name="connsiteX52" fmla="*/ 450228 w 1972545"/>
                <a:gd name="connsiteY52" fmla="*/ 1890238 h 2812015"/>
                <a:gd name="connsiteX53" fmla="*/ 597462 w 1972545"/>
                <a:gd name="connsiteY53" fmla="*/ 1959980 h 2812015"/>
                <a:gd name="connsiteX54" fmla="*/ 695637 w 1972545"/>
                <a:gd name="connsiteY54" fmla="*/ 1594023 h 2812015"/>
                <a:gd name="connsiteX55" fmla="*/ 574214 w 1972545"/>
                <a:gd name="connsiteY55" fmla="*/ 1704258 h 2812015"/>
                <a:gd name="connsiteX56" fmla="*/ 364987 w 1972545"/>
                <a:gd name="connsiteY56" fmla="*/ 1603519 h 2812015"/>
                <a:gd name="connsiteX57" fmla="*/ 442479 w 1972545"/>
                <a:gd name="connsiteY57" fmla="*/ 1719756 h 2812015"/>
                <a:gd name="connsiteX58" fmla="*/ 132513 w 1972545"/>
                <a:gd name="connsiteY58" fmla="*/ 1634516 h 2812015"/>
                <a:gd name="connsiteX59" fmla="*/ 256499 w 1972545"/>
                <a:gd name="connsiteY59" fmla="*/ 1479533 h 2812015"/>
                <a:gd name="connsiteX60" fmla="*/ 388235 w 1972545"/>
                <a:gd name="connsiteY60" fmla="*/ 1479533 h 2812015"/>
                <a:gd name="connsiteX61" fmla="*/ 551840 w 1972545"/>
                <a:gd name="connsiteY61" fmla="*/ 1400351 h 2812015"/>
                <a:gd name="connsiteX62" fmla="*/ 372737 w 1972545"/>
                <a:gd name="connsiteY62" fmla="*/ 1340048 h 2812015"/>
                <a:gd name="connsiteX63" fmla="*/ 140262 w 1972545"/>
                <a:gd name="connsiteY63" fmla="*/ 1185065 h 2812015"/>
                <a:gd name="connsiteX64" fmla="*/ 465726 w 1972545"/>
                <a:gd name="connsiteY64" fmla="*/ 1154068 h 2812015"/>
                <a:gd name="connsiteX65" fmla="*/ 364987 w 1972545"/>
                <a:gd name="connsiteY65" fmla="*/ 1216061 h 2812015"/>
                <a:gd name="connsiteX66" fmla="*/ 582779 w 1972545"/>
                <a:gd name="connsiteY66" fmla="*/ 1131636 h 2812015"/>
                <a:gd name="connsiteX67" fmla="*/ 569962 w 1972545"/>
                <a:gd name="connsiteY67" fmla="*/ 986209 h 2812015"/>
                <a:gd name="connsiteX68" fmla="*/ 488974 w 1972545"/>
                <a:gd name="connsiteY68" fmla="*/ 913844 h 2812015"/>
                <a:gd name="connsiteX69" fmla="*/ 434730 w 1972545"/>
                <a:gd name="connsiteY69" fmla="*/ 735614 h 2812015"/>
                <a:gd name="connsiteX70" fmla="*/ 574214 w 1972545"/>
                <a:gd name="connsiteY70" fmla="*/ 751112 h 2812015"/>
                <a:gd name="connsiteX71" fmla="*/ 620709 w 1972545"/>
                <a:gd name="connsiteY71" fmla="*/ 665872 h 2812015"/>
                <a:gd name="connsiteX72" fmla="*/ 736947 w 1972545"/>
                <a:gd name="connsiteY72" fmla="*/ 572882 h 2812015"/>
                <a:gd name="connsiteX73" fmla="*/ 1008167 w 1972545"/>
                <a:gd name="connsiteY73" fmla="*/ 425648 h 2812015"/>
                <a:gd name="connsiteX74" fmla="*/ 884181 w 1972545"/>
                <a:gd name="connsiteY74" fmla="*/ 410149 h 2812015"/>
                <a:gd name="connsiteX75" fmla="*/ 1003389 w 1972545"/>
                <a:gd name="connsiteY75" fmla="*/ 611394 h 2812015"/>
                <a:gd name="connsiteX76" fmla="*/ 961672 w 1972545"/>
                <a:gd name="connsiteY76" fmla="*/ 952590 h 2812015"/>
                <a:gd name="connsiteX77" fmla="*/ 876431 w 1972545"/>
                <a:gd name="connsiteY77" fmla="*/ 813105 h 2812015"/>
                <a:gd name="connsiteX78" fmla="*/ 845435 w 1972545"/>
                <a:gd name="connsiteY78" fmla="*/ 696868 h 2812015"/>
                <a:gd name="connsiteX79" fmla="*/ 891930 w 1972545"/>
                <a:gd name="connsiteY79" fmla="*/ 1115322 h 2812015"/>
                <a:gd name="connsiteX80" fmla="*/ 1581604 w 1972545"/>
                <a:gd name="connsiteY80" fmla="*/ 1037831 h 2812015"/>
                <a:gd name="connsiteX81" fmla="*/ 1759835 w 1972545"/>
                <a:gd name="connsiteY81" fmla="*/ 782109 h 2812015"/>
                <a:gd name="connsiteX82" fmla="*/ 1597103 w 1972545"/>
                <a:gd name="connsiteY82" fmla="*/ 154427 h 2812015"/>
                <a:gd name="connsiteX83" fmla="*/ 1287137 w 1972545"/>
                <a:gd name="connsiteY83" fmla="*/ 371404 h 2812015"/>
                <a:gd name="connsiteX84" fmla="*/ 1310384 w 1972545"/>
                <a:gd name="connsiteY84" fmla="*/ 681370 h 2812015"/>
                <a:gd name="connsiteX85" fmla="*/ 1473116 w 1972545"/>
                <a:gd name="connsiteY85" fmla="*/ 588380 h 2812015"/>
                <a:gd name="connsiteX86" fmla="*/ 1574729 w 1972545"/>
                <a:gd name="connsiteY86" fmla="*/ 469520 h 2812015"/>
                <a:gd name="connsiteX87" fmla="*/ 1620350 w 1972545"/>
                <a:gd name="connsiteY87" fmla="*/ 727865 h 2812015"/>
                <a:gd name="connsiteX88" fmla="*/ 1496364 w 1972545"/>
                <a:gd name="connsiteY88" fmla="*/ 867349 h 2812015"/>
                <a:gd name="connsiteX89" fmla="*/ 1228639 w 1972545"/>
                <a:gd name="connsiteY89" fmla="*/ 738178 h 2812015"/>
                <a:gd name="connsiteX90" fmla="*/ 1178648 w 1972545"/>
                <a:gd name="connsiteY90" fmla="*/ 386902 h 2812015"/>
                <a:gd name="connsiteX91" fmla="*/ 1469974 w 1972545"/>
                <a:gd name="connsiteY91" fmla="*/ 1960 h 281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972545" h="281201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3528" y="1772816"/>
            <a:ext cx="8513708" cy="2808312"/>
            <a:chOff x="251520" y="2204864"/>
            <a:chExt cx="8513708" cy="2808312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251520" y="2204864"/>
              <a:ext cx="3029215" cy="851646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857363" y="2204864"/>
              <a:ext cx="1817529" cy="851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2014" tIns="37338" rIns="37338" bIns="37338" anchor="ctr"/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  <a:sym typeface="Hei" pitchFamily="2" charset="0"/>
                </a:rPr>
                <a:t>搬迁前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sym typeface="Hei" pitchFamily="2" charset="0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2981327" y="2204864"/>
              <a:ext cx="3029215" cy="851646"/>
            </a:xfrm>
            <a:prstGeom prst="chevron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587170" y="2204864"/>
              <a:ext cx="1817529" cy="851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2014" tIns="37338" rIns="37338" bIns="37338" anchor="ctr"/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  <a:sym typeface="Hei" pitchFamily="2" charset="0"/>
                </a:rPr>
                <a:t>搬迁实施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sym typeface="Hei" pitchFamily="2" charset="0"/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5692540" y="2204864"/>
              <a:ext cx="3072688" cy="851646"/>
            </a:xfrm>
            <a:prstGeom prst="chevron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6642903" y="2204864"/>
              <a:ext cx="1817529" cy="851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2014" tIns="37338" rIns="37338" bIns="37338" anchor="ctr"/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  <a:sym typeface="Hei" pitchFamily="2" charset="0"/>
                </a:rPr>
                <a:t>搬迁后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sym typeface="Hei" pitchFamily="2" charset="0"/>
              </a:endParaRPr>
            </a:p>
          </p:txBody>
        </p:sp>
        <p:sp>
          <p:nvSpPr>
            <p:cNvPr id="16" name="圆角矩形 1"/>
            <p:cNvSpPr>
              <a:spLocks noChangeArrowheads="1"/>
            </p:cNvSpPr>
            <p:nvPr/>
          </p:nvSpPr>
          <p:spPr bwMode="auto">
            <a:xfrm>
              <a:off x="449957" y="3140819"/>
              <a:ext cx="2531370" cy="187235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endParaRPr>
            </a:p>
          </p:txBody>
        </p:sp>
        <p:sp>
          <p:nvSpPr>
            <p:cNvPr id="17" name="圆角矩形 4"/>
            <p:cNvSpPr>
              <a:spLocks noChangeArrowheads="1"/>
            </p:cNvSpPr>
            <p:nvPr/>
          </p:nvSpPr>
          <p:spPr bwMode="auto">
            <a:xfrm>
              <a:off x="3276600" y="3140819"/>
              <a:ext cx="2133600" cy="187235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endParaRPr 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endParaRPr>
            </a:p>
          </p:txBody>
        </p:sp>
        <p:sp>
          <p:nvSpPr>
            <p:cNvPr id="18" name="圆角矩形 5"/>
            <p:cNvSpPr>
              <a:spLocks noChangeArrowheads="1"/>
            </p:cNvSpPr>
            <p:nvPr/>
          </p:nvSpPr>
          <p:spPr bwMode="auto">
            <a:xfrm>
              <a:off x="5776664" y="3140819"/>
              <a:ext cx="2971800" cy="187235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99260" y="5190291"/>
            <a:ext cx="876522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搬迁总结：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组织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策划充分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，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激发责任意识，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充分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发挥团队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作用；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               充分发挥党员先锋模范作用，不怕吃亏，勇于承担。</a:t>
            </a:r>
            <a:endParaRPr lang="zh-CN" altLang="en-US" sz="2400" b="1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7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15616" y="-171400"/>
            <a:ext cx="8028384" cy="1368152"/>
            <a:chOff x="1115616" y="476672"/>
            <a:chExt cx="8028384" cy="1368152"/>
          </a:xfrm>
        </p:grpSpPr>
        <p:sp>
          <p:nvSpPr>
            <p:cNvPr id="3" name="Rectangle 7"/>
            <p:cNvSpPr/>
            <p:nvPr/>
          </p:nvSpPr>
          <p:spPr>
            <a:xfrm>
              <a:off x="1115616" y="1021545"/>
              <a:ext cx="8028384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8063622" y="476672"/>
              <a:ext cx="1080378" cy="136815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2134570" y="477543"/>
            <a:ext cx="5677790" cy="646331"/>
            <a:chOff x="2134570" y="477543"/>
            <a:chExt cx="567779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2516374" y="477543"/>
              <a:ext cx="4935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rgbClr val="FFFF99"/>
                  </a:solidFill>
                  <a:latin typeface="微软雅黑" pitchFamily="34" charset="-122"/>
                  <a:ea typeface="微软雅黑" pitchFamily="34" charset="-122"/>
                </a:rPr>
                <a:t>加强质量体系建设</a:t>
              </a:r>
              <a:endParaRPr lang="zh-CN" altLang="en-US" sz="3600" b="1" dirty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134570" y="512708"/>
              <a:ext cx="360000" cy="576000"/>
            </a:xfrm>
            <a:custGeom>
              <a:avLst/>
              <a:gdLst>
                <a:gd name="connsiteX0" fmla="*/ 103192 w 1972545"/>
                <a:gd name="connsiteY0" fmla="*/ 1290249 h 2812015"/>
                <a:gd name="connsiteX1" fmla="*/ 243649 w 1972545"/>
                <a:gd name="connsiteY1" fmla="*/ 1407774 h 2812015"/>
                <a:gd name="connsiteX2" fmla="*/ 100326 w 1972545"/>
                <a:gd name="connsiteY2" fmla="*/ 1513833 h 2812015"/>
                <a:gd name="connsiteX3" fmla="*/ 0 w 1972545"/>
                <a:gd name="connsiteY3" fmla="*/ 1402041 h 2812015"/>
                <a:gd name="connsiteX4" fmla="*/ 103192 w 1972545"/>
                <a:gd name="connsiteY4" fmla="*/ 1290249 h 2812015"/>
                <a:gd name="connsiteX5" fmla="*/ 1046960 w 1972545"/>
                <a:gd name="connsiteY5" fmla="*/ 1244966 h 2812015"/>
                <a:gd name="connsiteX6" fmla="*/ 884276 w 1972545"/>
                <a:gd name="connsiteY6" fmla="*/ 1250576 h 2812015"/>
                <a:gd name="connsiteX7" fmla="*/ 699152 w 1972545"/>
                <a:gd name="connsiteY7" fmla="*/ 1402041 h 2812015"/>
                <a:gd name="connsiteX8" fmla="*/ 884276 w 1972545"/>
                <a:gd name="connsiteY8" fmla="*/ 1575945 h 2812015"/>
                <a:gd name="connsiteX9" fmla="*/ 1046960 w 1972545"/>
                <a:gd name="connsiteY9" fmla="*/ 1575945 h 2812015"/>
                <a:gd name="connsiteX10" fmla="*/ 1220865 w 1972545"/>
                <a:gd name="connsiteY10" fmla="*/ 1402041 h 2812015"/>
                <a:gd name="connsiteX11" fmla="*/ 1046960 w 1972545"/>
                <a:gd name="connsiteY11" fmla="*/ 1244966 h 2812015"/>
                <a:gd name="connsiteX12" fmla="*/ 1364402 w 1972545"/>
                <a:gd name="connsiteY12" fmla="*/ 1066523 h 2812015"/>
                <a:gd name="connsiteX13" fmla="*/ 1187207 w 1972545"/>
                <a:gd name="connsiteY13" fmla="*/ 1205697 h 2812015"/>
                <a:gd name="connsiteX14" fmla="*/ 1278719 w 1972545"/>
                <a:gd name="connsiteY14" fmla="*/ 1260605 h 2812015"/>
                <a:gd name="connsiteX15" fmla="*/ 1415272 w 1972545"/>
                <a:gd name="connsiteY15" fmla="*/ 1234130 h 2812015"/>
                <a:gd name="connsiteX16" fmla="*/ 1333062 w 1972545"/>
                <a:gd name="connsiteY16" fmla="*/ 1413261 h 2812015"/>
                <a:gd name="connsiteX17" fmla="*/ 1408693 w 1972545"/>
                <a:gd name="connsiteY17" fmla="*/ 1598970 h 2812015"/>
                <a:gd name="connsiteX18" fmla="*/ 1187207 w 1972545"/>
                <a:gd name="connsiteY18" fmla="*/ 1587165 h 2812015"/>
                <a:gd name="connsiteX19" fmla="*/ 1579894 w 1972545"/>
                <a:gd name="connsiteY19" fmla="*/ 1575945 h 2812015"/>
                <a:gd name="connsiteX20" fmla="*/ 1574284 w 1972545"/>
                <a:gd name="connsiteY20" fmla="*/ 1233747 h 2812015"/>
                <a:gd name="connsiteX21" fmla="*/ 1364402 w 1972545"/>
                <a:gd name="connsiteY21" fmla="*/ 1066523 h 2812015"/>
                <a:gd name="connsiteX22" fmla="*/ 1469974 w 1972545"/>
                <a:gd name="connsiteY22" fmla="*/ 1960 h 2812015"/>
                <a:gd name="connsiteX23" fmla="*/ 1752086 w 1972545"/>
                <a:gd name="connsiteY23" fmla="*/ 107933 h 2812015"/>
                <a:gd name="connsiteX24" fmla="*/ 1961313 w 1972545"/>
                <a:gd name="connsiteY24" fmla="*/ 526387 h 2812015"/>
                <a:gd name="connsiteX25" fmla="*/ 1852825 w 1972545"/>
                <a:gd name="connsiteY25" fmla="*/ 836353 h 2812015"/>
                <a:gd name="connsiteX26" fmla="*/ 1651347 w 1972545"/>
                <a:gd name="connsiteY26" fmla="*/ 1177316 h 2812015"/>
                <a:gd name="connsiteX27" fmla="*/ 1845076 w 1972545"/>
                <a:gd name="connsiteY27" fmla="*/ 1425288 h 2812015"/>
                <a:gd name="connsiteX28" fmla="*/ 1635848 w 1972545"/>
                <a:gd name="connsiteY28" fmla="*/ 1634516 h 2812015"/>
                <a:gd name="connsiteX29" fmla="*/ 1837326 w 1972545"/>
                <a:gd name="connsiteY29" fmla="*/ 1990977 h 2812015"/>
                <a:gd name="connsiteX30" fmla="*/ 1790831 w 1972545"/>
                <a:gd name="connsiteY30" fmla="*/ 2688400 h 2812015"/>
                <a:gd name="connsiteX31" fmla="*/ 1170899 w 1972545"/>
                <a:gd name="connsiteY31" fmla="*/ 2432678 h 2812015"/>
                <a:gd name="connsiteX32" fmla="*/ 1225143 w 1972545"/>
                <a:gd name="connsiteY32" fmla="*/ 2068468 h 2812015"/>
                <a:gd name="connsiteX33" fmla="*/ 1473116 w 1972545"/>
                <a:gd name="connsiteY33" fmla="*/ 1928983 h 2812015"/>
                <a:gd name="connsiteX34" fmla="*/ 1612601 w 1972545"/>
                <a:gd name="connsiteY34" fmla="*/ 2091716 h 2812015"/>
                <a:gd name="connsiteX35" fmla="*/ 1488614 w 1972545"/>
                <a:gd name="connsiteY35" fmla="*/ 2339688 h 2812015"/>
                <a:gd name="connsiteX36" fmla="*/ 1497295 w 1972545"/>
                <a:gd name="connsiteY36" fmla="*/ 2195834 h 2812015"/>
                <a:gd name="connsiteX37" fmla="*/ 1325882 w 1972545"/>
                <a:gd name="connsiteY37" fmla="*/ 2107214 h 2812015"/>
                <a:gd name="connsiteX38" fmla="*/ 1287137 w 1972545"/>
                <a:gd name="connsiteY38" fmla="*/ 2417180 h 2812015"/>
                <a:gd name="connsiteX39" fmla="*/ 1612601 w 1972545"/>
                <a:gd name="connsiteY39" fmla="*/ 2665153 h 2812015"/>
                <a:gd name="connsiteX40" fmla="*/ 1766768 w 1972545"/>
                <a:gd name="connsiteY40" fmla="*/ 2035839 h 2812015"/>
                <a:gd name="connsiteX41" fmla="*/ 1597103 w 1972545"/>
                <a:gd name="connsiteY41" fmla="*/ 1766251 h 2812015"/>
                <a:gd name="connsiteX42" fmla="*/ 752445 w 1972545"/>
                <a:gd name="connsiteY42" fmla="*/ 1789499 h 2812015"/>
                <a:gd name="connsiteX43" fmla="*/ 953923 w 1972545"/>
                <a:gd name="connsiteY43" fmla="*/ 2099465 h 2812015"/>
                <a:gd name="connsiteX44" fmla="*/ 860933 w 1972545"/>
                <a:gd name="connsiteY44" fmla="*/ 1967729 h 2812015"/>
                <a:gd name="connsiteX45" fmla="*/ 1101157 w 1972545"/>
                <a:gd name="connsiteY45" fmla="*/ 2021973 h 2812015"/>
                <a:gd name="connsiteX46" fmla="*/ 853184 w 1972545"/>
                <a:gd name="connsiteY46" fmla="*/ 2409431 h 2812015"/>
                <a:gd name="connsiteX47" fmla="*/ 1008167 w 1972545"/>
                <a:gd name="connsiteY47" fmla="*/ 2347438 h 2812015"/>
                <a:gd name="connsiteX48" fmla="*/ 729198 w 1972545"/>
                <a:gd name="connsiteY48" fmla="*/ 2254448 h 2812015"/>
                <a:gd name="connsiteX49" fmla="*/ 605211 w 1972545"/>
                <a:gd name="connsiteY49" fmla="*/ 2176956 h 2812015"/>
                <a:gd name="connsiteX50" fmla="*/ 581964 w 1972545"/>
                <a:gd name="connsiteY50" fmla="*/ 2076217 h 2812015"/>
                <a:gd name="connsiteX51" fmla="*/ 426981 w 1972545"/>
                <a:gd name="connsiteY51" fmla="*/ 2068468 h 2812015"/>
                <a:gd name="connsiteX52" fmla="*/ 450228 w 1972545"/>
                <a:gd name="connsiteY52" fmla="*/ 1890238 h 2812015"/>
                <a:gd name="connsiteX53" fmla="*/ 597462 w 1972545"/>
                <a:gd name="connsiteY53" fmla="*/ 1959980 h 2812015"/>
                <a:gd name="connsiteX54" fmla="*/ 695637 w 1972545"/>
                <a:gd name="connsiteY54" fmla="*/ 1594023 h 2812015"/>
                <a:gd name="connsiteX55" fmla="*/ 574214 w 1972545"/>
                <a:gd name="connsiteY55" fmla="*/ 1704258 h 2812015"/>
                <a:gd name="connsiteX56" fmla="*/ 364987 w 1972545"/>
                <a:gd name="connsiteY56" fmla="*/ 1603519 h 2812015"/>
                <a:gd name="connsiteX57" fmla="*/ 442479 w 1972545"/>
                <a:gd name="connsiteY57" fmla="*/ 1719756 h 2812015"/>
                <a:gd name="connsiteX58" fmla="*/ 132513 w 1972545"/>
                <a:gd name="connsiteY58" fmla="*/ 1634516 h 2812015"/>
                <a:gd name="connsiteX59" fmla="*/ 256499 w 1972545"/>
                <a:gd name="connsiteY59" fmla="*/ 1479533 h 2812015"/>
                <a:gd name="connsiteX60" fmla="*/ 388235 w 1972545"/>
                <a:gd name="connsiteY60" fmla="*/ 1479533 h 2812015"/>
                <a:gd name="connsiteX61" fmla="*/ 551840 w 1972545"/>
                <a:gd name="connsiteY61" fmla="*/ 1400351 h 2812015"/>
                <a:gd name="connsiteX62" fmla="*/ 372737 w 1972545"/>
                <a:gd name="connsiteY62" fmla="*/ 1340048 h 2812015"/>
                <a:gd name="connsiteX63" fmla="*/ 140262 w 1972545"/>
                <a:gd name="connsiteY63" fmla="*/ 1185065 h 2812015"/>
                <a:gd name="connsiteX64" fmla="*/ 465726 w 1972545"/>
                <a:gd name="connsiteY64" fmla="*/ 1154068 h 2812015"/>
                <a:gd name="connsiteX65" fmla="*/ 364987 w 1972545"/>
                <a:gd name="connsiteY65" fmla="*/ 1216061 h 2812015"/>
                <a:gd name="connsiteX66" fmla="*/ 582779 w 1972545"/>
                <a:gd name="connsiteY66" fmla="*/ 1131636 h 2812015"/>
                <a:gd name="connsiteX67" fmla="*/ 569962 w 1972545"/>
                <a:gd name="connsiteY67" fmla="*/ 986209 h 2812015"/>
                <a:gd name="connsiteX68" fmla="*/ 488974 w 1972545"/>
                <a:gd name="connsiteY68" fmla="*/ 913844 h 2812015"/>
                <a:gd name="connsiteX69" fmla="*/ 434730 w 1972545"/>
                <a:gd name="connsiteY69" fmla="*/ 735614 h 2812015"/>
                <a:gd name="connsiteX70" fmla="*/ 574214 w 1972545"/>
                <a:gd name="connsiteY70" fmla="*/ 751112 h 2812015"/>
                <a:gd name="connsiteX71" fmla="*/ 620709 w 1972545"/>
                <a:gd name="connsiteY71" fmla="*/ 665872 h 2812015"/>
                <a:gd name="connsiteX72" fmla="*/ 736947 w 1972545"/>
                <a:gd name="connsiteY72" fmla="*/ 572882 h 2812015"/>
                <a:gd name="connsiteX73" fmla="*/ 1008167 w 1972545"/>
                <a:gd name="connsiteY73" fmla="*/ 425648 h 2812015"/>
                <a:gd name="connsiteX74" fmla="*/ 884181 w 1972545"/>
                <a:gd name="connsiteY74" fmla="*/ 410149 h 2812015"/>
                <a:gd name="connsiteX75" fmla="*/ 1003389 w 1972545"/>
                <a:gd name="connsiteY75" fmla="*/ 611394 h 2812015"/>
                <a:gd name="connsiteX76" fmla="*/ 961672 w 1972545"/>
                <a:gd name="connsiteY76" fmla="*/ 952590 h 2812015"/>
                <a:gd name="connsiteX77" fmla="*/ 876431 w 1972545"/>
                <a:gd name="connsiteY77" fmla="*/ 813105 h 2812015"/>
                <a:gd name="connsiteX78" fmla="*/ 845435 w 1972545"/>
                <a:gd name="connsiteY78" fmla="*/ 696868 h 2812015"/>
                <a:gd name="connsiteX79" fmla="*/ 891930 w 1972545"/>
                <a:gd name="connsiteY79" fmla="*/ 1115322 h 2812015"/>
                <a:gd name="connsiteX80" fmla="*/ 1581604 w 1972545"/>
                <a:gd name="connsiteY80" fmla="*/ 1037831 h 2812015"/>
                <a:gd name="connsiteX81" fmla="*/ 1759835 w 1972545"/>
                <a:gd name="connsiteY81" fmla="*/ 782109 h 2812015"/>
                <a:gd name="connsiteX82" fmla="*/ 1597103 w 1972545"/>
                <a:gd name="connsiteY82" fmla="*/ 154427 h 2812015"/>
                <a:gd name="connsiteX83" fmla="*/ 1287137 w 1972545"/>
                <a:gd name="connsiteY83" fmla="*/ 371404 h 2812015"/>
                <a:gd name="connsiteX84" fmla="*/ 1310384 w 1972545"/>
                <a:gd name="connsiteY84" fmla="*/ 681370 h 2812015"/>
                <a:gd name="connsiteX85" fmla="*/ 1473116 w 1972545"/>
                <a:gd name="connsiteY85" fmla="*/ 588380 h 2812015"/>
                <a:gd name="connsiteX86" fmla="*/ 1574729 w 1972545"/>
                <a:gd name="connsiteY86" fmla="*/ 469520 h 2812015"/>
                <a:gd name="connsiteX87" fmla="*/ 1620350 w 1972545"/>
                <a:gd name="connsiteY87" fmla="*/ 727865 h 2812015"/>
                <a:gd name="connsiteX88" fmla="*/ 1496364 w 1972545"/>
                <a:gd name="connsiteY88" fmla="*/ 867349 h 2812015"/>
                <a:gd name="connsiteX89" fmla="*/ 1228639 w 1972545"/>
                <a:gd name="connsiteY89" fmla="*/ 738178 h 2812015"/>
                <a:gd name="connsiteX90" fmla="*/ 1178648 w 1972545"/>
                <a:gd name="connsiteY90" fmla="*/ 386902 h 2812015"/>
                <a:gd name="connsiteX91" fmla="*/ 1469974 w 1972545"/>
                <a:gd name="connsiteY91" fmla="*/ 1960 h 281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972545" h="281201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flipH="1">
              <a:off x="7452360" y="512708"/>
              <a:ext cx="360000" cy="576000"/>
            </a:xfrm>
            <a:custGeom>
              <a:avLst/>
              <a:gdLst>
                <a:gd name="connsiteX0" fmla="*/ 103192 w 1972545"/>
                <a:gd name="connsiteY0" fmla="*/ 1290249 h 2812015"/>
                <a:gd name="connsiteX1" fmla="*/ 243649 w 1972545"/>
                <a:gd name="connsiteY1" fmla="*/ 1407774 h 2812015"/>
                <a:gd name="connsiteX2" fmla="*/ 100326 w 1972545"/>
                <a:gd name="connsiteY2" fmla="*/ 1513833 h 2812015"/>
                <a:gd name="connsiteX3" fmla="*/ 0 w 1972545"/>
                <a:gd name="connsiteY3" fmla="*/ 1402041 h 2812015"/>
                <a:gd name="connsiteX4" fmla="*/ 103192 w 1972545"/>
                <a:gd name="connsiteY4" fmla="*/ 1290249 h 2812015"/>
                <a:gd name="connsiteX5" fmla="*/ 1046960 w 1972545"/>
                <a:gd name="connsiteY5" fmla="*/ 1244966 h 2812015"/>
                <a:gd name="connsiteX6" fmla="*/ 884276 w 1972545"/>
                <a:gd name="connsiteY6" fmla="*/ 1250576 h 2812015"/>
                <a:gd name="connsiteX7" fmla="*/ 699152 w 1972545"/>
                <a:gd name="connsiteY7" fmla="*/ 1402041 h 2812015"/>
                <a:gd name="connsiteX8" fmla="*/ 884276 w 1972545"/>
                <a:gd name="connsiteY8" fmla="*/ 1575945 h 2812015"/>
                <a:gd name="connsiteX9" fmla="*/ 1046960 w 1972545"/>
                <a:gd name="connsiteY9" fmla="*/ 1575945 h 2812015"/>
                <a:gd name="connsiteX10" fmla="*/ 1220865 w 1972545"/>
                <a:gd name="connsiteY10" fmla="*/ 1402041 h 2812015"/>
                <a:gd name="connsiteX11" fmla="*/ 1046960 w 1972545"/>
                <a:gd name="connsiteY11" fmla="*/ 1244966 h 2812015"/>
                <a:gd name="connsiteX12" fmla="*/ 1364402 w 1972545"/>
                <a:gd name="connsiteY12" fmla="*/ 1066523 h 2812015"/>
                <a:gd name="connsiteX13" fmla="*/ 1187207 w 1972545"/>
                <a:gd name="connsiteY13" fmla="*/ 1205697 h 2812015"/>
                <a:gd name="connsiteX14" fmla="*/ 1278719 w 1972545"/>
                <a:gd name="connsiteY14" fmla="*/ 1260605 h 2812015"/>
                <a:gd name="connsiteX15" fmla="*/ 1415272 w 1972545"/>
                <a:gd name="connsiteY15" fmla="*/ 1234130 h 2812015"/>
                <a:gd name="connsiteX16" fmla="*/ 1333062 w 1972545"/>
                <a:gd name="connsiteY16" fmla="*/ 1413261 h 2812015"/>
                <a:gd name="connsiteX17" fmla="*/ 1408693 w 1972545"/>
                <a:gd name="connsiteY17" fmla="*/ 1598970 h 2812015"/>
                <a:gd name="connsiteX18" fmla="*/ 1187207 w 1972545"/>
                <a:gd name="connsiteY18" fmla="*/ 1587165 h 2812015"/>
                <a:gd name="connsiteX19" fmla="*/ 1579894 w 1972545"/>
                <a:gd name="connsiteY19" fmla="*/ 1575945 h 2812015"/>
                <a:gd name="connsiteX20" fmla="*/ 1574284 w 1972545"/>
                <a:gd name="connsiteY20" fmla="*/ 1233747 h 2812015"/>
                <a:gd name="connsiteX21" fmla="*/ 1364402 w 1972545"/>
                <a:gd name="connsiteY21" fmla="*/ 1066523 h 2812015"/>
                <a:gd name="connsiteX22" fmla="*/ 1469974 w 1972545"/>
                <a:gd name="connsiteY22" fmla="*/ 1960 h 2812015"/>
                <a:gd name="connsiteX23" fmla="*/ 1752086 w 1972545"/>
                <a:gd name="connsiteY23" fmla="*/ 107933 h 2812015"/>
                <a:gd name="connsiteX24" fmla="*/ 1961313 w 1972545"/>
                <a:gd name="connsiteY24" fmla="*/ 526387 h 2812015"/>
                <a:gd name="connsiteX25" fmla="*/ 1852825 w 1972545"/>
                <a:gd name="connsiteY25" fmla="*/ 836353 h 2812015"/>
                <a:gd name="connsiteX26" fmla="*/ 1651347 w 1972545"/>
                <a:gd name="connsiteY26" fmla="*/ 1177316 h 2812015"/>
                <a:gd name="connsiteX27" fmla="*/ 1845076 w 1972545"/>
                <a:gd name="connsiteY27" fmla="*/ 1425288 h 2812015"/>
                <a:gd name="connsiteX28" fmla="*/ 1635848 w 1972545"/>
                <a:gd name="connsiteY28" fmla="*/ 1634516 h 2812015"/>
                <a:gd name="connsiteX29" fmla="*/ 1837326 w 1972545"/>
                <a:gd name="connsiteY29" fmla="*/ 1990977 h 2812015"/>
                <a:gd name="connsiteX30" fmla="*/ 1790831 w 1972545"/>
                <a:gd name="connsiteY30" fmla="*/ 2688400 h 2812015"/>
                <a:gd name="connsiteX31" fmla="*/ 1170899 w 1972545"/>
                <a:gd name="connsiteY31" fmla="*/ 2432678 h 2812015"/>
                <a:gd name="connsiteX32" fmla="*/ 1225143 w 1972545"/>
                <a:gd name="connsiteY32" fmla="*/ 2068468 h 2812015"/>
                <a:gd name="connsiteX33" fmla="*/ 1473116 w 1972545"/>
                <a:gd name="connsiteY33" fmla="*/ 1928983 h 2812015"/>
                <a:gd name="connsiteX34" fmla="*/ 1612601 w 1972545"/>
                <a:gd name="connsiteY34" fmla="*/ 2091716 h 2812015"/>
                <a:gd name="connsiteX35" fmla="*/ 1488614 w 1972545"/>
                <a:gd name="connsiteY35" fmla="*/ 2339688 h 2812015"/>
                <a:gd name="connsiteX36" fmla="*/ 1497295 w 1972545"/>
                <a:gd name="connsiteY36" fmla="*/ 2195834 h 2812015"/>
                <a:gd name="connsiteX37" fmla="*/ 1325882 w 1972545"/>
                <a:gd name="connsiteY37" fmla="*/ 2107214 h 2812015"/>
                <a:gd name="connsiteX38" fmla="*/ 1287137 w 1972545"/>
                <a:gd name="connsiteY38" fmla="*/ 2417180 h 2812015"/>
                <a:gd name="connsiteX39" fmla="*/ 1612601 w 1972545"/>
                <a:gd name="connsiteY39" fmla="*/ 2665153 h 2812015"/>
                <a:gd name="connsiteX40" fmla="*/ 1766768 w 1972545"/>
                <a:gd name="connsiteY40" fmla="*/ 2035839 h 2812015"/>
                <a:gd name="connsiteX41" fmla="*/ 1597103 w 1972545"/>
                <a:gd name="connsiteY41" fmla="*/ 1766251 h 2812015"/>
                <a:gd name="connsiteX42" fmla="*/ 752445 w 1972545"/>
                <a:gd name="connsiteY42" fmla="*/ 1789499 h 2812015"/>
                <a:gd name="connsiteX43" fmla="*/ 953923 w 1972545"/>
                <a:gd name="connsiteY43" fmla="*/ 2099465 h 2812015"/>
                <a:gd name="connsiteX44" fmla="*/ 860933 w 1972545"/>
                <a:gd name="connsiteY44" fmla="*/ 1967729 h 2812015"/>
                <a:gd name="connsiteX45" fmla="*/ 1101157 w 1972545"/>
                <a:gd name="connsiteY45" fmla="*/ 2021973 h 2812015"/>
                <a:gd name="connsiteX46" fmla="*/ 853184 w 1972545"/>
                <a:gd name="connsiteY46" fmla="*/ 2409431 h 2812015"/>
                <a:gd name="connsiteX47" fmla="*/ 1008167 w 1972545"/>
                <a:gd name="connsiteY47" fmla="*/ 2347438 h 2812015"/>
                <a:gd name="connsiteX48" fmla="*/ 729198 w 1972545"/>
                <a:gd name="connsiteY48" fmla="*/ 2254448 h 2812015"/>
                <a:gd name="connsiteX49" fmla="*/ 605211 w 1972545"/>
                <a:gd name="connsiteY49" fmla="*/ 2176956 h 2812015"/>
                <a:gd name="connsiteX50" fmla="*/ 581964 w 1972545"/>
                <a:gd name="connsiteY50" fmla="*/ 2076217 h 2812015"/>
                <a:gd name="connsiteX51" fmla="*/ 426981 w 1972545"/>
                <a:gd name="connsiteY51" fmla="*/ 2068468 h 2812015"/>
                <a:gd name="connsiteX52" fmla="*/ 450228 w 1972545"/>
                <a:gd name="connsiteY52" fmla="*/ 1890238 h 2812015"/>
                <a:gd name="connsiteX53" fmla="*/ 597462 w 1972545"/>
                <a:gd name="connsiteY53" fmla="*/ 1959980 h 2812015"/>
                <a:gd name="connsiteX54" fmla="*/ 695637 w 1972545"/>
                <a:gd name="connsiteY54" fmla="*/ 1594023 h 2812015"/>
                <a:gd name="connsiteX55" fmla="*/ 574214 w 1972545"/>
                <a:gd name="connsiteY55" fmla="*/ 1704258 h 2812015"/>
                <a:gd name="connsiteX56" fmla="*/ 364987 w 1972545"/>
                <a:gd name="connsiteY56" fmla="*/ 1603519 h 2812015"/>
                <a:gd name="connsiteX57" fmla="*/ 442479 w 1972545"/>
                <a:gd name="connsiteY57" fmla="*/ 1719756 h 2812015"/>
                <a:gd name="connsiteX58" fmla="*/ 132513 w 1972545"/>
                <a:gd name="connsiteY58" fmla="*/ 1634516 h 2812015"/>
                <a:gd name="connsiteX59" fmla="*/ 256499 w 1972545"/>
                <a:gd name="connsiteY59" fmla="*/ 1479533 h 2812015"/>
                <a:gd name="connsiteX60" fmla="*/ 388235 w 1972545"/>
                <a:gd name="connsiteY60" fmla="*/ 1479533 h 2812015"/>
                <a:gd name="connsiteX61" fmla="*/ 551840 w 1972545"/>
                <a:gd name="connsiteY61" fmla="*/ 1400351 h 2812015"/>
                <a:gd name="connsiteX62" fmla="*/ 372737 w 1972545"/>
                <a:gd name="connsiteY62" fmla="*/ 1340048 h 2812015"/>
                <a:gd name="connsiteX63" fmla="*/ 140262 w 1972545"/>
                <a:gd name="connsiteY63" fmla="*/ 1185065 h 2812015"/>
                <a:gd name="connsiteX64" fmla="*/ 465726 w 1972545"/>
                <a:gd name="connsiteY64" fmla="*/ 1154068 h 2812015"/>
                <a:gd name="connsiteX65" fmla="*/ 364987 w 1972545"/>
                <a:gd name="connsiteY65" fmla="*/ 1216061 h 2812015"/>
                <a:gd name="connsiteX66" fmla="*/ 582779 w 1972545"/>
                <a:gd name="connsiteY66" fmla="*/ 1131636 h 2812015"/>
                <a:gd name="connsiteX67" fmla="*/ 569962 w 1972545"/>
                <a:gd name="connsiteY67" fmla="*/ 986209 h 2812015"/>
                <a:gd name="connsiteX68" fmla="*/ 488974 w 1972545"/>
                <a:gd name="connsiteY68" fmla="*/ 913844 h 2812015"/>
                <a:gd name="connsiteX69" fmla="*/ 434730 w 1972545"/>
                <a:gd name="connsiteY69" fmla="*/ 735614 h 2812015"/>
                <a:gd name="connsiteX70" fmla="*/ 574214 w 1972545"/>
                <a:gd name="connsiteY70" fmla="*/ 751112 h 2812015"/>
                <a:gd name="connsiteX71" fmla="*/ 620709 w 1972545"/>
                <a:gd name="connsiteY71" fmla="*/ 665872 h 2812015"/>
                <a:gd name="connsiteX72" fmla="*/ 736947 w 1972545"/>
                <a:gd name="connsiteY72" fmla="*/ 572882 h 2812015"/>
                <a:gd name="connsiteX73" fmla="*/ 1008167 w 1972545"/>
                <a:gd name="connsiteY73" fmla="*/ 425648 h 2812015"/>
                <a:gd name="connsiteX74" fmla="*/ 884181 w 1972545"/>
                <a:gd name="connsiteY74" fmla="*/ 410149 h 2812015"/>
                <a:gd name="connsiteX75" fmla="*/ 1003389 w 1972545"/>
                <a:gd name="connsiteY75" fmla="*/ 611394 h 2812015"/>
                <a:gd name="connsiteX76" fmla="*/ 961672 w 1972545"/>
                <a:gd name="connsiteY76" fmla="*/ 952590 h 2812015"/>
                <a:gd name="connsiteX77" fmla="*/ 876431 w 1972545"/>
                <a:gd name="connsiteY77" fmla="*/ 813105 h 2812015"/>
                <a:gd name="connsiteX78" fmla="*/ 845435 w 1972545"/>
                <a:gd name="connsiteY78" fmla="*/ 696868 h 2812015"/>
                <a:gd name="connsiteX79" fmla="*/ 891930 w 1972545"/>
                <a:gd name="connsiteY79" fmla="*/ 1115322 h 2812015"/>
                <a:gd name="connsiteX80" fmla="*/ 1581604 w 1972545"/>
                <a:gd name="connsiteY80" fmla="*/ 1037831 h 2812015"/>
                <a:gd name="connsiteX81" fmla="*/ 1759835 w 1972545"/>
                <a:gd name="connsiteY81" fmla="*/ 782109 h 2812015"/>
                <a:gd name="connsiteX82" fmla="*/ 1597103 w 1972545"/>
                <a:gd name="connsiteY82" fmla="*/ 154427 h 2812015"/>
                <a:gd name="connsiteX83" fmla="*/ 1287137 w 1972545"/>
                <a:gd name="connsiteY83" fmla="*/ 371404 h 2812015"/>
                <a:gd name="connsiteX84" fmla="*/ 1310384 w 1972545"/>
                <a:gd name="connsiteY84" fmla="*/ 681370 h 2812015"/>
                <a:gd name="connsiteX85" fmla="*/ 1473116 w 1972545"/>
                <a:gd name="connsiteY85" fmla="*/ 588380 h 2812015"/>
                <a:gd name="connsiteX86" fmla="*/ 1574729 w 1972545"/>
                <a:gd name="connsiteY86" fmla="*/ 469520 h 2812015"/>
                <a:gd name="connsiteX87" fmla="*/ 1620350 w 1972545"/>
                <a:gd name="connsiteY87" fmla="*/ 727865 h 2812015"/>
                <a:gd name="connsiteX88" fmla="*/ 1496364 w 1972545"/>
                <a:gd name="connsiteY88" fmla="*/ 867349 h 2812015"/>
                <a:gd name="connsiteX89" fmla="*/ 1228639 w 1972545"/>
                <a:gd name="connsiteY89" fmla="*/ 738178 h 2812015"/>
                <a:gd name="connsiteX90" fmla="*/ 1178648 w 1972545"/>
                <a:gd name="connsiteY90" fmla="*/ 386902 h 2812015"/>
                <a:gd name="connsiteX91" fmla="*/ 1469974 w 1972545"/>
                <a:gd name="connsiteY91" fmla="*/ 1960 h 281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972545" h="281201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内容占位符 2"/>
          <p:cNvSpPr>
            <a:spLocks noGrp="1"/>
          </p:cNvSpPr>
          <p:nvPr>
            <p:ph idx="1"/>
          </p:nvPr>
        </p:nvSpPr>
        <p:spPr bwMode="auto">
          <a:xfrm>
            <a:off x="457200" y="1357313"/>
            <a:ext cx="8472488" cy="5143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altLang="zh-CN" sz="1800" dirty="0" smtClean="0">
              <a:solidFill>
                <a:srgbClr val="002060"/>
              </a:solidFill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1800" dirty="0" smtClean="0">
              <a:solidFill>
                <a:srgbClr val="002060"/>
              </a:solidFill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1800" dirty="0" smtClean="0">
              <a:solidFill>
                <a:srgbClr val="002060"/>
              </a:solidFill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1800" dirty="0" smtClean="0">
              <a:solidFill>
                <a:srgbClr val="002060"/>
              </a:solidFill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1800" dirty="0" smtClean="0">
              <a:solidFill>
                <a:srgbClr val="002060"/>
              </a:solidFill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endParaRPr lang="zh-CN" altLang="en-US" sz="1800" dirty="0" smtClean="0">
              <a:ea typeface="楷体_GB2312" pitchFamily="49" charset="-122"/>
            </a:endParaRPr>
          </a:p>
          <a:p>
            <a:pPr algn="ctr" eaLnBrk="0" hangingPunct="0">
              <a:spcBef>
                <a:spcPct val="0"/>
              </a:spcBef>
              <a:buFont typeface="Wingdings" pitchFamily="2" charset="2"/>
              <a:buChar char="§"/>
            </a:pPr>
            <a:endParaRPr lang="zh-CN" altLang="en-US" sz="2000" b="1" dirty="0" smtClean="0">
              <a:solidFill>
                <a:srgbClr val="122EF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0" y="1326986"/>
            <a:ext cx="8815388" cy="3350607"/>
            <a:chOff x="0" y="1671638"/>
            <a:chExt cx="8815388" cy="3350607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52400" y="1694904"/>
              <a:ext cx="4038600" cy="576263"/>
            </a:xfrm>
            <a:prstGeom prst="roundRect">
              <a:avLst>
                <a:gd name="adj" fmla="val 9106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altLang="zh-CN" sz="28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142875" y="2414042"/>
              <a:ext cx="4038600" cy="647700"/>
            </a:xfrm>
            <a:prstGeom prst="roundRect">
              <a:avLst>
                <a:gd name="adj" fmla="val 9106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altLang="zh-CN" sz="28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42875" y="4057104"/>
              <a:ext cx="4038600" cy="647700"/>
            </a:xfrm>
            <a:prstGeom prst="roundRect">
              <a:avLst>
                <a:gd name="adj" fmla="val 9106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altLang="zh-CN" sz="28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3025849" y="2060848"/>
              <a:ext cx="2986311" cy="2961397"/>
              <a:chOff x="2987824" y="1772816"/>
              <a:chExt cx="2986311" cy="2961397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3021807" y="3989676"/>
                <a:ext cx="754063" cy="744537"/>
              </a:xfrm>
              <a:prstGeom prst="cube">
                <a:avLst>
                  <a:gd name="adj" fmla="val 28912"/>
                </a:avLst>
              </a:prstGeom>
              <a:solidFill>
                <a:srgbClr val="00D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AutoShape 5"/>
              <p:cNvSpPr>
                <a:spLocks noChangeArrowheads="1"/>
              </p:cNvSpPr>
              <p:nvPr/>
            </p:nvSpPr>
            <p:spPr bwMode="auto">
              <a:xfrm>
                <a:off x="3597871" y="3980606"/>
                <a:ext cx="754063" cy="744538"/>
              </a:xfrm>
              <a:prstGeom prst="cube">
                <a:avLst>
                  <a:gd name="adj" fmla="val 28912"/>
                </a:avLst>
              </a:prstGeom>
              <a:solidFill>
                <a:srgbClr val="C0C0C0">
                  <a:alpha val="59999"/>
                </a:srgb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" name="AutoShape 6"/>
              <p:cNvSpPr>
                <a:spLocks noChangeArrowheads="1"/>
              </p:cNvSpPr>
              <p:nvPr/>
            </p:nvSpPr>
            <p:spPr bwMode="auto">
              <a:xfrm>
                <a:off x="4109392" y="3980606"/>
                <a:ext cx="754063" cy="744538"/>
              </a:xfrm>
              <a:prstGeom prst="cube">
                <a:avLst>
                  <a:gd name="adj" fmla="val 28912"/>
                </a:avLst>
              </a:prstGeom>
              <a:solidFill>
                <a:srgbClr val="C0C0C0">
                  <a:alpha val="59999"/>
                </a:srgb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AutoShape 7"/>
              <p:cNvSpPr>
                <a:spLocks noChangeArrowheads="1"/>
              </p:cNvSpPr>
              <p:nvPr/>
            </p:nvSpPr>
            <p:spPr bwMode="auto">
              <a:xfrm>
                <a:off x="4644008" y="3980606"/>
                <a:ext cx="754063" cy="744538"/>
              </a:xfrm>
              <a:prstGeom prst="cube">
                <a:avLst>
                  <a:gd name="adj" fmla="val 28912"/>
                </a:avLst>
              </a:prstGeom>
              <a:solidFill>
                <a:srgbClr val="C0C0C0">
                  <a:alpha val="59999"/>
                </a:srgb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" name="AutoShape 8"/>
              <p:cNvSpPr>
                <a:spLocks noChangeArrowheads="1"/>
              </p:cNvSpPr>
              <p:nvPr/>
            </p:nvSpPr>
            <p:spPr bwMode="auto">
              <a:xfrm>
                <a:off x="3021807" y="3389155"/>
                <a:ext cx="754062" cy="744537"/>
              </a:xfrm>
              <a:prstGeom prst="cube">
                <a:avLst>
                  <a:gd name="adj" fmla="val 28912"/>
                </a:avLst>
              </a:prstGeom>
              <a:solidFill>
                <a:schemeClr val="tx2">
                  <a:alpha val="83920"/>
                </a:scheme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AutoShape 9"/>
              <p:cNvSpPr>
                <a:spLocks noChangeArrowheads="1"/>
              </p:cNvSpPr>
              <p:nvPr/>
            </p:nvSpPr>
            <p:spPr bwMode="auto">
              <a:xfrm>
                <a:off x="3021807" y="2842137"/>
                <a:ext cx="754062" cy="744537"/>
              </a:xfrm>
              <a:prstGeom prst="cube">
                <a:avLst>
                  <a:gd name="adj" fmla="val 28912"/>
                </a:avLst>
              </a:prstGeom>
              <a:solidFill>
                <a:schemeClr val="tx2">
                  <a:alpha val="72156"/>
                </a:scheme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AutoShape 10"/>
              <p:cNvSpPr>
                <a:spLocks noChangeArrowheads="1"/>
              </p:cNvSpPr>
              <p:nvPr/>
            </p:nvSpPr>
            <p:spPr bwMode="auto">
              <a:xfrm>
                <a:off x="3021807" y="2333492"/>
                <a:ext cx="754062" cy="744537"/>
              </a:xfrm>
              <a:prstGeom prst="cube">
                <a:avLst>
                  <a:gd name="adj" fmla="val 28912"/>
                </a:avLst>
              </a:prstGeom>
              <a:solidFill>
                <a:schemeClr val="tx2">
                  <a:alpha val="39999"/>
                </a:scheme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AutoShape 17"/>
              <p:cNvSpPr>
                <a:spLocks noChangeArrowheads="1"/>
              </p:cNvSpPr>
              <p:nvPr/>
            </p:nvSpPr>
            <p:spPr bwMode="auto">
              <a:xfrm>
                <a:off x="5220072" y="3974256"/>
                <a:ext cx="754062" cy="750888"/>
              </a:xfrm>
              <a:prstGeom prst="cube">
                <a:avLst>
                  <a:gd name="adj" fmla="val 28912"/>
                </a:avLst>
              </a:prstGeom>
              <a:solidFill>
                <a:srgbClr val="337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" name="AutoShape 21"/>
              <p:cNvSpPr>
                <a:spLocks noChangeArrowheads="1"/>
              </p:cNvSpPr>
              <p:nvPr/>
            </p:nvSpPr>
            <p:spPr bwMode="auto">
              <a:xfrm>
                <a:off x="2987824" y="1772816"/>
                <a:ext cx="754062" cy="744538"/>
              </a:xfrm>
              <a:prstGeom prst="cube">
                <a:avLst>
                  <a:gd name="adj" fmla="val 28912"/>
                </a:avLst>
              </a:prstGeom>
              <a:solidFill>
                <a:srgbClr val="FFC00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AutoShape 23"/>
              <p:cNvSpPr>
                <a:spLocks noChangeArrowheads="1"/>
              </p:cNvSpPr>
              <p:nvPr/>
            </p:nvSpPr>
            <p:spPr bwMode="auto">
              <a:xfrm>
                <a:off x="5220073" y="3401855"/>
                <a:ext cx="754062" cy="731837"/>
              </a:xfrm>
              <a:prstGeom prst="cube">
                <a:avLst>
                  <a:gd name="adj" fmla="val 28912"/>
                </a:avLst>
              </a:prstGeom>
              <a:solidFill>
                <a:schemeClr val="tx2">
                  <a:alpha val="83920"/>
                </a:scheme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AutoShape 24"/>
              <p:cNvSpPr>
                <a:spLocks noChangeArrowheads="1"/>
              </p:cNvSpPr>
              <p:nvPr/>
            </p:nvSpPr>
            <p:spPr bwMode="auto">
              <a:xfrm>
                <a:off x="5220073" y="2909556"/>
                <a:ext cx="754062" cy="731837"/>
              </a:xfrm>
              <a:prstGeom prst="cube">
                <a:avLst>
                  <a:gd name="adj" fmla="val 28912"/>
                </a:avLst>
              </a:prstGeom>
              <a:solidFill>
                <a:schemeClr val="tx2">
                  <a:alpha val="72156"/>
                </a:scheme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AutoShape 25"/>
              <p:cNvSpPr>
                <a:spLocks noChangeArrowheads="1"/>
              </p:cNvSpPr>
              <p:nvPr/>
            </p:nvSpPr>
            <p:spPr bwMode="auto">
              <a:xfrm>
                <a:off x="5220073" y="2347367"/>
                <a:ext cx="754062" cy="731837"/>
              </a:xfrm>
              <a:prstGeom prst="cube">
                <a:avLst>
                  <a:gd name="adj" fmla="val 28912"/>
                </a:avLst>
              </a:prstGeom>
              <a:solidFill>
                <a:schemeClr val="tx2">
                  <a:alpha val="39999"/>
                </a:scheme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AutoShape 26"/>
              <p:cNvSpPr>
                <a:spLocks noChangeArrowheads="1"/>
              </p:cNvSpPr>
              <p:nvPr/>
            </p:nvSpPr>
            <p:spPr bwMode="auto">
              <a:xfrm>
                <a:off x="3597871" y="1804979"/>
                <a:ext cx="754062" cy="744537"/>
              </a:xfrm>
              <a:prstGeom prst="cube">
                <a:avLst>
                  <a:gd name="adj" fmla="val 28912"/>
                </a:avLst>
              </a:prstGeom>
              <a:solidFill>
                <a:srgbClr val="C0C0C0">
                  <a:alpha val="70195"/>
                </a:srgb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7"/>
              <p:cNvSpPr>
                <a:spLocks noChangeArrowheads="1"/>
              </p:cNvSpPr>
              <p:nvPr/>
            </p:nvSpPr>
            <p:spPr bwMode="auto">
              <a:xfrm>
                <a:off x="4135438" y="1804979"/>
                <a:ext cx="754062" cy="744537"/>
              </a:xfrm>
              <a:prstGeom prst="cube">
                <a:avLst>
                  <a:gd name="adj" fmla="val 28912"/>
                </a:avLst>
              </a:prstGeom>
              <a:solidFill>
                <a:srgbClr val="C0C0C0">
                  <a:alpha val="70195"/>
                </a:srgb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8"/>
              <p:cNvSpPr>
                <a:spLocks noChangeArrowheads="1"/>
              </p:cNvSpPr>
              <p:nvPr/>
            </p:nvSpPr>
            <p:spPr bwMode="auto">
              <a:xfrm>
                <a:off x="4716017" y="1804979"/>
                <a:ext cx="754062" cy="744537"/>
              </a:xfrm>
              <a:prstGeom prst="cube">
                <a:avLst>
                  <a:gd name="adj" fmla="val 28912"/>
                </a:avLst>
              </a:prstGeom>
              <a:solidFill>
                <a:srgbClr val="C0C0C0">
                  <a:alpha val="70195"/>
                </a:srgb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AutoShape 29"/>
              <p:cNvSpPr>
                <a:spLocks noChangeArrowheads="1"/>
              </p:cNvSpPr>
              <p:nvPr/>
            </p:nvSpPr>
            <p:spPr bwMode="auto">
              <a:xfrm>
                <a:off x="5220072" y="1772816"/>
                <a:ext cx="754063" cy="744538"/>
              </a:xfrm>
              <a:prstGeom prst="cube">
                <a:avLst>
                  <a:gd name="adj" fmla="val 28912"/>
                </a:avLst>
              </a:prstGeom>
              <a:solidFill>
                <a:srgbClr val="FF11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323528" y="1671638"/>
              <a:ext cx="210534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强化风险控制</a:t>
              </a:r>
              <a:endParaRPr 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6072188" y="1671638"/>
              <a:ext cx="25622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加强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制度建设</a:t>
              </a:r>
              <a:endParaRPr 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0" y="3861048"/>
              <a:ext cx="25622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完善偏差变更</a:t>
              </a:r>
              <a:endParaRPr lang="en-US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6084168" y="3867894"/>
              <a:ext cx="25622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质量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覆盖前移</a:t>
              </a:r>
              <a:endParaRPr 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flipH="1">
              <a:off x="179512" y="2048619"/>
              <a:ext cx="3149200" cy="44427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455248" y="2060848"/>
              <a:ext cx="3360140" cy="504056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 smtClean="0"/>
                <a:t>、</a:t>
              </a:r>
              <a:endParaRPr lang="zh-CN" altLang="en-US" dirty="0"/>
            </a:p>
          </p:txBody>
        </p:sp>
        <p:sp>
          <p:nvSpPr>
            <p:cNvPr id="56" name="任意多边形 55"/>
            <p:cNvSpPr/>
            <p:nvPr/>
          </p:nvSpPr>
          <p:spPr>
            <a:xfrm flipH="1">
              <a:off x="179512" y="4221088"/>
              <a:ext cx="3149200" cy="44427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5436096" y="4221088"/>
              <a:ext cx="3360140" cy="504056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 smtClean="0"/>
                <a:t>、</a:t>
              </a:r>
              <a:endParaRPr lang="zh-CN" altLang="en-US" dirty="0"/>
            </a:p>
          </p:txBody>
        </p:sp>
      </p:grpSp>
      <p:sp>
        <p:nvSpPr>
          <p:cNvPr id="59" name="矩形 58"/>
          <p:cNvSpPr/>
          <p:nvPr/>
        </p:nvSpPr>
        <p:spPr>
          <a:xfrm>
            <a:off x="323528" y="5301208"/>
            <a:ext cx="85689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质量体系建设：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从大处着眼、从小处入手。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435</Words>
  <Application>Microsoft Office PowerPoint</Application>
  <PresentationFormat>全屏显示(4:3)</PresentationFormat>
  <Paragraphs>80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319</cp:revision>
  <dcterms:created xsi:type="dcterms:W3CDTF">2014-05-27T05:36:57Z</dcterms:created>
  <dcterms:modified xsi:type="dcterms:W3CDTF">2015-01-21T08:39:36Z</dcterms:modified>
</cp:coreProperties>
</file>