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748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6F31-18CC-4D30-AC4E-24A0F8DBFFE9}" type="datetimeFigureOut">
              <a:rPr lang="zh-CN" altLang="en-US" smtClean="0"/>
              <a:t>2015/2/11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21B42-470B-459D-8BAA-37C9FF0268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D5629-92B2-43D5-82C8-219810531D98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9B86-156F-4806-B47B-7705A46F9C5A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0616-ECDC-410C-811F-F56695F792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B4BA-8155-4CB3-83EF-33C56709B771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6AF0-7AB7-4BB7-8E42-76B55933F0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ED9C-6AE3-44C0-8321-E86E6DBAF1D3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0E2C-6FB3-40D9-80F4-A70B243FF8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1920-EC3E-4A94-BB38-7903984F5FD4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DEF7-109C-451D-8A91-1C13F6D4B4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DEF4-D505-48B4-ACB0-5A4738BDC796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48E6-7BDD-4EB7-B6B6-5F10B92382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4E56-E3CA-42F2-9F1A-0BA2A3350D5D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0635-7CB5-4F91-98D2-75446C3298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5192-E41F-494F-ACA8-E114A67EC2C9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AA7F-4F59-4B1F-B157-ABF2F39FDA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2CD0-2FC5-4858-BACF-4BCEFFEDEE77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6DE3-146A-41B6-B498-01BF1847BF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FCFB-BCBF-4FAF-8179-9865A5D284B1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4681-B34E-46CF-AAB7-5D33996044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55E2-D2F7-4C32-A633-6B59939487DB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1B9D-685B-4B36-86E5-616564E3BEC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F962-C345-4CFD-BA9D-48376E7B856F}" type="datetime1">
              <a:rPr lang="zh-CN" altLang="en-US"/>
              <a:pPr>
                <a:defRPr/>
              </a:pPr>
              <a:t>2015/2/11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4A46-D591-4BDA-B4AD-C7550AA6DA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231352" y="6442298"/>
            <a:ext cx="24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www.51pptmoban.com 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D1094D12-28D6-43A9-BDAA-9FC5FEE014FD}" type="datetime1">
              <a:rPr lang="zh-CN" altLang="en-US"/>
              <a:pPr>
                <a:defRPr/>
              </a:pPr>
              <a:t>2015/2/11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58C1D371-1081-466B-96CD-D8284066F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21" y="-8632"/>
            <a:ext cx="3082607" cy="65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470" y="1412776"/>
            <a:ext cx="46089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 smtClean="0">
                <a:solidFill>
                  <a:srgbClr val="C00000"/>
                </a:solidFill>
                <a:latin typeface="李旭科书法" pitchFamily="2" charset="-122"/>
                <a:ea typeface="李旭科书法" pitchFamily="2" charset="-122"/>
              </a:rPr>
              <a:t>中国结</a:t>
            </a:r>
            <a:endParaRPr lang="zh-CN" altLang="en-US" sz="11500" dirty="0">
              <a:solidFill>
                <a:srgbClr val="C00000"/>
              </a:solidFill>
              <a:latin typeface="李旭科书法" pitchFamily="2" charset="-122"/>
              <a:ea typeface="李旭科书法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797152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李旭科书法" pitchFamily="2" charset="-122"/>
                <a:ea typeface="李旭科书法" pitchFamily="2" charset="-122"/>
              </a:rPr>
              <a:t>迎新年中国结</a:t>
            </a:r>
            <a:r>
              <a:rPr lang="en-US" altLang="zh-CN" sz="3200" dirty="0" smtClean="0">
                <a:solidFill>
                  <a:schemeClr val="bg1"/>
                </a:solidFill>
                <a:latin typeface="李旭科书法" pitchFamily="2" charset="-122"/>
                <a:ea typeface="李旭科书法" pitchFamily="2" charset="-122"/>
              </a:rPr>
              <a:t>PPT</a:t>
            </a:r>
            <a:r>
              <a:rPr lang="zh-CN" altLang="en-US" sz="3200" dirty="0" smtClean="0">
                <a:solidFill>
                  <a:schemeClr val="bg1"/>
                </a:solidFill>
                <a:latin typeface="李旭科书法" pitchFamily="2" charset="-122"/>
                <a:ea typeface="李旭科书法" pitchFamily="2" charset="-122"/>
              </a:rPr>
              <a:t>素材</a:t>
            </a:r>
            <a:endParaRPr lang="zh-CN" altLang="en-US" sz="3200" dirty="0">
              <a:solidFill>
                <a:schemeClr val="bg1"/>
              </a:solidFill>
              <a:latin typeface="李旭科书法" pitchFamily="2" charset="-122"/>
              <a:ea typeface="李旭科书法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5324" y="0"/>
            <a:ext cx="69215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955" y="0"/>
            <a:ext cx="2307189" cy="6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541" y="-5308"/>
            <a:ext cx="2238891" cy="645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6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946528" cy="623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994" y="0"/>
            <a:ext cx="3925406" cy="628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301" y="-2654"/>
            <a:ext cx="7229475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23" y="0"/>
            <a:ext cx="2319337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30"/>
            <a:ext cx="235902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62200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73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CC0DC-A62C-4FBA-9EF6-F3829E0F7ECA}" type="slidenum">
              <a:rPr lang="zh-CN" altLang="en-US"/>
              <a:pPr>
                <a:defRPr/>
              </a:pPr>
              <a:t>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全屏显示(4:3)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16</cp:revision>
  <dcterms:created xsi:type="dcterms:W3CDTF">2015-02-10T14:15:37Z</dcterms:created>
  <dcterms:modified xsi:type="dcterms:W3CDTF">2015-02-11T02:42:44Z</dcterms:modified>
</cp:coreProperties>
</file>