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1"/>
  </p:notesMasterIdLst>
  <p:sldIdLst>
    <p:sldId id="264" r:id="rId3"/>
    <p:sldId id="268" r:id="rId4"/>
    <p:sldId id="269" r:id="rId5"/>
    <p:sldId id="270" r:id="rId6"/>
    <p:sldId id="265" r:id="rId7"/>
    <p:sldId id="266" r:id="rId8"/>
    <p:sldId id="256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5D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43" autoAdjust="0"/>
    <p:restoredTop sz="94171" autoAdjust="0"/>
  </p:normalViewPr>
  <p:slideViewPr>
    <p:cSldViewPr>
      <p:cViewPr>
        <p:scale>
          <a:sx n="66" d="100"/>
          <a:sy n="66" d="100"/>
        </p:scale>
        <p:origin x="-2250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E09DA-7F4D-4941-B8F1-62FBBC09C25F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9C8F-BFC6-4ED4-8565-04BB07E45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305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C9C8F-BFC6-4ED4-8565-04BB07E45F8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2675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4A6B59-296B-4FD1-8F41-F9DAD6096C3F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09C6-38C9-4436-A9E8-F78304E6778A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0637-0C81-44E0-A924-50D4945E7C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452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09C6-38C9-4436-A9E8-F78304E6778A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0637-0C81-44E0-A924-50D4945E7C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4631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09C6-38C9-4436-A9E8-F78304E6778A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0637-0C81-44E0-A924-50D4945E7C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19194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5F629-74F0-47B7-9AA9-E615967EF78C}" type="datetime1">
              <a:rPr lang="zh-CN" altLang="en-US"/>
              <a:pPr>
                <a:defRPr/>
              </a:pPr>
              <a:t>2015/2/10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8B94-4FB2-41D0-872F-4A23CF2544A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642A5-4BE1-4F6B-9607-AAA40719DB4A}" type="datetime1">
              <a:rPr lang="zh-CN" altLang="en-US"/>
              <a:pPr>
                <a:defRPr/>
              </a:pPr>
              <a:t>2015/2/10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AEEBF-79A5-4312-B433-0B5819D4FC5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CD209-35B6-4438-9D2A-EF2D3CAE5435}" type="datetime1">
              <a:rPr lang="zh-CN" altLang="en-US"/>
              <a:pPr>
                <a:defRPr/>
              </a:pPr>
              <a:t>2015/2/10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C444D-A80D-4849-B698-5EE5741A416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5D34-5E24-4F29-9A81-7BDA18CB1C01}" type="datetime1">
              <a:rPr lang="zh-CN" altLang="en-US"/>
              <a:pPr>
                <a:defRPr/>
              </a:pPr>
              <a:t>2015/2/10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B0295-D573-48DC-8DE1-1D3CBE99A2E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B0DA9-7C37-4C13-80EC-21E334FACE97}" type="datetime1">
              <a:rPr lang="zh-CN" altLang="en-US"/>
              <a:pPr>
                <a:defRPr/>
              </a:pPr>
              <a:t>2015/2/10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C6EE-9735-42E4-81BC-BAB445A5564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A5FE-C027-433A-B405-30994E04EF6B}" type="datetime1">
              <a:rPr lang="zh-CN" altLang="en-US"/>
              <a:pPr>
                <a:defRPr/>
              </a:pPr>
              <a:t>2015/2/10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7886-7E24-4882-911A-6BD336BA280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91F9-8998-4954-AD88-47878EE194D5}" type="datetime1">
              <a:rPr lang="zh-CN" altLang="en-US"/>
              <a:pPr>
                <a:defRPr/>
              </a:pPr>
              <a:t>2015/2/10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E17D-D30D-4D04-8FB6-C42B340F9A2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9CA1-0F84-4F11-ACF5-3CCC607035F0}" type="datetime1">
              <a:rPr lang="zh-CN" altLang="en-US"/>
              <a:pPr>
                <a:defRPr/>
              </a:pPr>
              <a:t>2015/2/10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2D56-F8B9-45DB-8B81-3853C5FCC32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09C6-38C9-4436-A9E8-F78304E6778A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0637-0C81-44E0-A924-50D4945E7C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3629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9AB8E-9213-489E-A476-C898E11CD8E1}" type="datetime1">
              <a:rPr lang="zh-CN" altLang="en-US"/>
              <a:pPr>
                <a:defRPr/>
              </a:pPr>
              <a:t>2015/2/10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0849-547B-417B-B36A-662BDA1B18D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69ED-3BCA-49C0-B05F-4D9AF91F9F08}" type="datetime1">
              <a:rPr lang="zh-CN" altLang="en-US"/>
              <a:pPr>
                <a:defRPr/>
              </a:pPr>
              <a:t>2015/2/10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2889E-6B4A-4609-A78A-FFA9A8321B8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219A3-106C-46A7-861D-99BF640D0392}" type="datetime1">
              <a:rPr lang="zh-CN" altLang="en-US"/>
              <a:pPr>
                <a:defRPr/>
              </a:pPr>
              <a:t>2015/2/10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6766-26A3-415C-9AA4-4B6CC0B90CC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09C6-38C9-4436-A9E8-F78304E6778A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0637-0C81-44E0-A924-50D4945E7C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1341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09C6-38C9-4436-A9E8-F78304E6778A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0637-0C81-44E0-A924-50D4945E7C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0612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09C6-38C9-4436-A9E8-F78304E6778A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0637-0C81-44E0-A924-50D4945E7C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1092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09C6-38C9-4436-A9E8-F78304E6778A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0637-0C81-44E0-A924-50D4945E7C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6069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09C6-38C9-4436-A9E8-F78304E6778A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0637-0C81-44E0-A924-50D4945E7C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503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09C6-38C9-4436-A9E8-F78304E6778A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0637-0C81-44E0-A924-50D4945E7C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026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09C6-38C9-4436-A9E8-F78304E6778A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0637-0C81-44E0-A924-50D4945E7C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759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909C6-38C9-4436-A9E8-F78304E6778A}" type="datetimeFigureOut">
              <a:rPr lang="en-GB" smtClean="0"/>
              <a:pPr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D0637-0C81-44E0-A924-50D4945E7C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6600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8CA3B76E-BD65-4915-AB36-6D30DA06E776}" type="datetime1">
              <a:rPr lang="zh-CN" altLang="en-US"/>
              <a:pPr>
                <a:defRPr/>
              </a:pPr>
              <a:t>2015/2/10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709F4821-5357-4B38-9C4A-66B553B580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sk.man.ac.uk\home$\Desktop\my-manchester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4556"/>
            <a:ext cx="2592288" cy="1068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x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-609600"/>
            <a:ext cx="609600" cy="609600"/>
          </a:xfrm>
          <a:prstGeom prst="rect">
            <a:avLst/>
          </a:prstGeom>
        </p:spPr>
      </p:pic>
      <p:sp>
        <p:nvSpPr>
          <p:cNvPr id="4" name="Oval 679"/>
          <p:cNvSpPr>
            <a:spLocks noChangeArrowheads="1"/>
          </p:cNvSpPr>
          <p:nvPr/>
        </p:nvSpPr>
        <p:spPr bwMode="auto">
          <a:xfrm>
            <a:off x="2988419" y="1798860"/>
            <a:ext cx="2879725" cy="2879725"/>
          </a:xfrm>
          <a:prstGeom prst="ellipse">
            <a:avLst/>
          </a:prstGeom>
          <a:gradFill rotWithShape="1">
            <a:gsLst>
              <a:gs pos="0">
                <a:srgbClr val="FFFFFF">
                  <a:alpha val="39999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07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16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8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1800" y="-26806"/>
            <a:ext cx="360363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01010101010100110100101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-880881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101010101010101010101010110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366838" y="-26806"/>
            <a:ext cx="360362" cy="809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1010101001001010101010100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35038" y="-880881"/>
            <a:ext cx="360362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101010101010101010101011010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819571" y="0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010101010101010101010101010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387771" y="-854075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101010101010100101010101010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754609" y="0"/>
            <a:ext cx="360362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11010100101010100101010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322809" y="-854075"/>
            <a:ext cx="360362" cy="90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1010101010101010101010010101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741714" y="-580812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101010101010100101010101010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2548391" y="-26806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010101010101010101010101010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16591" y="-880881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101010101010100101010101010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483429" y="-26806"/>
            <a:ext cx="360362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11010100101010100101010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3051629" y="-880881"/>
            <a:ext cx="360362" cy="90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1010101010101010101010010101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4357042" y="-47833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010101010101010101010101010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925242" y="-901908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101010101010100101010101010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5292080" y="-47833"/>
            <a:ext cx="360362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11010100101010100101010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4860280" y="-901908"/>
            <a:ext cx="360362" cy="90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1010101010101010101010010101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6092371" y="22515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010101010101010101010101010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5660571" y="-831560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101010101010100101010101010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7027409" y="22515"/>
            <a:ext cx="360362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11010100101010100101010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6595609" y="-831560"/>
            <a:ext cx="360362" cy="90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1010101010101010101010010101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425333" y="125594"/>
            <a:ext cx="360363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01010101010100110100101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-6467" y="-728481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101010101010101010101010110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1360371" y="125594"/>
            <a:ext cx="360362" cy="809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11111010101111010101010100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928571" y="-728481"/>
            <a:ext cx="360362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101010101010101010101011010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7813104" y="152400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010101010101010101010101010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7381304" y="-701675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101010101010100101010101010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8748142" y="152400"/>
            <a:ext cx="360362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1110101010101011011101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8316342" y="-701675"/>
            <a:ext cx="360362" cy="90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1010101010101010101010010101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1735247" y="-428412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101010101010100101010101010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2541924" y="125594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010101010101010101010101010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2110124" y="-728481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101010101010100101010101010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3476962" y="125594"/>
            <a:ext cx="360362" cy="778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1001010102010101010101110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3045162" y="-728481"/>
            <a:ext cx="360362" cy="90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1010101010101010101010010101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4350575" y="104567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010101010101010101010101010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3918775" y="-749508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101010101010100101010101010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5285613" y="104567"/>
            <a:ext cx="360362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11010100101010100101010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auto">
          <a:xfrm>
            <a:off x="4853813" y="-749508"/>
            <a:ext cx="360362" cy="90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1010101010101010101010010101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6085904" y="174915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010101010101010101010101010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5654104" y="-679160"/>
            <a:ext cx="360363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101010101010100101010101010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7020942" y="174915"/>
            <a:ext cx="360362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11010100101010100101010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6589142" y="-679160"/>
            <a:ext cx="360362" cy="90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1010101010101010101010010101</a:t>
            </a:r>
            <a:endParaRPr lang="en-US" altLang="zh-CN" sz="20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pic>
        <p:nvPicPr>
          <p:cNvPr id="51" name="Picture 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42" y="8829600"/>
            <a:ext cx="1308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0910" y="1268760"/>
            <a:ext cx="2839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WE ARE IIN A NEW  AGE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855741" y="4467297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Everywhere 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28571" y="446581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stock market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832707" y="2039542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Of course</a:t>
            </a:r>
            <a:endParaRPr lang="en-GB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54186" y="4078039"/>
            <a:ext cx="10695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That is the truth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73032" y="1652131"/>
            <a:ext cx="1431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Oceans of information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059889" y="1012262"/>
            <a:ext cx="1431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Oceans of information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585343" y="2439651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Financial data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62579" y="1278797"/>
            <a:ext cx="2839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WE ARE IIN A NEW  AGE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491941" y="5445224"/>
            <a:ext cx="3897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Struggling with them</a:t>
            </a:r>
            <a:endParaRPr lang="en-GB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540552" y="2808983"/>
            <a:ext cx="1431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Oceans of information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73032" y="5378203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But Money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2924944"/>
            <a:ext cx="3467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BIG DATA </a:t>
            </a:r>
          </a:p>
        </p:txBody>
      </p:sp>
    </p:spTree>
    <p:extLst>
      <p:ext uri="{BB962C8B-B14F-4D97-AF65-F5344CB8AC3E}">
        <p14:creationId xmlns="" xmlns:p14="http://schemas.microsoft.com/office/powerpoint/2010/main" val="3007110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3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9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xit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9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xit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xit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49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xit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59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9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7" presetClass="entr" presetSubtype="0" fill="hold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xit" presetSubtype="0" fill="hold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79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89" dur="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7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99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7" presetClass="entr" presetSubtype="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xit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09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7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19" dur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7" presetClass="entr" presetSubtype="0" fill="hold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1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1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7" presetClass="exit" presetSubtype="0" fill="hold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29" dur="1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1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7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7" presetClass="exit" presetSubtype="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39" dur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7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7" presetClass="exit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49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7" presetClass="entr" presetSubtype="0" fill="hold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7" presetClass="exit" presetSubtype="0" fill="hold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59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7" presetClass="entr" presetSubtype="0" fill="hold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7" presetClass="exit" presetSubtype="0" fill="hold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69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1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1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7" presetClass="exit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79" dur="1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0" dur="1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7" presetClass="entr" presetSubtype="0" fill="hold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5" dur="1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6" dur="1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7" presetClass="exit" presetSubtype="0" fill="hold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89" dur="1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1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7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7" presetClass="exit" presetSubtype="0" fill="hold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99" dur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0" dur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5" dur="1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6" dur="1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09" dur="1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1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7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5" dur="1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6" dur="1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7" presetClass="exit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19" dur="1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0" dur="1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7" presetClass="entr" presetSubtype="0" fill="hold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5" dur="1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6" dur="1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7" presetClass="exit" presetSubtype="0" fill="hold" nodeType="withEffect">
                                  <p:stCondLst>
                                    <p:cond delay="49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29" dur="1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0" dur="1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7" presetClass="entr" presetSubtype="0" fill="hold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5" dur="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6" dur="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7" presetClass="exit" presetSubtype="0" fill="hold" nodeType="withEffect">
                                  <p:stCondLst>
                                    <p:cond delay="56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39" dur="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0" dur="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7" presetClass="entr" presetSubtype="0" fill="hold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5" dur="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6" dur="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7" presetClass="exit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49" dur="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0" dur="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7" presetClass="entr" presetSubtype="0" fill="hold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5" dur="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6" dur="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7" presetClass="exit" presetSubtype="0" fill="hold" nodeType="withEffect">
                                  <p:stCondLst>
                                    <p:cond delay="36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59" dur="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0" dur="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7" presetClass="entr" presetSubtype="0" fill="hold" nodeType="withEffect">
                                  <p:stCondLst>
                                    <p:cond delay="46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5" dur="1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6" dur="1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7" presetClass="exit" presetSubtype="0" fill="hold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69" dur="1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0" dur="1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5" dur="1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6" dur="1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7" presetClass="exit" presetSubtype="0" fill="hold" nodeType="withEffect">
                                  <p:stCondLst>
                                    <p:cond delay="51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79" dur="1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0" dur="1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7" presetClass="entr" presetSubtype="0" fill="hold" nodeType="withEffect">
                                  <p:stCondLst>
                                    <p:cond delay="42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5" dur="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6" dur="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7" presetClass="exit" presetSubtype="0" fill="hold" nodeType="withEffect">
                                  <p:stCondLst>
                                    <p:cond delay="42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89" dur="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0" dur="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7" presetClass="entr" presetSubtype="0" fill="hold" nodeType="withEffect">
                                  <p:stCondLst>
                                    <p:cond delay="5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5" dur="1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6" dur="1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27" presetClass="exit" presetSubtype="0" fill="hold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99" dur="1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0" dur="1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7" presetClass="entr" presetSubtype="0" fill="hold" nodeType="withEffect">
                                  <p:stCondLst>
                                    <p:cond delay="52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5" dur="1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6" dur="1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7" presetClass="exit" presetSubtype="0" fill="hold" nodeType="withEffect">
                                  <p:stCondLst>
                                    <p:cond delay="53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09" dur="1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0" dur="1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7" presetClass="entr" presetSubtype="0" fill="hold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5" dur="1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6" dur="1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7" presetClass="exit" presetSubtype="0" fill="hold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19" dur="1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0" dur="1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7" presetClass="entr" presetSubtype="0" fill="hold" nodeType="withEffect">
                                  <p:stCondLst>
                                    <p:cond delay="36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5" dur="1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6" dur="1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7" presetClass="exit" presetSubtype="0" fill="hold" nodeType="withEffect">
                                  <p:stCondLst>
                                    <p:cond delay="37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29" dur="1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0" dur="1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27" presetClass="entr" presetSubtype="0" fill="hold" nodeType="withEffect">
                                  <p:stCondLst>
                                    <p:cond delay="5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5" dur="1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6" dur="1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27" presetClass="exit" presetSubtype="0" fill="hold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39" dur="1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0" dur="1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27" presetClass="entr" presetSubtype="0" fill="hold" nodeType="withEffect">
                                  <p:stCondLst>
                                    <p:cond delay="5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5" dur="1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6" dur="1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27" presetClass="exit" presetSubtype="0" fill="hold" nodeType="withEffect">
                                  <p:stCondLst>
                                    <p:cond delay="53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49" dur="1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0" dur="1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5" dur="1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6" dur="1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7" presetClass="exit" presetSubtype="0" fill="hold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59" dur="1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0" dur="1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27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5" dur="1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6" dur="1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7" dur="1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7" presetClass="exit" presetSubtype="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69" dur="1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0" dur="1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27" presetClass="entr" presetSubtype="0" fill="hold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5" dur="1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6" dur="1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7" dur="1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27" presetClass="exit" presetSubtype="0" fill="hold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79" dur="1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0" dur="1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1" dur="1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27" presetClass="entr" presetSubtype="0" fill="hold" nodeType="withEffect">
                                  <p:stCondLst>
                                    <p:cond delay="39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5" dur="1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6" dur="1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7" dur="1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27" presetClass="exit" presetSubtype="0" fill="hold" nodeType="withEffect">
                                  <p:stCondLst>
                                    <p:cond delay="41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89" dur="1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0" dur="1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1" dur="1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7" presetClass="entr" presetSubtype="0" fill="hold" nodeType="withEffect">
                                  <p:stCondLst>
                                    <p:cond delay="57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5" dur="1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6" dur="1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7" dur="1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27" presetClass="exit" presetSubtype="0" fill="hold" nodeType="withEffect">
                                  <p:stCondLst>
                                    <p:cond delay="59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99" dur="1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0" dur="1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1" dur="1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27" presetClass="entr" presetSubtype="0" fill="hold" nodeType="withEffect">
                                  <p:stCondLst>
                                    <p:cond delay="5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27" presetClass="exit" presetSubtype="0" fill="hold" nodeType="withEffect">
                                  <p:stCondLst>
                                    <p:cond delay="59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409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0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27" presetClass="entr" presetSubtype="0" fill="hold" nodeType="withEffect">
                                  <p:stCondLst>
                                    <p:cond delay="5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5" dur="1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6" dur="1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7" dur="1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27" presetClass="exit" presetSubtype="0" fill="hold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419" dur="1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0" dur="1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" dur="1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27" presetClass="entr" presetSubtype="0" fill="hold" nodeType="withEffect">
                                  <p:stCondLst>
                                    <p:cond delay="37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5" dur="1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6" dur="1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7" dur="1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27" presetClass="exit" presetSubtype="0" fill="hold" nodeType="withEffect">
                                  <p:stCondLst>
                                    <p:cond delay="39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429" dur="1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0" dur="1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1" dur="1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5" presetClass="emph" presetSubtype="0" repeatCount="4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35" presetClass="emph" presetSubtype="0" repeatCount="4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2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35" presetClass="emph" presetSubtype="0" repeatCount="4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8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35" presetClass="emph" presetSubtype="0" repeatCount="4000" fill="hold" grpId="1" nodeType="withEffect">
                                  <p:stCondLst>
                                    <p:cond delay="29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4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2" nodeType="withEffect">
                                  <p:stCondLst>
                                    <p:cond delay="345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35" presetClass="emph" presetSubtype="0" repeatCount="4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0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35" presetClass="emph" presetSubtype="0" repeatCount="4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6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1" presetClass="exit" presetSubtype="0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35" presetClass="emph" presetSubtype="0" repeatCount="400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2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grpId="2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35" presetClass="emph" presetSubtype="0" repeatCount="4000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8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9" presetID="1" presetClass="exit" presetSubtype="0" fill="hold" grpId="2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35" presetClass="emph" presetSubtype="0" repeatCount="4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xit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35" presetClass="emph" presetSubtype="0" repeatCount="400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0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1" presetID="1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35" presetClass="emph" presetSubtype="0" repeatCount="4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6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2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35" presetClass="emph" presetSubtype="0" repeatCount="400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2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52" grpId="0"/>
      <p:bldP spid="52" grpId="1"/>
      <p:bldP spid="52" grpId="2"/>
      <p:bldP spid="74" grpId="0"/>
      <p:bldP spid="74" grpId="1"/>
      <p:bldP spid="74" grpId="2"/>
      <p:bldP spid="75" grpId="0"/>
      <p:bldP spid="75" grpId="1"/>
      <p:bldP spid="75" grpId="2"/>
      <p:bldP spid="76" grpId="0"/>
      <p:bldP spid="76" grpId="1"/>
      <p:bldP spid="76" grpId="2"/>
      <p:bldP spid="77" grpId="0"/>
      <p:bldP spid="77" grpId="1"/>
      <p:bldP spid="77" grpId="2"/>
      <p:bldP spid="84" grpId="0"/>
      <p:bldP spid="84" grpId="1"/>
      <p:bldP spid="84" grpId="2"/>
      <p:bldP spid="85" grpId="0"/>
      <p:bldP spid="85" grpId="1"/>
      <p:bldP spid="85" grpId="2"/>
      <p:bldP spid="86" grpId="0"/>
      <p:bldP spid="86" grpId="1"/>
      <p:bldP spid="86" grpId="2"/>
      <p:bldP spid="87" grpId="0"/>
      <p:bldP spid="87" grpId="1"/>
      <p:bldP spid="87" grpId="2"/>
      <p:bldP spid="88" grpId="0"/>
      <p:bldP spid="88" grpId="1"/>
      <p:bldP spid="88" grpId="2"/>
      <p:bldP spid="89" grpId="0"/>
      <p:bldP spid="89" grpId="1"/>
      <p:bldP spid="89" grpId="2"/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12596" y="5402244"/>
            <a:ext cx="1080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83568" y="1052736"/>
            <a:ext cx="0" cy="515171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644008" y="1904742"/>
            <a:ext cx="0" cy="7321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2399" y="4448579"/>
            <a:ext cx="3019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STOCKS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0968" y="622921"/>
            <a:ext cx="227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FTSE 100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66676"/>
            <a:ext cx="6889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111"/>
          <p:cNvSpPr>
            <a:spLocks noChangeArrowheads="1"/>
          </p:cNvSpPr>
          <p:nvPr/>
        </p:nvSpPr>
        <p:spPr bwMode="auto">
          <a:xfrm>
            <a:off x="1835696" y="692820"/>
            <a:ext cx="73025" cy="2159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Rectangle 111"/>
          <p:cNvSpPr>
            <a:spLocks noChangeArrowheads="1"/>
          </p:cNvSpPr>
          <p:nvPr/>
        </p:nvSpPr>
        <p:spPr bwMode="auto">
          <a:xfrm>
            <a:off x="1835696" y="980852"/>
            <a:ext cx="73025" cy="2159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Rectangle 25"/>
          <p:cNvSpPr/>
          <p:nvPr/>
        </p:nvSpPr>
        <p:spPr>
          <a:xfrm>
            <a:off x="1896645" y="893644"/>
            <a:ext cx="589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DJIA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4" name="Rectangle 111"/>
          <p:cNvSpPr>
            <a:spLocks noChangeArrowheads="1"/>
          </p:cNvSpPr>
          <p:nvPr/>
        </p:nvSpPr>
        <p:spPr bwMode="auto">
          <a:xfrm>
            <a:off x="1835696" y="1283398"/>
            <a:ext cx="73025" cy="2159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Rectangle 111"/>
          <p:cNvSpPr>
            <a:spLocks noChangeArrowheads="1"/>
          </p:cNvSpPr>
          <p:nvPr/>
        </p:nvSpPr>
        <p:spPr bwMode="auto">
          <a:xfrm>
            <a:off x="1849648" y="1585944"/>
            <a:ext cx="73025" cy="2159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Rectangle 36"/>
          <p:cNvSpPr/>
          <p:nvPr/>
        </p:nvSpPr>
        <p:spPr>
          <a:xfrm>
            <a:off x="1908159" y="1202187"/>
            <a:ext cx="1669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S&amp;P 500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3" name="Oval 52"/>
          <p:cNvSpPr>
            <a:spLocks noChangeArrowheads="1"/>
          </p:cNvSpPr>
          <p:nvPr/>
        </p:nvSpPr>
        <p:spPr bwMode="auto">
          <a:xfrm>
            <a:off x="1508908" y="4547551"/>
            <a:ext cx="71438" cy="71438"/>
          </a:xfrm>
          <a:prstGeom prst="ellipse">
            <a:avLst/>
          </a:prstGeom>
          <a:solidFill>
            <a:schemeClr val="bg1">
              <a:alpha val="50195"/>
            </a:schemeClr>
          </a:solidFill>
          <a:ln w="28575">
            <a:solidFill>
              <a:schemeClr val="bg1"/>
            </a:solidFill>
          </a:ln>
          <a:effectLst/>
          <a:ex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1907704" y="1503958"/>
            <a:ext cx="1669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SSECI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048" name="Straight Connector 2047"/>
          <p:cNvCxnSpPr/>
          <p:nvPr/>
        </p:nvCxnSpPr>
        <p:spPr>
          <a:xfrm flipV="1">
            <a:off x="1559141" y="2219378"/>
            <a:ext cx="1788723" cy="23426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Straight Connector 2051"/>
          <p:cNvCxnSpPr/>
          <p:nvPr/>
        </p:nvCxnSpPr>
        <p:spPr>
          <a:xfrm>
            <a:off x="3347864" y="2204864"/>
            <a:ext cx="936104" cy="64807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Connector 2053"/>
          <p:cNvCxnSpPr/>
          <p:nvPr/>
        </p:nvCxnSpPr>
        <p:spPr>
          <a:xfrm>
            <a:off x="4283968" y="2852936"/>
            <a:ext cx="936104" cy="1440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Connector 2056"/>
          <p:cNvCxnSpPr/>
          <p:nvPr/>
        </p:nvCxnSpPr>
        <p:spPr>
          <a:xfrm flipV="1">
            <a:off x="5220072" y="692196"/>
            <a:ext cx="1584176" cy="2304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696920" y="1656704"/>
            <a:ext cx="3019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STOCKS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91680" y="1657828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STMCKS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98826" y="1656704"/>
            <a:ext cx="2980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STOAKS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97482" y="1657266"/>
            <a:ext cx="3019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STOCKS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2064" name="Straight Connector 2063"/>
          <p:cNvCxnSpPr/>
          <p:nvPr/>
        </p:nvCxnSpPr>
        <p:spPr>
          <a:xfrm>
            <a:off x="6804248" y="692820"/>
            <a:ext cx="1296144" cy="3599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Straight Connector 2065"/>
          <p:cNvCxnSpPr/>
          <p:nvPr/>
        </p:nvCxnSpPr>
        <p:spPr>
          <a:xfrm flipV="1">
            <a:off x="8100392" y="-4131840"/>
            <a:ext cx="3888432" cy="51845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4" y="-4146916"/>
            <a:ext cx="11339513" cy="1035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TextBox 109"/>
          <p:cNvSpPr txBox="1"/>
          <p:nvPr/>
        </p:nvSpPr>
        <p:spPr>
          <a:xfrm>
            <a:off x="1041421" y="2855846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-1.10%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044170" y="2855846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-4.20%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2161" y="2854857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12.10%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02756" y="2853498"/>
            <a:ext cx="103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11.02%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43608" y="2855846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-3.02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%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82161" y="2855846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20.02%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19776" y="2708920"/>
            <a:ext cx="11400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Market indexes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2717" y="624392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2002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6371" y="623972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1990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2717" y="624336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2000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6371" y="624601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2005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6370" y="624165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2008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6826" y="623643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2014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0779" y="624601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2016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8039" y="625014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2022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3525" y="6243813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FUTURE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17197" y="3645024"/>
            <a:ext cx="9091307" cy="25922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 rot="967363">
            <a:off x="435483" y="2566551"/>
            <a:ext cx="252028" cy="1203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 rot="967363">
            <a:off x="949362" y="2405937"/>
            <a:ext cx="252028" cy="1502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 rot="967363">
            <a:off x="1501009" y="2002444"/>
            <a:ext cx="252028" cy="2051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 rot="967363">
            <a:off x="1803828" y="3271456"/>
            <a:ext cx="252028" cy="900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 rot="967363">
            <a:off x="2301016" y="3228690"/>
            <a:ext cx="252028" cy="1079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/>
          <p:cNvSpPr/>
          <p:nvPr/>
        </p:nvSpPr>
        <p:spPr>
          <a:xfrm rot="967363">
            <a:off x="2650410" y="4253205"/>
            <a:ext cx="252028" cy="171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 rot="967363">
            <a:off x="3193614" y="3876018"/>
            <a:ext cx="252028" cy="704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 rot="967363">
            <a:off x="3703100" y="3746425"/>
            <a:ext cx="252028" cy="972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 rot="967363">
            <a:off x="4323487" y="2857592"/>
            <a:ext cx="252028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 rot="967363">
            <a:off x="4902470" y="2161097"/>
            <a:ext cx="252028" cy="286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/>
          <p:cNvSpPr/>
          <p:nvPr/>
        </p:nvSpPr>
        <p:spPr>
          <a:xfrm rot="967363">
            <a:off x="5498949" y="1417291"/>
            <a:ext cx="252028" cy="3760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/>
          <p:cNvSpPr/>
          <p:nvPr/>
        </p:nvSpPr>
        <p:spPr>
          <a:xfrm rot="967363">
            <a:off x="5800999" y="2776072"/>
            <a:ext cx="252028" cy="2510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/>
          <p:cNvSpPr/>
          <p:nvPr/>
        </p:nvSpPr>
        <p:spPr>
          <a:xfrm rot="967363">
            <a:off x="6565749" y="854741"/>
            <a:ext cx="252028" cy="4609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/>
          <p:cNvSpPr/>
          <p:nvPr/>
        </p:nvSpPr>
        <p:spPr>
          <a:xfrm rot="967363">
            <a:off x="6841461" y="2375703"/>
            <a:ext cx="252028" cy="3193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/>
          <p:cNvSpPr/>
          <p:nvPr/>
        </p:nvSpPr>
        <p:spPr>
          <a:xfrm rot="967363">
            <a:off x="7153419" y="3664538"/>
            <a:ext cx="252028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TextBox 122"/>
          <p:cNvSpPr txBox="1"/>
          <p:nvPr/>
        </p:nvSpPr>
        <p:spPr>
          <a:xfrm>
            <a:off x="765530" y="5271055"/>
            <a:ext cx="4185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DBILY DOTA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70090" y="5270440"/>
            <a:ext cx="4185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EBILY DMTA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70090" y="5270440"/>
            <a:ext cx="4057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DBILY DATA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55014" y="5272180"/>
            <a:ext cx="4057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DAILY DATA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881718" y="6157045"/>
            <a:ext cx="11400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Market indexes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70652" y="5272742"/>
            <a:ext cx="4057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DAILY DATA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855741" y="4467297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-32.1%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928571" y="4465810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+20.03%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832707" y="2039542"/>
            <a:ext cx="1587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+50.3%</a:t>
            </a:r>
            <a:endParaRPr lang="en-GB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475656" y="2439651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17.4%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15292" y="5315200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$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-958687" y="4087875"/>
            <a:ext cx="2877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₤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15292" y="6322604"/>
            <a:ext cx="470000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75000"/>
                  </a:schemeClr>
                </a:solidFill>
              </a:rPr>
              <a:t>€</a:t>
            </a:r>
            <a:endParaRPr lang="zh-CN" altLang="en-US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 rot="17787261">
            <a:off x="-753765" y="5604646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>
                    <a:lumMod val="85000"/>
                  </a:schemeClr>
                </a:solidFill>
              </a:rPr>
              <a:t>$</a:t>
            </a:r>
            <a:endParaRPr lang="zh-CN" altLang="en-US" sz="4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 rot="5763609">
            <a:off x="-653462" y="5252158"/>
            <a:ext cx="57419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</a:rPr>
              <a:t>$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 rot="17402477">
            <a:off x="-1221113" y="3553768"/>
            <a:ext cx="4230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</a:rPr>
              <a:t>₤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 rot="17507569">
            <a:off x="-562892" y="6475004"/>
            <a:ext cx="470000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</a:rPr>
              <a:t>€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 rot="17787261">
            <a:off x="-1127385" y="5986426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>
                    <a:lumMod val="85000"/>
                  </a:schemeClr>
                </a:solidFill>
              </a:rPr>
              <a:t>$</a:t>
            </a:r>
            <a:endParaRPr lang="zh-CN" altLang="en-US" sz="4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-806287" y="4240275"/>
            <a:ext cx="2877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>
                    <a:lumMod val="75000"/>
                  </a:schemeClr>
                </a:solidFill>
              </a:rPr>
              <a:t>₤</a:t>
            </a:r>
            <a:endParaRPr lang="zh-CN" altLang="en-US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 rot="5763609">
            <a:off x="-1216053" y="5203629"/>
            <a:ext cx="70403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8000" b="1" dirty="0" smtClean="0">
                <a:solidFill>
                  <a:schemeClr val="bg1"/>
                </a:solidFill>
              </a:rPr>
              <a:t>$</a:t>
            </a:r>
            <a:endParaRPr lang="zh-CN" altLang="en-US" sz="8000" b="1" dirty="0">
              <a:solidFill>
                <a:schemeClr val="bg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 rot="21232567">
            <a:off x="-482627" y="6458128"/>
            <a:ext cx="614271" cy="110799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</a:rPr>
              <a:t>€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 rot="17402477">
            <a:off x="9489670" y="3491497"/>
            <a:ext cx="4230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</a:rPr>
              <a:t>₤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 rot="5763609">
            <a:off x="9494730" y="5141358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 smtClean="0">
                <a:solidFill>
                  <a:schemeClr val="bg1"/>
                </a:solidFill>
              </a:rPr>
              <a:t>$</a:t>
            </a:r>
            <a:endParaRPr lang="zh-CN" altLang="en-US" sz="8000" b="1" dirty="0">
              <a:solidFill>
                <a:schemeClr val="bg1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 rot="21232567">
            <a:off x="10228156" y="6395857"/>
            <a:ext cx="614271" cy="110799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</a:rPr>
              <a:t>€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 rot="10232944">
            <a:off x="9776746" y="4390601"/>
            <a:ext cx="535724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>
                    <a:lumMod val="85000"/>
                  </a:schemeClr>
                </a:solidFill>
              </a:rPr>
              <a:t>$</a:t>
            </a:r>
            <a:endParaRPr lang="zh-CN" altLang="en-US" sz="5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 rot="2947964">
            <a:off x="9601506" y="6249732"/>
            <a:ext cx="42304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</a:rPr>
              <a:t>₤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 rot="20894099">
            <a:off x="10123943" y="4046787"/>
            <a:ext cx="42304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>
                    <a:lumMod val="75000"/>
                  </a:schemeClr>
                </a:solidFill>
              </a:rPr>
              <a:t>₤</a:t>
            </a:r>
            <a:endParaRPr lang="zh-CN" altLang="en-US" sz="6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 rot="11014319">
            <a:off x="10341199" y="4685975"/>
            <a:ext cx="44435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</a:rPr>
              <a:t>$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7039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1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3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1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3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2.59259E-6 L 1.66667E-6 -0.66088 " pathEditMode="relative" rAng="0" ptsTypes="AA">
                                      <p:cBhvr>
                                        <p:cTn id="1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0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66667E-6 -0.66088 L 1.66667E-6 0.1162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4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1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3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2.59259E-6 L 1.66667E-6 -0.66088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05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33333E-6 -0.6608 L 3.33333E-6 -0.4043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4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35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6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77778E-7 2.36994E-6 L 0.16146 2.36994E-6 " pathEditMode="relative" rAng="0" ptsTypes="AA">
                                      <p:cBhvr>
                                        <p:cTn id="6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36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3" presetClass="path" presetSubtype="0" fill="hold" grpId="2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3.88889E-6 -2.71676E-6 L 0.11875 -2.71676E-6 " pathEditMode="relative" rAng="0" ptsTypes="AA">
                                      <p:cBhvr>
                                        <p:cTn id="7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36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3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88889E-6 -2.71676E-6 L 0.11875 -2.71676E-6 " pathEditMode="relative" rAng="0" ptsTypes="AA">
                                      <p:cBhvr>
                                        <p:cTn id="8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3600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63" presetClass="path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4.79769E-6 L 0.11875 4.79769E-6 " pathEditMode="relative" rAng="0" ptsTypes="AA">
                                      <p:cBhvr>
                                        <p:cTn id="9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3000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5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Motion origin="layout" path="M -0.02952 -0.03145 L -0.46059 0.38821 " pathEditMode="relative" rAng="0" ptsTypes="AA">
                                      <p:cBhvr>
                                        <p:cTn id="183" dur="6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20971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5" presetClass="emph" presetSubtype="0" repeatCount="4000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35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2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5" presetClass="emph" presetSubtype="0" repeatCount="4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0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2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5" presetClass="emph" presetSubtype="0" repeatCount="400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6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2" nodeType="withEffect">
                                  <p:stCondLst>
                                    <p:cond delay="405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5" presetClass="emph" presetSubtype="0" repeatCount="4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2" dur="1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5" presetClass="emph" presetSubtype="0" repeatCount="4000" fill="hold" grpId="1" nodeType="withEffect">
                                  <p:stCondLst>
                                    <p:cond delay="29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8" dur="1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2" nodeType="withEffect">
                                  <p:stCondLst>
                                    <p:cond delay="34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5" presetClass="emph" presetSubtype="0" repeatCount="4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8" dur="6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9711E-6 L 0.31563 -0.91445 " pathEditMode="relative" rAng="0" ptsTypes="AA">
                                      <p:cBhvr>
                                        <p:cTn id="330" dur="1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-45734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8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32" dur="6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3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382 -0.00347 L 0.16163 -0.94128 " pathEditMode="relative" rAng="0" ptsTypes="AA">
                                      <p:cBhvr>
                                        <p:cTn id="334" dur="13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46890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6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0.20508 L 0.421 -0.77781 " pathEditMode="relative" rAng="0" ptsTypes="AA">
                                      <p:cBhvr>
                                        <p:cTn id="338" dur="13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-49156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1503E-6 L 0.45139 -1.03284 " pathEditMode="relative" rAng="0" ptsTypes="AA">
                                      <p:cBhvr>
                                        <p:cTn id="342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69" y="-51653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8" presetClass="emph" presetSubtype="0" repeatCount="3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44" dur="6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5E-6 2.94798E-6 L 0.87917 -0.90729 " pathEditMode="relative" rAng="0" ptsTypes="AA">
                                      <p:cBhvr>
                                        <p:cTn id="346" dur="105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58" y="-45364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8" presetClass="emph" presetSubtype="0" repeatCount="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48" dur="6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42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5E-6 2.02312E-6 L 0.67726 -0.7237 " pathEditMode="relative" rAng="0" ptsTypes="AA">
                                      <p:cBhvr>
                                        <p:cTn id="350" dur="135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4" y="-36185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2" dur="6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1214E-7 L 0.74652 -1.13087 " pathEditMode="relative" rAng="0" ptsTypes="AA">
                                      <p:cBhvr>
                                        <p:cTn id="354" dur="12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26" y="-56555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6" dur="6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42775E-6 L 0.76024 -1.02844 " pathEditMode="relative" rAng="0" ptsTypes="AA">
                                      <p:cBhvr>
                                        <p:cTn id="358" dur="13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3" y="-51422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60" dur="6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3.3526E-6 L 0.45243 -0.78821 " pathEditMode="relative" rAng="0" ptsTypes="AA">
                                      <p:cBhvr>
                                        <p:cTn id="362" dur="1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22" y="-39422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8" presetClass="emph" presetSubtype="0" repeatCount="3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64" dur="6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5.78035E-8 L 0.31562 -0.91445 " pathEditMode="relative" rAng="0" ptsTypes="AA">
                                      <p:cBhvr>
                                        <p:cTn id="366" dur="125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-45734"/>
                                    </p:animMotion>
                                  </p:childTnLst>
                                </p:cTn>
                              </p:par>
                              <p:par>
                                <p:cTn id="367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8" dur="6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39306E-6 L 0.48906 -1.14982 " pathEditMode="relative" rAng="0" ptsTypes="AA">
                                      <p:cBhvr>
                                        <p:cTn id="370" dur="13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4" y="-57503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8" presetClass="emph" presetSubtype="0" repeatCount="3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372" dur="6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3" presetID="42" presetClass="path" presetSubtype="0" accel="50000" decel="5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8.33333E-7 -1.44509E-6 L -0.47639 -0.76439 " pathEditMode="relative" rAng="0" ptsTypes="AA">
                                      <p:cBhvr>
                                        <p:cTn id="374" dur="115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9" y="-38220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8" presetClass="emph" presetSubtype="0" repeatCount="3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Rot by="21600000">
                                      <p:cBhvr>
                                        <p:cTn id="376" dur="6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7" presetID="42" presetClass="path" presetSubtype="0" accel="50000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4.72222E-6 -2.89017E-6 L -0.64705 -1.02289 " pathEditMode="relative" rAng="0" ptsTypes="AA">
                                      <p:cBhvr>
                                        <p:cTn id="378" dur="125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61" y="-51145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8" presetClass="emph" presetSubtype="0" repeatCount="3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Rot by="21600000">
                                      <p:cBhvr>
                                        <p:cTn id="380" dur="6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1" presetID="42" presetClass="path" presetSubtype="0" accel="50000" decel="5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8.33333E-7 -2.19653E-6 L -0.83524 -1.2867 " pathEditMode="relative" rAng="0" ptsTypes="AA">
                                      <p:cBhvr>
                                        <p:cTn id="382" dur="135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71" y="-64347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8" presetClass="emph" presetSubtype="0" repeatCount="3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384" dur="6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5" presetID="42" presetClass="path" presetSubtype="0" accel="50000" decel="5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1.38889E-6 -2.94798E-6 L -0.93698 -0.93341 " pathEditMode="relative" rAng="0" ptsTypes="AA">
                                      <p:cBhvr>
                                        <p:cTn id="386" dur="10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58" y="-46682"/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8" presetClass="emph" presetSubtype="0" repeatCount="3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388" dur="6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9" presetID="42" presetClass="path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16667E-6 3.93064E-6 L -0.56129 -1.06798 " pathEditMode="relative" rAng="0" ptsTypes="AA">
                                      <p:cBhvr>
                                        <p:cTn id="390" dur="12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-53410"/>
                                    </p:animMotion>
                                  </p:childTnLst>
                                </p:cTn>
                              </p:par>
                              <p:par>
                                <p:cTn id="391" presetID="8" presetClass="emph" presetSubtype="0" repeatCount="3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392" dur="6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3" presetID="42" presetClass="path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22222E-6 -3.46821E-6 L -1.03316 -0.80855 " pathEditMode="relative" rAng="0" ptsTypes="AA">
                                      <p:cBhvr>
                                        <p:cTn id="394" dur="11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67" y="-40439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8" presetClass="emph" presetSubtype="0" repeatCount="3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Rot by="21600000">
                                      <p:cBhvr>
                                        <p:cTn id="396" dur="6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42" presetClass="path" presetSubtype="0" accel="50000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4.72222E-6 -2.89017E-6 L -0.64705 -1.02289 " pathEditMode="relative" rAng="0" ptsTypes="AA">
                                      <p:cBhvr>
                                        <p:cTn id="398" dur="135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61" y="-51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6" grpId="3"/>
      <p:bldP spid="16" grpId="4"/>
      <p:bldP spid="17" grpId="0"/>
      <p:bldP spid="17" grpId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26" grpId="0"/>
      <p:bldP spid="26" grpId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7" grpId="0"/>
      <p:bldP spid="37" grpId="1"/>
      <p:bldP spid="43" grpId="0" animBg="1"/>
      <p:bldP spid="43" grpId="1" animBg="1"/>
      <p:bldP spid="43" grpId="2" animBg="1"/>
      <p:bldP spid="44" grpId="0"/>
      <p:bldP spid="44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36" grpId="0"/>
      <p:bldP spid="36" grpId="1"/>
      <p:bldP spid="36" grpId="2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3" grpId="0"/>
      <p:bldP spid="123" grpId="1"/>
      <p:bldP spid="124" grpId="0"/>
      <p:bldP spid="124" grpId="1"/>
      <p:bldP spid="126" grpId="0"/>
      <p:bldP spid="126" grpId="1"/>
      <p:bldP spid="127" grpId="0"/>
      <p:bldP spid="127" grpId="1"/>
      <p:bldP spid="128" grpId="0"/>
      <p:bldP spid="128" grpId="1"/>
      <p:bldP spid="128" grpId="2"/>
      <p:bldP spid="129" grpId="0"/>
      <p:bldP spid="129" grpId="1"/>
      <p:bldP spid="129" grpId="2"/>
      <p:bldP spid="130" grpId="0"/>
      <p:bldP spid="130" grpId="1"/>
      <p:bldP spid="130" grpId="2"/>
      <p:bldP spid="131" grpId="0"/>
      <p:bldP spid="131" grpId="1"/>
      <p:bldP spid="131" grpId="2"/>
      <p:bldP spid="132" grpId="0"/>
      <p:bldP spid="132" grpId="1"/>
      <p:bldP spid="132" grpId="2"/>
      <p:bldP spid="133" grpId="0"/>
      <p:bldP spid="133" grpId="1"/>
      <p:bldP spid="133" grpId="2"/>
      <p:bldP spid="2" grpId="0" build="allAtOnce"/>
      <p:bldP spid="75" grpId="0"/>
      <p:bldP spid="75" grpId="1" build="allAtOnce"/>
      <p:bldP spid="3" grpId="0"/>
      <p:bldP spid="3" grpId="1" build="allAtOnce"/>
      <p:bldP spid="76" grpId="0" build="allAtOnce"/>
      <p:bldP spid="77" grpId="0" build="allAtOnce"/>
      <p:bldP spid="78" grpId="0"/>
      <p:bldP spid="78" grpId="1" build="allAtOnce"/>
      <p:bldP spid="79" grpId="0"/>
      <p:bldP spid="79" grpId="1" build="allAtOnce"/>
      <p:bldP spid="80" grpId="0" build="allAtOnce"/>
      <p:bldP spid="81" grpId="0"/>
      <p:bldP spid="81" grpId="1" build="allAtOnce"/>
      <p:bldP spid="82" grpId="0" build="allAtOnce"/>
      <p:bldP spid="83" grpId="0"/>
      <p:bldP spid="83" grpId="1" build="allAtOnce"/>
      <p:bldP spid="84" grpId="0"/>
      <p:bldP spid="84" grpId="1" build="allAtOnce"/>
      <p:bldP spid="85" grpId="0" build="allAtOnce"/>
      <p:bldP spid="86" grpId="0"/>
      <p:bldP spid="86" grpId="1" build="allAtOnce"/>
      <p:bldP spid="87" grpId="0" build="allAtOnce"/>
      <p:bldP spid="88" grpId="0"/>
      <p:bldP spid="88" grpId="1" build="allAtOnce"/>
      <p:bldP spid="89" grpId="0"/>
      <p:bldP spid="89" grpId="1" build="allAtOnce"/>
      <p:bldP spid="9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9" y="0"/>
            <a:ext cx="9156576" cy="687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9730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11960" y="3476063"/>
            <a:ext cx="2880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603667" y="3537448"/>
            <a:ext cx="288032" cy="370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4354535" y="3284984"/>
            <a:ext cx="0" cy="12961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9427" y="3368487"/>
            <a:ext cx="0" cy="7085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6056" y="3717032"/>
            <a:ext cx="0" cy="5155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932040" y="3908111"/>
            <a:ext cx="288032" cy="144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292080" y="4005280"/>
            <a:ext cx="288032" cy="359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683787" y="3562393"/>
            <a:ext cx="288032" cy="622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>
            <a:endCxn id="32" idx="2"/>
          </p:cNvCxnSpPr>
          <p:nvPr/>
        </p:nvCxnSpPr>
        <p:spPr>
          <a:xfrm>
            <a:off x="5436096" y="3537448"/>
            <a:ext cx="0" cy="8276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7" idx="2"/>
          </p:cNvCxnSpPr>
          <p:nvPr/>
        </p:nvCxnSpPr>
        <p:spPr>
          <a:xfrm>
            <a:off x="6156176" y="3741977"/>
            <a:ext cx="0" cy="4793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12160" y="4149078"/>
            <a:ext cx="288032" cy="72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/>
          <p:cNvCxnSpPr>
            <a:stCxn id="33" idx="0"/>
          </p:cNvCxnSpPr>
          <p:nvPr/>
        </p:nvCxnSpPr>
        <p:spPr>
          <a:xfrm>
            <a:off x="5827803" y="3562393"/>
            <a:ext cx="0" cy="6701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458497" y="3742685"/>
            <a:ext cx="0" cy="9104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319614" y="3853914"/>
            <a:ext cx="288032" cy="223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/>
          <p:cNvCxnSpPr/>
          <p:nvPr/>
        </p:nvCxnSpPr>
        <p:spPr>
          <a:xfrm>
            <a:off x="6799115" y="3212976"/>
            <a:ext cx="0" cy="10452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660232" y="3853914"/>
            <a:ext cx="288032" cy="72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063569" y="3412127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K-Line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51082" y="3412577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P-</a:t>
            </a:r>
            <a:r>
              <a:rPr lang="en-GB" sz="5400" dirty="0" err="1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LiLe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8000" y="3412127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U-</a:t>
            </a:r>
            <a:r>
              <a:rPr lang="en-GB" sz="5400" dirty="0" err="1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Lihe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12610" y="3412577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Q-</a:t>
            </a:r>
            <a:r>
              <a:rPr lang="en-GB" sz="5400" dirty="0" err="1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Jihe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5020" y="3419837"/>
            <a:ext cx="2274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G-</a:t>
            </a:r>
            <a:r>
              <a:rPr lang="en-GB" sz="5400" dirty="0" err="1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Tihe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084" y="3412127"/>
            <a:ext cx="2146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A-</a:t>
            </a:r>
            <a:r>
              <a:rPr lang="en-GB" sz="5400" dirty="0" err="1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Jiha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0" y="1515396"/>
            <a:ext cx="1296144" cy="21510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273448" y="1412776"/>
            <a:ext cx="72008" cy="72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>
            <a:stCxn id="14" idx="7"/>
          </p:cNvCxnSpPr>
          <p:nvPr/>
        </p:nvCxnSpPr>
        <p:spPr>
          <a:xfrm flipV="1">
            <a:off x="1334911" y="293210"/>
            <a:ext cx="1004841" cy="11301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2339752" y="260648"/>
            <a:ext cx="72008" cy="72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2368780" y="296652"/>
            <a:ext cx="1580905" cy="25562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3952956" y="2852936"/>
            <a:ext cx="72008" cy="72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/>
          <p:cNvCxnSpPr/>
          <p:nvPr/>
        </p:nvCxnSpPr>
        <p:spPr>
          <a:xfrm>
            <a:off x="3985391" y="2914399"/>
            <a:ext cx="1813384" cy="21707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>
            <a:off x="5796136" y="5085184"/>
            <a:ext cx="72008" cy="72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3563888" y="548680"/>
            <a:ext cx="1296144" cy="45794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/>
          <p:cNvSpPr/>
          <p:nvPr/>
        </p:nvSpPr>
        <p:spPr>
          <a:xfrm>
            <a:off x="4845518" y="498162"/>
            <a:ext cx="72008" cy="72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4" name="直接连接符 53"/>
          <p:cNvCxnSpPr>
            <a:stCxn id="53" idx="4"/>
          </p:cNvCxnSpPr>
          <p:nvPr/>
        </p:nvCxnSpPr>
        <p:spPr>
          <a:xfrm>
            <a:off x="4881522" y="570170"/>
            <a:ext cx="1576975" cy="30522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/>
          <p:cNvSpPr/>
          <p:nvPr/>
        </p:nvSpPr>
        <p:spPr>
          <a:xfrm>
            <a:off x="6444208" y="3587530"/>
            <a:ext cx="72008" cy="72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/>
          <p:nvPr/>
        </p:nvCxnSpPr>
        <p:spPr>
          <a:xfrm flipH="1" flipV="1">
            <a:off x="6473238" y="3619965"/>
            <a:ext cx="1051090" cy="3548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椭圆 63"/>
          <p:cNvSpPr/>
          <p:nvPr/>
        </p:nvSpPr>
        <p:spPr>
          <a:xfrm>
            <a:off x="7517352" y="3938803"/>
            <a:ext cx="72008" cy="72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直接连接符 65"/>
          <p:cNvCxnSpPr/>
          <p:nvPr/>
        </p:nvCxnSpPr>
        <p:spPr>
          <a:xfrm flipV="1">
            <a:off x="7524328" y="2420888"/>
            <a:ext cx="1800200" cy="1506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-57653" y="3171857"/>
            <a:ext cx="1296144" cy="14092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椭圆 72"/>
          <p:cNvSpPr/>
          <p:nvPr/>
        </p:nvSpPr>
        <p:spPr>
          <a:xfrm>
            <a:off x="1259632" y="4581128"/>
            <a:ext cx="72008" cy="72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4" name="直接连接符 73"/>
          <p:cNvCxnSpPr/>
          <p:nvPr/>
        </p:nvCxnSpPr>
        <p:spPr>
          <a:xfrm flipV="1">
            <a:off x="1282169" y="4480518"/>
            <a:ext cx="1129591" cy="1450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椭圆 76"/>
          <p:cNvSpPr/>
          <p:nvPr/>
        </p:nvSpPr>
        <p:spPr>
          <a:xfrm>
            <a:off x="2411760" y="4437112"/>
            <a:ext cx="72008" cy="72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8" name="直接连接符 77"/>
          <p:cNvCxnSpPr>
            <a:stCxn id="77" idx="4"/>
          </p:cNvCxnSpPr>
          <p:nvPr/>
        </p:nvCxnSpPr>
        <p:spPr>
          <a:xfrm flipV="1">
            <a:off x="2447764" y="2096318"/>
            <a:ext cx="630070" cy="24128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椭圆 83"/>
          <p:cNvSpPr/>
          <p:nvPr/>
        </p:nvSpPr>
        <p:spPr>
          <a:xfrm>
            <a:off x="3059832" y="2060848"/>
            <a:ext cx="72008" cy="72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5" name="直接连接符 84"/>
          <p:cNvCxnSpPr>
            <a:stCxn id="84" idx="5"/>
          </p:cNvCxnSpPr>
          <p:nvPr/>
        </p:nvCxnSpPr>
        <p:spPr>
          <a:xfrm flipV="1">
            <a:off x="3121295" y="1268760"/>
            <a:ext cx="828390" cy="8535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椭圆 87"/>
          <p:cNvSpPr/>
          <p:nvPr/>
        </p:nvSpPr>
        <p:spPr>
          <a:xfrm>
            <a:off x="3995936" y="1196752"/>
            <a:ext cx="72008" cy="72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cxnSp>
        <p:nvCxnSpPr>
          <p:cNvPr id="89" name="直接连接符 88"/>
          <p:cNvCxnSpPr>
            <a:stCxn id="92" idx="3"/>
          </p:cNvCxnSpPr>
          <p:nvPr/>
        </p:nvCxnSpPr>
        <p:spPr>
          <a:xfrm flipH="1" flipV="1">
            <a:off x="1763689" y="1232757"/>
            <a:ext cx="932134" cy="42019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>
            <a:off x="2685278" y="5373216"/>
            <a:ext cx="72008" cy="72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3" name="直接连接符 92"/>
          <p:cNvCxnSpPr/>
          <p:nvPr/>
        </p:nvCxnSpPr>
        <p:spPr>
          <a:xfrm flipV="1">
            <a:off x="2721646" y="519090"/>
            <a:ext cx="3810208" cy="48761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椭圆 96"/>
          <p:cNvSpPr/>
          <p:nvPr/>
        </p:nvSpPr>
        <p:spPr>
          <a:xfrm>
            <a:off x="6530730" y="476672"/>
            <a:ext cx="72008" cy="72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8" name="直接连接符 97"/>
          <p:cNvCxnSpPr>
            <a:endCxn id="97" idx="3"/>
          </p:cNvCxnSpPr>
          <p:nvPr/>
        </p:nvCxnSpPr>
        <p:spPr>
          <a:xfrm flipH="1" flipV="1">
            <a:off x="6541275" y="538135"/>
            <a:ext cx="1012081" cy="5146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椭圆 100"/>
          <p:cNvSpPr/>
          <p:nvPr/>
        </p:nvSpPr>
        <p:spPr>
          <a:xfrm>
            <a:off x="7568154" y="1023146"/>
            <a:ext cx="72008" cy="72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/>
          <p:nvPr/>
        </p:nvCxnSpPr>
        <p:spPr>
          <a:xfrm>
            <a:off x="7604158" y="1039035"/>
            <a:ext cx="1539842" cy="26779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utoShape 26"/>
          <p:cNvSpPr>
            <a:spLocks/>
          </p:cNvSpPr>
          <p:nvPr/>
        </p:nvSpPr>
        <p:spPr bwMode="auto">
          <a:xfrm rot="5400000">
            <a:off x="6146818" y="1494142"/>
            <a:ext cx="130862" cy="3280498"/>
          </a:xfrm>
          <a:prstGeom prst="leftBracket">
            <a:avLst>
              <a:gd name="adj" fmla="val 108176"/>
            </a:avLst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" name="AutoShape 28"/>
          <p:cNvSpPr>
            <a:spLocks/>
          </p:cNvSpPr>
          <p:nvPr/>
        </p:nvSpPr>
        <p:spPr bwMode="auto">
          <a:xfrm rot="16200000" flipV="1">
            <a:off x="6144452" y="3071734"/>
            <a:ext cx="132223" cy="3280498"/>
          </a:xfrm>
          <a:prstGeom prst="leftBracket">
            <a:avLst>
              <a:gd name="adj" fmla="val 107061"/>
            </a:avLst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076056" y="3412127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K-Line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29" name="Rectangle 111"/>
          <p:cNvSpPr>
            <a:spLocks noChangeArrowheads="1"/>
          </p:cNvSpPr>
          <p:nvPr/>
        </p:nvSpPr>
        <p:spPr bwMode="auto">
          <a:xfrm>
            <a:off x="4702296" y="1772816"/>
            <a:ext cx="73025" cy="2159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" name="Rectangle 111"/>
          <p:cNvSpPr>
            <a:spLocks noChangeArrowheads="1"/>
          </p:cNvSpPr>
          <p:nvPr/>
        </p:nvSpPr>
        <p:spPr bwMode="auto">
          <a:xfrm>
            <a:off x="4702296" y="2060848"/>
            <a:ext cx="73025" cy="2159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" name="Rectangle 25"/>
          <p:cNvSpPr/>
          <p:nvPr/>
        </p:nvSpPr>
        <p:spPr>
          <a:xfrm>
            <a:off x="4763245" y="1973640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Floor price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2" name="Rectangle 111"/>
          <p:cNvSpPr>
            <a:spLocks noChangeArrowheads="1"/>
          </p:cNvSpPr>
          <p:nvPr/>
        </p:nvSpPr>
        <p:spPr bwMode="auto">
          <a:xfrm>
            <a:off x="4702296" y="2363394"/>
            <a:ext cx="73025" cy="2159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" name="Rectangle 111"/>
          <p:cNvSpPr>
            <a:spLocks noChangeArrowheads="1"/>
          </p:cNvSpPr>
          <p:nvPr/>
        </p:nvSpPr>
        <p:spPr bwMode="auto">
          <a:xfrm>
            <a:off x="4716248" y="2665940"/>
            <a:ext cx="73025" cy="2159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" name="Rectangle 36"/>
          <p:cNvSpPr/>
          <p:nvPr/>
        </p:nvSpPr>
        <p:spPr>
          <a:xfrm>
            <a:off x="4774759" y="2282183"/>
            <a:ext cx="1669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Closing price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5" name="Rectangle 43"/>
          <p:cNvSpPr/>
          <p:nvPr/>
        </p:nvSpPr>
        <p:spPr>
          <a:xfrm>
            <a:off x="4774304" y="2583954"/>
            <a:ext cx="1669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Opening price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763245" y="1639467"/>
            <a:ext cx="227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Ceiling  </a:t>
            </a:r>
            <a:r>
              <a:rPr lang="en-GB" dirty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rice	</a:t>
            </a:r>
          </a:p>
        </p:txBody>
      </p:sp>
      <p:cxnSp>
        <p:nvCxnSpPr>
          <p:cNvPr id="140" name="Straight Connector 28"/>
          <p:cNvCxnSpPr/>
          <p:nvPr/>
        </p:nvCxnSpPr>
        <p:spPr>
          <a:xfrm>
            <a:off x="539552" y="188640"/>
            <a:ext cx="3960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30"/>
          <p:cNvCxnSpPr/>
          <p:nvPr/>
        </p:nvCxnSpPr>
        <p:spPr>
          <a:xfrm>
            <a:off x="539552" y="188640"/>
            <a:ext cx="0" cy="2477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2052"/>
          <p:cNvCxnSpPr/>
          <p:nvPr/>
        </p:nvCxnSpPr>
        <p:spPr>
          <a:xfrm>
            <a:off x="539552" y="2636912"/>
            <a:ext cx="3960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30"/>
          <p:cNvCxnSpPr/>
          <p:nvPr/>
        </p:nvCxnSpPr>
        <p:spPr>
          <a:xfrm flipH="1">
            <a:off x="4494869" y="188640"/>
            <a:ext cx="5123" cy="24628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2061"/>
          <p:cNvCxnSpPr/>
          <p:nvPr/>
        </p:nvCxnSpPr>
        <p:spPr>
          <a:xfrm>
            <a:off x="3491880" y="2368041"/>
            <a:ext cx="31683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344893" y="1859184"/>
            <a:ext cx="120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UPWARD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57" name="Isosceles Triangle 89"/>
          <p:cNvSpPr/>
          <p:nvPr/>
        </p:nvSpPr>
        <p:spPr>
          <a:xfrm rot="5400000" flipV="1">
            <a:off x="4514500" y="1772119"/>
            <a:ext cx="45719" cy="4711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58" name="Isosceles Triangle 90"/>
          <p:cNvSpPr/>
          <p:nvPr/>
        </p:nvSpPr>
        <p:spPr>
          <a:xfrm rot="5400000" flipV="1">
            <a:off x="4730524" y="1772120"/>
            <a:ext cx="45719" cy="4711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cxnSp>
        <p:nvCxnSpPr>
          <p:cNvPr id="159" name="Straight Connector 2056"/>
          <p:cNvCxnSpPr/>
          <p:nvPr/>
        </p:nvCxnSpPr>
        <p:spPr>
          <a:xfrm>
            <a:off x="4283968" y="1976066"/>
            <a:ext cx="0" cy="6608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 flipH="1" flipV="1">
            <a:off x="3701145" y="2008799"/>
            <a:ext cx="497080" cy="8730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56" y="1050911"/>
            <a:ext cx="1930400" cy="71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Rectangle 82"/>
          <p:cNvSpPr/>
          <p:nvPr/>
        </p:nvSpPr>
        <p:spPr>
          <a:xfrm>
            <a:off x="3899516" y="5079386"/>
            <a:ext cx="45719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3995953" y="5479721"/>
            <a:ext cx="55198" cy="608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4101733" y="5021963"/>
            <a:ext cx="55198" cy="1066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4208411" y="5739572"/>
            <a:ext cx="45720" cy="352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4295323" y="5123780"/>
            <a:ext cx="55198" cy="969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4394093" y="5474102"/>
            <a:ext cx="55198" cy="619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4494869" y="5739572"/>
            <a:ext cx="45720" cy="352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4581781" y="5608538"/>
            <a:ext cx="55198" cy="484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4680551" y="5474102"/>
            <a:ext cx="55198" cy="619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0" name="直接连接符 162"/>
          <p:cNvCxnSpPr/>
          <p:nvPr/>
        </p:nvCxnSpPr>
        <p:spPr>
          <a:xfrm flipH="1" flipV="1">
            <a:off x="3634646" y="5229200"/>
            <a:ext cx="1369402" cy="5094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59152"/>
            <a:ext cx="23415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Isosceles Triangle 102"/>
          <p:cNvSpPr/>
          <p:nvPr/>
        </p:nvSpPr>
        <p:spPr>
          <a:xfrm>
            <a:off x="7445166" y="4855305"/>
            <a:ext cx="216024" cy="18640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Isosceles Triangle 105"/>
          <p:cNvSpPr/>
          <p:nvPr/>
        </p:nvSpPr>
        <p:spPr>
          <a:xfrm flipH="1" flipV="1">
            <a:off x="7241499" y="4860597"/>
            <a:ext cx="216024" cy="19482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Box 106"/>
          <p:cNvSpPr txBox="1"/>
          <p:nvPr/>
        </p:nvSpPr>
        <p:spPr>
          <a:xfrm>
            <a:off x="7037535" y="3573016"/>
            <a:ext cx="9188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2371EWEW</a:t>
            </a:r>
          </a:p>
          <a:p>
            <a:r>
              <a:rPr lang="en-GB" sz="105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4572</a:t>
            </a:r>
          </a:p>
          <a:p>
            <a:r>
              <a:rPr lang="en-GB" sz="105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3RE</a:t>
            </a:r>
          </a:p>
          <a:p>
            <a:r>
              <a:rPr lang="en-GB" sz="105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3DFD</a:t>
            </a:r>
          </a:p>
          <a:p>
            <a:r>
              <a:rPr lang="en-GB" sz="105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DF</a:t>
            </a:r>
          </a:p>
          <a:p>
            <a:r>
              <a:rPr lang="en-GB" sz="105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1WQE202</a:t>
            </a:r>
          </a:p>
          <a:p>
            <a:r>
              <a:rPr lang="en-GB" sz="105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EWQ53</a:t>
            </a:r>
          </a:p>
          <a:p>
            <a:endParaRPr lang="en-GB" sz="105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4914645" y="6572267"/>
            <a:ext cx="37618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8676456" y="4948508"/>
            <a:ext cx="12358" cy="16175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9060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22222E-6 L -0.0585 2.22222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585 2.22222E-6 L -0.12153 0.00023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12153 0.00023 L -0.19236 0.00046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19236 0.00046 L -0.25173 0.0004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25173 0.00046 L -0.30677 0.0004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30677 0.00046 L -0.36198 0.0004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36198 0.00046 L -0.41701 0.0004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0.41701 0.00046 L -0.47222 0.0004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22222E-6 L -0.0585 2.22222E-6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585 2.22222E-6 L -0.12153 0.00023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3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12153 0.00023 L -0.19236 0.0004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4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19236 0.00046 L -0.25173 0.0004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5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25173 0.00046 L -0.30677 0.0004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6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30677 0.00046 L -0.36198 0.0004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7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36198 0.00046 L -0.41701 0.00046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8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0.41701 0.00046 L -0.47222 0.00046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9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22222E-6 L -0.0585 2.22222E-6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585 2.22222E-6 L -0.12153 0.00023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12153 0.00023 L -0.19236 0.0004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19236 0.00046 L -0.25173 0.00046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25173 0.00046 L -0.30677 0.00046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30677 0.00046 L -0.36198 0.0004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36198 0.00046 L -0.41701 0.00046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0.41701 0.00046 L -0.47222 0.00046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22222E-6 L -0.0585 2.22222E-6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3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585 2.22222E-6 L -0.12153 0.00023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4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12153 0.00023 L -0.19236 0.00046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5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19236 0.00046 L -0.25173 0.00046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grpId="6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25173 0.00046 L -0.30677 0.00046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7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30677 0.00046 L -0.36198 0.00046 " pathEditMode="relative" rAng="0" ptsTypes="AA">
                                      <p:cBhvr>
                                        <p:cTn id="8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grpId="8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36198 0.00046 L -0.41701 0.00046 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grpId="9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0.41701 0.00046 L -0.47222 0.00046 " pathEditMode="relative" rAng="0" ptsTypes="AA">
                                      <p:cBhvr>
                                        <p:cTn id="9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1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22222E-6 L -0.0585 2.22222E-6 " pathEditMode="relative" rAng="0" ptsTypes="AA">
                                      <p:cBhvr>
                                        <p:cTn id="10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585 2.22222E-6 L -0.12153 0.00023 " pathEditMode="relative" rAng="0" ptsTypes="AA">
                                      <p:cBhvr>
                                        <p:cTn id="10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12153 0.00023 L -0.19236 0.00046 " pathEditMode="relative" rAng="0" ptsTypes="AA">
                                      <p:cBhvr>
                                        <p:cTn id="10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19236 0.00046 L -0.25173 0.00046 " pathEditMode="relative" rAng="0" ptsTypes="AA">
                                      <p:cBhvr>
                                        <p:cTn id="10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accel="50000" decel="5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25173 0.00046 L -0.30677 0.00046 " pathEditMode="relative" rAng="0" ptsTypes="AA">
                                      <p:cBhvr>
                                        <p:cTn id="10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30677 0.00046 L -0.36198 0.00046 " pathEditMode="relative" rAng="0" ptsTypes="AA">
                                      <p:cBhvr>
                                        <p:cTn id="1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36198 0.00046 L -0.41701 0.00046 " pathEditMode="relative" rAng="0" ptsTypes="AA">
                                      <p:cBhvr>
                                        <p:cTn id="1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35" presetClass="path" presetSubtype="0" accel="50000" decel="5000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0.41701 0.00046 L -0.47222 0.00046 " pathEditMode="relative" rAng="0" ptsTypes="AA">
                                      <p:cBhvr>
                                        <p:cTn id="1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5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22222E-6 L -0.0585 2.22222E-6 " pathEditMode="relative" rAng="0" ptsTypes="AA">
                                      <p:cBhvr>
                                        <p:cTn id="1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35" presetClass="path" presetSubtype="0" accel="50000" decel="50000" fill="hold" grpId="3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585 2.22222E-6 L -0.12153 0.00023 " pathEditMode="relative" rAng="0" ptsTypes="AA">
                                      <p:cBhvr>
                                        <p:cTn id="1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4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12153 0.00023 L -0.19236 0.00046 " pathEditMode="relative" rAng="0" ptsTypes="AA">
                                      <p:cBhvr>
                                        <p:cTn id="1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35" presetClass="path" presetSubtype="0" accel="50000" decel="50000" fill="hold" grpId="5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19236 0.00046 L -0.25173 0.00046 " pathEditMode="relative" rAng="0" ptsTypes="AA">
                                      <p:cBhvr>
                                        <p:cTn id="1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35" presetClass="path" presetSubtype="0" accel="50000" decel="50000" fill="hold" grpId="6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25173 0.00046 L -0.30677 0.00046 " pathEditMode="relative" rAng="0" ptsTypes="AA">
                                      <p:cBhvr>
                                        <p:cTn id="1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grpId="7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30677 0.00046 L -0.36198 0.00046 " pathEditMode="relative" rAng="0" ptsTypes="AA">
                                      <p:cBhvr>
                                        <p:cTn id="1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35" presetClass="path" presetSubtype="0" accel="50000" decel="50000" fill="hold" grpId="8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36198 0.00046 L -0.41701 0.00046 " pathEditMode="relative" rAng="0" ptsTypes="AA">
                                      <p:cBhvr>
                                        <p:cTn id="1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grpId="9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0.41701 0.00046 L -0.47222 0.00046 " pathEditMode="relative" rAng="0" ptsTypes="AA">
                                      <p:cBhvr>
                                        <p:cTn id="1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grpId="10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22222E-6 L -0.0585 2.22222E-6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35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585 2.22222E-6 L -0.12153 0.00023 " pathEditMode="relative" rAng="0" ptsTypes="AA">
                                      <p:cBhvr>
                                        <p:cTn id="1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12153 0.00023 L -0.19236 0.00046 " pathEditMode="relative" rAng="0" ptsTypes="AA">
                                      <p:cBhvr>
                                        <p:cTn id="1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35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19236 0.00046 L -0.25173 0.00046 " pathEditMode="relative" rAng="0" ptsTypes="AA">
                                      <p:cBhvr>
                                        <p:cTn id="15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35" presetClass="path" presetSubtype="0" accel="50000" decel="5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25173 0.00046 L -0.30677 0.00046 " pathEditMode="relative" rAng="0" ptsTypes="AA">
                                      <p:cBhvr>
                                        <p:cTn id="15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35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30677 0.00046 L -0.36198 0.00046 " pathEditMode="relative" rAng="0" ptsTypes="AA">
                                      <p:cBhvr>
                                        <p:cTn id="15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5" presetClass="path" presetSubtype="0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36198 0.00046 L -0.41701 0.00046 " pathEditMode="relative" rAng="0" ptsTypes="AA">
                                      <p:cBhvr>
                                        <p:cTn id="1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35" presetClass="path" presetSubtype="0" accel="50000" decel="5000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0.41701 0.00046 L -0.47222 0.00046 " pathEditMode="relative" rAng="0" ptsTypes="AA">
                                      <p:cBhvr>
                                        <p:cTn id="16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22" presetClass="exit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5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22222E-6 L -0.0585 2.22222E-6 " pathEditMode="relative" rAng="0" ptsTypes="AA">
                                      <p:cBhvr>
                                        <p:cTn id="17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0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35" presetClass="path" presetSubtype="0" accel="50000" decel="50000" fill="hold" grpId="3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585 2.22222E-6 L -0.12153 0.00023 " pathEditMode="relative" rAng="0" ptsTypes="AA">
                                      <p:cBhvr>
                                        <p:cTn id="1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5" presetClass="path" presetSubtype="0" accel="50000" decel="50000" fill="hold" grpId="4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12153 0.00023 L -0.19236 0.00046 " pathEditMode="relative" rAng="0" ptsTypes="AA">
                                      <p:cBhvr>
                                        <p:cTn id="17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35" presetClass="path" presetSubtype="0" accel="50000" decel="50000" fill="hold" grpId="5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19236 0.00046 L -0.25173 0.00046 " pathEditMode="relative" rAng="0" ptsTypes="AA">
                                      <p:cBhvr>
                                        <p:cTn id="17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35" presetClass="path" presetSubtype="0" accel="50000" decel="50000" fill="hold" grpId="6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25173 0.00046 L -0.30677 0.00046 " pathEditMode="relative" rAng="0" ptsTypes="AA">
                                      <p:cBhvr>
                                        <p:cTn id="17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35" presetClass="path" presetSubtype="0" accel="50000" decel="50000" fill="hold" grpId="7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30677 0.00046 L -0.36198 0.00046 " pathEditMode="relative" rAng="0" ptsTypes="AA">
                                      <p:cBhvr>
                                        <p:cTn id="18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35" presetClass="path" presetSubtype="0" accel="50000" decel="50000" fill="hold" grpId="8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36198 0.00046 L -0.41701 0.00046 " pathEditMode="relative" rAng="0" ptsTypes="AA">
                                      <p:cBhvr>
                                        <p:cTn id="18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35" presetClass="path" presetSubtype="0" accel="50000" decel="50000" fill="hold" grpId="9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0.41701 0.00046 L -0.47222 0.00046 " pathEditMode="relative" rAng="0" ptsTypes="AA">
                                      <p:cBhvr>
                                        <p:cTn id="18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22" presetClass="exit" presetSubtype="4" fill="hold" grpId="1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22222E-6 L -0.0585 2.22222E-6 " pathEditMode="relative" rAng="0" ptsTypes="AA">
                                      <p:cBhvr>
                                        <p:cTn id="19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35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585 2.22222E-6 L -0.12153 0.00023 " pathEditMode="relative" rAng="0" ptsTypes="AA">
                                      <p:cBhvr>
                                        <p:cTn id="19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12153 0.00023 L -0.19236 0.00046 " pathEditMode="relative" rAng="0" ptsTypes="AA">
                                      <p:cBhvr>
                                        <p:cTn id="19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35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19236 0.00046 L -0.25173 0.00046 " pathEditMode="relative" rAng="0" ptsTypes="AA">
                                      <p:cBhvr>
                                        <p:cTn id="19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0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35" presetClass="path" presetSubtype="0" accel="50000" decel="5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25173 0.00046 L -0.30677 0.00046 " pathEditMode="relative" rAng="0" ptsTypes="AA">
                                      <p:cBhvr>
                                        <p:cTn id="20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35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30677 0.00046 L -0.36198 0.00046 " pathEditMode="relative" rAng="0" ptsTypes="AA">
                                      <p:cBhvr>
                                        <p:cTn id="20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35" presetClass="path" presetSubtype="0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36198 0.00046 L -0.41701 0.00046 " pathEditMode="relative" rAng="0" ptsTypes="AA">
                                      <p:cBhvr>
                                        <p:cTn id="20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35" presetClass="path" presetSubtype="0" accel="50000" decel="5000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0.41701 0.00046 L -0.47222 0.00046 " pathEditMode="relative" rAng="0" ptsTypes="AA">
                                      <p:cBhvr>
                                        <p:cTn id="20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22" presetClass="exit" presetSubtype="4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5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22222E-6 L -0.0585 2.22222E-6 " pathEditMode="relative" rAng="0" ptsTypes="AA">
                                      <p:cBhvr>
                                        <p:cTn id="2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35" presetClass="path" presetSubtype="0" accel="50000" decel="50000" fill="hold" grpId="3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585 2.22222E-6 L -0.12153 0.00023 " pathEditMode="relative" rAng="0" ptsTypes="AA">
                                      <p:cBhvr>
                                        <p:cTn id="2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35" presetClass="path" presetSubtype="0" accel="50000" decel="50000" fill="hold" grpId="4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12153 0.00023 L -0.19236 0.00046 " pathEditMode="relative" rAng="0" ptsTypes="AA">
                                      <p:cBhvr>
                                        <p:cTn id="2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35" presetClass="path" presetSubtype="0" accel="50000" decel="50000" fill="hold" grpId="5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19236 0.00046 L -0.25173 0.00046 " pathEditMode="relative" rAng="0" ptsTypes="AA">
                                      <p:cBhvr>
                                        <p:cTn id="2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0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35" presetClass="path" presetSubtype="0" accel="50000" decel="50000" fill="hold" grpId="6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25173 0.00046 L -0.30677 0.00046 " pathEditMode="relative" rAng="0" ptsTypes="AA">
                                      <p:cBhvr>
                                        <p:cTn id="2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35" presetClass="path" presetSubtype="0" accel="50000" decel="50000" fill="hold" grpId="7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30677 0.00046 L -0.36198 0.00046 " pathEditMode="relative" rAng="0" ptsTypes="AA">
                                      <p:cBhvr>
                                        <p:cTn id="22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35" presetClass="path" presetSubtype="0" accel="50000" decel="50000" fill="hold" grpId="8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36198 0.00046 L -0.41701 0.00046 " pathEditMode="relative" rAng="0" ptsTypes="AA">
                                      <p:cBhvr>
                                        <p:cTn id="2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35" presetClass="path" presetSubtype="0" accel="50000" decel="50000" fill="hold" grpId="9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0.41701 0.00046 L -0.47222 0.00046 " pathEditMode="relative" rAng="0" ptsTypes="AA">
                                      <p:cBhvr>
                                        <p:cTn id="23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22" presetClass="exit" presetSubtype="4" fill="hold" grpId="1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2" presetClass="entr" presetSubtype="1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22222E-6 L -0.0585 2.22222E-6 " pathEditMode="relative" rAng="0" ptsTypes="AA">
                                      <p:cBhvr>
                                        <p:cTn id="23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0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35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585 2.22222E-6 L -0.12153 0.00023 " pathEditMode="relative" rAng="0" ptsTypes="AA">
                                      <p:cBhvr>
                                        <p:cTn id="24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12153 0.00023 L -0.19236 0.00046 " pathEditMode="relative" rAng="0" ptsTypes="AA">
                                      <p:cBhvr>
                                        <p:cTn id="2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35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19236 0.00046 L -0.25173 0.00046 " pathEditMode="relative" rAng="0" ptsTypes="AA">
                                      <p:cBhvr>
                                        <p:cTn id="24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0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35" presetClass="path" presetSubtype="0" accel="50000" decel="5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25173 0.00046 L -0.30677 0.00046 " pathEditMode="relative" rAng="0" ptsTypes="AA">
                                      <p:cBhvr>
                                        <p:cTn id="2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35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30677 0.00046 L -0.36198 0.00046 " pathEditMode="relative" rAng="0" ptsTypes="AA">
                                      <p:cBhvr>
                                        <p:cTn id="24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35" presetClass="path" presetSubtype="0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36198 0.00046 L -0.41701 0.00046 " pathEditMode="relative" rAng="0" ptsTypes="AA">
                                      <p:cBhvr>
                                        <p:cTn id="25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35" presetClass="path" presetSubtype="0" accel="50000" decel="5000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0.41701 0.00046 L -0.47222 0.00046 " pathEditMode="relative" rAng="0" ptsTypes="AA">
                                      <p:cBhvr>
                                        <p:cTn id="25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22" presetClass="exit" presetSubtype="4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2" presetClass="entr" presetSubtype="1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5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22222E-6 L -0.0585 2.22222E-6 " pathEditMode="relative" rAng="0" ptsTypes="AA">
                                      <p:cBhvr>
                                        <p:cTn id="26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0"/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35" presetClass="path" presetSubtype="0" accel="50000" decel="50000" fill="hold" grpId="3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585 2.22222E-6 L -0.12153 0.00023 " pathEditMode="relative" rAng="0" ptsTypes="AA">
                                      <p:cBhvr>
                                        <p:cTn id="2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35" presetClass="path" presetSubtype="0" accel="50000" decel="50000" fill="hold" grpId="4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12153 0.00023 L -0.19236 0.00046 " pathEditMode="relative" rAng="0" ptsTypes="AA">
                                      <p:cBhvr>
                                        <p:cTn id="26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35" presetClass="path" presetSubtype="0" accel="50000" decel="50000" fill="hold" grpId="5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19236 0.00046 L -0.25173 0.00046 " pathEditMode="relative" rAng="0" ptsTypes="AA">
                                      <p:cBhvr>
                                        <p:cTn id="26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0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35" presetClass="path" presetSubtype="0" accel="50000" decel="50000" fill="hold" grpId="6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25173 0.00046 L -0.30677 0.00046 " pathEditMode="relative" rAng="0" ptsTypes="AA">
                                      <p:cBhvr>
                                        <p:cTn id="27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35" presetClass="path" presetSubtype="0" accel="50000" decel="50000" fill="hold" grpId="7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30677 0.00046 L -0.36198 0.00046 " pathEditMode="relative" rAng="0" ptsTypes="AA">
                                      <p:cBhvr>
                                        <p:cTn id="27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35" presetClass="path" presetSubtype="0" accel="50000" decel="50000" fill="hold" grpId="8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36198 0.00046 L -0.41701 0.00046 " pathEditMode="relative" rAng="0" ptsTypes="AA">
                                      <p:cBhvr>
                                        <p:cTn id="27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35" presetClass="path" presetSubtype="0" accel="50000" decel="50000" fill="hold" grpId="9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0.41701 0.00046 L -0.47222 0.00046 " pathEditMode="relative" rAng="0" ptsTypes="AA">
                                      <p:cBhvr>
                                        <p:cTn id="27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22" presetClass="exit" presetSubtype="4" fill="hold" grpId="1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2" presetClass="entr" presetSubtype="1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22222E-6 L -0.0585 2.22222E-6 " pathEditMode="relative" rAng="0" ptsTypes="AA">
                                      <p:cBhvr>
                                        <p:cTn id="28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0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35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585 2.22222E-6 L -0.12153 0.00023 " pathEditMode="relative" rAng="0" ptsTypes="AA">
                                      <p:cBhvr>
                                        <p:cTn id="28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12153 0.00023 L -0.19236 0.00046 " pathEditMode="relative" rAng="0" ptsTypes="AA">
                                      <p:cBhvr>
                                        <p:cTn id="28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35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19236 0.00046 L -0.25173 0.00046 " pathEditMode="relative" rAng="0" ptsTypes="AA">
                                      <p:cBhvr>
                                        <p:cTn id="29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0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35" presetClass="path" presetSubtype="0" accel="50000" decel="5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25173 0.00046 L -0.30677 0.00046 " pathEditMode="relative" rAng="0" ptsTypes="AA">
                                      <p:cBhvr>
                                        <p:cTn id="2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35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30677 0.00046 L -0.36198 0.00046 " pathEditMode="relative" rAng="0" ptsTypes="AA">
                                      <p:cBhvr>
                                        <p:cTn id="2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35" presetClass="path" presetSubtype="0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36198 0.00046 L -0.41701 0.00046 " pathEditMode="relative" rAng="0" ptsTypes="AA">
                                      <p:cBhvr>
                                        <p:cTn id="29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35" presetClass="path" presetSubtype="0" accel="50000" decel="5000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0.41701 0.00046 L -0.47222 0.00046 " pathEditMode="relative" rAng="0" ptsTypes="AA">
                                      <p:cBhvr>
                                        <p:cTn id="29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22" presetClass="exit" presetSubtype="4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2" presetClass="entr" presetSubtype="1" fill="hold" grpId="1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5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22222E-6 L -0.0585 2.22222E-6 " pathEditMode="relative" rAng="0" ptsTypes="AA">
                                      <p:cBhvr>
                                        <p:cTn id="30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0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35" presetClass="path" presetSubtype="0" accel="50000" decel="50000" fill="hold" grpId="3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585 2.22222E-6 L -0.12153 0.00023 " pathEditMode="relative" rAng="0" ptsTypes="AA">
                                      <p:cBhvr>
                                        <p:cTn id="31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  <p:par>
                                <p:cTn id="312" presetID="35" presetClass="path" presetSubtype="0" accel="50000" decel="50000" fill="hold" grpId="4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12153 0.00023 L -0.19236 0.00046 " pathEditMode="relative" rAng="0" ptsTypes="AA">
                                      <p:cBhvr>
                                        <p:cTn id="31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35" presetClass="path" presetSubtype="0" accel="50000" decel="50000" fill="hold" grpId="5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19236 0.00046 L -0.25173 0.00046 " pathEditMode="relative" rAng="0" ptsTypes="AA">
                                      <p:cBhvr>
                                        <p:cTn id="31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0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35" presetClass="path" presetSubtype="0" accel="50000" decel="50000" fill="hold" grpId="6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25173 0.00046 L -0.30677 0.00046 " pathEditMode="relative" rAng="0" ptsTypes="AA">
                                      <p:cBhvr>
                                        <p:cTn id="3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35" presetClass="path" presetSubtype="0" accel="50000" decel="50000" fill="hold" grpId="7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30677 0.00046 L -0.36198 0.00046 " pathEditMode="relative" rAng="0" ptsTypes="AA">
                                      <p:cBhvr>
                                        <p:cTn id="31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35" presetClass="path" presetSubtype="0" accel="50000" decel="50000" fill="hold" grpId="8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36198 0.00046 L -0.41701 0.00046 " pathEditMode="relative" rAng="0" ptsTypes="AA">
                                      <p:cBhvr>
                                        <p:cTn id="32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35" presetClass="path" presetSubtype="0" accel="50000" decel="50000" fill="hold" grpId="9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0.41701 0.00046 L -0.47222 0.00046 " pathEditMode="relative" rAng="0" ptsTypes="AA">
                                      <p:cBhvr>
                                        <p:cTn id="32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22" presetClass="exit" presetSubtype="4" fill="hold" grpId="1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22222E-6 L -0.0585 2.22222E-6 " pathEditMode="relative" rAng="0" ptsTypes="AA">
                                      <p:cBhvr>
                                        <p:cTn id="3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0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35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585 2.22222E-6 L -0.12153 0.00023 " pathEditMode="relative" rAng="0" ptsTypes="AA">
                                      <p:cBhvr>
                                        <p:cTn id="33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12153 0.00023 L -0.19236 0.00046 " pathEditMode="relative" rAng="0" ptsTypes="AA">
                                      <p:cBhvr>
                                        <p:cTn id="33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35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19236 0.00046 L -0.25173 0.00046 " pathEditMode="relative" rAng="0" ptsTypes="AA">
                                      <p:cBhvr>
                                        <p:cTn id="33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0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35" presetClass="path" presetSubtype="0" accel="50000" decel="5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25173 0.00046 L -0.30677 0.00046 " pathEditMode="relative" rAng="0" ptsTypes="AA">
                                      <p:cBhvr>
                                        <p:cTn id="33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35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30677 0.00046 L -0.36198 0.00046 " pathEditMode="relative" rAng="0" ptsTypes="AA">
                                      <p:cBhvr>
                                        <p:cTn id="34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342" presetID="35" presetClass="path" presetSubtype="0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36198 0.00046 L -0.41701 0.00046 " pathEditMode="relative" rAng="0" ptsTypes="AA">
                                      <p:cBhvr>
                                        <p:cTn id="34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35" presetClass="path" presetSubtype="0" accel="50000" decel="5000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0.41701 0.00046 L -0.47222 0.00046 " pathEditMode="relative" rAng="0" ptsTypes="AA">
                                      <p:cBhvr>
                                        <p:cTn id="34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22" presetClass="exit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2" presetClass="entr" presetSubtype="1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35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22222E-6 L -0.0585 2.22222E-6 " pathEditMode="relative" rAng="0" ptsTypes="AA">
                                      <p:cBhvr>
                                        <p:cTn id="35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0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35" presetClass="path" presetSubtype="0" accel="50000" decel="50000" fill="hold" grpId="3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585 2.22222E-6 L -0.12153 0.00023 " pathEditMode="relative" rAng="0" ptsTypes="AA">
                                      <p:cBhvr>
                                        <p:cTn id="35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35" presetClass="path" presetSubtype="0" accel="50000" decel="50000" fill="hold" grpId="4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12153 0.00023 L -0.19236 0.00046 " pathEditMode="relative" rAng="0" ptsTypes="AA">
                                      <p:cBhvr>
                                        <p:cTn id="35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35" presetClass="path" presetSubtype="0" accel="50000" decel="50000" fill="hold" grpId="5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19236 0.00046 L -0.25173 0.00046 " pathEditMode="relative" rAng="0" ptsTypes="AA">
                                      <p:cBhvr>
                                        <p:cTn id="36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0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35" presetClass="path" presetSubtype="0" accel="50000" decel="50000" fill="hold" grpId="6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25173 0.00046 L -0.30677 0.00046 " pathEditMode="relative" rAng="0" ptsTypes="AA">
                                      <p:cBhvr>
                                        <p:cTn id="36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35" presetClass="path" presetSubtype="0" accel="50000" decel="50000" fill="hold" grpId="7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30677 0.00046 L -0.36198 0.00046 " pathEditMode="relative" rAng="0" ptsTypes="AA">
                                      <p:cBhvr>
                                        <p:cTn id="36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35" presetClass="path" presetSubtype="0" accel="50000" decel="50000" fill="hold" grpId="8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36198 0.00046 L -0.41701 0.00046 " pathEditMode="relative" rAng="0" ptsTypes="AA">
                                      <p:cBhvr>
                                        <p:cTn id="36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35" presetClass="path" presetSubtype="0" accel="50000" decel="50000" fill="hold" grpId="9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0.41701 0.00046 L -0.47222 0.00046 " pathEditMode="relative" rAng="0" ptsTypes="AA">
                                      <p:cBhvr>
                                        <p:cTn id="36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22" presetClass="exit" presetSubtype="4" fill="hold" grpId="1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mp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1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35" presetClass="emph" presetSubtype="0" repeatCount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0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35" presetClass="emph" presetSubtype="0" repeatCount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8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35" presetClass="emph" presetSubtype="0" repeatCount="3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35" presetClass="emph" presetSubtype="0" repeatCount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4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5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7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1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3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5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7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9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1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35" presetClass="emph" presetSubtype="0" repeatCount="3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8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9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35" presetClass="emph" presetSubtype="0" repeatCount="3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6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35" presetClass="emph" presetSubtype="0" repeatCount="3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35" presetClass="emph" presetSubtype="0" repeatCount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7" dur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8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35" presetClass="emph" presetSubtype="0" repeatCount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9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0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35" presetClass="emph" presetSubtype="0" repeatCount="3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1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2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35" presetClass="emph" presetSubtype="0" repeatCount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35" presetClass="emph" presetSubtype="0" repeatCount="3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3" dur="1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4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35" presetClass="emph" presetSubtype="0" repeatCount="3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35" presetClass="emph" presetSubtype="0" repeatCount="3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9" dur="1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0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2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5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8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22" presetClass="exit" presetSubtype="2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0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22" presetClass="exit" presetSubtype="8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3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9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35" presetClass="emph" presetSubtype="0" repeatCount="35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1" dur="10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2" presetID="63" presetClass="pat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77778E-7 2.36994E-6 L 0.16146 2.36994E-6 " pathEditMode="relative" rAng="0" ptsTypes="AA">
                                      <p:cBhvr>
                                        <p:cTn id="573" dur="3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0"/>
                                    </p:animMotion>
                                  </p:childTnLst>
                                </p:cTn>
                              </p:par>
                              <p:par>
                                <p:cTn id="574" presetID="1" presetClass="exit" presetSubtype="0" fill="hold" grpId="3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0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35" presetClass="emph" presetSubtype="0" repeatCount="36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2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3" presetID="63" presetClass="path" presetSubtype="0" fill="hold" grpId="2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3.88889E-6 -2.71676E-6 L 0.11875 -2.71676E-6 " pathEditMode="relative" rAng="0" ptsTypes="AA">
                                      <p:cBhvr>
                                        <p:cTn id="584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0"/>
                                    </p:animMotion>
                                  </p:childTnLst>
                                </p:cTn>
                              </p:par>
                              <p:par>
                                <p:cTn id="585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1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35" presetClass="emph" presetSubtype="0" repeatCount="36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3" dur="1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4" presetID="63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88889E-6 -2.71676E-6 L 0.11875 -2.71676E-6 " pathEditMode="relative" rAng="0" ptsTypes="AA">
                                      <p:cBhvr>
                                        <p:cTn id="595" dur="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0"/>
                                    </p:animMotion>
                                  </p:childTnLst>
                                </p:cTn>
                              </p:par>
                              <p:par>
                                <p:cTn id="596" presetID="1" presetClass="exit" presetSubtype="0" fill="hold" grpId="3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2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35" presetClass="emph" presetSubtype="0" repeatCount="3600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4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5" presetID="63" presetClass="path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4.79769E-6 L 0.11875 4.79769E-6 " pathEditMode="relative" rAng="0" ptsTypes="AA">
                                      <p:cBhvr>
                                        <p:cTn id="606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0"/>
                                    </p:animMotion>
                                  </p:childTnLst>
                                </p:cTn>
                              </p:par>
                              <p:par>
                                <p:cTn id="607" presetID="1" presetClass="exit" presetSubtype="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22" presetClass="entr" presetSubtype="4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22" presetClass="exit" presetSubtype="4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2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22" presetClass="entr" presetSubtype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22" presetClass="entr" presetSubtype="8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22" presetClass="entr" presetSubtype="4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22" presetClass="exit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22" presetClass="exit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22" presetClass="exit" presetSubtype="8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22" presetClass="exit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22" presetClass="entr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22" presetClass="entr" presetSubtype="1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22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22" presetClass="entr" presetSubtype="4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22" presetClass="exit" presetSubtype="2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22" presetClass="exit" presetSubtype="1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22" presetClass="exit" presetSubtype="8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22" presetClass="exit" presetSubtype="4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35" presetClass="emph" presetSubtype="0" repeatCount="4000" fill="hold" grpId="1" nodeType="withEffect">
                                  <p:stCondLst>
                                    <p:cond delay="8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8" dur="1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9" presetID="1" presetClass="exit" presetSubtype="0" fill="hold" grpId="2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35" presetClass="emph" presetSubtype="0" repeatCount="4000" fill="hold" grpId="1" nodeType="withEffect">
                                  <p:stCondLst>
                                    <p:cond delay="8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4" dur="1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5" presetID="1" presetClass="exit" presetSubtype="0" fill="hold" grpId="2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35" presetClass="emph" presetSubtype="0" repeatCount="4000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0" dur="1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1" presetID="1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35" presetClass="emph" presetSubtype="0" repeatCount="4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4" dur="1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5" presetID="1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35" presetClass="emph" presetSubtype="0" repeatCount="4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8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9" presetID="10" presetClass="exit" presetSubtype="0" fill="hold" grpId="2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0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0" presetClass="exit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3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0" presetClass="exit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6"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1" presetID="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Scale>
                                      <p:cBhvr>
                                        <p:cTn id="712" dur="6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3" presetID="42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5017 0.04809 L 3.05556E-6 -8.67052E-7 " pathEditMode="relative" rAng="0" ptsTypes="AA">
                                      <p:cBhvr>
                                        <p:cTn id="7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-2405"/>
                                    </p:animMotion>
                                  </p:childTnLst>
                                </p:cTn>
                              </p:par>
                              <p:par>
                                <p:cTn id="715" presetID="5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6" dur="7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7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22" presetClass="entr" presetSubtype="1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2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22" presetClass="exit" presetSubtype="1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4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0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4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8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2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6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0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4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8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2" presetID="22" presetClass="entr" presetSubtype="4" repeatCount="500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2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5" presetID="22" presetClass="entr" presetSubtype="4" repeatCount="5000" fill="hold" grpId="1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5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8" presetID="22" presetClass="entr" presetSubtype="4" repeatCount="5000" fill="hold" grpId="1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0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8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1" presetID="22" presetClass="entr" presetSubtype="4" repeatCount="5000" fill="hold" grpId="1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1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4" presetID="22" presetClass="entr" presetSubtype="4" repeatCount="5000" fill="hold" grpId="1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6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4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7" presetID="22" presetClass="entr" presetSubtype="4" repeatCount="500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7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0" presetID="22" presetClass="entr" presetSubtype="4" repeatCount="500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0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3" presetID="22" presetClass="entr" presetSubtype="4" repeatCount="5000" fill="hold" grpId="1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3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6" presetID="22" presetClass="entr" presetSubtype="4" repeatCount="500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8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6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9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9" presetID="6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Scale>
                                      <p:cBhvr>
                                        <p:cTn id="820" dur="6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1" presetID="42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5.55556E-7 4.33526E-6 L 0.08073 0.03676 " pathEditMode="relative" rAng="0" ptsTypes="AA">
                                      <p:cBhvr>
                                        <p:cTn id="8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1827"/>
                                    </p:animMotion>
                                  </p:childTnLst>
                                </p:cTn>
                              </p:par>
                              <p:par>
                                <p:cTn id="823" presetID="53" presetClass="exit" presetSubtype="32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4" dur="75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75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6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35" presetClass="emph" presetSubtype="0" repeatCount="400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1" dur="1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2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3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2" presetClass="entr" presetSubtype="1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8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9" presetID="35" presetClass="emph" presetSubtype="0" repeatCount="4000" fill="hold" grpId="1" nodeType="withEffect">
                                  <p:stCondLst>
                                    <p:cond delay="12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0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1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2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2" presetClass="entr" presetSubtype="4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6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7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8" presetID="35" presetClass="emph" presetSubtype="0" repeatCount="4000" fill="hold" grpId="1" nodeType="withEffect">
                                  <p:stCondLst>
                                    <p:cond delay="12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9" dur="1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0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1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3" presetID="22" presetClass="entr" presetSubtype="8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22" presetClass="entr" presetSubtype="4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22" presetClass="exit" presetSubtype="8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22" presetClass="exit" presetSubtype="4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3" grpId="10" animBg="1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  <p:bldP spid="4" grpId="10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7" grpId="8" animBg="1"/>
      <p:bldP spid="37" grpId="9" animBg="1"/>
      <p:bldP spid="37" grpId="10" animBg="1"/>
      <p:bldP spid="47" grpId="0" animBg="1"/>
      <p:bldP spid="47" grpId="1" animBg="1"/>
      <p:bldP spid="47" grpId="2" animBg="1"/>
      <p:bldP spid="47" grpId="3" animBg="1"/>
      <p:bldP spid="47" grpId="4" animBg="1"/>
      <p:bldP spid="47" grpId="5" animBg="1"/>
      <p:bldP spid="47" grpId="6" animBg="1"/>
      <p:bldP spid="47" grpId="7" animBg="1"/>
      <p:bldP spid="47" grpId="8" animBg="1"/>
      <p:bldP spid="47" grpId="9" animBg="1"/>
      <p:bldP spid="47" grpId="10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7" animBg="1"/>
      <p:bldP spid="49" grpId="8" animBg="1"/>
      <p:bldP spid="49" grpId="9" animBg="1"/>
      <p:bldP spid="49" grpId="10" animBg="1"/>
      <p:bldP spid="2" grpId="0"/>
      <p:bldP spid="2" grpId="1"/>
      <p:bldP spid="19" grpId="0"/>
      <p:bldP spid="19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14" grpId="0" animBg="1"/>
      <p:bldP spid="14" grpId="1" animBg="1"/>
      <p:bldP spid="14" grpId="2" animBg="1"/>
      <p:bldP spid="35" grpId="0" animBg="1"/>
      <p:bldP spid="35" grpId="1" animBg="1"/>
      <p:bldP spid="35" grpId="2" animBg="1"/>
      <p:bldP spid="40" grpId="0" animBg="1"/>
      <p:bldP spid="40" grpId="1" animBg="1"/>
      <p:bldP spid="40" grpId="2" animBg="1"/>
      <p:bldP spid="51" grpId="0" animBg="1"/>
      <p:bldP spid="51" grpId="1" animBg="1"/>
      <p:bldP spid="51" grpId="2" animBg="1"/>
      <p:bldP spid="53" grpId="0" animBg="1"/>
      <p:bldP spid="53" grpId="1" animBg="1"/>
      <p:bldP spid="57" grpId="0" animBg="1"/>
      <p:bldP spid="57" grpId="1" animBg="1"/>
      <p:bldP spid="64" grpId="0" animBg="1"/>
      <p:bldP spid="64" grpId="1" animBg="1"/>
      <p:bldP spid="73" grpId="0" animBg="1"/>
      <p:bldP spid="73" grpId="1" animBg="1"/>
      <p:bldP spid="73" grpId="2" animBg="1"/>
      <p:bldP spid="77" grpId="0" animBg="1"/>
      <p:bldP spid="77" grpId="1" animBg="1"/>
      <p:bldP spid="77" grpId="2" animBg="1"/>
      <p:bldP spid="84" grpId="0" animBg="1"/>
      <p:bldP spid="84" grpId="1" animBg="1"/>
      <p:bldP spid="84" grpId="2" animBg="1"/>
      <p:bldP spid="88" grpId="0" animBg="1"/>
      <p:bldP spid="88" grpId="1" animBg="1"/>
      <p:bldP spid="88" grpId="2" animBg="1"/>
      <p:bldP spid="92" grpId="0" animBg="1"/>
      <p:bldP spid="92" grpId="1" animBg="1"/>
      <p:bldP spid="97" grpId="0" animBg="1"/>
      <p:bldP spid="97" grpId="1" animBg="1"/>
      <p:bldP spid="101" grpId="0" animBg="1"/>
      <p:bldP spid="101" grpId="1" animBg="1"/>
      <p:bldP spid="104" grpId="0" animBg="1"/>
      <p:bldP spid="104" grpId="1" animBg="1"/>
      <p:bldP spid="105" grpId="0" animBg="1"/>
      <p:bldP spid="105" grpId="1" animBg="1"/>
      <p:bldP spid="26" grpId="0"/>
      <p:bldP spid="26" grpId="1"/>
      <p:bldP spid="26" grpId="2"/>
      <p:bldP spid="129" grpId="0" animBg="1"/>
      <p:bldP spid="129" grpId="1" animBg="1"/>
      <p:bldP spid="129" grpId="2" animBg="1"/>
      <p:bldP spid="129" grpId="3" animBg="1"/>
      <p:bldP spid="130" grpId="0" animBg="1"/>
      <p:bldP spid="130" grpId="1" animBg="1"/>
      <p:bldP spid="130" grpId="2" animBg="1"/>
      <p:bldP spid="130" grpId="3" animBg="1"/>
      <p:bldP spid="131" grpId="0"/>
      <p:bldP spid="131" grpId="1"/>
      <p:bldP spid="132" grpId="0" animBg="1"/>
      <p:bldP spid="132" grpId="1" animBg="1"/>
      <p:bldP spid="132" grpId="2" animBg="1"/>
      <p:bldP spid="132" grpId="3" animBg="1"/>
      <p:bldP spid="133" grpId="0" animBg="1"/>
      <p:bldP spid="133" grpId="1" animBg="1"/>
      <p:bldP spid="133" grpId="2" animBg="1"/>
      <p:bldP spid="133" grpId="3" animBg="1"/>
      <p:bldP spid="134" grpId="0"/>
      <p:bldP spid="134" grpId="1"/>
      <p:bldP spid="135" grpId="0"/>
      <p:bldP spid="135" grpId="1"/>
      <p:bldP spid="136" grpId="0"/>
      <p:bldP spid="136" grpId="1"/>
      <p:bldP spid="156" grpId="0"/>
      <p:bldP spid="156" grpId="1"/>
      <p:bldP spid="156" grpId="2"/>
      <p:bldP spid="157" grpId="0" animBg="1"/>
      <p:bldP spid="157" grpId="1" animBg="1"/>
      <p:bldP spid="157" grpId="2" animBg="1"/>
      <p:bldP spid="158" grpId="0" animBg="1"/>
      <p:bldP spid="158" grpId="1" animBg="1"/>
      <p:bldP spid="158" grpId="2" animBg="1"/>
      <p:bldP spid="83" grpId="0" animBg="1"/>
      <p:bldP spid="83" grpId="1" animBg="1"/>
      <p:bldP spid="83" grpId="2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6" grpId="0" animBg="1"/>
      <p:bldP spid="106" grpId="1" animBg="1"/>
      <p:bldP spid="106" grpId="2" animBg="1"/>
      <p:bldP spid="107" grpId="0"/>
      <p:bldP spid="107" grpId="1"/>
      <p:bldP spid="10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11889" y="3811687"/>
            <a:ext cx="2096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MATLAB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99792" y="3452238"/>
            <a:ext cx="3459671" cy="48710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stCxn id="14" idx="2"/>
            <a:endCxn id="17" idx="2"/>
          </p:cNvCxnSpPr>
          <p:nvPr/>
        </p:nvCxnSpPr>
        <p:spPr>
          <a:xfrm>
            <a:off x="2699792" y="3695792"/>
            <a:ext cx="68723" cy="5642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7" idx="6"/>
          </p:cNvCxnSpPr>
          <p:nvPr/>
        </p:nvCxnSpPr>
        <p:spPr>
          <a:xfrm flipH="1">
            <a:off x="6090743" y="3695791"/>
            <a:ext cx="68722" cy="5642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768515" y="4017235"/>
            <a:ext cx="3322228" cy="4857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>
            <a:stCxn id="17" idx="2"/>
          </p:cNvCxnSpPr>
          <p:nvPr/>
        </p:nvCxnSpPr>
        <p:spPr>
          <a:xfrm>
            <a:off x="2768515" y="4260089"/>
            <a:ext cx="360040" cy="3991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31960" y="4694574"/>
            <a:ext cx="109302" cy="26869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79587" y="4688230"/>
            <a:ext cx="58746" cy="26582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6"/>
          </p:cNvCxnSpPr>
          <p:nvPr/>
        </p:nvCxnSpPr>
        <p:spPr>
          <a:xfrm flipH="1">
            <a:off x="5838332" y="4260089"/>
            <a:ext cx="252411" cy="3991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99992" y="5086344"/>
            <a:ext cx="0" cy="2375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25428" y="4659359"/>
            <a:ext cx="109302" cy="26869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60032" y="5086344"/>
            <a:ext cx="0" cy="13786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27" y="4694574"/>
            <a:ext cx="10493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683568" y="1364868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See what we can do 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39744" y="3526514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With Computer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7006" y="4149000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Like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4" name="Oval 679"/>
          <p:cNvSpPr>
            <a:spLocks noChangeArrowheads="1"/>
          </p:cNvSpPr>
          <p:nvPr/>
        </p:nvSpPr>
        <p:spPr bwMode="auto">
          <a:xfrm>
            <a:off x="7236296" y="5229200"/>
            <a:ext cx="2879725" cy="2879725"/>
          </a:xfrm>
          <a:prstGeom prst="ellipse">
            <a:avLst/>
          </a:prstGeom>
          <a:gradFill rotWithShape="1">
            <a:gsLst>
              <a:gs pos="0">
                <a:srgbClr val="FFFFFF">
                  <a:alpha val="39999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bg2"/>
            </a:outerShdw>
            <a:softEdge rad="33020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5958">
            <a:off x="-2031585" y="-930343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203">
            <a:off x="-1318368" y="-1386364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203">
            <a:off x="-3007728" y="-1407595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806">
            <a:off x="-2617823" y="269385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3776">
            <a:off x="751557" y="-2522053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203">
            <a:off x="-3593803" y="-1187145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7529">
            <a:off x="142108" y="-2320303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8696">
            <a:off x="-601993" y="-1976797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203">
            <a:off x="-3332921" y="1972234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5958">
            <a:off x="-1168509" y="-498850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203">
            <a:off x="-607314" y="-954871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203">
            <a:off x="-2650872" y="-498850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806">
            <a:off x="-1906769" y="1049029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7224">
            <a:off x="1462611" y="-2090560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203">
            <a:off x="-2464653" y="1396724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8540">
            <a:off x="853162" y="-1888810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49">
            <a:off x="109061" y="-1545304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203">
            <a:off x="-2621867" y="2055576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9366">
            <a:off x="2482491" y="-2519927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2713">
            <a:off x="3292389" y="-2629372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879">
            <a:off x="-3360142" y="3935784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7054">
            <a:off x="-3280878" y="2926505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55" y="3443514"/>
            <a:ext cx="3481387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5958">
            <a:off x="-1902710" y="-1340878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680">
            <a:off x="-2805713" y="674122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69060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advTm="0">
        <p14:honeycomb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repeatCount="4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emph" presetSubtype="0" repeatCount="4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2700000">
                                      <p:cBhvr>
                                        <p:cTn id="91" dur="9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5E-6 -8.67052E-7 L 0.54166 0.20439 " pathEditMode="relative" rAng="0" ptsTypes="AA">
                                      <p:cBhvr>
                                        <p:cTn id="93" dur="9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1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4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3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1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42" presetClass="path" presetSubtype="0" repeatCount="300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1.66667E-6 2.19653E-6 L 1.16146 1.12878 " pathEditMode="relative" rAng="0" ptsTypes="AA">
                                      <p:cBhvr>
                                        <p:cTn id="101" dur="18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3" y="5643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23699E-6 L 1.14079 1.22358 " pathEditMode="relative" rAng="0" ptsTypes="AA">
                                      <p:cBhvr>
                                        <p:cTn id="103" dur="18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1" y="61179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repeatCount="300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667E-6 4.85549E-6 L 1.45105 1.26196 " pathEditMode="relative" rAng="0" ptsTypes="AA">
                                      <p:cBhvr>
                                        <p:cTn id="105" dur="18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52" y="63098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repeatCount="300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22222E-6 1.32948E-6 L 1.25139 0.9422 " pathEditMode="relative" rAng="0" ptsTypes="AA">
                                      <p:cBhvr>
                                        <p:cTn id="107" dur="18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69" y="47098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repeatCount="300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2.36994E-6 L 0.95399 1.37849 " pathEditMode="relative" rAng="0" ptsTypes="AA">
                                      <p:cBhvr>
                                        <p:cTn id="109" dur="18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91" y="68925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50289E-6 L 1.45277 1.23653 " pathEditMode="relative" rAng="0" ptsTypes="AA">
                                      <p:cBhvr>
                                        <p:cTn id="111" dur="18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39" y="6182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repeatCount="300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5E-6 -1.79191E-6 L 0.94948 1.30729 " pathEditMode="relative" rAng="0" ptsTypes="AA">
                                      <p:cBhvr>
                                        <p:cTn id="113" dur="18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65" y="6536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repeatCount="300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88889E-6 4.79769E-6 L 1.07032 1.38289 " pathEditMode="relative" rAng="0" ptsTypes="AA">
                                      <p:cBhvr>
                                        <p:cTn id="115" dur="18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07" y="6913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0405E-6 L 1.36893 0.75538 " pathEditMode="relative" rAng="0" ptsTypes="AA">
                                      <p:cBhvr>
                                        <p:cTn id="117" dur="18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37" y="3775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repeatCount="300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66667E-6 2.19653E-6 L 1.16146 1.12878 " pathEditMode="relative" rAng="0" ptsTypes="AA">
                                      <p:cBhvr>
                                        <p:cTn id="119" dur="18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3" y="56439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23699E-6 L 1.14079 1.22358 " pathEditMode="relative" rAng="0" ptsTypes="AA">
                                      <p:cBhvr>
                                        <p:cTn id="121" dur="18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1" y="6117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repeatCount="300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4.85549E-6 L 1.45105 1.26196 " pathEditMode="relative" rAng="0" ptsTypes="AA">
                                      <p:cBhvr>
                                        <p:cTn id="123" dur="18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52" y="6309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repeatCount="300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22222E-6 1.32948E-6 L 1.25139 0.9422 " pathEditMode="relative" rAng="0" ptsTypes="AA">
                                      <p:cBhvr>
                                        <p:cTn id="125" dur="18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69" y="47098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repeatCount="300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2.36994E-6 L 0.95399 1.37849 " pathEditMode="relative" rAng="0" ptsTypes="AA">
                                      <p:cBhvr>
                                        <p:cTn id="127" dur="18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91" y="68925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46821E-7 L 1.35174 0.88301 " pathEditMode="relative" rAng="0" ptsTypes="AA">
                                      <p:cBhvr>
                                        <p:cTn id="129" dur="18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87" y="4413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repeatCount="300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5E-6 -1.79191E-6 L 0.94948 1.30729 " pathEditMode="relative" rAng="0" ptsTypes="AA">
                                      <p:cBhvr>
                                        <p:cTn id="131" dur="18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65" y="6536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repeatCount="300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88889E-6 4.79769E-6 L 1.07032 1.38289 " pathEditMode="relative" rAng="0" ptsTypes="AA">
                                      <p:cBhvr>
                                        <p:cTn id="133" dur="18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07" y="6913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repeatCount="300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7778E-6 -4.10405E-6 L 1.36893 0.75538 " pathEditMode="relative" rAng="0" ptsTypes="AA">
                                      <p:cBhvr>
                                        <p:cTn id="135" dur="18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37" y="37757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repeatCount="300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5.78035E-8 L 0.81181 1.48301 " pathEditMode="relative" rAng="0" ptsTypes="AA">
                                      <p:cBhvr>
                                        <p:cTn id="137" dur="18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7415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repeatCount="300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3.69942E-6 L 0.72327 1.50936 " pathEditMode="relative" rAng="0" ptsTypes="AA">
                                      <p:cBhvr>
                                        <p:cTn id="139" dur="18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63" y="75468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repeatCount="300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22222E-6 4.33526E-6 L 1.46666 0.40647 " pathEditMode="relative" rAng="0" ptsTypes="AA">
                                      <p:cBhvr>
                                        <p:cTn id="141" dur="18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33" y="2032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repeatCount="300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66667E-6 -3.64162E-6 L 1.34774 0.58497 " pathEditMode="relative" rAng="0" ptsTypes="AA">
                                      <p:cBhvr>
                                        <p:cTn id="143" dur="18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78" y="29249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repeatCount="300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2.19653E-6 L 1.16146 1.12878 " pathEditMode="relative" rAng="0" ptsTypes="AA">
                                      <p:cBhvr>
                                        <p:cTn id="145" dur="18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3" y="5643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repeatCount="300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77778E-7 -1.7341E-6 L 1.3316 0.91676 " pathEditMode="relative" rAng="0" ptsTypes="AA">
                                      <p:cBhvr>
                                        <p:cTn id="147" dur="18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80" y="45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4" grpId="1" animBg="1"/>
      <p:bldP spid="17" grpId="0" animBg="1"/>
      <p:bldP spid="17" grpId="1" animBg="1"/>
      <p:bldP spid="40" grpId="0"/>
      <p:bldP spid="40" grpId="1"/>
      <p:bldP spid="40" grpId="2"/>
      <p:bldP spid="41" grpId="0"/>
      <p:bldP spid="41" grpId="1"/>
      <p:bldP spid="41" grpId="2"/>
      <p:bldP spid="42" grpId="0"/>
      <p:bldP spid="42" grpId="1"/>
      <p:bldP spid="42" grpId="2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 rot="7098833">
            <a:off x="1920460" y="-2092757"/>
            <a:ext cx="5472608" cy="11309621"/>
          </a:xfrm>
          <a:prstGeom prst="trapezoid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  <a:effectLst>
            <a:glow rad="457200">
              <a:schemeClr val="bg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rapezoid 9"/>
          <p:cNvSpPr/>
          <p:nvPr/>
        </p:nvSpPr>
        <p:spPr>
          <a:xfrm rot="7098833">
            <a:off x="2430305" y="-2148693"/>
            <a:ext cx="3989008" cy="11133352"/>
          </a:xfrm>
          <a:prstGeom prst="trapezoid">
            <a:avLst/>
          </a:prstGeom>
          <a:solidFill>
            <a:schemeClr val="bg1">
              <a:lumMod val="95000"/>
              <a:alpha val="89000"/>
            </a:schemeClr>
          </a:solidFill>
          <a:ln>
            <a:noFill/>
          </a:ln>
          <a:effectLst>
            <a:glow rad="368300">
              <a:schemeClr val="bg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 rot="1683595">
            <a:off x="-1240392" y="2427652"/>
            <a:ext cx="11431867" cy="2262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 rot="1683595">
            <a:off x="-1287024" y="-1818054"/>
            <a:ext cx="11431867" cy="11062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67217" y="908720"/>
            <a:ext cx="5238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kern="100" dirty="0" smtClean="0">
                <a:ea typeface="SimSun"/>
                <a:cs typeface="Times New Roman"/>
              </a:rPr>
              <a:t>Stock reactions after ########- a case study ######market</a:t>
            </a:r>
            <a:endParaRPr lang="en-GB" sz="1100" kern="100" dirty="0">
              <a:ea typeface="SimSu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9385" y="4437112"/>
            <a:ext cx="3275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Tutor: M######</a:t>
            </a:r>
          </a:p>
          <a:p>
            <a:r>
              <a:rPr lang="en-GB" dirty="0" smtClean="0"/>
              <a:t>Student: Mike</a:t>
            </a:r>
          </a:p>
          <a:p>
            <a:r>
              <a:rPr lang="en-GB" dirty="0" smtClean="0"/>
              <a:t>Student ID：94####</a:t>
            </a:r>
          </a:p>
          <a:p>
            <a:r>
              <a:rPr lang="en-GB" dirty="0" smtClean="0"/>
              <a:t>Date: July 31 ,2014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57896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honeycomb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2" animBg="1"/>
      <p:bldP spid="4" grpId="3" animBg="1"/>
      <p:bldP spid="10" grpId="0" animBg="1"/>
      <p:bldP spid="10" grpId="2" animBg="1"/>
      <p:bldP spid="10" grpId="3" animBg="1"/>
      <p:bldP spid="3" grpId="0" animBg="1"/>
      <p:bldP spid="3" grpId="2" animBg="1"/>
      <p:bldP spid="3" grpId="3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08C6E-3EF2-4624-BDF8-4BD64D612294}" type="slidenum">
              <a:rPr lang="zh-CN" altLang="en-US"/>
              <a:pPr>
                <a:defRPr/>
              </a:pPr>
              <a:t>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8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938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265</Words>
  <Application>Microsoft Office PowerPoint</Application>
  <PresentationFormat>全屏显示(4:3)</PresentationFormat>
  <Paragraphs>148</Paragraphs>
  <Slides>8</Slides>
  <Notes>2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Office Theme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Company>University of Manchester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www.pptbz.com</dc:creator>
  <cp:lastModifiedBy>微软用户</cp:lastModifiedBy>
  <cp:revision>136</cp:revision>
  <dcterms:created xsi:type="dcterms:W3CDTF">2014-08-11T13:43:30Z</dcterms:created>
  <dcterms:modified xsi:type="dcterms:W3CDTF">2015-02-10T08:41:32Z</dcterms:modified>
</cp:coreProperties>
</file>