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1" r:id="rId3"/>
    <p:sldId id="273" r:id="rId4"/>
    <p:sldId id="274" r:id="rId5"/>
    <p:sldId id="258" r:id="rId6"/>
    <p:sldId id="275" r:id="rId7"/>
    <p:sldId id="270" r:id="rId8"/>
    <p:sldId id="277" r:id="rId9"/>
    <p:sldId id="276" r:id="rId10"/>
    <p:sldId id="278" r:id="rId11"/>
    <p:sldId id="271" r:id="rId12"/>
    <p:sldId id="279" r:id="rId13"/>
    <p:sldId id="282" r:id="rId14"/>
    <p:sldId id="272" r:id="rId15"/>
    <p:sldId id="260" r:id="rId16"/>
    <p:sldId id="281" r:id="rId17"/>
    <p:sldId id="283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方正正大黑简体" charset="-122"/>
      <p:regular r:id="rId24"/>
    </p:embeddedFont>
    <p:embeddedFont>
      <p:font typeface="微软雅黑" pitchFamily="34" charset="-122"/>
      <p:regular r:id="rId25"/>
      <p:bold r:id="rId26"/>
    </p:embeddedFont>
    <p:embeddedFont>
      <p:font typeface="Arial Unicode MS" pitchFamily="34" charset="-122"/>
      <p:regular r:id="rId27"/>
    </p:embeddedFont>
    <p:embeddedFont>
      <p:font typeface="MS PGothic" pitchFamily="34" charset="-128"/>
      <p:regular r:id="rId28"/>
    </p:embeddedFont>
    <p:embeddedFont>
      <p:font typeface="黑体" pitchFamily="49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33"/>
    <a:srgbClr val="000000"/>
    <a:srgbClr val="FFCC99"/>
    <a:srgbClr val="FFFFCC"/>
    <a:srgbClr val="B3B3B3"/>
    <a:srgbClr val="A40000"/>
    <a:srgbClr val="8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41" autoAdjust="0"/>
    <p:restoredTop sz="94660"/>
  </p:normalViewPr>
  <p:slideViewPr>
    <p:cSldViewPr snapToGrid="0">
      <p:cViewPr>
        <p:scale>
          <a:sx n="50" d="100"/>
          <a:sy n="50" d="100"/>
        </p:scale>
        <p:origin x="-2340" y="-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8B00D-E1FE-4642-A649-661390E607B4}" type="datetimeFigureOut">
              <a:rPr lang="zh-CN" altLang="en-US" smtClean="0"/>
              <a:t>2015/2/3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10E9C-496E-4C5A-994D-DCF7149996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0F0B8-FEE8-42EF-BC0F-4863938F666D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09" y="0"/>
            <a:ext cx="12247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06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pPr/>
              <a:t>2015/2/3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940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pPr/>
              <a:t>2015/2/3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1711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25CE-7B25-4DE3-BFE1-AE03E852641F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894A-BAF6-432D-B47B-846F7E20C608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F32E-5A42-46D1-B6C1-4431C3DF2823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0C7D-73F6-45C9-B9F7-80C1BC2BBFB8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667B-CA2A-4E16-A18A-463DEC26CFAB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40F9-0610-45F1-AF7B-6F6D9A43751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9BD3-72C3-4FEE-8509-3B3D135C2DBD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49EE-80BB-4AB6-94A4-9D5D3EC04E6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1DAF-12D4-4E2D-AD45-97360A83D43A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FD647-7C27-4467-AB6B-1C509A70EA3B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3ADE-A7E7-4A9F-9E49-A223D3C7FD19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6096-EEE4-4BD7-8DDD-190DB859379B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EBAB-C450-474E-B7AB-DE6B7B56616A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232B-1AE9-44C3-9196-20C2ECAE7B5F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8571-0D67-4ABF-A26B-F77CC07995A8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E20-BB2F-4934-AFC2-57947F3E446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91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1335-FE9F-4140-B17B-BDEFBADFACA3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AB0A-5804-46BD-BFDC-37B6BE7E04BD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EE02-0A76-4732-9BDC-4E1E53FA3D7C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E85A-3B72-4D96-ADAC-62E14782562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A711-9464-40EF-B6C3-E8ED6C116049}" type="datetime1">
              <a:rPr lang="zh-CN" altLang="en-US"/>
              <a:pPr>
                <a:defRPr/>
              </a:pPr>
              <a:t>2015/2/3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B49D-4A00-415C-BD79-DC1BC10412B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pPr/>
              <a:t>2015/2/3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267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pPr/>
              <a:t>2015/2/3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444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pPr/>
              <a:t>2015/2/3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444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pPr/>
              <a:t>2015/2/3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50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pPr/>
              <a:t>2015/2/3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394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pPr/>
              <a:t>2015/2/3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756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A7F8-CC7E-43D5-B8C1-505F9DB778C7}" type="datetimeFigureOut">
              <a:rPr lang="zh-CN" altLang="en-US" smtClean="0"/>
              <a:pPr/>
              <a:t>2015/2/3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77ED-C31F-4ED1-9CA5-81DCE5194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239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019A7F8-CC7E-43D5-B8C1-505F9DB778C7}" type="datetimeFigureOut">
              <a:rPr lang="zh-CN" altLang="en-US" smtClean="0"/>
              <a:pPr/>
              <a:t>2015/2/3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F1E77ED-C31F-4ED1-9CA5-81DCE51949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519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2B7177B8-0C29-48DC-A092-3C65B35198C7}" type="datetime1">
              <a:rPr lang="zh-CN" altLang="en-US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9C3DC515-4161-4293-88B6-0AD1B2BE4A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yoyoppt.yanj.cn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yoyoppt.yanj.cn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 rot="299516" flipH="1">
            <a:off x="6317620" y="604403"/>
            <a:ext cx="1816100" cy="1243013"/>
          </a:xfrm>
          <a:custGeom>
            <a:avLst/>
            <a:gdLst>
              <a:gd name="T0" fmla="*/ 60 w 1144"/>
              <a:gd name="T1" fmla="*/ 0 h 783"/>
              <a:gd name="T2" fmla="*/ 353 w 1144"/>
              <a:gd name="T3" fmla="*/ 0 h 783"/>
              <a:gd name="T4" fmla="*/ 1144 w 1144"/>
              <a:gd name="T5" fmla="*/ 389 h 783"/>
              <a:gd name="T6" fmla="*/ 1144 w 1144"/>
              <a:gd name="T7" fmla="*/ 783 h 783"/>
              <a:gd name="T8" fmla="*/ 64 w 1144"/>
              <a:gd name="T9" fmla="*/ 783 h 783"/>
              <a:gd name="T10" fmla="*/ 0 w 1144"/>
              <a:gd name="T11" fmla="*/ 191 h 783"/>
              <a:gd name="T12" fmla="*/ 60 w 1144"/>
              <a:gd name="T13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4" h="783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124"/>
          <p:cNvSpPr>
            <a:spLocks/>
          </p:cNvSpPr>
          <p:nvPr/>
        </p:nvSpPr>
        <p:spPr bwMode="auto">
          <a:xfrm>
            <a:off x="7697882" y="797719"/>
            <a:ext cx="260350" cy="252413"/>
          </a:xfrm>
          <a:custGeom>
            <a:avLst/>
            <a:gdLst>
              <a:gd name="T0" fmla="*/ 26 w 69"/>
              <a:gd name="T1" fmla="*/ 62 h 67"/>
              <a:gd name="T2" fmla="*/ 6 w 69"/>
              <a:gd name="T3" fmla="*/ 24 h 67"/>
              <a:gd name="T4" fmla="*/ 44 w 69"/>
              <a:gd name="T5" fmla="*/ 4 h 67"/>
              <a:gd name="T6" fmla="*/ 64 w 69"/>
              <a:gd name="T7" fmla="*/ 42 h 67"/>
              <a:gd name="T8" fmla="*/ 26 w 69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7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4880165" y="1666154"/>
            <a:ext cx="1939924" cy="2241550"/>
            <a:chOff x="4880165" y="1666154"/>
            <a:chExt cx="1939924" cy="2241550"/>
          </a:xfrm>
        </p:grpSpPr>
        <p:grpSp>
          <p:nvGrpSpPr>
            <p:cNvPr id="68" name="组合 67"/>
            <p:cNvGrpSpPr/>
            <p:nvPr/>
          </p:nvGrpSpPr>
          <p:grpSpPr>
            <a:xfrm>
              <a:off x="5054790" y="2092036"/>
              <a:ext cx="611719" cy="1724027"/>
              <a:chOff x="5054790" y="2092036"/>
              <a:chExt cx="611719" cy="1724027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5054790" y="2092036"/>
                <a:ext cx="611719" cy="1510146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054790" y="2305917"/>
                <a:ext cx="417224" cy="15101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880165" y="1666154"/>
              <a:ext cx="1379537" cy="2241550"/>
            </a:xfrm>
            <a:custGeom>
              <a:avLst/>
              <a:gdLst>
                <a:gd name="T0" fmla="*/ 15 w 150"/>
                <a:gd name="T1" fmla="*/ 242 h 242"/>
                <a:gd name="T2" fmla="*/ 116 w 150"/>
                <a:gd name="T3" fmla="*/ 242 h 242"/>
                <a:gd name="T4" fmla="*/ 150 w 150"/>
                <a:gd name="T5" fmla="*/ 218 h 242"/>
                <a:gd name="T6" fmla="*/ 150 w 150"/>
                <a:gd name="T7" fmla="*/ 121 h 242"/>
                <a:gd name="T8" fmla="*/ 150 w 150"/>
                <a:gd name="T9" fmla="*/ 29 h 242"/>
                <a:gd name="T10" fmla="*/ 138 w 150"/>
                <a:gd name="T11" fmla="*/ 7 h 242"/>
                <a:gd name="T12" fmla="*/ 116 w 150"/>
                <a:gd name="T13" fmla="*/ 0 h 242"/>
                <a:gd name="T14" fmla="*/ 0 w 150"/>
                <a:gd name="T15" fmla="*/ 0 h 242"/>
                <a:gd name="T16" fmla="*/ 1 w 150"/>
                <a:gd name="T17" fmla="*/ 1 h 242"/>
                <a:gd name="T18" fmla="*/ 15 w 150"/>
                <a:gd name="T19" fmla="*/ 27 h 242"/>
                <a:gd name="T20" fmla="*/ 15 w 150"/>
                <a:gd name="T21" fmla="*/ 242 h 242"/>
                <a:gd name="T22" fmla="*/ 81 w 150"/>
                <a:gd name="T23" fmla="*/ 189 h 242"/>
                <a:gd name="T24" fmla="*/ 27 w 150"/>
                <a:gd name="T25" fmla="*/ 189 h 242"/>
                <a:gd name="T26" fmla="*/ 27 w 150"/>
                <a:gd name="T27" fmla="*/ 53 h 242"/>
                <a:gd name="T28" fmla="*/ 81 w 150"/>
                <a:gd name="T29" fmla="*/ 53 h 242"/>
                <a:gd name="T30" fmla="*/ 81 w 150"/>
                <a:gd name="T31" fmla="*/ 18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42">
                  <a:moveTo>
                    <a:pt x="15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35" y="242"/>
                    <a:pt x="146" y="234"/>
                    <a:pt x="150" y="218"/>
                  </a:cubicBezTo>
                  <a:cubicBezTo>
                    <a:pt x="150" y="184"/>
                    <a:pt x="150" y="152"/>
                    <a:pt x="150" y="121"/>
                  </a:cubicBezTo>
                  <a:cubicBezTo>
                    <a:pt x="150" y="90"/>
                    <a:pt x="150" y="59"/>
                    <a:pt x="150" y="29"/>
                  </a:cubicBezTo>
                  <a:cubicBezTo>
                    <a:pt x="148" y="19"/>
                    <a:pt x="144" y="11"/>
                    <a:pt x="138" y="7"/>
                  </a:cubicBezTo>
                  <a:cubicBezTo>
                    <a:pt x="133" y="3"/>
                    <a:pt x="125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8" y="6"/>
                    <a:pt x="13" y="15"/>
                    <a:pt x="15" y="27"/>
                  </a:cubicBezTo>
                  <a:lnTo>
                    <a:pt x="15" y="242"/>
                  </a:lnTo>
                  <a:close/>
                  <a:moveTo>
                    <a:pt x="81" y="189"/>
                  </a:moveTo>
                  <a:cubicBezTo>
                    <a:pt x="27" y="189"/>
                    <a:pt x="27" y="189"/>
                    <a:pt x="27" y="18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81" y="53"/>
                    <a:pt x="81" y="53"/>
                    <a:pt x="81" y="53"/>
                  </a:cubicBezTo>
                  <a:lnTo>
                    <a:pt x="81" y="1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186677" y="1666154"/>
              <a:ext cx="633412" cy="2241550"/>
            </a:xfrm>
            <a:custGeom>
              <a:avLst/>
              <a:gdLst>
                <a:gd name="T0" fmla="*/ 4 w 69"/>
                <a:gd name="T1" fmla="*/ 240 h 242"/>
                <a:gd name="T2" fmla="*/ 4 w 69"/>
                <a:gd name="T3" fmla="*/ 242 h 242"/>
                <a:gd name="T4" fmla="*/ 31 w 69"/>
                <a:gd name="T5" fmla="*/ 242 h 242"/>
                <a:gd name="T6" fmla="*/ 31 w 69"/>
                <a:gd name="T7" fmla="*/ 182 h 242"/>
                <a:gd name="T8" fmla="*/ 69 w 69"/>
                <a:gd name="T9" fmla="*/ 182 h 242"/>
                <a:gd name="T10" fmla="*/ 69 w 69"/>
                <a:gd name="T11" fmla="*/ 154 h 242"/>
                <a:gd name="T12" fmla="*/ 31 w 69"/>
                <a:gd name="T13" fmla="*/ 123 h 242"/>
                <a:gd name="T14" fmla="*/ 31 w 69"/>
                <a:gd name="T15" fmla="*/ 123 h 242"/>
                <a:gd name="T16" fmla="*/ 31 w 69"/>
                <a:gd name="T17" fmla="*/ 122 h 242"/>
                <a:gd name="T18" fmla="*/ 31 w 69"/>
                <a:gd name="T19" fmla="*/ 108 h 242"/>
                <a:gd name="T20" fmla="*/ 31 w 69"/>
                <a:gd name="T21" fmla="*/ 102 h 242"/>
                <a:gd name="T22" fmla="*/ 31 w 69"/>
                <a:gd name="T23" fmla="*/ 95 h 242"/>
                <a:gd name="T24" fmla="*/ 31 w 69"/>
                <a:gd name="T25" fmla="*/ 28 h 242"/>
                <a:gd name="T26" fmla="*/ 31 w 69"/>
                <a:gd name="T27" fmla="*/ 27 h 242"/>
                <a:gd name="T28" fmla="*/ 46 w 69"/>
                <a:gd name="T29" fmla="*/ 1 h 242"/>
                <a:gd name="T30" fmla="*/ 47 w 69"/>
                <a:gd name="T31" fmla="*/ 0 h 242"/>
                <a:gd name="T32" fmla="*/ 0 w 69"/>
                <a:gd name="T33" fmla="*/ 0 h 242"/>
                <a:gd name="T34" fmla="*/ 1 w 69"/>
                <a:gd name="T35" fmla="*/ 1 h 242"/>
                <a:gd name="T36" fmla="*/ 16 w 69"/>
                <a:gd name="T37" fmla="*/ 27 h 242"/>
                <a:gd name="T38" fmla="*/ 16 w 69"/>
                <a:gd name="T39" fmla="*/ 28 h 242"/>
                <a:gd name="T40" fmla="*/ 16 w 69"/>
                <a:gd name="T41" fmla="*/ 29 h 242"/>
                <a:gd name="T42" fmla="*/ 16 w 69"/>
                <a:gd name="T43" fmla="*/ 121 h 242"/>
                <a:gd name="T44" fmla="*/ 16 w 69"/>
                <a:gd name="T45" fmla="*/ 218 h 242"/>
                <a:gd name="T46" fmla="*/ 16 w 69"/>
                <a:gd name="T47" fmla="*/ 219 h 242"/>
                <a:gd name="T48" fmla="*/ 16 w 69"/>
                <a:gd name="T49" fmla="*/ 220 h 242"/>
                <a:gd name="T50" fmla="*/ 4 w 69"/>
                <a:gd name="T51" fmla="*/ 24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242">
                  <a:moveTo>
                    <a:pt x="4" y="240"/>
                  </a:moveTo>
                  <a:cubicBezTo>
                    <a:pt x="4" y="242"/>
                    <a:pt x="4" y="242"/>
                    <a:pt x="4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44" y="152"/>
                    <a:pt x="34" y="137"/>
                    <a:pt x="31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17"/>
                    <a:pt x="31" y="113"/>
                    <a:pt x="31" y="108"/>
                  </a:cubicBezTo>
                  <a:cubicBezTo>
                    <a:pt x="31" y="106"/>
                    <a:pt x="31" y="104"/>
                    <a:pt x="31" y="102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15"/>
                    <a:pt x="38" y="6"/>
                    <a:pt x="46" y="1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8" y="6"/>
                    <a:pt x="13" y="15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59"/>
                    <a:pt x="16" y="90"/>
                    <a:pt x="16" y="121"/>
                  </a:cubicBezTo>
                  <a:cubicBezTo>
                    <a:pt x="16" y="152"/>
                    <a:pt x="16" y="185"/>
                    <a:pt x="16" y="218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4" y="227"/>
                    <a:pt x="11" y="234"/>
                    <a:pt x="4" y="2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453518" y="2646219"/>
            <a:ext cx="11466318" cy="3015106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8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>
          <a:xfrm>
            <a:off x="-97948" y="3310863"/>
            <a:ext cx="12507913" cy="16782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3187890" y="1666154"/>
            <a:ext cx="1765300" cy="2241550"/>
          </a:xfrm>
          <a:custGeom>
            <a:avLst/>
            <a:gdLst>
              <a:gd name="T0" fmla="*/ 192 w 192"/>
              <a:gd name="T1" fmla="*/ 137 h 242"/>
              <a:gd name="T2" fmla="*/ 65 w 192"/>
              <a:gd name="T3" fmla="*/ 137 h 242"/>
              <a:gd name="T4" fmla="*/ 65 w 192"/>
              <a:gd name="T5" fmla="*/ 194 h 242"/>
              <a:gd name="T6" fmla="*/ 65 w 192"/>
              <a:gd name="T7" fmla="*/ 194 h 242"/>
              <a:gd name="T8" fmla="*/ 65 w 192"/>
              <a:gd name="T9" fmla="*/ 194 h 242"/>
              <a:gd name="T10" fmla="*/ 191 w 192"/>
              <a:gd name="T11" fmla="*/ 194 h 242"/>
              <a:gd name="T12" fmla="*/ 191 w 192"/>
              <a:gd name="T13" fmla="*/ 242 h 242"/>
              <a:gd name="T14" fmla="*/ 34 w 192"/>
              <a:gd name="T15" fmla="*/ 242 h 242"/>
              <a:gd name="T16" fmla="*/ 0 w 192"/>
              <a:gd name="T17" fmla="*/ 218 h 242"/>
              <a:gd name="T18" fmla="*/ 0 w 192"/>
              <a:gd name="T19" fmla="*/ 137 h 242"/>
              <a:gd name="T20" fmla="*/ 0 w 192"/>
              <a:gd name="T21" fmla="*/ 137 h 242"/>
              <a:gd name="T22" fmla="*/ 0 w 192"/>
              <a:gd name="T23" fmla="*/ 115 h 242"/>
              <a:gd name="T24" fmla="*/ 11 w 192"/>
              <a:gd name="T25" fmla="*/ 93 h 242"/>
              <a:gd name="T26" fmla="*/ 34 w 192"/>
              <a:gd name="T27" fmla="*/ 87 h 242"/>
              <a:gd name="T28" fmla="*/ 122 w 192"/>
              <a:gd name="T29" fmla="*/ 87 h 242"/>
              <a:gd name="T30" fmla="*/ 122 w 192"/>
              <a:gd name="T31" fmla="*/ 53 h 242"/>
              <a:gd name="T32" fmla="*/ 94 w 192"/>
              <a:gd name="T33" fmla="*/ 53 h 242"/>
              <a:gd name="T34" fmla="*/ 94 w 192"/>
              <a:gd name="T35" fmla="*/ 52 h 242"/>
              <a:gd name="T36" fmla="*/ 0 w 192"/>
              <a:gd name="T37" fmla="*/ 52 h 242"/>
              <a:gd name="T38" fmla="*/ 0 w 192"/>
              <a:gd name="T39" fmla="*/ 0 h 242"/>
              <a:gd name="T40" fmla="*/ 157 w 192"/>
              <a:gd name="T41" fmla="*/ 0 h 242"/>
              <a:gd name="T42" fmla="*/ 180 w 192"/>
              <a:gd name="T43" fmla="*/ 7 h 242"/>
              <a:gd name="T44" fmla="*/ 191 w 192"/>
              <a:gd name="T45" fmla="*/ 29 h 242"/>
              <a:gd name="T46" fmla="*/ 192 w 192"/>
              <a:gd name="T47" fmla="*/ 137 h 242"/>
              <a:gd name="connsiteX0" fmla="*/ 10000 w 10000"/>
              <a:gd name="connsiteY0" fmla="*/ 5661 h 10000"/>
              <a:gd name="connsiteX1" fmla="*/ 3385 w 10000"/>
              <a:gd name="connsiteY1" fmla="*/ 5661 h 10000"/>
              <a:gd name="connsiteX2" fmla="*/ 3385 w 10000"/>
              <a:gd name="connsiteY2" fmla="*/ 8017 h 10000"/>
              <a:gd name="connsiteX3" fmla="*/ 3385 w 10000"/>
              <a:gd name="connsiteY3" fmla="*/ 8017 h 10000"/>
              <a:gd name="connsiteX4" fmla="*/ 3385 w 10000"/>
              <a:gd name="connsiteY4" fmla="*/ 8017 h 10000"/>
              <a:gd name="connsiteX5" fmla="*/ 9948 w 10000"/>
              <a:gd name="connsiteY5" fmla="*/ 8017 h 10000"/>
              <a:gd name="connsiteX6" fmla="*/ 9948 w 10000"/>
              <a:gd name="connsiteY6" fmla="*/ 10000 h 10000"/>
              <a:gd name="connsiteX7" fmla="*/ 1771 w 10000"/>
              <a:gd name="connsiteY7" fmla="*/ 10000 h 10000"/>
              <a:gd name="connsiteX8" fmla="*/ 0 w 10000"/>
              <a:gd name="connsiteY8" fmla="*/ 9008 h 10000"/>
              <a:gd name="connsiteX9" fmla="*/ 0 w 10000"/>
              <a:gd name="connsiteY9" fmla="*/ 5661 h 10000"/>
              <a:gd name="connsiteX10" fmla="*/ 0 w 10000"/>
              <a:gd name="connsiteY10" fmla="*/ 5661 h 10000"/>
              <a:gd name="connsiteX11" fmla="*/ 0 w 10000"/>
              <a:gd name="connsiteY11" fmla="*/ 4752 h 10000"/>
              <a:gd name="connsiteX12" fmla="*/ 573 w 10000"/>
              <a:gd name="connsiteY12" fmla="*/ 3843 h 10000"/>
              <a:gd name="connsiteX13" fmla="*/ 1771 w 10000"/>
              <a:gd name="connsiteY13" fmla="*/ 3595 h 10000"/>
              <a:gd name="connsiteX14" fmla="*/ 6354 w 10000"/>
              <a:gd name="connsiteY14" fmla="*/ 3595 h 10000"/>
              <a:gd name="connsiteX15" fmla="*/ 6354 w 10000"/>
              <a:gd name="connsiteY15" fmla="*/ 2190 h 10000"/>
              <a:gd name="connsiteX16" fmla="*/ 4896 w 10000"/>
              <a:gd name="connsiteY16" fmla="*/ 2190 h 10000"/>
              <a:gd name="connsiteX17" fmla="*/ 0 w 10000"/>
              <a:gd name="connsiteY17" fmla="*/ 2149 h 10000"/>
              <a:gd name="connsiteX18" fmla="*/ 0 w 10000"/>
              <a:gd name="connsiteY18" fmla="*/ 0 h 10000"/>
              <a:gd name="connsiteX19" fmla="*/ 8177 w 10000"/>
              <a:gd name="connsiteY19" fmla="*/ 0 h 10000"/>
              <a:gd name="connsiteX20" fmla="*/ 9375 w 10000"/>
              <a:gd name="connsiteY20" fmla="*/ 289 h 10000"/>
              <a:gd name="connsiteX21" fmla="*/ 9948 w 10000"/>
              <a:gd name="connsiteY21" fmla="*/ 1198 h 10000"/>
              <a:gd name="connsiteX22" fmla="*/ 10000 w 10000"/>
              <a:gd name="connsiteY22" fmla="*/ 5661 h 10000"/>
              <a:gd name="connsiteX0" fmla="*/ 10000 w 10000"/>
              <a:gd name="connsiteY0" fmla="*/ 5661 h 10000"/>
              <a:gd name="connsiteX1" fmla="*/ 3385 w 10000"/>
              <a:gd name="connsiteY1" fmla="*/ 5661 h 10000"/>
              <a:gd name="connsiteX2" fmla="*/ 3385 w 10000"/>
              <a:gd name="connsiteY2" fmla="*/ 8017 h 10000"/>
              <a:gd name="connsiteX3" fmla="*/ 3385 w 10000"/>
              <a:gd name="connsiteY3" fmla="*/ 8017 h 10000"/>
              <a:gd name="connsiteX4" fmla="*/ 3385 w 10000"/>
              <a:gd name="connsiteY4" fmla="*/ 8017 h 10000"/>
              <a:gd name="connsiteX5" fmla="*/ 9948 w 10000"/>
              <a:gd name="connsiteY5" fmla="*/ 8017 h 10000"/>
              <a:gd name="connsiteX6" fmla="*/ 9948 w 10000"/>
              <a:gd name="connsiteY6" fmla="*/ 10000 h 10000"/>
              <a:gd name="connsiteX7" fmla="*/ 1771 w 10000"/>
              <a:gd name="connsiteY7" fmla="*/ 10000 h 10000"/>
              <a:gd name="connsiteX8" fmla="*/ 0 w 10000"/>
              <a:gd name="connsiteY8" fmla="*/ 9008 h 10000"/>
              <a:gd name="connsiteX9" fmla="*/ 0 w 10000"/>
              <a:gd name="connsiteY9" fmla="*/ 5661 h 10000"/>
              <a:gd name="connsiteX10" fmla="*/ 0 w 10000"/>
              <a:gd name="connsiteY10" fmla="*/ 5661 h 10000"/>
              <a:gd name="connsiteX11" fmla="*/ 0 w 10000"/>
              <a:gd name="connsiteY11" fmla="*/ 4752 h 10000"/>
              <a:gd name="connsiteX12" fmla="*/ 573 w 10000"/>
              <a:gd name="connsiteY12" fmla="*/ 3843 h 10000"/>
              <a:gd name="connsiteX13" fmla="*/ 1771 w 10000"/>
              <a:gd name="connsiteY13" fmla="*/ 3595 h 10000"/>
              <a:gd name="connsiteX14" fmla="*/ 6354 w 10000"/>
              <a:gd name="connsiteY14" fmla="*/ 3595 h 10000"/>
              <a:gd name="connsiteX15" fmla="*/ 6354 w 10000"/>
              <a:gd name="connsiteY15" fmla="*/ 2190 h 10000"/>
              <a:gd name="connsiteX16" fmla="*/ 0 w 10000"/>
              <a:gd name="connsiteY16" fmla="*/ 2149 h 10000"/>
              <a:gd name="connsiteX17" fmla="*/ 0 w 10000"/>
              <a:gd name="connsiteY17" fmla="*/ 0 h 10000"/>
              <a:gd name="connsiteX18" fmla="*/ 8177 w 10000"/>
              <a:gd name="connsiteY18" fmla="*/ 0 h 10000"/>
              <a:gd name="connsiteX19" fmla="*/ 9375 w 10000"/>
              <a:gd name="connsiteY19" fmla="*/ 289 h 10000"/>
              <a:gd name="connsiteX20" fmla="*/ 9948 w 10000"/>
              <a:gd name="connsiteY20" fmla="*/ 1198 h 10000"/>
              <a:gd name="connsiteX21" fmla="*/ 10000 w 10000"/>
              <a:gd name="connsiteY21" fmla="*/ 566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00" h="10000">
                <a:moveTo>
                  <a:pt x="10000" y="5661"/>
                </a:moveTo>
                <a:lnTo>
                  <a:pt x="3385" y="5661"/>
                </a:lnTo>
                <a:lnTo>
                  <a:pt x="3385" y="8017"/>
                </a:lnTo>
                <a:lnTo>
                  <a:pt x="3385" y="8017"/>
                </a:lnTo>
                <a:lnTo>
                  <a:pt x="3385" y="8017"/>
                </a:lnTo>
                <a:lnTo>
                  <a:pt x="9948" y="8017"/>
                </a:lnTo>
                <a:lnTo>
                  <a:pt x="9948" y="10000"/>
                </a:lnTo>
                <a:lnTo>
                  <a:pt x="1771" y="10000"/>
                </a:lnTo>
                <a:cubicBezTo>
                  <a:pt x="781" y="10000"/>
                  <a:pt x="156" y="9669"/>
                  <a:pt x="0" y="9008"/>
                </a:cubicBezTo>
                <a:lnTo>
                  <a:pt x="0" y="5661"/>
                </a:lnTo>
                <a:lnTo>
                  <a:pt x="0" y="5661"/>
                </a:lnTo>
                <a:lnTo>
                  <a:pt x="0" y="4752"/>
                </a:lnTo>
                <a:cubicBezTo>
                  <a:pt x="104" y="4339"/>
                  <a:pt x="313" y="4050"/>
                  <a:pt x="573" y="3843"/>
                </a:cubicBezTo>
                <a:cubicBezTo>
                  <a:pt x="885" y="3678"/>
                  <a:pt x="1302" y="3595"/>
                  <a:pt x="1771" y="3595"/>
                </a:cubicBezTo>
                <a:lnTo>
                  <a:pt x="6354" y="3595"/>
                </a:lnTo>
                <a:lnTo>
                  <a:pt x="6354" y="2190"/>
                </a:lnTo>
                <a:lnTo>
                  <a:pt x="0" y="2149"/>
                </a:lnTo>
                <a:lnTo>
                  <a:pt x="0" y="0"/>
                </a:lnTo>
                <a:lnTo>
                  <a:pt x="8177" y="0"/>
                </a:lnTo>
                <a:cubicBezTo>
                  <a:pt x="8646" y="0"/>
                  <a:pt x="9063" y="124"/>
                  <a:pt x="9375" y="289"/>
                </a:cubicBezTo>
                <a:cubicBezTo>
                  <a:pt x="9635" y="455"/>
                  <a:pt x="9844" y="785"/>
                  <a:pt x="9948" y="1198"/>
                </a:cubicBezTo>
                <a:cubicBezTo>
                  <a:pt x="9965" y="2686"/>
                  <a:pt x="9983" y="4173"/>
                  <a:pt x="10000" y="56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6545452" y="1666154"/>
            <a:ext cx="1765300" cy="2260600"/>
          </a:xfrm>
          <a:custGeom>
            <a:avLst/>
            <a:gdLst>
              <a:gd name="T0" fmla="*/ 0 w 192"/>
              <a:gd name="T1" fmla="*/ 190 h 244"/>
              <a:gd name="T2" fmla="*/ 123 w 192"/>
              <a:gd name="T3" fmla="*/ 190 h 244"/>
              <a:gd name="T4" fmla="*/ 123 w 192"/>
              <a:gd name="T5" fmla="*/ 146 h 244"/>
              <a:gd name="T6" fmla="*/ 34 w 192"/>
              <a:gd name="T7" fmla="*/ 146 h 244"/>
              <a:gd name="T8" fmla="*/ 0 w 192"/>
              <a:gd name="T9" fmla="*/ 122 h 244"/>
              <a:gd name="T10" fmla="*/ 0 w 192"/>
              <a:gd name="T11" fmla="*/ 109 h 244"/>
              <a:gd name="T12" fmla="*/ 0 w 192"/>
              <a:gd name="T13" fmla="*/ 95 h 244"/>
              <a:gd name="T14" fmla="*/ 0 w 192"/>
              <a:gd name="T15" fmla="*/ 95 h 244"/>
              <a:gd name="T16" fmla="*/ 0 w 192"/>
              <a:gd name="T17" fmla="*/ 29 h 244"/>
              <a:gd name="T18" fmla="*/ 11 w 192"/>
              <a:gd name="T19" fmla="*/ 7 h 244"/>
              <a:gd name="T20" fmla="*/ 34 w 192"/>
              <a:gd name="T21" fmla="*/ 0 h 244"/>
              <a:gd name="T22" fmla="*/ 192 w 192"/>
              <a:gd name="T23" fmla="*/ 0 h 244"/>
              <a:gd name="T24" fmla="*/ 192 w 192"/>
              <a:gd name="T25" fmla="*/ 27 h 244"/>
              <a:gd name="T26" fmla="*/ 192 w 192"/>
              <a:gd name="T27" fmla="*/ 29 h 244"/>
              <a:gd name="T28" fmla="*/ 192 w 192"/>
              <a:gd name="T29" fmla="*/ 40 h 244"/>
              <a:gd name="T30" fmla="*/ 192 w 192"/>
              <a:gd name="T31" fmla="*/ 53 h 244"/>
              <a:gd name="T32" fmla="*/ 69 w 192"/>
              <a:gd name="T33" fmla="*/ 53 h 244"/>
              <a:gd name="T34" fmla="*/ 69 w 192"/>
              <a:gd name="T35" fmla="*/ 95 h 244"/>
              <a:gd name="T36" fmla="*/ 158 w 192"/>
              <a:gd name="T37" fmla="*/ 95 h 244"/>
              <a:gd name="T38" fmla="*/ 180 w 192"/>
              <a:gd name="T39" fmla="*/ 102 h 244"/>
              <a:gd name="T40" fmla="*/ 192 w 192"/>
              <a:gd name="T41" fmla="*/ 123 h 244"/>
              <a:gd name="T42" fmla="*/ 192 w 192"/>
              <a:gd name="T43" fmla="*/ 125 h 244"/>
              <a:gd name="T44" fmla="*/ 192 w 192"/>
              <a:gd name="T45" fmla="*/ 127 h 244"/>
              <a:gd name="T46" fmla="*/ 192 w 192"/>
              <a:gd name="T47" fmla="*/ 127 h 244"/>
              <a:gd name="T48" fmla="*/ 192 w 192"/>
              <a:gd name="T49" fmla="*/ 217 h 244"/>
              <a:gd name="T50" fmla="*/ 158 w 192"/>
              <a:gd name="T51" fmla="*/ 244 h 244"/>
              <a:gd name="T52" fmla="*/ 108 w 192"/>
              <a:gd name="T53" fmla="*/ 244 h 244"/>
              <a:gd name="T54" fmla="*/ 108 w 192"/>
              <a:gd name="T55" fmla="*/ 244 h 244"/>
              <a:gd name="T56" fmla="*/ 0 w 192"/>
              <a:gd name="T57" fmla="*/ 244 h 244"/>
              <a:gd name="T58" fmla="*/ 0 w 192"/>
              <a:gd name="T59" fmla="*/ 19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244">
                <a:moveTo>
                  <a:pt x="0" y="190"/>
                </a:moveTo>
                <a:cubicBezTo>
                  <a:pt x="123" y="190"/>
                  <a:pt x="123" y="190"/>
                  <a:pt x="123" y="190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15" y="146"/>
                  <a:pt x="4" y="138"/>
                  <a:pt x="0" y="122"/>
                </a:cubicBezTo>
                <a:cubicBezTo>
                  <a:pt x="0" y="118"/>
                  <a:pt x="0" y="113"/>
                  <a:pt x="0" y="109"/>
                </a:cubicBezTo>
                <a:cubicBezTo>
                  <a:pt x="0" y="104"/>
                  <a:pt x="0" y="100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19"/>
                  <a:pt x="6" y="11"/>
                  <a:pt x="11" y="7"/>
                </a:cubicBezTo>
                <a:cubicBezTo>
                  <a:pt x="17" y="3"/>
                  <a:pt x="25" y="0"/>
                  <a:pt x="3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27"/>
                  <a:pt x="192" y="27"/>
                  <a:pt x="192" y="27"/>
                </a:cubicBezTo>
                <a:cubicBezTo>
                  <a:pt x="192" y="28"/>
                  <a:pt x="192" y="28"/>
                  <a:pt x="192" y="29"/>
                </a:cubicBezTo>
                <a:cubicBezTo>
                  <a:pt x="192" y="33"/>
                  <a:pt x="192" y="36"/>
                  <a:pt x="192" y="40"/>
                </a:cubicBezTo>
                <a:cubicBezTo>
                  <a:pt x="192" y="44"/>
                  <a:pt x="192" y="49"/>
                  <a:pt x="192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9" y="95"/>
                  <a:pt x="69" y="95"/>
                  <a:pt x="69" y="95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67" y="95"/>
                  <a:pt x="175" y="97"/>
                  <a:pt x="180" y="102"/>
                </a:cubicBezTo>
                <a:cubicBezTo>
                  <a:pt x="186" y="106"/>
                  <a:pt x="190" y="113"/>
                  <a:pt x="192" y="123"/>
                </a:cubicBezTo>
                <a:cubicBezTo>
                  <a:pt x="192" y="124"/>
                  <a:pt x="192" y="124"/>
                  <a:pt x="192" y="125"/>
                </a:cubicBezTo>
                <a:cubicBezTo>
                  <a:pt x="192" y="126"/>
                  <a:pt x="192" y="126"/>
                  <a:pt x="192" y="127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88" y="233"/>
                  <a:pt x="177" y="244"/>
                  <a:pt x="15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0" y="244"/>
                  <a:pt x="0" y="244"/>
                  <a:pt x="0" y="244"/>
                </a:cubicBezTo>
                <a:lnTo>
                  <a:pt x="0" y="1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2913002" y="3948296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  <a:endParaRPr lang="zh-CN" altLang="en-US" sz="66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5085952" y="3369726"/>
            <a:ext cx="1304925" cy="615553"/>
            <a:chOff x="5085952" y="3369726"/>
            <a:chExt cx="1304925" cy="615553"/>
          </a:xfrm>
        </p:grpSpPr>
        <p:sp>
          <p:nvSpPr>
            <p:cNvPr id="74" name="文本框 73"/>
            <p:cNvSpPr txBox="1"/>
            <p:nvPr/>
          </p:nvSpPr>
          <p:spPr>
            <a:xfrm>
              <a:off x="5218011" y="3369726"/>
              <a:ext cx="10567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YOYO</a:t>
              </a:r>
            </a:p>
            <a:p>
              <a:r>
                <a:rPr lang="zh-CN" altLang="en-US" sz="14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荣誉出品</a:t>
              </a:r>
              <a:endPara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085952" y="3457141"/>
              <a:ext cx="1304925" cy="427918"/>
            </a:xfrm>
            <a:custGeom>
              <a:avLst/>
              <a:gdLst/>
              <a:ahLst/>
              <a:cxnLst/>
              <a:rect l="l" t="t" r="r" b="b"/>
              <a:pathLst>
                <a:path w="1304925" h="427918">
                  <a:moveTo>
                    <a:pt x="1127447" y="0"/>
                  </a:moveTo>
                  <a:lnTo>
                    <a:pt x="1304925" y="0"/>
                  </a:lnTo>
                  <a:lnTo>
                    <a:pt x="1304925" y="427918"/>
                  </a:lnTo>
                  <a:lnTo>
                    <a:pt x="1125475" y="427918"/>
                  </a:lnTo>
                  <a:cubicBezTo>
                    <a:pt x="1189893" y="352983"/>
                    <a:pt x="1223417" y="282320"/>
                    <a:pt x="1226046" y="215931"/>
                  </a:cubicBezTo>
                  <a:cubicBezTo>
                    <a:pt x="1228675" y="149541"/>
                    <a:pt x="1195809" y="77564"/>
                    <a:pt x="1127447" y="0"/>
                  </a:cubicBezTo>
                  <a:close/>
                  <a:moveTo>
                    <a:pt x="0" y="0"/>
                  </a:moveTo>
                  <a:lnTo>
                    <a:pt x="183393" y="0"/>
                  </a:lnTo>
                  <a:cubicBezTo>
                    <a:pt x="116346" y="72305"/>
                    <a:pt x="81508" y="142310"/>
                    <a:pt x="78879" y="210015"/>
                  </a:cubicBezTo>
                  <a:cubicBezTo>
                    <a:pt x="76249" y="277719"/>
                    <a:pt x="110430" y="350354"/>
                    <a:pt x="181421" y="427918"/>
                  </a:cubicBezTo>
                  <a:lnTo>
                    <a:pt x="0" y="4279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345677" y="1666154"/>
            <a:ext cx="1387473" cy="555625"/>
            <a:chOff x="8345677" y="1666154"/>
            <a:chExt cx="1387473" cy="555625"/>
          </a:xfrm>
        </p:grpSpPr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8345677" y="1666154"/>
              <a:ext cx="228600" cy="555625"/>
            </a:xfrm>
            <a:custGeom>
              <a:avLst/>
              <a:gdLst>
                <a:gd name="T0" fmla="*/ 100 w 144"/>
                <a:gd name="T1" fmla="*/ 350 h 350"/>
                <a:gd name="T2" fmla="*/ 100 w 144"/>
                <a:gd name="T3" fmla="*/ 186 h 350"/>
                <a:gd name="T4" fmla="*/ 44 w 144"/>
                <a:gd name="T5" fmla="*/ 186 h 350"/>
                <a:gd name="T6" fmla="*/ 44 w 144"/>
                <a:gd name="T7" fmla="*/ 350 h 350"/>
                <a:gd name="T8" fmla="*/ 0 w 144"/>
                <a:gd name="T9" fmla="*/ 350 h 350"/>
                <a:gd name="T10" fmla="*/ 0 w 144"/>
                <a:gd name="T11" fmla="*/ 0 h 350"/>
                <a:gd name="T12" fmla="*/ 44 w 144"/>
                <a:gd name="T13" fmla="*/ 0 h 350"/>
                <a:gd name="T14" fmla="*/ 44 w 144"/>
                <a:gd name="T15" fmla="*/ 142 h 350"/>
                <a:gd name="T16" fmla="*/ 100 w 144"/>
                <a:gd name="T17" fmla="*/ 142 h 350"/>
                <a:gd name="T18" fmla="*/ 100 w 144"/>
                <a:gd name="T19" fmla="*/ 0 h 350"/>
                <a:gd name="T20" fmla="*/ 144 w 144"/>
                <a:gd name="T21" fmla="*/ 0 h 350"/>
                <a:gd name="T22" fmla="*/ 144 w 144"/>
                <a:gd name="T23" fmla="*/ 350 h 350"/>
                <a:gd name="T24" fmla="*/ 100 w 144"/>
                <a:gd name="T25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350">
                  <a:moveTo>
                    <a:pt x="100" y="350"/>
                  </a:moveTo>
                  <a:lnTo>
                    <a:pt x="100" y="186"/>
                  </a:lnTo>
                  <a:lnTo>
                    <a:pt x="44" y="186"/>
                  </a:lnTo>
                  <a:lnTo>
                    <a:pt x="44" y="350"/>
                  </a:lnTo>
                  <a:lnTo>
                    <a:pt x="0" y="35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2"/>
                  </a:lnTo>
                  <a:lnTo>
                    <a:pt x="100" y="142"/>
                  </a:lnTo>
                  <a:lnTo>
                    <a:pt x="100" y="0"/>
                  </a:lnTo>
                  <a:lnTo>
                    <a:pt x="144" y="0"/>
                  </a:lnTo>
                  <a:lnTo>
                    <a:pt x="144" y="350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9"/>
            <p:cNvSpPr>
              <a:spLocks noEditPoints="1"/>
            </p:cNvSpPr>
            <p:nvPr/>
          </p:nvSpPr>
          <p:spPr bwMode="auto">
            <a:xfrm>
              <a:off x="8644127" y="1666154"/>
              <a:ext cx="246062" cy="555625"/>
            </a:xfrm>
            <a:custGeom>
              <a:avLst/>
              <a:gdLst>
                <a:gd name="T0" fmla="*/ 4 w 14"/>
                <a:gd name="T1" fmla="*/ 32 h 32"/>
                <a:gd name="T2" fmla="*/ 0 w 14"/>
                <a:gd name="T3" fmla="*/ 32 h 32"/>
                <a:gd name="T4" fmla="*/ 0 w 14"/>
                <a:gd name="T5" fmla="*/ 5 h 32"/>
                <a:gd name="T6" fmla="*/ 5 w 14"/>
                <a:gd name="T7" fmla="*/ 0 h 32"/>
                <a:gd name="T8" fmla="*/ 9 w 14"/>
                <a:gd name="T9" fmla="*/ 0 h 32"/>
                <a:gd name="T10" fmla="*/ 14 w 14"/>
                <a:gd name="T11" fmla="*/ 5 h 32"/>
                <a:gd name="T12" fmla="*/ 14 w 14"/>
                <a:gd name="T13" fmla="*/ 32 h 32"/>
                <a:gd name="T14" fmla="*/ 9 w 14"/>
                <a:gd name="T15" fmla="*/ 32 h 32"/>
                <a:gd name="T16" fmla="*/ 9 w 14"/>
                <a:gd name="T17" fmla="*/ 20 h 32"/>
                <a:gd name="T18" fmla="*/ 4 w 14"/>
                <a:gd name="T19" fmla="*/ 20 h 32"/>
                <a:gd name="T20" fmla="*/ 4 w 14"/>
                <a:gd name="T21" fmla="*/ 32 h 32"/>
                <a:gd name="T22" fmla="*/ 9 w 14"/>
                <a:gd name="T23" fmla="*/ 16 h 32"/>
                <a:gd name="T24" fmla="*/ 9 w 14"/>
                <a:gd name="T25" fmla="*/ 5 h 32"/>
                <a:gd name="T26" fmla="*/ 8 w 14"/>
                <a:gd name="T27" fmla="*/ 4 h 32"/>
                <a:gd name="T28" fmla="*/ 6 w 14"/>
                <a:gd name="T29" fmla="*/ 4 h 32"/>
                <a:gd name="T30" fmla="*/ 4 w 14"/>
                <a:gd name="T31" fmla="*/ 5 h 32"/>
                <a:gd name="T32" fmla="*/ 4 w 14"/>
                <a:gd name="T33" fmla="*/ 16 h 32"/>
                <a:gd name="T34" fmla="*/ 9 w 14"/>
                <a:gd name="T3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2">
                  <a:moveTo>
                    <a:pt x="4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4" y="32"/>
                  </a:lnTo>
                  <a:close/>
                  <a:moveTo>
                    <a:pt x="9" y="16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9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0"/>
            <p:cNvSpPr>
              <a:spLocks noEditPoints="1"/>
            </p:cNvSpPr>
            <p:nvPr/>
          </p:nvSpPr>
          <p:spPr bwMode="auto">
            <a:xfrm>
              <a:off x="8942576" y="1666154"/>
              <a:ext cx="228600" cy="555625"/>
            </a:xfrm>
            <a:custGeom>
              <a:avLst/>
              <a:gdLst>
                <a:gd name="T0" fmla="*/ 0 w 13"/>
                <a:gd name="T1" fmla="*/ 0 h 32"/>
                <a:gd name="T2" fmla="*/ 8 w 13"/>
                <a:gd name="T3" fmla="*/ 0 h 32"/>
                <a:gd name="T4" fmla="*/ 13 w 13"/>
                <a:gd name="T5" fmla="*/ 5 h 32"/>
                <a:gd name="T6" fmla="*/ 13 w 13"/>
                <a:gd name="T7" fmla="*/ 15 h 32"/>
                <a:gd name="T8" fmla="*/ 8 w 13"/>
                <a:gd name="T9" fmla="*/ 20 h 32"/>
                <a:gd name="T10" fmla="*/ 5 w 13"/>
                <a:gd name="T11" fmla="*/ 20 h 32"/>
                <a:gd name="T12" fmla="*/ 5 w 13"/>
                <a:gd name="T13" fmla="*/ 32 h 32"/>
                <a:gd name="T14" fmla="*/ 0 w 13"/>
                <a:gd name="T15" fmla="*/ 32 h 32"/>
                <a:gd name="T16" fmla="*/ 0 w 13"/>
                <a:gd name="T17" fmla="*/ 0 h 32"/>
                <a:gd name="T18" fmla="*/ 5 w 13"/>
                <a:gd name="T19" fmla="*/ 16 h 32"/>
                <a:gd name="T20" fmla="*/ 7 w 13"/>
                <a:gd name="T21" fmla="*/ 16 h 32"/>
                <a:gd name="T22" fmla="*/ 9 w 13"/>
                <a:gd name="T23" fmla="*/ 14 h 32"/>
                <a:gd name="T24" fmla="*/ 9 w 13"/>
                <a:gd name="T25" fmla="*/ 5 h 32"/>
                <a:gd name="T26" fmla="*/ 7 w 13"/>
                <a:gd name="T27" fmla="*/ 4 h 32"/>
                <a:gd name="T28" fmla="*/ 5 w 13"/>
                <a:gd name="T29" fmla="*/ 4 h 32"/>
                <a:gd name="T30" fmla="*/ 5 w 13"/>
                <a:gd name="T3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2" y="20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5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1"/>
            <p:cNvSpPr>
              <a:spLocks noEditPoints="1"/>
            </p:cNvSpPr>
            <p:nvPr/>
          </p:nvSpPr>
          <p:spPr bwMode="auto">
            <a:xfrm>
              <a:off x="9241026" y="1666154"/>
              <a:ext cx="228600" cy="555625"/>
            </a:xfrm>
            <a:custGeom>
              <a:avLst/>
              <a:gdLst>
                <a:gd name="T0" fmla="*/ 0 w 13"/>
                <a:gd name="T1" fmla="*/ 0 h 32"/>
                <a:gd name="T2" fmla="*/ 8 w 13"/>
                <a:gd name="T3" fmla="*/ 0 h 32"/>
                <a:gd name="T4" fmla="*/ 13 w 13"/>
                <a:gd name="T5" fmla="*/ 5 h 32"/>
                <a:gd name="T6" fmla="*/ 13 w 13"/>
                <a:gd name="T7" fmla="*/ 15 h 32"/>
                <a:gd name="T8" fmla="*/ 8 w 13"/>
                <a:gd name="T9" fmla="*/ 20 h 32"/>
                <a:gd name="T10" fmla="*/ 4 w 13"/>
                <a:gd name="T11" fmla="*/ 20 h 32"/>
                <a:gd name="T12" fmla="*/ 4 w 13"/>
                <a:gd name="T13" fmla="*/ 32 h 32"/>
                <a:gd name="T14" fmla="*/ 0 w 13"/>
                <a:gd name="T15" fmla="*/ 32 h 32"/>
                <a:gd name="T16" fmla="*/ 0 w 13"/>
                <a:gd name="T17" fmla="*/ 0 h 32"/>
                <a:gd name="T18" fmla="*/ 4 w 13"/>
                <a:gd name="T19" fmla="*/ 16 h 32"/>
                <a:gd name="T20" fmla="*/ 7 w 13"/>
                <a:gd name="T21" fmla="*/ 16 h 32"/>
                <a:gd name="T22" fmla="*/ 9 w 13"/>
                <a:gd name="T23" fmla="*/ 14 h 32"/>
                <a:gd name="T24" fmla="*/ 9 w 13"/>
                <a:gd name="T25" fmla="*/ 5 h 32"/>
                <a:gd name="T26" fmla="*/ 7 w 13"/>
                <a:gd name="T27" fmla="*/ 4 h 32"/>
                <a:gd name="T28" fmla="*/ 4 w 13"/>
                <a:gd name="T29" fmla="*/ 4 h 32"/>
                <a:gd name="T30" fmla="*/ 4 w 13"/>
                <a:gd name="T3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1" y="20"/>
                    <a:pt x="8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4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2"/>
            <p:cNvSpPr>
              <a:spLocks/>
            </p:cNvSpPr>
            <p:nvPr/>
          </p:nvSpPr>
          <p:spPr bwMode="auto">
            <a:xfrm>
              <a:off x="9487088" y="1666154"/>
              <a:ext cx="246062" cy="555625"/>
            </a:xfrm>
            <a:custGeom>
              <a:avLst/>
              <a:gdLst>
                <a:gd name="T0" fmla="*/ 100 w 155"/>
                <a:gd name="T1" fmla="*/ 350 h 350"/>
                <a:gd name="T2" fmla="*/ 56 w 155"/>
                <a:gd name="T3" fmla="*/ 350 h 350"/>
                <a:gd name="T4" fmla="*/ 56 w 155"/>
                <a:gd name="T5" fmla="*/ 218 h 350"/>
                <a:gd name="T6" fmla="*/ 0 w 155"/>
                <a:gd name="T7" fmla="*/ 0 h 350"/>
                <a:gd name="T8" fmla="*/ 45 w 155"/>
                <a:gd name="T9" fmla="*/ 0 h 350"/>
                <a:gd name="T10" fmla="*/ 78 w 155"/>
                <a:gd name="T11" fmla="*/ 153 h 350"/>
                <a:gd name="T12" fmla="*/ 78 w 155"/>
                <a:gd name="T13" fmla="*/ 153 h 350"/>
                <a:gd name="T14" fmla="*/ 111 w 155"/>
                <a:gd name="T15" fmla="*/ 0 h 350"/>
                <a:gd name="T16" fmla="*/ 155 w 155"/>
                <a:gd name="T17" fmla="*/ 0 h 350"/>
                <a:gd name="T18" fmla="*/ 100 w 155"/>
                <a:gd name="T19" fmla="*/ 218 h 350"/>
                <a:gd name="T20" fmla="*/ 100 w 155"/>
                <a:gd name="T2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50">
                  <a:moveTo>
                    <a:pt x="100" y="350"/>
                  </a:moveTo>
                  <a:lnTo>
                    <a:pt x="56" y="350"/>
                  </a:lnTo>
                  <a:lnTo>
                    <a:pt x="56" y="218"/>
                  </a:lnTo>
                  <a:lnTo>
                    <a:pt x="0" y="0"/>
                  </a:lnTo>
                  <a:lnTo>
                    <a:pt x="45" y="0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111" y="0"/>
                  </a:lnTo>
                  <a:lnTo>
                    <a:pt x="155" y="0"/>
                  </a:lnTo>
                  <a:lnTo>
                    <a:pt x="100" y="218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345677" y="2290041"/>
            <a:ext cx="1317623" cy="782638"/>
            <a:chOff x="8345677" y="2290041"/>
            <a:chExt cx="1317623" cy="782638"/>
          </a:xfrm>
        </p:grpSpPr>
        <p:sp>
          <p:nvSpPr>
            <p:cNvPr id="85" name="Freeform 53"/>
            <p:cNvSpPr>
              <a:spLocks/>
            </p:cNvSpPr>
            <p:nvPr/>
          </p:nvSpPr>
          <p:spPr bwMode="auto">
            <a:xfrm>
              <a:off x="8345677" y="2290041"/>
              <a:ext cx="333375" cy="782638"/>
            </a:xfrm>
            <a:custGeom>
              <a:avLst/>
              <a:gdLst>
                <a:gd name="T0" fmla="*/ 144 w 210"/>
                <a:gd name="T1" fmla="*/ 241 h 493"/>
                <a:gd name="T2" fmla="*/ 144 w 210"/>
                <a:gd name="T3" fmla="*/ 0 h 493"/>
                <a:gd name="T4" fmla="*/ 210 w 210"/>
                <a:gd name="T5" fmla="*/ 0 h 493"/>
                <a:gd name="T6" fmla="*/ 210 w 210"/>
                <a:gd name="T7" fmla="*/ 493 h 493"/>
                <a:gd name="T8" fmla="*/ 144 w 210"/>
                <a:gd name="T9" fmla="*/ 493 h 493"/>
                <a:gd name="T10" fmla="*/ 144 w 210"/>
                <a:gd name="T11" fmla="*/ 394 h 493"/>
                <a:gd name="T12" fmla="*/ 66 w 210"/>
                <a:gd name="T13" fmla="*/ 175 h 493"/>
                <a:gd name="T14" fmla="*/ 66 w 210"/>
                <a:gd name="T15" fmla="*/ 493 h 493"/>
                <a:gd name="T16" fmla="*/ 0 w 210"/>
                <a:gd name="T17" fmla="*/ 493 h 493"/>
                <a:gd name="T18" fmla="*/ 0 w 210"/>
                <a:gd name="T19" fmla="*/ 0 h 493"/>
                <a:gd name="T20" fmla="*/ 66 w 210"/>
                <a:gd name="T21" fmla="*/ 0 h 493"/>
                <a:gd name="T22" fmla="*/ 144 w 210"/>
                <a:gd name="T23" fmla="*/ 24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93">
                  <a:moveTo>
                    <a:pt x="144" y="241"/>
                  </a:moveTo>
                  <a:lnTo>
                    <a:pt x="144" y="0"/>
                  </a:lnTo>
                  <a:lnTo>
                    <a:pt x="210" y="0"/>
                  </a:lnTo>
                  <a:lnTo>
                    <a:pt x="210" y="493"/>
                  </a:lnTo>
                  <a:lnTo>
                    <a:pt x="144" y="493"/>
                  </a:lnTo>
                  <a:lnTo>
                    <a:pt x="144" y="394"/>
                  </a:lnTo>
                  <a:lnTo>
                    <a:pt x="66" y="175"/>
                  </a:lnTo>
                  <a:lnTo>
                    <a:pt x="66" y="493"/>
                  </a:lnTo>
                  <a:lnTo>
                    <a:pt x="0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44" y="2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4"/>
            <p:cNvSpPr>
              <a:spLocks/>
            </p:cNvSpPr>
            <p:nvPr/>
          </p:nvSpPr>
          <p:spPr bwMode="auto">
            <a:xfrm>
              <a:off x="8767952" y="2290041"/>
              <a:ext cx="263525" cy="782638"/>
            </a:xfrm>
            <a:custGeom>
              <a:avLst/>
              <a:gdLst>
                <a:gd name="T0" fmla="*/ 0 w 166"/>
                <a:gd name="T1" fmla="*/ 493 h 493"/>
                <a:gd name="T2" fmla="*/ 0 w 166"/>
                <a:gd name="T3" fmla="*/ 0 h 493"/>
                <a:gd name="T4" fmla="*/ 166 w 166"/>
                <a:gd name="T5" fmla="*/ 0 h 493"/>
                <a:gd name="T6" fmla="*/ 166 w 166"/>
                <a:gd name="T7" fmla="*/ 66 h 493"/>
                <a:gd name="T8" fmla="*/ 66 w 166"/>
                <a:gd name="T9" fmla="*/ 66 h 493"/>
                <a:gd name="T10" fmla="*/ 66 w 166"/>
                <a:gd name="T11" fmla="*/ 208 h 493"/>
                <a:gd name="T12" fmla="*/ 155 w 166"/>
                <a:gd name="T13" fmla="*/ 208 h 493"/>
                <a:gd name="T14" fmla="*/ 155 w 166"/>
                <a:gd name="T15" fmla="*/ 274 h 493"/>
                <a:gd name="T16" fmla="*/ 66 w 166"/>
                <a:gd name="T17" fmla="*/ 274 h 493"/>
                <a:gd name="T18" fmla="*/ 66 w 166"/>
                <a:gd name="T19" fmla="*/ 427 h 493"/>
                <a:gd name="T20" fmla="*/ 166 w 166"/>
                <a:gd name="T21" fmla="*/ 427 h 493"/>
                <a:gd name="T22" fmla="*/ 166 w 166"/>
                <a:gd name="T23" fmla="*/ 493 h 493"/>
                <a:gd name="T24" fmla="*/ 0 w 166"/>
                <a:gd name="T25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493">
                  <a:moveTo>
                    <a:pt x="0" y="493"/>
                  </a:moveTo>
                  <a:lnTo>
                    <a:pt x="0" y="0"/>
                  </a:lnTo>
                  <a:lnTo>
                    <a:pt x="166" y="0"/>
                  </a:lnTo>
                  <a:lnTo>
                    <a:pt x="166" y="66"/>
                  </a:lnTo>
                  <a:lnTo>
                    <a:pt x="66" y="66"/>
                  </a:lnTo>
                  <a:lnTo>
                    <a:pt x="66" y="208"/>
                  </a:lnTo>
                  <a:lnTo>
                    <a:pt x="155" y="208"/>
                  </a:lnTo>
                  <a:lnTo>
                    <a:pt x="155" y="274"/>
                  </a:lnTo>
                  <a:lnTo>
                    <a:pt x="66" y="274"/>
                  </a:lnTo>
                  <a:lnTo>
                    <a:pt x="66" y="427"/>
                  </a:lnTo>
                  <a:lnTo>
                    <a:pt x="166" y="427"/>
                  </a:lnTo>
                  <a:lnTo>
                    <a:pt x="166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5"/>
            <p:cNvSpPr>
              <a:spLocks/>
            </p:cNvSpPr>
            <p:nvPr/>
          </p:nvSpPr>
          <p:spPr bwMode="auto">
            <a:xfrm>
              <a:off x="9066401" y="2290041"/>
              <a:ext cx="596899" cy="782638"/>
            </a:xfrm>
            <a:custGeom>
              <a:avLst/>
              <a:gdLst>
                <a:gd name="T0" fmla="*/ 376 w 376"/>
                <a:gd name="T1" fmla="*/ 0 h 493"/>
                <a:gd name="T2" fmla="*/ 299 w 376"/>
                <a:gd name="T3" fmla="*/ 493 h 493"/>
                <a:gd name="T4" fmla="*/ 232 w 376"/>
                <a:gd name="T5" fmla="*/ 493 h 493"/>
                <a:gd name="T6" fmla="*/ 188 w 376"/>
                <a:gd name="T7" fmla="*/ 208 h 493"/>
                <a:gd name="T8" fmla="*/ 144 w 376"/>
                <a:gd name="T9" fmla="*/ 493 h 493"/>
                <a:gd name="T10" fmla="*/ 77 w 376"/>
                <a:gd name="T11" fmla="*/ 493 h 493"/>
                <a:gd name="T12" fmla="*/ 0 w 376"/>
                <a:gd name="T13" fmla="*/ 0 h 493"/>
                <a:gd name="T14" fmla="*/ 66 w 376"/>
                <a:gd name="T15" fmla="*/ 0 h 493"/>
                <a:gd name="T16" fmla="*/ 110 w 376"/>
                <a:gd name="T17" fmla="*/ 372 h 493"/>
                <a:gd name="T18" fmla="*/ 166 w 376"/>
                <a:gd name="T19" fmla="*/ 0 h 493"/>
                <a:gd name="T20" fmla="*/ 210 w 376"/>
                <a:gd name="T21" fmla="*/ 0 h 493"/>
                <a:gd name="T22" fmla="*/ 265 w 376"/>
                <a:gd name="T23" fmla="*/ 372 h 493"/>
                <a:gd name="T24" fmla="*/ 310 w 376"/>
                <a:gd name="T25" fmla="*/ 0 h 493"/>
                <a:gd name="T26" fmla="*/ 376 w 376"/>
                <a:gd name="T2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93">
                  <a:moveTo>
                    <a:pt x="376" y="0"/>
                  </a:moveTo>
                  <a:lnTo>
                    <a:pt x="299" y="493"/>
                  </a:lnTo>
                  <a:lnTo>
                    <a:pt x="232" y="493"/>
                  </a:lnTo>
                  <a:lnTo>
                    <a:pt x="188" y="208"/>
                  </a:lnTo>
                  <a:lnTo>
                    <a:pt x="144" y="493"/>
                  </a:lnTo>
                  <a:lnTo>
                    <a:pt x="77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10" y="372"/>
                  </a:lnTo>
                  <a:lnTo>
                    <a:pt x="166" y="0"/>
                  </a:lnTo>
                  <a:lnTo>
                    <a:pt x="210" y="0"/>
                  </a:lnTo>
                  <a:lnTo>
                    <a:pt x="265" y="372"/>
                  </a:lnTo>
                  <a:lnTo>
                    <a:pt x="310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310752" y="3193330"/>
            <a:ext cx="1317623" cy="677863"/>
            <a:chOff x="8310752" y="3193330"/>
            <a:chExt cx="1317623" cy="677863"/>
          </a:xfrm>
        </p:grpSpPr>
        <p:sp>
          <p:nvSpPr>
            <p:cNvPr id="88" name="Freeform 56"/>
            <p:cNvSpPr>
              <a:spLocks/>
            </p:cNvSpPr>
            <p:nvPr/>
          </p:nvSpPr>
          <p:spPr bwMode="auto">
            <a:xfrm>
              <a:off x="8310752" y="3193330"/>
              <a:ext cx="315912" cy="677863"/>
            </a:xfrm>
            <a:custGeom>
              <a:avLst/>
              <a:gdLst>
                <a:gd name="T0" fmla="*/ 133 w 199"/>
                <a:gd name="T1" fmla="*/ 427 h 427"/>
                <a:gd name="T2" fmla="*/ 77 w 199"/>
                <a:gd name="T3" fmla="*/ 427 h 427"/>
                <a:gd name="T4" fmla="*/ 77 w 199"/>
                <a:gd name="T5" fmla="*/ 263 h 427"/>
                <a:gd name="T6" fmla="*/ 0 w 199"/>
                <a:gd name="T7" fmla="*/ 0 h 427"/>
                <a:gd name="T8" fmla="*/ 55 w 199"/>
                <a:gd name="T9" fmla="*/ 0 h 427"/>
                <a:gd name="T10" fmla="*/ 99 w 199"/>
                <a:gd name="T11" fmla="*/ 186 h 427"/>
                <a:gd name="T12" fmla="*/ 99 w 199"/>
                <a:gd name="T13" fmla="*/ 186 h 427"/>
                <a:gd name="T14" fmla="*/ 144 w 199"/>
                <a:gd name="T15" fmla="*/ 0 h 427"/>
                <a:gd name="T16" fmla="*/ 199 w 199"/>
                <a:gd name="T17" fmla="*/ 0 h 427"/>
                <a:gd name="T18" fmla="*/ 133 w 199"/>
                <a:gd name="T19" fmla="*/ 263 h 427"/>
                <a:gd name="T20" fmla="*/ 133 w 199"/>
                <a:gd name="T2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427">
                  <a:moveTo>
                    <a:pt x="133" y="427"/>
                  </a:moveTo>
                  <a:lnTo>
                    <a:pt x="77" y="427"/>
                  </a:lnTo>
                  <a:lnTo>
                    <a:pt x="77" y="263"/>
                  </a:lnTo>
                  <a:lnTo>
                    <a:pt x="0" y="0"/>
                  </a:lnTo>
                  <a:lnTo>
                    <a:pt x="55" y="0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144" y="0"/>
                  </a:lnTo>
                  <a:lnTo>
                    <a:pt x="199" y="0"/>
                  </a:lnTo>
                  <a:lnTo>
                    <a:pt x="133" y="263"/>
                  </a:lnTo>
                  <a:lnTo>
                    <a:pt x="133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57"/>
            <p:cNvSpPr>
              <a:spLocks/>
            </p:cNvSpPr>
            <p:nvPr/>
          </p:nvSpPr>
          <p:spPr bwMode="auto">
            <a:xfrm>
              <a:off x="8679052" y="3193330"/>
              <a:ext cx="228600" cy="677863"/>
            </a:xfrm>
            <a:custGeom>
              <a:avLst/>
              <a:gdLst>
                <a:gd name="T0" fmla="*/ 0 w 144"/>
                <a:gd name="T1" fmla="*/ 427 h 427"/>
                <a:gd name="T2" fmla="*/ 0 w 144"/>
                <a:gd name="T3" fmla="*/ 0 h 427"/>
                <a:gd name="T4" fmla="*/ 144 w 144"/>
                <a:gd name="T5" fmla="*/ 0 h 427"/>
                <a:gd name="T6" fmla="*/ 144 w 144"/>
                <a:gd name="T7" fmla="*/ 44 h 427"/>
                <a:gd name="T8" fmla="*/ 56 w 144"/>
                <a:gd name="T9" fmla="*/ 44 h 427"/>
                <a:gd name="T10" fmla="*/ 56 w 144"/>
                <a:gd name="T11" fmla="*/ 175 h 427"/>
                <a:gd name="T12" fmla="*/ 133 w 144"/>
                <a:gd name="T13" fmla="*/ 175 h 427"/>
                <a:gd name="T14" fmla="*/ 133 w 144"/>
                <a:gd name="T15" fmla="*/ 230 h 427"/>
                <a:gd name="T16" fmla="*/ 56 w 144"/>
                <a:gd name="T17" fmla="*/ 230 h 427"/>
                <a:gd name="T18" fmla="*/ 56 w 144"/>
                <a:gd name="T19" fmla="*/ 372 h 427"/>
                <a:gd name="T20" fmla="*/ 144 w 144"/>
                <a:gd name="T21" fmla="*/ 372 h 427"/>
                <a:gd name="T22" fmla="*/ 144 w 144"/>
                <a:gd name="T23" fmla="*/ 427 h 427"/>
                <a:gd name="T24" fmla="*/ 0 w 144"/>
                <a:gd name="T2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427">
                  <a:moveTo>
                    <a:pt x="0" y="427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44"/>
                  </a:lnTo>
                  <a:lnTo>
                    <a:pt x="56" y="44"/>
                  </a:lnTo>
                  <a:lnTo>
                    <a:pt x="56" y="175"/>
                  </a:lnTo>
                  <a:lnTo>
                    <a:pt x="133" y="175"/>
                  </a:lnTo>
                  <a:lnTo>
                    <a:pt x="133" y="230"/>
                  </a:lnTo>
                  <a:lnTo>
                    <a:pt x="56" y="230"/>
                  </a:lnTo>
                  <a:lnTo>
                    <a:pt x="56" y="372"/>
                  </a:lnTo>
                  <a:lnTo>
                    <a:pt x="144" y="372"/>
                  </a:lnTo>
                  <a:lnTo>
                    <a:pt x="144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8"/>
            <p:cNvSpPr>
              <a:spLocks noEditPoints="1"/>
            </p:cNvSpPr>
            <p:nvPr/>
          </p:nvSpPr>
          <p:spPr bwMode="auto">
            <a:xfrm>
              <a:off x="8977501" y="3193330"/>
              <a:ext cx="282575" cy="677863"/>
            </a:xfrm>
            <a:custGeom>
              <a:avLst/>
              <a:gdLst>
                <a:gd name="T0" fmla="*/ 5 w 16"/>
                <a:gd name="T1" fmla="*/ 39 h 39"/>
                <a:gd name="T2" fmla="*/ 0 w 16"/>
                <a:gd name="T3" fmla="*/ 39 h 39"/>
                <a:gd name="T4" fmla="*/ 0 w 16"/>
                <a:gd name="T5" fmla="*/ 6 h 39"/>
                <a:gd name="T6" fmla="*/ 6 w 16"/>
                <a:gd name="T7" fmla="*/ 0 h 39"/>
                <a:gd name="T8" fmla="*/ 10 w 16"/>
                <a:gd name="T9" fmla="*/ 0 h 39"/>
                <a:gd name="T10" fmla="*/ 16 w 16"/>
                <a:gd name="T11" fmla="*/ 6 h 39"/>
                <a:gd name="T12" fmla="*/ 16 w 16"/>
                <a:gd name="T13" fmla="*/ 39 h 39"/>
                <a:gd name="T14" fmla="*/ 11 w 16"/>
                <a:gd name="T15" fmla="*/ 39 h 39"/>
                <a:gd name="T16" fmla="*/ 11 w 16"/>
                <a:gd name="T17" fmla="*/ 24 h 39"/>
                <a:gd name="T18" fmla="*/ 5 w 16"/>
                <a:gd name="T19" fmla="*/ 24 h 39"/>
                <a:gd name="T20" fmla="*/ 5 w 16"/>
                <a:gd name="T21" fmla="*/ 39 h 39"/>
                <a:gd name="T22" fmla="*/ 11 w 16"/>
                <a:gd name="T23" fmla="*/ 20 h 39"/>
                <a:gd name="T24" fmla="*/ 11 w 16"/>
                <a:gd name="T25" fmla="*/ 7 h 39"/>
                <a:gd name="T26" fmla="*/ 8 w 16"/>
                <a:gd name="T27" fmla="*/ 4 h 39"/>
                <a:gd name="T28" fmla="*/ 7 w 16"/>
                <a:gd name="T29" fmla="*/ 4 h 39"/>
                <a:gd name="T30" fmla="*/ 5 w 16"/>
                <a:gd name="T31" fmla="*/ 7 h 39"/>
                <a:gd name="T32" fmla="*/ 5 w 16"/>
                <a:gd name="T33" fmla="*/ 20 h 39"/>
                <a:gd name="T34" fmla="*/ 11 w 16"/>
                <a:gd name="T3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9">
                  <a:moveTo>
                    <a:pt x="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5" y="24"/>
                    <a:pt x="5" y="24"/>
                  </a:cubicBezTo>
                  <a:lnTo>
                    <a:pt x="5" y="39"/>
                  </a:lnTo>
                  <a:close/>
                  <a:moveTo>
                    <a:pt x="11" y="20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11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9"/>
            <p:cNvSpPr>
              <a:spLocks noEditPoints="1"/>
            </p:cNvSpPr>
            <p:nvPr/>
          </p:nvSpPr>
          <p:spPr bwMode="auto">
            <a:xfrm>
              <a:off x="9347388" y="3193330"/>
              <a:ext cx="280987" cy="677863"/>
            </a:xfrm>
            <a:custGeom>
              <a:avLst/>
              <a:gdLst>
                <a:gd name="T0" fmla="*/ 0 w 16"/>
                <a:gd name="T1" fmla="*/ 0 h 39"/>
                <a:gd name="T2" fmla="*/ 10 w 16"/>
                <a:gd name="T3" fmla="*/ 0 h 39"/>
                <a:gd name="T4" fmla="*/ 16 w 16"/>
                <a:gd name="T5" fmla="*/ 6 h 39"/>
                <a:gd name="T6" fmla="*/ 16 w 16"/>
                <a:gd name="T7" fmla="*/ 16 h 39"/>
                <a:gd name="T8" fmla="*/ 13 w 16"/>
                <a:gd name="T9" fmla="*/ 23 h 39"/>
                <a:gd name="T10" fmla="*/ 16 w 16"/>
                <a:gd name="T11" fmla="*/ 39 h 39"/>
                <a:gd name="T12" fmla="*/ 11 w 16"/>
                <a:gd name="T13" fmla="*/ 39 h 39"/>
                <a:gd name="T14" fmla="*/ 8 w 16"/>
                <a:gd name="T15" fmla="*/ 23 h 39"/>
                <a:gd name="T16" fmla="*/ 5 w 16"/>
                <a:gd name="T17" fmla="*/ 23 h 39"/>
                <a:gd name="T18" fmla="*/ 5 w 16"/>
                <a:gd name="T19" fmla="*/ 39 h 39"/>
                <a:gd name="T20" fmla="*/ 0 w 16"/>
                <a:gd name="T21" fmla="*/ 39 h 39"/>
                <a:gd name="T22" fmla="*/ 0 w 16"/>
                <a:gd name="T23" fmla="*/ 0 h 39"/>
                <a:gd name="T24" fmla="*/ 5 w 16"/>
                <a:gd name="T25" fmla="*/ 19 h 39"/>
                <a:gd name="T26" fmla="*/ 8 w 16"/>
                <a:gd name="T27" fmla="*/ 19 h 39"/>
                <a:gd name="T28" fmla="*/ 11 w 16"/>
                <a:gd name="T29" fmla="*/ 16 h 39"/>
                <a:gd name="T30" fmla="*/ 11 w 16"/>
                <a:gd name="T31" fmla="*/ 7 h 39"/>
                <a:gd name="T32" fmla="*/ 8 w 16"/>
                <a:gd name="T33" fmla="*/ 4 h 39"/>
                <a:gd name="T34" fmla="*/ 5 w 16"/>
                <a:gd name="T35" fmla="*/ 4 h 39"/>
                <a:gd name="T36" fmla="*/ 5 w 16"/>
                <a:gd name="T3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9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9"/>
                    <a:pt x="15" y="22"/>
                    <a:pt x="13" y="2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5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7002463" y="787400"/>
            <a:ext cx="2682875" cy="3260725"/>
            <a:chOff x="7002463" y="787400"/>
            <a:chExt cx="2682875" cy="3260725"/>
          </a:xfrm>
        </p:grpSpPr>
        <p:sp>
          <p:nvSpPr>
            <p:cNvPr id="156" name="Freeform 110"/>
            <p:cNvSpPr>
              <a:spLocks/>
            </p:cNvSpPr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11"/>
            <p:cNvSpPr>
              <a:spLocks/>
            </p:cNvSpPr>
            <p:nvPr/>
          </p:nvSpPr>
          <p:spPr bwMode="auto">
            <a:xfrm>
              <a:off x="9045576" y="1762125"/>
              <a:ext cx="441325" cy="2238375"/>
            </a:xfrm>
            <a:custGeom>
              <a:avLst/>
              <a:gdLst>
                <a:gd name="T0" fmla="*/ 71 w 278"/>
                <a:gd name="T1" fmla="*/ 0 h 1410"/>
                <a:gd name="T2" fmla="*/ 278 w 278"/>
                <a:gd name="T3" fmla="*/ 1393 h 1410"/>
                <a:gd name="T4" fmla="*/ 249 w 278"/>
                <a:gd name="T5" fmla="*/ 1398 h 1410"/>
                <a:gd name="T6" fmla="*/ 43 w 278"/>
                <a:gd name="T7" fmla="*/ 4 h 1410"/>
                <a:gd name="T8" fmla="*/ 26 w 278"/>
                <a:gd name="T9" fmla="*/ 9 h 1410"/>
                <a:gd name="T10" fmla="*/ 232 w 278"/>
                <a:gd name="T11" fmla="*/ 1402 h 1410"/>
                <a:gd name="T12" fmla="*/ 204 w 278"/>
                <a:gd name="T13" fmla="*/ 1410 h 1410"/>
                <a:gd name="T14" fmla="*/ 0 w 278"/>
                <a:gd name="T15" fmla="*/ 16 h 1410"/>
                <a:gd name="T16" fmla="*/ 71 w 278"/>
                <a:gd name="T17" fmla="*/ 0 h 1410"/>
                <a:gd name="T18" fmla="*/ 71 w 278"/>
                <a:gd name="T19" fmla="*/ 0 h 1410"/>
                <a:gd name="T20" fmla="*/ 71 w 278"/>
                <a:gd name="T21" fmla="*/ 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" h="1410">
                  <a:moveTo>
                    <a:pt x="71" y="0"/>
                  </a:moveTo>
                  <a:lnTo>
                    <a:pt x="278" y="1393"/>
                  </a:lnTo>
                  <a:lnTo>
                    <a:pt x="249" y="1398"/>
                  </a:lnTo>
                  <a:lnTo>
                    <a:pt x="43" y="4"/>
                  </a:lnTo>
                  <a:lnTo>
                    <a:pt x="26" y="9"/>
                  </a:lnTo>
                  <a:lnTo>
                    <a:pt x="232" y="1402"/>
                  </a:lnTo>
                  <a:lnTo>
                    <a:pt x="204" y="1410"/>
                  </a:lnTo>
                  <a:lnTo>
                    <a:pt x="0" y="1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13"/>
            <p:cNvSpPr>
              <a:spLocks/>
            </p:cNvSpPr>
            <p:nvPr/>
          </p:nvSpPr>
          <p:spPr bwMode="auto">
            <a:xfrm>
              <a:off x="7494588" y="1133475"/>
              <a:ext cx="1506538" cy="639763"/>
            </a:xfrm>
            <a:custGeom>
              <a:avLst/>
              <a:gdLst>
                <a:gd name="T0" fmla="*/ 10 w 949"/>
                <a:gd name="T1" fmla="*/ 0 h 403"/>
                <a:gd name="T2" fmla="*/ 949 w 949"/>
                <a:gd name="T3" fmla="*/ 379 h 403"/>
                <a:gd name="T4" fmla="*/ 939 w 949"/>
                <a:gd name="T5" fmla="*/ 403 h 403"/>
                <a:gd name="T6" fmla="*/ 0 w 949"/>
                <a:gd name="T7" fmla="*/ 26 h 403"/>
                <a:gd name="T8" fmla="*/ 10 w 949"/>
                <a:gd name="T9" fmla="*/ 0 h 403"/>
                <a:gd name="T10" fmla="*/ 10 w 949"/>
                <a:gd name="T11" fmla="*/ 0 h 403"/>
                <a:gd name="T12" fmla="*/ 10 w 949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9" h="403">
                  <a:moveTo>
                    <a:pt x="10" y="0"/>
                  </a:moveTo>
                  <a:lnTo>
                    <a:pt x="949" y="379"/>
                  </a:lnTo>
                  <a:lnTo>
                    <a:pt x="939" y="403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14"/>
            <p:cNvSpPr>
              <a:spLocks/>
            </p:cNvSpPr>
            <p:nvPr/>
          </p:nvSpPr>
          <p:spPr bwMode="auto">
            <a:xfrm>
              <a:off x="7521576" y="1069975"/>
              <a:ext cx="1509713" cy="650875"/>
            </a:xfrm>
            <a:custGeom>
              <a:avLst/>
              <a:gdLst>
                <a:gd name="T0" fmla="*/ 0 w 951"/>
                <a:gd name="T1" fmla="*/ 26 h 410"/>
                <a:gd name="T2" fmla="*/ 10 w 951"/>
                <a:gd name="T3" fmla="*/ 0 h 410"/>
                <a:gd name="T4" fmla="*/ 951 w 951"/>
                <a:gd name="T5" fmla="*/ 377 h 410"/>
                <a:gd name="T6" fmla="*/ 936 w 951"/>
                <a:gd name="T7" fmla="*/ 410 h 410"/>
                <a:gd name="T8" fmla="*/ 939 w 951"/>
                <a:gd name="T9" fmla="*/ 400 h 410"/>
                <a:gd name="T10" fmla="*/ 0 w 951"/>
                <a:gd name="T11" fmla="*/ 26 h 410"/>
                <a:gd name="T12" fmla="*/ 0 w 951"/>
                <a:gd name="T13" fmla="*/ 26 h 410"/>
                <a:gd name="T14" fmla="*/ 0 w 951"/>
                <a:gd name="T15" fmla="*/ 2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410">
                  <a:moveTo>
                    <a:pt x="0" y="26"/>
                  </a:moveTo>
                  <a:lnTo>
                    <a:pt x="10" y="0"/>
                  </a:lnTo>
                  <a:lnTo>
                    <a:pt x="951" y="377"/>
                  </a:lnTo>
                  <a:lnTo>
                    <a:pt x="936" y="410"/>
                  </a:lnTo>
                  <a:lnTo>
                    <a:pt x="939" y="40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15"/>
            <p:cNvSpPr>
              <a:spLocks/>
            </p:cNvSpPr>
            <p:nvPr/>
          </p:nvSpPr>
          <p:spPr bwMode="auto">
            <a:xfrm>
              <a:off x="7213601" y="1344613"/>
              <a:ext cx="244475" cy="244475"/>
            </a:xfrm>
            <a:custGeom>
              <a:avLst/>
              <a:gdLst>
                <a:gd name="T0" fmla="*/ 38 w 65"/>
                <a:gd name="T1" fmla="*/ 63 h 65"/>
                <a:gd name="T2" fmla="*/ 3 w 65"/>
                <a:gd name="T3" fmla="*/ 38 h 65"/>
                <a:gd name="T4" fmla="*/ 27 w 65"/>
                <a:gd name="T5" fmla="*/ 3 h 65"/>
                <a:gd name="T6" fmla="*/ 62 w 65"/>
                <a:gd name="T7" fmla="*/ 28 h 65"/>
                <a:gd name="T8" fmla="*/ 38 w 65"/>
                <a:gd name="T9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8" y="63"/>
                  </a:moveTo>
                  <a:cubicBezTo>
                    <a:pt x="21" y="65"/>
                    <a:pt x="5" y="54"/>
                    <a:pt x="3" y="38"/>
                  </a:cubicBezTo>
                  <a:cubicBezTo>
                    <a:pt x="0" y="22"/>
                    <a:pt x="11" y="6"/>
                    <a:pt x="27" y="3"/>
                  </a:cubicBezTo>
                  <a:cubicBezTo>
                    <a:pt x="44" y="0"/>
                    <a:pt x="60" y="11"/>
                    <a:pt x="62" y="28"/>
                  </a:cubicBezTo>
                  <a:cubicBezTo>
                    <a:pt x="65" y="44"/>
                    <a:pt x="54" y="60"/>
                    <a:pt x="38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16"/>
            <p:cNvSpPr>
              <a:spLocks/>
            </p:cNvSpPr>
            <p:nvPr/>
          </p:nvSpPr>
          <p:spPr bwMode="auto">
            <a:xfrm>
              <a:off x="7002463" y="787400"/>
              <a:ext cx="790575" cy="809625"/>
            </a:xfrm>
            <a:custGeom>
              <a:avLst/>
              <a:gdLst>
                <a:gd name="T0" fmla="*/ 162 w 210"/>
                <a:gd name="T1" fmla="*/ 8 h 215"/>
                <a:gd name="T2" fmla="*/ 130 w 210"/>
                <a:gd name="T3" fmla="*/ 0 h 215"/>
                <a:gd name="T4" fmla="*/ 99 w 210"/>
                <a:gd name="T5" fmla="*/ 56 h 215"/>
                <a:gd name="T6" fmla="*/ 0 w 210"/>
                <a:gd name="T7" fmla="*/ 140 h 215"/>
                <a:gd name="T8" fmla="*/ 97 w 210"/>
                <a:gd name="T9" fmla="*/ 174 h 215"/>
                <a:gd name="T10" fmla="*/ 192 w 210"/>
                <a:gd name="T11" fmla="*/ 215 h 215"/>
                <a:gd name="T12" fmla="*/ 177 w 210"/>
                <a:gd name="T13" fmla="*/ 87 h 215"/>
                <a:gd name="T14" fmla="*/ 192 w 210"/>
                <a:gd name="T15" fmla="*/ 25 h 215"/>
                <a:gd name="T16" fmla="*/ 162 w 210"/>
                <a:gd name="T17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5">
                  <a:moveTo>
                    <a:pt x="162" y="8"/>
                  </a:moveTo>
                  <a:cubicBezTo>
                    <a:pt x="152" y="4"/>
                    <a:pt x="141" y="1"/>
                    <a:pt x="130" y="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58" y="61"/>
                    <a:pt x="19" y="93"/>
                    <a:pt x="0" y="140"/>
                  </a:cubicBezTo>
                  <a:cubicBezTo>
                    <a:pt x="31" y="150"/>
                    <a:pt x="64" y="161"/>
                    <a:pt x="97" y="174"/>
                  </a:cubicBezTo>
                  <a:cubicBezTo>
                    <a:pt x="131" y="187"/>
                    <a:pt x="162" y="201"/>
                    <a:pt x="192" y="215"/>
                  </a:cubicBezTo>
                  <a:cubicBezTo>
                    <a:pt x="210" y="168"/>
                    <a:pt x="202" y="118"/>
                    <a:pt x="177" y="87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3" y="18"/>
                    <a:pt x="173" y="12"/>
                    <a:pt x="162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17"/>
            <p:cNvSpPr>
              <a:spLocks/>
            </p:cNvSpPr>
            <p:nvPr/>
          </p:nvSpPr>
          <p:spPr bwMode="auto">
            <a:xfrm>
              <a:off x="7370763" y="960438"/>
              <a:ext cx="304800" cy="153988"/>
            </a:xfrm>
            <a:custGeom>
              <a:avLst/>
              <a:gdLst>
                <a:gd name="T0" fmla="*/ 81 w 81"/>
                <a:gd name="T1" fmla="*/ 30 h 41"/>
                <a:gd name="T2" fmla="*/ 6 w 81"/>
                <a:gd name="T3" fmla="*/ 1 h 41"/>
                <a:gd name="T4" fmla="*/ 0 w 81"/>
                <a:gd name="T5" fmla="*/ 10 h 41"/>
                <a:gd name="T6" fmla="*/ 78 w 81"/>
                <a:gd name="T7" fmla="*/ 41 h 41"/>
                <a:gd name="T8" fmla="*/ 81 w 81"/>
                <a:gd name="T9" fmla="*/ 30 h 41"/>
                <a:gd name="T10" fmla="*/ 81 w 81"/>
                <a:gd name="T1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1">
                  <a:moveTo>
                    <a:pt x="81" y="30"/>
                  </a:moveTo>
                  <a:cubicBezTo>
                    <a:pt x="65" y="14"/>
                    <a:pt x="29" y="0"/>
                    <a:pt x="6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3" y="8"/>
                    <a:pt x="67" y="24"/>
                    <a:pt x="78" y="4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18"/>
            <p:cNvSpPr>
              <a:spLocks/>
            </p:cNvSpPr>
            <p:nvPr/>
          </p:nvSpPr>
          <p:spPr bwMode="auto">
            <a:xfrm>
              <a:off x="8966201" y="1625600"/>
              <a:ext cx="271463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9 w 72"/>
                <a:gd name="T7" fmla="*/ 58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9" y="58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119"/>
            <p:cNvSpPr>
              <a:spLocks noChangeArrowheads="1"/>
            </p:cNvSpPr>
            <p:nvPr/>
          </p:nvSpPr>
          <p:spPr bwMode="auto">
            <a:xfrm>
              <a:off x="9012238" y="1668463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596188" y="403225"/>
            <a:ext cx="2089150" cy="3644900"/>
            <a:chOff x="7596188" y="403225"/>
            <a:chExt cx="2089150" cy="3644900"/>
          </a:xfrm>
        </p:grpSpPr>
        <p:sp>
          <p:nvSpPr>
            <p:cNvPr id="158" name="Freeform 112"/>
            <p:cNvSpPr>
              <a:spLocks/>
            </p:cNvSpPr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21"/>
            <p:cNvSpPr>
              <a:spLocks/>
            </p:cNvSpPr>
            <p:nvPr/>
          </p:nvSpPr>
          <p:spPr bwMode="auto">
            <a:xfrm>
              <a:off x="9342438" y="1806575"/>
              <a:ext cx="203200" cy="2178050"/>
            </a:xfrm>
            <a:custGeom>
              <a:avLst/>
              <a:gdLst>
                <a:gd name="T0" fmla="*/ 128 w 128"/>
                <a:gd name="T1" fmla="*/ 5 h 1372"/>
                <a:gd name="T2" fmla="*/ 74 w 128"/>
                <a:gd name="T3" fmla="*/ 1372 h 1372"/>
                <a:gd name="T4" fmla="*/ 45 w 128"/>
                <a:gd name="T5" fmla="*/ 1372 h 1372"/>
                <a:gd name="T6" fmla="*/ 100 w 128"/>
                <a:gd name="T7" fmla="*/ 3 h 1372"/>
                <a:gd name="T8" fmla="*/ 81 w 128"/>
                <a:gd name="T9" fmla="*/ 0 h 1372"/>
                <a:gd name="T10" fmla="*/ 29 w 128"/>
                <a:gd name="T11" fmla="*/ 1370 h 1372"/>
                <a:gd name="T12" fmla="*/ 0 w 128"/>
                <a:gd name="T13" fmla="*/ 1367 h 1372"/>
                <a:gd name="T14" fmla="*/ 55 w 128"/>
                <a:gd name="T15" fmla="*/ 0 h 1372"/>
                <a:gd name="T16" fmla="*/ 128 w 128"/>
                <a:gd name="T17" fmla="*/ 5 h 1372"/>
                <a:gd name="T18" fmla="*/ 128 w 128"/>
                <a:gd name="T19" fmla="*/ 5 h 1372"/>
                <a:gd name="T20" fmla="*/ 128 w 128"/>
                <a:gd name="T21" fmla="*/ 5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72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22"/>
            <p:cNvSpPr>
              <a:spLocks/>
            </p:cNvSpPr>
            <p:nvPr/>
          </p:nvSpPr>
          <p:spPr bwMode="auto">
            <a:xfrm>
              <a:off x="8224838" y="749300"/>
              <a:ext cx="1238250" cy="1103313"/>
            </a:xfrm>
            <a:custGeom>
              <a:avLst/>
              <a:gdLst>
                <a:gd name="T0" fmla="*/ 19 w 780"/>
                <a:gd name="T1" fmla="*/ 0 h 695"/>
                <a:gd name="T2" fmla="*/ 780 w 780"/>
                <a:gd name="T3" fmla="*/ 673 h 695"/>
                <a:gd name="T4" fmla="*/ 761 w 780"/>
                <a:gd name="T5" fmla="*/ 695 h 695"/>
                <a:gd name="T6" fmla="*/ 0 w 780"/>
                <a:gd name="T7" fmla="*/ 22 h 695"/>
                <a:gd name="T8" fmla="*/ 19 w 780"/>
                <a:gd name="T9" fmla="*/ 0 h 695"/>
                <a:gd name="T10" fmla="*/ 19 w 780"/>
                <a:gd name="T11" fmla="*/ 0 h 695"/>
                <a:gd name="T12" fmla="*/ 19 w 780"/>
                <a:gd name="T13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0" h="695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23"/>
            <p:cNvSpPr>
              <a:spLocks/>
            </p:cNvSpPr>
            <p:nvPr/>
          </p:nvSpPr>
          <p:spPr bwMode="auto">
            <a:xfrm>
              <a:off x="8278813" y="696913"/>
              <a:ext cx="1233488" cy="1109663"/>
            </a:xfrm>
            <a:custGeom>
              <a:avLst/>
              <a:gdLst>
                <a:gd name="T0" fmla="*/ 0 w 777"/>
                <a:gd name="T1" fmla="*/ 22 h 699"/>
                <a:gd name="T2" fmla="*/ 18 w 777"/>
                <a:gd name="T3" fmla="*/ 0 h 699"/>
                <a:gd name="T4" fmla="*/ 777 w 777"/>
                <a:gd name="T5" fmla="*/ 673 h 699"/>
                <a:gd name="T6" fmla="*/ 751 w 777"/>
                <a:gd name="T7" fmla="*/ 699 h 699"/>
                <a:gd name="T8" fmla="*/ 758 w 777"/>
                <a:gd name="T9" fmla="*/ 694 h 699"/>
                <a:gd name="T10" fmla="*/ 0 w 777"/>
                <a:gd name="T11" fmla="*/ 22 h 699"/>
                <a:gd name="T12" fmla="*/ 0 w 777"/>
                <a:gd name="T13" fmla="*/ 22 h 699"/>
                <a:gd name="T14" fmla="*/ 0 w 777"/>
                <a:gd name="T15" fmla="*/ 2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9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24"/>
            <p:cNvSpPr>
              <a:spLocks/>
            </p:cNvSpPr>
            <p:nvPr/>
          </p:nvSpPr>
          <p:spPr bwMode="auto">
            <a:xfrm>
              <a:off x="7694613" y="806450"/>
              <a:ext cx="260350" cy="252413"/>
            </a:xfrm>
            <a:custGeom>
              <a:avLst/>
              <a:gdLst>
                <a:gd name="T0" fmla="*/ 26 w 69"/>
                <a:gd name="T1" fmla="*/ 62 h 67"/>
                <a:gd name="T2" fmla="*/ 6 w 69"/>
                <a:gd name="T3" fmla="*/ 24 h 67"/>
                <a:gd name="T4" fmla="*/ 44 w 69"/>
                <a:gd name="T5" fmla="*/ 4 h 67"/>
                <a:gd name="T6" fmla="*/ 64 w 69"/>
                <a:gd name="T7" fmla="*/ 42 h 67"/>
                <a:gd name="T8" fmla="*/ 26 w 69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25"/>
            <p:cNvSpPr>
              <a:spLocks/>
            </p:cNvSpPr>
            <p:nvPr/>
          </p:nvSpPr>
          <p:spPr bwMode="auto">
            <a:xfrm>
              <a:off x="7596188" y="403225"/>
              <a:ext cx="842963" cy="823913"/>
            </a:xfrm>
            <a:custGeom>
              <a:avLst/>
              <a:gdLst>
                <a:gd name="T0" fmla="*/ 206 w 224"/>
                <a:gd name="T1" fmla="*/ 21 h 219"/>
                <a:gd name="T2" fmla="*/ 180 w 224"/>
                <a:gd name="T3" fmla="*/ 0 h 219"/>
                <a:gd name="T4" fmla="*/ 127 w 224"/>
                <a:gd name="T5" fmla="*/ 34 h 219"/>
                <a:gd name="T6" fmla="*/ 0 w 224"/>
                <a:gd name="T7" fmla="*/ 63 h 219"/>
                <a:gd name="T8" fmla="*/ 71 w 224"/>
                <a:gd name="T9" fmla="*/ 138 h 219"/>
                <a:gd name="T10" fmla="*/ 137 w 224"/>
                <a:gd name="T11" fmla="*/ 219 h 219"/>
                <a:gd name="T12" fmla="*/ 182 w 224"/>
                <a:gd name="T13" fmla="*/ 98 h 219"/>
                <a:gd name="T14" fmla="*/ 224 w 224"/>
                <a:gd name="T15" fmla="*/ 49 h 219"/>
                <a:gd name="T16" fmla="*/ 206 w 224"/>
                <a:gd name="T17" fmla="*/ 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9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26"/>
            <p:cNvSpPr>
              <a:spLocks/>
            </p:cNvSpPr>
            <p:nvPr/>
          </p:nvSpPr>
          <p:spPr bwMode="auto">
            <a:xfrm>
              <a:off x="8075613" y="509588"/>
              <a:ext cx="236538" cy="263525"/>
            </a:xfrm>
            <a:custGeom>
              <a:avLst/>
              <a:gdLst>
                <a:gd name="T0" fmla="*/ 63 w 63"/>
                <a:gd name="T1" fmla="*/ 62 h 70"/>
                <a:gd name="T2" fmla="*/ 9 w 63"/>
                <a:gd name="T3" fmla="*/ 0 h 70"/>
                <a:gd name="T4" fmla="*/ 0 w 63"/>
                <a:gd name="T5" fmla="*/ 6 h 70"/>
                <a:gd name="T6" fmla="*/ 56 w 63"/>
                <a:gd name="T7" fmla="*/ 70 h 70"/>
                <a:gd name="T8" fmla="*/ 63 w 63"/>
                <a:gd name="T9" fmla="*/ 62 h 70"/>
                <a:gd name="T10" fmla="*/ 63 w 63"/>
                <a:gd name="T11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0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27"/>
            <p:cNvSpPr>
              <a:spLocks/>
            </p:cNvSpPr>
            <p:nvPr/>
          </p:nvSpPr>
          <p:spPr bwMode="auto">
            <a:xfrm>
              <a:off x="9350376" y="1668463"/>
              <a:ext cx="271463" cy="266700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8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139113" y="1065213"/>
            <a:ext cx="1903413" cy="2982912"/>
            <a:chOff x="8139113" y="1065213"/>
            <a:chExt cx="1903413" cy="2982912"/>
          </a:xfrm>
        </p:grpSpPr>
        <p:sp>
          <p:nvSpPr>
            <p:cNvPr id="148" name="Freeform 102"/>
            <p:cNvSpPr>
              <a:spLocks/>
            </p:cNvSpPr>
            <p:nvPr/>
          </p:nvSpPr>
          <p:spPr bwMode="auto">
            <a:xfrm>
              <a:off x="8462963" y="1295400"/>
              <a:ext cx="1508125" cy="642938"/>
            </a:xfrm>
            <a:custGeom>
              <a:avLst/>
              <a:gdLst>
                <a:gd name="T0" fmla="*/ 9 w 950"/>
                <a:gd name="T1" fmla="*/ 0 h 405"/>
                <a:gd name="T2" fmla="*/ 950 w 950"/>
                <a:gd name="T3" fmla="*/ 379 h 405"/>
                <a:gd name="T4" fmla="*/ 938 w 950"/>
                <a:gd name="T5" fmla="*/ 405 h 405"/>
                <a:gd name="T6" fmla="*/ 0 w 950"/>
                <a:gd name="T7" fmla="*/ 26 h 405"/>
                <a:gd name="T8" fmla="*/ 9 w 950"/>
                <a:gd name="T9" fmla="*/ 0 h 405"/>
                <a:gd name="T10" fmla="*/ 9 w 950"/>
                <a:gd name="T11" fmla="*/ 0 h 405"/>
                <a:gd name="T12" fmla="*/ 9 w 950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0" h="405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03"/>
            <p:cNvSpPr>
              <a:spLocks/>
            </p:cNvSpPr>
            <p:nvPr/>
          </p:nvSpPr>
          <p:spPr bwMode="auto">
            <a:xfrm>
              <a:off x="9320213" y="1870075"/>
              <a:ext cx="639763" cy="2125663"/>
            </a:xfrm>
            <a:custGeom>
              <a:avLst/>
              <a:gdLst>
                <a:gd name="T0" fmla="*/ 403 w 403"/>
                <a:gd name="T1" fmla="*/ 27 h 1339"/>
                <a:gd name="T2" fmla="*/ 69 w 403"/>
                <a:gd name="T3" fmla="*/ 1339 h 1339"/>
                <a:gd name="T4" fmla="*/ 43 w 403"/>
                <a:gd name="T5" fmla="*/ 1327 h 1339"/>
                <a:gd name="T6" fmla="*/ 377 w 403"/>
                <a:gd name="T7" fmla="*/ 17 h 1339"/>
                <a:gd name="T8" fmla="*/ 361 w 403"/>
                <a:gd name="T9" fmla="*/ 10 h 1339"/>
                <a:gd name="T10" fmla="*/ 26 w 403"/>
                <a:gd name="T11" fmla="*/ 1323 h 1339"/>
                <a:gd name="T12" fmla="*/ 0 w 403"/>
                <a:gd name="T13" fmla="*/ 1313 h 1339"/>
                <a:gd name="T14" fmla="*/ 334 w 403"/>
                <a:gd name="T15" fmla="*/ 0 h 1339"/>
                <a:gd name="T16" fmla="*/ 403 w 403"/>
                <a:gd name="T17" fmla="*/ 27 h 1339"/>
                <a:gd name="T18" fmla="*/ 403 w 403"/>
                <a:gd name="T19" fmla="*/ 27 h 1339"/>
                <a:gd name="T20" fmla="*/ 403 w 403"/>
                <a:gd name="T21" fmla="*/ 2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1339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04"/>
            <p:cNvSpPr>
              <a:spLocks/>
            </p:cNvSpPr>
            <p:nvPr/>
          </p:nvSpPr>
          <p:spPr bwMode="auto">
            <a:xfrm>
              <a:off x="8488363" y="1227138"/>
              <a:ext cx="1506538" cy="655638"/>
            </a:xfrm>
            <a:custGeom>
              <a:avLst/>
              <a:gdLst>
                <a:gd name="T0" fmla="*/ 0 w 949"/>
                <a:gd name="T1" fmla="*/ 26 h 413"/>
                <a:gd name="T2" fmla="*/ 12 w 949"/>
                <a:gd name="T3" fmla="*/ 0 h 413"/>
                <a:gd name="T4" fmla="*/ 949 w 949"/>
                <a:gd name="T5" fmla="*/ 377 h 413"/>
                <a:gd name="T6" fmla="*/ 937 w 949"/>
                <a:gd name="T7" fmla="*/ 413 h 413"/>
                <a:gd name="T8" fmla="*/ 939 w 949"/>
                <a:gd name="T9" fmla="*/ 405 h 413"/>
                <a:gd name="T10" fmla="*/ 0 w 949"/>
                <a:gd name="T11" fmla="*/ 26 h 413"/>
                <a:gd name="T12" fmla="*/ 0 w 949"/>
                <a:gd name="T13" fmla="*/ 26 h 413"/>
                <a:gd name="T14" fmla="*/ 0 w 949"/>
                <a:gd name="T15" fmla="*/ 2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9" h="413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05"/>
            <p:cNvSpPr>
              <a:spLocks/>
            </p:cNvSpPr>
            <p:nvPr/>
          </p:nvSpPr>
          <p:spPr bwMode="auto">
            <a:xfrm>
              <a:off x="8180388" y="1377950"/>
              <a:ext cx="266700" cy="260350"/>
            </a:xfrm>
            <a:custGeom>
              <a:avLst/>
              <a:gdLst>
                <a:gd name="T0" fmla="*/ 21 w 71"/>
                <a:gd name="T1" fmla="*/ 61 h 69"/>
                <a:gd name="T2" fmla="*/ 8 w 71"/>
                <a:gd name="T3" fmla="*/ 20 h 69"/>
                <a:gd name="T4" fmla="*/ 49 w 71"/>
                <a:gd name="T5" fmla="*/ 7 h 69"/>
                <a:gd name="T6" fmla="*/ 63 w 71"/>
                <a:gd name="T7" fmla="*/ 48 h 69"/>
                <a:gd name="T8" fmla="*/ 21 w 71"/>
                <a:gd name="T9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06"/>
            <p:cNvSpPr>
              <a:spLocks/>
            </p:cNvSpPr>
            <p:nvPr/>
          </p:nvSpPr>
          <p:spPr bwMode="auto">
            <a:xfrm>
              <a:off x="8139113" y="1065213"/>
              <a:ext cx="838200" cy="782638"/>
            </a:xfrm>
            <a:custGeom>
              <a:avLst/>
              <a:gdLst>
                <a:gd name="T0" fmla="*/ 210 w 223"/>
                <a:gd name="T1" fmla="*/ 26 h 208"/>
                <a:gd name="T2" fmla="*/ 189 w 223"/>
                <a:gd name="T3" fmla="*/ 0 h 208"/>
                <a:gd name="T4" fmla="*/ 130 w 223"/>
                <a:gd name="T5" fmla="*/ 24 h 208"/>
                <a:gd name="T6" fmla="*/ 0 w 223"/>
                <a:gd name="T7" fmla="*/ 31 h 208"/>
                <a:gd name="T8" fmla="*/ 57 w 223"/>
                <a:gd name="T9" fmla="*/ 118 h 208"/>
                <a:gd name="T10" fmla="*/ 107 w 223"/>
                <a:gd name="T11" fmla="*/ 208 h 208"/>
                <a:gd name="T12" fmla="*/ 173 w 223"/>
                <a:gd name="T13" fmla="*/ 97 h 208"/>
                <a:gd name="T14" fmla="*/ 223 w 223"/>
                <a:gd name="T15" fmla="*/ 56 h 208"/>
                <a:gd name="T16" fmla="*/ 210 w 223"/>
                <a:gd name="T17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208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07"/>
            <p:cNvSpPr>
              <a:spLocks/>
            </p:cNvSpPr>
            <p:nvPr/>
          </p:nvSpPr>
          <p:spPr bwMode="auto">
            <a:xfrm>
              <a:off x="8628063" y="1141413"/>
              <a:ext cx="195263" cy="285750"/>
            </a:xfrm>
            <a:custGeom>
              <a:avLst/>
              <a:gdLst>
                <a:gd name="T0" fmla="*/ 52 w 52"/>
                <a:gd name="T1" fmla="*/ 69 h 76"/>
                <a:gd name="T2" fmla="*/ 10 w 52"/>
                <a:gd name="T3" fmla="*/ 0 h 76"/>
                <a:gd name="T4" fmla="*/ 0 w 52"/>
                <a:gd name="T5" fmla="*/ 5 h 76"/>
                <a:gd name="T6" fmla="*/ 43 w 52"/>
                <a:gd name="T7" fmla="*/ 76 h 76"/>
                <a:gd name="T8" fmla="*/ 52 w 52"/>
                <a:gd name="T9" fmla="*/ 69 h 76"/>
                <a:gd name="T10" fmla="*/ 52 w 52"/>
                <a:gd name="T11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6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08"/>
            <p:cNvSpPr>
              <a:spLocks/>
            </p:cNvSpPr>
            <p:nvPr/>
          </p:nvSpPr>
          <p:spPr bwMode="auto">
            <a:xfrm>
              <a:off x="9772651" y="1746250"/>
              <a:ext cx="269875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9 h 71"/>
                <a:gd name="T6" fmla="*/ 59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20"/>
            <p:cNvSpPr>
              <a:spLocks/>
            </p:cNvSpPr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6" name="11 - Metal Flow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end="6471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11225" y="-841375"/>
            <a:ext cx="609600" cy="609600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0" y="6456724"/>
            <a:ext cx="12192000" cy="40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0" y="-1227"/>
            <a:ext cx="12192000" cy="99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0" y="122599"/>
            <a:ext cx="12192000" cy="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233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1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50000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50000" fill="hold" nodeType="withEffect" p14:presetBounceEnd="5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50000" fill="hold" nodeType="withEffect" p14:presetBounceEnd="50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xit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4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2" presetClass="exit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7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2" presetClass="exit" presetSubtype="2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0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accel="50000" fill="hold" nodeType="withEffect" p14:presetBounceEnd="50000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449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499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6" presetClass="emph" presetSubtype="0" repeatCount="indefinite" fill="hold" grpId="1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1000" tmFilter="0, 0; .2, .5; .8, .5; 1, 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7" dur="500" autoRev="1" fill="hold"/>
                                            <p:tgtEl>
                                              <p:spTgt spid="1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1" presetClass="entr" presetSubtype="0" fill="hold" grpId="2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6" presetClass="emph" presetSubtype="0" repeatCount="indefinite" fill="hold" grpId="3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indefinite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8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180" grpId="0" animBg="1"/>
          <p:bldP spid="180" grpId="1" animBg="1"/>
          <p:bldP spid="42" grpId="0" animBg="1"/>
          <p:bldP spid="26" grpId="0" animBg="1"/>
          <p:bldP spid="27" grpId="0" animBg="1"/>
          <p:bldP spid="7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1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5000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50000" fill="hold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xit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4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2" presetClass="exit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7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2" presetClass="exit" presetSubtype="2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0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accel="50000" fill="hold" nodeType="withEffect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449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499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6" presetClass="emph" presetSubtype="0" repeatCount="indefinite" fill="hold" grpId="1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1000" tmFilter="0, 0; .2, .5; .8, .5; 1, 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7" dur="500" autoRev="1" fill="hold"/>
                                            <p:tgtEl>
                                              <p:spTgt spid="1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1" presetClass="entr" presetSubtype="0" fill="hold" grpId="2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6" presetClass="emph" presetSubtype="0" repeatCount="indefinite" fill="hold" grpId="3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indefinite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 numSld="999">
                    <p:cTn id="8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video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180" grpId="0" animBg="1"/>
          <p:bldP spid="180" grpId="1" animBg="1"/>
          <p:bldP spid="42" grpId="0" animBg="1"/>
          <p:bldP spid="26" grpId="0" animBg="1"/>
          <p:bldP spid="27" grpId="0" animBg="1"/>
          <p:bldP spid="7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 rot="21323415">
            <a:off x="3340287" y="2492494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输入文本标题</a:t>
            </a:r>
            <a:endParaRPr lang="zh-CN" altLang="en-US" sz="66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pic>
        <p:nvPicPr>
          <p:cNvPr id="6" name="图片 5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78" y="1767254"/>
            <a:ext cx="3390900" cy="317896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6564" y="2498681"/>
            <a:ext cx="8587614" cy="2592431"/>
            <a:chOff x="436564" y="2498681"/>
            <a:chExt cx="8587614" cy="259243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36564" y="2498681"/>
              <a:ext cx="8587614" cy="2592431"/>
            </a:xfrm>
            <a:custGeom>
              <a:avLst/>
              <a:gdLst>
                <a:gd name="T0" fmla="*/ 491 w 516"/>
                <a:gd name="T1" fmla="*/ 111 h 154"/>
                <a:gd name="T2" fmla="*/ 508 w 516"/>
                <a:gd name="T3" fmla="*/ 72 h 154"/>
                <a:gd name="T4" fmla="*/ 516 w 516"/>
                <a:gd name="T5" fmla="*/ 51 h 154"/>
                <a:gd name="T6" fmla="*/ 170 w 516"/>
                <a:gd name="T7" fmla="*/ 72 h 154"/>
                <a:gd name="T8" fmla="*/ 157 w 516"/>
                <a:gd name="T9" fmla="*/ 36 h 154"/>
                <a:gd name="T10" fmla="*/ 75 w 516"/>
                <a:gd name="T11" fmla="*/ 0 h 154"/>
                <a:gd name="T12" fmla="*/ 0 w 516"/>
                <a:gd name="T13" fmla="*/ 154 h 154"/>
                <a:gd name="T14" fmla="*/ 486 w 516"/>
                <a:gd name="T15" fmla="*/ 121 h 154"/>
                <a:gd name="T16" fmla="*/ 491 w 516"/>
                <a:gd name="T1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54">
                  <a:moveTo>
                    <a:pt x="491" y="111"/>
                  </a:moveTo>
                  <a:cubicBezTo>
                    <a:pt x="496" y="101"/>
                    <a:pt x="501" y="87"/>
                    <a:pt x="508" y="72"/>
                  </a:cubicBezTo>
                  <a:cubicBezTo>
                    <a:pt x="511" y="64"/>
                    <a:pt x="513" y="57"/>
                    <a:pt x="516" y="5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86" y="121"/>
                    <a:pt x="486" y="121"/>
                    <a:pt x="486" y="121"/>
                  </a:cubicBezTo>
                  <a:cubicBezTo>
                    <a:pt x="488" y="118"/>
                    <a:pt x="489" y="115"/>
                    <a:pt x="491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36251" y="2498681"/>
              <a:ext cx="7887927" cy="1666990"/>
            </a:xfrm>
            <a:custGeom>
              <a:avLst/>
              <a:gdLst>
                <a:gd name="T0" fmla="*/ 466 w 474"/>
                <a:gd name="T1" fmla="*/ 72 h 99"/>
                <a:gd name="T2" fmla="*/ 474 w 474"/>
                <a:gd name="T3" fmla="*/ 51 h 99"/>
                <a:gd name="T4" fmla="*/ 128 w 474"/>
                <a:gd name="T5" fmla="*/ 72 h 99"/>
                <a:gd name="T6" fmla="*/ 115 w 474"/>
                <a:gd name="T7" fmla="*/ 36 h 99"/>
                <a:gd name="T8" fmla="*/ 33 w 474"/>
                <a:gd name="T9" fmla="*/ 0 h 99"/>
                <a:gd name="T10" fmla="*/ 0 w 474"/>
                <a:gd name="T11" fmla="*/ 67 h 99"/>
                <a:gd name="T12" fmla="*/ 48 w 474"/>
                <a:gd name="T13" fmla="*/ 61 h 99"/>
                <a:gd name="T14" fmla="*/ 118 w 474"/>
                <a:gd name="T15" fmla="*/ 95 h 99"/>
                <a:gd name="T16" fmla="*/ 136 w 474"/>
                <a:gd name="T17" fmla="*/ 78 h 99"/>
                <a:gd name="T18" fmla="*/ 454 w 474"/>
                <a:gd name="T19" fmla="*/ 99 h 99"/>
                <a:gd name="T20" fmla="*/ 466 w 474"/>
                <a:gd name="T21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99">
                  <a:moveTo>
                    <a:pt x="466" y="72"/>
                  </a:moveTo>
                  <a:cubicBezTo>
                    <a:pt x="469" y="64"/>
                    <a:pt x="471" y="57"/>
                    <a:pt x="474" y="5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8" y="91"/>
                    <a:pt x="461" y="82"/>
                    <a:pt x="466" y="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Freeform 5"/>
          <p:cNvSpPr>
            <a:spLocks/>
          </p:cNvSpPr>
          <p:nvPr/>
        </p:nvSpPr>
        <p:spPr bwMode="auto">
          <a:xfrm>
            <a:off x="8769351" y="1963738"/>
            <a:ext cx="3105150" cy="3089275"/>
          </a:xfrm>
          <a:custGeom>
            <a:avLst/>
            <a:gdLst>
              <a:gd name="T0" fmla="*/ 64 w 181"/>
              <a:gd name="T1" fmla="*/ 180 h 180"/>
              <a:gd name="T2" fmla="*/ 19 w 181"/>
              <a:gd name="T3" fmla="*/ 169 h 180"/>
              <a:gd name="T4" fmla="*/ 0 w 181"/>
              <a:gd name="T5" fmla="*/ 139 h 180"/>
              <a:gd name="T6" fmla="*/ 9 w 181"/>
              <a:gd name="T7" fmla="*/ 116 h 180"/>
              <a:gd name="T8" fmla="*/ 33 w 181"/>
              <a:gd name="T9" fmla="*/ 107 h 180"/>
              <a:gd name="T10" fmla="*/ 56 w 181"/>
              <a:gd name="T11" fmla="*/ 114 h 180"/>
              <a:gd name="T12" fmla="*/ 65 w 181"/>
              <a:gd name="T13" fmla="*/ 134 h 180"/>
              <a:gd name="T14" fmla="*/ 61 w 181"/>
              <a:gd name="T15" fmla="*/ 147 h 180"/>
              <a:gd name="T16" fmla="*/ 53 w 181"/>
              <a:gd name="T17" fmla="*/ 156 h 180"/>
              <a:gd name="T18" fmla="*/ 46 w 181"/>
              <a:gd name="T19" fmla="*/ 162 h 180"/>
              <a:gd name="T20" fmla="*/ 44 w 181"/>
              <a:gd name="T21" fmla="*/ 167 h 180"/>
              <a:gd name="T22" fmla="*/ 49 w 181"/>
              <a:gd name="T23" fmla="*/ 173 h 180"/>
              <a:gd name="T24" fmla="*/ 60 w 181"/>
              <a:gd name="T25" fmla="*/ 176 h 180"/>
              <a:gd name="T26" fmla="*/ 92 w 181"/>
              <a:gd name="T27" fmla="*/ 155 h 180"/>
              <a:gd name="T28" fmla="*/ 104 w 181"/>
              <a:gd name="T29" fmla="*/ 111 h 180"/>
              <a:gd name="T30" fmla="*/ 99 w 181"/>
              <a:gd name="T31" fmla="*/ 91 h 180"/>
              <a:gd name="T32" fmla="*/ 82 w 181"/>
              <a:gd name="T33" fmla="*/ 83 h 180"/>
              <a:gd name="T34" fmla="*/ 71 w 181"/>
              <a:gd name="T35" fmla="*/ 84 h 180"/>
              <a:gd name="T36" fmla="*/ 61 w 181"/>
              <a:gd name="T37" fmla="*/ 88 h 180"/>
              <a:gd name="T38" fmla="*/ 58 w 181"/>
              <a:gd name="T39" fmla="*/ 84 h 180"/>
              <a:gd name="T40" fmla="*/ 64 w 181"/>
              <a:gd name="T41" fmla="*/ 81 h 180"/>
              <a:gd name="T42" fmla="*/ 76 w 181"/>
              <a:gd name="T43" fmla="*/ 80 h 180"/>
              <a:gd name="T44" fmla="*/ 110 w 181"/>
              <a:gd name="T45" fmla="*/ 65 h 180"/>
              <a:gd name="T46" fmla="*/ 123 w 181"/>
              <a:gd name="T47" fmla="*/ 30 h 180"/>
              <a:gd name="T48" fmla="*/ 117 w 181"/>
              <a:gd name="T49" fmla="*/ 12 h 180"/>
              <a:gd name="T50" fmla="*/ 98 w 181"/>
              <a:gd name="T51" fmla="*/ 5 h 180"/>
              <a:gd name="T52" fmla="*/ 80 w 181"/>
              <a:gd name="T53" fmla="*/ 8 h 180"/>
              <a:gd name="T54" fmla="*/ 72 w 181"/>
              <a:gd name="T55" fmla="*/ 17 h 180"/>
              <a:gd name="T56" fmla="*/ 84 w 181"/>
              <a:gd name="T57" fmla="*/ 25 h 180"/>
              <a:gd name="T58" fmla="*/ 95 w 181"/>
              <a:gd name="T59" fmla="*/ 42 h 180"/>
              <a:gd name="T60" fmla="*/ 87 w 181"/>
              <a:gd name="T61" fmla="*/ 59 h 180"/>
              <a:gd name="T62" fmla="*/ 67 w 181"/>
              <a:gd name="T63" fmla="*/ 65 h 180"/>
              <a:gd name="T64" fmla="*/ 48 w 181"/>
              <a:gd name="T65" fmla="*/ 58 h 180"/>
              <a:gd name="T66" fmla="*/ 40 w 181"/>
              <a:gd name="T67" fmla="*/ 41 h 180"/>
              <a:gd name="T68" fmla="*/ 50 w 181"/>
              <a:gd name="T69" fmla="*/ 20 h 180"/>
              <a:gd name="T70" fmla="*/ 71 w 181"/>
              <a:gd name="T71" fmla="*/ 7 h 180"/>
              <a:gd name="T72" fmla="*/ 93 w 181"/>
              <a:gd name="T73" fmla="*/ 1 h 180"/>
              <a:gd name="T74" fmla="*/ 114 w 181"/>
              <a:gd name="T75" fmla="*/ 0 h 180"/>
              <a:gd name="T76" fmla="*/ 161 w 181"/>
              <a:gd name="T77" fmla="*/ 9 h 180"/>
              <a:gd name="T78" fmla="*/ 181 w 181"/>
              <a:gd name="T79" fmla="*/ 37 h 180"/>
              <a:gd name="T80" fmla="*/ 163 w 181"/>
              <a:gd name="T81" fmla="*/ 67 h 180"/>
              <a:gd name="T82" fmla="*/ 123 w 181"/>
              <a:gd name="T83" fmla="*/ 78 h 180"/>
              <a:gd name="T84" fmla="*/ 123 w 181"/>
              <a:gd name="T85" fmla="*/ 80 h 180"/>
              <a:gd name="T86" fmla="*/ 156 w 181"/>
              <a:gd name="T87" fmla="*/ 91 h 180"/>
              <a:gd name="T88" fmla="*/ 169 w 181"/>
              <a:gd name="T89" fmla="*/ 117 h 180"/>
              <a:gd name="T90" fmla="*/ 138 w 181"/>
              <a:gd name="T91" fmla="*/ 165 h 180"/>
              <a:gd name="T92" fmla="*/ 64 w 181"/>
              <a:gd name="T93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1" h="180">
                <a:moveTo>
                  <a:pt x="64" y="180"/>
                </a:moveTo>
                <a:cubicBezTo>
                  <a:pt x="46" y="180"/>
                  <a:pt x="31" y="176"/>
                  <a:pt x="19" y="169"/>
                </a:cubicBezTo>
                <a:cubicBezTo>
                  <a:pt x="6" y="161"/>
                  <a:pt x="0" y="151"/>
                  <a:pt x="0" y="139"/>
                </a:cubicBezTo>
                <a:cubicBezTo>
                  <a:pt x="0" y="130"/>
                  <a:pt x="3" y="122"/>
                  <a:pt x="9" y="116"/>
                </a:cubicBezTo>
                <a:cubicBezTo>
                  <a:pt x="16" y="110"/>
                  <a:pt x="24" y="107"/>
                  <a:pt x="33" y="107"/>
                </a:cubicBezTo>
                <a:cubicBezTo>
                  <a:pt x="42" y="107"/>
                  <a:pt x="50" y="109"/>
                  <a:pt x="56" y="114"/>
                </a:cubicBezTo>
                <a:cubicBezTo>
                  <a:pt x="62" y="119"/>
                  <a:pt x="65" y="125"/>
                  <a:pt x="65" y="134"/>
                </a:cubicBezTo>
                <a:cubicBezTo>
                  <a:pt x="65" y="140"/>
                  <a:pt x="63" y="144"/>
                  <a:pt x="61" y="147"/>
                </a:cubicBezTo>
                <a:cubicBezTo>
                  <a:pt x="59" y="151"/>
                  <a:pt x="56" y="154"/>
                  <a:pt x="53" y="156"/>
                </a:cubicBezTo>
                <a:cubicBezTo>
                  <a:pt x="50" y="159"/>
                  <a:pt x="47" y="161"/>
                  <a:pt x="46" y="162"/>
                </a:cubicBezTo>
                <a:cubicBezTo>
                  <a:pt x="45" y="163"/>
                  <a:pt x="44" y="165"/>
                  <a:pt x="44" y="167"/>
                </a:cubicBezTo>
                <a:cubicBezTo>
                  <a:pt x="44" y="169"/>
                  <a:pt x="46" y="171"/>
                  <a:pt x="49" y="173"/>
                </a:cubicBezTo>
                <a:cubicBezTo>
                  <a:pt x="52" y="175"/>
                  <a:pt x="55" y="176"/>
                  <a:pt x="60" y="176"/>
                </a:cubicBezTo>
                <a:cubicBezTo>
                  <a:pt x="73" y="176"/>
                  <a:pt x="84" y="169"/>
                  <a:pt x="92" y="155"/>
                </a:cubicBezTo>
                <a:cubicBezTo>
                  <a:pt x="100" y="141"/>
                  <a:pt x="104" y="126"/>
                  <a:pt x="104" y="111"/>
                </a:cubicBezTo>
                <a:cubicBezTo>
                  <a:pt x="104" y="102"/>
                  <a:pt x="102" y="96"/>
                  <a:pt x="99" y="91"/>
                </a:cubicBezTo>
                <a:cubicBezTo>
                  <a:pt x="96" y="86"/>
                  <a:pt x="90" y="83"/>
                  <a:pt x="82" y="83"/>
                </a:cubicBezTo>
                <a:cubicBezTo>
                  <a:pt x="78" y="83"/>
                  <a:pt x="74" y="83"/>
                  <a:pt x="71" y="84"/>
                </a:cubicBezTo>
                <a:cubicBezTo>
                  <a:pt x="67" y="86"/>
                  <a:pt x="64" y="87"/>
                  <a:pt x="61" y="88"/>
                </a:cubicBezTo>
                <a:cubicBezTo>
                  <a:pt x="59" y="88"/>
                  <a:pt x="58" y="87"/>
                  <a:pt x="58" y="84"/>
                </a:cubicBezTo>
                <a:cubicBezTo>
                  <a:pt x="58" y="83"/>
                  <a:pt x="60" y="81"/>
                  <a:pt x="64" y="81"/>
                </a:cubicBezTo>
                <a:cubicBezTo>
                  <a:pt x="68" y="80"/>
                  <a:pt x="72" y="80"/>
                  <a:pt x="76" y="80"/>
                </a:cubicBezTo>
                <a:cubicBezTo>
                  <a:pt x="90" y="80"/>
                  <a:pt x="101" y="75"/>
                  <a:pt x="110" y="65"/>
                </a:cubicBezTo>
                <a:cubicBezTo>
                  <a:pt x="119" y="56"/>
                  <a:pt x="123" y="44"/>
                  <a:pt x="123" y="30"/>
                </a:cubicBezTo>
                <a:cubicBezTo>
                  <a:pt x="123" y="23"/>
                  <a:pt x="121" y="17"/>
                  <a:pt x="117" y="12"/>
                </a:cubicBezTo>
                <a:cubicBezTo>
                  <a:pt x="113" y="7"/>
                  <a:pt x="107" y="5"/>
                  <a:pt x="98" y="5"/>
                </a:cubicBezTo>
                <a:cubicBezTo>
                  <a:pt x="91" y="5"/>
                  <a:pt x="85" y="6"/>
                  <a:pt x="80" y="8"/>
                </a:cubicBezTo>
                <a:cubicBezTo>
                  <a:pt x="75" y="11"/>
                  <a:pt x="72" y="14"/>
                  <a:pt x="72" y="17"/>
                </a:cubicBezTo>
                <a:cubicBezTo>
                  <a:pt x="72" y="20"/>
                  <a:pt x="76" y="23"/>
                  <a:pt x="84" y="25"/>
                </a:cubicBezTo>
                <a:cubicBezTo>
                  <a:pt x="91" y="27"/>
                  <a:pt x="95" y="33"/>
                  <a:pt x="95" y="42"/>
                </a:cubicBezTo>
                <a:cubicBezTo>
                  <a:pt x="95" y="49"/>
                  <a:pt x="92" y="55"/>
                  <a:pt x="87" y="59"/>
                </a:cubicBezTo>
                <a:cubicBezTo>
                  <a:pt x="81" y="63"/>
                  <a:pt x="75" y="65"/>
                  <a:pt x="67" y="65"/>
                </a:cubicBezTo>
                <a:cubicBezTo>
                  <a:pt x="59" y="65"/>
                  <a:pt x="52" y="62"/>
                  <a:pt x="48" y="58"/>
                </a:cubicBezTo>
                <a:cubicBezTo>
                  <a:pt x="43" y="54"/>
                  <a:pt x="40" y="48"/>
                  <a:pt x="40" y="41"/>
                </a:cubicBezTo>
                <a:cubicBezTo>
                  <a:pt x="40" y="33"/>
                  <a:pt x="44" y="26"/>
                  <a:pt x="50" y="20"/>
                </a:cubicBezTo>
                <a:cubicBezTo>
                  <a:pt x="56" y="14"/>
                  <a:pt x="63" y="10"/>
                  <a:pt x="71" y="7"/>
                </a:cubicBezTo>
                <a:cubicBezTo>
                  <a:pt x="79" y="4"/>
                  <a:pt x="86" y="2"/>
                  <a:pt x="93" y="1"/>
                </a:cubicBezTo>
                <a:cubicBezTo>
                  <a:pt x="100" y="0"/>
                  <a:pt x="107" y="0"/>
                  <a:pt x="114" y="0"/>
                </a:cubicBezTo>
                <a:cubicBezTo>
                  <a:pt x="133" y="0"/>
                  <a:pt x="149" y="3"/>
                  <a:pt x="161" y="9"/>
                </a:cubicBezTo>
                <a:cubicBezTo>
                  <a:pt x="174" y="16"/>
                  <a:pt x="181" y="25"/>
                  <a:pt x="181" y="37"/>
                </a:cubicBezTo>
                <a:cubicBezTo>
                  <a:pt x="181" y="50"/>
                  <a:pt x="175" y="60"/>
                  <a:pt x="163" y="67"/>
                </a:cubicBezTo>
                <a:cubicBezTo>
                  <a:pt x="151" y="74"/>
                  <a:pt x="138" y="78"/>
                  <a:pt x="123" y="78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37" y="80"/>
                  <a:pt x="148" y="83"/>
                  <a:pt x="156" y="91"/>
                </a:cubicBezTo>
                <a:cubicBezTo>
                  <a:pt x="165" y="98"/>
                  <a:pt x="169" y="107"/>
                  <a:pt x="169" y="117"/>
                </a:cubicBezTo>
                <a:cubicBezTo>
                  <a:pt x="169" y="139"/>
                  <a:pt x="159" y="155"/>
                  <a:pt x="138" y="165"/>
                </a:cubicBezTo>
                <a:cubicBezTo>
                  <a:pt x="118" y="175"/>
                  <a:pt x="93" y="180"/>
                  <a:pt x="64" y="1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0530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9" grpId="0" animBg="1"/>
          <p:bldP spid="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9" grpId="0" animBg="1"/>
          <p:bldP spid="9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9090158" y="300357"/>
            <a:ext cx="2436813" cy="3240088"/>
            <a:chOff x="7497762" y="590550"/>
            <a:chExt cx="2436813" cy="3240088"/>
          </a:xfrm>
        </p:grpSpPr>
        <p:grpSp>
          <p:nvGrpSpPr>
            <p:cNvPr id="15" name="组合 14"/>
            <p:cNvGrpSpPr/>
            <p:nvPr/>
          </p:nvGrpSpPr>
          <p:grpSpPr>
            <a:xfrm>
              <a:off x="7497762" y="590550"/>
              <a:ext cx="2436813" cy="3240088"/>
              <a:chOff x="7497762" y="590550"/>
              <a:chExt cx="2436813" cy="3240088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7497762" y="590550"/>
                <a:ext cx="2436813" cy="3240088"/>
              </a:xfrm>
              <a:custGeom>
                <a:avLst/>
                <a:gdLst>
                  <a:gd name="T0" fmla="*/ 1535 w 1535"/>
                  <a:gd name="T1" fmla="*/ 853 h 2041"/>
                  <a:gd name="T2" fmla="*/ 1273 w 1535"/>
                  <a:gd name="T3" fmla="*/ 130 h 2041"/>
                  <a:gd name="T4" fmla="*/ 505 w 1535"/>
                  <a:gd name="T5" fmla="*/ 0 h 2041"/>
                  <a:gd name="T6" fmla="*/ 0 w 1535"/>
                  <a:gd name="T7" fmla="*/ 594 h 2041"/>
                  <a:gd name="T8" fmla="*/ 281 w 1535"/>
                  <a:gd name="T9" fmla="*/ 1317 h 2041"/>
                  <a:gd name="T10" fmla="*/ 618 w 1535"/>
                  <a:gd name="T11" fmla="*/ 1373 h 2041"/>
                  <a:gd name="T12" fmla="*/ 543 w 1535"/>
                  <a:gd name="T13" fmla="*/ 2041 h 2041"/>
                  <a:gd name="T14" fmla="*/ 1535 w 1535"/>
                  <a:gd name="T15" fmla="*/ 853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5" h="2041">
                    <a:moveTo>
                      <a:pt x="1535" y="853"/>
                    </a:moveTo>
                    <a:lnTo>
                      <a:pt x="1273" y="130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281" y="1317"/>
                    </a:lnTo>
                    <a:lnTo>
                      <a:pt x="618" y="1373"/>
                    </a:lnTo>
                    <a:lnTo>
                      <a:pt x="543" y="2041"/>
                    </a:lnTo>
                    <a:lnTo>
                      <a:pt x="1535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7516812" y="590550"/>
                <a:ext cx="1574800" cy="1825625"/>
              </a:xfrm>
              <a:custGeom>
                <a:avLst/>
                <a:gdLst>
                  <a:gd name="T0" fmla="*/ 992 w 992"/>
                  <a:gd name="T1" fmla="*/ 649 h 1150"/>
                  <a:gd name="T2" fmla="*/ 992 w 992"/>
                  <a:gd name="T3" fmla="*/ 93 h 1150"/>
                  <a:gd name="T4" fmla="*/ 842 w 992"/>
                  <a:gd name="T5" fmla="*/ 56 h 1150"/>
                  <a:gd name="T6" fmla="*/ 505 w 992"/>
                  <a:gd name="T7" fmla="*/ 0 h 1150"/>
                  <a:gd name="T8" fmla="*/ 0 w 992"/>
                  <a:gd name="T9" fmla="*/ 594 h 1150"/>
                  <a:gd name="T10" fmla="*/ 168 w 992"/>
                  <a:gd name="T11" fmla="*/ 1058 h 1150"/>
                  <a:gd name="T12" fmla="*/ 449 w 992"/>
                  <a:gd name="T13" fmla="*/ 1150 h 1150"/>
                  <a:gd name="T14" fmla="*/ 992 w 992"/>
                  <a:gd name="T15" fmla="*/ 649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2" h="1150">
                    <a:moveTo>
                      <a:pt x="992" y="649"/>
                    </a:moveTo>
                    <a:lnTo>
                      <a:pt x="992" y="93"/>
                    </a:lnTo>
                    <a:lnTo>
                      <a:pt x="842" y="56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168" y="1058"/>
                    </a:lnTo>
                    <a:lnTo>
                      <a:pt x="449" y="1150"/>
                    </a:lnTo>
                    <a:lnTo>
                      <a:pt x="992" y="64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668140" y="1347195"/>
              <a:ext cx="1975254" cy="643912"/>
              <a:chOff x="7668140" y="1347195"/>
              <a:chExt cx="1975254" cy="643912"/>
            </a:xfrm>
          </p:grpSpPr>
          <p:sp>
            <p:nvSpPr>
              <p:cNvPr id="7" name="矩形 6"/>
              <p:cNvSpPr/>
              <p:nvPr/>
            </p:nvSpPr>
            <p:spPr>
              <a:xfrm rot="19952793">
                <a:off x="7668140" y="1347195"/>
                <a:ext cx="18838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YOYO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工作室</a:t>
                </a:r>
                <a:endParaRPr lang="en-US" altLang="zh-CN" sz="2000" dirty="0" smtClean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9952793">
                <a:off x="8003201" y="1744886"/>
                <a:ext cx="164019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</a:t>
                </a:r>
                <a:r>
                  <a:rPr lang="en-US" altLang="zh-CN" sz="1000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|</a:t>
                </a:r>
                <a:r>
                  <a:rPr lang="zh-CN" altLang="en-US" sz="1000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美观</a:t>
                </a:r>
                <a:r>
                  <a:rPr lang="en-US" altLang="zh-CN" sz="1000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|</a:t>
                </a:r>
                <a:r>
                  <a:rPr lang="zh-CN" altLang="en-US" sz="1000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endParaRPr lang="zh-CN" altLang="en-US" sz="1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038354" y="807394"/>
            <a:ext cx="6082286" cy="5872315"/>
            <a:chOff x="4351175" y="609167"/>
            <a:chExt cx="6082286" cy="5872315"/>
          </a:xfrm>
        </p:grpSpPr>
        <p:sp>
          <p:nvSpPr>
            <p:cNvPr id="20" name="椭圆 19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3" name="矩形 22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3612439" y="2185830"/>
            <a:ext cx="4908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小店开设于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年一月份，致力于提供更精确，更美观，更好看的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模板及图表，小店已经陆续增加各种精美的模板。请在演届网搜索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工作室店址：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http://yoyoppt.yanj.cn/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新品开发中，敬请关注！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 rot="10800000">
            <a:off x="10763693" y="1792201"/>
            <a:ext cx="1199778" cy="1595275"/>
            <a:chOff x="7497762" y="590550"/>
            <a:chExt cx="2436813" cy="3240088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7497762" y="590550"/>
              <a:ext cx="2436813" cy="3240088"/>
            </a:xfrm>
            <a:custGeom>
              <a:avLst/>
              <a:gdLst>
                <a:gd name="T0" fmla="*/ 1535 w 1535"/>
                <a:gd name="T1" fmla="*/ 853 h 2041"/>
                <a:gd name="T2" fmla="*/ 1273 w 1535"/>
                <a:gd name="T3" fmla="*/ 130 h 2041"/>
                <a:gd name="T4" fmla="*/ 505 w 1535"/>
                <a:gd name="T5" fmla="*/ 0 h 2041"/>
                <a:gd name="T6" fmla="*/ 0 w 1535"/>
                <a:gd name="T7" fmla="*/ 594 h 2041"/>
                <a:gd name="T8" fmla="*/ 281 w 1535"/>
                <a:gd name="T9" fmla="*/ 1317 h 2041"/>
                <a:gd name="T10" fmla="*/ 618 w 1535"/>
                <a:gd name="T11" fmla="*/ 1373 h 2041"/>
                <a:gd name="T12" fmla="*/ 543 w 1535"/>
                <a:gd name="T13" fmla="*/ 2041 h 2041"/>
                <a:gd name="T14" fmla="*/ 1535 w 1535"/>
                <a:gd name="T15" fmla="*/ 853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5" h="2041">
                  <a:moveTo>
                    <a:pt x="1535" y="853"/>
                  </a:moveTo>
                  <a:lnTo>
                    <a:pt x="1273" y="130"/>
                  </a:lnTo>
                  <a:lnTo>
                    <a:pt x="505" y="0"/>
                  </a:lnTo>
                  <a:lnTo>
                    <a:pt x="0" y="594"/>
                  </a:lnTo>
                  <a:lnTo>
                    <a:pt x="281" y="1317"/>
                  </a:lnTo>
                  <a:lnTo>
                    <a:pt x="618" y="1373"/>
                  </a:lnTo>
                  <a:lnTo>
                    <a:pt x="543" y="2041"/>
                  </a:lnTo>
                  <a:lnTo>
                    <a:pt x="1535" y="8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7516812" y="590550"/>
              <a:ext cx="1574800" cy="1825625"/>
            </a:xfrm>
            <a:custGeom>
              <a:avLst/>
              <a:gdLst>
                <a:gd name="T0" fmla="*/ 992 w 992"/>
                <a:gd name="T1" fmla="*/ 649 h 1150"/>
                <a:gd name="T2" fmla="*/ 992 w 992"/>
                <a:gd name="T3" fmla="*/ 93 h 1150"/>
                <a:gd name="T4" fmla="*/ 842 w 992"/>
                <a:gd name="T5" fmla="*/ 56 h 1150"/>
                <a:gd name="T6" fmla="*/ 505 w 992"/>
                <a:gd name="T7" fmla="*/ 0 h 1150"/>
                <a:gd name="T8" fmla="*/ 0 w 992"/>
                <a:gd name="T9" fmla="*/ 594 h 1150"/>
                <a:gd name="T10" fmla="*/ 168 w 992"/>
                <a:gd name="T11" fmla="*/ 1058 h 1150"/>
                <a:gd name="T12" fmla="*/ 449 w 992"/>
                <a:gd name="T13" fmla="*/ 1150 h 1150"/>
                <a:gd name="T14" fmla="*/ 992 w 992"/>
                <a:gd name="T15" fmla="*/ 64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2" h="1150">
                  <a:moveTo>
                    <a:pt x="992" y="649"/>
                  </a:moveTo>
                  <a:lnTo>
                    <a:pt x="992" y="93"/>
                  </a:lnTo>
                  <a:lnTo>
                    <a:pt x="842" y="56"/>
                  </a:lnTo>
                  <a:lnTo>
                    <a:pt x="505" y="0"/>
                  </a:lnTo>
                  <a:lnTo>
                    <a:pt x="0" y="594"/>
                  </a:lnTo>
                  <a:lnTo>
                    <a:pt x="168" y="1058"/>
                  </a:lnTo>
                  <a:lnTo>
                    <a:pt x="449" y="1150"/>
                  </a:lnTo>
                  <a:lnTo>
                    <a:pt x="992" y="6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95374" y="3475018"/>
            <a:ext cx="2436813" cy="3240088"/>
            <a:chOff x="995374" y="3475018"/>
            <a:chExt cx="2436813" cy="3240088"/>
          </a:xfrm>
        </p:grpSpPr>
        <p:grpSp>
          <p:nvGrpSpPr>
            <p:cNvPr id="36" name="组合 35"/>
            <p:cNvGrpSpPr/>
            <p:nvPr/>
          </p:nvGrpSpPr>
          <p:grpSpPr>
            <a:xfrm rot="10800000">
              <a:off x="995374" y="3475018"/>
              <a:ext cx="2436813" cy="3240088"/>
              <a:chOff x="7497762" y="590550"/>
              <a:chExt cx="2436813" cy="3240088"/>
            </a:xfrm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7497762" y="590550"/>
                <a:ext cx="2436813" cy="3240088"/>
              </a:xfrm>
              <a:custGeom>
                <a:avLst/>
                <a:gdLst>
                  <a:gd name="T0" fmla="*/ 1535 w 1535"/>
                  <a:gd name="T1" fmla="*/ 853 h 2041"/>
                  <a:gd name="T2" fmla="*/ 1273 w 1535"/>
                  <a:gd name="T3" fmla="*/ 130 h 2041"/>
                  <a:gd name="T4" fmla="*/ 505 w 1535"/>
                  <a:gd name="T5" fmla="*/ 0 h 2041"/>
                  <a:gd name="T6" fmla="*/ 0 w 1535"/>
                  <a:gd name="T7" fmla="*/ 594 h 2041"/>
                  <a:gd name="T8" fmla="*/ 281 w 1535"/>
                  <a:gd name="T9" fmla="*/ 1317 h 2041"/>
                  <a:gd name="T10" fmla="*/ 618 w 1535"/>
                  <a:gd name="T11" fmla="*/ 1373 h 2041"/>
                  <a:gd name="T12" fmla="*/ 543 w 1535"/>
                  <a:gd name="T13" fmla="*/ 2041 h 2041"/>
                  <a:gd name="T14" fmla="*/ 1535 w 1535"/>
                  <a:gd name="T15" fmla="*/ 853 h 2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5" h="2041">
                    <a:moveTo>
                      <a:pt x="1535" y="853"/>
                    </a:moveTo>
                    <a:lnTo>
                      <a:pt x="1273" y="130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281" y="1317"/>
                    </a:lnTo>
                    <a:lnTo>
                      <a:pt x="618" y="1373"/>
                    </a:lnTo>
                    <a:lnTo>
                      <a:pt x="543" y="2041"/>
                    </a:lnTo>
                    <a:lnTo>
                      <a:pt x="1535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auto">
              <a:xfrm>
                <a:off x="7516812" y="590550"/>
                <a:ext cx="1574800" cy="1825625"/>
              </a:xfrm>
              <a:custGeom>
                <a:avLst/>
                <a:gdLst>
                  <a:gd name="T0" fmla="*/ 992 w 992"/>
                  <a:gd name="T1" fmla="*/ 649 h 1150"/>
                  <a:gd name="T2" fmla="*/ 992 w 992"/>
                  <a:gd name="T3" fmla="*/ 93 h 1150"/>
                  <a:gd name="T4" fmla="*/ 842 w 992"/>
                  <a:gd name="T5" fmla="*/ 56 h 1150"/>
                  <a:gd name="T6" fmla="*/ 505 w 992"/>
                  <a:gd name="T7" fmla="*/ 0 h 1150"/>
                  <a:gd name="T8" fmla="*/ 0 w 992"/>
                  <a:gd name="T9" fmla="*/ 594 h 1150"/>
                  <a:gd name="T10" fmla="*/ 168 w 992"/>
                  <a:gd name="T11" fmla="*/ 1058 h 1150"/>
                  <a:gd name="T12" fmla="*/ 449 w 992"/>
                  <a:gd name="T13" fmla="*/ 1150 h 1150"/>
                  <a:gd name="T14" fmla="*/ 992 w 992"/>
                  <a:gd name="T15" fmla="*/ 649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2" h="1150">
                    <a:moveTo>
                      <a:pt x="992" y="649"/>
                    </a:moveTo>
                    <a:lnTo>
                      <a:pt x="992" y="93"/>
                    </a:lnTo>
                    <a:lnTo>
                      <a:pt x="842" y="56"/>
                    </a:lnTo>
                    <a:lnTo>
                      <a:pt x="505" y="0"/>
                    </a:lnTo>
                    <a:lnTo>
                      <a:pt x="0" y="594"/>
                    </a:lnTo>
                    <a:lnTo>
                      <a:pt x="168" y="1058"/>
                    </a:lnTo>
                    <a:lnTo>
                      <a:pt x="449" y="1150"/>
                    </a:lnTo>
                    <a:lnTo>
                      <a:pt x="992" y="64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 flipH="1" flipV="1">
              <a:off x="1272041" y="5285521"/>
              <a:ext cx="1975254" cy="643912"/>
              <a:chOff x="7668140" y="1347195"/>
              <a:chExt cx="1975254" cy="643912"/>
            </a:xfrm>
          </p:grpSpPr>
          <p:sp>
            <p:nvSpPr>
              <p:cNvPr id="38" name="矩形 37"/>
              <p:cNvSpPr/>
              <p:nvPr/>
            </p:nvSpPr>
            <p:spPr>
              <a:xfrm rot="19952793">
                <a:off x="7668140" y="1347195"/>
                <a:ext cx="18838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YOYO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方正正大黑简体" panose="02000000000000000000" pitchFamily="2" charset="-122"/>
                    <a:ea typeface="方正正大黑简体" panose="02000000000000000000" pitchFamily="2" charset="-122"/>
                  </a:rPr>
                  <a:t>工作室</a:t>
                </a:r>
                <a:endParaRPr lang="en-US" altLang="zh-CN" sz="2000" dirty="0" smtClean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19952793">
                <a:off x="8003201" y="1744886"/>
                <a:ext cx="164019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</a:t>
                </a:r>
                <a:r>
                  <a:rPr lang="en-US" altLang="zh-CN" sz="1000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|</a:t>
                </a:r>
                <a:r>
                  <a:rPr lang="zh-CN" altLang="en-US" sz="1000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美观</a:t>
                </a:r>
                <a:r>
                  <a:rPr lang="en-US" altLang="zh-CN" sz="1000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|</a:t>
                </a:r>
                <a:r>
                  <a:rPr lang="zh-CN" altLang="en-US" sz="1000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endParaRPr lang="zh-CN" altLang="en-US" sz="1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7074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0000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37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37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700" y="1131824"/>
            <a:ext cx="5486400" cy="3502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" name="文本框 29"/>
          <p:cNvSpPr txBox="1"/>
          <p:nvPr/>
        </p:nvSpPr>
        <p:spPr>
          <a:xfrm rot="21270098">
            <a:off x="3091591" y="493386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你是我的菜！</a:t>
            </a:r>
            <a:endParaRPr lang="zh-CN" altLang="en-US" sz="48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rot="21221054">
            <a:off x="6289415" y="5374298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快</a:t>
            </a:r>
            <a:r>
              <a:rPr lang="zh-CN" altLang="en-US" sz="48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到我的碗里来！</a:t>
            </a:r>
            <a:endParaRPr lang="zh-CN" altLang="en-US" sz="48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rot="299516" flipH="1">
            <a:off x="7565394" y="1652077"/>
            <a:ext cx="1816100" cy="1243013"/>
          </a:xfrm>
          <a:custGeom>
            <a:avLst/>
            <a:gdLst>
              <a:gd name="T0" fmla="*/ 60 w 1144"/>
              <a:gd name="T1" fmla="*/ 0 h 783"/>
              <a:gd name="T2" fmla="*/ 353 w 1144"/>
              <a:gd name="T3" fmla="*/ 0 h 783"/>
              <a:gd name="T4" fmla="*/ 1144 w 1144"/>
              <a:gd name="T5" fmla="*/ 389 h 783"/>
              <a:gd name="T6" fmla="*/ 1144 w 1144"/>
              <a:gd name="T7" fmla="*/ 783 h 783"/>
              <a:gd name="T8" fmla="*/ 64 w 1144"/>
              <a:gd name="T9" fmla="*/ 783 h 783"/>
              <a:gd name="T10" fmla="*/ 0 w 1144"/>
              <a:gd name="T11" fmla="*/ 191 h 783"/>
              <a:gd name="T12" fmla="*/ 60 w 1144"/>
              <a:gd name="T13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4" h="783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24"/>
          <p:cNvSpPr>
            <a:spLocks/>
          </p:cNvSpPr>
          <p:nvPr/>
        </p:nvSpPr>
        <p:spPr bwMode="auto">
          <a:xfrm>
            <a:off x="8945656" y="1845393"/>
            <a:ext cx="260350" cy="252413"/>
          </a:xfrm>
          <a:custGeom>
            <a:avLst/>
            <a:gdLst>
              <a:gd name="T0" fmla="*/ 26 w 69"/>
              <a:gd name="T1" fmla="*/ 62 h 67"/>
              <a:gd name="T2" fmla="*/ 6 w 69"/>
              <a:gd name="T3" fmla="*/ 24 h 67"/>
              <a:gd name="T4" fmla="*/ 44 w 69"/>
              <a:gd name="T5" fmla="*/ 4 h 67"/>
              <a:gd name="T6" fmla="*/ 64 w 69"/>
              <a:gd name="T7" fmla="*/ 42 h 67"/>
              <a:gd name="T8" fmla="*/ 26 w 69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7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8843962" y="1450899"/>
            <a:ext cx="2089150" cy="3644900"/>
            <a:chOff x="7596188" y="403225"/>
            <a:chExt cx="2089150" cy="3644900"/>
          </a:xfrm>
        </p:grpSpPr>
        <p:sp>
          <p:nvSpPr>
            <p:cNvPr id="54" name="Freeform 112"/>
            <p:cNvSpPr>
              <a:spLocks/>
            </p:cNvSpPr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21"/>
            <p:cNvSpPr>
              <a:spLocks/>
            </p:cNvSpPr>
            <p:nvPr/>
          </p:nvSpPr>
          <p:spPr bwMode="auto">
            <a:xfrm>
              <a:off x="9342438" y="1806575"/>
              <a:ext cx="203200" cy="2178050"/>
            </a:xfrm>
            <a:custGeom>
              <a:avLst/>
              <a:gdLst>
                <a:gd name="T0" fmla="*/ 128 w 128"/>
                <a:gd name="T1" fmla="*/ 5 h 1372"/>
                <a:gd name="T2" fmla="*/ 74 w 128"/>
                <a:gd name="T3" fmla="*/ 1372 h 1372"/>
                <a:gd name="T4" fmla="*/ 45 w 128"/>
                <a:gd name="T5" fmla="*/ 1372 h 1372"/>
                <a:gd name="T6" fmla="*/ 100 w 128"/>
                <a:gd name="T7" fmla="*/ 3 h 1372"/>
                <a:gd name="T8" fmla="*/ 81 w 128"/>
                <a:gd name="T9" fmla="*/ 0 h 1372"/>
                <a:gd name="T10" fmla="*/ 29 w 128"/>
                <a:gd name="T11" fmla="*/ 1370 h 1372"/>
                <a:gd name="T12" fmla="*/ 0 w 128"/>
                <a:gd name="T13" fmla="*/ 1367 h 1372"/>
                <a:gd name="T14" fmla="*/ 55 w 128"/>
                <a:gd name="T15" fmla="*/ 0 h 1372"/>
                <a:gd name="T16" fmla="*/ 128 w 128"/>
                <a:gd name="T17" fmla="*/ 5 h 1372"/>
                <a:gd name="T18" fmla="*/ 128 w 128"/>
                <a:gd name="T19" fmla="*/ 5 h 1372"/>
                <a:gd name="T20" fmla="*/ 128 w 128"/>
                <a:gd name="T21" fmla="*/ 5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72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22"/>
            <p:cNvSpPr>
              <a:spLocks/>
            </p:cNvSpPr>
            <p:nvPr/>
          </p:nvSpPr>
          <p:spPr bwMode="auto">
            <a:xfrm>
              <a:off x="8224838" y="749300"/>
              <a:ext cx="1238250" cy="1103313"/>
            </a:xfrm>
            <a:custGeom>
              <a:avLst/>
              <a:gdLst>
                <a:gd name="T0" fmla="*/ 19 w 780"/>
                <a:gd name="T1" fmla="*/ 0 h 695"/>
                <a:gd name="T2" fmla="*/ 780 w 780"/>
                <a:gd name="T3" fmla="*/ 673 h 695"/>
                <a:gd name="T4" fmla="*/ 761 w 780"/>
                <a:gd name="T5" fmla="*/ 695 h 695"/>
                <a:gd name="T6" fmla="*/ 0 w 780"/>
                <a:gd name="T7" fmla="*/ 22 h 695"/>
                <a:gd name="T8" fmla="*/ 19 w 780"/>
                <a:gd name="T9" fmla="*/ 0 h 695"/>
                <a:gd name="T10" fmla="*/ 19 w 780"/>
                <a:gd name="T11" fmla="*/ 0 h 695"/>
                <a:gd name="T12" fmla="*/ 19 w 780"/>
                <a:gd name="T13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0" h="695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23"/>
            <p:cNvSpPr>
              <a:spLocks/>
            </p:cNvSpPr>
            <p:nvPr/>
          </p:nvSpPr>
          <p:spPr bwMode="auto">
            <a:xfrm>
              <a:off x="8278813" y="696913"/>
              <a:ext cx="1233488" cy="1109663"/>
            </a:xfrm>
            <a:custGeom>
              <a:avLst/>
              <a:gdLst>
                <a:gd name="T0" fmla="*/ 0 w 777"/>
                <a:gd name="T1" fmla="*/ 22 h 699"/>
                <a:gd name="T2" fmla="*/ 18 w 777"/>
                <a:gd name="T3" fmla="*/ 0 h 699"/>
                <a:gd name="T4" fmla="*/ 777 w 777"/>
                <a:gd name="T5" fmla="*/ 673 h 699"/>
                <a:gd name="T6" fmla="*/ 751 w 777"/>
                <a:gd name="T7" fmla="*/ 699 h 699"/>
                <a:gd name="T8" fmla="*/ 758 w 777"/>
                <a:gd name="T9" fmla="*/ 694 h 699"/>
                <a:gd name="T10" fmla="*/ 0 w 777"/>
                <a:gd name="T11" fmla="*/ 22 h 699"/>
                <a:gd name="T12" fmla="*/ 0 w 777"/>
                <a:gd name="T13" fmla="*/ 22 h 699"/>
                <a:gd name="T14" fmla="*/ 0 w 777"/>
                <a:gd name="T15" fmla="*/ 2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9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4"/>
            <p:cNvSpPr>
              <a:spLocks/>
            </p:cNvSpPr>
            <p:nvPr/>
          </p:nvSpPr>
          <p:spPr bwMode="auto">
            <a:xfrm>
              <a:off x="7694613" y="806450"/>
              <a:ext cx="260350" cy="252413"/>
            </a:xfrm>
            <a:custGeom>
              <a:avLst/>
              <a:gdLst>
                <a:gd name="T0" fmla="*/ 26 w 69"/>
                <a:gd name="T1" fmla="*/ 62 h 67"/>
                <a:gd name="T2" fmla="*/ 6 w 69"/>
                <a:gd name="T3" fmla="*/ 24 h 67"/>
                <a:gd name="T4" fmla="*/ 44 w 69"/>
                <a:gd name="T5" fmla="*/ 4 h 67"/>
                <a:gd name="T6" fmla="*/ 64 w 69"/>
                <a:gd name="T7" fmla="*/ 42 h 67"/>
                <a:gd name="T8" fmla="*/ 26 w 69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5"/>
            <p:cNvSpPr>
              <a:spLocks/>
            </p:cNvSpPr>
            <p:nvPr/>
          </p:nvSpPr>
          <p:spPr bwMode="auto">
            <a:xfrm>
              <a:off x="7596188" y="403225"/>
              <a:ext cx="842963" cy="823913"/>
            </a:xfrm>
            <a:custGeom>
              <a:avLst/>
              <a:gdLst>
                <a:gd name="T0" fmla="*/ 206 w 224"/>
                <a:gd name="T1" fmla="*/ 21 h 219"/>
                <a:gd name="T2" fmla="*/ 180 w 224"/>
                <a:gd name="T3" fmla="*/ 0 h 219"/>
                <a:gd name="T4" fmla="*/ 127 w 224"/>
                <a:gd name="T5" fmla="*/ 34 h 219"/>
                <a:gd name="T6" fmla="*/ 0 w 224"/>
                <a:gd name="T7" fmla="*/ 63 h 219"/>
                <a:gd name="T8" fmla="*/ 71 w 224"/>
                <a:gd name="T9" fmla="*/ 138 h 219"/>
                <a:gd name="T10" fmla="*/ 137 w 224"/>
                <a:gd name="T11" fmla="*/ 219 h 219"/>
                <a:gd name="T12" fmla="*/ 182 w 224"/>
                <a:gd name="T13" fmla="*/ 98 h 219"/>
                <a:gd name="T14" fmla="*/ 224 w 224"/>
                <a:gd name="T15" fmla="*/ 49 h 219"/>
                <a:gd name="T16" fmla="*/ 206 w 224"/>
                <a:gd name="T17" fmla="*/ 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9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6"/>
            <p:cNvSpPr>
              <a:spLocks/>
            </p:cNvSpPr>
            <p:nvPr/>
          </p:nvSpPr>
          <p:spPr bwMode="auto">
            <a:xfrm>
              <a:off x="8075613" y="509588"/>
              <a:ext cx="236538" cy="263525"/>
            </a:xfrm>
            <a:custGeom>
              <a:avLst/>
              <a:gdLst>
                <a:gd name="T0" fmla="*/ 63 w 63"/>
                <a:gd name="T1" fmla="*/ 62 h 70"/>
                <a:gd name="T2" fmla="*/ 9 w 63"/>
                <a:gd name="T3" fmla="*/ 0 h 70"/>
                <a:gd name="T4" fmla="*/ 0 w 63"/>
                <a:gd name="T5" fmla="*/ 6 h 70"/>
                <a:gd name="T6" fmla="*/ 56 w 63"/>
                <a:gd name="T7" fmla="*/ 70 h 70"/>
                <a:gd name="T8" fmla="*/ 63 w 63"/>
                <a:gd name="T9" fmla="*/ 62 h 70"/>
                <a:gd name="T10" fmla="*/ 63 w 63"/>
                <a:gd name="T11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0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27"/>
            <p:cNvSpPr>
              <a:spLocks/>
            </p:cNvSpPr>
            <p:nvPr/>
          </p:nvSpPr>
          <p:spPr bwMode="auto">
            <a:xfrm>
              <a:off x="9350376" y="1668463"/>
              <a:ext cx="271463" cy="266700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8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386887" y="2112887"/>
            <a:ext cx="1903413" cy="2982912"/>
            <a:chOff x="8139113" y="1065213"/>
            <a:chExt cx="1903413" cy="2982912"/>
          </a:xfrm>
        </p:grpSpPr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8462963" y="1295400"/>
              <a:ext cx="1508125" cy="642938"/>
            </a:xfrm>
            <a:custGeom>
              <a:avLst/>
              <a:gdLst>
                <a:gd name="T0" fmla="*/ 9 w 950"/>
                <a:gd name="T1" fmla="*/ 0 h 405"/>
                <a:gd name="T2" fmla="*/ 950 w 950"/>
                <a:gd name="T3" fmla="*/ 379 h 405"/>
                <a:gd name="T4" fmla="*/ 938 w 950"/>
                <a:gd name="T5" fmla="*/ 405 h 405"/>
                <a:gd name="T6" fmla="*/ 0 w 950"/>
                <a:gd name="T7" fmla="*/ 26 h 405"/>
                <a:gd name="T8" fmla="*/ 9 w 950"/>
                <a:gd name="T9" fmla="*/ 0 h 405"/>
                <a:gd name="T10" fmla="*/ 9 w 950"/>
                <a:gd name="T11" fmla="*/ 0 h 405"/>
                <a:gd name="T12" fmla="*/ 9 w 950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0" h="405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9320213" y="1870075"/>
              <a:ext cx="639763" cy="2125663"/>
            </a:xfrm>
            <a:custGeom>
              <a:avLst/>
              <a:gdLst>
                <a:gd name="T0" fmla="*/ 403 w 403"/>
                <a:gd name="T1" fmla="*/ 27 h 1339"/>
                <a:gd name="T2" fmla="*/ 69 w 403"/>
                <a:gd name="T3" fmla="*/ 1339 h 1339"/>
                <a:gd name="T4" fmla="*/ 43 w 403"/>
                <a:gd name="T5" fmla="*/ 1327 h 1339"/>
                <a:gd name="T6" fmla="*/ 377 w 403"/>
                <a:gd name="T7" fmla="*/ 17 h 1339"/>
                <a:gd name="T8" fmla="*/ 361 w 403"/>
                <a:gd name="T9" fmla="*/ 10 h 1339"/>
                <a:gd name="T10" fmla="*/ 26 w 403"/>
                <a:gd name="T11" fmla="*/ 1323 h 1339"/>
                <a:gd name="T12" fmla="*/ 0 w 403"/>
                <a:gd name="T13" fmla="*/ 1313 h 1339"/>
                <a:gd name="T14" fmla="*/ 334 w 403"/>
                <a:gd name="T15" fmla="*/ 0 h 1339"/>
                <a:gd name="T16" fmla="*/ 403 w 403"/>
                <a:gd name="T17" fmla="*/ 27 h 1339"/>
                <a:gd name="T18" fmla="*/ 403 w 403"/>
                <a:gd name="T19" fmla="*/ 27 h 1339"/>
                <a:gd name="T20" fmla="*/ 403 w 403"/>
                <a:gd name="T21" fmla="*/ 2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1339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8488363" y="1227138"/>
              <a:ext cx="1506538" cy="655638"/>
            </a:xfrm>
            <a:custGeom>
              <a:avLst/>
              <a:gdLst>
                <a:gd name="T0" fmla="*/ 0 w 949"/>
                <a:gd name="T1" fmla="*/ 26 h 413"/>
                <a:gd name="T2" fmla="*/ 12 w 949"/>
                <a:gd name="T3" fmla="*/ 0 h 413"/>
                <a:gd name="T4" fmla="*/ 949 w 949"/>
                <a:gd name="T5" fmla="*/ 377 h 413"/>
                <a:gd name="T6" fmla="*/ 937 w 949"/>
                <a:gd name="T7" fmla="*/ 413 h 413"/>
                <a:gd name="T8" fmla="*/ 939 w 949"/>
                <a:gd name="T9" fmla="*/ 405 h 413"/>
                <a:gd name="T10" fmla="*/ 0 w 949"/>
                <a:gd name="T11" fmla="*/ 26 h 413"/>
                <a:gd name="T12" fmla="*/ 0 w 949"/>
                <a:gd name="T13" fmla="*/ 26 h 413"/>
                <a:gd name="T14" fmla="*/ 0 w 949"/>
                <a:gd name="T15" fmla="*/ 2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9" h="413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05"/>
            <p:cNvSpPr>
              <a:spLocks/>
            </p:cNvSpPr>
            <p:nvPr/>
          </p:nvSpPr>
          <p:spPr bwMode="auto">
            <a:xfrm>
              <a:off x="8180388" y="1377950"/>
              <a:ext cx="266700" cy="260350"/>
            </a:xfrm>
            <a:custGeom>
              <a:avLst/>
              <a:gdLst>
                <a:gd name="T0" fmla="*/ 21 w 71"/>
                <a:gd name="T1" fmla="*/ 61 h 69"/>
                <a:gd name="T2" fmla="*/ 8 w 71"/>
                <a:gd name="T3" fmla="*/ 20 h 69"/>
                <a:gd name="T4" fmla="*/ 49 w 71"/>
                <a:gd name="T5" fmla="*/ 7 h 69"/>
                <a:gd name="T6" fmla="*/ 63 w 71"/>
                <a:gd name="T7" fmla="*/ 48 h 69"/>
                <a:gd name="T8" fmla="*/ 21 w 71"/>
                <a:gd name="T9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06"/>
            <p:cNvSpPr>
              <a:spLocks/>
            </p:cNvSpPr>
            <p:nvPr/>
          </p:nvSpPr>
          <p:spPr bwMode="auto">
            <a:xfrm>
              <a:off x="8139113" y="1065213"/>
              <a:ext cx="838200" cy="782638"/>
            </a:xfrm>
            <a:custGeom>
              <a:avLst/>
              <a:gdLst>
                <a:gd name="T0" fmla="*/ 210 w 223"/>
                <a:gd name="T1" fmla="*/ 26 h 208"/>
                <a:gd name="T2" fmla="*/ 189 w 223"/>
                <a:gd name="T3" fmla="*/ 0 h 208"/>
                <a:gd name="T4" fmla="*/ 130 w 223"/>
                <a:gd name="T5" fmla="*/ 24 h 208"/>
                <a:gd name="T6" fmla="*/ 0 w 223"/>
                <a:gd name="T7" fmla="*/ 31 h 208"/>
                <a:gd name="T8" fmla="*/ 57 w 223"/>
                <a:gd name="T9" fmla="*/ 118 h 208"/>
                <a:gd name="T10" fmla="*/ 107 w 223"/>
                <a:gd name="T11" fmla="*/ 208 h 208"/>
                <a:gd name="T12" fmla="*/ 173 w 223"/>
                <a:gd name="T13" fmla="*/ 97 h 208"/>
                <a:gd name="T14" fmla="*/ 223 w 223"/>
                <a:gd name="T15" fmla="*/ 56 h 208"/>
                <a:gd name="T16" fmla="*/ 210 w 223"/>
                <a:gd name="T17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208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07"/>
            <p:cNvSpPr>
              <a:spLocks/>
            </p:cNvSpPr>
            <p:nvPr/>
          </p:nvSpPr>
          <p:spPr bwMode="auto">
            <a:xfrm>
              <a:off x="8628063" y="1141413"/>
              <a:ext cx="195263" cy="285750"/>
            </a:xfrm>
            <a:custGeom>
              <a:avLst/>
              <a:gdLst>
                <a:gd name="T0" fmla="*/ 52 w 52"/>
                <a:gd name="T1" fmla="*/ 69 h 76"/>
                <a:gd name="T2" fmla="*/ 10 w 52"/>
                <a:gd name="T3" fmla="*/ 0 h 76"/>
                <a:gd name="T4" fmla="*/ 0 w 52"/>
                <a:gd name="T5" fmla="*/ 5 h 76"/>
                <a:gd name="T6" fmla="*/ 43 w 52"/>
                <a:gd name="T7" fmla="*/ 76 h 76"/>
                <a:gd name="T8" fmla="*/ 52 w 52"/>
                <a:gd name="T9" fmla="*/ 69 h 76"/>
                <a:gd name="T10" fmla="*/ 52 w 52"/>
                <a:gd name="T11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6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08"/>
            <p:cNvSpPr>
              <a:spLocks/>
            </p:cNvSpPr>
            <p:nvPr/>
          </p:nvSpPr>
          <p:spPr bwMode="auto">
            <a:xfrm>
              <a:off x="9772651" y="1746250"/>
              <a:ext cx="269875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9 h 71"/>
                <a:gd name="T6" fmla="*/ 59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20"/>
            <p:cNvSpPr>
              <a:spLocks/>
            </p:cNvSpPr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0829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100000" fill="hold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70312 -0.68056 L 0.70312 -0.68056 C 0.70781 -0.67662 0.7125 -0.67338 0.71719 -0.66922 C 0.72383 -0.66343 0.72096 -0.66343 0.72656 -0.65255 C 0.73047 -0.64491 0.73515 -0.63843 0.73906 -0.63033 C 0.74791 -0.61181 0.75976 -0.59699 0.76562 -0.57477 L 0.78594 -0.49699 C 0.78867 -0.44213 0.78984 -0.42801 0.78906 -0.35278 C 0.78893 -0.34167 0.78867 -0.32963 0.78594 -0.31945 C 0.77396 -0.27547 0.76002 -0.23311 0.74531 -0.19167 C 0.74271 -0.18449 0.73815 -0.1801 0.73437 -0.175 C 0.71679 -0.15139 0.70104 -0.12246 0.68125 -0.10556 C 0.63906 -0.07014 0.59492 -0.04121 0.55 -0.01945 C 0.53854 -0.01389 0.52734 -0.00463 0.51562 -0.00278 C 0.48125 0.00277 0.44687 0.00092 0.4125 0.00277 C 0.26692 -0.00996 0.31172 0.02986 0.20625 -0.09167 C 0.20338 -0.09491 0.20208 -0.10093 0.2 -0.10556 C 0.19948 -0.1176 0.19622 -0.13033 0.19844 -0.14167 C 0.20377 -0.16968 0.21237 -0.19283 0.22656 -0.20556 C 0.24765 -0.22477 0.26875 -0.24422 0.29062 -0.26111 C 0.32252 -0.28611 0.39713 -0.29607 0.4125 -0.3 C 0.42916 -0.2926 0.44583 -0.28611 0.4625 -0.27778 C 0.46471 -0.27662 0.46745 -0.2757 0.46875 -0.27223 C 0.47291 -0.26042 0.475 -0.2463 0.47812 -0.23334 C 0.4776 -0.21482 0.48151 -0.19398 0.47656 -0.17778 C 0.46771 -0.14977 0.45182 -0.13102 0.43906 -0.10834 C 0.42135 -0.07686 0.39466 -0.05672 0.37187 -0.04723 C 0.16067 0.04004 0.18867 0.02777 0.02344 0.02777 L 4.16667E-6 3.7037E-6 " pathEditMode="relative" ptsTypes="AAAAAAAAAAAAAAAAAAAAAAAAAAAAA" p14:bounceEnd="31000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accel="50000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accel="50000" fill="hold" nodeType="withEffect" p14:presetBounceEnd="50000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repeatCount="indefinite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50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2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repeatCount="indefinite" fill="hold" grpId="3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1" grpId="0"/>
          <p:bldP spid="32" grpId="0" animBg="1"/>
          <p:bldP spid="32" grpId="1" animBg="1"/>
          <p:bldP spid="32" grpId="2" animBg="1"/>
          <p:bldP spid="32" grpId="3" animBg="1"/>
          <p:bldP spid="35" grpId="0" animBg="1"/>
          <p:bldP spid="3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70312 -0.68056 L 0.70312 -0.68056 C 0.70781 -0.67662 0.7125 -0.67338 0.71719 -0.66922 C 0.72383 -0.66343 0.72096 -0.66343 0.72656 -0.65255 C 0.73047 -0.64491 0.73515 -0.63843 0.73906 -0.63033 C 0.74791 -0.61181 0.75976 -0.59699 0.76562 -0.57477 L 0.78594 -0.49699 C 0.78867 -0.44213 0.78984 -0.42801 0.78906 -0.35278 C 0.78893 -0.34167 0.78867 -0.32963 0.78594 -0.31945 C 0.77396 -0.27547 0.76002 -0.23311 0.74531 -0.19167 C 0.74271 -0.18449 0.73815 -0.1801 0.73437 -0.175 C 0.71679 -0.15139 0.70104 -0.12246 0.68125 -0.10556 C 0.63906 -0.07014 0.59492 -0.04121 0.55 -0.01945 C 0.53854 -0.01389 0.52734 -0.00463 0.51562 -0.00278 C 0.48125 0.00277 0.44687 0.00092 0.4125 0.00277 C 0.26692 -0.00996 0.31172 0.02986 0.20625 -0.09167 C 0.20338 -0.09491 0.20208 -0.10093 0.2 -0.10556 C 0.19948 -0.1176 0.19622 -0.13033 0.19844 -0.14167 C 0.20377 -0.16968 0.21237 -0.19283 0.22656 -0.20556 C 0.24765 -0.22477 0.26875 -0.24422 0.29062 -0.26111 C 0.32252 -0.28611 0.39713 -0.29607 0.4125 -0.3 C 0.42916 -0.2926 0.44583 -0.28611 0.4625 -0.27778 C 0.46471 -0.27662 0.46745 -0.2757 0.46875 -0.27223 C 0.47291 -0.26042 0.475 -0.2463 0.47812 -0.23334 C 0.4776 -0.21482 0.48151 -0.19398 0.47656 -0.17778 C 0.46771 -0.14977 0.45182 -0.13102 0.43906 -0.10834 C 0.42135 -0.07686 0.39466 -0.05672 0.37187 -0.04723 C 0.16067 0.04004 0.18867 0.02777 0.02344 0.02777 L 4.16667E-6 3.7037E-6 " pathEditMode="relative" ptsTypes="AAAAAAAAAAAAAAAAAAAAAAAAAAAAA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accel="5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accel="50000" fill="hold" nodeType="withEffect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repeatCount="indefinite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50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2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repeatCount="indefinite" fill="hold" grpId="3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1" grpId="0"/>
          <p:bldP spid="32" grpId="0" animBg="1"/>
          <p:bldP spid="32" grpId="1" animBg="1"/>
          <p:bldP spid="32" grpId="2" animBg="1"/>
          <p:bldP spid="32" grpId="3" animBg="1"/>
          <p:bldP spid="35" grpId="0" animBg="1"/>
          <p:bldP spid="35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 rot="21323415">
            <a:off x="3340287" y="2492494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输入文本标题</a:t>
            </a:r>
            <a:endParaRPr lang="zh-CN" altLang="en-US" sz="66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pic>
        <p:nvPicPr>
          <p:cNvPr id="6" name="图片 5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78" y="1767254"/>
            <a:ext cx="3390900" cy="317896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36564" y="2498681"/>
            <a:ext cx="8587614" cy="2592431"/>
            <a:chOff x="436564" y="2498681"/>
            <a:chExt cx="8587614" cy="259243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36564" y="2498681"/>
              <a:ext cx="8587614" cy="2592431"/>
            </a:xfrm>
            <a:custGeom>
              <a:avLst/>
              <a:gdLst>
                <a:gd name="T0" fmla="*/ 491 w 516"/>
                <a:gd name="T1" fmla="*/ 111 h 154"/>
                <a:gd name="T2" fmla="*/ 508 w 516"/>
                <a:gd name="T3" fmla="*/ 72 h 154"/>
                <a:gd name="T4" fmla="*/ 516 w 516"/>
                <a:gd name="T5" fmla="*/ 51 h 154"/>
                <a:gd name="T6" fmla="*/ 170 w 516"/>
                <a:gd name="T7" fmla="*/ 72 h 154"/>
                <a:gd name="T8" fmla="*/ 157 w 516"/>
                <a:gd name="T9" fmla="*/ 36 h 154"/>
                <a:gd name="T10" fmla="*/ 75 w 516"/>
                <a:gd name="T11" fmla="*/ 0 h 154"/>
                <a:gd name="T12" fmla="*/ 0 w 516"/>
                <a:gd name="T13" fmla="*/ 154 h 154"/>
                <a:gd name="T14" fmla="*/ 486 w 516"/>
                <a:gd name="T15" fmla="*/ 121 h 154"/>
                <a:gd name="T16" fmla="*/ 491 w 516"/>
                <a:gd name="T1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54">
                  <a:moveTo>
                    <a:pt x="491" y="111"/>
                  </a:moveTo>
                  <a:cubicBezTo>
                    <a:pt x="496" y="101"/>
                    <a:pt x="501" y="87"/>
                    <a:pt x="508" y="72"/>
                  </a:cubicBezTo>
                  <a:cubicBezTo>
                    <a:pt x="511" y="64"/>
                    <a:pt x="513" y="57"/>
                    <a:pt x="516" y="5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86" y="121"/>
                    <a:pt x="486" y="121"/>
                    <a:pt x="486" y="121"/>
                  </a:cubicBezTo>
                  <a:cubicBezTo>
                    <a:pt x="488" y="118"/>
                    <a:pt x="489" y="115"/>
                    <a:pt x="491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36251" y="2498681"/>
              <a:ext cx="7887927" cy="1666990"/>
            </a:xfrm>
            <a:custGeom>
              <a:avLst/>
              <a:gdLst>
                <a:gd name="T0" fmla="*/ 466 w 474"/>
                <a:gd name="T1" fmla="*/ 72 h 99"/>
                <a:gd name="T2" fmla="*/ 474 w 474"/>
                <a:gd name="T3" fmla="*/ 51 h 99"/>
                <a:gd name="T4" fmla="*/ 128 w 474"/>
                <a:gd name="T5" fmla="*/ 72 h 99"/>
                <a:gd name="T6" fmla="*/ 115 w 474"/>
                <a:gd name="T7" fmla="*/ 36 h 99"/>
                <a:gd name="T8" fmla="*/ 33 w 474"/>
                <a:gd name="T9" fmla="*/ 0 h 99"/>
                <a:gd name="T10" fmla="*/ 0 w 474"/>
                <a:gd name="T11" fmla="*/ 67 h 99"/>
                <a:gd name="T12" fmla="*/ 48 w 474"/>
                <a:gd name="T13" fmla="*/ 61 h 99"/>
                <a:gd name="T14" fmla="*/ 118 w 474"/>
                <a:gd name="T15" fmla="*/ 95 h 99"/>
                <a:gd name="T16" fmla="*/ 136 w 474"/>
                <a:gd name="T17" fmla="*/ 78 h 99"/>
                <a:gd name="T18" fmla="*/ 454 w 474"/>
                <a:gd name="T19" fmla="*/ 99 h 99"/>
                <a:gd name="T20" fmla="*/ 466 w 474"/>
                <a:gd name="T21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99">
                  <a:moveTo>
                    <a:pt x="466" y="72"/>
                  </a:moveTo>
                  <a:cubicBezTo>
                    <a:pt x="469" y="64"/>
                    <a:pt x="471" y="57"/>
                    <a:pt x="474" y="5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8" y="91"/>
                    <a:pt x="461" y="82"/>
                    <a:pt x="466" y="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8774113" y="1960563"/>
            <a:ext cx="2894012" cy="3028950"/>
          </a:xfrm>
          <a:custGeom>
            <a:avLst/>
            <a:gdLst>
              <a:gd name="T0" fmla="*/ 137 w 168"/>
              <a:gd name="T1" fmla="*/ 138 h 176"/>
              <a:gd name="T2" fmla="*/ 133 w 168"/>
              <a:gd name="T3" fmla="*/ 165 h 176"/>
              <a:gd name="T4" fmla="*/ 140 w 168"/>
              <a:gd name="T5" fmla="*/ 170 h 176"/>
              <a:gd name="T6" fmla="*/ 161 w 168"/>
              <a:gd name="T7" fmla="*/ 172 h 176"/>
              <a:gd name="T8" fmla="*/ 161 w 168"/>
              <a:gd name="T9" fmla="*/ 176 h 176"/>
              <a:gd name="T10" fmla="*/ 45 w 168"/>
              <a:gd name="T11" fmla="*/ 176 h 176"/>
              <a:gd name="T12" fmla="*/ 44 w 168"/>
              <a:gd name="T13" fmla="*/ 172 h 176"/>
              <a:gd name="T14" fmla="*/ 50 w 168"/>
              <a:gd name="T15" fmla="*/ 172 h 176"/>
              <a:gd name="T16" fmla="*/ 61 w 168"/>
              <a:gd name="T17" fmla="*/ 171 h 176"/>
              <a:gd name="T18" fmla="*/ 72 w 168"/>
              <a:gd name="T19" fmla="*/ 164 h 176"/>
              <a:gd name="T20" fmla="*/ 80 w 168"/>
              <a:gd name="T21" fmla="*/ 138 h 176"/>
              <a:gd name="T22" fmla="*/ 1 w 168"/>
              <a:gd name="T23" fmla="*/ 138 h 176"/>
              <a:gd name="T24" fmla="*/ 0 w 168"/>
              <a:gd name="T25" fmla="*/ 132 h 176"/>
              <a:gd name="T26" fmla="*/ 50 w 168"/>
              <a:gd name="T27" fmla="*/ 92 h 176"/>
              <a:gd name="T28" fmla="*/ 100 w 168"/>
              <a:gd name="T29" fmla="*/ 47 h 176"/>
              <a:gd name="T30" fmla="*/ 148 w 168"/>
              <a:gd name="T31" fmla="*/ 0 h 176"/>
              <a:gd name="T32" fmla="*/ 167 w 168"/>
              <a:gd name="T33" fmla="*/ 0 h 176"/>
              <a:gd name="T34" fmla="*/ 140 w 168"/>
              <a:gd name="T35" fmla="*/ 128 h 176"/>
              <a:gd name="T36" fmla="*/ 168 w 168"/>
              <a:gd name="T37" fmla="*/ 128 h 176"/>
              <a:gd name="T38" fmla="*/ 166 w 168"/>
              <a:gd name="T39" fmla="*/ 138 h 176"/>
              <a:gd name="T40" fmla="*/ 137 w 168"/>
              <a:gd name="T41" fmla="*/ 138 h 176"/>
              <a:gd name="T42" fmla="*/ 82 w 168"/>
              <a:gd name="T43" fmla="*/ 128 h 176"/>
              <a:gd name="T44" fmla="*/ 98 w 168"/>
              <a:gd name="T45" fmla="*/ 55 h 176"/>
              <a:gd name="T46" fmla="*/ 77 w 168"/>
              <a:gd name="T47" fmla="*/ 75 h 176"/>
              <a:gd name="T48" fmla="*/ 48 w 168"/>
              <a:gd name="T49" fmla="*/ 101 h 176"/>
              <a:gd name="T50" fmla="*/ 14 w 168"/>
              <a:gd name="T51" fmla="*/ 128 h 176"/>
              <a:gd name="T52" fmla="*/ 44 w 168"/>
              <a:gd name="T53" fmla="*/ 128 h 176"/>
              <a:gd name="T54" fmla="*/ 82 w 168"/>
              <a:gd name="T55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8" h="176">
                <a:moveTo>
                  <a:pt x="137" y="138"/>
                </a:moveTo>
                <a:cubicBezTo>
                  <a:pt x="134" y="153"/>
                  <a:pt x="133" y="162"/>
                  <a:pt x="133" y="165"/>
                </a:cubicBezTo>
                <a:cubicBezTo>
                  <a:pt x="134" y="168"/>
                  <a:pt x="136" y="169"/>
                  <a:pt x="140" y="170"/>
                </a:cubicBezTo>
                <a:cubicBezTo>
                  <a:pt x="143" y="172"/>
                  <a:pt x="150" y="172"/>
                  <a:pt x="161" y="172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45" y="176"/>
                  <a:pt x="45" y="176"/>
                  <a:pt x="45" y="176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46" y="172"/>
                  <a:pt x="47" y="172"/>
                  <a:pt x="50" y="172"/>
                </a:cubicBezTo>
                <a:cubicBezTo>
                  <a:pt x="52" y="172"/>
                  <a:pt x="56" y="172"/>
                  <a:pt x="61" y="171"/>
                </a:cubicBezTo>
                <a:cubicBezTo>
                  <a:pt x="66" y="170"/>
                  <a:pt x="70" y="168"/>
                  <a:pt x="72" y="164"/>
                </a:cubicBezTo>
                <a:cubicBezTo>
                  <a:pt x="74" y="161"/>
                  <a:pt x="77" y="152"/>
                  <a:pt x="80" y="138"/>
                </a:cubicBezTo>
                <a:cubicBezTo>
                  <a:pt x="1" y="138"/>
                  <a:pt x="1" y="138"/>
                  <a:pt x="1" y="138"/>
                </a:cubicBezTo>
                <a:cubicBezTo>
                  <a:pt x="0" y="132"/>
                  <a:pt x="0" y="132"/>
                  <a:pt x="0" y="132"/>
                </a:cubicBezTo>
                <a:cubicBezTo>
                  <a:pt x="15" y="122"/>
                  <a:pt x="31" y="108"/>
                  <a:pt x="50" y="92"/>
                </a:cubicBezTo>
                <a:cubicBezTo>
                  <a:pt x="68" y="76"/>
                  <a:pt x="85" y="61"/>
                  <a:pt x="100" y="47"/>
                </a:cubicBezTo>
                <a:cubicBezTo>
                  <a:pt x="114" y="33"/>
                  <a:pt x="131" y="18"/>
                  <a:pt x="148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6" y="138"/>
                  <a:pt x="166" y="138"/>
                  <a:pt x="166" y="138"/>
                </a:cubicBezTo>
                <a:lnTo>
                  <a:pt x="137" y="138"/>
                </a:lnTo>
                <a:close/>
                <a:moveTo>
                  <a:pt x="82" y="128"/>
                </a:moveTo>
                <a:cubicBezTo>
                  <a:pt x="98" y="55"/>
                  <a:pt x="98" y="55"/>
                  <a:pt x="98" y="55"/>
                </a:cubicBezTo>
                <a:cubicBezTo>
                  <a:pt x="94" y="60"/>
                  <a:pt x="87" y="66"/>
                  <a:pt x="77" y="75"/>
                </a:cubicBezTo>
                <a:cubicBezTo>
                  <a:pt x="68" y="84"/>
                  <a:pt x="58" y="92"/>
                  <a:pt x="48" y="101"/>
                </a:cubicBezTo>
                <a:cubicBezTo>
                  <a:pt x="38" y="110"/>
                  <a:pt x="27" y="119"/>
                  <a:pt x="14" y="128"/>
                </a:cubicBezTo>
                <a:cubicBezTo>
                  <a:pt x="44" y="128"/>
                  <a:pt x="44" y="128"/>
                  <a:pt x="44" y="128"/>
                </a:cubicBezTo>
                <a:lnTo>
                  <a:pt x="82" y="1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439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13" grpId="0" animBg="1"/>
          <p:bldP spid="13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13" grpId="0" animBg="1"/>
          <p:bldP spid="13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-4825" y="-3053"/>
            <a:ext cx="12196825" cy="690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7" hidden="1"/>
          <p:cNvSpPr>
            <a:spLocks/>
          </p:cNvSpPr>
          <p:nvPr/>
        </p:nvSpPr>
        <p:spPr bwMode="auto">
          <a:xfrm>
            <a:off x="831850" y="33338"/>
            <a:ext cx="7004050" cy="5249862"/>
          </a:xfrm>
          <a:custGeom>
            <a:avLst/>
            <a:gdLst>
              <a:gd name="T0" fmla="*/ 229 w 4412"/>
              <a:gd name="T1" fmla="*/ 2410 h 3307"/>
              <a:gd name="T2" fmla="*/ 179 w 4412"/>
              <a:gd name="T3" fmla="*/ 3307 h 3307"/>
              <a:gd name="T4" fmla="*/ 905 w 4412"/>
              <a:gd name="T5" fmla="*/ 2171 h 3307"/>
              <a:gd name="T6" fmla="*/ 1183 w 4412"/>
              <a:gd name="T7" fmla="*/ 2052 h 3307"/>
              <a:gd name="T8" fmla="*/ 4154 w 4412"/>
              <a:gd name="T9" fmla="*/ 1365 h 3307"/>
              <a:gd name="T10" fmla="*/ 4313 w 4412"/>
              <a:gd name="T11" fmla="*/ 1036 h 3307"/>
              <a:gd name="T12" fmla="*/ 4412 w 4412"/>
              <a:gd name="T13" fmla="*/ 717 h 3307"/>
              <a:gd name="T14" fmla="*/ 1491 w 4412"/>
              <a:gd name="T15" fmla="*/ 1225 h 3307"/>
              <a:gd name="T16" fmla="*/ 100 w 4412"/>
              <a:gd name="T17" fmla="*/ 0 h 3307"/>
              <a:gd name="T18" fmla="*/ 0 w 4412"/>
              <a:gd name="T19" fmla="*/ 319 h 3307"/>
              <a:gd name="T20" fmla="*/ 229 w 4412"/>
              <a:gd name="T21" fmla="*/ 2410 h 3307"/>
              <a:gd name="T22" fmla="*/ 229 w 4412"/>
              <a:gd name="T23" fmla="*/ 2410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12" h="3307">
                <a:moveTo>
                  <a:pt x="229" y="2410"/>
                </a:moveTo>
                <a:lnTo>
                  <a:pt x="179" y="3307"/>
                </a:lnTo>
                <a:lnTo>
                  <a:pt x="905" y="2171"/>
                </a:lnTo>
                <a:lnTo>
                  <a:pt x="1183" y="2052"/>
                </a:lnTo>
                <a:lnTo>
                  <a:pt x="4154" y="1365"/>
                </a:lnTo>
                <a:lnTo>
                  <a:pt x="4313" y="1036"/>
                </a:lnTo>
                <a:lnTo>
                  <a:pt x="4412" y="717"/>
                </a:lnTo>
                <a:lnTo>
                  <a:pt x="1491" y="1225"/>
                </a:lnTo>
                <a:lnTo>
                  <a:pt x="100" y="0"/>
                </a:lnTo>
                <a:lnTo>
                  <a:pt x="0" y="319"/>
                </a:lnTo>
                <a:lnTo>
                  <a:pt x="229" y="2410"/>
                </a:lnTo>
                <a:lnTo>
                  <a:pt x="229" y="241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ffectLst>
            <a:softEdge rad="1397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-4825" y="-3053"/>
            <a:ext cx="9800282" cy="6888831"/>
            <a:chOff x="-4825" y="-3053"/>
            <a:chExt cx="9800282" cy="6888831"/>
          </a:xfrm>
        </p:grpSpPr>
        <p:sp>
          <p:nvSpPr>
            <p:cNvPr id="45" name="椭圆 44"/>
            <p:cNvSpPr/>
            <p:nvPr/>
          </p:nvSpPr>
          <p:spPr>
            <a:xfrm rot="16200000">
              <a:off x="6161218" y="3471160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83"/>
            <a:stretch/>
          </p:blipFill>
          <p:spPr>
            <a:xfrm>
              <a:off x="-4825" y="-3053"/>
              <a:ext cx="9800282" cy="6888831"/>
            </a:xfrm>
            <a:custGeom>
              <a:avLst/>
              <a:gdLst>
                <a:gd name="connsiteX0" fmla="*/ 0 w 4936800"/>
                <a:gd name="connsiteY0" fmla="*/ 0 h 6858000"/>
                <a:gd name="connsiteX1" fmla="*/ 4660904 w 4936800"/>
                <a:gd name="connsiteY1" fmla="*/ 0 h 6858000"/>
                <a:gd name="connsiteX2" fmla="*/ 4660904 w 4936800"/>
                <a:gd name="connsiteY2" fmla="*/ 1503280 h 6858000"/>
                <a:gd name="connsiteX3" fmla="*/ 4936800 w 4936800"/>
                <a:gd name="connsiteY3" fmla="*/ 1663300 h 6858000"/>
                <a:gd name="connsiteX4" fmla="*/ 4660904 w 4936800"/>
                <a:gd name="connsiteY4" fmla="*/ 1823320 h 6858000"/>
                <a:gd name="connsiteX5" fmla="*/ 4660904 w 4936800"/>
                <a:gd name="connsiteY5" fmla="*/ 6858000 h 6858000"/>
                <a:gd name="connsiteX6" fmla="*/ 0 w 493680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00" h="6858000">
                  <a:moveTo>
                    <a:pt x="0" y="0"/>
                  </a:moveTo>
                  <a:lnTo>
                    <a:pt x="4660904" y="0"/>
                  </a:lnTo>
                  <a:lnTo>
                    <a:pt x="4660904" y="1503280"/>
                  </a:lnTo>
                  <a:lnTo>
                    <a:pt x="4936800" y="1663300"/>
                  </a:lnTo>
                  <a:lnTo>
                    <a:pt x="4660904" y="1823320"/>
                  </a:lnTo>
                  <a:lnTo>
                    <a:pt x="4660904" y="6858000"/>
                  </a:lnTo>
                  <a:lnTo>
                    <a:pt x="0" y="685800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53009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 rot="299516" flipH="1">
            <a:off x="6317620" y="604403"/>
            <a:ext cx="1816100" cy="1243013"/>
          </a:xfrm>
          <a:custGeom>
            <a:avLst/>
            <a:gdLst>
              <a:gd name="T0" fmla="*/ 60 w 1144"/>
              <a:gd name="T1" fmla="*/ 0 h 783"/>
              <a:gd name="T2" fmla="*/ 353 w 1144"/>
              <a:gd name="T3" fmla="*/ 0 h 783"/>
              <a:gd name="T4" fmla="*/ 1144 w 1144"/>
              <a:gd name="T5" fmla="*/ 389 h 783"/>
              <a:gd name="T6" fmla="*/ 1144 w 1144"/>
              <a:gd name="T7" fmla="*/ 783 h 783"/>
              <a:gd name="T8" fmla="*/ 64 w 1144"/>
              <a:gd name="T9" fmla="*/ 783 h 783"/>
              <a:gd name="T10" fmla="*/ 0 w 1144"/>
              <a:gd name="T11" fmla="*/ 191 h 783"/>
              <a:gd name="T12" fmla="*/ 60 w 1144"/>
              <a:gd name="T13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4" h="783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124"/>
          <p:cNvSpPr>
            <a:spLocks/>
          </p:cNvSpPr>
          <p:nvPr/>
        </p:nvSpPr>
        <p:spPr bwMode="auto">
          <a:xfrm>
            <a:off x="7697882" y="797719"/>
            <a:ext cx="260350" cy="252413"/>
          </a:xfrm>
          <a:custGeom>
            <a:avLst/>
            <a:gdLst>
              <a:gd name="T0" fmla="*/ 26 w 69"/>
              <a:gd name="T1" fmla="*/ 62 h 67"/>
              <a:gd name="T2" fmla="*/ 6 w 69"/>
              <a:gd name="T3" fmla="*/ 24 h 67"/>
              <a:gd name="T4" fmla="*/ 44 w 69"/>
              <a:gd name="T5" fmla="*/ 4 h 67"/>
              <a:gd name="T6" fmla="*/ 64 w 69"/>
              <a:gd name="T7" fmla="*/ 42 h 67"/>
              <a:gd name="T8" fmla="*/ 26 w 69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7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4880165" y="1666154"/>
            <a:ext cx="1939924" cy="2241550"/>
            <a:chOff x="4880165" y="1666154"/>
            <a:chExt cx="1939924" cy="2241550"/>
          </a:xfrm>
        </p:grpSpPr>
        <p:grpSp>
          <p:nvGrpSpPr>
            <p:cNvPr id="68" name="组合 67"/>
            <p:cNvGrpSpPr/>
            <p:nvPr/>
          </p:nvGrpSpPr>
          <p:grpSpPr>
            <a:xfrm>
              <a:off x="5054790" y="2092036"/>
              <a:ext cx="611719" cy="1724027"/>
              <a:chOff x="5054790" y="2092036"/>
              <a:chExt cx="611719" cy="1724027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5054790" y="2092036"/>
                <a:ext cx="611719" cy="1510146"/>
              </a:xfrm>
              <a:prstGeom prst="rect">
                <a:avLst/>
              </a:prstGeom>
              <a:solidFill>
                <a:srgbClr val="A4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054790" y="2305917"/>
                <a:ext cx="417224" cy="15101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880165" y="1666154"/>
              <a:ext cx="1379537" cy="2241550"/>
            </a:xfrm>
            <a:custGeom>
              <a:avLst/>
              <a:gdLst>
                <a:gd name="T0" fmla="*/ 15 w 150"/>
                <a:gd name="T1" fmla="*/ 242 h 242"/>
                <a:gd name="T2" fmla="*/ 116 w 150"/>
                <a:gd name="T3" fmla="*/ 242 h 242"/>
                <a:gd name="T4" fmla="*/ 150 w 150"/>
                <a:gd name="T5" fmla="*/ 218 h 242"/>
                <a:gd name="T6" fmla="*/ 150 w 150"/>
                <a:gd name="T7" fmla="*/ 121 h 242"/>
                <a:gd name="T8" fmla="*/ 150 w 150"/>
                <a:gd name="T9" fmla="*/ 29 h 242"/>
                <a:gd name="T10" fmla="*/ 138 w 150"/>
                <a:gd name="T11" fmla="*/ 7 h 242"/>
                <a:gd name="T12" fmla="*/ 116 w 150"/>
                <a:gd name="T13" fmla="*/ 0 h 242"/>
                <a:gd name="T14" fmla="*/ 0 w 150"/>
                <a:gd name="T15" fmla="*/ 0 h 242"/>
                <a:gd name="T16" fmla="*/ 1 w 150"/>
                <a:gd name="T17" fmla="*/ 1 h 242"/>
                <a:gd name="T18" fmla="*/ 15 w 150"/>
                <a:gd name="T19" fmla="*/ 27 h 242"/>
                <a:gd name="T20" fmla="*/ 15 w 150"/>
                <a:gd name="T21" fmla="*/ 242 h 242"/>
                <a:gd name="T22" fmla="*/ 81 w 150"/>
                <a:gd name="T23" fmla="*/ 189 h 242"/>
                <a:gd name="T24" fmla="*/ 27 w 150"/>
                <a:gd name="T25" fmla="*/ 189 h 242"/>
                <a:gd name="T26" fmla="*/ 27 w 150"/>
                <a:gd name="T27" fmla="*/ 53 h 242"/>
                <a:gd name="T28" fmla="*/ 81 w 150"/>
                <a:gd name="T29" fmla="*/ 53 h 242"/>
                <a:gd name="T30" fmla="*/ 81 w 150"/>
                <a:gd name="T31" fmla="*/ 18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242">
                  <a:moveTo>
                    <a:pt x="15" y="242"/>
                  </a:moveTo>
                  <a:cubicBezTo>
                    <a:pt x="116" y="242"/>
                    <a:pt x="116" y="242"/>
                    <a:pt x="116" y="242"/>
                  </a:cubicBezTo>
                  <a:cubicBezTo>
                    <a:pt x="135" y="242"/>
                    <a:pt x="146" y="234"/>
                    <a:pt x="150" y="218"/>
                  </a:cubicBezTo>
                  <a:cubicBezTo>
                    <a:pt x="150" y="184"/>
                    <a:pt x="150" y="152"/>
                    <a:pt x="150" y="121"/>
                  </a:cubicBezTo>
                  <a:cubicBezTo>
                    <a:pt x="150" y="90"/>
                    <a:pt x="150" y="59"/>
                    <a:pt x="150" y="29"/>
                  </a:cubicBezTo>
                  <a:cubicBezTo>
                    <a:pt x="148" y="19"/>
                    <a:pt x="144" y="11"/>
                    <a:pt x="138" y="7"/>
                  </a:cubicBezTo>
                  <a:cubicBezTo>
                    <a:pt x="133" y="3"/>
                    <a:pt x="125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8" y="6"/>
                    <a:pt x="13" y="15"/>
                    <a:pt x="15" y="27"/>
                  </a:cubicBezTo>
                  <a:lnTo>
                    <a:pt x="15" y="242"/>
                  </a:lnTo>
                  <a:close/>
                  <a:moveTo>
                    <a:pt x="81" y="189"/>
                  </a:moveTo>
                  <a:cubicBezTo>
                    <a:pt x="27" y="189"/>
                    <a:pt x="27" y="189"/>
                    <a:pt x="27" y="18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81" y="53"/>
                    <a:pt x="81" y="53"/>
                    <a:pt x="81" y="53"/>
                  </a:cubicBezTo>
                  <a:lnTo>
                    <a:pt x="81" y="1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186677" y="1666154"/>
              <a:ext cx="633412" cy="2241550"/>
            </a:xfrm>
            <a:custGeom>
              <a:avLst/>
              <a:gdLst>
                <a:gd name="T0" fmla="*/ 4 w 69"/>
                <a:gd name="T1" fmla="*/ 240 h 242"/>
                <a:gd name="T2" fmla="*/ 4 w 69"/>
                <a:gd name="T3" fmla="*/ 242 h 242"/>
                <a:gd name="T4" fmla="*/ 31 w 69"/>
                <a:gd name="T5" fmla="*/ 242 h 242"/>
                <a:gd name="T6" fmla="*/ 31 w 69"/>
                <a:gd name="T7" fmla="*/ 182 h 242"/>
                <a:gd name="T8" fmla="*/ 69 w 69"/>
                <a:gd name="T9" fmla="*/ 182 h 242"/>
                <a:gd name="T10" fmla="*/ 69 w 69"/>
                <a:gd name="T11" fmla="*/ 154 h 242"/>
                <a:gd name="T12" fmla="*/ 31 w 69"/>
                <a:gd name="T13" fmla="*/ 123 h 242"/>
                <a:gd name="T14" fmla="*/ 31 w 69"/>
                <a:gd name="T15" fmla="*/ 123 h 242"/>
                <a:gd name="T16" fmla="*/ 31 w 69"/>
                <a:gd name="T17" fmla="*/ 122 h 242"/>
                <a:gd name="T18" fmla="*/ 31 w 69"/>
                <a:gd name="T19" fmla="*/ 108 h 242"/>
                <a:gd name="T20" fmla="*/ 31 w 69"/>
                <a:gd name="T21" fmla="*/ 102 h 242"/>
                <a:gd name="T22" fmla="*/ 31 w 69"/>
                <a:gd name="T23" fmla="*/ 95 h 242"/>
                <a:gd name="T24" fmla="*/ 31 w 69"/>
                <a:gd name="T25" fmla="*/ 28 h 242"/>
                <a:gd name="T26" fmla="*/ 31 w 69"/>
                <a:gd name="T27" fmla="*/ 27 h 242"/>
                <a:gd name="T28" fmla="*/ 46 w 69"/>
                <a:gd name="T29" fmla="*/ 1 h 242"/>
                <a:gd name="T30" fmla="*/ 47 w 69"/>
                <a:gd name="T31" fmla="*/ 0 h 242"/>
                <a:gd name="T32" fmla="*/ 0 w 69"/>
                <a:gd name="T33" fmla="*/ 0 h 242"/>
                <a:gd name="T34" fmla="*/ 1 w 69"/>
                <a:gd name="T35" fmla="*/ 1 h 242"/>
                <a:gd name="T36" fmla="*/ 16 w 69"/>
                <a:gd name="T37" fmla="*/ 27 h 242"/>
                <a:gd name="T38" fmla="*/ 16 w 69"/>
                <a:gd name="T39" fmla="*/ 28 h 242"/>
                <a:gd name="T40" fmla="*/ 16 w 69"/>
                <a:gd name="T41" fmla="*/ 29 h 242"/>
                <a:gd name="T42" fmla="*/ 16 w 69"/>
                <a:gd name="T43" fmla="*/ 121 h 242"/>
                <a:gd name="T44" fmla="*/ 16 w 69"/>
                <a:gd name="T45" fmla="*/ 218 h 242"/>
                <a:gd name="T46" fmla="*/ 16 w 69"/>
                <a:gd name="T47" fmla="*/ 219 h 242"/>
                <a:gd name="T48" fmla="*/ 16 w 69"/>
                <a:gd name="T49" fmla="*/ 220 h 242"/>
                <a:gd name="T50" fmla="*/ 4 w 69"/>
                <a:gd name="T51" fmla="*/ 24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242">
                  <a:moveTo>
                    <a:pt x="4" y="240"/>
                  </a:moveTo>
                  <a:cubicBezTo>
                    <a:pt x="4" y="242"/>
                    <a:pt x="4" y="242"/>
                    <a:pt x="4" y="242"/>
                  </a:cubicBezTo>
                  <a:cubicBezTo>
                    <a:pt x="31" y="242"/>
                    <a:pt x="31" y="242"/>
                    <a:pt x="31" y="24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44" y="152"/>
                    <a:pt x="34" y="137"/>
                    <a:pt x="31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17"/>
                    <a:pt x="31" y="113"/>
                    <a:pt x="31" y="108"/>
                  </a:cubicBezTo>
                  <a:cubicBezTo>
                    <a:pt x="31" y="106"/>
                    <a:pt x="31" y="104"/>
                    <a:pt x="31" y="102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15"/>
                    <a:pt x="38" y="6"/>
                    <a:pt x="46" y="1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8" y="6"/>
                    <a:pt x="13" y="15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59"/>
                    <a:pt x="16" y="90"/>
                    <a:pt x="16" y="121"/>
                  </a:cubicBezTo>
                  <a:cubicBezTo>
                    <a:pt x="16" y="152"/>
                    <a:pt x="16" y="185"/>
                    <a:pt x="16" y="218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4" y="227"/>
                    <a:pt x="11" y="234"/>
                    <a:pt x="4" y="2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453518" y="2646219"/>
            <a:ext cx="11466318" cy="3015106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8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>
          <a:xfrm>
            <a:off x="-97948" y="3310863"/>
            <a:ext cx="12507913" cy="16782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3187890" y="1666154"/>
            <a:ext cx="1765300" cy="2241550"/>
          </a:xfrm>
          <a:custGeom>
            <a:avLst/>
            <a:gdLst>
              <a:gd name="T0" fmla="*/ 192 w 192"/>
              <a:gd name="T1" fmla="*/ 137 h 242"/>
              <a:gd name="T2" fmla="*/ 65 w 192"/>
              <a:gd name="T3" fmla="*/ 137 h 242"/>
              <a:gd name="T4" fmla="*/ 65 w 192"/>
              <a:gd name="T5" fmla="*/ 194 h 242"/>
              <a:gd name="T6" fmla="*/ 65 w 192"/>
              <a:gd name="T7" fmla="*/ 194 h 242"/>
              <a:gd name="T8" fmla="*/ 65 w 192"/>
              <a:gd name="T9" fmla="*/ 194 h 242"/>
              <a:gd name="T10" fmla="*/ 191 w 192"/>
              <a:gd name="T11" fmla="*/ 194 h 242"/>
              <a:gd name="T12" fmla="*/ 191 w 192"/>
              <a:gd name="T13" fmla="*/ 242 h 242"/>
              <a:gd name="T14" fmla="*/ 34 w 192"/>
              <a:gd name="T15" fmla="*/ 242 h 242"/>
              <a:gd name="T16" fmla="*/ 0 w 192"/>
              <a:gd name="T17" fmla="*/ 218 h 242"/>
              <a:gd name="T18" fmla="*/ 0 w 192"/>
              <a:gd name="T19" fmla="*/ 137 h 242"/>
              <a:gd name="T20" fmla="*/ 0 w 192"/>
              <a:gd name="T21" fmla="*/ 137 h 242"/>
              <a:gd name="T22" fmla="*/ 0 w 192"/>
              <a:gd name="T23" fmla="*/ 115 h 242"/>
              <a:gd name="T24" fmla="*/ 11 w 192"/>
              <a:gd name="T25" fmla="*/ 93 h 242"/>
              <a:gd name="T26" fmla="*/ 34 w 192"/>
              <a:gd name="T27" fmla="*/ 87 h 242"/>
              <a:gd name="T28" fmla="*/ 122 w 192"/>
              <a:gd name="T29" fmla="*/ 87 h 242"/>
              <a:gd name="T30" fmla="*/ 122 w 192"/>
              <a:gd name="T31" fmla="*/ 53 h 242"/>
              <a:gd name="T32" fmla="*/ 94 w 192"/>
              <a:gd name="T33" fmla="*/ 53 h 242"/>
              <a:gd name="T34" fmla="*/ 94 w 192"/>
              <a:gd name="T35" fmla="*/ 52 h 242"/>
              <a:gd name="T36" fmla="*/ 0 w 192"/>
              <a:gd name="T37" fmla="*/ 52 h 242"/>
              <a:gd name="T38" fmla="*/ 0 w 192"/>
              <a:gd name="T39" fmla="*/ 0 h 242"/>
              <a:gd name="T40" fmla="*/ 157 w 192"/>
              <a:gd name="T41" fmla="*/ 0 h 242"/>
              <a:gd name="T42" fmla="*/ 180 w 192"/>
              <a:gd name="T43" fmla="*/ 7 h 242"/>
              <a:gd name="T44" fmla="*/ 191 w 192"/>
              <a:gd name="T45" fmla="*/ 29 h 242"/>
              <a:gd name="T46" fmla="*/ 192 w 192"/>
              <a:gd name="T47" fmla="*/ 137 h 242"/>
              <a:gd name="connsiteX0" fmla="*/ 10000 w 10000"/>
              <a:gd name="connsiteY0" fmla="*/ 5661 h 10000"/>
              <a:gd name="connsiteX1" fmla="*/ 3385 w 10000"/>
              <a:gd name="connsiteY1" fmla="*/ 5661 h 10000"/>
              <a:gd name="connsiteX2" fmla="*/ 3385 w 10000"/>
              <a:gd name="connsiteY2" fmla="*/ 8017 h 10000"/>
              <a:gd name="connsiteX3" fmla="*/ 3385 w 10000"/>
              <a:gd name="connsiteY3" fmla="*/ 8017 h 10000"/>
              <a:gd name="connsiteX4" fmla="*/ 3385 w 10000"/>
              <a:gd name="connsiteY4" fmla="*/ 8017 h 10000"/>
              <a:gd name="connsiteX5" fmla="*/ 9948 w 10000"/>
              <a:gd name="connsiteY5" fmla="*/ 8017 h 10000"/>
              <a:gd name="connsiteX6" fmla="*/ 9948 w 10000"/>
              <a:gd name="connsiteY6" fmla="*/ 10000 h 10000"/>
              <a:gd name="connsiteX7" fmla="*/ 1771 w 10000"/>
              <a:gd name="connsiteY7" fmla="*/ 10000 h 10000"/>
              <a:gd name="connsiteX8" fmla="*/ 0 w 10000"/>
              <a:gd name="connsiteY8" fmla="*/ 9008 h 10000"/>
              <a:gd name="connsiteX9" fmla="*/ 0 w 10000"/>
              <a:gd name="connsiteY9" fmla="*/ 5661 h 10000"/>
              <a:gd name="connsiteX10" fmla="*/ 0 w 10000"/>
              <a:gd name="connsiteY10" fmla="*/ 5661 h 10000"/>
              <a:gd name="connsiteX11" fmla="*/ 0 w 10000"/>
              <a:gd name="connsiteY11" fmla="*/ 4752 h 10000"/>
              <a:gd name="connsiteX12" fmla="*/ 573 w 10000"/>
              <a:gd name="connsiteY12" fmla="*/ 3843 h 10000"/>
              <a:gd name="connsiteX13" fmla="*/ 1771 w 10000"/>
              <a:gd name="connsiteY13" fmla="*/ 3595 h 10000"/>
              <a:gd name="connsiteX14" fmla="*/ 6354 w 10000"/>
              <a:gd name="connsiteY14" fmla="*/ 3595 h 10000"/>
              <a:gd name="connsiteX15" fmla="*/ 6354 w 10000"/>
              <a:gd name="connsiteY15" fmla="*/ 2190 h 10000"/>
              <a:gd name="connsiteX16" fmla="*/ 4896 w 10000"/>
              <a:gd name="connsiteY16" fmla="*/ 2190 h 10000"/>
              <a:gd name="connsiteX17" fmla="*/ 0 w 10000"/>
              <a:gd name="connsiteY17" fmla="*/ 2149 h 10000"/>
              <a:gd name="connsiteX18" fmla="*/ 0 w 10000"/>
              <a:gd name="connsiteY18" fmla="*/ 0 h 10000"/>
              <a:gd name="connsiteX19" fmla="*/ 8177 w 10000"/>
              <a:gd name="connsiteY19" fmla="*/ 0 h 10000"/>
              <a:gd name="connsiteX20" fmla="*/ 9375 w 10000"/>
              <a:gd name="connsiteY20" fmla="*/ 289 h 10000"/>
              <a:gd name="connsiteX21" fmla="*/ 9948 w 10000"/>
              <a:gd name="connsiteY21" fmla="*/ 1198 h 10000"/>
              <a:gd name="connsiteX22" fmla="*/ 10000 w 10000"/>
              <a:gd name="connsiteY22" fmla="*/ 5661 h 10000"/>
              <a:gd name="connsiteX0" fmla="*/ 10000 w 10000"/>
              <a:gd name="connsiteY0" fmla="*/ 5661 h 10000"/>
              <a:gd name="connsiteX1" fmla="*/ 3385 w 10000"/>
              <a:gd name="connsiteY1" fmla="*/ 5661 h 10000"/>
              <a:gd name="connsiteX2" fmla="*/ 3385 w 10000"/>
              <a:gd name="connsiteY2" fmla="*/ 8017 h 10000"/>
              <a:gd name="connsiteX3" fmla="*/ 3385 w 10000"/>
              <a:gd name="connsiteY3" fmla="*/ 8017 h 10000"/>
              <a:gd name="connsiteX4" fmla="*/ 3385 w 10000"/>
              <a:gd name="connsiteY4" fmla="*/ 8017 h 10000"/>
              <a:gd name="connsiteX5" fmla="*/ 9948 w 10000"/>
              <a:gd name="connsiteY5" fmla="*/ 8017 h 10000"/>
              <a:gd name="connsiteX6" fmla="*/ 9948 w 10000"/>
              <a:gd name="connsiteY6" fmla="*/ 10000 h 10000"/>
              <a:gd name="connsiteX7" fmla="*/ 1771 w 10000"/>
              <a:gd name="connsiteY7" fmla="*/ 10000 h 10000"/>
              <a:gd name="connsiteX8" fmla="*/ 0 w 10000"/>
              <a:gd name="connsiteY8" fmla="*/ 9008 h 10000"/>
              <a:gd name="connsiteX9" fmla="*/ 0 w 10000"/>
              <a:gd name="connsiteY9" fmla="*/ 5661 h 10000"/>
              <a:gd name="connsiteX10" fmla="*/ 0 w 10000"/>
              <a:gd name="connsiteY10" fmla="*/ 5661 h 10000"/>
              <a:gd name="connsiteX11" fmla="*/ 0 w 10000"/>
              <a:gd name="connsiteY11" fmla="*/ 4752 h 10000"/>
              <a:gd name="connsiteX12" fmla="*/ 573 w 10000"/>
              <a:gd name="connsiteY12" fmla="*/ 3843 h 10000"/>
              <a:gd name="connsiteX13" fmla="*/ 1771 w 10000"/>
              <a:gd name="connsiteY13" fmla="*/ 3595 h 10000"/>
              <a:gd name="connsiteX14" fmla="*/ 6354 w 10000"/>
              <a:gd name="connsiteY14" fmla="*/ 3595 h 10000"/>
              <a:gd name="connsiteX15" fmla="*/ 6354 w 10000"/>
              <a:gd name="connsiteY15" fmla="*/ 2190 h 10000"/>
              <a:gd name="connsiteX16" fmla="*/ 0 w 10000"/>
              <a:gd name="connsiteY16" fmla="*/ 2149 h 10000"/>
              <a:gd name="connsiteX17" fmla="*/ 0 w 10000"/>
              <a:gd name="connsiteY17" fmla="*/ 0 h 10000"/>
              <a:gd name="connsiteX18" fmla="*/ 8177 w 10000"/>
              <a:gd name="connsiteY18" fmla="*/ 0 h 10000"/>
              <a:gd name="connsiteX19" fmla="*/ 9375 w 10000"/>
              <a:gd name="connsiteY19" fmla="*/ 289 h 10000"/>
              <a:gd name="connsiteX20" fmla="*/ 9948 w 10000"/>
              <a:gd name="connsiteY20" fmla="*/ 1198 h 10000"/>
              <a:gd name="connsiteX21" fmla="*/ 10000 w 10000"/>
              <a:gd name="connsiteY21" fmla="*/ 566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00" h="10000">
                <a:moveTo>
                  <a:pt x="10000" y="5661"/>
                </a:moveTo>
                <a:lnTo>
                  <a:pt x="3385" y="5661"/>
                </a:lnTo>
                <a:lnTo>
                  <a:pt x="3385" y="8017"/>
                </a:lnTo>
                <a:lnTo>
                  <a:pt x="3385" y="8017"/>
                </a:lnTo>
                <a:lnTo>
                  <a:pt x="3385" y="8017"/>
                </a:lnTo>
                <a:lnTo>
                  <a:pt x="9948" y="8017"/>
                </a:lnTo>
                <a:lnTo>
                  <a:pt x="9948" y="10000"/>
                </a:lnTo>
                <a:lnTo>
                  <a:pt x="1771" y="10000"/>
                </a:lnTo>
                <a:cubicBezTo>
                  <a:pt x="781" y="10000"/>
                  <a:pt x="156" y="9669"/>
                  <a:pt x="0" y="9008"/>
                </a:cubicBezTo>
                <a:lnTo>
                  <a:pt x="0" y="5661"/>
                </a:lnTo>
                <a:lnTo>
                  <a:pt x="0" y="5661"/>
                </a:lnTo>
                <a:lnTo>
                  <a:pt x="0" y="4752"/>
                </a:lnTo>
                <a:cubicBezTo>
                  <a:pt x="104" y="4339"/>
                  <a:pt x="313" y="4050"/>
                  <a:pt x="573" y="3843"/>
                </a:cubicBezTo>
                <a:cubicBezTo>
                  <a:pt x="885" y="3678"/>
                  <a:pt x="1302" y="3595"/>
                  <a:pt x="1771" y="3595"/>
                </a:cubicBezTo>
                <a:lnTo>
                  <a:pt x="6354" y="3595"/>
                </a:lnTo>
                <a:lnTo>
                  <a:pt x="6354" y="2190"/>
                </a:lnTo>
                <a:lnTo>
                  <a:pt x="0" y="2149"/>
                </a:lnTo>
                <a:lnTo>
                  <a:pt x="0" y="0"/>
                </a:lnTo>
                <a:lnTo>
                  <a:pt x="8177" y="0"/>
                </a:lnTo>
                <a:cubicBezTo>
                  <a:pt x="8646" y="0"/>
                  <a:pt x="9063" y="124"/>
                  <a:pt x="9375" y="289"/>
                </a:cubicBezTo>
                <a:cubicBezTo>
                  <a:pt x="9635" y="455"/>
                  <a:pt x="9844" y="785"/>
                  <a:pt x="9948" y="1198"/>
                </a:cubicBezTo>
                <a:cubicBezTo>
                  <a:pt x="9965" y="2686"/>
                  <a:pt x="9983" y="4173"/>
                  <a:pt x="10000" y="56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6545452" y="1666154"/>
            <a:ext cx="1765300" cy="2260600"/>
          </a:xfrm>
          <a:custGeom>
            <a:avLst/>
            <a:gdLst>
              <a:gd name="T0" fmla="*/ 0 w 192"/>
              <a:gd name="T1" fmla="*/ 190 h 244"/>
              <a:gd name="T2" fmla="*/ 123 w 192"/>
              <a:gd name="T3" fmla="*/ 190 h 244"/>
              <a:gd name="T4" fmla="*/ 123 w 192"/>
              <a:gd name="T5" fmla="*/ 146 h 244"/>
              <a:gd name="T6" fmla="*/ 34 w 192"/>
              <a:gd name="T7" fmla="*/ 146 h 244"/>
              <a:gd name="T8" fmla="*/ 0 w 192"/>
              <a:gd name="T9" fmla="*/ 122 h 244"/>
              <a:gd name="T10" fmla="*/ 0 w 192"/>
              <a:gd name="T11" fmla="*/ 109 h 244"/>
              <a:gd name="T12" fmla="*/ 0 w 192"/>
              <a:gd name="T13" fmla="*/ 95 h 244"/>
              <a:gd name="T14" fmla="*/ 0 w 192"/>
              <a:gd name="T15" fmla="*/ 95 h 244"/>
              <a:gd name="T16" fmla="*/ 0 w 192"/>
              <a:gd name="T17" fmla="*/ 29 h 244"/>
              <a:gd name="T18" fmla="*/ 11 w 192"/>
              <a:gd name="T19" fmla="*/ 7 h 244"/>
              <a:gd name="T20" fmla="*/ 34 w 192"/>
              <a:gd name="T21" fmla="*/ 0 h 244"/>
              <a:gd name="T22" fmla="*/ 192 w 192"/>
              <a:gd name="T23" fmla="*/ 0 h 244"/>
              <a:gd name="T24" fmla="*/ 192 w 192"/>
              <a:gd name="T25" fmla="*/ 27 h 244"/>
              <a:gd name="T26" fmla="*/ 192 w 192"/>
              <a:gd name="T27" fmla="*/ 29 h 244"/>
              <a:gd name="T28" fmla="*/ 192 w 192"/>
              <a:gd name="T29" fmla="*/ 40 h 244"/>
              <a:gd name="T30" fmla="*/ 192 w 192"/>
              <a:gd name="T31" fmla="*/ 53 h 244"/>
              <a:gd name="T32" fmla="*/ 69 w 192"/>
              <a:gd name="T33" fmla="*/ 53 h 244"/>
              <a:gd name="T34" fmla="*/ 69 w 192"/>
              <a:gd name="T35" fmla="*/ 95 h 244"/>
              <a:gd name="T36" fmla="*/ 158 w 192"/>
              <a:gd name="T37" fmla="*/ 95 h 244"/>
              <a:gd name="T38" fmla="*/ 180 w 192"/>
              <a:gd name="T39" fmla="*/ 102 h 244"/>
              <a:gd name="T40" fmla="*/ 192 w 192"/>
              <a:gd name="T41" fmla="*/ 123 h 244"/>
              <a:gd name="T42" fmla="*/ 192 w 192"/>
              <a:gd name="T43" fmla="*/ 125 h 244"/>
              <a:gd name="T44" fmla="*/ 192 w 192"/>
              <a:gd name="T45" fmla="*/ 127 h 244"/>
              <a:gd name="T46" fmla="*/ 192 w 192"/>
              <a:gd name="T47" fmla="*/ 127 h 244"/>
              <a:gd name="T48" fmla="*/ 192 w 192"/>
              <a:gd name="T49" fmla="*/ 217 h 244"/>
              <a:gd name="T50" fmla="*/ 158 w 192"/>
              <a:gd name="T51" fmla="*/ 244 h 244"/>
              <a:gd name="T52" fmla="*/ 108 w 192"/>
              <a:gd name="T53" fmla="*/ 244 h 244"/>
              <a:gd name="T54" fmla="*/ 108 w 192"/>
              <a:gd name="T55" fmla="*/ 244 h 244"/>
              <a:gd name="T56" fmla="*/ 0 w 192"/>
              <a:gd name="T57" fmla="*/ 244 h 244"/>
              <a:gd name="T58" fmla="*/ 0 w 192"/>
              <a:gd name="T59" fmla="*/ 19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244">
                <a:moveTo>
                  <a:pt x="0" y="190"/>
                </a:moveTo>
                <a:cubicBezTo>
                  <a:pt x="123" y="190"/>
                  <a:pt x="123" y="190"/>
                  <a:pt x="123" y="190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15" y="146"/>
                  <a:pt x="4" y="138"/>
                  <a:pt x="0" y="122"/>
                </a:cubicBezTo>
                <a:cubicBezTo>
                  <a:pt x="0" y="118"/>
                  <a:pt x="0" y="113"/>
                  <a:pt x="0" y="109"/>
                </a:cubicBezTo>
                <a:cubicBezTo>
                  <a:pt x="0" y="104"/>
                  <a:pt x="0" y="100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19"/>
                  <a:pt x="6" y="11"/>
                  <a:pt x="11" y="7"/>
                </a:cubicBezTo>
                <a:cubicBezTo>
                  <a:pt x="17" y="3"/>
                  <a:pt x="25" y="0"/>
                  <a:pt x="3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27"/>
                  <a:pt x="192" y="27"/>
                  <a:pt x="192" y="27"/>
                </a:cubicBezTo>
                <a:cubicBezTo>
                  <a:pt x="192" y="28"/>
                  <a:pt x="192" y="28"/>
                  <a:pt x="192" y="29"/>
                </a:cubicBezTo>
                <a:cubicBezTo>
                  <a:pt x="192" y="33"/>
                  <a:pt x="192" y="36"/>
                  <a:pt x="192" y="40"/>
                </a:cubicBezTo>
                <a:cubicBezTo>
                  <a:pt x="192" y="44"/>
                  <a:pt x="192" y="49"/>
                  <a:pt x="192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9" y="95"/>
                  <a:pt x="69" y="95"/>
                  <a:pt x="69" y="95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67" y="95"/>
                  <a:pt x="175" y="97"/>
                  <a:pt x="180" y="102"/>
                </a:cubicBezTo>
                <a:cubicBezTo>
                  <a:pt x="186" y="106"/>
                  <a:pt x="190" y="113"/>
                  <a:pt x="192" y="123"/>
                </a:cubicBezTo>
                <a:cubicBezTo>
                  <a:pt x="192" y="124"/>
                  <a:pt x="192" y="124"/>
                  <a:pt x="192" y="125"/>
                </a:cubicBezTo>
                <a:cubicBezTo>
                  <a:pt x="192" y="126"/>
                  <a:pt x="192" y="126"/>
                  <a:pt x="192" y="127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88" y="233"/>
                  <a:pt x="177" y="244"/>
                  <a:pt x="15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0" y="244"/>
                  <a:pt x="0" y="244"/>
                  <a:pt x="0" y="244"/>
                </a:cubicBezTo>
                <a:lnTo>
                  <a:pt x="0" y="1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文本框 71">
            <a:hlinkClick r:id="rId2"/>
          </p:cNvPr>
          <p:cNvSpPr txBox="1"/>
          <p:nvPr/>
        </p:nvSpPr>
        <p:spPr>
          <a:xfrm>
            <a:off x="2994559" y="4043546"/>
            <a:ext cx="73260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敬请关注 谢谢聆听！</a:t>
            </a:r>
            <a:endParaRPr lang="zh-CN" altLang="en-US" sz="60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5085952" y="3369726"/>
            <a:ext cx="1304925" cy="615553"/>
            <a:chOff x="5085952" y="3369726"/>
            <a:chExt cx="1304925" cy="615553"/>
          </a:xfrm>
        </p:grpSpPr>
        <p:sp>
          <p:nvSpPr>
            <p:cNvPr id="74" name="文本框 73"/>
            <p:cNvSpPr txBox="1"/>
            <p:nvPr/>
          </p:nvSpPr>
          <p:spPr>
            <a:xfrm>
              <a:off x="5218011" y="3369726"/>
              <a:ext cx="10567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YOYO</a:t>
              </a:r>
            </a:p>
            <a:p>
              <a:r>
                <a:rPr lang="zh-CN" altLang="en-US" sz="14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荣誉出品</a:t>
              </a:r>
              <a:endPara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085952" y="3457141"/>
              <a:ext cx="1304925" cy="427918"/>
            </a:xfrm>
            <a:custGeom>
              <a:avLst/>
              <a:gdLst/>
              <a:ahLst/>
              <a:cxnLst/>
              <a:rect l="l" t="t" r="r" b="b"/>
              <a:pathLst>
                <a:path w="1304925" h="427918">
                  <a:moveTo>
                    <a:pt x="1127447" y="0"/>
                  </a:moveTo>
                  <a:lnTo>
                    <a:pt x="1304925" y="0"/>
                  </a:lnTo>
                  <a:lnTo>
                    <a:pt x="1304925" y="427918"/>
                  </a:lnTo>
                  <a:lnTo>
                    <a:pt x="1125475" y="427918"/>
                  </a:lnTo>
                  <a:cubicBezTo>
                    <a:pt x="1189893" y="352983"/>
                    <a:pt x="1223417" y="282320"/>
                    <a:pt x="1226046" y="215931"/>
                  </a:cubicBezTo>
                  <a:cubicBezTo>
                    <a:pt x="1228675" y="149541"/>
                    <a:pt x="1195809" y="77564"/>
                    <a:pt x="1127447" y="0"/>
                  </a:cubicBezTo>
                  <a:close/>
                  <a:moveTo>
                    <a:pt x="0" y="0"/>
                  </a:moveTo>
                  <a:lnTo>
                    <a:pt x="183393" y="0"/>
                  </a:lnTo>
                  <a:cubicBezTo>
                    <a:pt x="116346" y="72305"/>
                    <a:pt x="81508" y="142310"/>
                    <a:pt x="78879" y="210015"/>
                  </a:cubicBezTo>
                  <a:cubicBezTo>
                    <a:pt x="76249" y="277719"/>
                    <a:pt x="110430" y="350354"/>
                    <a:pt x="181421" y="427918"/>
                  </a:cubicBezTo>
                  <a:lnTo>
                    <a:pt x="0" y="4279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345677" y="1666154"/>
            <a:ext cx="1387473" cy="555625"/>
            <a:chOff x="8345677" y="1666154"/>
            <a:chExt cx="1387473" cy="555625"/>
          </a:xfrm>
        </p:grpSpPr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8345677" y="1666154"/>
              <a:ext cx="228600" cy="555625"/>
            </a:xfrm>
            <a:custGeom>
              <a:avLst/>
              <a:gdLst>
                <a:gd name="T0" fmla="*/ 100 w 144"/>
                <a:gd name="T1" fmla="*/ 350 h 350"/>
                <a:gd name="T2" fmla="*/ 100 w 144"/>
                <a:gd name="T3" fmla="*/ 186 h 350"/>
                <a:gd name="T4" fmla="*/ 44 w 144"/>
                <a:gd name="T5" fmla="*/ 186 h 350"/>
                <a:gd name="T6" fmla="*/ 44 w 144"/>
                <a:gd name="T7" fmla="*/ 350 h 350"/>
                <a:gd name="T8" fmla="*/ 0 w 144"/>
                <a:gd name="T9" fmla="*/ 350 h 350"/>
                <a:gd name="T10" fmla="*/ 0 w 144"/>
                <a:gd name="T11" fmla="*/ 0 h 350"/>
                <a:gd name="T12" fmla="*/ 44 w 144"/>
                <a:gd name="T13" fmla="*/ 0 h 350"/>
                <a:gd name="T14" fmla="*/ 44 w 144"/>
                <a:gd name="T15" fmla="*/ 142 h 350"/>
                <a:gd name="T16" fmla="*/ 100 w 144"/>
                <a:gd name="T17" fmla="*/ 142 h 350"/>
                <a:gd name="T18" fmla="*/ 100 w 144"/>
                <a:gd name="T19" fmla="*/ 0 h 350"/>
                <a:gd name="T20" fmla="*/ 144 w 144"/>
                <a:gd name="T21" fmla="*/ 0 h 350"/>
                <a:gd name="T22" fmla="*/ 144 w 144"/>
                <a:gd name="T23" fmla="*/ 350 h 350"/>
                <a:gd name="T24" fmla="*/ 100 w 144"/>
                <a:gd name="T25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350">
                  <a:moveTo>
                    <a:pt x="100" y="350"/>
                  </a:moveTo>
                  <a:lnTo>
                    <a:pt x="100" y="186"/>
                  </a:lnTo>
                  <a:lnTo>
                    <a:pt x="44" y="186"/>
                  </a:lnTo>
                  <a:lnTo>
                    <a:pt x="44" y="350"/>
                  </a:lnTo>
                  <a:lnTo>
                    <a:pt x="0" y="35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42"/>
                  </a:lnTo>
                  <a:lnTo>
                    <a:pt x="100" y="142"/>
                  </a:lnTo>
                  <a:lnTo>
                    <a:pt x="100" y="0"/>
                  </a:lnTo>
                  <a:lnTo>
                    <a:pt x="144" y="0"/>
                  </a:lnTo>
                  <a:lnTo>
                    <a:pt x="144" y="350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9"/>
            <p:cNvSpPr>
              <a:spLocks noEditPoints="1"/>
            </p:cNvSpPr>
            <p:nvPr/>
          </p:nvSpPr>
          <p:spPr bwMode="auto">
            <a:xfrm>
              <a:off x="8644127" y="1666154"/>
              <a:ext cx="246062" cy="555625"/>
            </a:xfrm>
            <a:custGeom>
              <a:avLst/>
              <a:gdLst>
                <a:gd name="T0" fmla="*/ 4 w 14"/>
                <a:gd name="T1" fmla="*/ 32 h 32"/>
                <a:gd name="T2" fmla="*/ 0 w 14"/>
                <a:gd name="T3" fmla="*/ 32 h 32"/>
                <a:gd name="T4" fmla="*/ 0 w 14"/>
                <a:gd name="T5" fmla="*/ 5 h 32"/>
                <a:gd name="T6" fmla="*/ 5 w 14"/>
                <a:gd name="T7" fmla="*/ 0 h 32"/>
                <a:gd name="T8" fmla="*/ 9 w 14"/>
                <a:gd name="T9" fmla="*/ 0 h 32"/>
                <a:gd name="T10" fmla="*/ 14 w 14"/>
                <a:gd name="T11" fmla="*/ 5 h 32"/>
                <a:gd name="T12" fmla="*/ 14 w 14"/>
                <a:gd name="T13" fmla="*/ 32 h 32"/>
                <a:gd name="T14" fmla="*/ 9 w 14"/>
                <a:gd name="T15" fmla="*/ 32 h 32"/>
                <a:gd name="T16" fmla="*/ 9 w 14"/>
                <a:gd name="T17" fmla="*/ 20 h 32"/>
                <a:gd name="T18" fmla="*/ 4 w 14"/>
                <a:gd name="T19" fmla="*/ 20 h 32"/>
                <a:gd name="T20" fmla="*/ 4 w 14"/>
                <a:gd name="T21" fmla="*/ 32 h 32"/>
                <a:gd name="T22" fmla="*/ 9 w 14"/>
                <a:gd name="T23" fmla="*/ 16 h 32"/>
                <a:gd name="T24" fmla="*/ 9 w 14"/>
                <a:gd name="T25" fmla="*/ 5 h 32"/>
                <a:gd name="T26" fmla="*/ 8 w 14"/>
                <a:gd name="T27" fmla="*/ 4 h 32"/>
                <a:gd name="T28" fmla="*/ 6 w 14"/>
                <a:gd name="T29" fmla="*/ 4 h 32"/>
                <a:gd name="T30" fmla="*/ 4 w 14"/>
                <a:gd name="T31" fmla="*/ 5 h 32"/>
                <a:gd name="T32" fmla="*/ 4 w 14"/>
                <a:gd name="T33" fmla="*/ 16 h 32"/>
                <a:gd name="T34" fmla="*/ 9 w 14"/>
                <a:gd name="T3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2">
                  <a:moveTo>
                    <a:pt x="4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4" y="32"/>
                  </a:lnTo>
                  <a:close/>
                  <a:moveTo>
                    <a:pt x="9" y="16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9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0"/>
            <p:cNvSpPr>
              <a:spLocks noEditPoints="1"/>
            </p:cNvSpPr>
            <p:nvPr/>
          </p:nvSpPr>
          <p:spPr bwMode="auto">
            <a:xfrm>
              <a:off x="8942576" y="1666154"/>
              <a:ext cx="228600" cy="555625"/>
            </a:xfrm>
            <a:custGeom>
              <a:avLst/>
              <a:gdLst>
                <a:gd name="T0" fmla="*/ 0 w 13"/>
                <a:gd name="T1" fmla="*/ 0 h 32"/>
                <a:gd name="T2" fmla="*/ 8 w 13"/>
                <a:gd name="T3" fmla="*/ 0 h 32"/>
                <a:gd name="T4" fmla="*/ 13 w 13"/>
                <a:gd name="T5" fmla="*/ 5 h 32"/>
                <a:gd name="T6" fmla="*/ 13 w 13"/>
                <a:gd name="T7" fmla="*/ 15 h 32"/>
                <a:gd name="T8" fmla="*/ 8 w 13"/>
                <a:gd name="T9" fmla="*/ 20 h 32"/>
                <a:gd name="T10" fmla="*/ 5 w 13"/>
                <a:gd name="T11" fmla="*/ 20 h 32"/>
                <a:gd name="T12" fmla="*/ 5 w 13"/>
                <a:gd name="T13" fmla="*/ 32 h 32"/>
                <a:gd name="T14" fmla="*/ 0 w 13"/>
                <a:gd name="T15" fmla="*/ 32 h 32"/>
                <a:gd name="T16" fmla="*/ 0 w 13"/>
                <a:gd name="T17" fmla="*/ 0 h 32"/>
                <a:gd name="T18" fmla="*/ 5 w 13"/>
                <a:gd name="T19" fmla="*/ 16 h 32"/>
                <a:gd name="T20" fmla="*/ 7 w 13"/>
                <a:gd name="T21" fmla="*/ 16 h 32"/>
                <a:gd name="T22" fmla="*/ 9 w 13"/>
                <a:gd name="T23" fmla="*/ 14 h 32"/>
                <a:gd name="T24" fmla="*/ 9 w 13"/>
                <a:gd name="T25" fmla="*/ 5 h 32"/>
                <a:gd name="T26" fmla="*/ 7 w 13"/>
                <a:gd name="T27" fmla="*/ 4 h 32"/>
                <a:gd name="T28" fmla="*/ 5 w 13"/>
                <a:gd name="T29" fmla="*/ 4 h 32"/>
                <a:gd name="T30" fmla="*/ 5 w 13"/>
                <a:gd name="T3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2" y="20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5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1"/>
            <p:cNvSpPr>
              <a:spLocks noEditPoints="1"/>
            </p:cNvSpPr>
            <p:nvPr/>
          </p:nvSpPr>
          <p:spPr bwMode="auto">
            <a:xfrm>
              <a:off x="9241026" y="1666154"/>
              <a:ext cx="228600" cy="555625"/>
            </a:xfrm>
            <a:custGeom>
              <a:avLst/>
              <a:gdLst>
                <a:gd name="T0" fmla="*/ 0 w 13"/>
                <a:gd name="T1" fmla="*/ 0 h 32"/>
                <a:gd name="T2" fmla="*/ 8 w 13"/>
                <a:gd name="T3" fmla="*/ 0 h 32"/>
                <a:gd name="T4" fmla="*/ 13 w 13"/>
                <a:gd name="T5" fmla="*/ 5 h 32"/>
                <a:gd name="T6" fmla="*/ 13 w 13"/>
                <a:gd name="T7" fmla="*/ 15 h 32"/>
                <a:gd name="T8" fmla="*/ 8 w 13"/>
                <a:gd name="T9" fmla="*/ 20 h 32"/>
                <a:gd name="T10" fmla="*/ 4 w 13"/>
                <a:gd name="T11" fmla="*/ 20 h 32"/>
                <a:gd name="T12" fmla="*/ 4 w 13"/>
                <a:gd name="T13" fmla="*/ 32 h 32"/>
                <a:gd name="T14" fmla="*/ 0 w 13"/>
                <a:gd name="T15" fmla="*/ 32 h 32"/>
                <a:gd name="T16" fmla="*/ 0 w 13"/>
                <a:gd name="T17" fmla="*/ 0 h 32"/>
                <a:gd name="T18" fmla="*/ 4 w 13"/>
                <a:gd name="T19" fmla="*/ 16 h 32"/>
                <a:gd name="T20" fmla="*/ 7 w 13"/>
                <a:gd name="T21" fmla="*/ 16 h 32"/>
                <a:gd name="T22" fmla="*/ 9 w 13"/>
                <a:gd name="T23" fmla="*/ 14 h 32"/>
                <a:gd name="T24" fmla="*/ 9 w 13"/>
                <a:gd name="T25" fmla="*/ 5 h 32"/>
                <a:gd name="T26" fmla="*/ 7 w 13"/>
                <a:gd name="T27" fmla="*/ 4 h 32"/>
                <a:gd name="T28" fmla="*/ 4 w 13"/>
                <a:gd name="T29" fmla="*/ 4 h 32"/>
                <a:gd name="T30" fmla="*/ 4 w 13"/>
                <a:gd name="T3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8"/>
                    <a:pt x="11" y="20"/>
                    <a:pt x="8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4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2"/>
            <p:cNvSpPr>
              <a:spLocks/>
            </p:cNvSpPr>
            <p:nvPr/>
          </p:nvSpPr>
          <p:spPr bwMode="auto">
            <a:xfrm>
              <a:off x="9487088" y="1666154"/>
              <a:ext cx="246062" cy="555625"/>
            </a:xfrm>
            <a:custGeom>
              <a:avLst/>
              <a:gdLst>
                <a:gd name="T0" fmla="*/ 100 w 155"/>
                <a:gd name="T1" fmla="*/ 350 h 350"/>
                <a:gd name="T2" fmla="*/ 56 w 155"/>
                <a:gd name="T3" fmla="*/ 350 h 350"/>
                <a:gd name="T4" fmla="*/ 56 w 155"/>
                <a:gd name="T5" fmla="*/ 218 h 350"/>
                <a:gd name="T6" fmla="*/ 0 w 155"/>
                <a:gd name="T7" fmla="*/ 0 h 350"/>
                <a:gd name="T8" fmla="*/ 45 w 155"/>
                <a:gd name="T9" fmla="*/ 0 h 350"/>
                <a:gd name="T10" fmla="*/ 78 w 155"/>
                <a:gd name="T11" fmla="*/ 153 h 350"/>
                <a:gd name="T12" fmla="*/ 78 w 155"/>
                <a:gd name="T13" fmla="*/ 153 h 350"/>
                <a:gd name="T14" fmla="*/ 111 w 155"/>
                <a:gd name="T15" fmla="*/ 0 h 350"/>
                <a:gd name="T16" fmla="*/ 155 w 155"/>
                <a:gd name="T17" fmla="*/ 0 h 350"/>
                <a:gd name="T18" fmla="*/ 100 w 155"/>
                <a:gd name="T19" fmla="*/ 218 h 350"/>
                <a:gd name="T20" fmla="*/ 100 w 155"/>
                <a:gd name="T2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50">
                  <a:moveTo>
                    <a:pt x="100" y="350"/>
                  </a:moveTo>
                  <a:lnTo>
                    <a:pt x="56" y="350"/>
                  </a:lnTo>
                  <a:lnTo>
                    <a:pt x="56" y="218"/>
                  </a:lnTo>
                  <a:lnTo>
                    <a:pt x="0" y="0"/>
                  </a:lnTo>
                  <a:lnTo>
                    <a:pt x="45" y="0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111" y="0"/>
                  </a:lnTo>
                  <a:lnTo>
                    <a:pt x="155" y="0"/>
                  </a:lnTo>
                  <a:lnTo>
                    <a:pt x="100" y="218"/>
                  </a:lnTo>
                  <a:lnTo>
                    <a:pt x="100" y="3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345677" y="2290041"/>
            <a:ext cx="1317623" cy="782638"/>
            <a:chOff x="8345677" y="2290041"/>
            <a:chExt cx="1317623" cy="782638"/>
          </a:xfrm>
        </p:grpSpPr>
        <p:sp>
          <p:nvSpPr>
            <p:cNvPr id="85" name="Freeform 53"/>
            <p:cNvSpPr>
              <a:spLocks/>
            </p:cNvSpPr>
            <p:nvPr/>
          </p:nvSpPr>
          <p:spPr bwMode="auto">
            <a:xfrm>
              <a:off x="8345677" y="2290041"/>
              <a:ext cx="333375" cy="782638"/>
            </a:xfrm>
            <a:custGeom>
              <a:avLst/>
              <a:gdLst>
                <a:gd name="T0" fmla="*/ 144 w 210"/>
                <a:gd name="T1" fmla="*/ 241 h 493"/>
                <a:gd name="T2" fmla="*/ 144 w 210"/>
                <a:gd name="T3" fmla="*/ 0 h 493"/>
                <a:gd name="T4" fmla="*/ 210 w 210"/>
                <a:gd name="T5" fmla="*/ 0 h 493"/>
                <a:gd name="T6" fmla="*/ 210 w 210"/>
                <a:gd name="T7" fmla="*/ 493 h 493"/>
                <a:gd name="T8" fmla="*/ 144 w 210"/>
                <a:gd name="T9" fmla="*/ 493 h 493"/>
                <a:gd name="T10" fmla="*/ 144 w 210"/>
                <a:gd name="T11" fmla="*/ 394 h 493"/>
                <a:gd name="T12" fmla="*/ 66 w 210"/>
                <a:gd name="T13" fmla="*/ 175 h 493"/>
                <a:gd name="T14" fmla="*/ 66 w 210"/>
                <a:gd name="T15" fmla="*/ 493 h 493"/>
                <a:gd name="T16" fmla="*/ 0 w 210"/>
                <a:gd name="T17" fmla="*/ 493 h 493"/>
                <a:gd name="T18" fmla="*/ 0 w 210"/>
                <a:gd name="T19" fmla="*/ 0 h 493"/>
                <a:gd name="T20" fmla="*/ 66 w 210"/>
                <a:gd name="T21" fmla="*/ 0 h 493"/>
                <a:gd name="T22" fmla="*/ 144 w 210"/>
                <a:gd name="T23" fmla="*/ 24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93">
                  <a:moveTo>
                    <a:pt x="144" y="241"/>
                  </a:moveTo>
                  <a:lnTo>
                    <a:pt x="144" y="0"/>
                  </a:lnTo>
                  <a:lnTo>
                    <a:pt x="210" y="0"/>
                  </a:lnTo>
                  <a:lnTo>
                    <a:pt x="210" y="493"/>
                  </a:lnTo>
                  <a:lnTo>
                    <a:pt x="144" y="493"/>
                  </a:lnTo>
                  <a:lnTo>
                    <a:pt x="144" y="394"/>
                  </a:lnTo>
                  <a:lnTo>
                    <a:pt x="66" y="175"/>
                  </a:lnTo>
                  <a:lnTo>
                    <a:pt x="66" y="493"/>
                  </a:lnTo>
                  <a:lnTo>
                    <a:pt x="0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44" y="2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4"/>
            <p:cNvSpPr>
              <a:spLocks/>
            </p:cNvSpPr>
            <p:nvPr/>
          </p:nvSpPr>
          <p:spPr bwMode="auto">
            <a:xfrm>
              <a:off x="8767952" y="2290041"/>
              <a:ext cx="263525" cy="782638"/>
            </a:xfrm>
            <a:custGeom>
              <a:avLst/>
              <a:gdLst>
                <a:gd name="T0" fmla="*/ 0 w 166"/>
                <a:gd name="T1" fmla="*/ 493 h 493"/>
                <a:gd name="T2" fmla="*/ 0 w 166"/>
                <a:gd name="T3" fmla="*/ 0 h 493"/>
                <a:gd name="T4" fmla="*/ 166 w 166"/>
                <a:gd name="T5" fmla="*/ 0 h 493"/>
                <a:gd name="T6" fmla="*/ 166 w 166"/>
                <a:gd name="T7" fmla="*/ 66 h 493"/>
                <a:gd name="T8" fmla="*/ 66 w 166"/>
                <a:gd name="T9" fmla="*/ 66 h 493"/>
                <a:gd name="T10" fmla="*/ 66 w 166"/>
                <a:gd name="T11" fmla="*/ 208 h 493"/>
                <a:gd name="T12" fmla="*/ 155 w 166"/>
                <a:gd name="T13" fmla="*/ 208 h 493"/>
                <a:gd name="T14" fmla="*/ 155 w 166"/>
                <a:gd name="T15" fmla="*/ 274 h 493"/>
                <a:gd name="T16" fmla="*/ 66 w 166"/>
                <a:gd name="T17" fmla="*/ 274 h 493"/>
                <a:gd name="T18" fmla="*/ 66 w 166"/>
                <a:gd name="T19" fmla="*/ 427 h 493"/>
                <a:gd name="T20" fmla="*/ 166 w 166"/>
                <a:gd name="T21" fmla="*/ 427 h 493"/>
                <a:gd name="T22" fmla="*/ 166 w 166"/>
                <a:gd name="T23" fmla="*/ 493 h 493"/>
                <a:gd name="T24" fmla="*/ 0 w 166"/>
                <a:gd name="T25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493">
                  <a:moveTo>
                    <a:pt x="0" y="493"/>
                  </a:moveTo>
                  <a:lnTo>
                    <a:pt x="0" y="0"/>
                  </a:lnTo>
                  <a:lnTo>
                    <a:pt x="166" y="0"/>
                  </a:lnTo>
                  <a:lnTo>
                    <a:pt x="166" y="66"/>
                  </a:lnTo>
                  <a:lnTo>
                    <a:pt x="66" y="66"/>
                  </a:lnTo>
                  <a:lnTo>
                    <a:pt x="66" y="208"/>
                  </a:lnTo>
                  <a:lnTo>
                    <a:pt x="155" y="208"/>
                  </a:lnTo>
                  <a:lnTo>
                    <a:pt x="155" y="274"/>
                  </a:lnTo>
                  <a:lnTo>
                    <a:pt x="66" y="274"/>
                  </a:lnTo>
                  <a:lnTo>
                    <a:pt x="66" y="427"/>
                  </a:lnTo>
                  <a:lnTo>
                    <a:pt x="166" y="427"/>
                  </a:lnTo>
                  <a:lnTo>
                    <a:pt x="166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5"/>
            <p:cNvSpPr>
              <a:spLocks/>
            </p:cNvSpPr>
            <p:nvPr/>
          </p:nvSpPr>
          <p:spPr bwMode="auto">
            <a:xfrm>
              <a:off x="9066401" y="2290041"/>
              <a:ext cx="596899" cy="782638"/>
            </a:xfrm>
            <a:custGeom>
              <a:avLst/>
              <a:gdLst>
                <a:gd name="T0" fmla="*/ 376 w 376"/>
                <a:gd name="T1" fmla="*/ 0 h 493"/>
                <a:gd name="T2" fmla="*/ 299 w 376"/>
                <a:gd name="T3" fmla="*/ 493 h 493"/>
                <a:gd name="T4" fmla="*/ 232 w 376"/>
                <a:gd name="T5" fmla="*/ 493 h 493"/>
                <a:gd name="T6" fmla="*/ 188 w 376"/>
                <a:gd name="T7" fmla="*/ 208 h 493"/>
                <a:gd name="T8" fmla="*/ 144 w 376"/>
                <a:gd name="T9" fmla="*/ 493 h 493"/>
                <a:gd name="T10" fmla="*/ 77 w 376"/>
                <a:gd name="T11" fmla="*/ 493 h 493"/>
                <a:gd name="T12" fmla="*/ 0 w 376"/>
                <a:gd name="T13" fmla="*/ 0 h 493"/>
                <a:gd name="T14" fmla="*/ 66 w 376"/>
                <a:gd name="T15" fmla="*/ 0 h 493"/>
                <a:gd name="T16" fmla="*/ 110 w 376"/>
                <a:gd name="T17" fmla="*/ 372 h 493"/>
                <a:gd name="T18" fmla="*/ 166 w 376"/>
                <a:gd name="T19" fmla="*/ 0 h 493"/>
                <a:gd name="T20" fmla="*/ 210 w 376"/>
                <a:gd name="T21" fmla="*/ 0 h 493"/>
                <a:gd name="T22" fmla="*/ 265 w 376"/>
                <a:gd name="T23" fmla="*/ 372 h 493"/>
                <a:gd name="T24" fmla="*/ 310 w 376"/>
                <a:gd name="T25" fmla="*/ 0 h 493"/>
                <a:gd name="T26" fmla="*/ 376 w 376"/>
                <a:gd name="T2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93">
                  <a:moveTo>
                    <a:pt x="376" y="0"/>
                  </a:moveTo>
                  <a:lnTo>
                    <a:pt x="299" y="493"/>
                  </a:lnTo>
                  <a:lnTo>
                    <a:pt x="232" y="493"/>
                  </a:lnTo>
                  <a:lnTo>
                    <a:pt x="188" y="208"/>
                  </a:lnTo>
                  <a:lnTo>
                    <a:pt x="144" y="493"/>
                  </a:lnTo>
                  <a:lnTo>
                    <a:pt x="77" y="49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10" y="372"/>
                  </a:lnTo>
                  <a:lnTo>
                    <a:pt x="166" y="0"/>
                  </a:lnTo>
                  <a:lnTo>
                    <a:pt x="210" y="0"/>
                  </a:lnTo>
                  <a:lnTo>
                    <a:pt x="265" y="372"/>
                  </a:lnTo>
                  <a:lnTo>
                    <a:pt x="310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310752" y="3193330"/>
            <a:ext cx="1317623" cy="677863"/>
            <a:chOff x="8310752" y="3193330"/>
            <a:chExt cx="1317623" cy="677863"/>
          </a:xfrm>
        </p:grpSpPr>
        <p:sp>
          <p:nvSpPr>
            <p:cNvPr id="88" name="Freeform 56"/>
            <p:cNvSpPr>
              <a:spLocks/>
            </p:cNvSpPr>
            <p:nvPr/>
          </p:nvSpPr>
          <p:spPr bwMode="auto">
            <a:xfrm>
              <a:off x="8310752" y="3193330"/>
              <a:ext cx="315912" cy="677863"/>
            </a:xfrm>
            <a:custGeom>
              <a:avLst/>
              <a:gdLst>
                <a:gd name="T0" fmla="*/ 133 w 199"/>
                <a:gd name="T1" fmla="*/ 427 h 427"/>
                <a:gd name="T2" fmla="*/ 77 w 199"/>
                <a:gd name="T3" fmla="*/ 427 h 427"/>
                <a:gd name="T4" fmla="*/ 77 w 199"/>
                <a:gd name="T5" fmla="*/ 263 h 427"/>
                <a:gd name="T6" fmla="*/ 0 w 199"/>
                <a:gd name="T7" fmla="*/ 0 h 427"/>
                <a:gd name="T8" fmla="*/ 55 w 199"/>
                <a:gd name="T9" fmla="*/ 0 h 427"/>
                <a:gd name="T10" fmla="*/ 99 w 199"/>
                <a:gd name="T11" fmla="*/ 186 h 427"/>
                <a:gd name="T12" fmla="*/ 99 w 199"/>
                <a:gd name="T13" fmla="*/ 186 h 427"/>
                <a:gd name="T14" fmla="*/ 144 w 199"/>
                <a:gd name="T15" fmla="*/ 0 h 427"/>
                <a:gd name="T16" fmla="*/ 199 w 199"/>
                <a:gd name="T17" fmla="*/ 0 h 427"/>
                <a:gd name="T18" fmla="*/ 133 w 199"/>
                <a:gd name="T19" fmla="*/ 263 h 427"/>
                <a:gd name="T20" fmla="*/ 133 w 199"/>
                <a:gd name="T2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427">
                  <a:moveTo>
                    <a:pt x="133" y="427"/>
                  </a:moveTo>
                  <a:lnTo>
                    <a:pt x="77" y="427"/>
                  </a:lnTo>
                  <a:lnTo>
                    <a:pt x="77" y="263"/>
                  </a:lnTo>
                  <a:lnTo>
                    <a:pt x="0" y="0"/>
                  </a:lnTo>
                  <a:lnTo>
                    <a:pt x="55" y="0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144" y="0"/>
                  </a:lnTo>
                  <a:lnTo>
                    <a:pt x="199" y="0"/>
                  </a:lnTo>
                  <a:lnTo>
                    <a:pt x="133" y="263"/>
                  </a:lnTo>
                  <a:lnTo>
                    <a:pt x="133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57"/>
            <p:cNvSpPr>
              <a:spLocks/>
            </p:cNvSpPr>
            <p:nvPr/>
          </p:nvSpPr>
          <p:spPr bwMode="auto">
            <a:xfrm>
              <a:off x="8679052" y="3193330"/>
              <a:ext cx="228600" cy="677863"/>
            </a:xfrm>
            <a:custGeom>
              <a:avLst/>
              <a:gdLst>
                <a:gd name="T0" fmla="*/ 0 w 144"/>
                <a:gd name="T1" fmla="*/ 427 h 427"/>
                <a:gd name="T2" fmla="*/ 0 w 144"/>
                <a:gd name="T3" fmla="*/ 0 h 427"/>
                <a:gd name="T4" fmla="*/ 144 w 144"/>
                <a:gd name="T5" fmla="*/ 0 h 427"/>
                <a:gd name="T6" fmla="*/ 144 w 144"/>
                <a:gd name="T7" fmla="*/ 44 h 427"/>
                <a:gd name="T8" fmla="*/ 56 w 144"/>
                <a:gd name="T9" fmla="*/ 44 h 427"/>
                <a:gd name="T10" fmla="*/ 56 w 144"/>
                <a:gd name="T11" fmla="*/ 175 h 427"/>
                <a:gd name="T12" fmla="*/ 133 w 144"/>
                <a:gd name="T13" fmla="*/ 175 h 427"/>
                <a:gd name="T14" fmla="*/ 133 w 144"/>
                <a:gd name="T15" fmla="*/ 230 h 427"/>
                <a:gd name="T16" fmla="*/ 56 w 144"/>
                <a:gd name="T17" fmla="*/ 230 h 427"/>
                <a:gd name="T18" fmla="*/ 56 w 144"/>
                <a:gd name="T19" fmla="*/ 372 h 427"/>
                <a:gd name="T20" fmla="*/ 144 w 144"/>
                <a:gd name="T21" fmla="*/ 372 h 427"/>
                <a:gd name="T22" fmla="*/ 144 w 144"/>
                <a:gd name="T23" fmla="*/ 427 h 427"/>
                <a:gd name="T24" fmla="*/ 0 w 144"/>
                <a:gd name="T2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427">
                  <a:moveTo>
                    <a:pt x="0" y="427"/>
                  </a:moveTo>
                  <a:lnTo>
                    <a:pt x="0" y="0"/>
                  </a:lnTo>
                  <a:lnTo>
                    <a:pt x="144" y="0"/>
                  </a:lnTo>
                  <a:lnTo>
                    <a:pt x="144" y="44"/>
                  </a:lnTo>
                  <a:lnTo>
                    <a:pt x="56" y="44"/>
                  </a:lnTo>
                  <a:lnTo>
                    <a:pt x="56" y="175"/>
                  </a:lnTo>
                  <a:lnTo>
                    <a:pt x="133" y="175"/>
                  </a:lnTo>
                  <a:lnTo>
                    <a:pt x="133" y="230"/>
                  </a:lnTo>
                  <a:lnTo>
                    <a:pt x="56" y="230"/>
                  </a:lnTo>
                  <a:lnTo>
                    <a:pt x="56" y="372"/>
                  </a:lnTo>
                  <a:lnTo>
                    <a:pt x="144" y="372"/>
                  </a:lnTo>
                  <a:lnTo>
                    <a:pt x="144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8"/>
            <p:cNvSpPr>
              <a:spLocks noEditPoints="1"/>
            </p:cNvSpPr>
            <p:nvPr/>
          </p:nvSpPr>
          <p:spPr bwMode="auto">
            <a:xfrm>
              <a:off x="8977501" y="3193330"/>
              <a:ext cx="282575" cy="677863"/>
            </a:xfrm>
            <a:custGeom>
              <a:avLst/>
              <a:gdLst>
                <a:gd name="T0" fmla="*/ 5 w 16"/>
                <a:gd name="T1" fmla="*/ 39 h 39"/>
                <a:gd name="T2" fmla="*/ 0 w 16"/>
                <a:gd name="T3" fmla="*/ 39 h 39"/>
                <a:gd name="T4" fmla="*/ 0 w 16"/>
                <a:gd name="T5" fmla="*/ 6 h 39"/>
                <a:gd name="T6" fmla="*/ 6 w 16"/>
                <a:gd name="T7" fmla="*/ 0 h 39"/>
                <a:gd name="T8" fmla="*/ 10 w 16"/>
                <a:gd name="T9" fmla="*/ 0 h 39"/>
                <a:gd name="T10" fmla="*/ 16 w 16"/>
                <a:gd name="T11" fmla="*/ 6 h 39"/>
                <a:gd name="T12" fmla="*/ 16 w 16"/>
                <a:gd name="T13" fmla="*/ 39 h 39"/>
                <a:gd name="T14" fmla="*/ 11 w 16"/>
                <a:gd name="T15" fmla="*/ 39 h 39"/>
                <a:gd name="T16" fmla="*/ 11 w 16"/>
                <a:gd name="T17" fmla="*/ 24 h 39"/>
                <a:gd name="T18" fmla="*/ 5 w 16"/>
                <a:gd name="T19" fmla="*/ 24 h 39"/>
                <a:gd name="T20" fmla="*/ 5 w 16"/>
                <a:gd name="T21" fmla="*/ 39 h 39"/>
                <a:gd name="T22" fmla="*/ 11 w 16"/>
                <a:gd name="T23" fmla="*/ 20 h 39"/>
                <a:gd name="T24" fmla="*/ 11 w 16"/>
                <a:gd name="T25" fmla="*/ 7 h 39"/>
                <a:gd name="T26" fmla="*/ 8 w 16"/>
                <a:gd name="T27" fmla="*/ 4 h 39"/>
                <a:gd name="T28" fmla="*/ 7 w 16"/>
                <a:gd name="T29" fmla="*/ 4 h 39"/>
                <a:gd name="T30" fmla="*/ 5 w 16"/>
                <a:gd name="T31" fmla="*/ 7 h 39"/>
                <a:gd name="T32" fmla="*/ 5 w 16"/>
                <a:gd name="T33" fmla="*/ 20 h 39"/>
                <a:gd name="T34" fmla="*/ 11 w 16"/>
                <a:gd name="T3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39">
                  <a:moveTo>
                    <a:pt x="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5" y="24"/>
                    <a:pt x="5" y="24"/>
                  </a:cubicBezTo>
                  <a:lnTo>
                    <a:pt x="5" y="39"/>
                  </a:lnTo>
                  <a:close/>
                  <a:moveTo>
                    <a:pt x="11" y="20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11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9"/>
            <p:cNvSpPr>
              <a:spLocks noEditPoints="1"/>
            </p:cNvSpPr>
            <p:nvPr/>
          </p:nvSpPr>
          <p:spPr bwMode="auto">
            <a:xfrm>
              <a:off x="9347388" y="3193330"/>
              <a:ext cx="280987" cy="677863"/>
            </a:xfrm>
            <a:custGeom>
              <a:avLst/>
              <a:gdLst>
                <a:gd name="T0" fmla="*/ 0 w 16"/>
                <a:gd name="T1" fmla="*/ 0 h 39"/>
                <a:gd name="T2" fmla="*/ 10 w 16"/>
                <a:gd name="T3" fmla="*/ 0 h 39"/>
                <a:gd name="T4" fmla="*/ 16 w 16"/>
                <a:gd name="T5" fmla="*/ 6 h 39"/>
                <a:gd name="T6" fmla="*/ 16 w 16"/>
                <a:gd name="T7" fmla="*/ 16 h 39"/>
                <a:gd name="T8" fmla="*/ 13 w 16"/>
                <a:gd name="T9" fmla="*/ 23 h 39"/>
                <a:gd name="T10" fmla="*/ 16 w 16"/>
                <a:gd name="T11" fmla="*/ 39 h 39"/>
                <a:gd name="T12" fmla="*/ 11 w 16"/>
                <a:gd name="T13" fmla="*/ 39 h 39"/>
                <a:gd name="T14" fmla="*/ 8 w 16"/>
                <a:gd name="T15" fmla="*/ 23 h 39"/>
                <a:gd name="T16" fmla="*/ 5 w 16"/>
                <a:gd name="T17" fmla="*/ 23 h 39"/>
                <a:gd name="T18" fmla="*/ 5 w 16"/>
                <a:gd name="T19" fmla="*/ 39 h 39"/>
                <a:gd name="T20" fmla="*/ 0 w 16"/>
                <a:gd name="T21" fmla="*/ 39 h 39"/>
                <a:gd name="T22" fmla="*/ 0 w 16"/>
                <a:gd name="T23" fmla="*/ 0 h 39"/>
                <a:gd name="T24" fmla="*/ 5 w 16"/>
                <a:gd name="T25" fmla="*/ 19 h 39"/>
                <a:gd name="T26" fmla="*/ 8 w 16"/>
                <a:gd name="T27" fmla="*/ 19 h 39"/>
                <a:gd name="T28" fmla="*/ 11 w 16"/>
                <a:gd name="T29" fmla="*/ 16 h 39"/>
                <a:gd name="T30" fmla="*/ 11 w 16"/>
                <a:gd name="T31" fmla="*/ 7 h 39"/>
                <a:gd name="T32" fmla="*/ 8 w 16"/>
                <a:gd name="T33" fmla="*/ 4 h 39"/>
                <a:gd name="T34" fmla="*/ 5 w 16"/>
                <a:gd name="T35" fmla="*/ 4 h 39"/>
                <a:gd name="T36" fmla="*/ 5 w 16"/>
                <a:gd name="T3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9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9"/>
                    <a:pt x="15" y="22"/>
                    <a:pt x="13" y="2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5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1" y="18"/>
                    <a:pt x="11" y="1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7002463" y="787400"/>
            <a:ext cx="2682875" cy="3260725"/>
            <a:chOff x="7002463" y="787400"/>
            <a:chExt cx="2682875" cy="3260725"/>
          </a:xfrm>
        </p:grpSpPr>
        <p:sp>
          <p:nvSpPr>
            <p:cNvPr id="156" name="Freeform 110"/>
            <p:cNvSpPr>
              <a:spLocks/>
            </p:cNvSpPr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11"/>
            <p:cNvSpPr>
              <a:spLocks/>
            </p:cNvSpPr>
            <p:nvPr/>
          </p:nvSpPr>
          <p:spPr bwMode="auto">
            <a:xfrm>
              <a:off x="9045576" y="1762125"/>
              <a:ext cx="441325" cy="2238375"/>
            </a:xfrm>
            <a:custGeom>
              <a:avLst/>
              <a:gdLst>
                <a:gd name="T0" fmla="*/ 71 w 278"/>
                <a:gd name="T1" fmla="*/ 0 h 1410"/>
                <a:gd name="T2" fmla="*/ 278 w 278"/>
                <a:gd name="T3" fmla="*/ 1393 h 1410"/>
                <a:gd name="T4" fmla="*/ 249 w 278"/>
                <a:gd name="T5" fmla="*/ 1398 h 1410"/>
                <a:gd name="T6" fmla="*/ 43 w 278"/>
                <a:gd name="T7" fmla="*/ 4 h 1410"/>
                <a:gd name="T8" fmla="*/ 26 w 278"/>
                <a:gd name="T9" fmla="*/ 9 h 1410"/>
                <a:gd name="T10" fmla="*/ 232 w 278"/>
                <a:gd name="T11" fmla="*/ 1402 h 1410"/>
                <a:gd name="T12" fmla="*/ 204 w 278"/>
                <a:gd name="T13" fmla="*/ 1410 h 1410"/>
                <a:gd name="T14" fmla="*/ 0 w 278"/>
                <a:gd name="T15" fmla="*/ 16 h 1410"/>
                <a:gd name="T16" fmla="*/ 71 w 278"/>
                <a:gd name="T17" fmla="*/ 0 h 1410"/>
                <a:gd name="T18" fmla="*/ 71 w 278"/>
                <a:gd name="T19" fmla="*/ 0 h 1410"/>
                <a:gd name="T20" fmla="*/ 71 w 278"/>
                <a:gd name="T21" fmla="*/ 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" h="1410">
                  <a:moveTo>
                    <a:pt x="71" y="0"/>
                  </a:moveTo>
                  <a:lnTo>
                    <a:pt x="278" y="1393"/>
                  </a:lnTo>
                  <a:lnTo>
                    <a:pt x="249" y="1398"/>
                  </a:lnTo>
                  <a:lnTo>
                    <a:pt x="43" y="4"/>
                  </a:lnTo>
                  <a:lnTo>
                    <a:pt x="26" y="9"/>
                  </a:lnTo>
                  <a:lnTo>
                    <a:pt x="232" y="1402"/>
                  </a:lnTo>
                  <a:lnTo>
                    <a:pt x="204" y="1410"/>
                  </a:lnTo>
                  <a:lnTo>
                    <a:pt x="0" y="1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13"/>
            <p:cNvSpPr>
              <a:spLocks/>
            </p:cNvSpPr>
            <p:nvPr/>
          </p:nvSpPr>
          <p:spPr bwMode="auto">
            <a:xfrm>
              <a:off x="7494588" y="1133475"/>
              <a:ext cx="1506538" cy="639763"/>
            </a:xfrm>
            <a:custGeom>
              <a:avLst/>
              <a:gdLst>
                <a:gd name="T0" fmla="*/ 10 w 949"/>
                <a:gd name="T1" fmla="*/ 0 h 403"/>
                <a:gd name="T2" fmla="*/ 949 w 949"/>
                <a:gd name="T3" fmla="*/ 379 h 403"/>
                <a:gd name="T4" fmla="*/ 939 w 949"/>
                <a:gd name="T5" fmla="*/ 403 h 403"/>
                <a:gd name="T6" fmla="*/ 0 w 949"/>
                <a:gd name="T7" fmla="*/ 26 h 403"/>
                <a:gd name="T8" fmla="*/ 10 w 949"/>
                <a:gd name="T9" fmla="*/ 0 h 403"/>
                <a:gd name="T10" fmla="*/ 10 w 949"/>
                <a:gd name="T11" fmla="*/ 0 h 403"/>
                <a:gd name="T12" fmla="*/ 10 w 949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9" h="403">
                  <a:moveTo>
                    <a:pt x="10" y="0"/>
                  </a:moveTo>
                  <a:lnTo>
                    <a:pt x="949" y="379"/>
                  </a:lnTo>
                  <a:lnTo>
                    <a:pt x="939" y="403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14"/>
            <p:cNvSpPr>
              <a:spLocks/>
            </p:cNvSpPr>
            <p:nvPr/>
          </p:nvSpPr>
          <p:spPr bwMode="auto">
            <a:xfrm>
              <a:off x="7521576" y="1069975"/>
              <a:ext cx="1509713" cy="650875"/>
            </a:xfrm>
            <a:custGeom>
              <a:avLst/>
              <a:gdLst>
                <a:gd name="T0" fmla="*/ 0 w 951"/>
                <a:gd name="T1" fmla="*/ 26 h 410"/>
                <a:gd name="T2" fmla="*/ 10 w 951"/>
                <a:gd name="T3" fmla="*/ 0 h 410"/>
                <a:gd name="T4" fmla="*/ 951 w 951"/>
                <a:gd name="T5" fmla="*/ 377 h 410"/>
                <a:gd name="T6" fmla="*/ 936 w 951"/>
                <a:gd name="T7" fmla="*/ 410 h 410"/>
                <a:gd name="T8" fmla="*/ 939 w 951"/>
                <a:gd name="T9" fmla="*/ 400 h 410"/>
                <a:gd name="T10" fmla="*/ 0 w 951"/>
                <a:gd name="T11" fmla="*/ 26 h 410"/>
                <a:gd name="T12" fmla="*/ 0 w 951"/>
                <a:gd name="T13" fmla="*/ 26 h 410"/>
                <a:gd name="T14" fmla="*/ 0 w 951"/>
                <a:gd name="T15" fmla="*/ 2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410">
                  <a:moveTo>
                    <a:pt x="0" y="26"/>
                  </a:moveTo>
                  <a:lnTo>
                    <a:pt x="10" y="0"/>
                  </a:lnTo>
                  <a:lnTo>
                    <a:pt x="951" y="377"/>
                  </a:lnTo>
                  <a:lnTo>
                    <a:pt x="936" y="410"/>
                  </a:lnTo>
                  <a:lnTo>
                    <a:pt x="939" y="40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15"/>
            <p:cNvSpPr>
              <a:spLocks/>
            </p:cNvSpPr>
            <p:nvPr/>
          </p:nvSpPr>
          <p:spPr bwMode="auto">
            <a:xfrm>
              <a:off x="7213601" y="1344613"/>
              <a:ext cx="244475" cy="244475"/>
            </a:xfrm>
            <a:custGeom>
              <a:avLst/>
              <a:gdLst>
                <a:gd name="T0" fmla="*/ 38 w 65"/>
                <a:gd name="T1" fmla="*/ 63 h 65"/>
                <a:gd name="T2" fmla="*/ 3 w 65"/>
                <a:gd name="T3" fmla="*/ 38 h 65"/>
                <a:gd name="T4" fmla="*/ 27 w 65"/>
                <a:gd name="T5" fmla="*/ 3 h 65"/>
                <a:gd name="T6" fmla="*/ 62 w 65"/>
                <a:gd name="T7" fmla="*/ 28 h 65"/>
                <a:gd name="T8" fmla="*/ 38 w 65"/>
                <a:gd name="T9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8" y="63"/>
                  </a:moveTo>
                  <a:cubicBezTo>
                    <a:pt x="21" y="65"/>
                    <a:pt x="5" y="54"/>
                    <a:pt x="3" y="38"/>
                  </a:cubicBezTo>
                  <a:cubicBezTo>
                    <a:pt x="0" y="22"/>
                    <a:pt x="11" y="6"/>
                    <a:pt x="27" y="3"/>
                  </a:cubicBezTo>
                  <a:cubicBezTo>
                    <a:pt x="44" y="0"/>
                    <a:pt x="60" y="11"/>
                    <a:pt x="62" y="28"/>
                  </a:cubicBezTo>
                  <a:cubicBezTo>
                    <a:pt x="65" y="44"/>
                    <a:pt x="54" y="60"/>
                    <a:pt x="38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16"/>
            <p:cNvSpPr>
              <a:spLocks/>
            </p:cNvSpPr>
            <p:nvPr/>
          </p:nvSpPr>
          <p:spPr bwMode="auto">
            <a:xfrm>
              <a:off x="7002463" y="787400"/>
              <a:ext cx="790575" cy="809625"/>
            </a:xfrm>
            <a:custGeom>
              <a:avLst/>
              <a:gdLst>
                <a:gd name="T0" fmla="*/ 162 w 210"/>
                <a:gd name="T1" fmla="*/ 8 h 215"/>
                <a:gd name="T2" fmla="*/ 130 w 210"/>
                <a:gd name="T3" fmla="*/ 0 h 215"/>
                <a:gd name="T4" fmla="*/ 99 w 210"/>
                <a:gd name="T5" fmla="*/ 56 h 215"/>
                <a:gd name="T6" fmla="*/ 0 w 210"/>
                <a:gd name="T7" fmla="*/ 140 h 215"/>
                <a:gd name="T8" fmla="*/ 97 w 210"/>
                <a:gd name="T9" fmla="*/ 174 h 215"/>
                <a:gd name="T10" fmla="*/ 192 w 210"/>
                <a:gd name="T11" fmla="*/ 215 h 215"/>
                <a:gd name="T12" fmla="*/ 177 w 210"/>
                <a:gd name="T13" fmla="*/ 87 h 215"/>
                <a:gd name="T14" fmla="*/ 192 w 210"/>
                <a:gd name="T15" fmla="*/ 25 h 215"/>
                <a:gd name="T16" fmla="*/ 162 w 210"/>
                <a:gd name="T17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5">
                  <a:moveTo>
                    <a:pt x="162" y="8"/>
                  </a:moveTo>
                  <a:cubicBezTo>
                    <a:pt x="152" y="4"/>
                    <a:pt x="141" y="1"/>
                    <a:pt x="130" y="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58" y="61"/>
                    <a:pt x="19" y="93"/>
                    <a:pt x="0" y="140"/>
                  </a:cubicBezTo>
                  <a:cubicBezTo>
                    <a:pt x="31" y="150"/>
                    <a:pt x="64" y="161"/>
                    <a:pt x="97" y="174"/>
                  </a:cubicBezTo>
                  <a:cubicBezTo>
                    <a:pt x="131" y="187"/>
                    <a:pt x="162" y="201"/>
                    <a:pt x="192" y="215"/>
                  </a:cubicBezTo>
                  <a:cubicBezTo>
                    <a:pt x="210" y="168"/>
                    <a:pt x="202" y="118"/>
                    <a:pt x="177" y="87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3" y="18"/>
                    <a:pt x="173" y="12"/>
                    <a:pt x="162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17"/>
            <p:cNvSpPr>
              <a:spLocks/>
            </p:cNvSpPr>
            <p:nvPr/>
          </p:nvSpPr>
          <p:spPr bwMode="auto">
            <a:xfrm>
              <a:off x="7370763" y="960438"/>
              <a:ext cx="304800" cy="153988"/>
            </a:xfrm>
            <a:custGeom>
              <a:avLst/>
              <a:gdLst>
                <a:gd name="T0" fmla="*/ 81 w 81"/>
                <a:gd name="T1" fmla="*/ 30 h 41"/>
                <a:gd name="T2" fmla="*/ 6 w 81"/>
                <a:gd name="T3" fmla="*/ 1 h 41"/>
                <a:gd name="T4" fmla="*/ 0 w 81"/>
                <a:gd name="T5" fmla="*/ 10 h 41"/>
                <a:gd name="T6" fmla="*/ 78 w 81"/>
                <a:gd name="T7" fmla="*/ 41 h 41"/>
                <a:gd name="T8" fmla="*/ 81 w 81"/>
                <a:gd name="T9" fmla="*/ 30 h 41"/>
                <a:gd name="T10" fmla="*/ 81 w 81"/>
                <a:gd name="T1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1">
                  <a:moveTo>
                    <a:pt x="81" y="30"/>
                  </a:moveTo>
                  <a:cubicBezTo>
                    <a:pt x="65" y="14"/>
                    <a:pt x="29" y="0"/>
                    <a:pt x="6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3" y="8"/>
                    <a:pt x="67" y="24"/>
                    <a:pt x="78" y="4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18"/>
            <p:cNvSpPr>
              <a:spLocks/>
            </p:cNvSpPr>
            <p:nvPr/>
          </p:nvSpPr>
          <p:spPr bwMode="auto">
            <a:xfrm>
              <a:off x="8966201" y="1625600"/>
              <a:ext cx="271463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9 w 72"/>
                <a:gd name="T7" fmla="*/ 58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9" y="58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119"/>
            <p:cNvSpPr>
              <a:spLocks noChangeArrowheads="1"/>
            </p:cNvSpPr>
            <p:nvPr/>
          </p:nvSpPr>
          <p:spPr bwMode="auto">
            <a:xfrm>
              <a:off x="9012238" y="1668463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596188" y="403225"/>
            <a:ext cx="2089150" cy="3644900"/>
            <a:chOff x="7596188" y="403225"/>
            <a:chExt cx="2089150" cy="3644900"/>
          </a:xfrm>
        </p:grpSpPr>
        <p:sp>
          <p:nvSpPr>
            <p:cNvPr id="158" name="Freeform 112"/>
            <p:cNvSpPr>
              <a:spLocks/>
            </p:cNvSpPr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21"/>
            <p:cNvSpPr>
              <a:spLocks/>
            </p:cNvSpPr>
            <p:nvPr/>
          </p:nvSpPr>
          <p:spPr bwMode="auto">
            <a:xfrm>
              <a:off x="9342438" y="1806575"/>
              <a:ext cx="203200" cy="2178050"/>
            </a:xfrm>
            <a:custGeom>
              <a:avLst/>
              <a:gdLst>
                <a:gd name="T0" fmla="*/ 128 w 128"/>
                <a:gd name="T1" fmla="*/ 5 h 1372"/>
                <a:gd name="T2" fmla="*/ 74 w 128"/>
                <a:gd name="T3" fmla="*/ 1372 h 1372"/>
                <a:gd name="T4" fmla="*/ 45 w 128"/>
                <a:gd name="T5" fmla="*/ 1372 h 1372"/>
                <a:gd name="T6" fmla="*/ 100 w 128"/>
                <a:gd name="T7" fmla="*/ 3 h 1372"/>
                <a:gd name="T8" fmla="*/ 81 w 128"/>
                <a:gd name="T9" fmla="*/ 0 h 1372"/>
                <a:gd name="T10" fmla="*/ 29 w 128"/>
                <a:gd name="T11" fmla="*/ 1370 h 1372"/>
                <a:gd name="T12" fmla="*/ 0 w 128"/>
                <a:gd name="T13" fmla="*/ 1367 h 1372"/>
                <a:gd name="T14" fmla="*/ 55 w 128"/>
                <a:gd name="T15" fmla="*/ 0 h 1372"/>
                <a:gd name="T16" fmla="*/ 128 w 128"/>
                <a:gd name="T17" fmla="*/ 5 h 1372"/>
                <a:gd name="T18" fmla="*/ 128 w 128"/>
                <a:gd name="T19" fmla="*/ 5 h 1372"/>
                <a:gd name="T20" fmla="*/ 128 w 128"/>
                <a:gd name="T21" fmla="*/ 5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72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22"/>
            <p:cNvSpPr>
              <a:spLocks/>
            </p:cNvSpPr>
            <p:nvPr/>
          </p:nvSpPr>
          <p:spPr bwMode="auto">
            <a:xfrm>
              <a:off x="8224838" y="749300"/>
              <a:ext cx="1238250" cy="1103313"/>
            </a:xfrm>
            <a:custGeom>
              <a:avLst/>
              <a:gdLst>
                <a:gd name="T0" fmla="*/ 19 w 780"/>
                <a:gd name="T1" fmla="*/ 0 h 695"/>
                <a:gd name="T2" fmla="*/ 780 w 780"/>
                <a:gd name="T3" fmla="*/ 673 h 695"/>
                <a:gd name="T4" fmla="*/ 761 w 780"/>
                <a:gd name="T5" fmla="*/ 695 h 695"/>
                <a:gd name="T6" fmla="*/ 0 w 780"/>
                <a:gd name="T7" fmla="*/ 22 h 695"/>
                <a:gd name="T8" fmla="*/ 19 w 780"/>
                <a:gd name="T9" fmla="*/ 0 h 695"/>
                <a:gd name="T10" fmla="*/ 19 w 780"/>
                <a:gd name="T11" fmla="*/ 0 h 695"/>
                <a:gd name="T12" fmla="*/ 19 w 780"/>
                <a:gd name="T13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0" h="695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23"/>
            <p:cNvSpPr>
              <a:spLocks/>
            </p:cNvSpPr>
            <p:nvPr/>
          </p:nvSpPr>
          <p:spPr bwMode="auto">
            <a:xfrm>
              <a:off x="8278813" y="696913"/>
              <a:ext cx="1233488" cy="1109663"/>
            </a:xfrm>
            <a:custGeom>
              <a:avLst/>
              <a:gdLst>
                <a:gd name="T0" fmla="*/ 0 w 777"/>
                <a:gd name="T1" fmla="*/ 22 h 699"/>
                <a:gd name="T2" fmla="*/ 18 w 777"/>
                <a:gd name="T3" fmla="*/ 0 h 699"/>
                <a:gd name="T4" fmla="*/ 777 w 777"/>
                <a:gd name="T5" fmla="*/ 673 h 699"/>
                <a:gd name="T6" fmla="*/ 751 w 777"/>
                <a:gd name="T7" fmla="*/ 699 h 699"/>
                <a:gd name="T8" fmla="*/ 758 w 777"/>
                <a:gd name="T9" fmla="*/ 694 h 699"/>
                <a:gd name="T10" fmla="*/ 0 w 777"/>
                <a:gd name="T11" fmla="*/ 22 h 699"/>
                <a:gd name="T12" fmla="*/ 0 w 777"/>
                <a:gd name="T13" fmla="*/ 22 h 699"/>
                <a:gd name="T14" fmla="*/ 0 w 777"/>
                <a:gd name="T15" fmla="*/ 2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9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24"/>
            <p:cNvSpPr>
              <a:spLocks/>
            </p:cNvSpPr>
            <p:nvPr/>
          </p:nvSpPr>
          <p:spPr bwMode="auto">
            <a:xfrm>
              <a:off x="7694613" y="806450"/>
              <a:ext cx="260350" cy="252413"/>
            </a:xfrm>
            <a:custGeom>
              <a:avLst/>
              <a:gdLst>
                <a:gd name="T0" fmla="*/ 26 w 69"/>
                <a:gd name="T1" fmla="*/ 62 h 67"/>
                <a:gd name="T2" fmla="*/ 6 w 69"/>
                <a:gd name="T3" fmla="*/ 24 h 67"/>
                <a:gd name="T4" fmla="*/ 44 w 69"/>
                <a:gd name="T5" fmla="*/ 4 h 67"/>
                <a:gd name="T6" fmla="*/ 64 w 69"/>
                <a:gd name="T7" fmla="*/ 42 h 67"/>
                <a:gd name="T8" fmla="*/ 26 w 69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25"/>
            <p:cNvSpPr>
              <a:spLocks/>
            </p:cNvSpPr>
            <p:nvPr/>
          </p:nvSpPr>
          <p:spPr bwMode="auto">
            <a:xfrm>
              <a:off x="7596188" y="403225"/>
              <a:ext cx="842963" cy="823913"/>
            </a:xfrm>
            <a:custGeom>
              <a:avLst/>
              <a:gdLst>
                <a:gd name="T0" fmla="*/ 206 w 224"/>
                <a:gd name="T1" fmla="*/ 21 h 219"/>
                <a:gd name="T2" fmla="*/ 180 w 224"/>
                <a:gd name="T3" fmla="*/ 0 h 219"/>
                <a:gd name="T4" fmla="*/ 127 w 224"/>
                <a:gd name="T5" fmla="*/ 34 h 219"/>
                <a:gd name="T6" fmla="*/ 0 w 224"/>
                <a:gd name="T7" fmla="*/ 63 h 219"/>
                <a:gd name="T8" fmla="*/ 71 w 224"/>
                <a:gd name="T9" fmla="*/ 138 h 219"/>
                <a:gd name="T10" fmla="*/ 137 w 224"/>
                <a:gd name="T11" fmla="*/ 219 h 219"/>
                <a:gd name="T12" fmla="*/ 182 w 224"/>
                <a:gd name="T13" fmla="*/ 98 h 219"/>
                <a:gd name="T14" fmla="*/ 224 w 224"/>
                <a:gd name="T15" fmla="*/ 49 h 219"/>
                <a:gd name="T16" fmla="*/ 206 w 224"/>
                <a:gd name="T17" fmla="*/ 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9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26"/>
            <p:cNvSpPr>
              <a:spLocks/>
            </p:cNvSpPr>
            <p:nvPr/>
          </p:nvSpPr>
          <p:spPr bwMode="auto">
            <a:xfrm>
              <a:off x="8075613" y="509588"/>
              <a:ext cx="236538" cy="263525"/>
            </a:xfrm>
            <a:custGeom>
              <a:avLst/>
              <a:gdLst>
                <a:gd name="T0" fmla="*/ 63 w 63"/>
                <a:gd name="T1" fmla="*/ 62 h 70"/>
                <a:gd name="T2" fmla="*/ 9 w 63"/>
                <a:gd name="T3" fmla="*/ 0 h 70"/>
                <a:gd name="T4" fmla="*/ 0 w 63"/>
                <a:gd name="T5" fmla="*/ 6 h 70"/>
                <a:gd name="T6" fmla="*/ 56 w 63"/>
                <a:gd name="T7" fmla="*/ 70 h 70"/>
                <a:gd name="T8" fmla="*/ 63 w 63"/>
                <a:gd name="T9" fmla="*/ 62 h 70"/>
                <a:gd name="T10" fmla="*/ 63 w 63"/>
                <a:gd name="T11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0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27"/>
            <p:cNvSpPr>
              <a:spLocks/>
            </p:cNvSpPr>
            <p:nvPr/>
          </p:nvSpPr>
          <p:spPr bwMode="auto">
            <a:xfrm>
              <a:off x="9350376" y="1668463"/>
              <a:ext cx="271463" cy="266700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8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139113" y="1065213"/>
            <a:ext cx="1903413" cy="2982912"/>
            <a:chOff x="8139113" y="1065213"/>
            <a:chExt cx="1903413" cy="2982912"/>
          </a:xfrm>
        </p:grpSpPr>
        <p:sp>
          <p:nvSpPr>
            <p:cNvPr id="148" name="Freeform 102"/>
            <p:cNvSpPr>
              <a:spLocks/>
            </p:cNvSpPr>
            <p:nvPr/>
          </p:nvSpPr>
          <p:spPr bwMode="auto">
            <a:xfrm>
              <a:off x="8462963" y="1295400"/>
              <a:ext cx="1508125" cy="642938"/>
            </a:xfrm>
            <a:custGeom>
              <a:avLst/>
              <a:gdLst>
                <a:gd name="T0" fmla="*/ 9 w 950"/>
                <a:gd name="T1" fmla="*/ 0 h 405"/>
                <a:gd name="T2" fmla="*/ 950 w 950"/>
                <a:gd name="T3" fmla="*/ 379 h 405"/>
                <a:gd name="T4" fmla="*/ 938 w 950"/>
                <a:gd name="T5" fmla="*/ 405 h 405"/>
                <a:gd name="T6" fmla="*/ 0 w 950"/>
                <a:gd name="T7" fmla="*/ 26 h 405"/>
                <a:gd name="T8" fmla="*/ 9 w 950"/>
                <a:gd name="T9" fmla="*/ 0 h 405"/>
                <a:gd name="T10" fmla="*/ 9 w 950"/>
                <a:gd name="T11" fmla="*/ 0 h 405"/>
                <a:gd name="T12" fmla="*/ 9 w 950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0" h="405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03"/>
            <p:cNvSpPr>
              <a:spLocks/>
            </p:cNvSpPr>
            <p:nvPr/>
          </p:nvSpPr>
          <p:spPr bwMode="auto">
            <a:xfrm>
              <a:off x="9320213" y="1870075"/>
              <a:ext cx="639763" cy="2125663"/>
            </a:xfrm>
            <a:custGeom>
              <a:avLst/>
              <a:gdLst>
                <a:gd name="T0" fmla="*/ 403 w 403"/>
                <a:gd name="T1" fmla="*/ 27 h 1339"/>
                <a:gd name="T2" fmla="*/ 69 w 403"/>
                <a:gd name="T3" fmla="*/ 1339 h 1339"/>
                <a:gd name="T4" fmla="*/ 43 w 403"/>
                <a:gd name="T5" fmla="*/ 1327 h 1339"/>
                <a:gd name="T6" fmla="*/ 377 w 403"/>
                <a:gd name="T7" fmla="*/ 17 h 1339"/>
                <a:gd name="T8" fmla="*/ 361 w 403"/>
                <a:gd name="T9" fmla="*/ 10 h 1339"/>
                <a:gd name="T10" fmla="*/ 26 w 403"/>
                <a:gd name="T11" fmla="*/ 1323 h 1339"/>
                <a:gd name="T12" fmla="*/ 0 w 403"/>
                <a:gd name="T13" fmla="*/ 1313 h 1339"/>
                <a:gd name="T14" fmla="*/ 334 w 403"/>
                <a:gd name="T15" fmla="*/ 0 h 1339"/>
                <a:gd name="T16" fmla="*/ 403 w 403"/>
                <a:gd name="T17" fmla="*/ 27 h 1339"/>
                <a:gd name="T18" fmla="*/ 403 w 403"/>
                <a:gd name="T19" fmla="*/ 27 h 1339"/>
                <a:gd name="T20" fmla="*/ 403 w 403"/>
                <a:gd name="T21" fmla="*/ 2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1339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04"/>
            <p:cNvSpPr>
              <a:spLocks/>
            </p:cNvSpPr>
            <p:nvPr/>
          </p:nvSpPr>
          <p:spPr bwMode="auto">
            <a:xfrm>
              <a:off x="8488363" y="1227138"/>
              <a:ext cx="1506538" cy="655638"/>
            </a:xfrm>
            <a:custGeom>
              <a:avLst/>
              <a:gdLst>
                <a:gd name="T0" fmla="*/ 0 w 949"/>
                <a:gd name="T1" fmla="*/ 26 h 413"/>
                <a:gd name="T2" fmla="*/ 12 w 949"/>
                <a:gd name="T3" fmla="*/ 0 h 413"/>
                <a:gd name="T4" fmla="*/ 949 w 949"/>
                <a:gd name="T5" fmla="*/ 377 h 413"/>
                <a:gd name="T6" fmla="*/ 937 w 949"/>
                <a:gd name="T7" fmla="*/ 413 h 413"/>
                <a:gd name="T8" fmla="*/ 939 w 949"/>
                <a:gd name="T9" fmla="*/ 405 h 413"/>
                <a:gd name="T10" fmla="*/ 0 w 949"/>
                <a:gd name="T11" fmla="*/ 26 h 413"/>
                <a:gd name="T12" fmla="*/ 0 w 949"/>
                <a:gd name="T13" fmla="*/ 26 h 413"/>
                <a:gd name="T14" fmla="*/ 0 w 949"/>
                <a:gd name="T15" fmla="*/ 2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9" h="413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05"/>
            <p:cNvSpPr>
              <a:spLocks/>
            </p:cNvSpPr>
            <p:nvPr/>
          </p:nvSpPr>
          <p:spPr bwMode="auto">
            <a:xfrm>
              <a:off x="8180388" y="1377950"/>
              <a:ext cx="266700" cy="260350"/>
            </a:xfrm>
            <a:custGeom>
              <a:avLst/>
              <a:gdLst>
                <a:gd name="T0" fmla="*/ 21 w 71"/>
                <a:gd name="T1" fmla="*/ 61 h 69"/>
                <a:gd name="T2" fmla="*/ 8 w 71"/>
                <a:gd name="T3" fmla="*/ 20 h 69"/>
                <a:gd name="T4" fmla="*/ 49 w 71"/>
                <a:gd name="T5" fmla="*/ 7 h 69"/>
                <a:gd name="T6" fmla="*/ 63 w 71"/>
                <a:gd name="T7" fmla="*/ 48 h 69"/>
                <a:gd name="T8" fmla="*/ 21 w 71"/>
                <a:gd name="T9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06"/>
            <p:cNvSpPr>
              <a:spLocks/>
            </p:cNvSpPr>
            <p:nvPr/>
          </p:nvSpPr>
          <p:spPr bwMode="auto">
            <a:xfrm>
              <a:off x="8139113" y="1065213"/>
              <a:ext cx="838200" cy="782638"/>
            </a:xfrm>
            <a:custGeom>
              <a:avLst/>
              <a:gdLst>
                <a:gd name="T0" fmla="*/ 210 w 223"/>
                <a:gd name="T1" fmla="*/ 26 h 208"/>
                <a:gd name="T2" fmla="*/ 189 w 223"/>
                <a:gd name="T3" fmla="*/ 0 h 208"/>
                <a:gd name="T4" fmla="*/ 130 w 223"/>
                <a:gd name="T5" fmla="*/ 24 h 208"/>
                <a:gd name="T6" fmla="*/ 0 w 223"/>
                <a:gd name="T7" fmla="*/ 31 h 208"/>
                <a:gd name="T8" fmla="*/ 57 w 223"/>
                <a:gd name="T9" fmla="*/ 118 h 208"/>
                <a:gd name="T10" fmla="*/ 107 w 223"/>
                <a:gd name="T11" fmla="*/ 208 h 208"/>
                <a:gd name="T12" fmla="*/ 173 w 223"/>
                <a:gd name="T13" fmla="*/ 97 h 208"/>
                <a:gd name="T14" fmla="*/ 223 w 223"/>
                <a:gd name="T15" fmla="*/ 56 h 208"/>
                <a:gd name="T16" fmla="*/ 210 w 223"/>
                <a:gd name="T17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208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07"/>
            <p:cNvSpPr>
              <a:spLocks/>
            </p:cNvSpPr>
            <p:nvPr/>
          </p:nvSpPr>
          <p:spPr bwMode="auto">
            <a:xfrm>
              <a:off x="8628063" y="1141413"/>
              <a:ext cx="195263" cy="285750"/>
            </a:xfrm>
            <a:custGeom>
              <a:avLst/>
              <a:gdLst>
                <a:gd name="T0" fmla="*/ 52 w 52"/>
                <a:gd name="T1" fmla="*/ 69 h 76"/>
                <a:gd name="T2" fmla="*/ 10 w 52"/>
                <a:gd name="T3" fmla="*/ 0 h 76"/>
                <a:gd name="T4" fmla="*/ 0 w 52"/>
                <a:gd name="T5" fmla="*/ 5 h 76"/>
                <a:gd name="T6" fmla="*/ 43 w 52"/>
                <a:gd name="T7" fmla="*/ 76 h 76"/>
                <a:gd name="T8" fmla="*/ 52 w 52"/>
                <a:gd name="T9" fmla="*/ 69 h 76"/>
                <a:gd name="T10" fmla="*/ 52 w 52"/>
                <a:gd name="T11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6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08"/>
            <p:cNvSpPr>
              <a:spLocks/>
            </p:cNvSpPr>
            <p:nvPr/>
          </p:nvSpPr>
          <p:spPr bwMode="auto">
            <a:xfrm>
              <a:off x="9772651" y="1746250"/>
              <a:ext cx="269875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9 h 71"/>
                <a:gd name="T6" fmla="*/ 59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20"/>
            <p:cNvSpPr>
              <a:spLocks/>
            </p:cNvSpPr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072955" y="1224416"/>
            <a:ext cx="3233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更多精彩 尽在</a:t>
            </a:r>
            <a:r>
              <a:rPr lang="en-US" altLang="zh-CN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YOYO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pic>
        <p:nvPicPr>
          <p:cNvPr id="65" name="图片 6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9628" y="5291745"/>
            <a:ext cx="972744" cy="9727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6456724"/>
            <a:ext cx="12192000" cy="40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0" y="-1227"/>
            <a:ext cx="12192000" cy="99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0" y="122599"/>
            <a:ext cx="12192000" cy="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115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1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nodeType="withEffect" p14:presetBounceEnd="5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nodeType="withEffect" p14:presetBounceEnd="50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2" presetClass="exit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5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2" presetClass="exit" presetSubtype="2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8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accel="50000" fill="hold" nodeType="withEffect" p14:presetBounceEnd="50000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449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499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repeatCount="indefinite" fill="hold" grpId="1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1000" tmFilter="0, 0; .2, .5; .8, .5; 1, 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500" autoRev="1" fill="hold"/>
                                            <p:tgtEl>
                                              <p:spTgt spid="1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2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6" presetClass="emph" presetSubtype="0" repeatCount="indefinite" fill="hold" grpId="3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36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indefinite" fill="hold" grpId="1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180" grpId="0" animBg="1"/>
          <p:bldP spid="180" grpId="1" animBg="1"/>
          <p:bldP spid="42" grpId="0" animBg="1"/>
          <p:bldP spid="26" grpId="0" animBg="1"/>
          <p:bldP spid="27" grpId="0" animBg="1"/>
          <p:bldP spid="72" grpId="0"/>
          <p:bldP spid="3" grpId="0"/>
          <p:bldP spid="3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37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1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2" presetClass="exit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2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5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2" presetClass="exit" presetSubtype="2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8" dur="2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accel="50000" fill="hold" nodeType="withEffect">
                                      <p:stCondLst>
                                        <p:cond delay="34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ntr" presetSubtype="0" fill="hold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399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1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ntr" presetSubtype="0" fill="hold" nodeType="withEffect">
                                      <p:stCondLst>
                                        <p:cond delay="449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499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repeatCount="indefinite" fill="hold" grpId="1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1000" tmFilter="0, 0; .2, .5; .8, .5; 1, 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500" autoRev="1" fill="hold"/>
                                            <p:tgtEl>
                                              <p:spTgt spid="18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2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6" presetClass="emph" presetSubtype="0" repeatCount="indefinite" fill="hold" grpId="3" nodeType="withEffect">
                                      <p:stCondLst>
                                        <p:cond delay="524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36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indefinite" fill="hold" grpId="1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5" grpId="3" animBg="1"/>
          <p:bldP spid="180" grpId="0" animBg="1"/>
          <p:bldP spid="180" grpId="1" animBg="1"/>
          <p:bldP spid="42" grpId="0" animBg="1"/>
          <p:bldP spid="26" grpId="0" animBg="1"/>
          <p:bldP spid="27" grpId="0" animBg="1"/>
          <p:bldP spid="72" grpId="0"/>
          <p:bldP spid="3" grpId="0"/>
          <p:bldP spid="3" grpId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D2FAD-E314-4D48-A86D-7AFDF3D176C6}" type="slidenum">
              <a:rPr lang="zh-CN" altLang="en-US"/>
              <a:pPr>
                <a:defRPr/>
              </a:pPr>
              <a:t>16</a:t>
            </a:fld>
            <a:endParaRPr lang="zh-CN" altLang="en-US" sz="23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8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5184" y="0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eaLnBrk="1" hangingPunct="1"/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31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 rot="21323415">
            <a:off x="3340287" y="2492494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输入文本标题</a:t>
            </a:r>
            <a:endParaRPr lang="zh-CN" altLang="en-US" sz="66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pic>
        <p:nvPicPr>
          <p:cNvPr id="6" name="图片 5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78" y="1767254"/>
            <a:ext cx="3390900" cy="3178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6564" y="2498681"/>
            <a:ext cx="8587614" cy="2592431"/>
            <a:chOff x="436564" y="2498681"/>
            <a:chExt cx="8587614" cy="259243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36564" y="2498681"/>
              <a:ext cx="8587614" cy="2592431"/>
            </a:xfrm>
            <a:custGeom>
              <a:avLst/>
              <a:gdLst>
                <a:gd name="T0" fmla="*/ 491 w 516"/>
                <a:gd name="T1" fmla="*/ 111 h 154"/>
                <a:gd name="T2" fmla="*/ 508 w 516"/>
                <a:gd name="T3" fmla="*/ 72 h 154"/>
                <a:gd name="T4" fmla="*/ 516 w 516"/>
                <a:gd name="T5" fmla="*/ 51 h 154"/>
                <a:gd name="T6" fmla="*/ 170 w 516"/>
                <a:gd name="T7" fmla="*/ 72 h 154"/>
                <a:gd name="T8" fmla="*/ 157 w 516"/>
                <a:gd name="T9" fmla="*/ 36 h 154"/>
                <a:gd name="T10" fmla="*/ 75 w 516"/>
                <a:gd name="T11" fmla="*/ 0 h 154"/>
                <a:gd name="T12" fmla="*/ 0 w 516"/>
                <a:gd name="T13" fmla="*/ 154 h 154"/>
                <a:gd name="T14" fmla="*/ 486 w 516"/>
                <a:gd name="T15" fmla="*/ 121 h 154"/>
                <a:gd name="T16" fmla="*/ 491 w 516"/>
                <a:gd name="T1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54">
                  <a:moveTo>
                    <a:pt x="491" y="111"/>
                  </a:moveTo>
                  <a:cubicBezTo>
                    <a:pt x="496" y="101"/>
                    <a:pt x="501" y="87"/>
                    <a:pt x="508" y="72"/>
                  </a:cubicBezTo>
                  <a:cubicBezTo>
                    <a:pt x="511" y="64"/>
                    <a:pt x="513" y="57"/>
                    <a:pt x="516" y="5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86" y="121"/>
                    <a:pt x="486" y="121"/>
                    <a:pt x="486" y="121"/>
                  </a:cubicBezTo>
                  <a:cubicBezTo>
                    <a:pt x="488" y="118"/>
                    <a:pt x="489" y="115"/>
                    <a:pt x="491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36251" y="2498681"/>
              <a:ext cx="7887927" cy="1666990"/>
            </a:xfrm>
            <a:custGeom>
              <a:avLst/>
              <a:gdLst>
                <a:gd name="T0" fmla="*/ 466 w 474"/>
                <a:gd name="T1" fmla="*/ 72 h 99"/>
                <a:gd name="T2" fmla="*/ 474 w 474"/>
                <a:gd name="T3" fmla="*/ 51 h 99"/>
                <a:gd name="T4" fmla="*/ 128 w 474"/>
                <a:gd name="T5" fmla="*/ 72 h 99"/>
                <a:gd name="T6" fmla="*/ 115 w 474"/>
                <a:gd name="T7" fmla="*/ 36 h 99"/>
                <a:gd name="T8" fmla="*/ 33 w 474"/>
                <a:gd name="T9" fmla="*/ 0 h 99"/>
                <a:gd name="T10" fmla="*/ 0 w 474"/>
                <a:gd name="T11" fmla="*/ 67 h 99"/>
                <a:gd name="T12" fmla="*/ 48 w 474"/>
                <a:gd name="T13" fmla="*/ 61 h 99"/>
                <a:gd name="T14" fmla="*/ 118 w 474"/>
                <a:gd name="T15" fmla="*/ 95 h 99"/>
                <a:gd name="T16" fmla="*/ 136 w 474"/>
                <a:gd name="T17" fmla="*/ 78 h 99"/>
                <a:gd name="T18" fmla="*/ 454 w 474"/>
                <a:gd name="T19" fmla="*/ 99 h 99"/>
                <a:gd name="T20" fmla="*/ 466 w 474"/>
                <a:gd name="T21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99">
                  <a:moveTo>
                    <a:pt x="466" y="72"/>
                  </a:moveTo>
                  <a:cubicBezTo>
                    <a:pt x="469" y="64"/>
                    <a:pt x="471" y="57"/>
                    <a:pt x="474" y="5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8" y="91"/>
                    <a:pt x="461" y="82"/>
                    <a:pt x="466" y="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Freeform 5"/>
          <p:cNvSpPr>
            <a:spLocks/>
          </p:cNvSpPr>
          <p:nvPr/>
        </p:nvSpPr>
        <p:spPr bwMode="auto">
          <a:xfrm>
            <a:off x="8418839" y="1981199"/>
            <a:ext cx="2773363" cy="3128963"/>
          </a:xfrm>
          <a:custGeom>
            <a:avLst/>
            <a:gdLst>
              <a:gd name="T0" fmla="*/ 99 w 157"/>
              <a:gd name="T1" fmla="*/ 145 h 175"/>
              <a:gd name="T2" fmla="*/ 93 w 157"/>
              <a:gd name="T3" fmla="*/ 164 h 175"/>
              <a:gd name="T4" fmla="*/ 98 w 157"/>
              <a:gd name="T5" fmla="*/ 169 h 175"/>
              <a:gd name="T6" fmla="*/ 119 w 157"/>
              <a:gd name="T7" fmla="*/ 171 h 175"/>
              <a:gd name="T8" fmla="*/ 119 w 157"/>
              <a:gd name="T9" fmla="*/ 175 h 175"/>
              <a:gd name="T10" fmla="*/ 0 w 157"/>
              <a:gd name="T11" fmla="*/ 175 h 175"/>
              <a:gd name="T12" fmla="*/ 0 w 157"/>
              <a:gd name="T13" fmla="*/ 171 h 175"/>
              <a:gd name="T14" fmla="*/ 6 w 157"/>
              <a:gd name="T15" fmla="*/ 171 h 175"/>
              <a:gd name="T16" fmla="*/ 17 w 157"/>
              <a:gd name="T17" fmla="*/ 170 h 175"/>
              <a:gd name="T18" fmla="*/ 29 w 157"/>
              <a:gd name="T19" fmla="*/ 164 h 175"/>
              <a:gd name="T20" fmla="*/ 40 w 157"/>
              <a:gd name="T21" fmla="*/ 143 h 175"/>
              <a:gd name="T22" fmla="*/ 57 w 157"/>
              <a:gd name="T23" fmla="*/ 104 h 175"/>
              <a:gd name="T24" fmla="*/ 72 w 157"/>
              <a:gd name="T25" fmla="*/ 65 h 175"/>
              <a:gd name="T26" fmla="*/ 84 w 157"/>
              <a:gd name="T27" fmla="*/ 33 h 175"/>
              <a:gd name="T28" fmla="*/ 91 w 157"/>
              <a:gd name="T29" fmla="*/ 12 h 175"/>
              <a:gd name="T30" fmla="*/ 85 w 157"/>
              <a:gd name="T31" fmla="*/ 5 h 175"/>
              <a:gd name="T32" fmla="*/ 65 w 157"/>
              <a:gd name="T33" fmla="*/ 3 h 175"/>
              <a:gd name="T34" fmla="*/ 65 w 157"/>
              <a:gd name="T35" fmla="*/ 0 h 175"/>
              <a:gd name="T36" fmla="*/ 157 w 157"/>
              <a:gd name="T37" fmla="*/ 0 h 175"/>
              <a:gd name="T38" fmla="*/ 99 w 157"/>
              <a:gd name="T39" fmla="*/ 14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7" h="175">
                <a:moveTo>
                  <a:pt x="99" y="145"/>
                </a:moveTo>
                <a:cubicBezTo>
                  <a:pt x="95" y="155"/>
                  <a:pt x="93" y="161"/>
                  <a:pt x="93" y="164"/>
                </a:cubicBezTo>
                <a:cubicBezTo>
                  <a:pt x="93" y="166"/>
                  <a:pt x="94" y="168"/>
                  <a:pt x="98" y="169"/>
                </a:cubicBezTo>
                <a:cubicBezTo>
                  <a:pt x="102" y="170"/>
                  <a:pt x="109" y="171"/>
                  <a:pt x="119" y="171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1"/>
                  <a:pt x="3" y="171"/>
                  <a:pt x="6" y="171"/>
                </a:cubicBezTo>
                <a:cubicBezTo>
                  <a:pt x="8" y="170"/>
                  <a:pt x="12" y="170"/>
                  <a:pt x="17" y="170"/>
                </a:cubicBezTo>
                <a:cubicBezTo>
                  <a:pt x="22" y="169"/>
                  <a:pt x="26" y="167"/>
                  <a:pt x="29" y="164"/>
                </a:cubicBezTo>
                <a:cubicBezTo>
                  <a:pt x="32" y="161"/>
                  <a:pt x="35" y="154"/>
                  <a:pt x="40" y="143"/>
                </a:cubicBezTo>
                <a:cubicBezTo>
                  <a:pt x="45" y="133"/>
                  <a:pt x="50" y="119"/>
                  <a:pt x="57" y="104"/>
                </a:cubicBezTo>
                <a:cubicBezTo>
                  <a:pt x="63" y="88"/>
                  <a:pt x="68" y="75"/>
                  <a:pt x="72" y="65"/>
                </a:cubicBezTo>
                <a:cubicBezTo>
                  <a:pt x="76" y="55"/>
                  <a:pt x="80" y="45"/>
                  <a:pt x="84" y="33"/>
                </a:cubicBezTo>
                <a:cubicBezTo>
                  <a:pt x="89" y="22"/>
                  <a:pt x="91" y="15"/>
                  <a:pt x="91" y="12"/>
                </a:cubicBezTo>
                <a:cubicBezTo>
                  <a:pt x="91" y="9"/>
                  <a:pt x="89" y="7"/>
                  <a:pt x="85" y="5"/>
                </a:cubicBezTo>
                <a:cubicBezTo>
                  <a:pt x="82" y="4"/>
                  <a:pt x="75" y="3"/>
                  <a:pt x="65" y="3"/>
                </a:cubicBezTo>
                <a:cubicBezTo>
                  <a:pt x="65" y="0"/>
                  <a:pt x="65" y="0"/>
                  <a:pt x="65" y="0"/>
                </a:cubicBezTo>
                <a:cubicBezTo>
                  <a:pt x="157" y="0"/>
                  <a:pt x="157" y="0"/>
                  <a:pt x="157" y="0"/>
                </a:cubicBezTo>
                <a:lnTo>
                  <a:pt x="99" y="1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463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8" grpId="0" animBg="1"/>
          <p:bldP spid="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8" grpId="0" animBg="1"/>
          <p:bldP spid="8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37" hidden="1"/>
          <p:cNvSpPr>
            <a:spLocks/>
          </p:cNvSpPr>
          <p:nvPr/>
        </p:nvSpPr>
        <p:spPr bwMode="auto">
          <a:xfrm>
            <a:off x="831850" y="33338"/>
            <a:ext cx="7004050" cy="5249862"/>
          </a:xfrm>
          <a:custGeom>
            <a:avLst/>
            <a:gdLst>
              <a:gd name="T0" fmla="*/ 229 w 4412"/>
              <a:gd name="T1" fmla="*/ 2410 h 3307"/>
              <a:gd name="T2" fmla="*/ 179 w 4412"/>
              <a:gd name="T3" fmla="*/ 3307 h 3307"/>
              <a:gd name="T4" fmla="*/ 905 w 4412"/>
              <a:gd name="T5" fmla="*/ 2171 h 3307"/>
              <a:gd name="T6" fmla="*/ 1183 w 4412"/>
              <a:gd name="T7" fmla="*/ 2052 h 3307"/>
              <a:gd name="T8" fmla="*/ 4154 w 4412"/>
              <a:gd name="T9" fmla="*/ 1365 h 3307"/>
              <a:gd name="T10" fmla="*/ 4313 w 4412"/>
              <a:gd name="T11" fmla="*/ 1036 h 3307"/>
              <a:gd name="T12" fmla="*/ 4412 w 4412"/>
              <a:gd name="T13" fmla="*/ 717 h 3307"/>
              <a:gd name="T14" fmla="*/ 1491 w 4412"/>
              <a:gd name="T15" fmla="*/ 1225 h 3307"/>
              <a:gd name="T16" fmla="*/ 100 w 4412"/>
              <a:gd name="T17" fmla="*/ 0 h 3307"/>
              <a:gd name="T18" fmla="*/ 0 w 4412"/>
              <a:gd name="T19" fmla="*/ 319 h 3307"/>
              <a:gd name="T20" fmla="*/ 229 w 4412"/>
              <a:gd name="T21" fmla="*/ 2410 h 3307"/>
              <a:gd name="T22" fmla="*/ 229 w 4412"/>
              <a:gd name="T23" fmla="*/ 2410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12" h="3307">
                <a:moveTo>
                  <a:pt x="229" y="2410"/>
                </a:moveTo>
                <a:lnTo>
                  <a:pt x="179" y="3307"/>
                </a:lnTo>
                <a:lnTo>
                  <a:pt x="905" y="2171"/>
                </a:lnTo>
                <a:lnTo>
                  <a:pt x="1183" y="2052"/>
                </a:lnTo>
                <a:lnTo>
                  <a:pt x="4154" y="1365"/>
                </a:lnTo>
                <a:lnTo>
                  <a:pt x="4313" y="1036"/>
                </a:lnTo>
                <a:lnTo>
                  <a:pt x="4412" y="717"/>
                </a:lnTo>
                <a:lnTo>
                  <a:pt x="1491" y="1225"/>
                </a:lnTo>
                <a:lnTo>
                  <a:pt x="100" y="0"/>
                </a:lnTo>
                <a:lnTo>
                  <a:pt x="0" y="319"/>
                </a:lnTo>
                <a:lnTo>
                  <a:pt x="229" y="2410"/>
                </a:lnTo>
                <a:lnTo>
                  <a:pt x="229" y="241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ffectLst>
            <a:softEdge rad="1397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50" name="组合 1049"/>
          <p:cNvGrpSpPr/>
          <p:nvPr/>
        </p:nvGrpSpPr>
        <p:grpSpPr>
          <a:xfrm>
            <a:off x="2573362" y="2460794"/>
            <a:ext cx="1432097" cy="2891813"/>
            <a:chOff x="7385050" y="968375"/>
            <a:chExt cx="2757488" cy="5568158"/>
          </a:xfrm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851775" y="3996533"/>
              <a:ext cx="971550" cy="2540000"/>
            </a:xfrm>
            <a:custGeom>
              <a:avLst/>
              <a:gdLst>
                <a:gd name="T0" fmla="*/ 0 w 612"/>
                <a:gd name="T1" fmla="*/ 48 h 1600"/>
                <a:gd name="T2" fmla="*/ 341 w 612"/>
                <a:gd name="T3" fmla="*/ 0 h 1600"/>
                <a:gd name="T4" fmla="*/ 612 w 612"/>
                <a:gd name="T5" fmla="*/ 1600 h 1600"/>
                <a:gd name="T6" fmla="*/ 0 w 612"/>
                <a:gd name="T7" fmla="*/ 48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1600">
                  <a:moveTo>
                    <a:pt x="0" y="48"/>
                  </a:moveTo>
                  <a:lnTo>
                    <a:pt x="341" y="0"/>
                  </a:lnTo>
                  <a:lnTo>
                    <a:pt x="612" y="160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385050" y="3245645"/>
              <a:ext cx="1438275" cy="3290888"/>
            </a:xfrm>
            <a:custGeom>
              <a:avLst/>
              <a:gdLst>
                <a:gd name="T0" fmla="*/ 0 w 906"/>
                <a:gd name="T1" fmla="*/ 0 h 2073"/>
                <a:gd name="T2" fmla="*/ 294 w 906"/>
                <a:gd name="T3" fmla="*/ 521 h 2073"/>
                <a:gd name="T4" fmla="*/ 906 w 906"/>
                <a:gd name="T5" fmla="*/ 2073 h 2073"/>
                <a:gd name="T6" fmla="*/ 0 w 906"/>
                <a:gd name="T7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6" h="2073">
                  <a:moveTo>
                    <a:pt x="0" y="0"/>
                  </a:moveTo>
                  <a:lnTo>
                    <a:pt x="294" y="521"/>
                  </a:lnTo>
                  <a:lnTo>
                    <a:pt x="906" y="2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851775" y="2598737"/>
              <a:ext cx="2290763" cy="1477963"/>
            </a:xfrm>
            <a:custGeom>
              <a:avLst/>
              <a:gdLst>
                <a:gd name="T0" fmla="*/ 223 w 1443"/>
                <a:gd name="T1" fmla="*/ 138 h 931"/>
                <a:gd name="T2" fmla="*/ 1443 w 1443"/>
                <a:gd name="T3" fmla="*/ 0 h 931"/>
                <a:gd name="T4" fmla="*/ 341 w 1443"/>
                <a:gd name="T5" fmla="*/ 883 h 931"/>
                <a:gd name="T6" fmla="*/ 0 w 1443"/>
                <a:gd name="T7" fmla="*/ 931 h 931"/>
                <a:gd name="T8" fmla="*/ 223 w 1443"/>
                <a:gd name="T9" fmla="*/ 13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3" h="931">
                  <a:moveTo>
                    <a:pt x="223" y="138"/>
                  </a:moveTo>
                  <a:lnTo>
                    <a:pt x="1443" y="0"/>
                  </a:lnTo>
                  <a:lnTo>
                    <a:pt x="341" y="883"/>
                  </a:lnTo>
                  <a:lnTo>
                    <a:pt x="0" y="931"/>
                  </a:lnTo>
                  <a:lnTo>
                    <a:pt x="223" y="1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7385050" y="968375"/>
              <a:ext cx="820738" cy="3108325"/>
            </a:xfrm>
            <a:custGeom>
              <a:avLst/>
              <a:gdLst>
                <a:gd name="T0" fmla="*/ 154 w 517"/>
                <a:gd name="T1" fmla="*/ 0 h 1958"/>
                <a:gd name="T2" fmla="*/ 517 w 517"/>
                <a:gd name="T3" fmla="*/ 1165 h 1958"/>
                <a:gd name="T4" fmla="*/ 294 w 517"/>
                <a:gd name="T5" fmla="*/ 1958 h 1958"/>
                <a:gd name="T6" fmla="*/ 0 w 517"/>
                <a:gd name="T7" fmla="*/ 1437 h 1958"/>
                <a:gd name="T8" fmla="*/ 154 w 517"/>
                <a:gd name="T9" fmla="*/ 0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1958">
                  <a:moveTo>
                    <a:pt x="154" y="0"/>
                  </a:moveTo>
                  <a:lnTo>
                    <a:pt x="517" y="1165"/>
                  </a:lnTo>
                  <a:lnTo>
                    <a:pt x="294" y="1958"/>
                  </a:lnTo>
                  <a:lnTo>
                    <a:pt x="0" y="143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7629525" y="968375"/>
              <a:ext cx="2513013" cy="1849438"/>
            </a:xfrm>
            <a:custGeom>
              <a:avLst/>
              <a:gdLst>
                <a:gd name="T0" fmla="*/ 1583 w 1583"/>
                <a:gd name="T1" fmla="*/ 1027 h 1165"/>
                <a:gd name="T2" fmla="*/ 363 w 1583"/>
                <a:gd name="T3" fmla="*/ 1165 h 1165"/>
                <a:gd name="T4" fmla="*/ 0 w 1583"/>
                <a:gd name="T5" fmla="*/ 0 h 1165"/>
                <a:gd name="T6" fmla="*/ 1217 w 1583"/>
                <a:gd name="T7" fmla="*/ 265 h 1165"/>
                <a:gd name="T8" fmla="*/ 1583 w 1583"/>
                <a:gd name="T9" fmla="*/ 1027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3" h="1165">
                  <a:moveTo>
                    <a:pt x="1583" y="1027"/>
                  </a:moveTo>
                  <a:lnTo>
                    <a:pt x="363" y="1165"/>
                  </a:lnTo>
                  <a:lnTo>
                    <a:pt x="0" y="0"/>
                  </a:lnTo>
                  <a:lnTo>
                    <a:pt x="1217" y="265"/>
                  </a:lnTo>
                  <a:lnTo>
                    <a:pt x="1583" y="102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629525" y="968375"/>
              <a:ext cx="2206625" cy="995363"/>
            </a:xfrm>
            <a:custGeom>
              <a:avLst/>
              <a:gdLst>
                <a:gd name="T0" fmla="*/ 0 w 586"/>
                <a:gd name="T1" fmla="*/ 0 h 265"/>
                <a:gd name="T2" fmla="*/ 513 w 586"/>
                <a:gd name="T3" fmla="*/ 112 h 265"/>
                <a:gd name="T4" fmla="*/ 586 w 586"/>
                <a:gd name="T5" fmla="*/ 265 h 265"/>
                <a:gd name="T6" fmla="*/ 39 w 586"/>
                <a:gd name="T7" fmla="*/ 125 h 265"/>
                <a:gd name="T8" fmla="*/ 0 w 586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265">
                  <a:moveTo>
                    <a:pt x="0" y="0"/>
                  </a:moveTo>
                  <a:cubicBezTo>
                    <a:pt x="513" y="112"/>
                    <a:pt x="513" y="112"/>
                    <a:pt x="513" y="112"/>
                  </a:cubicBezTo>
                  <a:cubicBezTo>
                    <a:pt x="586" y="265"/>
                    <a:pt x="586" y="265"/>
                    <a:pt x="586" y="265"/>
                  </a:cubicBezTo>
                  <a:cubicBezTo>
                    <a:pt x="385" y="176"/>
                    <a:pt x="158" y="143"/>
                    <a:pt x="39" y="125"/>
                  </a:cubicBezTo>
                  <a:cubicBezTo>
                    <a:pt x="24" y="7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9353" y="2288481"/>
            <a:ext cx="2410737" cy="2900470"/>
            <a:chOff x="699353" y="2288481"/>
            <a:chExt cx="2410737" cy="2900470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186612" y="2292603"/>
              <a:ext cx="426249" cy="1614303"/>
            </a:xfrm>
            <a:custGeom>
              <a:avLst/>
              <a:gdLst>
                <a:gd name="T0" fmla="*/ 154 w 517"/>
                <a:gd name="T1" fmla="*/ 0 h 1958"/>
                <a:gd name="T2" fmla="*/ 517 w 517"/>
                <a:gd name="T3" fmla="*/ 1165 h 1958"/>
                <a:gd name="T4" fmla="*/ 294 w 517"/>
                <a:gd name="T5" fmla="*/ 1958 h 1958"/>
                <a:gd name="T6" fmla="*/ 0 w 517"/>
                <a:gd name="T7" fmla="*/ 1437 h 1958"/>
                <a:gd name="T8" fmla="*/ 154 w 517"/>
                <a:gd name="T9" fmla="*/ 0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1958">
                  <a:moveTo>
                    <a:pt x="154" y="0"/>
                  </a:moveTo>
                  <a:lnTo>
                    <a:pt x="517" y="1165"/>
                  </a:lnTo>
                  <a:lnTo>
                    <a:pt x="294" y="1958"/>
                  </a:lnTo>
                  <a:lnTo>
                    <a:pt x="0" y="1437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13579" y="2292603"/>
              <a:ext cx="1304304" cy="960502"/>
            </a:xfrm>
            <a:custGeom>
              <a:avLst/>
              <a:gdLst>
                <a:gd name="T0" fmla="*/ 1582 w 1582"/>
                <a:gd name="T1" fmla="*/ 1027 h 1165"/>
                <a:gd name="T2" fmla="*/ 363 w 1582"/>
                <a:gd name="T3" fmla="*/ 1165 h 1165"/>
                <a:gd name="T4" fmla="*/ 0 w 1582"/>
                <a:gd name="T5" fmla="*/ 0 h 1165"/>
                <a:gd name="T6" fmla="*/ 1216 w 1582"/>
                <a:gd name="T7" fmla="*/ 265 h 1165"/>
                <a:gd name="T8" fmla="*/ 1582 w 1582"/>
                <a:gd name="T9" fmla="*/ 1027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2" h="1165">
                  <a:moveTo>
                    <a:pt x="1582" y="1027"/>
                  </a:moveTo>
                  <a:lnTo>
                    <a:pt x="363" y="1165"/>
                  </a:lnTo>
                  <a:lnTo>
                    <a:pt x="0" y="0"/>
                  </a:lnTo>
                  <a:lnTo>
                    <a:pt x="1216" y="265"/>
                  </a:lnTo>
                  <a:lnTo>
                    <a:pt x="1582" y="10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" name="Freeform 43"/>
            <p:cNvSpPr>
              <a:spLocks/>
            </p:cNvSpPr>
            <p:nvPr/>
          </p:nvSpPr>
          <p:spPr bwMode="auto">
            <a:xfrm>
              <a:off x="844459" y="2288481"/>
              <a:ext cx="2060339" cy="2371987"/>
            </a:xfrm>
            <a:custGeom>
              <a:avLst/>
              <a:gdLst>
                <a:gd name="T0" fmla="*/ 2499 w 2499"/>
                <a:gd name="T1" fmla="*/ 1763 h 2877"/>
                <a:gd name="T2" fmla="*/ 575 w 2499"/>
                <a:gd name="T3" fmla="*/ 2877 h 2877"/>
                <a:gd name="T4" fmla="*/ 0 w 2499"/>
                <a:gd name="T5" fmla="*/ 106 h 2877"/>
                <a:gd name="T6" fmla="*/ 1924 w 2499"/>
                <a:gd name="T7" fmla="*/ 0 h 2877"/>
                <a:gd name="T8" fmla="*/ 2499 w 2499"/>
                <a:gd name="T9" fmla="*/ 1763 h 2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9" h="2877">
                  <a:moveTo>
                    <a:pt x="2499" y="1763"/>
                  </a:moveTo>
                  <a:lnTo>
                    <a:pt x="575" y="2877"/>
                  </a:lnTo>
                  <a:lnTo>
                    <a:pt x="0" y="106"/>
                  </a:lnTo>
                  <a:lnTo>
                    <a:pt x="1924" y="0"/>
                  </a:lnTo>
                  <a:lnTo>
                    <a:pt x="2499" y="176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" name="Freeform 44"/>
            <p:cNvSpPr>
              <a:spLocks/>
            </p:cNvSpPr>
            <p:nvPr/>
          </p:nvSpPr>
          <p:spPr bwMode="auto">
            <a:xfrm>
              <a:off x="699353" y="2375874"/>
              <a:ext cx="619174" cy="2421455"/>
            </a:xfrm>
            <a:custGeom>
              <a:avLst/>
              <a:gdLst>
                <a:gd name="T0" fmla="*/ 176 w 751"/>
                <a:gd name="T1" fmla="*/ 0 h 2937"/>
                <a:gd name="T2" fmla="*/ 0 w 751"/>
                <a:gd name="T3" fmla="*/ 1775 h 2937"/>
                <a:gd name="T4" fmla="*/ 625 w 751"/>
                <a:gd name="T5" fmla="*/ 2937 h 2937"/>
                <a:gd name="T6" fmla="*/ 751 w 751"/>
                <a:gd name="T7" fmla="*/ 2771 h 2937"/>
                <a:gd name="T8" fmla="*/ 176 w 751"/>
                <a:gd name="T9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937">
                  <a:moveTo>
                    <a:pt x="176" y="0"/>
                  </a:moveTo>
                  <a:lnTo>
                    <a:pt x="0" y="1775"/>
                  </a:lnTo>
                  <a:lnTo>
                    <a:pt x="625" y="2937"/>
                  </a:lnTo>
                  <a:lnTo>
                    <a:pt x="751" y="277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" name="Freeform 45"/>
            <p:cNvSpPr>
              <a:spLocks/>
            </p:cNvSpPr>
            <p:nvPr/>
          </p:nvSpPr>
          <p:spPr bwMode="auto">
            <a:xfrm>
              <a:off x="1214644" y="4660468"/>
              <a:ext cx="1895446" cy="528483"/>
            </a:xfrm>
            <a:custGeom>
              <a:avLst/>
              <a:gdLst>
                <a:gd name="T0" fmla="*/ 126 w 2299"/>
                <a:gd name="T1" fmla="*/ 0 h 641"/>
                <a:gd name="T2" fmla="*/ 0 w 2299"/>
                <a:gd name="T3" fmla="*/ 166 h 641"/>
                <a:gd name="T4" fmla="*/ 711 w 2299"/>
                <a:gd name="T5" fmla="*/ 145 h 641"/>
                <a:gd name="T6" fmla="*/ 2299 w 2299"/>
                <a:gd name="T7" fmla="*/ 641 h 641"/>
                <a:gd name="T8" fmla="*/ 2299 w 2299"/>
                <a:gd name="T9" fmla="*/ 641 h 641"/>
                <a:gd name="T10" fmla="*/ 689 w 2299"/>
                <a:gd name="T11" fmla="*/ 74 h 641"/>
                <a:gd name="T12" fmla="*/ 126 w 2299"/>
                <a:gd name="T13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9" h="641">
                  <a:moveTo>
                    <a:pt x="126" y="0"/>
                  </a:moveTo>
                  <a:lnTo>
                    <a:pt x="0" y="166"/>
                  </a:lnTo>
                  <a:lnTo>
                    <a:pt x="711" y="145"/>
                  </a:lnTo>
                  <a:lnTo>
                    <a:pt x="2299" y="641"/>
                  </a:lnTo>
                  <a:lnTo>
                    <a:pt x="2299" y="641"/>
                  </a:lnTo>
                  <a:lnTo>
                    <a:pt x="689" y="7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" name="Freeform 46"/>
            <p:cNvSpPr>
              <a:spLocks/>
            </p:cNvSpPr>
            <p:nvPr/>
          </p:nvSpPr>
          <p:spPr bwMode="auto">
            <a:xfrm>
              <a:off x="1318527" y="3742014"/>
              <a:ext cx="1586271" cy="979465"/>
            </a:xfrm>
            <a:custGeom>
              <a:avLst/>
              <a:gdLst>
                <a:gd name="T0" fmla="*/ 1924 w 1924"/>
                <a:gd name="T1" fmla="*/ 0 h 1188"/>
                <a:gd name="T2" fmla="*/ 0 w 1924"/>
                <a:gd name="T3" fmla="*/ 1114 h 1188"/>
                <a:gd name="T4" fmla="*/ 563 w 1924"/>
                <a:gd name="T5" fmla="*/ 1188 h 1188"/>
                <a:gd name="T6" fmla="*/ 708 w 1924"/>
                <a:gd name="T7" fmla="*/ 1034 h 1188"/>
                <a:gd name="T8" fmla="*/ 1924 w 1924"/>
                <a:gd name="T9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4" h="1188">
                  <a:moveTo>
                    <a:pt x="1924" y="0"/>
                  </a:moveTo>
                  <a:lnTo>
                    <a:pt x="0" y="1114"/>
                  </a:lnTo>
                  <a:lnTo>
                    <a:pt x="563" y="1188"/>
                  </a:lnTo>
                  <a:lnTo>
                    <a:pt x="708" y="1034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" name="Freeform 47"/>
            <p:cNvSpPr>
              <a:spLocks/>
            </p:cNvSpPr>
            <p:nvPr/>
          </p:nvSpPr>
          <p:spPr bwMode="auto">
            <a:xfrm>
              <a:off x="1782700" y="4594511"/>
              <a:ext cx="1327389" cy="594440"/>
            </a:xfrm>
            <a:custGeom>
              <a:avLst/>
              <a:gdLst>
                <a:gd name="T0" fmla="*/ 0 w 1610"/>
                <a:gd name="T1" fmla="*/ 154 h 721"/>
                <a:gd name="T2" fmla="*/ 1610 w 1610"/>
                <a:gd name="T3" fmla="*/ 721 h 721"/>
                <a:gd name="T4" fmla="*/ 1610 w 1610"/>
                <a:gd name="T5" fmla="*/ 721 h 721"/>
                <a:gd name="T6" fmla="*/ 145 w 1610"/>
                <a:gd name="T7" fmla="*/ 0 h 721"/>
                <a:gd name="T8" fmla="*/ 0 w 1610"/>
                <a:gd name="T9" fmla="*/ 154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721">
                  <a:moveTo>
                    <a:pt x="0" y="154"/>
                  </a:moveTo>
                  <a:lnTo>
                    <a:pt x="1610" y="721"/>
                  </a:lnTo>
                  <a:lnTo>
                    <a:pt x="1610" y="721"/>
                  </a:lnTo>
                  <a:lnTo>
                    <a:pt x="145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" name="Freeform 48"/>
            <p:cNvSpPr>
              <a:spLocks/>
            </p:cNvSpPr>
            <p:nvPr/>
          </p:nvSpPr>
          <p:spPr bwMode="auto">
            <a:xfrm>
              <a:off x="844459" y="2288481"/>
              <a:ext cx="1639037" cy="2371987"/>
            </a:xfrm>
            <a:custGeom>
              <a:avLst/>
              <a:gdLst>
                <a:gd name="T0" fmla="*/ 253 w 840"/>
                <a:gd name="T1" fmla="*/ 1210 h 1216"/>
                <a:gd name="T2" fmla="*/ 350 w 840"/>
                <a:gd name="T3" fmla="*/ 883 h 1216"/>
                <a:gd name="T4" fmla="*/ 840 w 840"/>
                <a:gd name="T5" fmla="*/ 82 h 1216"/>
                <a:gd name="T6" fmla="*/ 813 w 840"/>
                <a:gd name="T7" fmla="*/ 0 h 1216"/>
                <a:gd name="T8" fmla="*/ 0 w 840"/>
                <a:gd name="T9" fmla="*/ 45 h 1216"/>
                <a:gd name="T10" fmla="*/ 243 w 840"/>
                <a:gd name="T11" fmla="*/ 1216 h 1216"/>
                <a:gd name="T12" fmla="*/ 253 w 840"/>
                <a:gd name="T13" fmla="*/ 121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0" h="1216">
                  <a:moveTo>
                    <a:pt x="253" y="1210"/>
                  </a:moveTo>
                  <a:cubicBezTo>
                    <a:pt x="278" y="1103"/>
                    <a:pt x="310" y="993"/>
                    <a:pt x="350" y="883"/>
                  </a:cubicBezTo>
                  <a:cubicBezTo>
                    <a:pt x="472" y="552"/>
                    <a:pt x="648" y="273"/>
                    <a:pt x="840" y="82"/>
                  </a:cubicBezTo>
                  <a:cubicBezTo>
                    <a:pt x="813" y="0"/>
                    <a:pt x="813" y="0"/>
                    <a:pt x="81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43" y="1216"/>
                    <a:pt x="243" y="1216"/>
                    <a:pt x="243" y="1216"/>
                  </a:cubicBezTo>
                  <a:lnTo>
                    <a:pt x="253" y="12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351175" y="609167"/>
            <a:ext cx="6082286" cy="5872315"/>
            <a:chOff x="4351175" y="609167"/>
            <a:chExt cx="6082286" cy="5872315"/>
          </a:xfrm>
        </p:grpSpPr>
        <p:sp>
          <p:nvSpPr>
            <p:cNvPr id="31" name="椭圆 30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2" name="矩形 31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4925260" y="1987603"/>
            <a:ext cx="4908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小店开设于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年一月份，致力于提供更精确，更美观，更好看的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模板及图表，小店已经陆续增加各种精美的模板。请在演届网搜索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工作室店址：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http://yoyoppt.yanj.cn/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新品开发中，敬请关注！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35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0742">
            <a:off x="1697069" y="1187884"/>
            <a:ext cx="4643686" cy="345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" name="组合 1"/>
          <p:cNvGrpSpPr/>
          <p:nvPr/>
        </p:nvGrpSpPr>
        <p:grpSpPr>
          <a:xfrm rot="21591268">
            <a:off x="540925" y="2518324"/>
            <a:ext cx="11460438" cy="3838815"/>
            <a:chOff x="-563563" y="1262063"/>
            <a:chExt cx="12755563" cy="4936774"/>
          </a:xfrm>
        </p:grpSpPr>
        <p:sp>
          <p:nvSpPr>
            <p:cNvPr id="13" name="AutoShape 8"/>
            <p:cNvSpPr>
              <a:spLocks noChangeAspect="1" noChangeArrowheads="1" noTextEdit="1"/>
            </p:cNvSpPr>
            <p:nvPr/>
          </p:nvSpPr>
          <p:spPr bwMode="auto">
            <a:xfrm>
              <a:off x="-563563" y="1262063"/>
              <a:ext cx="12755563" cy="427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-268288" y="2612674"/>
              <a:ext cx="12460288" cy="3586163"/>
              <a:chOff x="-268288" y="1284287"/>
              <a:chExt cx="12460288" cy="3586163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-268288" y="1284288"/>
                <a:ext cx="12460288" cy="3586162"/>
              </a:xfrm>
              <a:custGeom>
                <a:avLst/>
                <a:gdLst>
                  <a:gd name="T0" fmla="*/ 0 w 7849"/>
                  <a:gd name="T1" fmla="*/ 1390 h 2259"/>
                  <a:gd name="T2" fmla="*/ 659 w 7849"/>
                  <a:gd name="T3" fmla="*/ 2259 h 2259"/>
                  <a:gd name="T4" fmla="*/ 6359 w 7849"/>
                  <a:gd name="T5" fmla="*/ 1680 h 2259"/>
                  <a:gd name="T6" fmla="*/ 6388 w 7849"/>
                  <a:gd name="T7" fmla="*/ 1999 h 2259"/>
                  <a:gd name="T8" fmla="*/ 7849 w 7849"/>
                  <a:gd name="T9" fmla="*/ 2071 h 2259"/>
                  <a:gd name="T10" fmla="*/ 7362 w 7849"/>
                  <a:gd name="T11" fmla="*/ 333 h 2259"/>
                  <a:gd name="T12" fmla="*/ 6216 w 7849"/>
                  <a:gd name="T13" fmla="*/ 362 h 2259"/>
                  <a:gd name="T14" fmla="*/ 6173 w 7849"/>
                  <a:gd name="T15" fmla="*/ 0 h 2259"/>
                  <a:gd name="T16" fmla="*/ 831 w 7849"/>
                  <a:gd name="T17" fmla="*/ 1260 h 2259"/>
                  <a:gd name="T18" fmla="*/ 630 w 7849"/>
                  <a:gd name="T19" fmla="*/ 869 h 2259"/>
                  <a:gd name="T20" fmla="*/ 0 w 7849"/>
                  <a:gd name="T21" fmla="*/ 1390 h 2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49" h="2259">
                    <a:moveTo>
                      <a:pt x="0" y="1390"/>
                    </a:moveTo>
                    <a:lnTo>
                      <a:pt x="659" y="2259"/>
                    </a:lnTo>
                    <a:lnTo>
                      <a:pt x="6359" y="1680"/>
                    </a:lnTo>
                    <a:lnTo>
                      <a:pt x="6388" y="1999"/>
                    </a:lnTo>
                    <a:lnTo>
                      <a:pt x="7849" y="2071"/>
                    </a:lnTo>
                    <a:lnTo>
                      <a:pt x="7362" y="333"/>
                    </a:lnTo>
                    <a:lnTo>
                      <a:pt x="6216" y="362"/>
                    </a:lnTo>
                    <a:lnTo>
                      <a:pt x="6173" y="0"/>
                    </a:lnTo>
                    <a:lnTo>
                      <a:pt x="831" y="1260"/>
                    </a:lnTo>
                    <a:lnTo>
                      <a:pt x="630" y="869"/>
                    </a:lnTo>
                    <a:lnTo>
                      <a:pt x="0" y="13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-268288" y="1284287"/>
                <a:ext cx="11687176" cy="2230437"/>
              </a:xfrm>
              <a:custGeom>
                <a:avLst/>
                <a:gdLst>
                  <a:gd name="T0" fmla="*/ 7362 w 7362"/>
                  <a:gd name="T1" fmla="*/ 333 h 1405"/>
                  <a:gd name="T2" fmla="*/ 6216 w 7362"/>
                  <a:gd name="T3" fmla="*/ 362 h 1405"/>
                  <a:gd name="T4" fmla="*/ 6173 w 7362"/>
                  <a:gd name="T5" fmla="*/ 0 h 1405"/>
                  <a:gd name="T6" fmla="*/ 831 w 7362"/>
                  <a:gd name="T7" fmla="*/ 1260 h 1405"/>
                  <a:gd name="T8" fmla="*/ 630 w 7362"/>
                  <a:gd name="T9" fmla="*/ 869 h 1405"/>
                  <a:gd name="T10" fmla="*/ 0 w 7362"/>
                  <a:gd name="T11" fmla="*/ 1390 h 1405"/>
                  <a:gd name="T12" fmla="*/ 0 w 7362"/>
                  <a:gd name="T13" fmla="*/ 1405 h 1405"/>
                  <a:gd name="T14" fmla="*/ 7004 w 7362"/>
                  <a:gd name="T15" fmla="*/ 985 h 1405"/>
                  <a:gd name="T16" fmla="*/ 7362 w 7362"/>
                  <a:gd name="T17" fmla="*/ 333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62" h="1405">
                    <a:moveTo>
                      <a:pt x="7362" y="333"/>
                    </a:moveTo>
                    <a:lnTo>
                      <a:pt x="6216" y="362"/>
                    </a:lnTo>
                    <a:lnTo>
                      <a:pt x="6173" y="0"/>
                    </a:lnTo>
                    <a:lnTo>
                      <a:pt x="831" y="1260"/>
                    </a:lnTo>
                    <a:lnTo>
                      <a:pt x="630" y="869"/>
                    </a:lnTo>
                    <a:lnTo>
                      <a:pt x="0" y="1390"/>
                    </a:lnTo>
                    <a:lnTo>
                      <a:pt x="0" y="1405"/>
                    </a:lnTo>
                    <a:lnTo>
                      <a:pt x="7004" y="985"/>
                    </a:lnTo>
                    <a:lnTo>
                      <a:pt x="7362" y="33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" name="矩形 4"/>
          <p:cNvSpPr/>
          <p:nvPr/>
        </p:nvSpPr>
        <p:spPr>
          <a:xfrm rot="21020839">
            <a:off x="6448435" y="1361572"/>
            <a:ext cx="32348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致力于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精美的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图表。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://yoyoppt.yanj.cn/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新品开发中，敬请关注！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 5"/>
          <p:cNvSpPr>
            <a:spLocks/>
          </p:cNvSpPr>
          <p:nvPr/>
        </p:nvSpPr>
        <p:spPr bwMode="auto">
          <a:xfrm rot="299516" flipH="1">
            <a:off x="7830725" y="368693"/>
            <a:ext cx="1816100" cy="1243013"/>
          </a:xfrm>
          <a:custGeom>
            <a:avLst/>
            <a:gdLst>
              <a:gd name="T0" fmla="*/ 60 w 1144"/>
              <a:gd name="T1" fmla="*/ 0 h 783"/>
              <a:gd name="T2" fmla="*/ 353 w 1144"/>
              <a:gd name="T3" fmla="*/ 0 h 783"/>
              <a:gd name="T4" fmla="*/ 1144 w 1144"/>
              <a:gd name="T5" fmla="*/ 389 h 783"/>
              <a:gd name="T6" fmla="*/ 1144 w 1144"/>
              <a:gd name="T7" fmla="*/ 783 h 783"/>
              <a:gd name="T8" fmla="*/ 64 w 1144"/>
              <a:gd name="T9" fmla="*/ 783 h 783"/>
              <a:gd name="T10" fmla="*/ 0 w 1144"/>
              <a:gd name="T11" fmla="*/ 191 h 783"/>
              <a:gd name="T12" fmla="*/ 60 w 1144"/>
              <a:gd name="T13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4" h="783">
                <a:moveTo>
                  <a:pt x="60" y="0"/>
                </a:moveTo>
                <a:lnTo>
                  <a:pt x="353" y="0"/>
                </a:lnTo>
                <a:lnTo>
                  <a:pt x="1144" y="389"/>
                </a:lnTo>
                <a:lnTo>
                  <a:pt x="1144" y="783"/>
                </a:lnTo>
                <a:lnTo>
                  <a:pt x="64" y="783"/>
                </a:lnTo>
                <a:lnTo>
                  <a:pt x="0" y="191"/>
                </a:lnTo>
                <a:lnTo>
                  <a:pt x="60" y="0"/>
                </a:lnTo>
                <a:close/>
              </a:path>
            </a:pathLst>
          </a:custGeom>
          <a:gradFill>
            <a:gsLst>
              <a:gs pos="0">
                <a:srgbClr val="FFCC99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124"/>
          <p:cNvSpPr>
            <a:spLocks/>
          </p:cNvSpPr>
          <p:nvPr/>
        </p:nvSpPr>
        <p:spPr bwMode="auto">
          <a:xfrm>
            <a:off x="9210987" y="562009"/>
            <a:ext cx="260350" cy="252413"/>
          </a:xfrm>
          <a:custGeom>
            <a:avLst/>
            <a:gdLst>
              <a:gd name="T0" fmla="*/ 26 w 69"/>
              <a:gd name="T1" fmla="*/ 62 h 67"/>
              <a:gd name="T2" fmla="*/ 6 w 69"/>
              <a:gd name="T3" fmla="*/ 24 h 67"/>
              <a:gd name="T4" fmla="*/ 44 w 69"/>
              <a:gd name="T5" fmla="*/ 4 h 67"/>
              <a:gd name="T6" fmla="*/ 64 w 69"/>
              <a:gd name="T7" fmla="*/ 42 h 67"/>
              <a:gd name="T8" fmla="*/ 26 w 69"/>
              <a:gd name="T9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7">
                <a:moveTo>
                  <a:pt x="26" y="62"/>
                </a:moveTo>
                <a:cubicBezTo>
                  <a:pt x="9" y="57"/>
                  <a:pt x="0" y="40"/>
                  <a:pt x="6" y="24"/>
                </a:cubicBezTo>
                <a:cubicBezTo>
                  <a:pt x="11" y="8"/>
                  <a:pt x="28" y="0"/>
                  <a:pt x="44" y="4"/>
                </a:cubicBezTo>
                <a:cubicBezTo>
                  <a:pt x="60" y="10"/>
                  <a:pt x="69" y="27"/>
                  <a:pt x="64" y="42"/>
                </a:cubicBezTo>
                <a:cubicBezTo>
                  <a:pt x="59" y="58"/>
                  <a:pt x="41" y="67"/>
                  <a:pt x="26" y="62"/>
                </a:cubicBezTo>
              </a:path>
            </a:pathLst>
          </a:custGeom>
          <a:solidFill>
            <a:srgbClr val="FFFF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9109293" y="167515"/>
            <a:ext cx="2089150" cy="3644900"/>
            <a:chOff x="7596188" y="403225"/>
            <a:chExt cx="2089150" cy="3644900"/>
          </a:xfrm>
        </p:grpSpPr>
        <p:sp>
          <p:nvSpPr>
            <p:cNvPr id="95" name="Freeform 112"/>
            <p:cNvSpPr>
              <a:spLocks/>
            </p:cNvSpPr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21"/>
            <p:cNvSpPr>
              <a:spLocks/>
            </p:cNvSpPr>
            <p:nvPr/>
          </p:nvSpPr>
          <p:spPr bwMode="auto">
            <a:xfrm>
              <a:off x="9342438" y="1806575"/>
              <a:ext cx="203200" cy="2178050"/>
            </a:xfrm>
            <a:custGeom>
              <a:avLst/>
              <a:gdLst>
                <a:gd name="T0" fmla="*/ 128 w 128"/>
                <a:gd name="T1" fmla="*/ 5 h 1372"/>
                <a:gd name="T2" fmla="*/ 74 w 128"/>
                <a:gd name="T3" fmla="*/ 1372 h 1372"/>
                <a:gd name="T4" fmla="*/ 45 w 128"/>
                <a:gd name="T5" fmla="*/ 1372 h 1372"/>
                <a:gd name="T6" fmla="*/ 100 w 128"/>
                <a:gd name="T7" fmla="*/ 3 h 1372"/>
                <a:gd name="T8" fmla="*/ 81 w 128"/>
                <a:gd name="T9" fmla="*/ 0 h 1372"/>
                <a:gd name="T10" fmla="*/ 29 w 128"/>
                <a:gd name="T11" fmla="*/ 1370 h 1372"/>
                <a:gd name="T12" fmla="*/ 0 w 128"/>
                <a:gd name="T13" fmla="*/ 1367 h 1372"/>
                <a:gd name="T14" fmla="*/ 55 w 128"/>
                <a:gd name="T15" fmla="*/ 0 h 1372"/>
                <a:gd name="T16" fmla="*/ 128 w 128"/>
                <a:gd name="T17" fmla="*/ 5 h 1372"/>
                <a:gd name="T18" fmla="*/ 128 w 128"/>
                <a:gd name="T19" fmla="*/ 5 h 1372"/>
                <a:gd name="T20" fmla="*/ 128 w 128"/>
                <a:gd name="T21" fmla="*/ 5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72">
                  <a:moveTo>
                    <a:pt x="128" y="5"/>
                  </a:moveTo>
                  <a:lnTo>
                    <a:pt x="74" y="1372"/>
                  </a:lnTo>
                  <a:lnTo>
                    <a:pt x="45" y="1372"/>
                  </a:lnTo>
                  <a:lnTo>
                    <a:pt x="100" y="3"/>
                  </a:lnTo>
                  <a:lnTo>
                    <a:pt x="81" y="0"/>
                  </a:lnTo>
                  <a:lnTo>
                    <a:pt x="29" y="1370"/>
                  </a:lnTo>
                  <a:lnTo>
                    <a:pt x="0" y="1367"/>
                  </a:lnTo>
                  <a:lnTo>
                    <a:pt x="55" y="0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22"/>
            <p:cNvSpPr>
              <a:spLocks/>
            </p:cNvSpPr>
            <p:nvPr/>
          </p:nvSpPr>
          <p:spPr bwMode="auto">
            <a:xfrm>
              <a:off x="8224838" y="749300"/>
              <a:ext cx="1238250" cy="1103313"/>
            </a:xfrm>
            <a:custGeom>
              <a:avLst/>
              <a:gdLst>
                <a:gd name="T0" fmla="*/ 19 w 780"/>
                <a:gd name="T1" fmla="*/ 0 h 695"/>
                <a:gd name="T2" fmla="*/ 780 w 780"/>
                <a:gd name="T3" fmla="*/ 673 h 695"/>
                <a:gd name="T4" fmla="*/ 761 w 780"/>
                <a:gd name="T5" fmla="*/ 695 h 695"/>
                <a:gd name="T6" fmla="*/ 0 w 780"/>
                <a:gd name="T7" fmla="*/ 22 h 695"/>
                <a:gd name="T8" fmla="*/ 19 w 780"/>
                <a:gd name="T9" fmla="*/ 0 h 695"/>
                <a:gd name="T10" fmla="*/ 19 w 780"/>
                <a:gd name="T11" fmla="*/ 0 h 695"/>
                <a:gd name="T12" fmla="*/ 19 w 780"/>
                <a:gd name="T13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0" h="695">
                  <a:moveTo>
                    <a:pt x="19" y="0"/>
                  </a:moveTo>
                  <a:lnTo>
                    <a:pt x="780" y="673"/>
                  </a:lnTo>
                  <a:lnTo>
                    <a:pt x="761" y="695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23"/>
            <p:cNvSpPr>
              <a:spLocks/>
            </p:cNvSpPr>
            <p:nvPr/>
          </p:nvSpPr>
          <p:spPr bwMode="auto">
            <a:xfrm>
              <a:off x="8278813" y="696913"/>
              <a:ext cx="1233488" cy="1109663"/>
            </a:xfrm>
            <a:custGeom>
              <a:avLst/>
              <a:gdLst>
                <a:gd name="T0" fmla="*/ 0 w 777"/>
                <a:gd name="T1" fmla="*/ 22 h 699"/>
                <a:gd name="T2" fmla="*/ 18 w 777"/>
                <a:gd name="T3" fmla="*/ 0 h 699"/>
                <a:gd name="T4" fmla="*/ 777 w 777"/>
                <a:gd name="T5" fmla="*/ 673 h 699"/>
                <a:gd name="T6" fmla="*/ 751 w 777"/>
                <a:gd name="T7" fmla="*/ 699 h 699"/>
                <a:gd name="T8" fmla="*/ 758 w 777"/>
                <a:gd name="T9" fmla="*/ 694 h 699"/>
                <a:gd name="T10" fmla="*/ 0 w 777"/>
                <a:gd name="T11" fmla="*/ 22 h 699"/>
                <a:gd name="T12" fmla="*/ 0 w 777"/>
                <a:gd name="T13" fmla="*/ 22 h 699"/>
                <a:gd name="T14" fmla="*/ 0 w 777"/>
                <a:gd name="T15" fmla="*/ 2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9">
                  <a:moveTo>
                    <a:pt x="0" y="22"/>
                  </a:moveTo>
                  <a:lnTo>
                    <a:pt x="18" y="0"/>
                  </a:lnTo>
                  <a:lnTo>
                    <a:pt x="777" y="673"/>
                  </a:lnTo>
                  <a:lnTo>
                    <a:pt x="751" y="699"/>
                  </a:lnTo>
                  <a:lnTo>
                    <a:pt x="758" y="69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24"/>
            <p:cNvSpPr>
              <a:spLocks/>
            </p:cNvSpPr>
            <p:nvPr/>
          </p:nvSpPr>
          <p:spPr bwMode="auto">
            <a:xfrm>
              <a:off x="7694613" y="806450"/>
              <a:ext cx="260350" cy="252413"/>
            </a:xfrm>
            <a:custGeom>
              <a:avLst/>
              <a:gdLst>
                <a:gd name="T0" fmla="*/ 26 w 69"/>
                <a:gd name="T1" fmla="*/ 62 h 67"/>
                <a:gd name="T2" fmla="*/ 6 w 69"/>
                <a:gd name="T3" fmla="*/ 24 h 67"/>
                <a:gd name="T4" fmla="*/ 44 w 69"/>
                <a:gd name="T5" fmla="*/ 4 h 67"/>
                <a:gd name="T6" fmla="*/ 64 w 69"/>
                <a:gd name="T7" fmla="*/ 42 h 67"/>
                <a:gd name="T8" fmla="*/ 26 w 69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26" y="62"/>
                  </a:moveTo>
                  <a:cubicBezTo>
                    <a:pt x="9" y="57"/>
                    <a:pt x="0" y="40"/>
                    <a:pt x="6" y="24"/>
                  </a:cubicBezTo>
                  <a:cubicBezTo>
                    <a:pt x="11" y="8"/>
                    <a:pt x="28" y="0"/>
                    <a:pt x="44" y="4"/>
                  </a:cubicBezTo>
                  <a:cubicBezTo>
                    <a:pt x="60" y="10"/>
                    <a:pt x="69" y="27"/>
                    <a:pt x="64" y="42"/>
                  </a:cubicBezTo>
                  <a:cubicBezTo>
                    <a:pt x="59" y="58"/>
                    <a:pt x="41" y="67"/>
                    <a:pt x="2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25"/>
            <p:cNvSpPr>
              <a:spLocks/>
            </p:cNvSpPr>
            <p:nvPr/>
          </p:nvSpPr>
          <p:spPr bwMode="auto">
            <a:xfrm>
              <a:off x="7596188" y="403225"/>
              <a:ext cx="842963" cy="823913"/>
            </a:xfrm>
            <a:custGeom>
              <a:avLst/>
              <a:gdLst>
                <a:gd name="T0" fmla="*/ 206 w 224"/>
                <a:gd name="T1" fmla="*/ 21 h 219"/>
                <a:gd name="T2" fmla="*/ 180 w 224"/>
                <a:gd name="T3" fmla="*/ 0 h 219"/>
                <a:gd name="T4" fmla="*/ 127 w 224"/>
                <a:gd name="T5" fmla="*/ 34 h 219"/>
                <a:gd name="T6" fmla="*/ 0 w 224"/>
                <a:gd name="T7" fmla="*/ 63 h 219"/>
                <a:gd name="T8" fmla="*/ 71 w 224"/>
                <a:gd name="T9" fmla="*/ 138 h 219"/>
                <a:gd name="T10" fmla="*/ 137 w 224"/>
                <a:gd name="T11" fmla="*/ 219 h 219"/>
                <a:gd name="T12" fmla="*/ 182 w 224"/>
                <a:gd name="T13" fmla="*/ 98 h 219"/>
                <a:gd name="T14" fmla="*/ 224 w 224"/>
                <a:gd name="T15" fmla="*/ 49 h 219"/>
                <a:gd name="T16" fmla="*/ 206 w 224"/>
                <a:gd name="T17" fmla="*/ 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9">
                  <a:moveTo>
                    <a:pt x="206" y="21"/>
                  </a:moveTo>
                  <a:cubicBezTo>
                    <a:pt x="198" y="13"/>
                    <a:pt x="190" y="5"/>
                    <a:pt x="18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89" y="21"/>
                    <a:pt x="40" y="31"/>
                    <a:pt x="0" y="63"/>
                  </a:cubicBezTo>
                  <a:cubicBezTo>
                    <a:pt x="24" y="86"/>
                    <a:pt x="48" y="112"/>
                    <a:pt x="71" y="138"/>
                  </a:cubicBezTo>
                  <a:cubicBezTo>
                    <a:pt x="95" y="166"/>
                    <a:pt x="117" y="193"/>
                    <a:pt x="137" y="219"/>
                  </a:cubicBezTo>
                  <a:cubicBezTo>
                    <a:pt x="175" y="185"/>
                    <a:pt x="191" y="137"/>
                    <a:pt x="182" y="98"/>
                  </a:cubicBezTo>
                  <a:cubicBezTo>
                    <a:pt x="224" y="49"/>
                    <a:pt x="224" y="49"/>
                    <a:pt x="224" y="49"/>
                  </a:cubicBezTo>
                  <a:cubicBezTo>
                    <a:pt x="219" y="39"/>
                    <a:pt x="213" y="30"/>
                    <a:pt x="206" y="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26"/>
            <p:cNvSpPr>
              <a:spLocks/>
            </p:cNvSpPr>
            <p:nvPr/>
          </p:nvSpPr>
          <p:spPr bwMode="auto">
            <a:xfrm>
              <a:off x="8075613" y="509588"/>
              <a:ext cx="236538" cy="263525"/>
            </a:xfrm>
            <a:custGeom>
              <a:avLst/>
              <a:gdLst>
                <a:gd name="T0" fmla="*/ 63 w 63"/>
                <a:gd name="T1" fmla="*/ 62 h 70"/>
                <a:gd name="T2" fmla="*/ 9 w 63"/>
                <a:gd name="T3" fmla="*/ 0 h 70"/>
                <a:gd name="T4" fmla="*/ 0 w 63"/>
                <a:gd name="T5" fmla="*/ 6 h 70"/>
                <a:gd name="T6" fmla="*/ 56 w 63"/>
                <a:gd name="T7" fmla="*/ 70 h 70"/>
                <a:gd name="T8" fmla="*/ 63 w 63"/>
                <a:gd name="T9" fmla="*/ 62 h 70"/>
                <a:gd name="T10" fmla="*/ 63 w 63"/>
                <a:gd name="T11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0">
                  <a:moveTo>
                    <a:pt x="63" y="62"/>
                  </a:moveTo>
                  <a:cubicBezTo>
                    <a:pt x="56" y="39"/>
                    <a:pt x="30" y="1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14"/>
                    <a:pt x="53" y="49"/>
                    <a:pt x="56" y="70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27"/>
            <p:cNvSpPr>
              <a:spLocks/>
            </p:cNvSpPr>
            <p:nvPr/>
          </p:nvSpPr>
          <p:spPr bwMode="auto">
            <a:xfrm>
              <a:off x="9350376" y="1668463"/>
              <a:ext cx="271463" cy="266700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8 h 71"/>
                <a:gd name="T6" fmla="*/ 58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6" y="0"/>
                    <a:pt x="26" y="0"/>
                    <a:pt x="13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25" y="71"/>
                    <a:pt x="46" y="71"/>
                    <a:pt x="58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Oval 128"/>
            <p:cNvSpPr>
              <a:spLocks noChangeArrowheads="1"/>
            </p:cNvSpPr>
            <p:nvPr/>
          </p:nvSpPr>
          <p:spPr bwMode="auto">
            <a:xfrm>
              <a:off x="9396413" y="1709738"/>
              <a:ext cx="179388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652218" y="829503"/>
            <a:ext cx="1903413" cy="2982912"/>
            <a:chOff x="8139113" y="1065213"/>
            <a:chExt cx="1903413" cy="2982912"/>
          </a:xfrm>
        </p:grpSpPr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8462963" y="1295400"/>
              <a:ext cx="1508125" cy="642938"/>
            </a:xfrm>
            <a:custGeom>
              <a:avLst/>
              <a:gdLst>
                <a:gd name="T0" fmla="*/ 9 w 950"/>
                <a:gd name="T1" fmla="*/ 0 h 405"/>
                <a:gd name="T2" fmla="*/ 950 w 950"/>
                <a:gd name="T3" fmla="*/ 379 h 405"/>
                <a:gd name="T4" fmla="*/ 938 w 950"/>
                <a:gd name="T5" fmla="*/ 405 h 405"/>
                <a:gd name="T6" fmla="*/ 0 w 950"/>
                <a:gd name="T7" fmla="*/ 26 h 405"/>
                <a:gd name="T8" fmla="*/ 9 w 950"/>
                <a:gd name="T9" fmla="*/ 0 h 405"/>
                <a:gd name="T10" fmla="*/ 9 w 950"/>
                <a:gd name="T11" fmla="*/ 0 h 405"/>
                <a:gd name="T12" fmla="*/ 9 w 950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0" h="405">
                  <a:moveTo>
                    <a:pt x="9" y="0"/>
                  </a:moveTo>
                  <a:lnTo>
                    <a:pt x="950" y="379"/>
                  </a:lnTo>
                  <a:lnTo>
                    <a:pt x="938" y="40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9320213" y="1870075"/>
              <a:ext cx="639763" cy="2125663"/>
            </a:xfrm>
            <a:custGeom>
              <a:avLst/>
              <a:gdLst>
                <a:gd name="T0" fmla="*/ 403 w 403"/>
                <a:gd name="T1" fmla="*/ 27 h 1339"/>
                <a:gd name="T2" fmla="*/ 69 w 403"/>
                <a:gd name="T3" fmla="*/ 1339 h 1339"/>
                <a:gd name="T4" fmla="*/ 43 w 403"/>
                <a:gd name="T5" fmla="*/ 1327 h 1339"/>
                <a:gd name="T6" fmla="*/ 377 w 403"/>
                <a:gd name="T7" fmla="*/ 17 h 1339"/>
                <a:gd name="T8" fmla="*/ 361 w 403"/>
                <a:gd name="T9" fmla="*/ 10 h 1339"/>
                <a:gd name="T10" fmla="*/ 26 w 403"/>
                <a:gd name="T11" fmla="*/ 1323 h 1339"/>
                <a:gd name="T12" fmla="*/ 0 w 403"/>
                <a:gd name="T13" fmla="*/ 1313 h 1339"/>
                <a:gd name="T14" fmla="*/ 334 w 403"/>
                <a:gd name="T15" fmla="*/ 0 h 1339"/>
                <a:gd name="T16" fmla="*/ 403 w 403"/>
                <a:gd name="T17" fmla="*/ 27 h 1339"/>
                <a:gd name="T18" fmla="*/ 403 w 403"/>
                <a:gd name="T19" fmla="*/ 27 h 1339"/>
                <a:gd name="T20" fmla="*/ 403 w 403"/>
                <a:gd name="T21" fmla="*/ 27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1339">
                  <a:moveTo>
                    <a:pt x="403" y="27"/>
                  </a:moveTo>
                  <a:lnTo>
                    <a:pt x="69" y="1339"/>
                  </a:lnTo>
                  <a:lnTo>
                    <a:pt x="43" y="1327"/>
                  </a:lnTo>
                  <a:lnTo>
                    <a:pt x="377" y="17"/>
                  </a:lnTo>
                  <a:lnTo>
                    <a:pt x="361" y="10"/>
                  </a:lnTo>
                  <a:lnTo>
                    <a:pt x="26" y="1323"/>
                  </a:lnTo>
                  <a:lnTo>
                    <a:pt x="0" y="1313"/>
                  </a:lnTo>
                  <a:lnTo>
                    <a:pt x="334" y="0"/>
                  </a:lnTo>
                  <a:lnTo>
                    <a:pt x="403" y="27"/>
                  </a:lnTo>
                  <a:lnTo>
                    <a:pt x="403" y="27"/>
                  </a:lnTo>
                  <a:lnTo>
                    <a:pt x="40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8488363" y="1227138"/>
              <a:ext cx="1506538" cy="655638"/>
            </a:xfrm>
            <a:custGeom>
              <a:avLst/>
              <a:gdLst>
                <a:gd name="T0" fmla="*/ 0 w 949"/>
                <a:gd name="T1" fmla="*/ 26 h 413"/>
                <a:gd name="T2" fmla="*/ 12 w 949"/>
                <a:gd name="T3" fmla="*/ 0 h 413"/>
                <a:gd name="T4" fmla="*/ 949 w 949"/>
                <a:gd name="T5" fmla="*/ 377 h 413"/>
                <a:gd name="T6" fmla="*/ 937 w 949"/>
                <a:gd name="T7" fmla="*/ 413 h 413"/>
                <a:gd name="T8" fmla="*/ 939 w 949"/>
                <a:gd name="T9" fmla="*/ 405 h 413"/>
                <a:gd name="T10" fmla="*/ 0 w 949"/>
                <a:gd name="T11" fmla="*/ 26 h 413"/>
                <a:gd name="T12" fmla="*/ 0 w 949"/>
                <a:gd name="T13" fmla="*/ 26 h 413"/>
                <a:gd name="T14" fmla="*/ 0 w 949"/>
                <a:gd name="T15" fmla="*/ 2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9" h="413">
                  <a:moveTo>
                    <a:pt x="0" y="26"/>
                  </a:moveTo>
                  <a:lnTo>
                    <a:pt x="12" y="0"/>
                  </a:lnTo>
                  <a:lnTo>
                    <a:pt x="949" y="377"/>
                  </a:lnTo>
                  <a:lnTo>
                    <a:pt x="937" y="413"/>
                  </a:lnTo>
                  <a:lnTo>
                    <a:pt x="939" y="40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8180388" y="1377950"/>
              <a:ext cx="266700" cy="260350"/>
            </a:xfrm>
            <a:custGeom>
              <a:avLst/>
              <a:gdLst>
                <a:gd name="T0" fmla="*/ 21 w 71"/>
                <a:gd name="T1" fmla="*/ 61 h 69"/>
                <a:gd name="T2" fmla="*/ 8 w 71"/>
                <a:gd name="T3" fmla="*/ 20 h 69"/>
                <a:gd name="T4" fmla="*/ 49 w 71"/>
                <a:gd name="T5" fmla="*/ 7 h 69"/>
                <a:gd name="T6" fmla="*/ 63 w 71"/>
                <a:gd name="T7" fmla="*/ 48 h 69"/>
                <a:gd name="T8" fmla="*/ 21 w 71"/>
                <a:gd name="T9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9">
                  <a:moveTo>
                    <a:pt x="21" y="61"/>
                  </a:moveTo>
                  <a:cubicBezTo>
                    <a:pt x="6" y="53"/>
                    <a:pt x="0" y="35"/>
                    <a:pt x="8" y="20"/>
                  </a:cubicBezTo>
                  <a:cubicBezTo>
                    <a:pt x="16" y="5"/>
                    <a:pt x="35" y="0"/>
                    <a:pt x="49" y="7"/>
                  </a:cubicBezTo>
                  <a:cubicBezTo>
                    <a:pt x="65" y="15"/>
                    <a:pt x="71" y="33"/>
                    <a:pt x="63" y="48"/>
                  </a:cubicBezTo>
                  <a:cubicBezTo>
                    <a:pt x="55" y="63"/>
                    <a:pt x="36" y="69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8139113" y="1065213"/>
              <a:ext cx="838200" cy="782638"/>
            </a:xfrm>
            <a:custGeom>
              <a:avLst/>
              <a:gdLst>
                <a:gd name="T0" fmla="*/ 210 w 223"/>
                <a:gd name="T1" fmla="*/ 26 h 208"/>
                <a:gd name="T2" fmla="*/ 189 w 223"/>
                <a:gd name="T3" fmla="*/ 0 h 208"/>
                <a:gd name="T4" fmla="*/ 130 w 223"/>
                <a:gd name="T5" fmla="*/ 24 h 208"/>
                <a:gd name="T6" fmla="*/ 0 w 223"/>
                <a:gd name="T7" fmla="*/ 31 h 208"/>
                <a:gd name="T8" fmla="*/ 57 w 223"/>
                <a:gd name="T9" fmla="*/ 118 h 208"/>
                <a:gd name="T10" fmla="*/ 107 w 223"/>
                <a:gd name="T11" fmla="*/ 208 h 208"/>
                <a:gd name="T12" fmla="*/ 173 w 223"/>
                <a:gd name="T13" fmla="*/ 97 h 208"/>
                <a:gd name="T14" fmla="*/ 223 w 223"/>
                <a:gd name="T15" fmla="*/ 56 h 208"/>
                <a:gd name="T16" fmla="*/ 210 w 223"/>
                <a:gd name="T17" fmla="*/ 2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208">
                  <a:moveTo>
                    <a:pt x="210" y="26"/>
                  </a:moveTo>
                  <a:cubicBezTo>
                    <a:pt x="204" y="16"/>
                    <a:pt x="197" y="7"/>
                    <a:pt x="189" y="0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95" y="4"/>
                    <a:pt x="45" y="6"/>
                    <a:pt x="0" y="31"/>
                  </a:cubicBezTo>
                  <a:cubicBezTo>
                    <a:pt x="19" y="58"/>
                    <a:pt x="38" y="87"/>
                    <a:pt x="57" y="118"/>
                  </a:cubicBezTo>
                  <a:cubicBezTo>
                    <a:pt x="76" y="148"/>
                    <a:pt x="93" y="179"/>
                    <a:pt x="107" y="208"/>
                  </a:cubicBezTo>
                  <a:cubicBezTo>
                    <a:pt x="150" y="181"/>
                    <a:pt x="175" y="137"/>
                    <a:pt x="173" y="97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46"/>
                    <a:pt x="216" y="35"/>
                    <a:pt x="210" y="2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8628063" y="1141413"/>
              <a:ext cx="195263" cy="285750"/>
            </a:xfrm>
            <a:custGeom>
              <a:avLst/>
              <a:gdLst>
                <a:gd name="T0" fmla="*/ 52 w 52"/>
                <a:gd name="T1" fmla="*/ 69 h 76"/>
                <a:gd name="T2" fmla="*/ 10 w 52"/>
                <a:gd name="T3" fmla="*/ 0 h 76"/>
                <a:gd name="T4" fmla="*/ 0 w 52"/>
                <a:gd name="T5" fmla="*/ 5 h 76"/>
                <a:gd name="T6" fmla="*/ 43 w 52"/>
                <a:gd name="T7" fmla="*/ 76 h 76"/>
                <a:gd name="T8" fmla="*/ 52 w 52"/>
                <a:gd name="T9" fmla="*/ 69 h 76"/>
                <a:gd name="T10" fmla="*/ 52 w 52"/>
                <a:gd name="T11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6">
                  <a:moveTo>
                    <a:pt x="52" y="69"/>
                  </a:moveTo>
                  <a:cubicBezTo>
                    <a:pt x="49" y="46"/>
                    <a:pt x="29" y="15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9" y="16"/>
                    <a:pt x="44" y="55"/>
                    <a:pt x="43" y="7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9772651" y="1746250"/>
              <a:ext cx="269875" cy="268288"/>
            </a:xfrm>
            <a:custGeom>
              <a:avLst/>
              <a:gdLst>
                <a:gd name="T0" fmla="*/ 59 w 72"/>
                <a:gd name="T1" fmla="*/ 13 h 71"/>
                <a:gd name="T2" fmla="*/ 13 w 72"/>
                <a:gd name="T3" fmla="*/ 12 h 71"/>
                <a:gd name="T4" fmla="*/ 12 w 72"/>
                <a:gd name="T5" fmla="*/ 59 h 71"/>
                <a:gd name="T6" fmla="*/ 59 w 72"/>
                <a:gd name="T7" fmla="*/ 59 h 71"/>
                <a:gd name="T8" fmla="*/ 59 w 72"/>
                <a:gd name="T9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59" y="13"/>
                  </a:moveTo>
                  <a:cubicBezTo>
                    <a:pt x="47" y="0"/>
                    <a:pt x="26" y="0"/>
                    <a:pt x="13" y="12"/>
                  </a:cubicBezTo>
                  <a:cubicBezTo>
                    <a:pt x="0" y="25"/>
                    <a:pt x="0" y="45"/>
                    <a:pt x="12" y="59"/>
                  </a:cubicBezTo>
                  <a:cubicBezTo>
                    <a:pt x="25" y="71"/>
                    <a:pt x="46" y="71"/>
                    <a:pt x="59" y="59"/>
                  </a:cubicBezTo>
                  <a:cubicBezTo>
                    <a:pt x="72" y="46"/>
                    <a:pt x="72" y="25"/>
                    <a:pt x="5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109"/>
            <p:cNvSpPr>
              <a:spLocks noChangeArrowheads="1"/>
            </p:cNvSpPr>
            <p:nvPr/>
          </p:nvSpPr>
          <p:spPr bwMode="auto">
            <a:xfrm>
              <a:off x="9817101" y="1787525"/>
              <a:ext cx="180975" cy="18415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20"/>
            <p:cNvSpPr>
              <a:spLocks/>
            </p:cNvSpPr>
            <p:nvPr/>
          </p:nvSpPr>
          <p:spPr bwMode="auto">
            <a:xfrm>
              <a:off x="9097963" y="3756025"/>
              <a:ext cx="587375" cy="292100"/>
            </a:xfrm>
            <a:custGeom>
              <a:avLst/>
              <a:gdLst>
                <a:gd name="T0" fmla="*/ 78 w 156"/>
                <a:gd name="T1" fmla="*/ 0 h 78"/>
                <a:gd name="T2" fmla="*/ 0 w 156"/>
                <a:gd name="T3" fmla="*/ 78 h 78"/>
                <a:gd name="T4" fmla="*/ 0 w 156"/>
                <a:gd name="T5" fmla="*/ 78 h 78"/>
                <a:gd name="T6" fmla="*/ 156 w 156"/>
                <a:gd name="T7" fmla="*/ 78 h 78"/>
                <a:gd name="T8" fmla="*/ 156 w 156"/>
                <a:gd name="T9" fmla="*/ 78 h 78"/>
                <a:gd name="T10" fmla="*/ 78 w 15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78">
                  <a:moveTo>
                    <a:pt x="78" y="0"/>
                  </a:moveTo>
                  <a:cubicBezTo>
                    <a:pt x="35" y="0"/>
                    <a:pt x="0" y="34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34"/>
                    <a:pt x="121" y="0"/>
                    <a:pt x="7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4" name="矩形 113"/>
          <p:cNvSpPr/>
          <p:nvPr/>
        </p:nvSpPr>
        <p:spPr>
          <a:xfrm rot="21020839">
            <a:off x="6515440" y="1048733"/>
            <a:ext cx="162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文本标题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17" name="Freeform 5"/>
          <p:cNvSpPr>
            <a:spLocks/>
          </p:cNvSpPr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6"/>
          <p:cNvSpPr>
            <a:spLocks/>
          </p:cNvSpPr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005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50000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repeatCount="indefinite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 tmFilter="0, 0; .2, .5; .8, .5; 1, 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500" autoRev="1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2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26" presetClass="emph" presetSubtype="0" repeatCount="indefinite" fill="hold" grpId="3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2" grpId="0" animBg="1"/>
          <p:bldP spid="82" grpId="1" animBg="1"/>
          <p:bldP spid="82" grpId="2" animBg="1"/>
          <p:bldP spid="82" grpId="3" animBg="1"/>
          <p:bldP spid="83" grpId="0" animBg="1"/>
          <p:bldP spid="83" grpId="1" animBg="1"/>
          <p:bldP spid="1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repeatCount="indefinite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 tmFilter="0, 0; .2, .5; .8, .5; 1, 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500" autoRev="1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2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26" presetClass="emph" presetSubtype="0" repeatCount="indefinite" fill="hold" grpId="3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2" grpId="0" animBg="1"/>
          <p:bldP spid="82" grpId="1" animBg="1"/>
          <p:bldP spid="82" grpId="2" animBg="1"/>
          <p:bldP spid="82" grpId="3" animBg="1"/>
          <p:bldP spid="83" grpId="0" animBg="1"/>
          <p:bldP spid="83" grpId="1" animBg="1"/>
          <p:bldP spid="11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 flipH="1">
            <a:off x="4051235" y="1662759"/>
            <a:ext cx="3947741" cy="3791975"/>
            <a:chOff x="4122668" y="1649312"/>
            <a:chExt cx="3947741" cy="3791975"/>
          </a:xfrm>
        </p:grpSpPr>
        <p:sp>
          <p:nvSpPr>
            <p:cNvPr id="10" name="Freeform 414"/>
            <p:cNvSpPr>
              <a:spLocks noEditPoints="1"/>
            </p:cNvSpPr>
            <p:nvPr/>
          </p:nvSpPr>
          <p:spPr bwMode="auto">
            <a:xfrm>
              <a:off x="4516955" y="2019261"/>
              <a:ext cx="3159167" cy="3168902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39 h 274"/>
                <a:gd name="T12" fmla="*/ 34 w 274"/>
                <a:gd name="T13" fmla="*/ 137 h 274"/>
                <a:gd name="T14" fmla="*/ 137 w 274"/>
                <a:gd name="T15" fmla="*/ 34 h 274"/>
                <a:gd name="T16" fmla="*/ 240 w 274"/>
                <a:gd name="T17" fmla="*/ 137 h 274"/>
                <a:gd name="T18" fmla="*/ 137 w 274"/>
                <a:gd name="T19" fmla="*/ 2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39"/>
                  </a:moveTo>
                  <a:cubicBezTo>
                    <a:pt x="80" y="239"/>
                    <a:pt x="34" y="193"/>
                    <a:pt x="34" y="137"/>
                  </a:cubicBezTo>
                  <a:cubicBezTo>
                    <a:pt x="34" y="80"/>
                    <a:pt x="80" y="34"/>
                    <a:pt x="137" y="34"/>
                  </a:cubicBezTo>
                  <a:cubicBezTo>
                    <a:pt x="194" y="34"/>
                    <a:pt x="240" y="80"/>
                    <a:pt x="240" y="137"/>
                  </a:cubicBezTo>
                  <a:cubicBezTo>
                    <a:pt x="240" y="193"/>
                    <a:pt x="194" y="239"/>
                    <a:pt x="137" y="2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415"/>
            <p:cNvSpPr>
              <a:spLocks/>
            </p:cNvSpPr>
            <p:nvPr/>
          </p:nvSpPr>
          <p:spPr bwMode="auto">
            <a:xfrm>
              <a:off x="4507220" y="4044244"/>
              <a:ext cx="885929" cy="934607"/>
            </a:xfrm>
            <a:custGeom>
              <a:avLst/>
              <a:gdLst>
                <a:gd name="T0" fmla="*/ 49 w 77"/>
                <a:gd name="T1" fmla="*/ 81 h 81"/>
                <a:gd name="T2" fmla="*/ 77 w 77"/>
                <a:gd name="T3" fmla="*/ 44 h 81"/>
                <a:gd name="T4" fmla="*/ 43 w 77"/>
                <a:gd name="T5" fmla="*/ 0 h 81"/>
                <a:gd name="T6" fmla="*/ 0 w 77"/>
                <a:gd name="T7" fmla="*/ 17 h 81"/>
                <a:gd name="T8" fmla="*/ 49 w 7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49" y="81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2" y="32"/>
                    <a:pt x="50" y="17"/>
                    <a:pt x="4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43"/>
                    <a:pt x="27" y="65"/>
                    <a:pt x="49" y="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16"/>
            <p:cNvSpPr>
              <a:spLocks/>
            </p:cNvSpPr>
            <p:nvPr/>
          </p:nvSpPr>
          <p:spPr bwMode="auto">
            <a:xfrm>
              <a:off x="5553785" y="4725728"/>
              <a:ext cx="545187" cy="598732"/>
            </a:xfrm>
            <a:custGeom>
              <a:avLst/>
              <a:gdLst>
                <a:gd name="T0" fmla="*/ 15 w 47"/>
                <a:gd name="T1" fmla="*/ 0 h 52"/>
                <a:gd name="T2" fmla="*/ 0 w 47"/>
                <a:gd name="T3" fmla="*/ 44 h 52"/>
                <a:gd name="T4" fmla="*/ 47 w 47"/>
                <a:gd name="T5" fmla="*/ 52 h 52"/>
                <a:gd name="T6" fmla="*/ 47 w 47"/>
                <a:gd name="T7" fmla="*/ 5 h 52"/>
                <a:gd name="T8" fmla="*/ 15 w 4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1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" y="49"/>
                    <a:pt x="31" y="52"/>
                    <a:pt x="47" y="5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6" y="5"/>
                    <a:pt x="25" y="3"/>
                    <a:pt x="1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417"/>
            <p:cNvSpPr>
              <a:spLocks/>
            </p:cNvSpPr>
            <p:nvPr/>
          </p:nvSpPr>
          <p:spPr bwMode="auto">
            <a:xfrm>
              <a:off x="5071878" y="1902435"/>
              <a:ext cx="793442" cy="754501"/>
            </a:xfrm>
            <a:custGeom>
              <a:avLst/>
              <a:gdLst>
                <a:gd name="T0" fmla="*/ 28 w 69"/>
                <a:gd name="T1" fmla="*/ 65 h 65"/>
                <a:gd name="T2" fmla="*/ 69 w 69"/>
                <a:gd name="T3" fmla="*/ 46 h 65"/>
                <a:gd name="T4" fmla="*/ 60 w 69"/>
                <a:gd name="T5" fmla="*/ 0 h 65"/>
                <a:gd name="T6" fmla="*/ 0 w 69"/>
                <a:gd name="T7" fmla="*/ 27 h 65"/>
                <a:gd name="T8" fmla="*/ 28 w 6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5">
                  <a:moveTo>
                    <a:pt x="28" y="65"/>
                  </a:moveTo>
                  <a:cubicBezTo>
                    <a:pt x="40" y="55"/>
                    <a:pt x="54" y="49"/>
                    <a:pt x="69" y="4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8" y="5"/>
                    <a:pt x="17" y="14"/>
                    <a:pt x="0" y="27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418"/>
            <p:cNvSpPr>
              <a:spLocks/>
            </p:cNvSpPr>
            <p:nvPr/>
          </p:nvSpPr>
          <p:spPr bwMode="auto">
            <a:xfrm>
              <a:off x="6537069" y="3265404"/>
              <a:ext cx="1533340" cy="2175883"/>
            </a:xfrm>
            <a:custGeom>
              <a:avLst/>
              <a:gdLst>
                <a:gd name="T0" fmla="*/ 65 w 133"/>
                <a:gd name="T1" fmla="*/ 29 h 188"/>
                <a:gd name="T2" fmla="*/ 0 w 133"/>
                <a:gd name="T3" fmla="*/ 124 h 188"/>
                <a:gd name="T4" fmla="*/ 26 w 133"/>
                <a:gd name="T5" fmla="*/ 188 h 188"/>
                <a:gd name="T6" fmla="*/ 133 w 133"/>
                <a:gd name="T7" fmla="*/ 29 h 188"/>
                <a:gd name="T8" fmla="*/ 131 w 133"/>
                <a:gd name="T9" fmla="*/ 0 h 188"/>
                <a:gd name="T10" fmla="*/ 63 w 133"/>
                <a:gd name="T11" fmla="*/ 12 h 188"/>
                <a:gd name="T12" fmla="*/ 65 w 133"/>
                <a:gd name="T13" fmla="*/ 2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88">
                  <a:moveTo>
                    <a:pt x="65" y="29"/>
                  </a:moveTo>
                  <a:cubicBezTo>
                    <a:pt x="65" y="72"/>
                    <a:pt x="38" y="109"/>
                    <a:pt x="0" y="124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89" y="162"/>
                    <a:pt x="133" y="101"/>
                    <a:pt x="133" y="29"/>
                  </a:cubicBezTo>
                  <a:cubicBezTo>
                    <a:pt x="133" y="19"/>
                    <a:pt x="132" y="10"/>
                    <a:pt x="131" y="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7"/>
                    <a:pt x="65" y="23"/>
                    <a:pt x="65" y="2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419"/>
            <p:cNvSpPr>
              <a:spLocks/>
            </p:cNvSpPr>
            <p:nvPr/>
          </p:nvSpPr>
          <p:spPr bwMode="auto">
            <a:xfrm>
              <a:off x="4122668" y="2330797"/>
              <a:ext cx="1061169" cy="1270482"/>
            </a:xfrm>
            <a:custGeom>
              <a:avLst/>
              <a:gdLst>
                <a:gd name="T0" fmla="*/ 92 w 92"/>
                <a:gd name="T1" fmla="*/ 44 h 110"/>
                <a:gd name="T2" fmla="*/ 40 w 92"/>
                <a:gd name="T3" fmla="*/ 0 h 110"/>
                <a:gd name="T4" fmla="*/ 0 w 92"/>
                <a:gd name="T5" fmla="*/ 110 h 110"/>
                <a:gd name="T6" fmla="*/ 68 w 92"/>
                <a:gd name="T7" fmla="*/ 110 h 110"/>
                <a:gd name="T8" fmla="*/ 92 w 92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0">
                  <a:moveTo>
                    <a:pt x="92" y="4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5" y="30"/>
                    <a:pt x="0" y="68"/>
                    <a:pt x="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85"/>
                    <a:pt x="77" y="62"/>
                    <a:pt x="92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420"/>
            <p:cNvSpPr>
              <a:spLocks/>
            </p:cNvSpPr>
            <p:nvPr/>
          </p:nvSpPr>
          <p:spPr bwMode="auto">
            <a:xfrm>
              <a:off x="6293682" y="1649312"/>
              <a:ext cx="1635562" cy="1504133"/>
            </a:xfrm>
            <a:custGeom>
              <a:avLst/>
              <a:gdLst>
                <a:gd name="T0" fmla="*/ 11 w 142"/>
                <a:gd name="T1" fmla="*/ 0 h 130"/>
                <a:gd name="T2" fmla="*/ 0 w 142"/>
                <a:gd name="T3" fmla="*/ 67 h 130"/>
                <a:gd name="T4" fmla="*/ 78 w 142"/>
                <a:gd name="T5" fmla="*/ 130 h 130"/>
                <a:gd name="T6" fmla="*/ 142 w 142"/>
                <a:gd name="T7" fmla="*/ 105 h 130"/>
                <a:gd name="T8" fmla="*/ 11 w 142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30">
                  <a:moveTo>
                    <a:pt x="11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36" y="73"/>
                    <a:pt x="65" y="98"/>
                    <a:pt x="78" y="130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20" y="50"/>
                    <a:pt x="71" y="10"/>
                    <a:pt x="1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655890" y="1020929"/>
            <a:ext cx="3539255" cy="1249201"/>
            <a:chOff x="6655890" y="1020929"/>
            <a:chExt cx="3539255" cy="1249201"/>
          </a:xfrm>
        </p:grpSpPr>
        <p:grpSp>
          <p:nvGrpSpPr>
            <p:cNvPr id="42" name="组合 41"/>
            <p:cNvGrpSpPr/>
            <p:nvPr/>
          </p:nvGrpSpPr>
          <p:grpSpPr>
            <a:xfrm>
              <a:off x="7789419" y="1020929"/>
              <a:ext cx="2405726" cy="946376"/>
              <a:chOff x="7860852" y="1043013"/>
              <a:chExt cx="3931249" cy="946376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7860852" y="1043013"/>
                <a:ext cx="25802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dirty="0" smtClean="0"/>
                  <a:t>输入标题</a:t>
                </a:r>
                <a:endParaRPr lang="zh-CN" altLang="en-US" dirty="0"/>
              </a:p>
            </p:txBody>
          </p:sp>
          <p:sp>
            <p:nvSpPr>
              <p:cNvPr id="34" name="矩形 1"/>
              <p:cNvSpPr>
                <a:spLocks noChangeArrowheads="1"/>
              </p:cNvSpPr>
              <p:nvPr/>
            </p:nvSpPr>
            <p:spPr bwMode="auto">
              <a:xfrm>
                <a:off x="7874299" y="1466169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://yoyoppt.yanj.cn/</a:t>
                </a:r>
              </a:p>
            </p:txBody>
          </p:sp>
        </p:grpSp>
        <p:sp>
          <p:nvSpPr>
            <p:cNvPr id="52" name="任意多边形 51"/>
            <p:cNvSpPr/>
            <p:nvPr/>
          </p:nvSpPr>
          <p:spPr>
            <a:xfrm>
              <a:off x="6655890" y="1449859"/>
              <a:ext cx="1075765" cy="820271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765" h="820271">
                  <a:moveTo>
                    <a:pt x="0" y="820271"/>
                  </a:moveTo>
                  <a:lnTo>
                    <a:pt x="389965" y="0"/>
                  </a:lnTo>
                  <a:lnTo>
                    <a:pt x="1075765" y="0"/>
                  </a:lnTo>
                  <a:lnTo>
                    <a:pt x="1075765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479579" y="2167636"/>
            <a:ext cx="3640681" cy="946376"/>
            <a:chOff x="7479579" y="2167636"/>
            <a:chExt cx="3640681" cy="946376"/>
          </a:xfrm>
        </p:grpSpPr>
        <p:sp>
          <p:nvSpPr>
            <p:cNvPr id="53" name="任意多边形 52"/>
            <p:cNvSpPr/>
            <p:nvPr/>
          </p:nvSpPr>
          <p:spPr>
            <a:xfrm>
              <a:off x="7479579" y="2553556"/>
              <a:ext cx="1196788" cy="497541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  <a:gd name="connsiteX0" fmla="*/ 0 w 981636"/>
                <a:gd name="connsiteY0" fmla="*/ 497542 h 497542"/>
                <a:gd name="connsiteX1" fmla="*/ 295836 w 981636"/>
                <a:gd name="connsiteY1" fmla="*/ 0 h 497542"/>
                <a:gd name="connsiteX2" fmla="*/ 981636 w 981636"/>
                <a:gd name="connsiteY2" fmla="*/ 0 h 497542"/>
                <a:gd name="connsiteX3" fmla="*/ 981636 w 981636"/>
                <a:gd name="connsiteY3" fmla="*/ 13447 h 497542"/>
                <a:gd name="connsiteX0" fmla="*/ 0 w 1116106"/>
                <a:gd name="connsiteY0" fmla="*/ 578224 h 578224"/>
                <a:gd name="connsiteX1" fmla="*/ 430306 w 1116106"/>
                <a:gd name="connsiteY1" fmla="*/ 0 h 578224"/>
                <a:gd name="connsiteX2" fmla="*/ 1116106 w 1116106"/>
                <a:gd name="connsiteY2" fmla="*/ 0 h 578224"/>
                <a:gd name="connsiteX3" fmla="*/ 1116106 w 1116106"/>
                <a:gd name="connsiteY3" fmla="*/ 13447 h 578224"/>
                <a:gd name="connsiteX0" fmla="*/ 0 w 1196788"/>
                <a:gd name="connsiteY0" fmla="*/ 430306 h 430306"/>
                <a:gd name="connsiteX1" fmla="*/ 510988 w 1196788"/>
                <a:gd name="connsiteY1" fmla="*/ 0 h 430306"/>
                <a:gd name="connsiteX2" fmla="*/ 1196788 w 1196788"/>
                <a:gd name="connsiteY2" fmla="*/ 0 h 430306"/>
                <a:gd name="connsiteX3" fmla="*/ 1196788 w 1196788"/>
                <a:gd name="connsiteY3" fmla="*/ 13447 h 430306"/>
                <a:gd name="connsiteX0" fmla="*/ 0 w 1196788"/>
                <a:gd name="connsiteY0" fmla="*/ 497541 h 497541"/>
                <a:gd name="connsiteX1" fmla="*/ 510988 w 1196788"/>
                <a:gd name="connsiteY1" fmla="*/ 0 h 497541"/>
                <a:gd name="connsiteX2" fmla="*/ 1196788 w 1196788"/>
                <a:gd name="connsiteY2" fmla="*/ 0 h 497541"/>
                <a:gd name="connsiteX3" fmla="*/ 1196788 w 1196788"/>
                <a:gd name="connsiteY3" fmla="*/ 13447 h 49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788" h="497541">
                  <a:moveTo>
                    <a:pt x="0" y="497541"/>
                  </a:moveTo>
                  <a:lnTo>
                    <a:pt x="510988" y="0"/>
                  </a:lnTo>
                  <a:lnTo>
                    <a:pt x="1196788" y="0"/>
                  </a:lnTo>
                  <a:lnTo>
                    <a:pt x="1196788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8714534" y="2167636"/>
              <a:ext cx="2405726" cy="946376"/>
              <a:chOff x="7860852" y="1043013"/>
              <a:chExt cx="3931249" cy="946376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7860852" y="1043013"/>
                <a:ext cx="25802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dirty="0" smtClean="0"/>
                  <a:t>输入标题</a:t>
                </a:r>
                <a:endParaRPr lang="zh-CN" altLang="en-US" dirty="0"/>
              </a:p>
            </p:txBody>
          </p:sp>
          <p:sp>
            <p:nvSpPr>
              <p:cNvPr id="56" name="矩形 1"/>
              <p:cNvSpPr>
                <a:spLocks noChangeArrowheads="1"/>
              </p:cNvSpPr>
              <p:nvPr/>
            </p:nvSpPr>
            <p:spPr bwMode="auto">
              <a:xfrm>
                <a:off x="7874299" y="1466169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://yoyoppt.yanj.cn/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7140831" y="4391531"/>
            <a:ext cx="3533104" cy="946376"/>
            <a:chOff x="7140831" y="4391531"/>
            <a:chExt cx="3533104" cy="946376"/>
          </a:xfrm>
        </p:grpSpPr>
        <p:sp>
          <p:nvSpPr>
            <p:cNvPr id="57" name="任意多边形 56"/>
            <p:cNvSpPr/>
            <p:nvPr/>
          </p:nvSpPr>
          <p:spPr>
            <a:xfrm>
              <a:off x="7140831" y="4468169"/>
              <a:ext cx="1089211" cy="322729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  <a:gd name="connsiteX0" fmla="*/ 0 w 981636"/>
                <a:gd name="connsiteY0" fmla="*/ 497542 h 497542"/>
                <a:gd name="connsiteX1" fmla="*/ 295836 w 981636"/>
                <a:gd name="connsiteY1" fmla="*/ 0 h 497542"/>
                <a:gd name="connsiteX2" fmla="*/ 981636 w 981636"/>
                <a:gd name="connsiteY2" fmla="*/ 0 h 497542"/>
                <a:gd name="connsiteX3" fmla="*/ 981636 w 981636"/>
                <a:gd name="connsiteY3" fmla="*/ 13447 h 497542"/>
                <a:gd name="connsiteX0" fmla="*/ 0 w 1116106"/>
                <a:gd name="connsiteY0" fmla="*/ 578224 h 578224"/>
                <a:gd name="connsiteX1" fmla="*/ 430306 w 1116106"/>
                <a:gd name="connsiteY1" fmla="*/ 0 h 578224"/>
                <a:gd name="connsiteX2" fmla="*/ 1116106 w 1116106"/>
                <a:gd name="connsiteY2" fmla="*/ 0 h 578224"/>
                <a:gd name="connsiteX3" fmla="*/ 1116106 w 1116106"/>
                <a:gd name="connsiteY3" fmla="*/ 13447 h 578224"/>
                <a:gd name="connsiteX0" fmla="*/ 0 w 1196788"/>
                <a:gd name="connsiteY0" fmla="*/ 430306 h 430306"/>
                <a:gd name="connsiteX1" fmla="*/ 510988 w 1196788"/>
                <a:gd name="connsiteY1" fmla="*/ 0 h 430306"/>
                <a:gd name="connsiteX2" fmla="*/ 1196788 w 1196788"/>
                <a:gd name="connsiteY2" fmla="*/ 0 h 430306"/>
                <a:gd name="connsiteX3" fmla="*/ 1196788 w 1196788"/>
                <a:gd name="connsiteY3" fmla="*/ 13447 h 430306"/>
                <a:gd name="connsiteX0" fmla="*/ 0 w 1196788"/>
                <a:gd name="connsiteY0" fmla="*/ 497541 h 497541"/>
                <a:gd name="connsiteX1" fmla="*/ 510988 w 1196788"/>
                <a:gd name="connsiteY1" fmla="*/ 0 h 497541"/>
                <a:gd name="connsiteX2" fmla="*/ 1196788 w 1196788"/>
                <a:gd name="connsiteY2" fmla="*/ 0 h 497541"/>
                <a:gd name="connsiteX3" fmla="*/ 1196788 w 1196788"/>
                <a:gd name="connsiteY3" fmla="*/ 13447 h 497541"/>
                <a:gd name="connsiteX0" fmla="*/ 0 w 1089211"/>
                <a:gd name="connsiteY0" fmla="*/ 0 h 322729"/>
                <a:gd name="connsiteX1" fmla="*/ 403411 w 1089211"/>
                <a:gd name="connsiteY1" fmla="*/ 309282 h 322729"/>
                <a:gd name="connsiteX2" fmla="*/ 1089211 w 1089211"/>
                <a:gd name="connsiteY2" fmla="*/ 309282 h 322729"/>
                <a:gd name="connsiteX3" fmla="*/ 1089211 w 1089211"/>
                <a:gd name="connsiteY3" fmla="*/ 322729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9211" h="322729">
                  <a:moveTo>
                    <a:pt x="0" y="0"/>
                  </a:moveTo>
                  <a:lnTo>
                    <a:pt x="403411" y="309282"/>
                  </a:lnTo>
                  <a:lnTo>
                    <a:pt x="1089211" y="309282"/>
                  </a:lnTo>
                  <a:lnTo>
                    <a:pt x="1089211" y="322729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8268209" y="4391531"/>
              <a:ext cx="2405726" cy="946376"/>
              <a:chOff x="7860852" y="1043013"/>
              <a:chExt cx="3931249" cy="946376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7860852" y="1043013"/>
                <a:ext cx="25802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dirty="0" smtClean="0"/>
                  <a:t>输入标题</a:t>
                </a:r>
                <a:endParaRPr lang="zh-CN" altLang="en-US" dirty="0"/>
              </a:p>
            </p:txBody>
          </p:sp>
          <p:sp>
            <p:nvSpPr>
              <p:cNvPr id="60" name="矩形 1"/>
              <p:cNvSpPr>
                <a:spLocks noChangeArrowheads="1"/>
              </p:cNvSpPr>
              <p:nvPr/>
            </p:nvSpPr>
            <p:spPr bwMode="auto">
              <a:xfrm>
                <a:off x="7874299" y="1466169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://yoyoppt.yanj.cn/</a:t>
                </a: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280220" y="5045836"/>
            <a:ext cx="3304504" cy="1367279"/>
            <a:chOff x="6280220" y="5045836"/>
            <a:chExt cx="3304504" cy="1367279"/>
          </a:xfrm>
        </p:grpSpPr>
        <p:sp>
          <p:nvSpPr>
            <p:cNvPr id="61" name="任意多边形 60"/>
            <p:cNvSpPr/>
            <p:nvPr/>
          </p:nvSpPr>
          <p:spPr>
            <a:xfrm>
              <a:off x="6280220" y="5045836"/>
              <a:ext cx="860611" cy="820270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  <a:gd name="connsiteX0" fmla="*/ 0 w 981636"/>
                <a:gd name="connsiteY0" fmla="*/ 497542 h 497542"/>
                <a:gd name="connsiteX1" fmla="*/ 295836 w 981636"/>
                <a:gd name="connsiteY1" fmla="*/ 0 h 497542"/>
                <a:gd name="connsiteX2" fmla="*/ 981636 w 981636"/>
                <a:gd name="connsiteY2" fmla="*/ 0 h 497542"/>
                <a:gd name="connsiteX3" fmla="*/ 981636 w 981636"/>
                <a:gd name="connsiteY3" fmla="*/ 13447 h 497542"/>
                <a:gd name="connsiteX0" fmla="*/ 0 w 1116106"/>
                <a:gd name="connsiteY0" fmla="*/ 578224 h 578224"/>
                <a:gd name="connsiteX1" fmla="*/ 430306 w 1116106"/>
                <a:gd name="connsiteY1" fmla="*/ 0 h 578224"/>
                <a:gd name="connsiteX2" fmla="*/ 1116106 w 1116106"/>
                <a:gd name="connsiteY2" fmla="*/ 0 h 578224"/>
                <a:gd name="connsiteX3" fmla="*/ 1116106 w 1116106"/>
                <a:gd name="connsiteY3" fmla="*/ 13447 h 578224"/>
                <a:gd name="connsiteX0" fmla="*/ 0 w 1196788"/>
                <a:gd name="connsiteY0" fmla="*/ 430306 h 430306"/>
                <a:gd name="connsiteX1" fmla="*/ 510988 w 1196788"/>
                <a:gd name="connsiteY1" fmla="*/ 0 h 430306"/>
                <a:gd name="connsiteX2" fmla="*/ 1196788 w 1196788"/>
                <a:gd name="connsiteY2" fmla="*/ 0 h 430306"/>
                <a:gd name="connsiteX3" fmla="*/ 1196788 w 1196788"/>
                <a:gd name="connsiteY3" fmla="*/ 13447 h 430306"/>
                <a:gd name="connsiteX0" fmla="*/ 0 w 1196788"/>
                <a:gd name="connsiteY0" fmla="*/ 497541 h 497541"/>
                <a:gd name="connsiteX1" fmla="*/ 510988 w 1196788"/>
                <a:gd name="connsiteY1" fmla="*/ 0 h 497541"/>
                <a:gd name="connsiteX2" fmla="*/ 1196788 w 1196788"/>
                <a:gd name="connsiteY2" fmla="*/ 0 h 497541"/>
                <a:gd name="connsiteX3" fmla="*/ 1196788 w 1196788"/>
                <a:gd name="connsiteY3" fmla="*/ 13447 h 497541"/>
                <a:gd name="connsiteX0" fmla="*/ 0 w 1089211"/>
                <a:gd name="connsiteY0" fmla="*/ 0 h 322729"/>
                <a:gd name="connsiteX1" fmla="*/ 403411 w 1089211"/>
                <a:gd name="connsiteY1" fmla="*/ 309282 h 322729"/>
                <a:gd name="connsiteX2" fmla="*/ 1089211 w 1089211"/>
                <a:gd name="connsiteY2" fmla="*/ 309282 h 322729"/>
                <a:gd name="connsiteX3" fmla="*/ 1089211 w 1089211"/>
                <a:gd name="connsiteY3" fmla="*/ 322729 h 322729"/>
                <a:gd name="connsiteX0" fmla="*/ 0 w 860611"/>
                <a:gd name="connsiteY0" fmla="*/ 0 h 820270"/>
                <a:gd name="connsiteX1" fmla="*/ 174811 w 860611"/>
                <a:gd name="connsiteY1" fmla="*/ 806823 h 820270"/>
                <a:gd name="connsiteX2" fmla="*/ 860611 w 860611"/>
                <a:gd name="connsiteY2" fmla="*/ 806823 h 820270"/>
                <a:gd name="connsiteX3" fmla="*/ 860611 w 860611"/>
                <a:gd name="connsiteY3" fmla="*/ 820270 h 82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611" h="820270">
                  <a:moveTo>
                    <a:pt x="0" y="0"/>
                  </a:moveTo>
                  <a:lnTo>
                    <a:pt x="174811" y="806823"/>
                  </a:lnTo>
                  <a:lnTo>
                    <a:pt x="860611" y="806823"/>
                  </a:lnTo>
                  <a:lnTo>
                    <a:pt x="860611" y="82027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7178998" y="5466739"/>
              <a:ext cx="2405726" cy="946376"/>
              <a:chOff x="7860852" y="1043013"/>
              <a:chExt cx="3931249" cy="946376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7860852" y="1043013"/>
                <a:ext cx="25802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dirty="0" smtClean="0"/>
                  <a:t>输入标题</a:t>
                </a:r>
                <a:endParaRPr lang="zh-CN" altLang="en-US" dirty="0"/>
              </a:p>
            </p:txBody>
          </p:sp>
          <p:sp>
            <p:nvSpPr>
              <p:cNvPr id="64" name="矩形 1"/>
              <p:cNvSpPr>
                <a:spLocks noChangeArrowheads="1"/>
              </p:cNvSpPr>
              <p:nvPr/>
            </p:nvSpPr>
            <p:spPr bwMode="auto">
              <a:xfrm>
                <a:off x="7874299" y="1466169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://yoyoppt.yanj.cn/</a:t>
                </a: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964165" y="4467863"/>
            <a:ext cx="3696249" cy="1081772"/>
            <a:chOff x="964165" y="4467863"/>
            <a:chExt cx="3696249" cy="1081772"/>
          </a:xfrm>
        </p:grpSpPr>
        <p:grpSp>
          <p:nvGrpSpPr>
            <p:cNvPr id="35" name="组合 34"/>
            <p:cNvGrpSpPr/>
            <p:nvPr/>
          </p:nvGrpSpPr>
          <p:grpSpPr>
            <a:xfrm>
              <a:off x="964165" y="4589812"/>
              <a:ext cx="2476057" cy="959823"/>
              <a:chOff x="615579" y="1340505"/>
              <a:chExt cx="3924397" cy="959823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390466" y="1340505"/>
                <a:ext cx="31495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pPr algn="r"/>
                <a:r>
                  <a:rPr lang="zh-CN" altLang="en-US" dirty="0" smtClean="0"/>
                  <a:t>输入标题</a:t>
                </a:r>
                <a:endParaRPr lang="zh-CN" altLang="en-US" dirty="0"/>
              </a:p>
            </p:txBody>
          </p:sp>
          <p:sp>
            <p:nvSpPr>
              <p:cNvPr id="37" name="矩形 1"/>
              <p:cNvSpPr>
                <a:spLocks noChangeArrowheads="1"/>
              </p:cNvSpPr>
              <p:nvPr/>
            </p:nvSpPr>
            <p:spPr bwMode="auto">
              <a:xfrm>
                <a:off x="615579" y="1777108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/>
                <a:r>
                  <a:rPr lang="en-US" altLang="zh-CN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://yoyoppt.yanj.cn/</a:t>
                </a:r>
              </a:p>
            </p:txBody>
          </p:sp>
        </p:grpSp>
        <p:sp>
          <p:nvSpPr>
            <p:cNvPr id="65" name="任意多边形 64"/>
            <p:cNvSpPr/>
            <p:nvPr/>
          </p:nvSpPr>
          <p:spPr>
            <a:xfrm flipH="1">
              <a:off x="3450179" y="4467863"/>
              <a:ext cx="1210235" cy="524435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  <a:gd name="connsiteX0" fmla="*/ 0 w 981636"/>
                <a:gd name="connsiteY0" fmla="*/ 497542 h 497542"/>
                <a:gd name="connsiteX1" fmla="*/ 295836 w 981636"/>
                <a:gd name="connsiteY1" fmla="*/ 0 h 497542"/>
                <a:gd name="connsiteX2" fmla="*/ 981636 w 981636"/>
                <a:gd name="connsiteY2" fmla="*/ 0 h 497542"/>
                <a:gd name="connsiteX3" fmla="*/ 981636 w 981636"/>
                <a:gd name="connsiteY3" fmla="*/ 13447 h 497542"/>
                <a:gd name="connsiteX0" fmla="*/ 0 w 1116106"/>
                <a:gd name="connsiteY0" fmla="*/ 578224 h 578224"/>
                <a:gd name="connsiteX1" fmla="*/ 430306 w 1116106"/>
                <a:gd name="connsiteY1" fmla="*/ 0 h 578224"/>
                <a:gd name="connsiteX2" fmla="*/ 1116106 w 1116106"/>
                <a:gd name="connsiteY2" fmla="*/ 0 h 578224"/>
                <a:gd name="connsiteX3" fmla="*/ 1116106 w 1116106"/>
                <a:gd name="connsiteY3" fmla="*/ 13447 h 578224"/>
                <a:gd name="connsiteX0" fmla="*/ 0 w 1196788"/>
                <a:gd name="connsiteY0" fmla="*/ 430306 h 430306"/>
                <a:gd name="connsiteX1" fmla="*/ 510988 w 1196788"/>
                <a:gd name="connsiteY1" fmla="*/ 0 h 430306"/>
                <a:gd name="connsiteX2" fmla="*/ 1196788 w 1196788"/>
                <a:gd name="connsiteY2" fmla="*/ 0 h 430306"/>
                <a:gd name="connsiteX3" fmla="*/ 1196788 w 1196788"/>
                <a:gd name="connsiteY3" fmla="*/ 13447 h 430306"/>
                <a:gd name="connsiteX0" fmla="*/ 0 w 1196788"/>
                <a:gd name="connsiteY0" fmla="*/ 497541 h 497541"/>
                <a:gd name="connsiteX1" fmla="*/ 510988 w 1196788"/>
                <a:gd name="connsiteY1" fmla="*/ 0 h 497541"/>
                <a:gd name="connsiteX2" fmla="*/ 1196788 w 1196788"/>
                <a:gd name="connsiteY2" fmla="*/ 0 h 497541"/>
                <a:gd name="connsiteX3" fmla="*/ 1196788 w 1196788"/>
                <a:gd name="connsiteY3" fmla="*/ 13447 h 497541"/>
                <a:gd name="connsiteX0" fmla="*/ 0 w 1089211"/>
                <a:gd name="connsiteY0" fmla="*/ 0 h 322729"/>
                <a:gd name="connsiteX1" fmla="*/ 403411 w 1089211"/>
                <a:gd name="connsiteY1" fmla="*/ 309282 h 322729"/>
                <a:gd name="connsiteX2" fmla="*/ 1089211 w 1089211"/>
                <a:gd name="connsiteY2" fmla="*/ 309282 h 322729"/>
                <a:gd name="connsiteX3" fmla="*/ 1089211 w 1089211"/>
                <a:gd name="connsiteY3" fmla="*/ 322729 h 322729"/>
                <a:gd name="connsiteX0" fmla="*/ 0 w 860611"/>
                <a:gd name="connsiteY0" fmla="*/ 0 h 820270"/>
                <a:gd name="connsiteX1" fmla="*/ 174811 w 860611"/>
                <a:gd name="connsiteY1" fmla="*/ 806823 h 820270"/>
                <a:gd name="connsiteX2" fmla="*/ 860611 w 860611"/>
                <a:gd name="connsiteY2" fmla="*/ 806823 h 820270"/>
                <a:gd name="connsiteX3" fmla="*/ 860611 w 860611"/>
                <a:gd name="connsiteY3" fmla="*/ 820270 h 820270"/>
                <a:gd name="connsiteX0" fmla="*/ 0 w 1210235"/>
                <a:gd name="connsiteY0" fmla="*/ 0 h 524435"/>
                <a:gd name="connsiteX1" fmla="*/ 524435 w 1210235"/>
                <a:gd name="connsiteY1" fmla="*/ 510988 h 524435"/>
                <a:gd name="connsiteX2" fmla="*/ 1210235 w 1210235"/>
                <a:gd name="connsiteY2" fmla="*/ 510988 h 524435"/>
                <a:gd name="connsiteX3" fmla="*/ 1210235 w 1210235"/>
                <a:gd name="connsiteY3" fmla="*/ 524435 h 52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235" h="524435">
                  <a:moveTo>
                    <a:pt x="0" y="0"/>
                  </a:moveTo>
                  <a:lnTo>
                    <a:pt x="524435" y="510988"/>
                  </a:lnTo>
                  <a:lnTo>
                    <a:pt x="1210235" y="510988"/>
                  </a:lnTo>
                  <a:lnTo>
                    <a:pt x="1210235" y="524435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72" name="Freeform 5"/>
          <p:cNvSpPr>
            <a:spLocks/>
          </p:cNvSpPr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6"/>
          <p:cNvSpPr>
            <a:spLocks/>
          </p:cNvSpPr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420"/>
          <p:cNvSpPr>
            <a:spLocks/>
          </p:cNvSpPr>
          <p:nvPr/>
        </p:nvSpPr>
        <p:spPr bwMode="auto">
          <a:xfrm flipH="1">
            <a:off x="4192400" y="1683276"/>
            <a:ext cx="1635562" cy="1504133"/>
          </a:xfrm>
          <a:custGeom>
            <a:avLst/>
            <a:gdLst>
              <a:gd name="T0" fmla="*/ 11 w 142"/>
              <a:gd name="T1" fmla="*/ 0 h 130"/>
              <a:gd name="T2" fmla="*/ 0 w 142"/>
              <a:gd name="T3" fmla="*/ 67 h 130"/>
              <a:gd name="T4" fmla="*/ 78 w 142"/>
              <a:gd name="T5" fmla="*/ 130 h 130"/>
              <a:gd name="T6" fmla="*/ 142 w 142"/>
              <a:gd name="T7" fmla="*/ 105 h 130"/>
              <a:gd name="T8" fmla="*/ 11 w 142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30">
                <a:moveTo>
                  <a:pt x="11" y="0"/>
                </a:moveTo>
                <a:cubicBezTo>
                  <a:pt x="0" y="67"/>
                  <a:pt x="0" y="67"/>
                  <a:pt x="0" y="67"/>
                </a:cubicBezTo>
                <a:cubicBezTo>
                  <a:pt x="36" y="73"/>
                  <a:pt x="65" y="98"/>
                  <a:pt x="78" y="130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20" y="50"/>
                  <a:pt x="71" y="1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1145402" y="1162295"/>
            <a:ext cx="3871061" cy="1250027"/>
            <a:chOff x="1145402" y="1162295"/>
            <a:chExt cx="3871061" cy="1250027"/>
          </a:xfrm>
        </p:grpSpPr>
        <p:grpSp>
          <p:nvGrpSpPr>
            <p:cNvPr id="66" name="组合 65"/>
            <p:cNvGrpSpPr/>
            <p:nvPr/>
          </p:nvGrpSpPr>
          <p:grpSpPr>
            <a:xfrm>
              <a:off x="1145402" y="1162295"/>
              <a:ext cx="2476057" cy="959823"/>
              <a:chOff x="615579" y="1340505"/>
              <a:chExt cx="3924397" cy="959823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1390466" y="1340505"/>
                <a:ext cx="31495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pPr algn="r"/>
                <a:r>
                  <a:rPr lang="zh-CN" altLang="en-US" dirty="0" smtClean="0"/>
                  <a:t>输入标题</a:t>
                </a:r>
                <a:endParaRPr lang="zh-CN" altLang="en-US" dirty="0"/>
              </a:p>
            </p:txBody>
          </p:sp>
          <p:sp>
            <p:nvSpPr>
              <p:cNvPr id="68" name="矩形 1"/>
              <p:cNvSpPr>
                <a:spLocks noChangeArrowheads="1"/>
              </p:cNvSpPr>
              <p:nvPr/>
            </p:nvSpPr>
            <p:spPr bwMode="auto">
              <a:xfrm>
                <a:off x="615579" y="1777108"/>
                <a:ext cx="39178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YOYO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工作室店址</a:t>
                </a:r>
                <a:endPara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/>
                <a:r>
                  <a:rPr lang="en-US" altLang="zh-CN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http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://yoyoppt.yanj.cn/</a:t>
                </a:r>
              </a:p>
            </p:txBody>
          </p:sp>
        </p:grpSp>
        <p:sp>
          <p:nvSpPr>
            <p:cNvPr id="70" name="任意多边形 69"/>
            <p:cNvSpPr/>
            <p:nvPr/>
          </p:nvSpPr>
          <p:spPr>
            <a:xfrm flipH="1">
              <a:off x="3631416" y="1551710"/>
              <a:ext cx="1385047" cy="860612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  <a:gd name="connsiteX0" fmla="*/ 0 w 981636"/>
                <a:gd name="connsiteY0" fmla="*/ 497542 h 497542"/>
                <a:gd name="connsiteX1" fmla="*/ 295836 w 981636"/>
                <a:gd name="connsiteY1" fmla="*/ 0 h 497542"/>
                <a:gd name="connsiteX2" fmla="*/ 981636 w 981636"/>
                <a:gd name="connsiteY2" fmla="*/ 0 h 497542"/>
                <a:gd name="connsiteX3" fmla="*/ 981636 w 981636"/>
                <a:gd name="connsiteY3" fmla="*/ 13447 h 497542"/>
                <a:gd name="connsiteX0" fmla="*/ 0 w 1116106"/>
                <a:gd name="connsiteY0" fmla="*/ 578224 h 578224"/>
                <a:gd name="connsiteX1" fmla="*/ 430306 w 1116106"/>
                <a:gd name="connsiteY1" fmla="*/ 0 h 578224"/>
                <a:gd name="connsiteX2" fmla="*/ 1116106 w 1116106"/>
                <a:gd name="connsiteY2" fmla="*/ 0 h 578224"/>
                <a:gd name="connsiteX3" fmla="*/ 1116106 w 1116106"/>
                <a:gd name="connsiteY3" fmla="*/ 13447 h 578224"/>
                <a:gd name="connsiteX0" fmla="*/ 0 w 1196788"/>
                <a:gd name="connsiteY0" fmla="*/ 430306 h 430306"/>
                <a:gd name="connsiteX1" fmla="*/ 510988 w 1196788"/>
                <a:gd name="connsiteY1" fmla="*/ 0 h 430306"/>
                <a:gd name="connsiteX2" fmla="*/ 1196788 w 1196788"/>
                <a:gd name="connsiteY2" fmla="*/ 0 h 430306"/>
                <a:gd name="connsiteX3" fmla="*/ 1196788 w 1196788"/>
                <a:gd name="connsiteY3" fmla="*/ 13447 h 430306"/>
                <a:gd name="connsiteX0" fmla="*/ 0 w 1196788"/>
                <a:gd name="connsiteY0" fmla="*/ 497541 h 497541"/>
                <a:gd name="connsiteX1" fmla="*/ 510988 w 1196788"/>
                <a:gd name="connsiteY1" fmla="*/ 0 h 497541"/>
                <a:gd name="connsiteX2" fmla="*/ 1196788 w 1196788"/>
                <a:gd name="connsiteY2" fmla="*/ 0 h 497541"/>
                <a:gd name="connsiteX3" fmla="*/ 1196788 w 1196788"/>
                <a:gd name="connsiteY3" fmla="*/ 13447 h 497541"/>
                <a:gd name="connsiteX0" fmla="*/ 0 w 1089211"/>
                <a:gd name="connsiteY0" fmla="*/ 0 h 322729"/>
                <a:gd name="connsiteX1" fmla="*/ 403411 w 1089211"/>
                <a:gd name="connsiteY1" fmla="*/ 309282 h 322729"/>
                <a:gd name="connsiteX2" fmla="*/ 1089211 w 1089211"/>
                <a:gd name="connsiteY2" fmla="*/ 309282 h 322729"/>
                <a:gd name="connsiteX3" fmla="*/ 1089211 w 1089211"/>
                <a:gd name="connsiteY3" fmla="*/ 322729 h 322729"/>
                <a:gd name="connsiteX0" fmla="*/ 0 w 860611"/>
                <a:gd name="connsiteY0" fmla="*/ 0 h 820270"/>
                <a:gd name="connsiteX1" fmla="*/ 174811 w 860611"/>
                <a:gd name="connsiteY1" fmla="*/ 806823 h 820270"/>
                <a:gd name="connsiteX2" fmla="*/ 860611 w 860611"/>
                <a:gd name="connsiteY2" fmla="*/ 806823 h 820270"/>
                <a:gd name="connsiteX3" fmla="*/ 860611 w 860611"/>
                <a:gd name="connsiteY3" fmla="*/ 820270 h 820270"/>
                <a:gd name="connsiteX0" fmla="*/ 0 w 1210235"/>
                <a:gd name="connsiteY0" fmla="*/ 0 h 524435"/>
                <a:gd name="connsiteX1" fmla="*/ 524435 w 1210235"/>
                <a:gd name="connsiteY1" fmla="*/ 510988 h 524435"/>
                <a:gd name="connsiteX2" fmla="*/ 1210235 w 1210235"/>
                <a:gd name="connsiteY2" fmla="*/ 510988 h 524435"/>
                <a:gd name="connsiteX3" fmla="*/ 1210235 w 1210235"/>
                <a:gd name="connsiteY3" fmla="*/ 524435 h 524435"/>
                <a:gd name="connsiteX0" fmla="*/ 0 w 1546411"/>
                <a:gd name="connsiteY0" fmla="*/ 443753 h 443753"/>
                <a:gd name="connsiteX1" fmla="*/ 860611 w 1546411"/>
                <a:gd name="connsiteY1" fmla="*/ 0 h 443753"/>
                <a:gd name="connsiteX2" fmla="*/ 1546411 w 1546411"/>
                <a:gd name="connsiteY2" fmla="*/ 0 h 443753"/>
                <a:gd name="connsiteX3" fmla="*/ 1546411 w 1546411"/>
                <a:gd name="connsiteY3" fmla="*/ 13447 h 443753"/>
                <a:gd name="connsiteX0" fmla="*/ 0 w 1385047"/>
                <a:gd name="connsiteY0" fmla="*/ 860612 h 860612"/>
                <a:gd name="connsiteX1" fmla="*/ 699247 w 1385047"/>
                <a:gd name="connsiteY1" fmla="*/ 0 h 860612"/>
                <a:gd name="connsiteX2" fmla="*/ 1385047 w 1385047"/>
                <a:gd name="connsiteY2" fmla="*/ 0 h 860612"/>
                <a:gd name="connsiteX3" fmla="*/ 1385047 w 1385047"/>
                <a:gd name="connsiteY3" fmla="*/ 13447 h 8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047" h="860612">
                  <a:moveTo>
                    <a:pt x="0" y="860612"/>
                  </a:moveTo>
                  <a:lnTo>
                    <a:pt x="699247" y="0"/>
                  </a:lnTo>
                  <a:lnTo>
                    <a:pt x="1385047" y="0"/>
                  </a:lnTo>
                  <a:lnTo>
                    <a:pt x="1385047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3237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 p14:bounceEnd="50000">
                                          <p:cBhvr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7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7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1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7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7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1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 rot="21323415">
            <a:off x="3340287" y="2492494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输入文本标题</a:t>
            </a:r>
            <a:endParaRPr lang="zh-CN" altLang="en-US" sz="66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6564" y="2498681"/>
            <a:ext cx="8587614" cy="2592431"/>
            <a:chOff x="436564" y="2498681"/>
            <a:chExt cx="8587614" cy="259243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36564" y="2498681"/>
              <a:ext cx="8587614" cy="2592431"/>
            </a:xfrm>
            <a:custGeom>
              <a:avLst/>
              <a:gdLst>
                <a:gd name="T0" fmla="*/ 491 w 516"/>
                <a:gd name="T1" fmla="*/ 111 h 154"/>
                <a:gd name="T2" fmla="*/ 508 w 516"/>
                <a:gd name="T3" fmla="*/ 72 h 154"/>
                <a:gd name="T4" fmla="*/ 516 w 516"/>
                <a:gd name="T5" fmla="*/ 51 h 154"/>
                <a:gd name="T6" fmla="*/ 170 w 516"/>
                <a:gd name="T7" fmla="*/ 72 h 154"/>
                <a:gd name="T8" fmla="*/ 157 w 516"/>
                <a:gd name="T9" fmla="*/ 36 h 154"/>
                <a:gd name="T10" fmla="*/ 75 w 516"/>
                <a:gd name="T11" fmla="*/ 0 h 154"/>
                <a:gd name="T12" fmla="*/ 0 w 516"/>
                <a:gd name="T13" fmla="*/ 154 h 154"/>
                <a:gd name="T14" fmla="*/ 486 w 516"/>
                <a:gd name="T15" fmla="*/ 121 h 154"/>
                <a:gd name="T16" fmla="*/ 491 w 516"/>
                <a:gd name="T1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54">
                  <a:moveTo>
                    <a:pt x="491" y="111"/>
                  </a:moveTo>
                  <a:cubicBezTo>
                    <a:pt x="496" y="101"/>
                    <a:pt x="501" y="87"/>
                    <a:pt x="508" y="72"/>
                  </a:cubicBezTo>
                  <a:cubicBezTo>
                    <a:pt x="511" y="64"/>
                    <a:pt x="513" y="57"/>
                    <a:pt x="516" y="5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86" y="121"/>
                    <a:pt x="486" y="121"/>
                    <a:pt x="486" y="121"/>
                  </a:cubicBezTo>
                  <a:cubicBezTo>
                    <a:pt x="488" y="118"/>
                    <a:pt x="489" y="115"/>
                    <a:pt x="491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36251" y="2498681"/>
              <a:ext cx="7887927" cy="1666990"/>
            </a:xfrm>
            <a:custGeom>
              <a:avLst/>
              <a:gdLst>
                <a:gd name="T0" fmla="*/ 466 w 474"/>
                <a:gd name="T1" fmla="*/ 72 h 99"/>
                <a:gd name="T2" fmla="*/ 474 w 474"/>
                <a:gd name="T3" fmla="*/ 51 h 99"/>
                <a:gd name="T4" fmla="*/ 128 w 474"/>
                <a:gd name="T5" fmla="*/ 72 h 99"/>
                <a:gd name="T6" fmla="*/ 115 w 474"/>
                <a:gd name="T7" fmla="*/ 36 h 99"/>
                <a:gd name="T8" fmla="*/ 33 w 474"/>
                <a:gd name="T9" fmla="*/ 0 h 99"/>
                <a:gd name="T10" fmla="*/ 0 w 474"/>
                <a:gd name="T11" fmla="*/ 67 h 99"/>
                <a:gd name="T12" fmla="*/ 48 w 474"/>
                <a:gd name="T13" fmla="*/ 61 h 99"/>
                <a:gd name="T14" fmla="*/ 118 w 474"/>
                <a:gd name="T15" fmla="*/ 95 h 99"/>
                <a:gd name="T16" fmla="*/ 136 w 474"/>
                <a:gd name="T17" fmla="*/ 78 h 99"/>
                <a:gd name="T18" fmla="*/ 454 w 474"/>
                <a:gd name="T19" fmla="*/ 99 h 99"/>
                <a:gd name="T20" fmla="*/ 466 w 474"/>
                <a:gd name="T21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99">
                  <a:moveTo>
                    <a:pt x="466" y="72"/>
                  </a:moveTo>
                  <a:cubicBezTo>
                    <a:pt x="469" y="64"/>
                    <a:pt x="471" y="57"/>
                    <a:pt x="474" y="51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8" y="91"/>
                    <a:pt x="461" y="82"/>
                    <a:pt x="466" y="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501063" y="1908175"/>
            <a:ext cx="3408363" cy="3181349"/>
          </a:xfrm>
          <a:custGeom>
            <a:avLst/>
            <a:gdLst>
              <a:gd name="T0" fmla="*/ 99 w 190"/>
              <a:gd name="T1" fmla="*/ 7 h 177"/>
              <a:gd name="T2" fmla="*/ 76 w 190"/>
              <a:gd name="T3" fmla="*/ 14 h 177"/>
              <a:gd name="T4" fmla="*/ 67 w 190"/>
              <a:gd name="T5" fmla="*/ 28 h 177"/>
              <a:gd name="T6" fmla="*/ 70 w 190"/>
              <a:gd name="T7" fmla="*/ 34 h 177"/>
              <a:gd name="T8" fmla="*/ 79 w 190"/>
              <a:gd name="T9" fmla="*/ 37 h 177"/>
              <a:gd name="T10" fmla="*/ 93 w 190"/>
              <a:gd name="T11" fmla="*/ 43 h 177"/>
              <a:gd name="T12" fmla="*/ 98 w 190"/>
              <a:gd name="T13" fmla="*/ 57 h 177"/>
              <a:gd name="T14" fmla="*/ 90 w 190"/>
              <a:gd name="T15" fmla="*/ 75 h 177"/>
              <a:gd name="T16" fmla="*/ 71 w 190"/>
              <a:gd name="T17" fmla="*/ 82 h 177"/>
              <a:gd name="T18" fmla="*/ 50 w 190"/>
              <a:gd name="T19" fmla="*/ 74 h 177"/>
              <a:gd name="T20" fmla="*/ 41 w 190"/>
              <a:gd name="T21" fmla="*/ 54 h 177"/>
              <a:gd name="T22" fmla="*/ 52 w 190"/>
              <a:gd name="T23" fmla="*/ 27 h 177"/>
              <a:gd name="T24" fmla="*/ 75 w 190"/>
              <a:gd name="T25" fmla="*/ 9 h 177"/>
              <a:gd name="T26" fmla="*/ 99 w 190"/>
              <a:gd name="T27" fmla="*/ 2 h 177"/>
              <a:gd name="T28" fmla="*/ 120 w 190"/>
              <a:gd name="T29" fmla="*/ 0 h 177"/>
              <a:gd name="T30" fmla="*/ 171 w 190"/>
              <a:gd name="T31" fmla="*/ 12 h 177"/>
              <a:gd name="T32" fmla="*/ 190 w 190"/>
              <a:gd name="T33" fmla="*/ 45 h 177"/>
              <a:gd name="T34" fmla="*/ 178 w 190"/>
              <a:gd name="T35" fmla="*/ 77 h 177"/>
              <a:gd name="T36" fmla="*/ 149 w 190"/>
              <a:gd name="T37" fmla="*/ 97 h 177"/>
              <a:gd name="T38" fmla="*/ 104 w 190"/>
              <a:gd name="T39" fmla="*/ 113 h 177"/>
              <a:gd name="T40" fmla="*/ 71 w 190"/>
              <a:gd name="T41" fmla="*/ 128 h 177"/>
              <a:gd name="T42" fmla="*/ 82 w 190"/>
              <a:gd name="T43" fmla="*/ 128 h 177"/>
              <a:gd name="T44" fmla="*/ 97 w 190"/>
              <a:gd name="T45" fmla="*/ 127 h 177"/>
              <a:gd name="T46" fmla="*/ 140 w 190"/>
              <a:gd name="T47" fmla="*/ 127 h 177"/>
              <a:gd name="T48" fmla="*/ 157 w 190"/>
              <a:gd name="T49" fmla="*/ 125 h 177"/>
              <a:gd name="T50" fmla="*/ 167 w 190"/>
              <a:gd name="T51" fmla="*/ 117 h 177"/>
              <a:gd name="T52" fmla="*/ 173 w 190"/>
              <a:gd name="T53" fmla="*/ 108 h 177"/>
              <a:gd name="T54" fmla="*/ 179 w 190"/>
              <a:gd name="T55" fmla="*/ 98 h 177"/>
              <a:gd name="T56" fmla="*/ 182 w 190"/>
              <a:gd name="T57" fmla="*/ 98 h 177"/>
              <a:gd name="T58" fmla="*/ 150 w 190"/>
              <a:gd name="T59" fmla="*/ 177 h 177"/>
              <a:gd name="T60" fmla="*/ 0 w 190"/>
              <a:gd name="T61" fmla="*/ 177 h 177"/>
              <a:gd name="T62" fmla="*/ 0 w 190"/>
              <a:gd name="T63" fmla="*/ 175 h 177"/>
              <a:gd name="T64" fmla="*/ 72 w 190"/>
              <a:gd name="T65" fmla="*/ 121 h 177"/>
              <a:gd name="T66" fmla="*/ 116 w 190"/>
              <a:gd name="T67" fmla="*/ 81 h 177"/>
              <a:gd name="T68" fmla="*/ 131 w 190"/>
              <a:gd name="T69" fmla="*/ 38 h 177"/>
              <a:gd name="T70" fmla="*/ 122 w 190"/>
              <a:gd name="T71" fmla="*/ 15 h 177"/>
              <a:gd name="T72" fmla="*/ 99 w 190"/>
              <a:gd name="T73" fmla="*/ 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77">
                <a:moveTo>
                  <a:pt x="99" y="7"/>
                </a:moveTo>
                <a:cubicBezTo>
                  <a:pt x="90" y="7"/>
                  <a:pt x="82" y="9"/>
                  <a:pt x="76" y="14"/>
                </a:cubicBezTo>
                <a:cubicBezTo>
                  <a:pt x="70" y="19"/>
                  <a:pt x="67" y="23"/>
                  <a:pt x="67" y="28"/>
                </a:cubicBezTo>
                <a:cubicBezTo>
                  <a:pt x="67" y="31"/>
                  <a:pt x="68" y="33"/>
                  <a:pt x="70" y="34"/>
                </a:cubicBezTo>
                <a:cubicBezTo>
                  <a:pt x="72" y="36"/>
                  <a:pt x="75" y="37"/>
                  <a:pt x="79" y="37"/>
                </a:cubicBezTo>
                <a:cubicBezTo>
                  <a:pt x="85" y="37"/>
                  <a:pt x="89" y="39"/>
                  <a:pt x="93" y="43"/>
                </a:cubicBezTo>
                <a:cubicBezTo>
                  <a:pt x="96" y="47"/>
                  <a:pt x="98" y="51"/>
                  <a:pt x="98" y="57"/>
                </a:cubicBezTo>
                <a:cubicBezTo>
                  <a:pt x="98" y="64"/>
                  <a:pt x="95" y="70"/>
                  <a:pt x="90" y="75"/>
                </a:cubicBezTo>
                <a:cubicBezTo>
                  <a:pt x="85" y="80"/>
                  <a:pt x="79" y="82"/>
                  <a:pt x="71" y="82"/>
                </a:cubicBezTo>
                <a:cubicBezTo>
                  <a:pt x="62" y="82"/>
                  <a:pt x="55" y="80"/>
                  <a:pt x="50" y="74"/>
                </a:cubicBezTo>
                <a:cubicBezTo>
                  <a:pt x="44" y="69"/>
                  <a:pt x="41" y="62"/>
                  <a:pt x="41" y="54"/>
                </a:cubicBezTo>
                <a:cubicBezTo>
                  <a:pt x="41" y="44"/>
                  <a:pt x="45" y="35"/>
                  <a:pt x="52" y="27"/>
                </a:cubicBezTo>
                <a:cubicBezTo>
                  <a:pt x="58" y="19"/>
                  <a:pt x="66" y="13"/>
                  <a:pt x="75" y="9"/>
                </a:cubicBezTo>
                <a:cubicBezTo>
                  <a:pt x="84" y="5"/>
                  <a:pt x="92" y="3"/>
                  <a:pt x="99" y="2"/>
                </a:cubicBezTo>
                <a:cubicBezTo>
                  <a:pt x="106" y="0"/>
                  <a:pt x="113" y="0"/>
                  <a:pt x="120" y="0"/>
                </a:cubicBezTo>
                <a:cubicBezTo>
                  <a:pt x="141" y="0"/>
                  <a:pt x="158" y="4"/>
                  <a:pt x="171" y="12"/>
                </a:cubicBezTo>
                <a:cubicBezTo>
                  <a:pt x="184" y="20"/>
                  <a:pt x="190" y="31"/>
                  <a:pt x="190" y="45"/>
                </a:cubicBezTo>
                <a:cubicBezTo>
                  <a:pt x="190" y="58"/>
                  <a:pt x="186" y="69"/>
                  <a:pt x="178" y="77"/>
                </a:cubicBezTo>
                <a:cubicBezTo>
                  <a:pt x="170" y="86"/>
                  <a:pt x="160" y="93"/>
                  <a:pt x="149" y="97"/>
                </a:cubicBezTo>
                <a:cubicBezTo>
                  <a:pt x="138" y="102"/>
                  <a:pt x="123" y="107"/>
                  <a:pt x="104" y="113"/>
                </a:cubicBezTo>
                <a:cubicBezTo>
                  <a:pt x="85" y="119"/>
                  <a:pt x="74" y="124"/>
                  <a:pt x="71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6" y="128"/>
                  <a:pt x="91" y="127"/>
                  <a:pt x="97" y="127"/>
                </a:cubicBezTo>
                <a:cubicBezTo>
                  <a:pt x="140" y="127"/>
                  <a:pt x="140" y="127"/>
                  <a:pt x="140" y="127"/>
                </a:cubicBezTo>
                <a:cubicBezTo>
                  <a:pt x="147" y="127"/>
                  <a:pt x="153" y="126"/>
                  <a:pt x="157" y="125"/>
                </a:cubicBezTo>
                <a:cubicBezTo>
                  <a:pt x="161" y="123"/>
                  <a:pt x="165" y="120"/>
                  <a:pt x="167" y="117"/>
                </a:cubicBezTo>
                <a:cubicBezTo>
                  <a:pt x="170" y="113"/>
                  <a:pt x="172" y="110"/>
                  <a:pt x="173" y="108"/>
                </a:cubicBezTo>
                <a:cubicBezTo>
                  <a:pt x="175" y="105"/>
                  <a:pt x="177" y="102"/>
                  <a:pt x="179" y="98"/>
                </a:cubicBezTo>
                <a:cubicBezTo>
                  <a:pt x="182" y="98"/>
                  <a:pt x="182" y="98"/>
                  <a:pt x="182" y="98"/>
                </a:cubicBezTo>
                <a:cubicBezTo>
                  <a:pt x="150" y="177"/>
                  <a:pt x="150" y="177"/>
                  <a:pt x="150" y="177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75"/>
                  <a:pt x="0" y="175"/>
                  <a:pt x="0" y="175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91" y="107"/>
                  <a:pt x="106" y="93"/>
                  <a:pt x="116" y="81"/>
                </a:cubicBezTo>
                <a:cubicBezTo>
                  <a:pt x="126" y="68"/>
                  <a:pt x="131" y="54"/>
                  <a:pt x="131" y="38"/>
                </a:cubicBezTo>
                <a:cubicBezTo>
                  <a:pt x="131" y="28"/>
                  <a:pt x="128" y="21"/>
                  <a:pt x="122" y="15"/>
                </a:cubicBezTo>
                <a:cubicBezTo>
                  <a:pt x="117" y="10"/>
                  <a:pt x="109" y="7"/>
                  <a:pt x="99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69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10" grpId="0" animBg="1"/>
          <p:bldP spid="1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6" presetClass="emph" presetSubtype="0" repeatCount="indefinite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10" grpId="0" animBg="1"/>
          <p:bldP spid="10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37" hidden="1"/>
          <p:cNvSpPr>
            <a:spLocks/>
          </p:cNvSpPr>
          <p:nvPr/>
        </p:nvSpPr>
        <p:spPr bwMode="auto">
          <a:xfrm>
            <a:off x="831850" y="33338"/>
            <a:ext cx="7004050" cy="5249862"/>
          </a:xfrm>
          <a:custGeom>
            <a:avLst/>
            <a:gdLst>
              <a:gd name="T0" fmla="*/ 229 w 4412"/>
              <a:gd name="T1" fmla="*/ 2410 h 3307"/>
              <a:gd name="T2" fmla="*/ 179 w 4412"/>
              <a:gd name="T3" fmla="*/ 3307 h 3307"/>
              <a:gd name="T4" fmla="*/ 905 w 4412"/>
              <a:gd name="T5" fmla="*/ 2171 h 3307"/>
              <a:gd name="T6" fmla="*/ 1183 w 4412"/>
              <a:gd name="T7" fmla="*/ 2052 h 3307"/>
              <a:gd name="T8" fmla="*/ 4154 w 4412"/>
              <a:gd name="T9" fmla="*/ 1365 h 3307"/>
              <a:gd name="T10" fmla="*/ 4313 w 4412"/>
              <a:gd name="T11" fmla="*/ 1036 h 3307"/>
              <a:gd name="T12" fmla="*/ 4412 w 4412"/>
              <a:gd name="T13" fmla="*/ 717 h 3307"/>
              <a:gd name="T14" fmla="*/ 1491 w 4412"/>
              <a:gd name="T15" fmla="*/ 1225 h 3307"/>
              <a:gd name="T16" fmla="*/ 100 w 4412"/>
              <a:gd name="T17" fmla="*/ 0 h 3307"/>
              <a:gd name="T18" fmla="*/ 0 w 4412"/>
              <a:gd name="T19" fmla="*/ 319 h 3307"/>
              <a:gd name="T20" fmla="*/ 229 w 4412"/>
              <a:gd name="T21" fmla="*/ 2410 h 3307"/>
              <a:gd name="T22" fmla="*/ 229 w 4412"/>
              <a:gd name="T23" fmla="*/ 2410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12" h="3307">
                <a:moveTo>
                  <a:pt x="229" y="2410"/>
                </a:moveTo>
                <a:lnTo>
                  <a:pt x="179" y="3307"/>
                </a:lnTo>
                <a:lnTo>
                  <a:pt x="905" y="2171"/>
                </a:lnTo>
                <a:lnTo>
                  <a:pt x="1183" y="2052"/>
                </a:lnTo>
                <a:lnTo>
                  <a:pt x="4154" y="1365"/>
                </a:lnTo>
                <a:lnTo>
                  <a:pt x="4313" y="1036"/>
                </a:lnTo>
                <a:lnTo>
                  <a:pt x="4412" y="717"/>
                </a:lnTo>
                <a:lnTo>
                  <a:pt x="1491" y="1225"/>
                </a:lnTo>
                <a:lnTo>
                  <a:pt x="100" y="0"/>
                </a:lnTo>
                <a:lnTo>
                  <a:pt x="0" y="319"/>
                </a:lnTo>
                <a:lnTo>
                  <a:pt x="229" y="2410"/>
                </a:lnTo>
                <a:lnTo>
                  <a:pt x="229" y="241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ffectLst>
            <a:softEdge rad="1397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17747" y="609167"/>
            <a:ext cx="6082286" cy="5872315"/>
            <a:chOff x="4351175" y="609167"/>
            <a:chExt cx="6082286" cy="5872315"/>
          </a:xfrm>
        </p:grpSpPr>
        <p:sp>
          <p:nvSpPr>
            <p:cNvPr id="31" name="椭圆 30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2" name="矩形 31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1591832" y="1987603"/>
            <a:ext cx="4908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小店开设于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年一月份，致力于提供更精确，更美观，更好看的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模板及图表，小店已经陆续增加各种精美的模板。请在演届网搜索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工作室店址：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http://yoyoppt.yanj.cn/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新品开发中，敬请关注！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78804" y="1343325"/>
            <a:ext cx="3910013" cy="4318001"/>
            <a:chOff x="693309" y="1343325"/>
            <a:chExt cx="3910013" cy="4318001"/>
          </a:xfrm>
        </p:grpSpPr>
        <p:grpSp>
          <p:nvGrpSpPr>
            <p:cNvPr id="12" name="组合 11"/>
            <p:cNvGrpSpPr/>
            <p:nvPr/>
          </p:nvGrpSpPr>
          <p:grpSpPr>
            <a:xfrm>
              <a:off x="693309" y="1343325"/>
              <a:ext cx="3910013" cy="4318001"/>
              <a:chOff x="693309" y="1343325"/>
              <a:chExt cx="3910013" cy="4318001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693309" y="1343325"/>
                <a:ext cx="3910013" cy="3937000"/>
              </a:xfrm>
              <a:custGeom>
                <a:avLst/>
                <a:gdLst>
                  <a:gd name="T0" fmla="*/ 84 w 92"/>
                  <a:gd name="T1" fmla="*/ 31 h 93"/>
                  <a:gd name="T2" fmla="*/ 62 w 92"/>
                  <a:gd name="T3" fmla="*/ 85 h 93"/>
                  <a:gd name="T4" fmla="*/ 8 w 92"/>
                  <a:gd name="T5" fmla="*/ 63 h 93"/>
                  <a:gd name="T6" fmla="*/ 30 w 92"/>
                  <a:gd name="T7" fmla="*/ 9 h 93"/>
                  <a:gd name="T8" fmla="*/ 84 w 92"/>
                  <a:gd name="T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3">
                    <a:moveTo>
                      <a:pt x="84" y="31"/>
                    </a:moveTo>
                    <a:cubicBezTo>
                      <a:pt x="92" y="52"/>
                      <a:pt x="83" y="76"/>
                      <a:pt x="62" y="85"/>
                    </a:cubicBezTo>
                    <a:cubicBezTo>
                      <a:pt x="41" y="93"/>
                      <a:pt x="17" y="84"/>
                      <a:pt x="8" y="63"/>
                    </a:cubicBezTo>
                    <a:cubicBezTo>
                      <a:pt x="0" y="42"/>
                      <a:pt x="9" y="18"/>
                      <a:pt x="30" y="9"/>
                    </a:cubicBezTo>
                    <a:cubicBezTo>
                      <a:pt x="51" y="0"/>
                      <a:pt x="75" y="10"/>
                      <a:pt x="84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45759" y="1513188"/>
                <a:ext cx="2932113" cy="1905000"/>
              </a:xfrm>
              <a:custGeom>
                <a:avLst/>
                <a:gdLst>
                  <a:gd name="T0" fmla="*/ 28 w 69"/>
                  <a:gd name="T1" fmla="*/ 2 h 45"/>
                  <a:gd name="T2" fmla="*/ 17 w 69"/>
                  <a:gd name="T3" fmla="*/ 5 h 45"/>
                  <a:gd name="T4" fmla="*/ 0 w 69"/>
                  <a:gd name="T5" fmla="*/ 19 h 45"/>
                  <a:gd name="T6" fmla="*/ 13 w 69"/>
                  <a:gd name="T7" fmla="*/ 33 h 45"/>
                  <a:gd name="T8" fmla="*/ 17 w 69"/>
                  <a:gd name="T9" fmla="*/ 28 h 45"/>
                  <a:gd name="T10" fmla="*/ 31 w 69"/>
                  <a:gd name="T11" fmla="*/ 45 h 45"/>
                  <a:gd name="T12" fmla="*/ 69 w 69"/>
                  <a:gd name="T13" fmla="*/ 23 h 45"/>
                  <a:gd name="T14" fmla="*/ 28 w 69"/>
                  <a:gd name="T1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45">
                    <a:moveTo>
                      <a:pt x="28" y="2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10" y="8"/>
                      <a:pt x="4" y="13"/>
                      <a:pt x="0" y="19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1" y="8"/>
                      <a:pt x="44" y="0"/>
                      <a:pt x="28" y="2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779034" y="4094463"/>
                <a:ext cx="1317625" cy="1566863"/>
              </a:xfrm>
              <a:custGeom>
                <a:avLst/>
                <a:gdLst>
                  <a:gd name="T0" fmla="*/ 0 w 830"/>
                  <a:gd name="T1" fmla="*/ 987 h 987"/>
                  <a:gd name="T2" fmla="*/ 428 w 830"/>
                  <a:gd name="T3" fmla="*/ 0 h 987"/>
                  <a:gd name="T4" fmla="*/ 830 w 830"/>
                  <a:gd name="T5" fmla="*/ 427 h 987"/>
                  <a:gd name="T6" fmla="*/ 0 w 830"/>
                  <a:gd name="T7" fmla="*/ 987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0" h="987">
                    <a:moveTo>
                      <a:pt x="0" y="987"/>
                    </a:moveTo>
                    <a:lnTo>
                      <a:pt x="428" y="0"/>
                    </a:lnTo>
                    <a:lnTo>
                      <a:pt x="830" y="427"/>
                    </a:lnTo>
                    <a:lnTo>
                      <a:pt x="0" y="9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392113" y="2465688"/>
              <a:ext cx="25971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YOYO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工作室</a:t>
              </a:r>
              <a:endParaRPr lang="en-US" altLang="zh-CN" sz="2000" dirty="0" smtClean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提供各种的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PPT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模板</a:t>
              </a:r>
              <a:endParaRPr lang="en-US" altLang="zh-CN" sz="2000" dirty="0" smtClean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03898" y="3297403"/>
              <a:ext cx="19736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精确</a:t>
              </a:r>
              <a:r>
                <a:rPr lang="en-US" altLang="zh-CN" sz="1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|</a:t>
              </a:r>
              <a:r>
                <a:rPr lang="zh-CN" altLang="en-US" sz="1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美观</a:t>
              </a:r>
              <a:r>
                <a:rPr lang="en-US" altLang="zh-CN" sz="1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|</a:t>
              </a:r>
              <a:r>
                <a:rPr lang="zh-CN" altLang="en-US" sz="1400" spc="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endPara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79821" y="3753406"/>
              <a:ext cx="22949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http://yoyoppt.yanj.cn/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新品开发中，敬请关注！</a:t>
              </a:r>
              <a:endPara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292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20900839">
            <a:off x="7553775" y="2277206"/>
            <a:ext cx="162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文本标题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66915" y="717431"/>
            <a:ext cx="7490052" cy="4749789"/>
            <a:chOff x="1671638" y="625475"/>
            <a:chExt cx="8851900" cy="5613400"/>
          </a:xfrm>
        </p:grpSpPr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1671638" y="625475"/>
              <a:ext cx="8851900" cy="5613400"/>
            </a:xfrm>
            <a:custGeom>
              <a:avLst/>
              <a:gdLst>
                <a:gd name="T0" fmla="*/ 5576 w 5576"/>
                <a:gd name="T1" fmla="*/ 850 h 3536"/>
                <a:gd name="T2" fmla="*/ 1760 w 5576"/>
                <a:gd name="T3" fmla="*/ 1075 h 3536"/>
                <a:gd name="T4" fmla="*/ 0 w 5576"/>
                <a:gd name="T5" fmla="*/ 0 h 3536"/>
                <a:gd name="T6" fmla="*/ 270 w 5576"/>
                <a:gd name="T7" fmla="*/ 2476 h 3536"/>
                <a:gd name="T8" fmla="*/ 270 w 5576"/>
                <a:gd name="T9" fmla="*/ 2476 h 3536"/>
                <a:gd name="T10" fmla="*/ 199 w 5576"/>
                <a:gd name="T11" fmla="*/ 3536 h 3536"/>
                <a:gd name="T12" fmla="*/ 1067 w 5576"/>
                <a:gd name="T13" fmla="*/ 2183 h 3536"/>
                <a:gd name="T14" fmla="*/ 1396 w 5576"/>
                <a:gd name="T15" fmla="*/ 2052 h 3536"/>
                <a:gd name="T16" fmla="*/ 5375 w 5576"/>
                <a:gd name="T17" fmla="*/ 1238 h 3536"/>
                <a:gd name="T18" fmla="*/ 5576 w 5576"/>
                <a:gd name="T19" fmla="*/ 850 h 3536"/>
                <a:gd name="T20" fmla="*/ 5576 w 5576"/>
                <a:gd name="T21" fmla="*/ 850 h 3536"/>
                <a:gd name="T22" fmla="*/ 5576 w 5576"/>
                <a:gd name="T23" fmla="*/ 850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76" h="3536">
                  <a:moveTo>
                    <a:pt x="5576" y="850"/>
                  </a:moveTo>
                  <a:lnTo>
                    <a:pt x="1760" y="1075"/>
                  </a:lnTo>
                  <a:lnTo>
                    <a:pt x="0" y="0"/>
                  </a:lnTo>
                  <a:lnTo>
                    <a:pt x="270" y="2476"/>
                  </a:lnTo>
                  <a:lnTo>
                    <a:pt x="270" y="2476"/>
                  </a:lnTo>
                  <a:lnTo>
                    <a:pt x="199" y="3536"/>
                  </a:lnTo>
                  <a:lnTo>
                    <a:pt x="1067" y="2183"/>
                  </a:lnTo>
                  <a:lnTo>
                    <a:pt x="1396" y="2052"/>
                  </a:lnTo>
                  <a:lnTo>
                    <a:pt x="5375" y="1238"/>
                  </a:lnTo>
                  <a:lnTo>
                    <a:pt x="5576" y="850"/>
                  </a:lnTo>
                  <a:lnTo>
                    <a:pt x="5576" y="850"/>
                  </a:lnTo>
                  <a:lnTo>
                    <a:pt x="5576" y="8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671638" y="625475"/>
              <a:ext cx="8851900" cy="2660650"/>
            </a:xfrm>
            <a:custGeom>
              <a:avLst/>
              <a:gdLst>
                <a:gd name="T0" fmla="*/ 0 w 5576"/>
                <a:gd name="T1" fmla="*/ 0 h 1676"/>
                <a:gd name="T2" fmla="*/ 294 w 5576"/>
                <a:gd name="T3" fmla="*/ 1238 h 1676"/>
                <a:gd name="T4" fmla="*/ 1138 w 5576"/>
                <a:gd name="T5" fmla="*/ 1676 h 1676"/>
                <a:gd name="T6" fmla="*/ 1420 w 5576"/>
                <a:gd name="T7" fmla="*/ 1144 h 1676"/>
                <a:gd name="T8" fmla="*/ 5318 w 5576"/>
                <a:gd name="T9" fmla="*/ 1250 h 1676"/>
                <a:gd name="T10" fmla="*/ 5375 w 5576"/>
                <a:gd name="T11" fmla="*/ 1238 h 1676"/>
                <a:gd name="T12" fmla="*/ 5576 w 5576"/>
                <a:gd name="T13" fmla="*/ 850 h 1676"/>
                <a:gd name="T14" fmla="*/ 1760 w 5576"/>
                <a:gd name="T15" fmla="*/ 1075 h 1676"/>
                <a:gd name="T16" fmla="*/ 0 w 5576"/>
                <a:gd name="T17" fmla="*/ 0 h 1676"/>
                <a:gd name="T18" fmla="*/ 0 w 5576"/>
                <a:gd name="T19" fmla="*/ 0 h 1676"/>
                <a:gd name="T20" fmla="*/ 0 w 5576"/>
                <a:gd name="T21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76" h="1676">
                  <a:moveTo>
                    <a:pt x="0" y="0"/>
                  </a:moveTo>
                  <a:lnTo>
                    <a:pt x="294" y="1238"/>
                  </a:lnTo>
                  <a:lnTo>
                    <a:pt x="1138" y="1676"/>
                  </a:lnTo>
                  <a:lnTo>
                    <a:pt x="1420" y="1144"/>
                  </a:lnTo>
                  <a:lnTo>
                    <a:pt x="5318" y="1250"/>
                  </a:lnTo>
                  <a:lnTo>
                    <a:pt x="5375" y="1238"/>
                  </a:lnTo>
                  <a:lnTo>
                    <a:pt x="5576" y="850"/>
                  </a:lnTo>
                  <a:lnTo>
                    <a:pt x="1760" y="10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866061" y="2555012"/>
            <a:ext cx="4558987" cy="3573103"/>
            <a:chOff x="2866061" y="2555012"/>
            <a:chExt cx="4558987" cy="357310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912593" flipH="1">
              <a:off x="2866061" y="2909470"/>
              <a:ext cx="4558987" cy="32186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5" name="圆角矩形 34"/>
            <p:cNvSpPr/>
            <p:nvPr/>
          </p:nvSpPr>
          <p:spPr>
            <a:xfrm rot="20910913">
              <a:off x="3332179" y="3054129"/>
              <a:ext cx="76200" cy="261446"/>
            </a:xfrm>
            <a:prstGeom prst="roundRect">
              <a:avLst>
                <a:gd name="adj" fmla="val 2392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rot="20910913">
              <a:off x="5729066" y="2555012"/>
              <a:ext cx="76200" cy="261446"/>
            </a:xfrm>
            <a:prstGeom prst="roundRect">
              <a:avLst>
                <a:gd name="adj" fmla="val 2392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2262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326204" y="3851534"/>
            <a:ext cx="11539592" cy="2884546"/>
            <a:chOff x="4351175" y="609167"/>
            <a:chExt cx="6082286" cy="5872315"/>
          </a:xfrm>
        </p:grpSpPr>
        <p:sp>
          <p:nvSpPr>
            <p:cNvPr id="97" name="椭圆 96"/>
            <p:cNvSpPr/>
            <p:nvPr/>
          </p:nvSpPr>
          <p:spPr>
            <a:xfrm>
              <a:off x="4351175" y="609167"/>
              <a:ext cx="5955318" cy="587231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4478141" y="51552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4447661" y="1040407"/>
              <a:ext cx="5955320" cy="79887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83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00" name="矩形 99"/>
            <p:cNvSpPr/>
            <p:nvPr/>
          </p:nvSpPr>
          <p:spPr>
            <a:xfrm>
              <a:off x="4464333" y="1277471"/>
              <a:ext cx="5849562" cy="438385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2022254" y="3449514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022254" y="3007067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022254" y="2564620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022254" y="2115125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022254" y="1672678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022254" y="1230231"/>
            <a:ext cx="892546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74"/>
          <p:cNvSpPr>
            <a:spLocks/>
          </p:cNvSpPr>
          <p:nvPr/>
        </p:nvSpPr>
        <p:spPr bwMode="auto">
          <a:xfrm>
            <a:off x="4530422" y="3680917"/>
            <a:ext cx="1549537" cy="331690"/>
          </a:xfrm>
          <a:custGeom>
            <a:avLst/>
            <a:gdLst>
              <a:gd name="T0" fmla="*/ 40 w 939"/>
              <a:gd name="T1" fmla="*/ 0 h 201"/>
              <a:gd name="T2" fmla="*/ 0 w 939"/>
              <a:gd name="T3" fmla="*/ 0 h 201"/>
              <a:gd name="T4" fmla="*/ 0 w 939"/>
              <a:gd name="T5" fmla="*/ 201 h 201"/>
              <a:gd name="T6" fmla="*/ 939 w 939"/>
              <a:gd name="T7" fmla="*/ 201 h 201"/>
              <a:gd name="T8" fmla="*/ 939 w 939"/>
              <a:gd name="T9" fmla="*/ 174 h 201"/>
              <a:gd name="T10" fmla="*/ 40 w 939"/>
              <a:gd name="T11" fmla="*/ 174 h 201"/>
              <a:gd name="T12" fmla="*/ 40 w 939"/>
              <a:gd name="T13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9" h="201">
                <a:moveTo>
                  <a:pt x="40" y="0"/>
                </a:moveTo>
                <a:lnTo>
                  <a:pt x="0" y="0"/>
                </a:lnTo>
                <a:lnTo>
                  <a:pt x="0" y="201"/>
                </a:lnTo>
                <a:lnTo>
                  <a:pt x="939" y="201"/>
                </a:lnTo>
                <a:lnTo>
                  <a:pt x="939" y="174"/>
                </a:lnTo>
                <a:lnTo>
                  <a:pt x="40" y="174"/>
                </a:lnTo>
                <a:lnTo>
                  <a:pt x="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1867" kern="0"/>
          </a:p>
        </p:txBody>
      </p:sp>
      <p:sp>
        <p:nvSpPr>
          <p:cNvPr id="47" name="TextBox 60"/>
          <p:cNvSpPr txBox="1"/>
          <p:nvPr/>
        </p:nvSpPr>
        <p:spPr>
          <a:xfrm>
            <a:off x="1475955" y="2402991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8" name="TextBox 61"/>
          <p:cNvSpPr txBox="1"/>
          <p:nvPr/>
        </p:nvSpPr>
        <p:spPr>
          <a:xfrm>
            <a:off x="1475955" y="2851132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100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9" name="TextBox 62"/>
          <p:cNvSpPr txBox="1"/>
          <p:nvPr/>
        </p:nvSpPr>
        <p:spPr>
          <a:xfrm>
            <a:off x="1586563" y="3299271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0" name="TextBox 67"/>
          <p:cNvSpPr txBox="1"/>
          <p:nvPr/>
        </p:nvSpPr>
        <p:spPr>
          <a:xfrm>
            <a:off x="1475955" y="150670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400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1" name="TextBox 68"/>
          <p:cNvSpPr txBox="1"/>
          <p:nvPr/>
        </p:nvSpPr>
        <p:spPr>
          <a:xfrm>
            <a:off x="1475955" y="195484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300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2" name="TextBox 67"/>
          <p:cNvSpPr txBox="1"/>
          <p:nvPr/>
        </p:nvSpPr>
        <p:spPr>
          <a:xfrm>
            <a:off x="1475955" y="1080630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500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3" name="TextBox 67"/>
          <p:cNvSpPr txBox="1"/>
          <p:nvPr/>
        </p:nvSpPr>
        <p:spPr>
          <a:xfrm>
            <a:off x="3033551" y="3642817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2012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4" name="TextBox 67"/>
          <p:cNvSpPr txBox="1"/>
          <p:nvPr/>
        </p:nvSpPr>
        <p:spPr>
          <a:xfrm>
            <a:off x="5040151" y="3642817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2013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5" name="TextBox 67"/>
          <p:cNvSpPr txBox="1"/>
          <p:nvPr/>
        </p:nvSpPr>
        <p:spPr>
          <a:xfrm>
            <a:off x="7046751" y="3642817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2014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6" name="TextBox 67"/>
          <p:cNvSpPr txBox="1"/>
          <p:nvPr/>
        </p:nvSpPr>
        <p:spPr>
          <a:xfrm>
            <a:off x="9053351" y="3642817"/>
            <a:ext cx="627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2015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295171" y="1622266"/>
            <a:ext cx="6125728" cy="1439177"/>
            <a:chOff x="3019400" y="2208643"/>
            <a:chExt cx="6125728" cy="143917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8" name="任意多边形 57"/>
            <p:cNvSpPr/>
            <p:nvPr/>
          </p:nvSpPr>
          <p:spPr>
            <a:xfrm>
              <a:off x="3073400" y="2266950"/>
              <a:ext cx="6019800" cy="1327150"/>
            </a:xfrm>
            <a:custGeom>
              <a:avLst/>
              <a:gdLst>
                <a:gd name="connsiteX0" fmla="*/ 0 w 6019800"/>
                <a:gd name="connsiteY0" fmla="*/ 1308100 h 1308100"/>
                <a:gd name="connsiteX1" fmla="*/ 2006600 w 6019800"/>
                <a:gd name="connsiteY1" fmla="*/ 431800 h 1308100"/>
                <a:gd name="connsiteX2" fmla="*/ 4000500 w 6019800"/>
                <a:gd name="connsiteY2" fmla="*/ 876300 h 1308100"/>
                <a:gd name="connsiteX3" fmla="*/ 6019800 w 6019800"/>
                <a:gd name="connsiteY3" fmla="*/ 0 h 1308100"/>
                <a:gd name="connsiteX0" fmla="*/ 0 w 6019800"/>
                <a:gd name="connsiteY0" fmla="*/ 1308100 h 1308100"/>
                <a:gd name="connsiteX1" fmla="*/ 2006600 w 6019800"/>
                <a:gd name="connsiteY1" fmla="*/ 407987 h 1308100"/>
                <a:gd name="connsiteX2" fmla="*/ 4000500 w 6019800"/>
                <a:gd name="connsiteY2" fmla="*/ 876300 h 1308100"/>
                <a:gd name="connsiteX3" fmla="*/ 6019800 w 6019800"/>
                <a:gd name="connsiteY3" fmla="*/ 0 h 1308100"/>
                <a:gd name="connsiteX0" fmla="*/ 0 w 6019800"/>
                <a:gd name="connsiteY0" fmla="*/ 1308100 h 1308100"/>
                <a:gd name="connsiteX1" fmla="*/ 2006600 w 6019800"/>
                <a:gd name="connsiteY1" fmla="*/ 407987 h 1308100"/>
                <a:gd name="connsiteX2" fmla="*/ 3995737 w 6019800"/>
                <a:gd name="connsiteY2" fmla="*/ 869156 h 1308100"/>
                <a:gd name="connsiteX3" fmla="*/ 6019800 w 6019800"/>
                <a:gd name="connsiteY3" fmla="*/ 0 h 1308100"/>
                <a:gd name="connsiteX0" fmla="*/ 0 w 6019800"/>
                <a:gd name="connsiteY0" fmla="*/ 1327150 h 1327150"/>
                <a:gd name="connsiteX1" fmla="*/ 2006600 w 6019800"/>
                <a:gd name="connsiteY1" fmla="*/ 427037 h 1327150"/>
                <a:gd name="connsiteX2" fmla="*/ 3995737 w 6019800"/>
                <a:gd name="connsiteY2" fmla="*/ 888206 h 1327150"/>
                <a:gd name="connsiteX3" fmla="*/ 6019800 w 6019800"/>
                <a:gd name="connsiteY3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9800" h="1327150">
                  <a:moveTo>
                    <a:pt x="0" y="1327150"/>
                  </a:moveTo>
                  <a:lnTo>
                    <a:pt x="2006600" y="427037"/>
                  </a:lnTo>
                  <a:lnTo>
                    <a:pt x="3995737" y="888206"/>
                  </a:lnTo>
                  <a:lnTo>
                    <a:pt x="6019800" y="0"/>
                  </a:lnTo>
                </a:path>
              </a:pathLst>
            </a:custGeom>
            <a:noFill/>
            <a:ln>
              <a:solidFill>
                <a:srgbClr val="33333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19400" y="3539820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020444" y="264712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7019900" y="309893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9037128" y="2208643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95171" y="1180518"/>
            <a:ext cx="6127800" cy="1874893"/>
            <a:chOff x="3019400" y="1766895"/>
            <a:chExt cx="6127800" cy="187489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4" name="任意多边形 63"/>
            <p:cNvSpPr/>
            <p:nvPr/>
          </p:nvSpPr>
          <p:spPr>
            <a:xfrm>
              <a:off x="3077368" y="1816100"/>
              <a:ext cx="6011864" cy="1779587"/>
            </a:xfrm>
            <a:custGeom>
              <a:avLst/>
              <a:gdLst>
                <a:gd name="connsiteX0" fmla="*/ 0 w 6045200"/>
                <a:gd name="connsiteY0" fmla="*/ 1346200 h 1765300"/>
                <a:gd name="connsiteX1" fmla="*/ 2044700 w 6045200"/>
                <a:gd name="connsiteY1" fmla="*/ 0 h 1765300"/>
                <a:gd name="connsiteX2" fmla="*/ 4013200 w 6045200"/>
                <a:gd name="connsiteY2" fmla="*/ 1765300 h 1765300"/>
                <a:gd name="connsiteX3" fmla="*/ 6045200 w 6045200"/>
                <a:gd name="connsiteY3" fmla="*/ 1333500 h 1765300"/>
                <a:gd name="connsiteX0" fmla="*/ 0 w 6028532"/>
                <a:gd name="connsiteY0" fmla="*/ 1346200 h 1765300"/>
                <a:gd name="connsiteX1" fmla="*/ 2044700 w 6028532"/>
                <a:gd name="connsiteY1" fmla="*/ 0 h 1765300"/>
                <a:gd name="connsiteX2" fmla="*/ 4013200 w 6028532"/>
                <a:gd name="connsiteY2" fmla="*/ 1765300 h 1765300"/>
                <a:gd name="connsiteX3" fmla="*/ 6028532 w 6028532"/>
                <a:gd name="connsiteY3" fmla="*/ 1333500 h 1765300"/>
                <a:gd name="connsiteX0" fmla="*/ 0 w 6028532"/>
                <a:gd name="connsiteY0" fmla="*/ 1346200 h 1779587"/>
                <a:gd name="connsiteX1" fmla="*/ 2044700 w 6028532"/>
                <a:gd name="connsiteY1" fmla="*/ 0 h 1779587"/>
                <a:gd name="connsiteX2" fmla="*/ 4010819 w 6028532"/>
                <a:gd name="connsiteY2" fmla="*/ 1779587 h 1779587"/>
                <a:gd name="connsiteX3" fmla="*/ 6028532 w 6028532"/>
                <a:gd name="connsiteY3" fmla="*/ 1333500 h 1779587"/>
                <a:gd name="connsiteX0" fmla="*/ 0 w 6028532"/>
                <a:gd name="connsiteY0" fmla="*/ 1346200 h 1779587"/>
                <a:gd name="connsiteX1" fmla="*/ 2018506 w 6028532"/>
                <a:gd name="connsiteY1" fmla="*/ 0 h 1779587"/>
                <a:gd name="connsiteX2" fmla="*/ 4010819 w 6028532"/>
                <a:gd name="connsiteY2" fmla="*/ 1779587 h 1779587"/>
                <a:gd name="connsiteX3" fmla="*/ 6028532 w 6028532"/>
                <a:gd name="connsiteY3" fmla="*/ 1333500 h 1779587"/>
                <a:gd name="connsiteX0" fmla="*/ 0 w 6011864"/>
                <a:gd name="connsiteY0" fmla="*/ 1341437 h 1779587"/>
                <a:gd name="connsiteX1" fmla="*/ 2001838 w 6011864"/>
                <a:gd name="connsiteY1" fmla="*/ 0 h 1779587"/>
                <a:gd name="connsiteX2" fmla="*/ 3994151 w 6011864"/>
                <a:gd name="connsiteY2" fmla="*/ 1779587 h 1779587"/>
                <a:gd name="connsiteX3" fmla="*/ 6011864 w 6011864"/>
                <a:gd name="connsiteY3" fmla="*/ 1333500 h 177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1864" h="1779587">
                  <a:moveTo>
                    <a:pt x="0" y="1341437"/>
                  </a:moveTo>
                  <a:lnTo>
                    <a:pt x="2001838" y="0"/>
                  </a:lnTo>
                  <a:lnTo>
                    <a:pt x="3994151" y="1779587"/>
                  </a:lnTo>
                  <a:lnTo>
                    <a:pt x="6011864" y="1333500"/>
                  </a:lnTo>
                </a:path>
              </a:pathLst>
            </a:custGeom>
            <a:noFill/>
            <a:ln cap="sq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9039200" y="3095632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7019900" y="3533788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5026310" y="1766895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019400" y="3100795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295171" y="1180518"/>
            <a:ext cx="6127800" cy="1885701"/>
            <a:chOff x="3019400" y="1766895"/>
            <a:chExt cx="6127800" cy="1885701"/>
          </a:xfrm>
          <a:solidFill>
            <a:schemeClr val="bg1">
              <a:lumMod val="75000"/>
            </a:schemeClr>
          </a:solidFill>
        </p:grpSpPr>
        <p:sp>
          <p:nvSpPr>
            <p:cNvPr id="70" name="任意多边形 69"/>
            <p:cNvSpPr/>
            <p:nvPr/>
          </p:nvSpPr>
          <p:spPr>
            <a:xfrm>
              <a:off x="3075782" y="1814512"/>
              <a:ext cx="6017418" cy="1792288"/>
            </a:xfrm>
            <a:custGeom>
              <a:avLst/>
              <a:gdLst>
                <a:gd name="connsiteX0" fmla="*/ 0 w 6019800"/>
                <a:gd name="connsiteY0" fmla="*/ 444500 h 1778000"/>
                <a:gd name="connsiteX1" fmla="*/ 2006600 w 6019800"/>
                <a:gd name="connsiteY1" fmla="*/ 1778000 h 1778000"/>
                <a:gd name="connsiteX2" fmla="*/ 4000500 w 6019800"/>
                <a:gd name="connsiteY2" fmla="*/ 863600 h 1778000"/>
                <a:gd name="connsiteX3" fmla="*/ 6019800 w 6019800"/>
                <a:gd name="connsiteY3" fmla="*/ 0 h 1778000"/>
                <a:gd name="connsiteX0" fmla="*/ 0 w 6019800"/>
                <a:gd name="connsiteY0" fmla="*/ 458788 h 1792288"/>
                <a:gd name="connsiteX1" fmla="*/ 2006600 w 6019800"/>
                <a:gd name="connsiteY1" fmla="*/ 1792288 h 1792288"/>
                <a:gd name="connsiteX2" fmla="*/ 4000500 w 6019800"/>
                <a:gd name="connsiteY2" fmla="*/ 877888 h 1792288"/>
                <a:gd name="connsiteX3" fmla="*/ 6019800 w 6019800"/>
                <a:gd name="connsiteY3" fmla="*/ 0 h 1792288"/>
                <a:gd name="connsiteX0" fmla="*/ 0 w 6019800"/>
                <a:gd name="connsiteY0" fmla="*/ 458788 h 1792288"/>
                <a:gd name="connsiteX1" fmla="*/ 1999456 w 6019800"/>
                <a:gd name="connsiteY1" fmla="*/ 1792288 h 1792288"/>
                <a:gd name="connsiteX2" fmla="*/ 4000500 w 6019800"/>
                <a:gd name="connsiteY2" fmla="*/ 877888 h 1792288"/>
                <a:gd name="connsiteX3" fmla="*/ 6019800 w 6019800"/>
                <a:gd name="connsiteY3" fmla="*/ 0 h 1792288"/>
                <a:gd name="connsiteX0" fmla="*/ 0 w 6017418"/>
                <a:gd name="connsiteY0" fmla="*/ 449263 h 1792288"/>
                <a:gd name="connsiteX1" fmla="*/ 1997074 w 6017418"/>
                <a:gd name="connsiteY1" fmla="*/ 1792288 h 1792288"/>
                <a:gd name="connsiteX2" fmla="*/ 3998118 w 6017418"/>
                <a:gd name="connsiteY2" fmla="*/ 877888 h 1792288"/>
                <a:gd name="connsiteX3" fmla="*/ 6017418 w 6017418"/>
                <a:gd name="connsiteY3" fmla="*/ 0 h 179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7418" h="1792288">
                  <a:moveTo>
                    <a:pt x="0" y="449263"/>
                  </a:moveTo>
                  <a:lnTo>
                    <a:pt x="1997074" y="1792288"/>
                  </a:lnTo>
                  <a:lnTo>
                    <a:pt x="3998118" y="877888"/>
                  </a:lnTo>
                  <a:lnTo>
                    <a:pt x="6017418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9039200" y="1766895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7020695" y="2645877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5019650" y="3544596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019400" y="2210760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1992444" y="4303916"/>
            <a:ext cx="8955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工作室建立于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年一月份，致力于提供更美观，更专业，更准确的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模板及图表，小店已经陆续增加各种精美的模板，我将继续为了广大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需求者提供更多更好的服务。请在演届网搜索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模板。新品开发中，敬请关注！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工作室店址：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http://yoyoppt.yanj.cn/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687856" y="14750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点击输入文本标题</a:t>
            </a:r>
            <a:endParaRPr lang="zh-CN" altLang="en-US" sz="24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94" name="Freeform 5"/>
          <p:cNvSpPr>
            <a:spLocks/>
          </p:cNvSpPr>
          <p:nvPr/>
        </p:nvSpPr>
        <p:spPr bwMode="auto">
          <a:xfrm>
            <a:off x="312738" y="104656"/>
            <a:ext cx="141288" cy="612775"/>
          </a:xfrm>
          <a:custGeom>
            <a:avLst/>
            <a:gdLst>
              <a:gd name="T0" fmla="*/ 0 w 36"/>
              <a:gd name="T1" fmla="*/ 0 h 160"/>
              <a:gd name="T2" fmla="*/ 35 w 36"/>
              <a:gd name="T3" fmla="*/ 0 h 160"/>
              <a:gd name="T4" fmla="*/ 35 w 36"/>
              <a:gd name="T5" fmla="*/ 138 h 160"/>
              <a:gd name="T6" fmla="*/ 35 w 36"/>
              <a:gd name="T7" fmla="*/ 160 h 160"/>
              <a:gd name="T8" fmla="*/ 0 w 36"/>
              <a:gd name="T9" fmla="*/ 123 h 160"/>
              <a:gd name="T10" fmla="*/ 0 w 36"/>
              <a:gd name="T11" fmla="*/ 0 h 160"/>
              <a:gd name="T12" fmla="*/ 0 w 36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60">
                <a:moveTo>
                  <a:pt x="0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48"/>
                  <a:pt x="36" y="90"/>
                  <a:pt x="35" y="138"/>
                </a:cubicBezTo>
                <a:cubicBezTo>
                  <a:pt x="35" y="144"/>
                  <a:pt x="36" y="154"/>
                  <a:pt x="35" y="16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6"/>
          <p:cNvSpPr>
            <a:spLocks/>
          </p:cNvSpPr>
          <p:nvPr/>
        </p:nvSpPr>
        <p:spPr bwMode="auto">
          <a:xfrm>
            <a:off x="449263" y="104656"/>
            <a:ext cx="141288" cy="612775"/>
          </a:xfrm>
          <a:custGeom>
            <a:avLst/>
            <a:gdLst>
              <a:gd name="T0" fmla="*/ 0 w 89"/>
              <a:gd name="T1" fmla="*/ 0 h 386"/>
              <a:gd name="T2" fmla="*/ 89 w 89"/>
              <a:gd name="T3" fmla="*/ 0 h 386"/>
              <a:gd name="T4" fmla="*/ 89 w 89"/>
              <a:gd name="T5" fmla="*/ 296 h 386"/>
              <a:gd name="T6" fmla="*/ 0 w 89"/>
              <a:gd name="T7" fmla="*/ 386 h 386"/>
              <a:gd name="T8" fmla="*/ 0 w 89"/>
              <a:gd name="T9" fmla="*/ 0 h 386"/>
              <a:gd name="T10" fmla="*/ 0 w 89"/>
              <a:gd name="T11" fmla="*/ 0 h 386"/>
              <a:gd name="T12" fmla="*/ 0 w 89"/>
              <a:gd name="T1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386">
                <a:moveTo>
                  <a:pt x="0" y="0"/>
                </a:moveTo>
                <a:lnTo>
                  <a:pt x="89" y="0"/>
                </a:lnTo>
                <a:lnTo>
                  <a:pt x="89" y="296"/>
                </a:lnTo>
                <a:lnTo>
                  <a:pt x="0" y="3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144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9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506</Words>
  <Application>Microsoft Office PowerPoint</Application>
  <PresentationFormat>自定义</PresentationFormat>
  <Paragraphs>87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Calibri</vt:lpstr>
      <vt:lpstr>方正正大黑简体</vt:lpstr>
      <vt:lpstr>微软雅黑</vt:lpstr>
      <vt:lpstr>Arial Unicode MS</vt:lpstr>
      <vt:lpstr>MS PGothic</vt:lpstr>
      <vt:lpstr>黑体</vt:lpstr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66</cp:revision>
  <dcterms:created xsi:type="dcterms:W3CDTF">2015-01-31T08:40:42Z</dcterms:created>
  <dcterms:modified xsi:type="dcterms:W3CDTF">2015-02-03T01:53:02Z</dcterms:modified>
</cp:coreProperties>
</file>