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F5597"/>
    <a:srgbClr val="FCEE43"/>
    <a:srgbClr val="00AA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39" autoAdjust="0"/>
  </p:normalViewPr>
  <p:slideViewPr>
    <p:cSldViewPr snapToGrid="0">
      <p:cViewPr>
        <p:scale>
          <a:sx n="50" d="100"/>
          <a:sy n="50" d="100"/>
        </p:scale>
        <p:origin x="-1632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6CA-CD00-4254-86BC-E3233A835482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2DDF8-C782-43A1-8285-3FFB57E7CF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2BB4B-06DF-48BB-8616-A8944D563345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5974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784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www.51pptmo ban.com</a:t>
            </a:r>
            <a:fld id="{22B81BB9-3E35-4744-9589-1ECF177A2E2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887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87DB-E69F-41EC-B0ED-6E1C403B25D4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37-7FCA-4921-808A-6FD581B7253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2E66-254E-4361-B510-8C923B345E01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2245-979B-47ED-922B-C15A456299F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6927-B9AD-446C-8BF4-1241413D445C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3A6D-74AA-4C28-B05F-F071722A349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52EA-2095-42CA-B83F-5874857ECFA4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4103-77BB-42E6-AA54-A4A460D3928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BB75-CFF6-4F6F-AFFF-2437E56DB165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4AFF8-DF4D-4647-81A6-14B6315B455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4A3A-F367-4930-A4FD-63812160C3F8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3756-DC49-47EA-823F-B5CB1433F24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2241-D06E-4782-BAFB-D82B31B359B4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EB48-D646-4176-9F0A-652332C84288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8C7A-8B33-4C96-BB16-1B6920AEC365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A2D3-F044-4FE8-A250-F6B41F91CB0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77994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834C-CB09-4C3B-9F8A-CE2A9C423F2E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F100-F4E8-4D1C-A2A1-5F8235FA6BA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5208-E021-4C1F-9582-F7F0D6845942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F798-951E-44ED-8557-1F42E764828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94BF-C7DB-4C3B-B39E-B9189654C28D}" type="datetime1">
              <a:rPr lang="zh-CN" altLang="en-US"/>
              <a:pPr>
                <a:defRPr/>
              </a:pPr>
              <a:t>2015/4/17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24BD-F39B-464B-85D6-DB7789C6CAB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95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66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131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337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950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4837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1BB9-3E35-4744-9589-1ECF177A2E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3587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7D6E-5AF7-4F86-BAA8-C920859A6E0F}" type="datetimeFigureOut">
              <a:rPr lang="zh-CN" altLang="en-US" smtClean="0"/>
              <a:pPr/>
              <a:t>2015/4/17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8631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BED196C3-DCCF-4562-9790-F2560749616A}" type="datetime1">
              <a:rPr lang="zh-CN" altLang="en-US"/>
              <a:pPr>
                <a:defRPr/>
              </a:pPr>
              <a:t>2015/4/17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304F0B9A-6884-467A-9201-71EE95005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rot="10800000">
            <a:off x="4358244" y="0"/>
            <a:ext cx="7833756" cy="6881750"/>
          </a:xfrm>
          <a:custGeom>
            <a:avLst/>
            <a:gdLst>
              <a:gd name="connsiteX0" fmla="*/ 0 w 10743210"/>
              <a:gd name="connsiteY0" fmla="*/ 6858000 h 6858000"/>
              <a:gd name="connsiteX1" fmla="*/ 0 w 10743210"/>
              <a:gd name="connsiteY1" fmla="*/ 0 h 6858000"/>
              <a:gd name="connsiteX2" fmla="*/ 10743210 w 10743210"/>
              <a:gd name="connsiteY2" fmla="*/ 6858000 h 6858000"/>
              <a:gd name="connsiteX3" fmla="*/ 0 w 10743210"/>
              <a:gd name="connsiteY3" fmla="*/ 6858000 h 6858000"/>
              <a:gd name="connsiteX0" fmla="*/ 0 w 10743210"/>
              <a:gd name="connsiteY0" fmla="*/ 6984731 h 6984731"/>
              <a:gd name="connsiteX1" fmla="*/ 0 w 10743210"/>
              <a:gd name="connsiteY1" fmla="*/ 126731 h 6984731"/>
              <a:gd name="connsiteX2" fmla="*/ 5411190 w 10743210"/>
              <a:gd name="connsiteY2" fmla="*/ 132669 h 6984731"/>
              <a:gd name="connsiteX3" fmla="*/ 10743210 w 10743210"/>
              <a:gd name="connsiteY3" fmla="*/ 6984731 h 6984731"/>
              <a:gd name="connsiteX4" fmla="*/ 0 w 10743210"/>
              <a:gd name="connsiteY4" fmla="*/ 6984731 h 6984731"/>
              <a:gd name="connsiteX0" fmla="*/ 11875 w 10755085"/>
              <a:gd name="connsiteY0" fmla="*/ 6987556 h 6987556"/>
              <a:gd name="connsiteX1" fmla="*/ 0 w 10755085"/>
              <a:gd name="connsiteY1" fmla="*/ 105806 h 6987556"/>
              <a:gd name="connsiteX2" fmla="*/ 5423065 w 10755085"/>
              <a:gd name="connsiteY2" fmla="*/ 135494 h 6987556"/>
              <a:gd name="connsiteX3" fmla="*/ 10755085 w 10755085"/>
              <a:gd name="connsiteY3" fmla="*/ 6987556 h 6987556"/>
              <a:gd name="connsiteX4" fmla="*/ 11875 w 10755085"/>
              <a:gd name="connsiteY4" fmla="*/ 6987556 h 6987556"/>
              <a:gd name="connsiteX0" fmla="*/ 11875 w 10755085"/>
              <a:gd name="connsiteY0" fmla="*/ 7051119 h 7051119"/>
              <a:gd name="connsiteX1" fmla="*/ 0 w 10755085"/>
              <a:gd name="connsiteY1" fmla="*/ 169369 h 7051119"/>
              <a:gd name="connsiteX2" fmla="*/ 5423065 w 10755085"/>
              <a:gd name="connsiteY2" fmla="*/ 199057 h 7051119"/>
              <a:gd name="connsiteX3" fmla="*/ 10755085 w 10755085"/>
              <a:gd name="connsiteY3" fmla="*/ 7051119 h 7051119"/>
              <a:gd name="connsiteX4" fmla="*/ 11875 w 10755085"/>
              <a:gd name="connsiteY4" fmla="*/ 7051119 h 7051119"/>
              <a:gd name="connsiteX0" fmla="*/ 11875 w 10755085"/>
              <a:gd name="connsiteY0" fmla="*/ 6881750 h 6881750"/>
              <a:gd name="connsiteX1" fmla="*/ 0 w 10755085"/>
              <a:gd name="connsiteY1" fmla="*/ 0 h 6881750"/>
              <a:gd name="connsiteX2" fmla="*/ 5423065 w 10755085"/>
              <a:gd name="connsiteY2" fmla="*/ 29688 h 6881750"/>
              <a:gd name="connsiteX3" fmla="*/ 10755085 w 10755085"/>
              <a:gd name="connsiteY3" fmla="*/ 6881750 h 6881750"/>
              <a:gd name="connsiteX4" fmla="*/ 11875 w 10755085"/>
              <a:gd name="connsiteY4" fmla="*/ 6881750 h 68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085" h="6881750">
                <a:moveTo>
                  <a:pt x="11875" y="6881750"/>
                </a:moveTo>
                <a:cubicBezTo>
                  <a:pt x="7917" y="4587833"/>
                  <a:pt x="3958" y="2293917"/>
                  <a:pt x="0" y="0"/>
                </a:cubicBezTo>
                <a:cubicBezTo>
                  <a:pt x="1269341" y="53439"/>
                  <a:pt x="3856842" y="-1"/>
                  <a:pt x="5423065" y="29688"/>
                </a:cubicBezTo>
                <a:lnTo>
                  <a:pt x="10755085" y="6881750"/>
                </a:lnTo>
                <a:lnTo>
                  <a:pt x="11875" y="688175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102393" y="2332879"/>
            <a:ext cx="7856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 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57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598565" y="916794"/>
            <a:ext cx="2492990" cy="39395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15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>
            <a:off x="0" y="-11875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7034919 h 7034919"/>
              <a:gd name="connsiteX1" fmla="*/ 0 w 12192000"/>
              <a:gd name="connsiteY1" fmla="*/ 176919 h 7034919"/>
              <a:gd name="connsiteX2" fmla="*/ 7612083 w 12192000"/>
              <a:gd name="connsiteY2" fmla="*/ 190229 h 7034919"/>
              <a:gd name="connsiteX3" fmla="*/ 12192000 w 12192000"/>
              <a:gd name="connsiteY3" fmla="*/ 7034919 h 7034919"/>
              <a:gd name="connsiteX4" fmla="*/ 0 w 12192000"/>
              <a:gd name="connsiteY4" fmla="*/ 7034919 h 7034919"/>
              <a:gd name="connsiteX0" fmla="*/ 0 w 12192000"/>
              <a:gd name="connsiteY0" fmla="*/ 7138571 h 7138571"/>
              <a:gd name="connsiteX1" fmla="*/ 0 w 12192000"/>
              <a:gd name="connsiteY1" fmla="*/ 280571 h 7138571"/>
              <a:gd name="connsiteX2" fmla="*/ 7612083 w 12192000"/>
              <a:gd name="connsiteY2" fmla="*/ 293881 h 7138571"/>
              <a:gd name="connsiteX3" fmla="*/ 12192000 w 12192000"/>
              <a:gd name="connsiteY3" fmla="*/ 7138571 h 7138571"/>
              <a:gd name="connsiteX4" fmla="*/ 0 w 12192000"/>
              <a:gd name="connsiteY4" fmla="*/ 7138571 h 7138571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7612083 w 12192000"/>
              <a:gd name="connsiteY2" fmla="*/ 1331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7612083 w 12192000"/>
              <a:gd name="connsiteY2" fmla="*/ 13310 h 6858000"/>
              <a:gd name="connsiteX3" fmla="*/ 6210795 w 12192000"/>
              <a:gd name="connsiteY3" fmla="*/ 3409653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7612083 w 12192000"/>
              <a:gd name="connsiteY2" fmla="*/ 13310 h 6858000"/>
              <a:gd name="connsiteX3" fmla="*/ 5985164 w 12192000"/>
              <a:gd name="connsiteY3" fmla="*/ 3623409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7612083 w 12192000"/>
              <a:gd name="connsiteY2" fmla="*/ 13310 h 6858000"/>
              <a:gd name="connsiteX3" fmla="*/ 5985164 w 12192000"/>
              <a:gd name="connsiteY3" fmla="*/ 3623409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7612083 w 12192000"/>
              <a:gd name="connsiteY2" fmla="*/ 13310 h 6858000"/>
              <a:gd name="connsiteX3" fmla="*/ 5985164 w 12192000"/>
              <a:gd name="connsiteY3" fmla="*/ 3623409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7612083" y="13310"/>
                </a:lnTo>
                <a:cubicBezTo>
                  <a:pt x="6871855" y="1707523"/>
                  <a:pt x="6594764" y="2178578"/>
                  <a:pt x="5985164" y="3623409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57547" y="1606544"/>
            <a:ext cx="44999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年工作内容回顾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重点工作剖析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经验总结分享</a:t>
            </a:r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年工作展望</a:t>
            </a:r>
          </a:p>
          <a:p>
            <a:endParaRPr lang="zh-CN" altLang="en-US" dirty="0"/>
          </a:p>
        </p:txBody>
      </p:sp>
      <p:sp>
        <p:nvSpPr>
          <p:cNvPr id="14" name="流程图: 决策 13"/>
          <p:cNvSpPr/>
          <p:nvPr/>
        </p:nvSpPr>
        <p:spPr>
          <a:xfrm>
            <a:off x="1140031" y="1721922"/>
            <a:ext cx="486888" cy="47501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1048987" y="2838201"/>
            <a:ext cx="486888" cy="47501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决策 15"/>
          <p:cNvSpPr/>
          <p:nvPr/>
        </p:nvSpPr>
        <p:spPr>
          <a:xfrm>
            <a:off x="971797" y="3904012"/>
            <a:ext cx="486888" cy="47501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决策 16"/>
          <p:cNvSpPr/>
          <p:nvPr/>
        </p:nvSpPr>
        <p:spPr>
          <a:xfrm>
            <a:off x="981693" y="4969823"/>
            <a:ext cx="486888" cy="475013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30071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38350" y="2707275"/>
            <a:ext cx="2023728" cy="2304111"/>
            <a:chOff x="3124220" y="2288743"/>
            <a:chExt cx="1356294" cy="1729253"/>
          </a:xfrm>
        </p:grpSpPr>
        <p:sp>
          <p:nvSpPr>
            <p:cNvPr id="5" name="矩形 4"/>
            <p:cNvSpPr/>
            <p:nvPr/>
          </p:nvSpPr>
          <p:spPr>
            <a:xfrm>
              <a:off x="3124220" y="2288743"/>
              <a:ext cx="1296144" cy="17292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zh-CN" alt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3203848" y="3579862"/>
              <a:ext cx="1152128" cy="37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EFF9FF"/>
                  </a:solidFill>
                  <a:latin typeface="微软雅黑" pitchFamily="34" charset="-122"/>
                  <a:ea typeface="微软雅黑" pitchFamily="34" charset="-122"/>
                </a:rPr>
                <a:t>信息采集</a:t>
              </a:r>
              <a:endParaRPr lang="zh-CN" altLang="en-US" dirty="0">
                <a:solidFill>
                  <a:srgbClr val="EFF9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290133" y="2562225"/>
              <a:ext cx="1190381" cy="738068"/>
              <a:chOff x="1838524" y="2656689"/>
              <a:chExt cx="1038026" cy="643604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838524" y="2656689"/>
                <a:ext cx="432048" cy="144016"/>
              </a:xfrm>
              <a:prstGeom prst="ellipse">
                <a:avLst/>
              </a:prstGeom>
              <a:solidFill>
                <a:srgbClr val="EFF9FF"/>
              </a:solidFill>
            </p:spPr>
            <p:txBody>
              <a:bodyPr wrap="non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9" name="椭圆 101"/>
              <p:cNvSpPr/>
              <p:nvPr/>
            </p:nvSpPr>
            <p:spPr>
              <a:xfrm>
                <a:off x="1838524" y="2762467"/>
                <a:ext cx="432048" cy="537826"/>
              </a:xfrm>
              <a:custGeom>
                <a:avLst/>
                <a:gdLst/>
                <a:ahLst/>
                <a:cxnLst/>
                <a:rect l="l" t="t" r="r" b="b"/>
                <a:pathLst>
                  <a:path w="432048" h="537826">
                    <a:moveTo>
                      <a:pt x="0" y="0"/>
                    </a:moveTo>
                    <a:cubicBezTo>
                      <a:pt x="0" y="39769"/>
                      <a:pt x="96717" y="72008"/>
                      <a:pt x="216024" y="72008"/>
                    </a:cubicBezTo>
                    <a:cubicBezTo>
                      <a:pt x="335331" y="72008"/>
                      <a:pt x="432048" y="39769"/>
                      <a:pt x="432048" y="0"/>
                    </a:cubicBezTo>
                    <a:lnTo>
                      <a:pt x="432048" y="465818"/>
                    </a:lnTo>
                    <a:cubicBezTo>
                      <a:pt x="432048" y="505587"/>
                      <a:pt x="335331" y="537826"/>
                      <a:pt x="216024" y="537826"/>
                    </a:cubicBezTo>
                    <a:cubicBezTo>
                      <a:pt x="96717" y="537826"/>
                      <a:pt x="0" y="505587"/>
                      <a:pt x="0" y="465818"/>
                    </a:cubicBezTo>
                    <a:close/>
                  </a:path>
                </a:pathLst>
              </a:custGeom>
              <a:solidFill>
                <a:srgbClr val="EFF9FF"/>
              </a:solidFill>
            </p:spPr>
            <p:txBody>
              <a:bodyPr wrap="non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10" name="TextBox 11"/>
              <p:cNvSpPr txBox="1"/>
              <p:nvPr/>
            </p:nvSpPr>
            <p:spPr>
              <a:xfrm>
                <a:off x="2270572" y="2715766"/>
                <a:ext cx="60597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 smtClean="0">
                    <a:solidFill>
                      <a:srgbClr val="EFF9FF"/>
                    </a:solidFill>
                    <a:latin typeface="微软雅黑" pitchFamily="34" charset="-122"/>
                    <a:ea typeface="微软雅黑" pitchFamily="34" charset="-122"/>
                  </a:rPr>
                  <a:t>101001010101010……</a:t>
                </a:r>
                <a:endParaRPr lang="zh-CN" altLang="en-US" sz="900" dirty="0">
                  <a:solidFill>
                    <a:srgbClr val="EFF9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473134" y="2690348"/>
            <a:ext cx="1932117" cy="2286625"/>
            <a:chOff x="4646932" y="2296362"/>
            <a:chExt cx="1296144" cy="1729253"/>
          </a:xfrm>
        </p:grpSpPr>
        <p:sp>
          <p:nvSpPr>
            <p:cNvPr id="12" name="矩形 11"/>
            <p:cNvSpPr/>
            <p:nvPr/>
          </p:nvSpPr>
          <p:spPr>
            <a:xfrm>
              <a:off x="4646932" y="2296362"/>
              <a:ext cx="1296144" cy="17292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zh-CN" alt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4716016" y="3579862"/>
              <a:ext cx="1152128" cy="37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EFF9FF"/>
                  </a:solidFill>
                  <a:latin typeface="微软雅黑" pitchFamily="34" charset="-122"/>
                  <a:ea typeface="微软雅黑" pitchFamily="34" charset="-122"/>
                </a:rPr>
                <a:t>协同工作</a:t>
              </a:r>
              <a:endParaRPr lang="zh-CN" altLang="en-US" dirty="0">
                <a:solidFill>
                  <a:srgbClr val="EFF9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32040" y="2474024"/>
              <a:ext cx="727384" cy="841896"/>
              <a:chOff x="5191179" y="2480453"/>
              <a:chExt cx="468245" cy="541961"/>
            </a:xfrm>
          </p:grpSpPr>
          <p:sp>
            <p:nvSpPr>
              <p:cNvPr id="15" name="圆角矩形 105"/>
              <p:cNvSpPr/>
              <p:nvPr/>
            </p:nvSpPr>
            <p:spPr>
              <a:xfrm rot="2700000">
                <a:off x="5097177" y="2634478"/>
                <a:ext cx="541961" cy="233912"/>
              </a:xfrm>
              <a:custGeom>
                <a:avLst/>
                <a:gdLst/>
                <a:ahLst/>
                <a:cxnLst/>
                <a:rect l="l" t="t" r="r" b="b"/>
                <a:pathLst>
                  <a:path w="541961" h="233912">
                    <a:moveTo>
                      <a:pt x="390377" y="177970"/>
                    </a:moveTo>
                    <a:cubicBezTo>
                      <a:pt x="391561" y="176400"/>
                      <a:pt x="392980" y="176294"/>
                      <a:pt x="394423" y="176294"/>
                    </a:cubicBezTo>
                    <a:lnTo>
                      <a:pt x="513151" y="176294"/>
                    </a:lnTo>
                    <a:cubicBezTo>
                      <a:pt x="529062" y="176294"/>
                      <a:pt x="541960" y="189192"/>
                      <a:pt x="541960" y="205103"/>
                    </a:cubicBezTo>
                    <a:cubicBezTo>
                      <a:pt x="541960" y="221014"/>
                      <a:pt x="529062" y="233912"/>
                      <a:pt x="513151" y="233912"/>
                    </a:cubicBezTo>
                    <a:lnTo>
                      <a:pt x="394423" y="233912"/>
                    </a:lnTo>
                    <a:lnTo>
                      <a:pt x="390377" y="232236"/>
                    </a:lnTo>
                    <a:close/>
                    <a:moveTo>
                      <a:pt x="390377" y="117957"/>
                    </a:moveTo>
                    <a:cubicBezTo>
                      <a:pt x="391103" y="117017"/>
                      <a:pt x="391911" y="116983"/>
                      <a:pt x="392728" y="116983"/>
                    </a:cubicBezTo>
                    <a:lnTo>
                      <a:pt x="511456" y="116983"/>
                    </a:lnTo>
                    <a:cubicBezTo>
                      <a:pt x="527367" y="116983"/>
                      <a:pt x="540265" y="129881"/>
                      <a:pt x="540265" y="145791"/>
                    </a:cubicBezTo>
                    <a:cubicBezTo>
                      <a:pt x="540265" y="161703"/>
                      <a:pt x="527367" y="174601"/>
                      <a:pt x="511456" y="174600"/>
                    </a:cubicBezTo>
                    <a:lnTo>
                      <a:pt x="392728" y="174600"/>
                    </a:lnTo>
                    <a:lnTo>
                      <a:pt x="390377" y="173626"/>
                    </a:lnTo>
                    <a:close/>
                    <a:moveTo>
                      <a:pt x="390377" y="60989"/>
                    </a:moveTo>
                    <a:cubicBezTo>
                      <a:pt x="391562" y="59419"/>
                      <a:pt x="392980" y="59313"/>
                      <a:pt x="394424" y="59313"/>
                    </a:cubicBezTo>
                    <a:lnTo>
                      <a:pt x="513152" y="59313"/>
                    </a:lnTo>
                    <a:cubicBezTo>
                      <a:pt x="529063" y="59313"/>
                      <a:pt x="541961" y="72211"/>
                      <a:pt x="541961" y="88122"/>
                    </a:cubicBezTo>
                    <a:cubicBezTo>
                      <a:pt x="541961" y="104033"/>
                      <a:pt x="529063" y="116931"/>
                      <a:pt x="513152" y="116931"/>
                    </a:cubicBezTo>
                    <a:lnTo>
                      <a:pt x="394424" y="116931"/>
                    </a:lnTo>
                    <a:lnTo>
                      <a:pt x="390377" y="115255"/>
                    </a:lnTo>
                    <a:close/>
                    <a:moveTo>
                      <a:pt x="390377" y="974"/>
                    </a:moveTo>
                    <a:cubicBezTo>
                      <a:pt x="391103" y="34"/>
                      <a:pt x="391912" y="0"/>
                      <a:pt x="392728" y="0"/>
                    </a:cubicBezTo>
                    <a:lnTo>
                      <a:pt x="511456" y="0"/>
                    </a:lnTo>
                    <a:cubicBezTo>
                      <a:pt x="527367" y="0"/>
                      <a:pt x="540265" y="12898"/>
                      <a:pt x="540265" y="28809"/>
                    </a:cubicBezTo>
                    <a:cubicBezTo>
                      <a:pt x="540265" y="44720"/>
                      <a:pt x="527367" y="57618"/>
                      <a:pt x="511456" y="57618"/>
                    </a:cubicBezTo>
                    <a:lnTo>
                      <a:pt x="392728" y="57618"/>
                    </a:lnTo>
                    <a:lnTo>
                      <a:pt x="390377" y="56644"/>
                    </a:lnTo>
                    <a:close/>
                    <a:moveTo>
                      <a:pt x="33741" y="35489"/>
                    </a:moveTo>
                    <a:cubicBezTo>
                      <a:pt x="54588" y="14642"/>
                      <a:pt x="83387" y="1748"/>
                      <a:pt x="115199" y="1748"/>
                    </a:cubicBezTo>
                    <a:lnTo>
                      <a:pt x="387598" y="1748"/>
                    </a:lnTo>
                    <a:lnTo>
                      <a:pt x="387598" y="232147"/>
                    </a:lnTo>
                    <a:lnTo>
                      <a:pt x="115200" y="232147"/>
                    </a:lnTo>
                    <a:cubicBezTo>
                      <a:pt x="51576" y="232148"/>
                      <a:pt x="0" y="180571"/>
                      <a:pt x="0" y="116948"/>
                    </a:cubicBezTo>
                    <a:cubicBezTo>
                      <a:pt x="0" y="85136"/>
                      <a:pt x="12894" y="56336"/>
                      <a:pt x="33741" y="35489"/>
                    </a:cubicBezTo>
                    <a:close/>
                  </a:path>
                </a:pathLst>
              </a:custGeom>
              <a:noFill/>
              <a:ln w="28575">
                <a:solidFill>
                  <a:srgbClr val="EFF9FF"/>
                </a:solidFill>
              </a:ln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16" name="圆角矩形 105"/>
              <p:cNvSpPr/>
              <p:nvPr/>
            </p:nvSpPr>
            <p:spPr>
              <a:xfrm rot="8100000">
                <a:off x="5287644" y="2769518"/>
                <a:ext cx="178042" cy="233912"/>
              </a:xfrm>
              <a:custGeom>
                <a:avLst/>
                <a:gdLst/>
                <a:ahLst/>
                <a:cxnLst/>
                <a:rect l="l" t="t" r="r" b="b"/>
                <a:pathLst>
                  <a:path w="178042" h="233912">
                    <a:moveTo>
                      <a:pt x="10133" y="184732"/>
                    </a:moveTo>
                    <a:cubicBezTo>
                      <a:pt x="15346" y="179518"/>
                      <a:pt x="22548" y="176294"/>
                      <a:pt x="30504" y="176294"/>
                    </a:cubicBezTo>
                    <a:lnTo>
                      <a:pt x="149232" y="176294"/>
                    </a:lnTo>
                    <a:cubicBezTo>
                      <a:pt x="165143" y="176294"/>
                      <a:pt x="178041" y="189192"/>
                      <a:pt x="178041" y="205103"/>
                    </a:cubicBezTo>
                    <a:cubicBezTo>
                      <a:pt x="178041" y="221014"/>
                      <a:pt x="165143" y="233912"/>
                      <a:pt x="149232" y="233912"/>
                    </a:cubicBezTo>
                    <a:lnTo>
                      <a:pt x="30504" y="233912"/>
                    </a:lnTo>
                    <a:cubicBezTo>
                      <a:pt x="14593" y="233912"/>
                      <a:pt x="1695" y="221014"/>
                      <a:pt x="1695" y="205103"/>
                    </a:cubicBezTo>
                    <a:cubicBezTo>
                      <a:pt x="1695" y="197147"/>
                      <a:pt x="4919" y="189945"/>
                      <a:pt x="10133" y="184732"/>
                    </a:cubicBezTo>
                    <a:close/>
                    <a:moveTo>
                      <a:pt x="8438" y="125420"/>
                    </a:moveTo>
                    <a:cubicBezTo>
                      <a:pt x="13651" y="120207"/>
                      <a:pt x="20853" y="116983"/>
                      <a:pt x="28809" y="116983"/>
                    </a:cubicBezTo>
                    <a:lnTo>
                      <a:pt x="147537" y="116983"/>
                    </a:lnTo>
                    <a:cubicBezTo>
                      <a:pt x="163448" y="116983"/>
                      <a:pt x="176346" y="129881"/>
                      <a:pt x="176346" y="145791"/>
                    </a:cubicBezTo>
                    <a:cubicBezTo>
                      <a:pt x="176346" y="161703"/>
                      <a:pt x="163448" y="174601"/>
                      <a:pt x="147537" y="174600"/>
                    </a:cubicBezTo>
                    <a:lnTo>
                      <a:pt x="28809" y="174600"/>
                    </a:lnTo>
                    <a:cubicBezTo>
                      <a:pt x="12898" y="174601"/>
                      <a:pt x="0" y="161703"/>
                      <a:pt x="0" y="145791"/>
                    </a:cubicBezTo>
                    <a:cubicBezTo>
                      <a:pt x="0" y="137836"/>
                      <a:pt x="3224" y="130634"/>
                      <a:pt x="8438" y="125420"/>
                    </a:cubicBezTo>
                    <a:close/>
                    <a:moveTo>
                      <a:pt x="10134" y="67751"/>
                    </a:moveTo>
                    <a:cubicBezTo>
                      <a:pt x="15348" y="62537"/>
                      <a:pt x="22550" y="59313"/>
                      <a:pt x="30505" y="59313"/>
                    </a:cubicBezTo>
                    <a:lnTo>
                      <a:pt x="149233" y="59313"/>
                    </a:lnTo>
                    <a:cubicBezTo>
                      <a:pt x="165144" y="59313"/>
                      <a:pt x="178042" y="72211"/>
                      <a:pt x="178042" y="88122"/>
                    </a:cubicBezTo>
                    <a:cubicBezTo>
                      <a:pt x="178042" y="104033"/>
                      <a:pt x="165144" y="116931"/>
                      <a:pt x="149233" y="116931"/>
                    </a:cubicBezTo>
                    <a:lnTo>
                      <a:pt x="30505" y="116931"/>
                    </a:lnTo>
                    <a:cubicBezTo>
                      <a:pt x="14594" y="116931"/>
                      <a:pt x="1696" y="104033"/>
                      <a:pt x="1696" y="88122"/>
                    </a:cubicBezTo>
                    <a:cubicBezTo>
                      <a:pt x="1696" y="80167"/>
                      <a:pt x="4921" y="72964"/>
                      <a:pt x="10134" y="67751"/>
                    </a:cubicBezTo>
                    <a:close/>
                    <a:moveTo>
                      <a:pt x="8438" y="8438"/>
                    </a:moveTo>
                    <a:cubicBezTo>
                      <a:pt x="13651" y="3225"/>
                      <a:pt x="20853" y="0"/>
                      <a:pt x="28809" y="0"/>
                    </a:cubicBezTo>
                    <a:lnTo>
                      <a:pt x="147537" y="0"/>
                    </a:lnTo>
                    <a:cubicBezTo>
                      <a:pt x="163448" y="0"/>
                      <a:pt x="176346" y="12898"/>
                      <a:pt x="176346" y="28809"/>
                    </a:cubicBezTo>
                    <a:cubicBezTo>
                      <a:pt x="176346" y="44720"/>
                      <a:pt x="163448" y="57618"/>
                      <a:pt x="147537" y="57618"/>
                    </a:cubicBezTo>
                    <a:lnTo>
                      <a:pt x="28809" y="57618"/>
                    </a:lnTo>
                    <a:cubicBezTo>
                      <a:pt x="12898" y="57618"/>
                      <a:pt x="0" y="44720"/>
                      <a:pt x="0" y="28809"/>
                    </a:cubicBezTo>
                    <a:cubicBezTo>
                      <a:pt x="0" y="20854"/>
                      <a:pt x="3224" y="13652"/>
                      <a:pt x="8438" y="843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8575">
                <a:solidFill>
                  <a:srgbClr val="EFF9FF"/>
                </a:solidFill>
              </a:ln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17" name="圆角矩形 45"/>
              <p:cNvSpPr/>
              <p:nvPr/>
            </p:nvSpPr>
            <p:spPr>
              <a:xfrm rot="8100000">
                <a:off x="5444948" y="2512866"/>
                <a:ext cx="214476" cy="230400"/>
              </a:xfrm>
              <a:custGeom>
                <a:avLst/>
                <a:gdLst/>
                <a:ahLst/>
                <a:cxnLst/>
                <a:rect l="l" t="t" r="r" b="b"/>
                <a:pathLst>
                  <a:path w="214476" h="230400">
                    <a:moveTo>
                      <a:pt x="33741" y="196659"/>
                    </a:moveTo>
                    <a:cubicBezTo>
                      <a:pt x="12894" y="175812"/>
                      <a:pt x="0" y="147011"/>
                      <a:pt x="0" y="115200"/>
                    </a:cubicBezTo>
                    <a:cubicBezTo>
                      <a:pt x="0" y="51577"/>
                      <a:pt x="51577" y="0"/>
                      <a:pt x="115200" y="0"/>
                    </a:cubicBezTo>
                    <a:lnTo>
                      <a:pt x="214476" y="0"/>
                    </a:lnTo>
                    <a:lnTo>
                      <a:pt x="214476" y="230400"/>
                    </a:lnTo>
                    <a:lnTo>
                      <a:pt x="115200" y="230400"/>
                    </a:lnTo>
                    <a:cubicBezTo>
                      <a:pt x="83389" y="230400"/>
                      <a:pt x="54588" y="217506"/>
                      <a:pt x="33741" y="196659"/>
                    </a:cubicBezTo>
                    <a:close/>
                  </a:path>
                </a:pathLst>
              </a:custGeom>
              <a:noFill/>
              <a:ln w="28575">
                <a:solidFill>
                  <a:srgbClr val="EFF9FF"/>
                </a:solidFill>
              </a:ln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5191179" y="2608406"/>
                <a:ext cx="317021" cy="139304"/>
                <a:chOff x="5218846" y="3160989"/>
                <a:chExt cx="317021" cy="139304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5296792" y="3160989"/>
                  <a:ext cx="139304" cy="139304"/>
                </a:xfrm>
                <a:prstGeom prst="line">
                  <a:avLst/>
                </a:prstGeom>
                <a:ln w="28575">
                  <a:solidFill>
                    <a:srgbClr val="EFF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弧形 22"/>
                <p:cNvSpPr/>
                <p:nvPr/>
              </p:nvSpPr>
              <p:spPr>
                <a:xfrm rot="20101304" flipV="1">
                  <a:off x="5218846" y="3198821"/>
                  <a:ext cx="317021" cy="69764"/>
                </a:xfrm>
                <a:prstGeom prst="arc">
                  <a:avLst>
                    <a:gd name="adj1" fmla="val 11506295"/>
                    <a:gd name="adj2" fmla="val 20903882"/>
                  </a:avLst>
                </a:prstGeom>
                <a:ln w="28575">
                  <a:solidFill>
                    <a:srgbClr val="EFF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9" name="直接连接符 18"/>
              <p:cNvCxnSpPr/>
              <p:nvPr/>
            </p:nvCxnSpPr>
            <p:spPr>
              <a:xfrm flipV="1">
                <a:off x="5454537" y="2764101"/>
                <a:ext cx="65913" cy="61316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5451469" y="2681325"/>
                <a:ext cx="104238" cy="91974"/>
              </a:xfrm>
              <a:prstGeom prst="line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403951" y="2627673"/>
                <a:ext cx="33724" cy="27594"/>
              </a:xfrm>
              <a:prstGeom prst="line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/>
          <p:cNvGrpSpPr/>
          <p:nvPr/>
        </p:nvGrpSpPr>
        <p:grpSpPr>
          <a:xfrm>
            <a:off x="8914376" y="2724200"/>
            <a:ext cx="1913879" cy="2252773"/>
            <a:chOff x="6156176" y="2296363"/>
            <a:chExt cx="1296144" cy="1729253"/>
          </a:xfrm>
        </p:grpSpPr>
        <p:sp>
          <p:nvSpPr>
            <p:cNvPr id="25" name="矩形 24"/>
            <p:cNvSpPr/>
            <p:nvPr/>
          </p:nvSpPr>
          <p:spPr>
            <a:xfrm>
              <a:off x="6156176" y="2296363"/>
              <a:ext cx="1296144" cy="17292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zh-CN" alt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6228184" y="3579862"/>
              <a:ext cx="1152128" cy="283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EFF9FF"/>
                  </a:solidFill>
                  <a:latin typeface="微软雅黑" pitchFamily="34" charset="-122"/>
                  <a:ea typeface="微软雅黑" pitchFamily="34" charset="-122"/>
                </a:rPr>
                <a:t>综合性质</a:t>
              </a:r>
              <a:endParaRPr lang="zh-CN" altLang="en-US" b="1" dirty="0">
                <a:solidFill>
                  <a:srgbClr val="EFF9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430403" y="2622031"/>
              <a:ext cx="699444" cy="700587"/>
              <a:chOff x="6536852" y="2711144"/>
              <a:chExt cx="534789" cy="53566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732541" y="2905078"/>
                <a:ext cx="143413" cy="143413"/>
              </a:xfrm>
              <a:prstGeom prst="ellipse">
                <a:avLst/>
              </a:prstGeom>
              <a:solidFill>
                <a:srgbClr val="EFF9FF"/>
              </a:solidFill>
              <a:ln>
                <a:noFill/>
              </a:ln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29" name="椭圆 77"/>
              <p:cNvSpPr/>
              <p:nvPr/>
            </p:nvSpPr>
            <p:spPr>
              <a:xfrm>
                <a:off x="6572706" y="2748803"/>
                <a:ext cx="463082" cy="463082"/>
              </a:xfrm>
              <a:custGeom>
                <a:avLst/>
                <a:gdLst/>
                <a:ahLst/>
                <a:cxnLst/>
                <a:rect l="l" t="t" r="r" b="b"/>
                <a:pathLst>
                  <a:path w="463082" h="463082">
                    <a:moveTo>
                      <a:pt x="231541" y="84127"/>
                    </a:moveTo>
                    <a:cubicBezTo>
                      <a:pt x="153045" y="84127"/>
                      <a:pt x="89412" y="147760"/>
                      <a:pt x="89412" y="226256"/>
                    </a:cubicBezTo>
                    <a:cubicBezTo>
                      <a:pt x="89412" y="304752"/>
                      <a:pt x="153045" y="368385"/>
                      <a:pt x="231541" y="368385"/>
                    </a:cubicBezTo>
                    <a:cubicBezTo>
                      <a:pt x="310037" y="368385"/>
                      <a:pt x="373670" y="304752"/>
                      <a:pt x="373670" y="226256"/>
                    </a:cubicBezTo>
                    <a:cubicBezTo>
                      <a:pt x="373670" y="147760"/>
                      <a:pt x="310037" y="84127"/>
                      <a:pt x="231541" y="84127"/>
                    </a:cubicBezTo>
                    <a:close/>
                    <a:moveTo>
                      <a:pt x="231541" y="0"/>
                    </a:moveTo>
                    <a:cubicBezTo>
                      <a:pt x="359418" y="0"/>
                      <a:pt x="463082" y="103664"/>
                      <a:pt x="463082" y="231541"/>
                    </a:cubicBezTo>
                    <a:cubicBezTo>
                      <a:pt x="463082" y="359418"/>
                      <a:pt x="359418" y="463082"/>
                      <a:pt x="231541" y="463082"/>
                    </a:cubicBezTo>
                    <a:cubicBezTo>
                      <a:pt x="103664" y="463082"/>
                      <a:pt x="0" y="359418"/>
                      <a:pt x="0" y="231541"/>
                    </a:cubicBezTo>
                    <a:cubicBezTo>
                      <a:pt x="0" y="103664"/>
                      <a:pt x="103664" y="0"/>
                      <a:pt x="231541" y="0"/>
                    </a:cubicBez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767028" y="2711144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772805" y="3176963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999934" y="2931713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536852" y="2931713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2438898">
                <a:off x="6949041" y="3114467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2438898">
                <a:off x="6602323" y="2775010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 rot="2438898">
                <a:off x="6923654" y="2762377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rot="2438898">
                <a:off x="6602323" y="3115108"/>
                <a:ext cx="71707" cy="69844"/>
              </a:xfrm>
              <a:prstGeom prst="rect">
                <a:avLst/>
              </a:prstGeom>
              <a:solidFill>
                <a:srgbClr val="EFF9FF"/>
              </a:solidFill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1531327" y="2707535"/>
            <a:ext cx="2010425" cy="2303852"/>
            <a:chOff x="1619672" y="2296363"/>
            <a:chExt cx="1296144" cy="1729253"/>
          </a:xfrm>
        </p:grpSpPr>
        <p:sp>
          <p:nvSpPr>
            <p:cNvPr id="39" name="矩形 38"/>
            <p:cNvSpPr/>
            <p:nvPr/>
          </p:nvSpPr>
          <p:spPr>
            <a:xfrm>
              <a:off x="1619672" y="2296363"/>
              <a:ext cx="1296144" cy="17292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endParaRPr lang="zh-CN" altLang="en-US" sz="54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40" name="TextBox 41"/>
            <p:cNvSpPr txBox="1"/>
            <p:nvPr/>
          </p:nvSpPr>
          <p:spPr>
            <a:xfrm>
              <a:off x="1691680" y="3579862"/>
              <a:ext cx="1152128" cy="37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EFF9FF"/>
                  </a:solidFill>
                  <a:latin typeface="微软雅黑" pitchFamily="34" charset="-122"/>
                  <a:ea typeface="微软雅黑" pitchFamily="34" charset="-122"/>
                </a:rPr>
                <a:t>分析调查</a:t>
              </a:r>
              <a:endParaRPr lang="zh-CN" altLang="en-US" dirty="0">
                <a:solidFill>
                  <a:srgbClr val="EFF9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912612" y="2564130"/>
              <a:ext cx="810823" cy="707160"/>
              <a:chOff x="3428992" y="2571750"/>
              <a:chExt cx="810823" cy="70716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3428992" y="2571750"/>
                <a:ext cx="778678" cy="707160"/>
                <a:chOff x="1925297" y="2571750"/>
                <a:chExt cx="778678" cy="707160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943708" y="2571750"/>
                  <a:ext cx="648072" cy="707160"/>
                </a:xfrm>
                <a:prstGeom prst="rect">
                  <a:avLst/>
                </a:prstGeom>
                <a:solidFill>
                  <a:srgbClr val="EFF9FF"/>
                </a:solidFill>
                <a:ln>
                  <a:noFill/>
                </a:ln>
              </p:spPr>
              <p:txBody>
                <a:bodyPr wrap="square" lIns="91440" tIns="45720" rIns="91440" bIns="45720" rtlCol="0" anchor="ctr">
                  <a:spAutoFit/>
                </a:bodyPr>
                <a:lstStyle/>
                <a:p>
                  <a:pPr algn="ctr"/>
                  <a:endParaRPr lang="zh-CN" altLang="en-US" sz="5400" b="1" cap="none" spc="0" dirty="0" smtClean="0">
                    <a:ln w="12700">
                      <a:noFill/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</a:endParaRP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1925297" y="3009488"/>
                  <a:ext cx="108012" cy="11883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023200" y="3006741"/>
                  <a:ext cx="84811" cy="65075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rot="5400000" flipH="1" flipV="1">
                  <a:off x="2046752" y="2938464"/>
                  <a:ext cx="180974" cy="7143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rot="5400000" flipH="1" flipV="1">
                  <a:off x="2215167" y="2821784"/>
                  <a:ext cx="214316" cy="14287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rot="16200000" flipV="1">
                  <a:off x="2165812" y="2897982"/>
                  <a:ext cx="95251" cy="85726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rot="16200000" flipV="1">
                  <a:off x="2357178" y="2820916"/>
                  <a:ext cx="138115" cy="77934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rot="10800000" flipV="1">
                  <a:off x="2458706" y="2802730"/>
                  <a:ext cx="142875" cy="119063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 rot="10800000" flipV="1">
                  <a:off x="2596172" y="2721769"/>
                  <a:ext cx="107803" cy="82204"/>
                </a:xfrm>
                <a:prstGeom prst="line">
                  <a:avLst/>
                </a:prstGeom>
                <a:ln w="19050">
                  <a:solidFill>
                    <a:srgbClr val="EFF9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等腰三角形 42"/>
              <p:cNvSpPr/>
              <p:nvPr/>
            </p:nvSpPr>
            <p:spPr>
              <a:xfrm rot="3049430">
                <a:off x="4160044" y="2693193"/>
                <a:ext cx="100012" cy="59531"/>
              </a:xfrm>
              <a:prstGeom prst="triangle">
                <a:avLst/>
              </a:prstGeom>
              <a:solidFill>
                <a:srgbClr val="EFF9FF"/>
              </a:solidFill>
              <a:ln>
                <a:noFill/>
              </a:ln>
            </p:spPr>
            <p:txBody>
              <a:bodyPr wrap="none" lIns="91440" tIns="45720" rIns="91440" bIns="45720" rtlCol="0" anchor="ctr">
                <a:spAutoFit/>
              </a:bodyPr>
              <a:lstStyle/>
              <a:p>
                <a:pPr algn="ctr"/>
                <a:endParaRPr lang="zh-CN" altLang="en-US" sz="5400" b="1" cap="none" spc="0" dirty="0" smtClean="0">
                  <a:ln w="12700">
                    <a:noFill/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endParaRP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1501833" y="1269821"/>
            <a:ext cx="425453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noFill/>
                  <a:prstDash val="solid"/>
                </a:ln>
                <a:solidFill>
                  <a:srgbClr val="EFF9FF"/>
                </a:solidFill>
                <a:latin typeface="微软雅黑" pitchFamily="34" charset="-122"/>
                <a:ea typeface="微软雅黑" pitchFamily="34" charset="-122"/>
              </a:rPr>
              <a:t>工作分类</a:t>
            </a:r>
          </a:p>
        </p:txBody>
      </p:sp>
      <p:sp>
        <p:nvSpPr>
          <p:cNvPr id="54" name="弦形 53"/>
          <p:cNvSpPr/>
          <p:nvPr/>
        </p:nvSpPr>
        <p:spPr>
          <a:xfrm rot="1400506">
            <a:off x="11611541" y="3191641"/>
            <a:ext cx="877501" cy="817575"/>
          </a:xfrm>
          <a:prstGeom prst="chord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54"/>
          <p:cNvSpPr/>
          <p:nvPr/>
        </p:nvSpPr>
        <p:spPr>
          <a:xfrm rot="12137612">
            <a:off x="-278054" y="3083775"/>
            <a:ext cx="877501" cy="817575"/>
          </a:xfrm>
          <a:prstGeom prst="chord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半闭框 55"/>
          <p:cNvSpPr/>
          <p:nvPr/>
        </p:nvSpPr>
        <p:spPr>
          <a:xfrm rot="8325694">
            <a:off x="11620260" y="3351844"/>
            <a:ext cx="472344" cy="442511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半闭框 57"/>
          <p:cNvSpPr/>
          <p:nvPr/>
        </p:nvSpPr>
        <p:spPr>
          <a:xfrm rot="18707137">
            <a:off x="89153" y="3264218"/>
            <a:ext cx="472344" cy="442511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1219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弦形 5"/>
          <p:cNvSpPr/>
          <p:nvPr/>
        </p:nvSpPr>
        <p:spPr>
          <a:xfrm rot="1400506">
            <a:off x="11611541" y="3191641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12137612">
            <a:off x="-278054" y="3083775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半闭框 7"/>
          <p:cNvSpPr/>
          <p:nvPr/>
        </p:nvSpPr>
        <p:spPr>
          <a:xfrm rot="8325694">
            <a:off x="11620260" y="3351844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8707137">
            <a:off x="89153" y="3264218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721726" y="0"/>
            <a:ext cx="3396342" cy="2208810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15778" y="22386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1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6801" y="808636"/>
            <a:ext cx="50385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年工作内容回顾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8110846" y="1793868"/>
            <a:ext cx="2446317" cy="2351314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</a:p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6388925" y="4299561"/>
            <a:ext cx="2340191" cy="2231867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</a:p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573514" y="5075875"/>
            <a:ext cx="1592252" cy="1455553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73514" y="1850928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35192" y="4475710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3253359" y="3437070"/>
            <a:ext cx="517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898416" y="5237018"/>
            <a:ext cx="1578385" cy="795647"/>
            <a:chOff x="1898416" y="5237018"/>
            <a:chExt cx="1578385" cy="795647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900050" y="5237018"/>
              <a:ext cx="11875" cy="795647"/>
            </a:xfrm>
            <a:prstGeom prst="line">
              <a:avLst/>
            </a:prstGeom>
            <a:ln w="25400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1898416" y="6008914"/>
              <a:ext cx="1578385" cy="11876"/>
            </a:xfrm>
            <a:prstGeom prst="straightConnector1">
              <a:avLst/>
            </a:prstGeom>
            <a:ln w="254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810540" y="4114881"/>
            <a:ext cx="1578385" cy="795647"/>
            <a:chOff x="1898416" y="5237018"/>
            <a:chExt cx="1578385" cy="795647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900050" y="5237018"/>
              <a:ext cx="11875" cy="795647"/>
            </a:xfrm>
            <a:prstGeom prst="line">
              <a:avLst/>
            </a:prstGeom>
            <a:ln w="25400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1898416" y="6008914"/>
              <a:ext cx="1578385" cy="11876"/>
            </a:xfrm>
            <a:prstGeom prst="straightConnector1">
              <a:avLst/>
            </a:prstGeom>
            <a:ln w="254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6267170" y="2550718"/>
            <a:ext cx="1578385" cy="544445"/>
            <a:chOff x="1898416" y="5575740"/>
            <a:chExt cx="1578385" cy="45692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898416" y="5575740"/>
              <a:ext cx="13509" cy="456925"/>
            </a:xfrm>
            <a:prstGeom prst="line">
              <a:avLst/>
            </a:prstGeom>
            <a:ln w="25400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1898416" y="6008914"/>
              <a:ext cx="1578385" cy="11876"/>
            </a:xfrm>
            <a:prstGeom prst="straightConnector1">
              <a:avLst/>
            </a:prstGeom>
            <a:ln w="254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77311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弦形 5"/>
          <p:cNvSpPr/>
          <p:nvPr/>
        </p:nvSpPr>
        <p:spPr>
          <a:xfrm rot="1400506">
            <a:off x="11611541" y="3191641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12137612">
            <a:off x="-278054" y="3083775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半闭框 7"/>
          <p:cNvSpPr/>
          <p:nvPr/>
        </p:nvSpPr>
        <p:spPr>
          <a:xfrm rot="8325694">
            <a:off x="11620260" y="3351844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8707137">
            <a:off x="89153" y="3264218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721726" y="0"/>
            <a:ext cx="3396342" cy="2208810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15778" y="22386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25034" y="2306017"/>
            <a:ext cx="2683823" cy="2588821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348690" y="3008788"/>
            <a:ext cx="22365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剖析</a:t>
            </a:r>
            <a:endParaRPr lang="en-US" altLang="zh-CN" sz="4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585200" y="1793521"/>
            <a:ext cx="666166" cy="512496"/>
          </a:xfrm>
          <a:prstGeom prst="line">
            <a:avLst/>
          </a:prstGeom>
          <a:ln w="6032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251366" y="3563129"/>
            <a:ext cx="867559" cy="9970"/>
          </a:xfrm>
          <a:prstGeom prst="line">
            <a:avLst/>
          </a:prstGeom>
          <a:ln w="6032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94532" y="4894838"/>
            <a:ext cx="620640" cy="447805"/>
          </a:xfrm>
          <a:prstGeom prst="line">
            <a:avLst/>
          </a:prstGeom>
          <a:ln w="6032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4515172" y="908654"/>
            <a:ext cx="1474496" cy="1397363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34755" y="2947890"/>
            <a:ext cx="1474496" cy="1397363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00847" y="5029965"/>
            <a:ext cx="1474496" cy="1397363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69023" y="1426624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002236" y="3472440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6307839" y="5518256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42651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弦形 5"/>
          <p:cNvSpPr/>
          <p:nvPr/>
        </p:nvSpPr>
        <p:spPr>
          <a:xfrm rot="1400506">
            <a:off x="11611541" y="3191641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12137612">
            <a:off x="-278054" y="3083775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半闭框 7"/>
          <p:cNvSpPr/>
          <p:nvPr/>
        </p:nvSpPr>
        <p:spPr>
          <a:xfrm rot="8325694">
            <a:off x="11620260" y="3351844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8707137">
            <a:off x="89153" y="3264218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721726" y="0"/>
            <a:ext cx="3396342" cy="2208810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15778" y="22386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3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6801" y="808636"/>
            <a:ext cx="326243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经验总结分享</a:t>
            </a:r>
            <a:endParaRPr lang="en-US" altLang="zh-CN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57281" y="324433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年工作展望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484217" y="2208811"/>
            <a:ext cx="3862152" cy="4251366"/>
          </a:xfrm>
          <a:prstGeom prst="triangle">
            <a:avLst/>
          </a:prstGeom>
          <a:solidFill>
            <a:srgbClr val="2F559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梯形 11"/>
          <p:cNvSpPr/>
          <p:nvPr/>
        </p:nvSpPr>
        <p:spPr>
          <a:xfrm>
            <a:off x="647675" y="3895161"/>
            <a:ext cx="3590950" cy="1503099"/>
          </a:xfrm>
          <a:custGeom>
            <a:avLst/>
            <a:gdLst>
              <a:gd name="connsiteX0" fmla="*/ 0 w 2410692"/>
              <a:gd name="connsiteY0" fmla="*/ 1294786 h 1294786"/>
              <a:gd name="connsiteX1" fmla="*/ 323697 w 2410692"/>
              <a:gd name="connsiteY1" fmla="*/ 0 h 1294786"/>
              <a:gd name="connsiteX2" fmla="*/ 2086996 w 2410692"/>
              <a:gd name="connsiteY2" fmla="*/ 0 h 1294786"/>
              <a:gd name="connsiteX3" fmla="*/ 2410692 w 2410692"/>
              <a:gd name="connsiteY3" fmla="*/ 1294786 h 1294786"/>
              <a:gd name="connsiteX4" fmla="*/ 0 w 2410692"/>
              <a:gd name="connsiteY4" fmla="*/ 1294786 h 1294786"/>
              <a:gd name="connsiteX0" fmla="*/ 0 w 2755076"/>
              <a:gd name="connsiteY0" fmla="*/ 1294786 h 1472916"/>
              <a:gd name="connsiteX1" fmla="*/ 323697 w 2755076"/>
              <a:gd name="connsiteY1" fmla="*/ 0 h 1472916"/>
              <a:gd name="connsiteX2" fmla="*/ 2086996 w 2755076"/>
              <a:gd name="connsiteY2" fmla="*/ 0 h 1472916"/>
              <a:gd name="connsiteX3" fmla="*/ 2755076 w 2755076"/>
              <a:gd name="connsiteY3" fmla="*/ 1472916 h 1472916"/>
              <a:gd name="connsiteX4" fmla="*/ 0 w 2755076"/>
              <a:gd name="connsiteY4" fmla="*/ 1294786 h 1472916"/>
              <a:gd name="connsiteX0" fmla="*/ 0 w 3075710"/>
              <a:gd name="connsiteY0" fmla="*/ 1461041 h 1472916"/>
              <a:gd name="connsiteX1" fmla="*/ 644331 w 3075710"/>
              <a:gd name="connsiteY1" fmla="*/ 0 h 1472916"/>
              <a:gd name="connsiteX2" fmla="*/ 2407630 w 3075710"/>
              <a:gd name="connsiteY2" fmla="*/ 0 h 1472916"/>
              <a:gd name="connsiteX3" fmla="*/ 3075710 w 3075710"/>
              <a:gd name="connsiteY3" fmla="*/ 1472916 h 1472916"/>
              <a:gd name="connsiteX4" fmla="*/ 0 w 3075710"/>
              <a:gd name="connsiteY4" fmla="*/ 1461041 h 1472916"/>
              <a:gd name="connsiteX0" fmla="*/ 0 w 3123395"/>
              <a:gd name="connsiteY0" fmla="*/ 1508719 h 1508719"/>
              <a:gd name="connsiteX1" fmla="*/ 692016 w 3123395"/>
              <a:gd name="connsiteY1" fmla="*/ 0 h 1508719"/>
              <a:gd name="connsiteX2" fmla="*/ 2455315 w 3123395"/>
              <a:gd name="connsiteY2" fmla="*/ 0 h 1508719"/>
              <a:gd name="connsiteX3" fmla="*/ 3123395 w 3123395"/>
              <a:gd name="connsiteY3" fmla="*/ 1472916 h 1508719"/>
              <a:gd name="connsiteX4" fmla="*/ 0 w 3123395"/>
              <a:gd name="connsiteY4" fmla="*/ 1508719 h 150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3395" h="1508719">
                <a:moveTo>
                  <a:pt x="0" y="1508719"/>
                </a:moveTo>
                <a:lnTo>
                  <a:pt x="692016" y="0"/>
                </a:lnTo>
                <a:lnTo>
                  <a:pt x="2455315" y="0"/>
                </a:lnTo>
                <a:lnTo>
                  <a:pt x="3123395" y="1472916"/>
                </a:lnTo>
                <a:lnTo>
                  <a:pt x="0" y="1508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3135086" y="3823911"/>
            <a:ext cx="795647" cy="1769369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721725" y="3716977"/>
            <a:ext cx="1000197" cy="220881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301340" y="3161940"/>
            <a:ext cx="1855941" cy="0"/>
          </a:xfrm>
          <a:prstGeom prst="straightConnector1">
            <a:avLst/>
          </a:prstGeom>
          <a:ln w="4445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942608" y="4537498"/>
            <a:ext cx="1855941" cy="0"/>
          </a:xfrm>
          <a:prstGeom prst="straightConnector1">
            <a:avLst/>
          </a:prstGeom>
          <a:ln w="4445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579916" y="5925787"/>
            <a:ext cx="1855941" cy="0"/>
          </a:xfrm>
          <a:prstGeom prst="straightConnector1">
            <a:avLst/>
          </a:prstGeom>
          <a:ln w="4445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204786" y="2561614"/>
            <a:ext cx="1171120" cy="1103144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</p:txBody>
      </p:sp>
      <p:sp>
        <p:nvSpPr>
          <p:cNvPr id="24" name="椭圆 23"/>
          <p:cNvSpPr/>
          <p:nvPr/>
        </p:nvSpPr>
        <p:spPr>
          <a:xfrm>
            <a:off x="5855682" y="3961335"/>
            <a:ext cx="1171120" cy="1103144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</p:txBody>
      </p:sp>
      <p:sp>
        <p:nvSpPr>
          <p:cNvPr id="25" name="椭圆 24"/>
          <p:cNvSpPr/>
          <p:nvPr/>
        </p:nvSpPr>
        <p:spPr>
          <a:xfrm>
            <a:off x="6580344" y="5374215"/>
            <a:ext cx="1171120" cy="1103144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779778" y="563764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72714" y="31839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  <a:p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85380" y="4537498"/>
            <a:ext cx="9028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</a:p>
          <a:p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580344" y="2693447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134296" y="4197782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895951" y="5637645"/>
            <a:ext cx="51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工作总结工作总结工作总结工作总结</a:t>
            </a:r>
          </a:p>
          <a:p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90616" y="6434960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40911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弦形 5"/>
          <p:cNvSpPr/>
          <p:nvPr/>
        </p:nvSpPr>
        <p:spPr>
          <a:xfrm rot="1400506">
            <a:off x="11611541" y="3191641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弦形 6"/>
          <p:cNvSpPr/>
          <p:nvPr/>
        </p:nvSpPr>
        <p:spPr>
          <a:xfrm rot="12137612">
            <a:off x="-278054" y="3083775"/>
            <a:ext cx="877501" cy="817575"/>
          </a:xfrm>
          <a:prstGeom prst="chord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半闭框 7"/>
          <p:cNvSpPr/>
          <p:nvPr/>
        </p:nvSpPr>
        <p:spPr>
          <a:xfrm rot="8325694">
            <a:off x="11620260" y="3351844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8707137">
            <a:off x="89153" y="3264218"/>
            <a:ext cx="472344" cy="442511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721726" y="0"/>
            <a:ext cx="3396342" cy="2208810"/>
          </a:xfrm>
          <a:prstGeom prst="triangl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15778" y="22386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</a:rPr>
              <a:t>4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6801" y="808636"/>
            <a:ext cx="40126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年工作展望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57281" y="3244334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年工作展望</a:t>
            </a:r>
          </a:p>
        </p:txBody>
      </p:sp>
      <p:sp>
        <p:nvSpPr>
          <p:cNvPr id="2" name="右箭头 1"/>
          <p:cNvSpPr/>
          <p:nvPr/>
        </p:nvSpPr>
        <p:spPr>
          <a:xfrm>
            <a:off x="855089" y="1658789"/>
            <a:ext cx="10677897" cy="4300435"/>
          </a:xfrm>
          <a:prstGeom prst="rightArrow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36739" y="2896115"/>
            <a:ext cx="1932945" cy="1895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工作展望</a:t>
            </a:r>
          </a:p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71833" y="2834753"/>
            <a:ext cx="1932945" cy="1895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工作展望</a:t>
            </a:r>
          </a:p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487645" y="2858296"/>
            <a:ext cx="1932945" cy="1895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工作展望</a:t>
            </a:r>
          </a:p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711483" y="2858296"/>
            <a:ext cx="1932945" cy="1895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工作展望</a:t>
            </a:r>
          </a:p>
          <a:p>
            <a:pPr algn="ctr"/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39986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>
            <a:off x="0" y="-23750"/>
            <a:ext cx="6970816" cy="6881750"/>
          </a:xfrm>
          <a:custGeom>
            <a:avLst/>
            <a:gdLst>
              <a:gd name="connsiteX0" fmla="*/ 0 w 10743210"/>
              <a:gd name="connsiteY0" fmla="*/ 6858000 h 6858000"/>
              <a:gd name="connsiteX1" fmla="*/ 0 w 10743210"/>
              <a:gd name="connsiteY1" fmla="*/ 0 h 6858000"/>
              <a:gd name="connsiteX2" fmla="*/ 10743210 w 10743210"/>
              <a:gd name="connsiteY2" fmla="*/ 6858000 h 6858000"/>
              <a:gd name="connsiteX3" fmla="*/ 0 w 10743210"/>
              <a:gd name="connsiteY3" fmla="*/ 6858000 h 6858000"/>
              <a:gd name="connsiteX0" fmla="*/ 0 w 10743210"/>
              <a:gd name="connsiteY0" fmla="*/ 6984731 h 6984731"/>
              <a:gd name="connsiteX1" fmla="*/ 0 w 10743210"/>
              <a:gd name="connsiteY1" fmla="*/ 126731 h 6984731"/>
              <a:gd name="connsiteX2" fmla="*/ 5411190 w 10743210"/>
              <a:gd name="connsiteY2" fmla="*/ 132669 h 6984731"/>
              <a:gd name="connsiteX3" fmla="*/ 10743210 w 10743210"/>
              <a:gd name="connsiteY3" fmla="*/ 6984731 h 6984731"/>
              <a:gd name="connsiteX4" fmla="*/ 0 w 10743210"/>
              <a:gd name="connsiteY4" fmla="*/ 6984731 h 6984731"/>
              <a:gd name="connsiteX0" fmla="*/ 11875 w 10755085"/>
              <a:gd name="connsiteY0" fmla="*/ 6987556 h 6987556"/>
              <a:gd name="connsiteX1" fmla="*/ 0 w 10755085"/>
              <a:gd name="connsiteY1" fmla="*/ 105806 h 6987556"/>
              <a:gd name="connsiteX2" fmla="*/ 5423065 w 10755085"/>
              <a:gd name="connsiteY2" fmla="*/ 135494 h 6987556"/>
              <a:gd name="connsiteX3" fmla="*/ 10755085 w 10755085"/>
              <a:gd name="connsiteY3" fmla="*/ 6987556 h 6987556"/>
              <a:gd name="connsiteX4" fmla="*/ 11875 w 10755085"/>
              <a:gd name="connsiteY4" fmla="*/ 6987556 h 6987556"/>
              <a:gd name="connsiteX0" fmla="*/ 11875 w 10755085"/>
              <a:gd name="connsiteY0" fmla="*/ 7051119 h 7051119"/>
              <a:gd name="connsiteX1" fmla="*/ 0 w 10755085"/>
              <a:gd name="connsiteY1" fmla="*/ 169369 h 7051119"/>
              <a:gd name="connsiteX2" fmla="*/ 5423065 w 10755085"/>
              <a:gd name="connsiteY2" fmla="*/ 199057 h 7051119"/>
              <a:gd name="connsiteX3" fmla="*/ 10755085 w 10755085"/>
              <a:gd name="connsiteY3" fmla="*/ 7051119 h 7051119"/>
              <a:gd name="connsiteX4" fmla="*/ 11875 w 10755085"/>
              <a:gd name="connsiteY4" fmla="*/ 7051119 h 7051119"/>
              <a:gd name="connsiteX0" fmla="*/ 11875 w 10755085"/>
              <a:gd name="connsiteY0" fmla="*/ 6881750 h 6881750"/>
              <a:gd name="connsiteX1" fmla="*/ 0 w 10755085"/>
              <a:gd name="connsiteY1" fmla="*/ 0 h 6881750"/>
              <a:gd name="connsiteX2" fmla="*/ 5423065 w 10755085"/>
              <a:gd name="connsiteY2" fmla="*/ 29688 h 6881750"/>
              <a:gd name="connsiteX3" fmla="*/ 10755085 w 10755085"/>
              <a:gd name="connsiteY3" fmla="*/ 6881750 h 6881750"/>
              <a:gd name="connsiteX4" fmla="*/ 11875 w 10755085"/>
              <a:gd name="connsiteY4" fmla="*/ 6881750 h 68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085" h="6881750">
                <a:moveTo>
                  <a:pt x="11875" y="6881750"/>
                </a:moveTo>
                <a:cubicBezTo>
                  <a:pt x="7917" y="4587833"/>
                  <a:pt x="3958" y="2293917"/>
                  <a:pt x="0" y="0"/>
                </a:cubicBezTo>
                <a:cubicBezTo>
                  <a:pt x="1269341" y="53439"/>
                  <a:pt x="3856842" y="-1"/>
                  <a:pt x="5423065" y="29688"/>
                </a:cubicBezTo>
                <a:lnTo>
                  <a:pt x="10755085" y="6881750"/>
                </a:lnTo>
                <a:lnTo>
                  <a:pt x="11875" y="688175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189978" y="2226002"/>
            <a:ext cx="5889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9929" y="413261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616" y="6367848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531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818F-3CFF-4417-8250-87AB7AA47EC9}" type="slidenum">
              <a:rPr lang="zh-CN" altLang="en-US"/>
              <a:pPr>
                <a:defRPr/>
              </a:pPr>
              <a:t>9</a:t>
            </a:fld>
            <a:endParaRPr lang="zh-CN" altLang="en-US" sz="23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3852" y="-70504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eaLnBrk="1" hangingPunct="1"/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207</Words>
  <Application>Microsoft Office PowerPoint</Application>
  <PresentationFormat>自定义</PresentationFormat>
  <Paragraphs>73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admin</cp:lastModifiedBy>
  <cp:revision>15</cp:revision>
  <dcterms:created xsi:type="dcterms:W3CDTF">2014-12-17T08:05:58Z</dcterms:created>
  <dcterms:modified xsi:type="dcterms:W3CDTF">2015-04-17T08:01:08Z</dcterms:modified>
</cp:coreProperties>
</file>