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5"/>
  </p:notesMasterIdLst>
  <p:sldIdLst>
    <p:sldId id="260" r:id="rId3"/>
    <p:sldId id="261" r:id="rId4"/>
  </p:sldIdLst>
  <p:sldSz cx="10799763" cy="5400675"/>
  <p:notesSz cx="6858000" cy="9144000"/>
  <p:defaultTextStyle>
    <a:defPPr>
      <a:defRPr lang="zh-CN"/>
    </a:defPPr>
    <a:lvl1pPr marL="0" algn="l" defTabSz="777606" rtl="0" eaLnBrk="1" latinLnBrk="0" hangingPunct="1">
      <a:defRPr sz="1531" kern="1200">
        <a:solidFill>
          <a:schemeClr val="tx1"/>
        </a:solidFill>
        <a:latin typeface="+mn-lt"/>
        <a:ea typeface="+mn-ea"/>
        <a:cs typeface="+mn-cs"/>
      </a:defRPr>
    </a:lvl1pPr>
    <a:lvl2pPr marL="388803" algn="l" defTabSz="777606" rtl="0" eaLnBrk="1" latinLnBrk="0" hangingPunct="1">
      <a:defRPr sz="1531" kern="1200">
        <a:solidFill>
          <a:schemeClr val="tx1"/>
        </a:solidFill>
        <a:latin typeface="+mn-lt"/>
        <a:ea typeface="+mn-ea"/>
        <a:cs typeface="+mn-cs"/>
      </a:defRPr>
    </a:lvl2pPr>
    <a:lvl3pPr marL="777606" algn="l" defTabSz="777606" rtl="0" eaLnBrk="1" latinLnBrk="0" hangingPunct="1">
      <a:defRPr sz="1531" kern="1200">
        <a:solidFill>
          <a:schemeClr val="tx1"/>
        </a:solidFill>
        <a:latin typeface="+mn-lt"/>
        <a:ea typeface="+mn-ea"/>
        <a:cs typeface="+mn-cs"/>
      </a:defRPr>
    </a:lvl3pPr>
    <a:lvl4pPr marL="1166409" algn="l" defTabSz="777606" rtl="0" eaLnBrk="1" latinLnBrk="0" hangingPunct="1">
      <a:defRPr sz="1531" kern="1200">
        <a:solidFill>
          <a:schemeClr val="tx1"/>
        </a:solidFill>
        <a:latin typeface="+mn-lt"/>
        <a:ea typeface="+mn-ea"/>
        <a:cs typeface="+mn-cs"/>
      </a:defRPr>
    </a:lvl4pPr>
    <a:lvl5pPr marL="1555212" algn="l" defTabSz="777606" rtl="0" eaLnBrk="1" latinLnBrk="0" hangingPunct="1">
      <a:defRPr sz="1531" kern="1200">
        <a:solidFill>
          <a:schemeClr val="tx1"/>
        </a:solidFill>
        <a:latin typeface="+mn-lt"/>
        <a:ea typeface="+mn-ea"/>
        <a:cs typeface="+mn-cs"/>
      </a:defRPr>
    </a:lvl5pPr>
    <a:lvl6pPr marL="1944014" algn="l" defTabSz="777606" rtl="0" eaLnBrk="1" latinLnBrk="0" hangingPunct="1">
      <a:defRPr sz="1531" kern="1200">
        <a:solidFill>
          <a:schemeClr val="tx1"/>
        </a:solidFill>
        <a:latin typeface="+mn-lt"/>
        <a:ea typeface="+mn-ea"/>
        <a:cs typeface="+mn-cs"/>
      </a:defRPr>
    </a:lvl6pPr>
    <a:lvl7pPr marL="2332817" algn="l" defTabSz="777606" rtl="0" eaLnBrk="1" latinLnBrk="0" hangingPunct="1">
      <a:defRPr sz="1531" kern="1200">
        <a:solidFill>
          <a:schemeClr val="tx1"/>
        </a:solidFill>
        <a:latin typeface="+mn-lt"/>
        <a:ea typeface="+mn-ea"/>
        <a:cs typeface="+mn-cs"/>
      </a:defRPr>
    </a:lvl7pPr>
    <a:lvl8pPr marL="2721620" algn="l" defTabSz="777606" rtl="0" eaLnBrk="1" latinLnBrk="0" hangingPunct="1">
      <a:defRPr sz="1531" kern="1200">
        <a:solidFill>
          <a:schemeClr val="tx1"/>
        </a:solidFill>
        <a:latin typeface="+mn-lt"/>
        <a:ea typeface="+mn-ea"/>
        <a:cs typeface="+mn-cs"/>
      </a:defRPr>
    </a:lvl8pPr>
    <a:lvl9pPr marL="3110423" algn="l" defTabSz="777606" rtl="0" eaLnBrk="1" latinLnBrk="0" hangingPunct="1">
      <a:defRPr sz="153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701" userDrawn="1">
          <p15:clr>
            <a:srgbClr val="A4A3A4"/>
          </p15:clr>
        </p15:guide>
        <p15:guide id="2" pos="340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0392B"/>
    <a:srgbClr val="F4A62A"/>
    <a:srgbClr val="532608"/>
    <a:srgbClr val="404040"/>
    <a:srgbClr val="E44D16"/>
    <a:srgbClr val="502708"/>
    <a:srgbClr val="FAC18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424" autoAdjust="0"/>
  </p:normalViewPr>
  <p:slideViewPr>
    <p:cSldViewPr>
      <p:cViewPr>
        <p:scale>
          <a:sx n="50" d="100"/>
          <a:sy n="50" d="100"/>
        </p:scale>
        <p:origin x="-2490" y="-1470"/>
      </p:cViewPr>
      <p:guideLst>
        <p:guide orient="horz" pos="1701"/>
        <p:guide pos="340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4C198A-1B0E-47ED-BC98-1AAC945779C3}" type="datetimeFigureOut">
              <a:rPr lang="zh-CN" altLang="en-US" smtClean="0"/>
              <a:pPr/>
              <a:t>2015/3/11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44488" y="1143000"/>
            <a:ext cx="61690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CEEC14-CEC2-436F-B42F-A767125FAE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12836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77606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1pPr>
    <a:lvl2pPr marL="388803" algn="l" defTabSz="777606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2pPr>
    <a:lvl3pPr marL="777606" algn="l" defTabSz="777606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3pPr>
    <a:lvl4pPr marL="1166409" algn="l" defTabSz="777606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4pPr>
    <a:lvl5pPr marL="1555212" algn="l" defTabSz="777606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5pPr>
    <a:lvl6pPr marL="1944014" algn="l" defTabSz="777606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6pPr>
    <a:lvl7pPr marL="2332817" algn="l" defTabSz="777606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7pPr>
    <a:lvl8pPr marL="2721620" algn="l" defTabSz="777606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8pPr>
    <a:lvl9pPr marL="3110423" algn="l" defTabSz="777606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588" y="685800"/>
            <a:ext cx="68548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A60F9DE-3B57-48DB-8B68-632826F1B4A9}" type="slidenum">
              <a:rPr lang="zh-CN" altLang="en-US" smtClean="0"/>
              <a:pPr/>
              <a:t>2</a:t>
            </a:fld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9971" y="883861"/>
            <a:ext cx="8099822" cy="1880235"/>
          </a:xfrm>
        </p:spPr>
        <p:txBody>
          <a:bodyPr anchor="b"/>
          <a:lstStyle>
            <a:lvl1pPr algn="ctr">
              <a:defRPr sz="4725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9971" y="2836605"/>
            <a:ext cx="8099822" cy="1303913"/>
          </a:xfrm>
        </p:spPr>
        <p:txBody>
          <a:bodyPr/>
          <a:lstStyle>
            <a:lvl1pPr marL="0" indent="0" algn="ctr">
              <a:buNone/>
              <a:defRPr sz="1890"/>
            </a:lvl1pPr>
            <a:lvl2pPr marL="360045" indent="0" algn="ctr">
              <a:buNone/>
              <a:defRPr sz="1575"/>
            </a:lvl2pPr>
            <a:lvl3pPr marL="720090" indent="0" algn="ctr">
              <a:buNone/>
              <a:defRPr sz="1418"/>
            </a:lvl3pPr>
            <a:lvl4pPr marL="1080135" indent="0" algn="ctr">
              <a:buNone/>
              <a:defRPr sz="1260"/>
            </a:lvl4pPr>
            <a:lvl5pPr marL="1440180" indent="0" algn="ctr">
              <a:buNone/>
              <a:defRPr sz="1260"/>
            </a:lvl5pPr>
            <a:lvl6pPr marL="1800225" indent="0" algn="ctr">
              <a:buNone/>
              <a:defRPr sz="1260"/>
            </a:lvl6pPr>
            <a:lvl7pPr marL="2160270" indent="0" algn="ctr">
              <a:buNone/>
              <a:defRPr sz="1260"/>
            </a:lvl7pPr>
            <a:lvl8pPr marL="2520315" indent="0" algn="ctr">
              <a:buNone/>
              <a:defRPr sz="1260"/>
            </a:lvl8pPr>
            <a:lvl9pPr marL="2880360" indent="0" algn="ctr">
              <a:buNone/>
              <a:defRPr sz="126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A88A-BFE3-41A3-818B-04F19F76771D}" type="datetimeFigureOut">
              <a:rPr lang="zh-CN" altLang="en-US" smtClean="0"/>
              <a:pPr/>
              <a:t>2015/3/11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15CAB-C26B-4502-9BE7-C4E41D967A0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42640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A88A-BFE3-41A3-818B-04F19F76771D}" type="datetimeFigureOut">
              <a:rPr lang="zh-CN" altLang="en-US" smtClean="0"/>
              <a:pPr/>
              <a:t>2015/3/11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15CAB-C26B-4502-9BE7-C4E41D967A0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67584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28580" y="287536"/>
            <a:ext cx="2328699" cy="457682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484" y="287536"/>
            <a:ext cx="6851100" cy="457682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A88A-BFE3-41A3-818B-04F19F76771D}" type="datetimeFigureOut">
              <a:rPr lang="zh-CN" altLang="en-US" smtClean="0"/>
              <a:pPr/>
              <a:t>2015/3/11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15CAB-C26B-4502-9BE7-C4E41D967A0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63583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09982" y="1677676"/>
            <a:ext cx="9179799" cy="1156966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19965" y="3059732"/>
            <a:ext cx="7559834" cy="1380556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84B81-E927-4104-8A74-C8D47F5E59D2}" type="datetime1">
              <a:rPr lang="zh-CN" altLang="en-US"/>
              <a:pPr>
                <a:defRPr/>
              </a:pPr>
              <a:t>2015/3/11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01792-3C09-43DC-A658-C01D74ABA7B9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FF3CB-3F74-489F-A3D4-8EDEBB835F4A}" type="datetime1">
              <a:rPr lang="zh-CN" altLang="en-US"/>
              <a:pPr>
                <a:defRPr/>
              </a:pPr>
              <a:t>2015/3/11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09631-2189-4B92-B37B-D6B1D3D3D00B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53107" y="3470899"/>
            <a:ext cx="9179799" cy="107143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53107" y="2288422"/>
            <a:ext cx="9179799" cy="118247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86087-7B5C-4FC9-850D-99DEA5DD972F}" type="datetime1">
              <a:rPr lang="zh-CN" altLang="en-US"/>
              <a:pPr>
                <a:defRPr/>
              </a:pPr>
              <a:t>2015/3/11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2034B-C60B-4A6F-86E6-D5B9B126451D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39988" y="1260508"/>
            <a:ext cx="4769895" cy="35639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489880" y="1260508"/>
            <a:ext cx="4769895" cy="35639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83428-86FA-4CA9-A099-B9ABC4C9B125}" type="datetime1">
              <a:rPr lang="zh-CN" altLang="en-US"/>
              <a:pPr>
                <a:defRPr/>
              </a:pPr>
              <a:t>2015/3/11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0074C-24B3-4183-AACC-BC7842130DA2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9988" y="1209487"/>
            <a:ext cx="4771771" cy="5027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39988" y="1712190"/>
            <a:ext cx="4771771" cy="31122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486130" y="1209487"/>
            <a:ext cx="4773645" cy="5027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486130" y="1712190"/>
            <a:ext cx="4773645" cy="31122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DC793-EA2F-42FC-A37E-755BAB65D7B5}" type="datetime1">
              <a:rPr lang="zh-CN" altLang="en-US"/>
              <a:pPr>
                <a:defRPr/>
              </a:pPr>
              <a:t>2015/3/11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E0F40-0CE9-4B3A-B181-472BA0D86AFB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95D39-BF49-451B-B29B-A6BC4A9011BD}" type="datetime1">
              <a:rPr lang="zh-CN" altLang="en-US"/>
              <a:pPr>
                <a:defRPr/>
              </a:pPr>
              <a:t>2015/3/11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B6623-9DBD-4377-9456-78C6CB5A1EF4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1C1EA-BF63-41C0-BF53-4738BEE9B1D4}" type="datetime1">
              <a:rPr lang="zh-CN" altLang="en-US"/>
              <a:pPr>
                <a:defRPr/>
              </a:pPr>
              <a:t>2015/3/11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1BFB8-1838-4081-9C69-26F945CFE99D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989" y="214587"/>
            <a:ext cx="3553048" cy="91536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22407" y="214587"/>
            <a:ext cx="6037368" cy="46098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39989" y="1129956"/>
            <a:ext cx="3553048" cy="36944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A650B-62C1-44AB-817D-986FA4F084E9}" type="datetime1">
              <a:rPr lang="zh-CN" altLang="en-US"/>
              <a:pPr>
                <a:defRPr/>
              </a:pPr>
              <a:t>2015/3/11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B0EC6-E8F2-4205-820D-A5D81B1DBF55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A88A-BFE3-41A3-818B-04F19F76771D}" type="datetimeFigureOut">
              <a:rPr lang="zh-CN" altLang="en-US" smtClean="0"/>
              <a:pPr/>
              <a:t>2015/3/11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15CAB-C26B-4502-9BE7-C4E41D967A0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027412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16829" y="3780023"/>
            <a:ext cx="6479858" cy="44718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116829" y="483195"/>
            <a:ext cx="6479858" cy="32398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116829" y="4227203"/>
            <a:ext cx="6479858" cy="6332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D73E6-ED3C-451F-91D4-1F7F786EC3F3}" type="datetime1">
              <a:rPr lang="zh-CN" altLang="en-US"/>
              <a:pPr>
                <a:defRPr/>
              </a:pPr>
              <a:t>2015/3/11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B83B4-E4BD-4D78-B8A4-36EFBF567C8D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E8CCD-E4E0-4E11-9E81-EC1FAD4F6385}" type="datetime1">
              <a:rPr lang="zh-CN" altLang="en-US"/>
              <a:pPr>
                <a:defRPr/>
              </a:pPr>
              <a:t>2015/3/11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BEA58-B36F-42A2-8EC1-44F41CB53580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829828" y="216087"/>
            <a:ext cx="2429947" cy="4608356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39988" y="216087"/>
            <a:ext cx="7109844" cy="4608356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2C7D1-EB3E-4761-8E69-65E2C9CEBABB}" type="datetime1">
              <a:rPr lang="zh-CN" altLang="en-US"/>
              <a:pPr>
                <a:defRPr/>
              </a:pPr>
              <a:t>2015/3/11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928A7-2E9C-4DB3-80E6-D061E263D3F2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859" y="1346419"/>
            <a:ext cx="9314796" cy="2246530"/>
          </a:xfrm>
        </p:spPr>
        <p:txBody>
          <a:bodyPr anchor="b"/>
          <a:lstStyle>
            <a:lvl1pPr>
              <a:defRPr sz="4725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859" y="3614203"/>
            <a:ext cx="9314796" cy="1181397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1pPr>
            <a:lvl2pPr marL="36004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20090" indent="0">
              <a:buNone/>
              <a:defRPr sz="1418">
                <a:solidFill>
                  <a:schemeClr val="tx1">
                    <a:tint val="75000"/>
                  </a:schemeClr>
                </a:solidFill>
              </a:defRPr>
            </a:lvl3pPr>
            <a:lvl4pPr marL="108013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401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80022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6027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2031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A88A-BFE3-41A3-818B-04F19F76771D}" type="datetimeFigureOut">
              <a:rPr lang="zh-CN" altLang="en-US" smtClean="0"/>
              <a:pPr/>
              <a:t>2015/3/11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15CAB-C26B-4502-9BE7-C4E41D967A0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83479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484" y="1437680"/>
            <a:ext cx="4589899" cy="342667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7380" y="1437680"/>
            <a:ext cx="4589899" cy="342667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A88A-BFE3-41A3-818B-04F19F76771D}" type="datetimeFigureOut">
              <a:rPr lang="zh-CN" altLang="en-US" smtClean="0"/>
              <a:pPr/>
              <a:t>2015/3/11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15CAB-C26B-4502-9BE7-C4E41D967A0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98961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287536"/>
            <a:ext cx="9314796" cy="104388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891" y="1323916"/>
            <a:ext cx="4568806" cy="648831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891" y="1972747"/>
            <a:ext cx="4568806" cy="29016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67380" y="1323916"/>
            <a:ext cx="4591306" cy="648831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7380" y="1972747"/>
            <a:ext cx="4591306" cy="29016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A88A-BFE3-41A3-818B-04F19F76771D}" type="datetimeFigureOut">
              <a:rPr lang="zh-CN" altLang="en-US" smtClean="0"/>
              <a:pPr/>
              <a:t>2015/3/11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15CAB-C26B-4502-9BE7-C4E41D967A0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86954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A88A-BFE3-41A3-818B-04F19F76771D}" type="datetimeFigureOut">
              <a:rPr lang="zh-CN" altLang="en-US" smtClean="0"/>
              <a:pPr/>
              <a:t>2015/3/11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15CAB-C26B-4502-9BE7-C4E41D967A0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11764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A88A-BFE3-41A3-818B-04F19F76771D}" type="datetimeFigureOut">
              <a:rPr lang="zh-CN" altLang="en-US" smtClean="0"/>
              <a:pPr/>
              <a:t>2015/3/11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15CAB-C26B-4502-9BE7-C4E41D967A0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9350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1" y="360045"/>
            <a:ext cx="3483204" cy="1260158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1306" y="777597"/>
            <a:ext cx="5467380" cy="3837980"/>
          </a:xfrm>
        </p:spPr>
        <p:txBody>
          <a:bodyPr/>
          <a:lstStyle>
            <a:lvl1pPr>
              <a:defRPr sz="2520"/>
            </a:lvl1pPr>
            <a:lvl2pPr>
              <a:defRPr sz="2205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891" y="1620202"/>
            <a:ext cx="3483204" cy="3001626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A88A-BFE3-41A3-818B-04F19F76771D}" type="datetimeFigureOut">
              <a:rPr lang="zh-CN" altLang="en-US" smtClean="0"/>
              <a:pPr/>
              <a:t>2015/3/11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15CAB-C26B-4502-9BE7-C4E41D967A0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90131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1" y="360045"/>
            <a:ext cx="3483204" cy="1260158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91306" y="777597"/>
            <a:ext cx="5467380" cy="3837980"/>
          </a:xfrm>
        </p:spPr>
        <p:txBody>
          <a:bodyPr anchor="t"/>
          <a:lstStyle>
            <a:lvl1pPr marL="0" indent="0">
              <a:buNone/>
              <a:defRPr sz="2520"/>
            </a:lvl1pPr>
            <a:lvl2pPr marL="360045" indent="0">
              <a:buNone/>
              <a:defRPr sz="2205"/>
            </a:lvl2pPr>
            <a:lvl3pPr marL="720090" indent="0">
              <a:buNone/>
              <a:defRPr sz="1890"/>
            </a:lvl3pPr>
            <a:lvl4pPr marL="1080135" indent="0">
              <a:buNone/>
              <a:defRPr sz="1575"/>
            </a:lvl4pPr>
            <a:lvl5pPr marL="1440180" indent="0">
              <a:buNone/>
              <a:defRPr sz="1575"/>
            </a:lvl5pPr>
            <a:lvl6pPr marL="1800225" indent="0">
              <a:buNone/>
              <a:defRPr sz="1575"/>
            </a:lvl6pPr>
            <a:lvl7pPr marL="2160270" indent="0">
              <a:buNone/>
              <a:defRPr sz="1575"/>
            </a:lvl7pPr>
            <a:lvl8pPr marL="2520315" indent="0">
              <a:buNone/>
              <a:defRPr sz="1575"/>
            </a:lvl8pPr>
            <a:lvl9pPr marL="2880360" indent="0">
              <a:buNone/>
              <a:defRPr sz="1575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891" y="1620202"/>
            <a:ext cx="3483204" cy="3001626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A88A-BFE3-41A3-818B-04F19F76771D}" type="datetimeFigureOut">
              <a:rPr lang="zh-CN" altLang="en-US" smtClean="0"/>
              <a:pPr/>
              <a:t>2015/3/11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15CAB-C26B-4502-9BE7-C4E41D967A0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98475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2484" y="287536"/>
            <a:ext cx="9314796" cy="1043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484" y="1437680"/>
            <a:ext cx="9314796" cy="3426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484" y="5005626"/>
            <a:ext cx="2429947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8A88A-BFE3-41A3-818B-04F19F76771D}" type="datetimeFigureOut">
              <a:rPr lang="zh-CN" altLang="en-US" smtClean="0"/>
              <a:pPr/>
              <a:t>2015/3/11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77422" y="5005626"/>
            <a:ext cx="3644920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7332" y="5005626"/>
            <a:ext cx="2429947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15CAB-C26B-4502-9BE7-C4E41D967A0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03122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20090" rtl="0" eaLnBrk="1" latinLnBrk="0" hangingPunct="1">
        <a:lnSpc>
          <a:spcPct val="90000"/>
        </a:lnSpc>
        <a:spcBef>
          <a:spcPct val="0"/>
        </a:spcBef>
        <a:buNone/>
        <a:defRPr sz="34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23" indent="-180023" algn="l" defTabSz="720090" rtl="0" eaLnBrk="1" latinLnBrk="0" hangingPunct="1">
        <a:lnSpc>
          <a:spcPct val="90000"/>
        </a:lnSpc>
        <a:spcBef>
          <a:spcPts val="788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1pPr>
      <a:lvl2pPr marL="54006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0011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6015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62020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98024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34029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70033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306038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1pPr>
      <a:lvl2pPr marL="36004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2pPr>
      <a:lvl3pPr marL="72009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3pPr>
      <a:lvl4pPr marL="108013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44018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80022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16027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52031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288036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39988" y="216087"/>
            <a:ext cx="9719787" cy="90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Calibri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988" y="1260508"/>
            <a:ext cx="9719787" cy="3563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Calibri" pitchFamily="34" charset="0"/>
              </a:rPr>
              <a:t>单击此处编辑母版文本样式</a:t>
            </a:r>
          </a:p>
          <a:p>
            <a:pPr lvl="1"/>
            <a:r>
              <a:rPr lang="zh-CN" smtClean="0">
                <a:sym typeface="Calibri" pitchFamily="34" charset="0"/>
              </a:rPr>
              <a:t>第二级</a:t>
            </a:r>
          </a:p>
          <a:p>
            <a:pPr lvl="2"/>
            <a:r>
              <a:rPr lang="zh-CN" smtClean="0">
                <a:sym typeface="Calibri" pitchFamily="34" charset="0"/>
              </a:rPr>
              <a:t>第三级</a:t>
            </a:r>
          </a:p>
          <a:p>
            <a:pPr lvl="3"/>
            <a:r>
              <a:rPr lang="zh-CN" smtClean="0">
                <a:sym typeface="Calibri" pitchFamily="34" charset="0"/>
              </a:rPr>
              <a:t>第四级</a:t>
            </a:r>
          </a:p>
          <a:p>
            <a:pPr lvl="4"/>
            <a:r>
              <a:rPr lang="zh-CN" smtClean="0">
                <a:sym typeface="Calibri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9988" y="5006016"/>
            <a:ext cx="2519945" cy="286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200">
                <a:solidFill>
                  <a:srgbClr val="898989"/>
                </a:solidFill>
                <a:latin typeface="+mn-lt"/>
                <a:ea typeface="MS PGothic" pitchFamily="34" charset="-128"/>
                <a:sym typeface="Calibri" pitchFamily="34" charset="0"/>
              </a:defRPr>
            </a:lvl1pPr>
          </a:lstStyle>
          <a:p>
            <a:pPr>
              <a:defRPr/>
            </a:pPr>
            <a:fld id="{FDA0C2B4-866D-4260-A1D3-9B5D88976941}" type="datetime1">
              <a:rPr lang="zh-CN" altLang="en-US"/>
              <a:pPr>
                <a:defRPr/>
              </a:pPr>
              <a:t>2015/3/11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89919" y="5006016"/>
            <a:ext cx="3419925" cy="286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buFont typeface="Arial" pitchFamily="34" charset="0"/>
              <a:buNone/>
              <a:defRPr sz="1200">
                <a:solidFill>
                  <a:srgbClr val="898989"/>
                </a:solidFill>
                <a:latin typeface="+mn-lt"/>
                <a:ea typeface="MS PGothic" pitchFamily="34" charset="-128"/>
                <a:sym typeface="Calibri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39830" y="5006016"/>
            <a:ext cx="2519945" cy="286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200">
                <a:solidFill>
                  <a:srgbClr val="898989"/>
                </a:solidFill>
                <a:latin typeface="+mn-lt"/>
                <a:ea typeface="MS PGothic" pitchFamily="34" charset="-128"/>
                <a:sym typeface="Calibri" pitchFamily="34" charset="0"/>
              </a:defRPr>
            </a:lvl1pPr>
          </a:lstStyle>
          <a:p>
            <a:pPr>
              <a:defRPr/>
            </a:pPr>
            <a:fld id="{F1CA8E17-96BD-4AC8-A1B6-94518AEEF71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hyperlink" Target="http://www.pptbz.com/pptpic/" TargetMode="External"/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12" Type="http://schemas.openxmlformats.org/officeDocument/2006/relationships/hyperlink" Target="http://www.pptbz.com/pptshucai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pptbz.com/" TargetMode="External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5" Type="http://schemas.openxmlformats.org/officeDocument/2006/relationships/image" Target="../media/image8.png"/><Relationship Id="rId10" Type="http://schemas.openxmlformats.org/officeDocument/2006/relationships/image" Target="../media/image6.png"/><Relationship Id="rId4" Type="http://schemas.openxmlformats.org/officeDocument/2006/relationships/image" Target="../media/image1.jpeg"/><Relationship Id="rId9" Type="http://schemas.openxmlformats.org/officeDocument/2006/relationships/image" Target="../media/image5.png"/><Relationship Id="rId14" Type="http://schemas.openxmlformats.org/officeDocument/2006/relationships/hyperlink" Target="http://www.pptbz.com/kejia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4D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671689" y="1476201"/>
            <a:ext cx="3600400" cy="2245230"/>
          </a:xfrm>
          <a:prstGeom prst="rect">
            <a:avLst/>
          </a:prstGeom>
          <a:solidFill>
            <a:srgbClr val="E44D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4498987" y="1692225"/>
            <a:ext cx="1800201" cy="1428780"/>
          </a:xfrm>
          <a:prstGeom prst="ellipse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8"/>
          <p:cNvSpPr/>
          <p:nvPr/>
        </p:nvSpPr>
        <p:spPr>
          <a:xfrm>
            <a:off x="4895825" y="1711432"/>
            <a:ext cx="981535" cy="1152983"/>
          </a:xfrm>
          <a:custGeom>
            <a:avLst/>
            <a:gdLst>
              <a:gd name="connsiteX0" fmla="*/ 0 w 1451788"/>
              <a:gd name="connsiteY0" fmla="*/ 576126 h 1152252"/>
              <a:gd name="connsiteX1" fmla="*/ 725894 w 1451788"/>
              <a:gd name="connsiteY1" fmla="*/ 0 h 1152252"/>
              <a:gd name="connsiteX2" fmla="*/ 1451788 w 1451788"/>
              <a:gd name="connsiteY2" fmla="*/ 576126 h 1152252"/>
              <a:gd name="connsiteX3" fmla="*/ 725894 w 1451788"/>
              <a:gd name="connsiteY3" fmla="*/ 1152252 h 1152252"/>
              <a:gd name="connsiteX4" fmla="*/ 0 w 1451788"/>
              <a:gd name="connsiteY4" fmla="*/ 576126 h 1152252"/>
              <a:gd name="connsiteX0" fmla="*/ 0 w 1216657"/>
              <a:gd name="connsiteY0" fmla="*/ 641759 h 1152987"/>
              <a:gd name="connsiteX1" fmla="*/ 490763 w 1216657"/>
              <a:gd name="connsiteY1" fmla="*/ 319 h 1152987"/>
              <a:gd name="connsiteX2" fmla="*/ 1216657 w 1216657"/>
              <a:gd name="connsiteY2" fmla="*/ 576445 h 1152987"/>
              <a:gd name="connsiteX3" fmla="*/ 490763 w 1216657"/>
              <a:gd name="connsiteY3" fmla="*/ 1152571 h 1152987"/>
              <a:gd name="connsiteX4" fmla="*/ 0 w 1216657"/>
              <a:gd name="connsiteY4" fmla="*/ 641759 h 1152987"/>
              <a:gd name="connsiteX0" fmla="*/ 0 w 968463"/>
              <a:gd name="connsiteY0" fmla="*/ 641452 h 1152282"/>
              <a:gd name="connsiteX1" fmla="*/ 490763 w 968463"/>
              <a:gd name="connsiteY1" fmla="*/ 12 h 1152282"/>
              <a:gd name="connsiteX2" fmla="*/ 968463 w 968463"/>
              <a:gd name="connsiteY2" fmla="*/ 628390 h 1152282"/>
              <a:gd name="connsiteX3" fmla="*/ 490763 w 968463"/>
              <a:gd name="connsiteY3" fmla="*/ 1152264 h 1152282"/>
              <a:gd name="connsiteX4" fmla="*/ 0 w 968463"/>
              <a:gd name="connsiteY4" fmla="*/ 641452 h 1152282"/>
              <a:gd name="connsiteX0" fmla="*/ 10 w 968473"/>
              <a:gd name="connsiteY0" fmla="*/ 641452 h 1178399"/>
              <a:gd name="connsiteX1" fmla="*/ 490773 w 968473"/>
              <a:gd name="connsiteY1" fmla="*/ 12 h 1178399"/>
              <a:gd name="connsiteX2" fmla="*/ 968473 w 968473"/>
              <a:gd name="connsiteY2" fmla="*/ 628390 h 1178399"/>
              <a:gd name="connsiteX3" fmla="*/ 503836 w 968473"/>
              <a:gd name="connsiteY3" fmla="*/ 1178389 h 1178399"/>
              <a:gd name="connsiteX4" fmla="*/ 10 w 968473"/>
              <a:gd name="connsiteY4" fmla="*/ 641452 h 1178399"/>
              <a:gd name="connsiteX0" fmla="*/ 10 w 1007661"/>
              <a:gd name="connsiteY0" fmla="*/ 641452 h 1178399"/>
              <a:gd name="connsiteX1" fmla="*/ 490773 w 1007661"/>
              <a:gd name="connsiteY1" fmla="*/ 12 h 1178399"/>
              <a:gd name="connsiteX2" fmla="*/ 1007661 w 1007661"/>
              <a:gd name="connsiteY2" fmla="*/ 628390 h 1178399"/>
              <a:gd name="connsiteX3" fmla="*/ 503836 w 1007661"/>
              <a:gd name="connsiteY3" fmla="*/ 1178389 h 1178399"/>
              <a:gd name="connsiteX4" fmla="*/ 10 w 1007661"/>
              <a:gd name="connsiteY4" fmla="*/ 641452 h 1178399"/>
              <a:gd name="connsiteX0" fmla="*/ 10 w 1007661"/>
              <a:gd name="connsiteY0" fmla="*/ 615328 h 1152275"/>
              <a:gd name="connsiteX1" fmla="*/ 490773 w 1007661"/>
              <a:gd name="connsiteY1" fmla="*/ 13 h 1152275"/>
              <a:gd name="connsiteX2" fmla="*/ 1007661 w 1007661"/>
              <a:gd name="connsiteY2" fmla="*/ 602266 h 1152275"/>
              <a:gd name="connsiteX3" fmla="*/ 503836 w 1007661"/>
              <a:gd name="connsiteY3" fmla="*/ 1152265 h 1152275"/>
              <a:gd name="connsiteX4" fmla="*/ 10 w 1007661"/>
              <a:gd name="connsiteY4" fmla="*/ 615328 h 1152275"/>
              <a:gd name="connsiteX0" fmla="*/ 10 w 981535"/>
              <a:gd name="connsiteY0" fmla="*/ 615328 h 1152275"/>
              <a:gd name="connsiteX1" fmla="*/ 490773 w 981535"/>
              <a:gd name="connsiteY1" fmla="*/ 13 h 1152275"/>
              <a:gd name="connsiteX2" fmla="*/ 981535 w 981535"/>
              <a:gd name="connsiteY2" fmla="*/ 602266 h 1152275"/>
              <a:gd name="connsiteX3" fmla="*/ 503836 w 981535"/>
              <a:gd name="connsiteY3" fmla="*/ 1152265 h 1152275"/>
              <a:gd name="connsiteX4" fmla="*/ 10 w 981535"/>
              <a:gd name="connsiteY4" fmla="*/ 615328 h 1152275"/>
              <a:gd name="connsiteX0" fmla="*/ 10 w 981535"/>
              <a:gd name="connsiteY0" fmla="*/ 615328 h 1152275"/>
              <a:gd name="connsiteX1" fmla="*/ 490773 w 981535"/>
              <a:gd name="connsiteY1" fmla="*/ 13 h 1152275"/>
              <a:gd name="connsiteX2" fmla="*/ 981535 w 981535"/>
              <a:gd name="connsiteY2" fmla="*/ 602266 h 1152275"/>
              <a:gd name="connsiteX3" fmla="*/ 503836 w 981535"/>
              <a:gd name="connsiteY3" fmla="*/ 1152265 h 1152275"/>
              <a:gd name="connsiteX4" fmla="*/ 10 w 981535"/>
              <a:gd name="connsiteY4" fmla="*/ 615328 h 1152275"/>
              <a:gd name="connsiteX0" fmla="*/ 10 w 994598"/>
              <a:gd name="connsiteY0" fmla="*/ 615433 h 1152459"/>
              <a:gd name="connsiteX1" fmla="*/ 490773 w 994598"/>
              <a:gd name="connsiteY1" fmla="*/ 118 h 1152459"/>
              <a:gd name="connsiteX2" fmla="*/ 994598 w 994598"/>
              <a:gd name="connsiteY2" fmla="*/ 576245 h 1152459"/>
              <a:gd name="connsiteX3" fmla="*/ 503836 w 994598"/>
              <a:gd name="connsiteY3" fmla="*/ 1152370 h 1152459"/>
              <a:gd name="connsiteX4" fmla="*/ 10 w 994598"/>
              <a:gd name="connsiteY4" fmla="*/ 615433 h 1152459"/>
              <a:gd name="connsiteX0" fmla="*/ 10 w 994598"/>
              <a:gd name="connsiteY0" fmla="*/ 615424 h 1152450"/>
              <a:gd name="connsiteX1" fmla="*/ 490773 w 994598"/>
              <a:gd name="connsiteY1" fmla="*/ 109 h 1152450"/>
              <a:gd name="connsiteX2" fmla="*/ 994598 w 994598"/>
              <a:gd name="connsiteY2" fmla="*/ 576236 h 1152450"/>
              <a:gd name="connsiteX3" fmla="*/ 503836 w 994598"/>
              <a:gd name="connsiteY3" fmla="*/ 1152361 h 1152450"/>
              <a:gd name="connsiteX4" fmla="*/ 10 w 994598"/>
              <a:gd name="connsiteY4" fmla="*/ 615424 h 1152450"/>
              <a:gd name="connsiteX0" fmla="*/ 10 w 981535"/>
              <a:gd name="connsiteY0" fmla="*/ 615790 h 1153074"/>
              <a:gd name="connsiteX1" fmla="*/ 490773 w 981535"/>
              <a:gd name="connsiteY1" fmla="*/ 475 h 1153074"/>
              <a:gd name="connsiteX2" fmla="*/ 981535 w 981535"/>
              <a:gd name="connsiteY2" fmla="*/ 537413 h 1153074"/>
              <a:gd name="connsiteX3" fmla="*/ 503836 w 981535"/>
              <a:gd name="connsiteY3" fmla="*/ 1152727 h 1153074"/>
              <a:gd name="connsiteX4" fmla="*/ 10 w 981535"/>
              <a:gd name="connsiteY4" fmla="*/ 615790 h 1153074"/>
              <a:gd name="connsiteX0" fmla="*/ 10 w 981535"/>
              <a:gd name="connsiteY0" fmla="*/ 615790 h 1153074"/>
              <a:gd name="connsiteX1" fmla="*/ 490773 w 981535"/>
              <a:gd name="connsiteY1" fmla="*/ 475 h 1153074"/>
              <a:gd name="connsiteX2" fmla="*/ 981535 w 981535"/>
              <a:gd name="connsiteY2" fmla="*/ 537413 h 1153074"/>
              <a:gd name="connsiteX3" fmla="*/ 503836 w 981535"/>
              <a:gd name="connsiteY3" fmla="*/ 1152727 h 1153074"/>
              <a:gd name="connsiteX4" fmla="*/ 10 w 981535"/>
              <a:gd name="connsiteY4" fmla="*/ 615790 h 1153074"/>
              <a:gd name="connsiteX0" fmla="*/ 10 w 981535"/>
              <a:gd name="connsiteY0" fmla="*/ 615699 h 1152983"/>
              <a:gd name="connsiteX1" fmla="*/ 490773 w 981535"/>
              <a:gd name="connsiteY1" fmla="*/ 384 h 1152983"/>
              <a:gd name="connsiteX2" fmla="*/ 981535 w 981535"/>
              <a:gd name="connsiteY2" fmla="*/ 537322 h 1152983"/>
              <a:gd name="connsiteX3" fmla="*/ 503836 w 981535"/>
              <a:gd name="connsiteY3" fmla="*/ 1152636 h 1152983"/>
              <a:gd name="connsiteX4" fmla="*/ 10 w 981535"/>
              <a:gd name="connsiteY4" fmla="*/ 615699 h 1152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1535" h="1152983">
                <a:moveTo>
                  <a:pt x="10" y="615699"/>
                </a:moveTo>
                <a:cubicBezTo>
                  <a:pt x="-2167" y="423657"/>
                  <a:pt x="327186" y="13447"/>
                  <a:pt x="490773" y="384"/>
                </a:cubicBezTo>
                <a:cubicBezTo>
                  <a:pt x="654360" y="-12679"/>
                  <a:pt x="942346" y="310576"/>
                  <a:pt x="981535" y="537322"/>
                </a:cubicBezTo>
                <a:cubicBezTo>
                  <a:pt x="981535" y="816320"/>
                  <a:pt x="667423" y="1139573"/>
                  <a:pt x="503836" y="1152636"/>
                </a:cubicBezTo>
                <a:cubicBezTo>
                  <a:pt x="340249" y="1165699"/>
                  <a:pt x="2187" y="807741"/>
                  <a:pt x="10" y="615699"/>
                </a:cubicBezTo>
                <a:close/>
              </a:path>
            </a:pathLst>
          </a:custGeom>
          <a:solidFill>
            <a:srgbClr val="FAC18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 rot="3177272">
            <a:off x="4842194" y="1915233"/>
            <a:ext cx="494654" cy="635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 rot="18473103">
            <a:off x="5429439" y="1903439"/>
            <a:ext cx="499078" cy="64148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 16"/>
          <p:cNvSpPr/>
          <p:nvPr/>
        </p:nvSpPr>
        <p:spPr>
          <a:xfrm>
            <a:off x="4668172" y="1711432"/>
            <a:ext cx="1451788" cy="1152760"/>
          </a:xfrm>
          <a:custGeom>
            <a:avLst/>
            <a:gdLst>
              <a:gd name="connsiteX0" fmla="*/ 753864 w 1451788"/>
              <a:gd name="connsiteY0" fmla="*/ 1150014 h 1152760"/>
              <a:gd name="connsiteX1" fmla="*/ 743978 w 1451788"/>
              <a:gd name="connsiteY1" fmla="*/ 1152760 h 1152760"/>
              <a:gd name="connsiteX2" fmla="*/ 729416 w 1451788"/>
              <a:gd name="connsiteY2" fmla="*/ 1151970 h 1152760"/>
              <a:gd name="connsiteX3" fmla="*/ 769219 w 1451788"/>
              <a:gd name="connsiteY3" fmla="*/ 3467 h 1152760"/>
              <a:gd name="connsiteX4" fmla="*/ 872187 w 1451788"/>
              <a:gd name="connsiteY4" fmla="*/ 11705 h 1152760"/>
              <a:gd name="connsiteX5" fmla="*/ 1451788 w 1451788"/>
              <a:gd name="connsiteY5" fmla="*/ 576126 h 1152760"/>
              <a:gd name="connsiteX6" fmla="*/ 872187 w 1451788"/>
              <a:gd name="connsiteY6" fmla="*/ 1140547 h 1152760"/>
              <a:gd name="connsiteX7" fmla="*/ 753864 w 1451788"/>
              <a:gd name="connsiteY7" fmla="*/ 1150014 h 1152760"/>
              <a:gd name="connsiteX8" fmla="*/ 811472 w 1451788"/>
              <a:gd name="connsiteY8" fmla="*/ 1134014 h 1152760"/>
              <a:gd name="connsiteX9" fmla="*/ 1221677 w 1451788"/>
              <a:gd name="connsiteY9" fmla="*/ 537446 h 1152760"/>
              <a:gd name="connsiteX10" fmla="*/ 797363 w 1451788"/>
              <a:gd name="connsiteY10" fmla="*/ 10529 h 1152760"/>
              <a:gd name="connsiteX11" fmla="*/ 733808 w 1451788"/>
              <a:gd name="connsiteY11" fmla="*/ 633 h 1152760"/>
              <a:gd name="connsiteX12" fmla="*/ 762955 w 1451788"/>
              <a:gd name="connsiteY12" fmla="*/ 1894 h 1152760"/>
              <a:gd name="connsiteX13" fmla="*/ 769219 w 1451788"/>
              <a:gd name="connsiteY13" fmla="*/ 3467 h 1152760"/>
              <a:gd name="connsiteX14" fmla="*/ 725894 w 1451788"/>
              <a:gd name="connsiteY14" fmla="*/ 0 h 1152760"/>
              <a:gd name="connsiteX15" fmla="*/ 733808 w 1451788"/>
              <a:gd name="connsiteY15" fmla="*/ 633 h 1152760"/>
              <a:gd name="connsiteX16" fmla="*/ 730915 w 1451788"/>
              <a:gd name="connsiteY16" fmla="*/ 508 h 1152760"/>
              <a:gd name="connsiteX17" fmla="*/ 240152 w 1451788"/>
              <a:gd name="connsiteY17" fmla="*/ 615823 h 1152760"/>
              <a:gd name="connsiteX18" fmla="*/ 711386 w 1451788"/>
              <a:gd name="connsiteY18" fmla="*/ 1150993 h 1152760"/>
              <a:gd name="connsiteX19" fmla="*/ 729416 w 1451788"/>
              <a:gd name="connsiteY19" fmla="*/ 1151970 h 1152760"/>
              <a:gd name="connsiteX20" fmla="*/ 725894 w 1451788"/>
              <a:gd name="connsiteY20" fmla="*/ 1152252 h 1152760"/>
              <a:gd name="connsiteX21" fmla="*/ 0 w 1451788"/>
              <a:gd name="connsiteY21" fmla="*/ 576126 h 1152760"/>
              <a:gd name="connsiteX22" fmla="*/ 725894 w 1451788"/>
              <a:gd name="connsiteY22" fmla="*/ 0 h 115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451788" h="1152760">
                <a:moveTo>
                  <a:pt x="753864" y="1150014"/>
                </a:moveTo>
                <a:lnTo>
                  <a:pt x="743978" y="1152760"/>
                </a:lnTo>
                <a:lnTo>
                  <a:pt x="729416" y="1151970"/>
                </a:lnTo>
                <a:close/>
                <a:moveTo>
                  <a:pt x="769219" y="3467"/>
                </a:moveTo>
                <a:lnTo>
                  <a:pt x="872187" y="11705"/>
                </a:lnTo>
                <a:cubicBezTo>
                  <a:pt x="1202965" y="65426"/>
                  <a:pt x="1451788" y="297713"/>
                  <a:pt x="1451788" y="576126"/>
                </a:cubicBezTo>
                <a:cubicBezTo>
                  <a:pt x="1451788" y="854539"/>
                  <a:pt x="1202965" y="1086826"/>
                  <a:pt x="872187" y="1140547"/>
                </a:cubicBezTo>
                <a:lnTo>
                  <a:pt x="753864" y="1150014"/>
                </a:lnTo>
                <a:lnTo>
                  <a:pt x="811472" y="1134014"/>
                </a:lnTo>
                <a:cubicBezTo>
                  <a:pt x="981185" y="1059575"/>
                  <a:pt x="1221677" y="781569"/>
                  <a:pt x="1221677" y="537446"/>
                </a:cubicBezTo>
                <a:cubicBezTo>
                  <a:pt x="1187387" y="339043"/>
                  <a:pt x="962611" y="66751"/>
                  <a:pt x="797363" y="10529"/>
                </a:cubicBezTo>
                <a:close/>
                <a:moveTo>
                  <a:pt x="733808" y="633"/>
                </a:moveTo>
                <a:lnTo>
                  <a:pt x="762955" y="1894"/>
                </a:lnTo>
                <a:lnTo>
                  <a:pt x="769219" y="3467"/>
                </a:lnTo>
                <a:close/>
                <a:moveTo>
                  <a:pt x="725894" y="0"/>
                </a:moveTo>
                <a:lnTo>
                  <a:pt x="733808" y="633"/>
                </a:lnTo>
                <a:lnTo>
                  <a:pt x="730915" y="508"/>
                </a:lnTo>
                <a:cubicBezTo>
                  <a:pt x="567328" y="13571"/>
                  <a:pt x="237975" y="423781"/>
                  <a:pt x="240152" y="615823"/>
                </a:cubicBezTo>
                <a:cubicBezTo>
                  <a:pt x="242193" y="795863"/>
                  <a:pt x="539446" y="1121726"/>
                  <a:pt x="711386" y="1150993"/>
                </a:cubicBezTo>
                <a:lnTo>
                  <a:pt x="729416" y="1151970"/>
                </a:lnTo>
                <a:lnTo>
                  <a:pt x="725894" y="1152252"/>
                </a:lnTo>
                <a:cubicBezTo>
                  <a:pt x="324994" y="1152252"/>
                  <a:pt x="0" y="894312"/>
                  <a:pt x="0" y="576126"/>
                </a:cubicBezTo>
                <a:cubicBezTo>
                  <a:pt x="0" y="257940"/>
                  <a:pt x="324994" y="0"/>
                  <a:pt x="725894" y="0"/>
                </a:cubicBezTo>
                <a:close/>
              </a:path>
            </a:pathLst>
          </a:custGeom>
          <a:solidFill>
            <a:srgbClr val="502708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 flipV="1">
            <a:off x="5128985" y="2232748"/>
            <a:ext cx="126880" cy="1268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2" name="椭圆 21"/>
          <p:cNvSpPr/>
          <p:nvPr/>
        </p:nvSpPr>
        <p:spPr>
          <a:xfrm flipV="1">
            <a:off x="5561033" y="2232748"/>
            <a:ext cx="126880" cy="1268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3" name="弧形 22"/>
          <p:cNvSpPr/>
          <p:nvPr/>
        </p:nvSpPr>
        <p:spPr>
          <a:xfrm>
            <a:off x="5346911" y="2853924"/>
            <a:ext cx="196986" cy="534161"/>
          </a:xfrm>
          <a:custGeom>
            <a:avLst/>
            <a:gdLst>
              <a:gd name="connsiteX0" fmla="*/ 192551 w 385102"/>
              <a:gd name="connsiteY0" fmla="*/ 0 h 1036692"/>
              <a:gd name="connsiteX1" fmla="*/ 385102 w 385102"/>
              <a:gd name="connsiteY1" fmla="*/ 518346 h 1036692"/>
              <a:gd name="connsiteX2" fmla="*/ 192551 w 385102"/>
              <a:gd name="connsiteY2" fmla="*/ 518346 h 1036692"/>
              <a:gd name="connsiteX3" fmla="*/ 192551 w 385102"/>
              <a:gd name="connsiteY3" fmla="*/ 0 h 1036692"/>
              <a:gd name="connsiteX0" fmla="*/ 192551 w 385102"/>
              <a:gd name="connsiteY0" fmla="*/ 0 h 1036692"/>
              <a:gd name="connsiteX1" fmla="*/ 385102 w 385102"/>
              <a:gd name="connsiteY1" fmla="*/ 518346 h 1036692"/>
              <a:gd name="connsiteX0" fmla="*/ 0 w 192551"/>
              <a:gd name="connsiteY0" fmla="*/ 0 h 525490"/>
              <a:gd name="connsiteX1" fmla="*/ 192551 w 192551"/>
              <a:gd name="connsiteY1" fmla="*/ 518346 h 525490"/>
              <a:gd name="connsiteX2" fmla="*/ 161925 w 192551"/>
              <a:gd name="connsiteY2" fmla="*/ 525490 h 525490"/>
              <a:gd name="connsiteX3" fmla="*/ 0 w 192551"/>
              <a:gd name="connsiteY3" fmla="*/ 0 h 525490"/>
              <a:gd name="connsiteX0" fmla="*/ 0 w 192551"/>
              <a:gd name="connsiteY0" fmla="*/ 0 h 525490"/>
              <a:gd name="connsiteX1" fmla="*/ 192551 w 192551"/>
              <a:gd name="connsiteY1" fmla="*/ 518346 h 525490"/>
              <a:gd name="connsiteX0" fmla="*/ 0 w 193464"/>
              <a:gd name="connsiteY0" fmla="*/ 0 h 525490"/>
              <a:gd name="connsiteX1" fmla="*/ 192551 w 193464"/>
              <a:gd name="connsiteY1" fmla="*/ 518346 h 525490"/>
              <a:gd name="connsiteX2" fmla="*/ 161925 w 193464"/>
              <a:gd name="connsiteY2" fmla="*/ 525490 h 525490"/>
              <a:gd name="connsiteX3" fmla="*/ 0 w 193464"/>
              <a:gd name="connsiteY3" fmla="*/ 0 h 525490"/>
              <a:gd name="connsiteX0" fmla="*/ 0 w 193464"/>
              <a:gd name="connsiteY0" fmla="*/ 0 h 525490"/>
              <a:gd name="connsiteX1" fmla="*/ 192551 w 193464"/>
              <a:gd name="connsiteY1" fmla="*/ 518346 h 525490"/>
              <a:gd name="connsiteX2" fmla="*/ 86110 w 193464"/>
              <a:gd name="connsiteY2" fmla="*/ 175521 h 525490"/>
              <a:gd name="connsiteX0" fmla="*/ 3522 w 196986"/>
              <a:gd name="connsiteY0" fmla="*/ 8671 h 534161"/>
              <a:gd name="connsiteX1" fmla="*/ 196073 w 196986"/>
              <a:gd name="connsiteY1" fmla="*/ 527017 h 534161"/>
              <a:gd name="connsiteX2" fmla="*/ 165447 w 196986"/>
              <a:gd name="connsiteY2" fmla="*/ 534161 h 534161"/>
              <a:gd name="connsiteX3" fmla="*/ 92164 w 196986"/>
              <a:gd name="connsiteY3" fmla="*/ 224719 h 534161"/>
              <a:gd name="connsiteX4" fmla="*/ 3522 w 196986"/>
              <a:gd name="connsiteY4" fmla="*/ 8671 h 534161"/>
              <a:gd name="connsiteX0" fmla="*/ 3522 w 196986"/>
              <a:gd name="connsiteY0" fmla="*/ 8671 h 534161"/>
              <a:gd name="connsiteX1" fmla="*/ 196073 w 196986"/>
              <a:gd name="connsiteY1" fmla="*/ 527017 h 534161"/>
              <a:gd name="connsiteX2" fmla="*/ 89632 w 196986"/>
              <a:gd name="connsiteY2" fmla="*/ 184192 h 534161"/>
              <a:gd name="connsiteX0" fmla="*/ 3522 w 196986"/>
              <a:gd name="connsiteY0" fmla="*/ 8671 h 534161"/>
              <a:gd name="connsiteX1" fmla="*/ 196073 w 196986"/>
              <a:gd name="connsiteY1" fmla="*/ 527017 h 534161"/>
              <a:gd name="connsiteX2" fmla="*/ 165447 w 196986"/>
              <a:gd name="connsiteY2" fmla="*/ 534161 h 534161"/>
              <a:gd name="connsiteX3" fmla="*/ 152633 w 196986"/>
              <a:gd name="connsiteY3" fmla="*/ 413756 h 534161"/>
              <a:gd name="connsiteX4" fmla="*/ 92164 w 196986"/>
              <a:gd name="connsiteY4" fmla="*/ 224719 h 534161"/>
              <a:gd name="connsiteX5" fmla="*/ 3522 w 196986"/>
              <a:gd name="connsiteY5" fmla="*/ 8671 h 534161"/>
              <a:gd name="connsiteX0" fmla="*/ 3522 w 196986"/>
              <a:gd name="connsiteY0" fmla="*/ 8671 h 534161"/>
              <a:gd name="connsiteX1" fmla="*/ 196073 w 196986"/>
              <a:gd name="connsiteY1" fmla="*/ 527017 h 534161"/>
              <a:gd name="connsiteX2" fmla="*/ 89632 w 196986"/>
              <a:gd name="connsiteY2" fmla="*/ 184192 h 534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6986" h="534161" stroke="0" extrusionOk="0">
                <a:moveTo>
                  <a:pt x="3522" y="8671"/>
                </a:moveTo>
                <a:cubicBezTo>
                  <a:pt x="109865" y="8671"/>
                  <a:pt x="196073" y="240742"/>
                  <a:pt x="196073" y="527017"/>
                </a:cubicBezTo>
                <a:lnTo>
                  <a:pt x="165447" y="534161"/>
                </a:lnTo>
                <a:cubicBezTo>
                  <a:pt x="154830" y="516129"/>
                  <a:pt x="164847" y="465330"/>
                  <a:pt x="152633" y="413756"/>
                </a:cubicBezTo>
                <a:cubicBezTo>
                  <a:pt x="140419" y="362182"/>
                  <a:pt x="113639" y="293078"/>
                  <a:pt x="92164" y="224719"/>
                </a:cubicBezTo>
                <a:cubicBezTo>
                  <a:pt x="65177" y="137137"/>
                  <a:pt x="-18018" y="-41290"/>
                  <a:pt x="3522" y="8671"/>
                </a:cubicBezTo>
                <a:close/>
              </a:path>
              <a:path w="196986" h="534161" fill="none">
                <a:moveTo>
                  <a:pt x="3522" y="8671"/>
                </a:moveTo>
                <a:cubicBezTo>
                  <a:pt x="109865" y="8671"/>
                  <a:pt x="196073" y="240742"/>
                  <a:pt x="196073" y="527017"/>
                </a:cubicBezTo>
                <a:cubicBezTo>
                  <a:pt x="207047" y="556270"/>
                  <a:pt x="116029" y="255614"/>
                  <a:pt x="89632" y="184192"/>
                </a:cubicBezTo>
              </a:path>
            </a:pathLst>
          </a:custGeom>
          <a:solidFill>
            <a:srgbClr val="502708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弧形 24"/>
          <p:cNvSpPr/>
          <p:nvPr/>
        </p:nvSpPr>
        <p:spPr>
          <a:xfrm rot="16434919">
            <a:off x="5211219" y="3052623"/>
            <a:ext cx="344587" cy="153582"/>
          </a:xfrm>
          <a:custGeom>
            <a:avLst/>
            <a:gdLst>
              <a:gd name="connsiteX0" fmla="*/ 240744 w 481488"/>
              <a:gd name="connsiteY0" fmla="*/ 0 h 196960"/>
              <a:gd name="connsiteX1" fmla="*/ 481488 w 481488"/>
              <a:gd name="connsiteY1" fmla="*/ 98480 h 196960"/>
              <a:gd name="connsiteX2" fmla="*/ 240744 w 481488"/>
              <a:gd name="connsiteY2" fmla="*/ 98480 h 196960"/>
              <a:gd name="connsiteX3" fmla="*/ 240744 w 481488"/>
              <a:gd name="connsiteY3" fmla="*/ 0 h 196960"/>
              <a:gd name="connsiteX0" fmla="*/ 240744 w 481488"/>
              <a:gd name="connsiteY0" fmla="*/ 0 h 196960"/>
              <a:gd name="connsiteX1" fmla="*/ 481488 w 481488"/>
              <a:gd name="connsiteY1" fmla="*/ 98480 h 196960"/>
              <a:gd name="connsiteX0" fmla="*/ 73872 w 314616"/>
              <a:gd name="connsiteY0" fmla="*/ 33133 h 131613"/>
              <a:gd name="connsiteX1" fmla="*/ 314616 w 314616"/>
              <a:gd name="connsiteY1" fmla="*/ 131613 h 131613"/>
              <a:gd name="connsiteX2" fmla="*/ 73872 w 314616"/>
              <a:gd name="connsiteY2" fmla="*/ 131613 h 131613"/>
              <a:gd name="connsiteX3" fmla="*/ 73872 w 314616"/>
              <a:gd name="connsiteY3" fmla="*/ 33133 h 131613"/>
              <a:gd name="connsiteX0" fmla="*/ 0 w 314616"/>
              <a:gd name="connsiteY0" fmla="*/ 0 h 131613"/>
              <a:gd name="connsiteX1" fmla="*/ 314616 w 314616"/>
              <a:gd name="connsiteY1" fmla="*/ 131613 h 131613"/>
              <a:gd name="connsiteX0" fmla="*/ 123338 w 364082"/>
              <a:gd name="connsiteY0" fmla="*/ 33133 h 131613"/>
              <a:gd name="connsiteX1" fmla="*/ 364082 w 364082"/>
              <a:gd name="connsiteY1" fmla="*/ 131613 h 131613"/>
              <a:gd name="connsiteX2" fmla="*/ 0 w 364082"/>
              <a:gd name="connsiteY2" fmla="*/ 73223 h 131613"/>
              <a:gd name="connsiteX3" fmla="*/ 123338 w 364082"/>
              <a:gd name="connsiteY3" fmla="*/ 33133 h 131613"/>
              <a:gd name="connsiteX0" fmla="*/ 49466 w 364082"/>
              <a:gd name="connsiteY0" fmla="*/ 0 h 131613"/>
              <a:gd name="connsiteX1" fmla="*/ 364082 w 364082"/>
              <a:gd name="connsiteY1" fmla="*/ 131613 h 131613"/>
              <a:gd name="connsiteX0" fmla="*/ 4003 w 364082"/>
              <a:gd name="connsiteY0" fmla="*/ 0 h 133276"/>
              <a:gd name="connsiteX1" fmla="*/ 364082 w 364082"/>
              <a:gd name="connsiteY1" fmla="*/ 133276 h 133276"/>
              <a:gd name="connsiteX2" fmla="*/ 0 w 364082"/>
              <a:gd name="connsiteY2" fmla="*/ 74886 h 133276"/>
              <a:gd name="connsiteX3" fmla="*/ 4003 w 364082"/>
              <a:gd name="connsiteY3" fmla="*/ 0 h 133276"/>
              <a:gd name="connsiteX0" fmla="*/ 49466 w 364082"/>
              <a:gd name="connsiteY0" fmla="*/ 1663 h 133276"/>
              <a:gd name="connsiteX1" fmla="*/ 364082 w 364082"/>
              <a:gd name="connsiteY1" fmla="*/ 133276 h 133276"/>
              <a:gd name="connsiteX0" fmla="*/ 0 w 360079"/>
              <a:gd name="connsiteY0" fmla="*/ 0 h 133276"/>
              <a:gd name="connsiteX1" fmla="*/ 360079 w 360079"/>
              <a:gd name="connsiteY1" fmla="*/ 133276 h 133276"/>
              <a:gd name="connsiteX2" fmla="*/ 5761 w 360079"/>
              <a:gd name="connsiteY2" fmla="*/ 43188 h 133276"/>
              <a:gd name="connsiteX3" fmla="*/ 0 w 360079"/>
              <a:gd name="connsiteY3" fmla="*/ 0 h 133276"/>
              <a:gd name="connsiteX0" fmla="*/ 45463 w 360079"/>
              <a:gd name="connsiteY0" fmla="*/ 1663 h 133276"/>
              <a:gd name="connsiteX1" fmla="*/ 360079 w 360079"/>
              <a:gd name="connsiteY1" fmla="*/ 133276 h 133276"/>
              <a:gd name="connsiteX0" fmla="*/ 0 w 360079"/>
              <a:gd name="connsiteY0" fmla="*/ 0 h 133276"/>
              <a:gd name="connsiteX1" fmla="*/ 360079 w 360079"/>
              <a:gd name="connsiteY1" fmla="*/ 133276 h 133276"/>
              <a:gd name="connsiteX2" fmla="*/ 5761 w 360079"/>
              <a:gd name="connsiteY2" fmla="*/ 43188 h 133276"/>
              <a:gd name="connsiteX3" fmla="*/ 0 w 360079"/>
              <a:gd name="connsiteY3" fmla="*/ 0 h 133276"/>
              <a:gd name="connsiteX0" fmla="*/ 45463 w 360079"/>
              <a:gd name="connsiteY0" fmla="*/ 1663 h 133276"/>
              <a:gd name="connsiteX1" fmla="*/ 360079 w 360079"/>
              <a:gd name="connsiteY1" fmla="*/ 133276 h 133276"/>
              <a:gd name="connsiteX0" fmla="*/ 0 w 360079"/>
              <a:gd name="connsiteY0" fmla="*/ 0 h 133276"/>
              <a:gd name="connsiteX1" fmla="*/ 360079 w 360079"/>
              <a:gd name="connsiteY1" fmla="*/ 133276 h 133276"/>
              <a:gd name="connsiteX2" fmla="*/ 5761 w 360079"/>
              <a:gd name="connsiteY2" fmla="*/ 43188 h 133276"/>
              <a:gd name="connsiteX3" fmla="*/ 0 w 360079"/>
              <a:gd name="connsiteY3" fmla="*/ 0 h 133276"/>
              <a:gd name="connsiteX0" fmla="*/ 45463 w 360079"/>
              <a:gd name="connsiteY0" fmla="*/ 1663 h 133276"/>
              <a:gd name="connsiteX1" fmla="*/ 359592 w 360079"/>
              <a:gd name="connsiteY1" fmla="*/ 126149 h 133276"/>
              <a:gd name="connsiteX0" fmla="*/ 0 w 372382"/>
              <a:gd name="connsiteY0" fmla="*/ 0 h 133276"/>
              <a:gd name="connsiteX1" fmla="*/ 360079 w 372382"/>
              <a:gd name="connsiteY1" fmla="*/ 133276 h 133276"/>
              <a:gd name="connsiteX2" fmla="*/ 5761 w 372382"/>
              <a:gd name="connsiteY2" fmla="*/ 43188 h 133276"/>
              <a:gd name="connsiteX3" fmla="*/ 0 w 372382"/>
              <a:gd name="connsiteY3" fmla="*/ 0 h 133276"/>
              <a:gd name="connsiteX0" fmla="*/ 45463 w 372382"/>
              <a:gd name="connsiteY0" fmla="*/ 1663 h 133276"/>
              <a:gd name="connsiteX1" fmla="*/ 372382 w 372382"/>
              <a:gd name="connsiteY1" fmla="*/ 103792 h 133276"/>
              <a:gd name="connsiteX0" fmla="*/ 0 w 372382"/>
              <a:gd name="connsiteY0" fmla="*/ 0 h 151044"/>
              <a:gd name="connsiteX1" fmla="*/ 344587 w 372382"/>
              <a:gd name="connsiteY1" fmla="*/ 151044 h 151044"/>
              <a:gd name="connsiteX2" fmla="*/ 5761 w 372382"/>
              <a:gd name="connsiteY2" fmla="*/ 43188 h 151044"/>
              <a:gd name="connsiteX3" fmla="*/ 0 w 372382"/>
              <a:gd name="connsiteY3" fmla="*/ 0 h 151044"/>
              <a:gd name="connsiteX0" fmla="*/ 45463 w 372382"/>
              <a:gd name="connsiteY0" fmla="*/ 1663 h 151044"/>
              <a:gd name="connsiteX1" fmla="*/ 372382 w 372382"/>
              <a:gd name="connsiteY1" fmla="*/ 103792 h 151044"/>
              <a:gd name="connsiteX0" fmla="*/ 0 w 344587"/>
              <a:gd name="connsiteY0" fmla="*/ 0 h 153582"/>
              <a:gd name="connsiteX1" fmla="*/ 344587 w 344587"/>
              <a:gd name="connsiteY1" fmla="*/ 151044 h 153582"/>
              <a:gd name="connsiteX2" fmla="*/ 5761 w 344587"/>
              <a:gd name="connsiteY2" fmla="*/ 43188 h 153582"/>
              <a:gd name="connsiteX3" fmla="*/ 0 w 344587"/>
              <a:gd name="connsiteY3" fmla="*/ 0 h 153582"/>
              <a:gd name="connsiteX0" fmla="*/ 45463 w 344587"/>
              <a:gd name="connsiteY0" fmla="*/ 1663 h 153582"/>
              <a:gd name="connsiteX1" fmla="*/ 342374 w 344587"/>
              <a:gd name="connsiteY1" fmla="*/ 153582 h 153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4587" h="153582" stroke="0" extrusionOk="0">
                <a:moveTo>
                  <a:pt x="0" y="0"/>
                </a:moveTo>
                <a:cubicBezTo>
                  <a:pt x="132959" y="0"/>
                  <a:pt x="344587" y="96655"/>
                  <a:pt x="344587" y="151044"/>
                </a:cubicBezTo>
                <a:cubicBezTo>
                  <a:pt x="226481" y="121015"/>
                  <a:pt x="139521" y="57825"/>
                  <a:pt x="5761" y="43188"/>
                </a:cubicBezTo>
                <a:lnTo>
                  <a:pt x="0" y="0"/>
                </a:lnTo>
                <a:close/>
              </a:path>
              <a:path w="344587" h="153582" fill="none">
                <a:moveTo>
                  <a:pt x="45463" y="1663"/>
                </a:moveTo>
                <a:cubicBezTo>
                  <a:pt x="178422" y="1663"/>
                  <a:pt x="342374" y="99193"/>
                  <a:pt x="342374" y="153582"/>
                </a:cubicBezTo>
              </a:path>
            </a:pathLst>
          </a:custGeom>
          <a:solidFill>
            <a:srgbClr val="502708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1655466" y="3780457"/>
            <a:ext cx="7488576" cy="3600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2" name="组合 71"/>
          <p:cNvGrpSpPr/>
          <p:nvPr/>
        </p:nvGrpSpPr>
        <p:grpSpPr>
          <a:xfrm>
            <a:off x="1655465" y="3780457"/>
            <a:ext cx="7488576" cy="360040"/>
            <a:chOff x="1655465" y="4428529"/>
            <a:chExt cx="7488576" cy="360040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32" name="矩形 31"/>
            <p:cNvSpPr/>
            <p:nvPr/>
          </p:nvSpPr>
          <p:spPr>
            <a:xfrm>
              <a:off x="1655465" y="4428529"/>
              <a:ext cx="144016" cy="36004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矩形 32"/>
            <p:cNvSpPr/>
            <p:nvPr/>
          </p:nvSpPr>
          <p:spPr>
            <a:xfrm>
              <a:off x="1843787" y="4428529"/>
              <a:ext cx="144016" cy="36004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 33"/>
            <p:cNvSpPr/>
            <p:nvPr/>
          </p:nvSpPr>
          <p:spPr>
            <a:xfrm>
              <a:off x="2032109" y="4428529"/>
              <a:ext cx="144016" cy="36004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 34"/>
            <p:cNvSpPr/>
            <p:nvPr/>
          </p:nvSpPr>
          <p:spPr>
            <a:xfrm>
              <a:off x="2220431" y="4428529"/>
              <a:ext cx="144016" cy="36004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408753" y="4428529"/>
              <a:ext cx="144016" cy="36004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2597075" y="4428529"/>
              <a:ext cx="144016" cy="36004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2785397" y="4428529"/>
              <a:ext cx="144016" cy="36004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 38"/>
            <p:cNvSpPr/>
            <p:nvPr/>
          </p:nvSpPr>
          <p:spPr>
            <a:xfrm>
              <a:off x="2973719" y="4428529"/>
              <a:ext cx="144016" cy="36004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3162041" y="4428529"/>
              <a:ext cx="144016" cy="36004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3350363" y="4428529"/>
              <a:ext cx="144016" cy="36004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3538685" y="4428529"/>
              <a:ext cx="144016" cy="36004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 42"/>
            <p:cNvSpPr/>
            <p:nvPr/>
          </p:nvSpPr>
          <p:spPr>
            <a:xfrm>
              <a:off x="3727007" y="4428529"/>
              <a:ext cx="144016" cy="36004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矩形 43"/>
            <p:cNvSpPr/>
            <p:nvPr/>
          </p:nvSpPr>
          <p:spPr>
            <a:xfrm>
              <a:off x="3915329" y="4428529"/>
              <a:ext cx="144016" cy="36004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矩形 44"/>
            <p:cNvSpPr/>
            <p:nvPr/>
          </p:nvSpPr>
          <p:spPr>
            <a:xfrm>
              <a:off x="4103651" y="4428529"/>
              <a:ext cx="144016" cy="36004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4291973" y="4428529"/>
              <a:ext cx="144016" cy="36004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矩形 46"/>
            <p:cNvSpPr/>
            <p:nvPr/>
          </p:nvSpPr>
          <p:spPr>
            <a:xfrm>
              <a:off x="4480295" y="4428529"/>
              <a:ext cx="144016" cy="36004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矩形 47"/>
            <p:cNvSpPr/>
            <p:nvPr/>
          </p:nvSpPr>
          <p:spPr>
            <a:xfrm>
              <a:off x="4668617" y="4428529"/>
              <a:ext cx="144016" cy="36004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矩形 48"/>
            <p:cNvSpPr/>
            <p:nvPr/>
          </p:nvSpPr>
          <p:spPr>
            <a:xfrm>
              <a:off x="4856939" y="4428529"/>
              <a:ext cx="144016" cy="36004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矩形 49"/>
            <p:cNvSpPr/>
            <p:nvPr/>
          </p:nvSpPr>
          <p:spPr>
            <a:xfrm>
              <a:off x="5045261" y="4428529"/>
              <a:ext cx="144016" cy="36004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矩形 50"/>
            <p:cNvSpPr/>
            <p:nvPr/>
          </p:nvSpPr>
          <p:spPr>
            <a:xfrm>
              <a:off x="5233583" y="4428529"/>
              <a:ext cx="144016" cy="36004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矩形 51"/>
            <p:cNvSpPr/>
            <p:nvPr/>
          </p:nvSpPr>
          <p:spPr>
            <a:xfrm>
              <a:off x="5421905" y="4428529"/>
              <a:ext cx="144016" cy="36004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矩形 52"/>
            <p:cNvSpPr/>
            <p:nvPr/>
          </p:nvSpPr>
          <p:spPr>
            <a:xfrm>
              <a:off x="5610227" y="4428529"/>
              <a:ext cx="144016" cy="36004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矩形 53"/>
            <p:cNvSpPr/>
            <p:nvPr/>
          </p:nvSpPr>
          <p:spPr>
            <a:xfrm>
              <a:off x="5798549" y="4428529"/>
              <a:ext cx="144016" cy="36004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矩形 54"/>
            <p:cNvSpPr/>
            <p:nvPr/>
          </p:nvSpPr>
          <p:spPr>
            <a:xfrm>
              <a:off x="5986871" y="4428529"/>
              <a:ext cx="144016" cy="36004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矩形 55"/>
            <p:cNvSpPr/>
            <p:nvPr/>
          </p:nvSpPr>
          <p:spPr>
            <a:xfrm>
              <a:off x="6175193" y="4428529"/>
              <a:ext cx="144016" cy="36004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矩形 56"/>
            <p:cNvSpPr/>
            <p:nvPr/>
          </p:nvSpPr>
          <p:spPr>
            <a:xfrm>
              <a:off x="6363515" y="4428529"/>
              <a:ext cx="144016" cy="36004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矩形 57"/>
            <p:cNvSpPr/>
            <p:nvPr/>
          </p:nvSpPr>
          <p:spPr>
            <a:xfrm>
              <a:off x="6551837" y="4428529"/>
              <a:ext cx="144016" cy="36004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矩形 58"/>
            <p:cNvSpPr/>
            <p:nvPr/>
          </p:nvSpPr>
          <p:spPr>
            <a:xfrm>
              <a:off x="6740159" y="4428529"/>
              <a:ext cx="144016" cy="36004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矩形 59"/>
            <p:cNvSpPr/>
            <p:nvPr/>
          </p:nvSpPr>
          <p:spPr>
            <a:xfrm>
              <a:off x="6928481" y="4428529"/>
              <a:ext cx="144016" cy="36004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矩形 60"/>
            <p:cNvSpPr/>
            <p:nvPr/>
          </p:nvSpPr>
          <p:spPr>
            <a:xfrm>
              <a:off x="7116803" y="4428529"/>
              <a:ext cx="144016" cy="36004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矩形 61"/>
            <p:cNvSpPr/>
            <p:nvPr/>
          </p:nvSpPr>
          <p:spPr>
            <a:xfrm>
              <a:off x="7305125" y="4428529"/>
              <a:ext cx="144016" cy="36004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矩形 62"/>
            <p:cNvSpPr/>
            <p:nvPr/>
          </p:nvSpPr>
          <p:spPr>
            <a:xfrm>
              <a:off x="7493447" y="4428529"/>
              <a:ext cx="144016" cy="36004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矩形 63"/>
            <p:cNvSpPr/>
            <p:nvPr/>
          </p:nvSpPr>
          <p:spPr>
            <a:xfrm>
              <a:off x="7681769" y="4428529"/>
              <a:ext cx="144016" cy="36004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矩形 64"/>
            <p:cNvSpPr/>
            <p:nvPr/>
          </p:nvSpPr>
          <p:spPr>
            <a:xfrm>
              <a:off x="7870091" y="4428529"/>
              <a:ext cx="144016" cy="36004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矩形 65"/>
            <p:cNvSpPr/>
            <p:nvPr/>
          </p:nvSpPr>
          <p:spPr>
            <a:xfrm>
              <a:off x="8058413" y="4428529"/>
              <a:ext cx="144016" cy="36004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矩形 66"/>
            <p:cNvSpPr/>
            <p:nvPr/>
          </p:nvSpPr>
          <p:spPr>
            <a:xfrm>
              <a:off x="8246735" y="4428529"/>
              <a:ext cx="144016" cy="36004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矩形 67"/>
            <p:cNvSpPr/>
            <p:nvPr/>
          </p:nvSpPr>
          <p:spPr>
            <a:xfrm>
              <a:off x="8435057" y="4428529"/>
              <a:ext cx="144016" cy="36004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矩形 68"/>
            <p:cNvSpPr/>
            <p:nvPr/>
          </p:nvSpPr>
          <p:spPr>
            <a:xfrm>
              <a:off x="8623379" y="4428529"/>
              <a:ext cx="144016" cy="36004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矩形 69"/>
            <p:cNvSpPr/>
            <p:nvPr/>
          </p:nvSpPr>
          <p:spPr>
            <a:xfrm>
              <a:off x="8811701" y="4428529"/>
              <a:ext cx="144016" cy="36004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矩形 70"/>
            <p:cNvSpPr/>
            <p:nvPr/>
          </p:nvSpPr>
          <p:spPr>
            <a:xfrm>
              <a:off x="9000025" y="4428529"/>
              <a:ext cx="144016" cy="36004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3" name="文本框 72"/>
          <p:cNvSpPr txBox="1"/>
          <p:nvPr/>
        </p:nvSpPr>
        <p:spPr>
          <a:xfrm>
            <a:off x="9432329" y="3740387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黑体-繁" panose="040F0700000000000000" pitchFamily="82" charset="-122"/>
                <a:ea typeface="黑体-繁" panose="040F0700000000000000" pitchFamily="82" charset="-122"/>
                <a:cs typeface="黑体-繁" panose="040F0700000000000000" pitchFamily="82" charset="-122"/>
              </a:rPr>
              <a:t>0%</a:t>
            </a:r>
            <a:endParaRPr lang="zh-CN" altLang="en-US" sz="2400" b="1" dirty="0">
              <a:latin typeface="黑体-繁" panose="040F0700000000000000" pitchFamily="82" charset="-122"/>
              <a:ea typeface="黑体-繁" panose="040F0700000000000000" pitchFamily="82" charset="-122"/>
              <a:cs typeface="黑体-繁" panose="040F0700000000000000" pitchFamily="82" charset="-122"/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9360321" y="3740387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黑体-繁" panose="040F0700000000000000" pitchFamily="82" charset="-122"/>
                <a:ea typeface="黑体-繁" panose="040F0700000000000000" pitchFamily="82" charset="-122"/>
                <a:cs typeface="黑体-繁" panose="040F0700000000000000" pitchFamily="82" charset="-122"/>
              </a:rPr>
              <a:t>20%</a:t>
            </a:r>
            <a:endParaRPr lang="zh-CN" altLang="en-US" sz="2400" b="1" dirty="0">
              <a:latin typeface="黑体-繁" panose="040F0700000000000000" pitchFamily="82" charset="-122"/>
              <a:ea typeface="黑体-繁" panose="040F0700000000000000" pitchFamily="82" charset="-122"/>
              <a:cs typeface="黑体-繁" panose="040F0700000000000000" pitchFamily="82" charset="-122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9360321" y="3708449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黑体-繁" panose="040F0700000000000000" pitchFamily="82" charset="-122"/>
                <a:ea typeface="黑体-繁" panose="040F0700000000000000" pitchFamily="82" charset="-122"/>
                <a:cs typeface="黑体-繁" panose="040F0700000000000000" pitchFamily="82" charset="-122"/>
              </a:rPr>
              <a:t>6</a:t>
            </a:r>
            <a:r>
              <a:rPr lang="en-US" altLang="zh-CN" sz="2400" b="1" dirty="0" smtClean="0">
                <a:latin typeface="黑体-繁" panose="040F0700000000000000" pitchFamily="82" charset="-122"/>
                <a:ea typeface="黑体-繁" panose="040F0700000000000000" pitchFamily="82" charset="-122"/>
                <a:cs typeface="黑体-繁" panose="040F0700000000000000" pitchFamily="82" charset="-122"/>
              </a:rPr>
              <a:t>0%</a:t>
            </a:r>
            <a:endParaRPr lang="zh-CN" altLang="en-US" sz="2400" b="1" dirty="0">
              <a:latin typeface="黑体-繁" panose="040F0700000000000000" pitchFamily="82" charset="-122"/>
              <a:ea typeface="黑体-繁" panose="040F0700000000000000" pitchFamily="82" charset="-122"/>
              <a:cs typeface="黑体-繁" panose="040F0700000000000000" pitchFamily="82" charset="-122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9360321" y="3708449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黑体-繁" panose="040F0700000000000000" pitchFamily="82" charset="-122"/>
                <a:ea typeface="黑体-繁" panose="040F0700000000000000" pitchFamily="82" charset="-122"/>
                <a:cs typeface="黑体-繁" panose="040F0700000000000000" pitchFamily="82" charset="-122"/>
              </a:rPr>
              <a:t>80%</a:t>
            </a:r>
            <a:endParaRPr lang="zh-CN" altLang="en-US" sz="2400" b="1" dirty="0">
              <a:latin typeface="黑体-繁" panose="040F0700000000000000" pitchFamily="82" charset="-122"/>
              <a:ea typeface="黑体-繁" panose="040F0700000000000000" pitchFamily="82" charset="-122"/>
              <a:cs typeface="黑体-繁" panose="040F0700000000000000" pitchFamily="82" charset="-122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9216305" y="3740387"/>
            <a:ext cx="1353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黑体-繁" panose="040F0700000000000000" pitchFamily="82" charset="-122"/>
                <a:ea typeface="黑体-繁" panose="040F0700000000000000" pitchFamily="82" charset="-122"/>
                <a:cs typeface="黑体-繁" panose="040F0700000000000000" pitchFamily="82" charset="-122"/>
              </a:rPr>
              <a:t>100%</a:t>
            </a:r>
            <a:endParaRPr lang="zh-CN" altLang="en-US" sz="2400" b="1" dirty="0">
              <a:latin typeface="黑体-繁" panose="040F0700000000000000" pitchFamily="82" charset="-122"/>
              <a:ea typeface="黑体-繁" panose="040F0700000000000000" pitchFamily="82" charset="-122"/>
              <a:cs typeface="黑体-繁" panose="040F0700000000000000" pitchFamily="8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6952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1351E-6 -4.09171E-6 L 2.71351E-6 0.0003 C 0.00235 -0.0094 0.00735 -0.01969 0.00353 -0.03115 C 0.00294 -0.03321 0.00117 -0.03292 2.71351E-6 -0.03351 C -0.00206 -0.03292 -0.00427 -0.03321 -0.00618 -0.03115 C -0.00735 -0.02968 -0.0075 -0.02616 -0.00853 -0.0241 C -0.01088 -0.0194 -0.01279 -0.01881 -0.01573 -0.01675 C -0.01705 -0.01528 -0.01911 -0.01469 -0.01941 -0.01205 C -0.02117 0.00676 -0.01941 0.00735 -0.01456 0.01705 C -0.01294 0.01617 -0.01015 0.01764 -0.0097 0.01441 C -0.00912 0.0097 -0.01162 0.005 -0.0122 -4.09171E-6 L -0.01338 -0.0097 C -0.01294 -0.01587 -0.01397 -0.02351 -0.0122 -0.0288 C -0.01073 -0.03292 -0.00485 -0.03351 -0.00485 -0.03321 C -0.00368 -0.03292 -0.00221 -0.03292 -0.00133 -0.03115 C 0.00117 -0.02645 -0.00074 -0.01646 -0.00133 -0.01205 C -0.00162 -0.0094 -0.00368 -0.00587 -0.0025 -0.0047 C -0.00118 -0.00352 -0.00015 -0.00823 0.00117 -0.0097 C 0.00235 -0.01058 0.00353 -0.01117 0.00485 -0.01205 C 0.00882 -0.01734 0.00735 -0.01469 0.0097 -0.0191 L 0.0097 -0.01881 " pathEditMode="relative" rAng="0" ptsTypes="AAAAAAAAAAAAAAAAAAAAA">
                                      <p:cBhvr>
                                        <p:cTn id="6" dur="6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900" y="-82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2786E-7 -4.09171E-6 L 3.52786E-7 0.0003 C 0.00279 -0.00499 0.00676 -0.00793 0.00838 -0.01469 C 0.01367 -0.03586 0.005 -0.02821 0.00235 -0.02674 C 0.01132 -0.01469 0.00897 -0.02292 0.01073 -0.00499 C 0.01044 -0.00176 0.01088 0.00265 0.00955 0.00471 C 0.00838 0.00647 0.00265 -0.00205 0.00235 -0.00264 C 0.00162 -0.00499 0.00118 -0.00823 3.52786E-7 -0.0097 C -0.00221 -0.01264 -0.00515 -0.01175 -0.00735 -0.01469 L -0.01088 -0.0194 C -0.01132 -0.01704 -0.01205 -0.01469 -0.01205 -0.01234 C -0.01205 -0.0097 -0.01176 -0.00705 -0.01088 -0.00499 C -0.00691 0.00559 -0.00441 0.01 0.00118 0.01441 C 0.00353 0.01617 0.00838 0.0194 0.00838 0.0197 C 0.0169 0.01353 0.01485 0.0194 0.0169 0.00706 C 0.01117 -0.00411 0.0147 0.00177 0.00603 -0.0097 L 0.00235 -0.01469 C 0.00118 -0.01616 3.52786E-7 -0.01822 -0.00132 -0.0194 L -0.00368 -0.02204 L -0.00368 -0.02175 " pathEditMode="relative" rAng="0" ptsTypes="AAAAAAAAAAAAAAAAAAAA">
                                      <p:cBhvr>
                                        <p:cTn id="8" dur="6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00" y="-500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2" presetClass="entr" presetSubtype="8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3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5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73" grpId="0"/>
      <p:bldP spid="73" grpId="1"/>
      <p:bldP spid="74" grpId="0"/>
      <p:bldP spid="74" grpId="1"/>
      <p:bldP spid="75" grpId="0"/>
      <p:bldP spid="75" grpId="1"/>
      <p:bldP spid="76" grpId="0"/>
      <p:bldP spid="76" grpId="1"/>
      <p:bldP spid="7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573BC3-C8A7-4BA0-8E17-4159D0F31178}" type="slidenum">
              <a:rPr lang="zh-CN" altLang="en-US"/>
              <a:pPr>
                <a:defRPr/>
              </a:pPr>
              <a:t>2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13315" name="图片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68430"/>
            <a:ext cx="10799763" cy="3649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Line 7"/>
          <p:cNvSpPr>
            <a:spLocks noChangeShapeType="1"/>
          </p:cNvSpPr>
          <p:nvPr/>
        </p:nvSpPr>
        <p:spPr bwMode="auto">
          <a:xfrm>
            <a:off x="0" y="4680385"/>
            <a:ext cx="10799763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17" name="Line 33"/>
          <p:cNvSpPr>
            <a:spLocks noChangeShapeType="1"/>
          </p:cNvSpPr>
          <p:nvPr/>
        </p:nvSpPr>
        <p:spPr bwMode="auto">
          <a:xfrm>
            <a:off x="-24374" y="990399"/>
            <a:ext cx="10794139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18" name="Line 36"/>
          <p:cNvSpPr>
            <a:spLocks noChangeShapeType="1"/>
          </p:cNvSpPr>
          <p:nvPr/>
        </p:nvSpPr>
        <p:spPr bwMode="auto">
          <a:xfrm>
            <a:off x="0" y="4690889"/>
            <a:ext cx="10799763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19" name="Rectangle 43"/>
          <p:cNvSpPr>
            <a:spLocks noChangeArrowheads="1"/>
          </p:cNvSpPr>
          <p:nvPr/>
        </p:nvSpPr>
        <p:spPr bwMode="auto">
          <a:xfrm>
            <a:off x="0" y="0"/>
            <a:ext cx="10799763" cy="94237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srgbClr val="000000"/>
              </a:solidFill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8203" name="Picture 35" descr="热气球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61691" y="285116"/>
            <a:ext cx="1687463" cy="1565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4" name="TextBox 8"/>
          <p:cNvSpPr>
            <a:spLocks noChangeArrowheads="1"/>
          </p:cNvSpPr>
          <p:nvPr/>
        </p:nvSpPr>
        <p:spPr bwMode="auto">
          <a:xfrm>
            <a:off x="3528674" y="432174"/>
            <a:ext cx="61236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000" b="1" i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PPT</a:t>
            </a:r>
            <a:r>
              <a:rPr lang="zh-CN" altLang="en-US" sz="2000" b="1" i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宝藏致力于优秀的</a:t>
            </a:r>
            <a:r>
              <a:rPr lang="en-US" altLang="zh-CN" sz="2000" b="1" i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ppt</a:t>
            </a:r>
            <a:r>
              <a:rPr lang="zh-CN" altLang="en-US" sz="2000" b="1" i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分享</a:t>
            </a:r>
            <a:endParaRPr lang="zh-CN" altLang="en-US"/>
          </a:p>
        </p:txBody>
      </p:sp>
      <p:pic>
        <p:nvPicPr>
          <p:cNvPr id="13322" name="图片 3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251" y="102043"/>
            <a:ext cx="3523048" cy="784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图片 8" descr="07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36827" y="0"/>
            <a:ext cx="1162474" cy="76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Picture 9" descr="美女跳舞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1872" y="1056427"/>
            <a:ext cx="2713065" cy="4132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60" descr="绿风车棍子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993531" y="3322338"/>
            <a:ext cx="84374" cy="1305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9" name="Picture 59" descr="绿风车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271672" y="2932180"/>
            <a:ext cx="1438093" cy="9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0" name="TextBox 4"/>
          <p:cNvSpPr>
            <a:spLocks noChangeArrowheads="1"/>
          </p:cNvSpPr>
          <p:nvPr/>
        </p:nvSpPr>
        <p:spPr bwMode="auto">
          <a:xfrm>
            <a:off x="3103058" y="1950785"/>
            <a:ext cx="629423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6"/>
              </a:rPr>
              <a:t>PPT</a:t>
            </a:r>
            <a:r>
              <a:rPr lang="zh-CN" altLang="en-US" sz="1600">
                <a:solidFill>
                  <a:srgbClr val="000000"/>
                </a:solidFill>
                <a:latin typeface="Calibri" pitchFamily="34" charset="0"/>
                <a:hlinkClick r:id="rId6"/>
              </a:rPr>
              <a:t>模板下载 </a:t>
            </a:r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6"/>
              </a:rPr>
              <a:t>http://www.pptbz.com/</a:t>
            </a:r>
            <a:endParaRPr lang="en-US" altLang="zh-CN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zh-CN" altLang="en-US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2"/>
              </a:rPr>
              <a:t>PPT</a:t>
            </a:r>
            <a:r>
              <a:rPr lang="zh-CN" altLang="en-US" sz="1600">
                <a:solidFill>
                  <a:srgbClr val="000000"/>
                </a:solidFill>
                <a:latin typeface="Calibri" pitchFamily="34" charset="0"/>
                <a:hlinkClick r:id="rId12"/>
              </a:rPr>
              <a:t>素材下载  </a:t>
            </a:r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2"/>
              </a:rPr>
              <a:t>http://www.pptbz.com/pptshucai/</a:t>
            </a:r>
            <a:endParaRPr lang="en-US" altLang="zh-CN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zh-CN" altLang="en-US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3"/>
              </a:rPr>
              <a:t>PPT</a:t>
            </a:r>
            <a:r>
              <a:rPr lang="zh-CN" altLang="en-US" sz="1600">
                <a:solidFill>
                  <a:srgbClr val="000000"/>
                </a:solidFill>
                <a:latin typeface="Calibri" pitchFamily="34" charset="0"/>
                <a:hlinkClick r:id="rId13"/>
              </a:rPr>
              <a:t>背景图片 </a:t>
            </a:r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3"/>
              </a:rPr>
              <a:t>http://www.pptbz.com/pptpic/</a:t>
            </a:r>
            <a:endParaRPr lang="en-US" altLang="zh-CN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zh-CN" altLang="en-US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4"/>
              </a:rPr>
              <a:t>PPT</a:t>
            </a:r>
            <a:r>
              <a:rPr lang="zh-CN" altLang="en-US" sz="1600">
                <a:solidFill>
                  <a:srgbClr val="000000"/>
                </a:solidFill>
                <a:latin typeface="Calibri" pitchFamily="34" charset="0"/>
                <a:hlinkClick r:id="rId14"/>
              </a:rPr>
              <a:t>课件下载 </a:t>
            </a:r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4"/>
              </a:rPr>
              <a:t>http://www.pptbz.com/kejian/</a:t>
            </a:r>
            <a:endParaRPr lang="zh-CN" altLang="en-US" sz="16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8211" name="图片 5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2305206">
            <a:off x="2709316" y="1866753"/>
            <a:ext cx="539988" cy="360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2" name="图片 56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2305206">
            <a:off x="2709316" y="2324436"/>
            <a:ext cx="539988" cy="360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3" name="图片 57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2305206">
            <a:off x="2709316" y="2777620"/>
            <a:ext cx="539988" cy="360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4" name="图片 58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2305206">
            <a:off x="2709316" y="3232301"/>
            <a:ext cx="539988" cy="360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2" name="TextBox 22"/>
          <p:cNvSpPr>
            <a:spLocks noChangeArrowheads="1"/>
          </p:cNvSpPr>
          <p:nvPr/>
        </p:nvSpPr>
        <p:spPr bwMode="auto">
          <a:xfrm>
            <a:off x="2248076" y="4855956"/>
            <a:ext cx="68571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400">
                <a:solidFill>
                  <a:srgbClr val="FF0000"/>
                </a:solidFill>
                <a:latin typeface="Calibri" pitchFamily="34" charset="0"/>
              </a:rPr>
              <a:t>更多精美</a:t>
            </a:r>
            <a:r>
              <a:rPr lang="en-US" altLang="zh-CN" sz="2400">
                <a:solidFill>
                  <a:srgbClr val="FF0000"/>
                </a:solidFill>
                <a:latin typeface="Calibri" pitchFamily="34" charset="0"/>
              </a:rPr>
              <a:t>ppt</a:t>
            </a:r>
            <a:r>
              <a:rPr lang="zh-CN" altLang="en-US" sz="2400">
                <a:solidFill>
                  <a:srgbClr val="FF0000"/>
                </a:solidFill>
                <a:latin typeface="Calibri" pitchFamily="34" charset="0"/>
              </a:rPr>
              <a:t>下载请点击：</a:t>
            </a:r>
            <a:r>
              <a:rPr lang="en-US" altLang="zh-CN" sz="2400">
                <a:solidFill>
                  <a:srgbClr val="FF0000"/>
                </a:solidFill>
                <a:latin typeface="Calibri" pitchFamily="34" charset="0"/>
                <a:hlinkClick r:id="rId6"/>
              </a:rPr>
              <a:t>ppt</a:t>
            </a:r>
            <a:r>
              <a:rPr lang="zh-CN" altLang="en-US" sz="2400">
                <a:solidFill>
                  <a:srgbClr val="FF0000"/>
                </a:solidFill>
                <a:latin typeface="Calibri" pitchFamily="34" charset="0"/>
                <a:hlinkClick r:id="rId6"/>
              </a:rPr>
              <a:t>宝藏</a:t>
            </a:r>
            <a:r>
              <a:rPr lang="en-US" altLang="zh-CN" sz="2400">
                <a:solidFill>
                  <a:srgbClr val="FF0000"/>
                </a:solidFill>
                <a:latin typeface="Calibri" pitchFamily="34" charset="0"/>
                <a:hlinkClick r:id="rId6"/>
              </a:rPr>
              <a:t>-www.pptbz.com</a:t>
            </a:r>
            <a:endParaRPr lang="zh-CN" altLang="en-US" sz="240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sndAc>
      <p:stSnd loop="1">
        <p:snd r:embed="rId3" name="亡灵序曲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3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repeatCount="200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" dur="2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1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>
                                      <p:cBhvr>
                                        <p:cTn id="21" dur="9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5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4" grpId="0" bldLvl="0" autoUpdateAnimBg="0"/>
      <p:bldP spid="8204" grpId="1" bldLvl="0" autoUpdateAnimBg="0"/>
      <p:bldP spid="8210" grpId="0" bldLvl="0" autoUpdateAnimBg="0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157</TotalTime>
  <Words>58</Words>
  <Application>Microsoft Office PowerPoint</Application>
  <PresentationFormat>自定义</PresentationFormat>
  <Paragraphs>16</Paragraphs>
  <Slides>2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</vt:i4>
      </vt:variant>
    </vt:vector>
  </HeadingPairs>
  <TitlesOfParts>
    <vt:vector size="4" baseType="lpstr">
      <vt:lpstr>Office 主题</vt:lpstr>
      <vt:lpstr>1_Office 主题</vt:lpstr>
      <vt:lpstr>幻灯片 1</vt:lpstr>
      <vt:lpstr>幻灯片 2</vt:lpstr>
    </vt:vector>
  </TitlesOfParts>
  <Company>Sky123.Org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www.pptbz.com</dc:creator>
  <cp:lastModifiedBy>微软用户</cp:lastModifiedBy>
  <cp:revision>21</cp:revision>
  <dcterms:created xsi:type="dcterms:W3CDTF">2014-07-22T07:23:33Z</dcterms:created>
  <dcterms:modified xsi:type="dcterms:W3CDTF">2015-03-11T02:55:46Z</dcterms:modified>
</cp:coreProperties>
</file>