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14401800" cy="72009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omic Sans MS" pitchFamily="66" charset="0"/>
      <p:regular r:id="rId23"/>
      <p:bold r:id="rId24"/>
    </p:embeddedFont>
    <p:embeddedFont>
      <p:font typeface="楷体_GB2312" charset="-122"/>
      <p:regular r:id="rId25"/>
    </p:embeddedFont>
    <p:embeddedFont>
      <p:font typeface="MS PGothic" pitchFamily="34" charset="-128"/>
      <p:regular r:id="rId26"/>
    </p:embeddedFont>
    <p:embeddedFont>
      <p:font typeface="黑体" pitchFamily="49" charset="-122"/>
      <p:regular r:id="rId27"/>
    </p:embeddedFont>
  </p:embeddedFontLst>
  <p:defaultTextStyle>
    <a:defPPr>
      <a:defRPr lang="zh-CN"/>
    </a:defPPr>
    <a:lvl1pPr marL="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3E4D"/>
    <a:srgbClr val="A1D729"/>
    <a:srgbClr val="262626"/>
    <a:srgbClr val="A1D636"/>
    <a:srgbClr val="B9E65E"/>
    <a:srgbClr val="8BBD27"/>
    <a:srgbClr val="B3DE28"/>
    <a:srgbClr val="E42D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920" y="-1194"/>
      </p:cViewPr>
      <p:guideLst>
        <p:guide orient="horz" pos="2268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66C8B-6BD5-46AA-9A0F-B2B56BADA260}" type="datetimeFigureOut">
              <a:rPr lang="zh-CN" altLang="en-US" smtClean="0"/>
              <a:t>2015/3/19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960A2-4295-4419-8C8F-5EBCB24FC5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685800"/>
            <a:ext cx="6858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A12FD9-6EE2-4F50-B843-E4C44C63C3EA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0135" y="2236947"/>
            <a:ext cx="12241530" cy="154352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60270" y="4080510"/>
            <a:ext cx="1008126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7DAA-7140-499F-A3DD-74FA60FEF6F0}" type="datetimeFigureOut">
              <a:rPr lang="zh-CN" altLang="en-US" smtClean="0"/>
              <a:pPr/>
              <a:t>2015/3/19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1ABA-A00F-419A-9F44-188A0E93B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2409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2854" y="5040630"/>
            <a:ext cx="8641080" cy="5950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822854" y="643414"/>
            <a:ext cx="8641080" cy="4320540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22854" y="5635705"/>
            <a:ext cx="8641080" cy="84510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7DAA-7140-499F-A3DD-74FA60FEF6F0}" type="datetimeFigureOut">
              <a:rPr lang="zh-CN" altLang="en-US" smtClean="0"/>
              <a:pPr/>
              <a:t>2015/3/19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1ABA-A00F-419A-9F44-188A0E93B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755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7DAA-7140-499F-A3DD-74FA60FEF6F0}" type="datetimeFigureOut">
              <a:rPr lang="zh-CN" altLang="en-US" smtClean="0"/>
              <a:pPr/>
              <a:t>2015/3/19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1ABA-A00F-419A-9F44-188A0E93B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699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6444557" y="303372"/>
            <a:ext cx="5103137" cy="645080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35143" y="303372"/>
            <a:ext cx="15069384" cy="645080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7DAA-7140-499F-A3DD-74FA60FEF6F0}" type="datetimeFigureOut">
              <a:rPr lang="zh-CN" altLang="en-US" smtClean="0"/>
              <a:pPr/>
              <a:t>2015/3/19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1ABA-A00F-419A-9F44-188A0E93B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7760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0135" y="2236901"/>
            <a:ext cx="12241530" cy="15426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60270" y="4079643"/>
            <a:ext cx="10081260" cy="1840741"/>
          </a:xfrm>
        </p:spPr>
        <p:txBody>
          <a:bodyPr/>
          <a:lstStyle>
            <a:lvl1pPr marL="0" indent="0" algn="ctr">
              <a:buNone/>
              <a:defRPr/>
            </a:lvl1pPr>
            <a:lvl2pPr marL="664769" indent="0" algn="ctr">
              <a:buNone/>
              <a:defRPr/>
            </a:lvl2pPr>
            <a:lvl3pPr marL="1329538" indent="0" algn="ctr">
              <a:buNone/>
              <a:defRPr/>
            </a:lvl3pPr>
            <a:lvl4pPr marL="1994306" indent="0" algn="ctr">
              <a:buNone/>
              <a:defRPr/>
            </a:lvl4pPr>
            <a:lvl5pPr marL="2659075" indent="0" algn="ctr">
              <a:buNone/>
              <a:defRPr/>
            </a:lvl5pPr>
            <a:lvl6pPr marL="3323844" indent="0" algn="ctr">
              <a:buNone/>
              <a:defRPr/>
            </a:lvl6pPr>
            <a:lvl7pPr marL="3988613" indent="0" algn="ctr">
              <a:buNone/>
              <a:defRPr/>
            </a:lvl7pPr>
            <a:lvl8pPr marL="4653382" indent="0" algn="ctr">
              <a:buNone/>
              <a:defRPr/>
            </a:lvl8pPr>
            <a:lvl9pPr marL="531815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93D4-1D54-4D0A-A557-899CD1DCB599}" type="datetime1">
              <a:rPr lang="zh-CN" altLang="en-US"/>
              <a:pPr>
                <a:defRPr/>
              </a:pPr>
              <a:t>2015/3/19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9D5A8-DACA-47D0-AF1F-9C43B8B81CAD}" type="slidenum">
              <a:rPr lang="zh-CN" altLang="en-US"/>
              <a:pPr>
                <a:defRPr/>
              </a:pPr>
              <a:t>‹#›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A2D0-D4BA-410C-89F5-5D41B4A04ACB}" type="datetime1">
              <a:rPr lang="zh-CN" altLang="en-US"/>
              <a:pPr>
                <a:defRPr/>
              </a:pPr>
              <a:t>2015/3/19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FDD1-EB76-4990-B998-8583610A3C8A}" type="slidenum">
              <a:rPr lang="zh-CN" altLang="en-US"/>
              <a:pPr>
                <a:defRPr/>
              </a:pPr>
              <a:t>‹#›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643" y="4627865"/>
            <a:ext cx="12241530" cy="1428575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37643" y="3051229"/>
            <a:ext cx="12241530" cy="1576635"/>
          </a:xfrm>
        </p:spPr>
        <p:txBody>
          <a:bodyPr anchor="b"/>
          <a:lstStyle>
            <a:lvl1pPr marL="0" indent="0">
              <a:buNone/>
              <a:defRPr sz="2900"/>
            </a:lvl1pPr>
            <a:lvl2pPr marL="664769" indent="0">
              <a:buNone/>
              <a:defRPr sz="2600"/>
            </a:lvl2pPr>
            <a:lvl3pPr marL="1329538" indent="0">
              <a:buNone/>
              <a:defRPr sz="2300"/>
            </a:lvl3pPr>
            <a:lvl4pPr marL="1994306" indent="0">
              <a:buNone/>
              <a:defRPr sz="2000"/>
            </a:lvl4pPr>
            <a:lvl5pPr marL="2659075" indent="0">
              <a:buNone/>
              <a:defRPr sz="2000"/>
            </a:lvl5pPr>
            <a:lvl6pPr marL="3323844" indent="0">
              <a:buNone/>
              <a:defRPr sz="2000"/>
            </a:lvl6pPr>
            <a:lvl7pPr marL="3988613" indent="0">
              <a:buNone/>
              <a:defRPr sz="2000"/>
            </a:lvl7pPr>
            <a:lvl8pPr marL="4653382" indent="0">
              <a:buNone/>
              <a:defRPr sz="2000"/>
            </a:lvl8pPr>
            <a:lvl9pPr marL="5318150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2863D-AD2D-4447-9AE5-34A45DCB1CA3}" type="datetime1">
              <a:rPr lang="zh-CN" altLang="en-US"/>
              <a:pPr>
                <a:defRPr/>
              </a:pPr>
              <a:t>2015/3/19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1A96-52C2-4509-BE2C-154CE8581BA3}" type="slidenum">
              <a:rPr lang="zh-CN" altLang="en-US"/>
              <a:pPr>
                <a:defRPr/>
              </a:pPr>
              <a:t>‹#›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0090" y="1680677"/>
            <a:ext cx="6360795" cy="4751914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20915" y="1680677"/>
            <a:ext cx="6360795" cy="4751914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7DD7B-D2F8-4B24-B1CE-66ABC4CFFAE9}" type="datetime1">
              <a:rPr lang="zh-CN" altLang="en-US"/>
              <a:pPr>
                <a:defRPr/>
              </a:pPr>
              <a:t>2015/3/19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1971-E8EE-4E4E-8828-4B46D31367F6}" type="slidenum">
              <a:rPr lang="zh-CN" altLang="en-US"/>
              <a:pPr>
                <a:defRPr/>
              </a:pPr>
              <a:t>‹#›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0090" y="1612650"/>
            <a:ext cx="6363296" cy="670271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4769" indent="0">
              <a:buNone/>
              <a:defRPr sz="2900" b="1"/>
            </a:lvl2pPr>
            <a:lvl3pPr marL="1329538" indent="0">
              <a:buNone/>
              <a:defRPr sz="2600" b="1"/>
            </a:lvl3pPr>
            <a:lvl4pPr marL="1994306" indent="0">
              <a:buNone/>
              <a:defRPr sz="2300" b="1"/>
            </a:lvl4pPr>
            <a:lvl5pPr marL="2659075" indent="0">
              <a:buNone/>
              <a:defRPr sz="2300" b="1"/>
            </a:lvl5pPr>
            <a:lvl6pPr marL="3323844" indent="0">
              <a:buNone/>
              <a:defRPr sz="2300" b="1"/>
            </a:lvl6pPr>
            <a:lvl7pPr marL="3988613" indent="0">
              <a:buNone/>
              <a:defRPr sz="2300" b="1"/>
            </a:lvl7pPr>
            <a:lvl8pPr marL="4653382" indent="0">
              <a:buNone/>
              <a:defRPr sz="2300" b="1"/>
            </a:lvl8pPr>
            <a:lvl9pPr marL="5318150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0090" y="2282920"/>
            <a:ext cx="6363296" cy="4149671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15915" y="1612650"/>
            <a:ext cx="6365796" cy="670271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4769" indent="0">
              <a:buNone/>
              <a:defRPr sz="2900" b="1"/>
            </a:lvl2pPr>
            <a:lvl3pPr marL="1329538" indent="0">
              <a:buNone/>
              <a:defRPr sz="2600" b="1"/>
            </a:lvl3pPr>
            <a:lvl4pPr marL="1994306" indent="0">
              <a:buNone/>
              <a:defRPr sz="2300" b="1"/>
            </a:lvl4pPr>
            <a:lvl5pPr marL="2659075" indent="0">
              <a:buNone/>
              <a:defRPr sz="2300" b="1"/>
            </a:lvl5pPr>
            <a:lvl6pPr marL="3323844" indent="0">
              <a:buNone/>
              <a:defRPr sz="2300" b="1"/>
            </a:lvl6pPr>
            <a:lvl7pPr marL="3988613" indent="0">
              <a:buNone/>
              <a:defRPr sz="2300" b="1"/>
            </a:lvl7pPr>
            <a:lvl8pPr marL="4653382" indent="0">
              <a:buNone/>
              <a:defRPr sz="2300" b="1"/>
            </a:lvl8pPr>
            <a:lvl9pPr marL="5318150" indent="0">
              <a:buNone/>
              <a:defRPr sz="2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5915" y="2282920"/>
            <a:ext cx="6365796" cy="4149671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D06F-AC27-4B6E-87AB-0DC3EB674F96}" type="datetime1">
              <a:rPr lang="zh-CN" altLang="en-US"/>
              <a:pPr>
                <a:defRPr/>
              </a:pPr>
              <a:t>2015/3/19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1C25-6BD6-48AF-A19B-34B52C9B538F}" type="slidenum">
              <a:rPr lang="zh-CN" altLang="en-US"/>
              <a:pPr>
                <a:defRPr/>
              </a:pPr>
              <a:t>‹#›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E97C-3029-4FB4-83E3-C338982B69A2}" type="datetime1">
              <a:rPr lang="zh-CN" altLang="en-US"/>
              <a:pPr>
                <a:defRPr/>
              </a:pPr>
              <a:t>2015/3/19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07BB-5BC1-46BD-9D85-248A4A9281BF}" type="slidenum">
              <a:rPr lang="zh-CN" altLang="en-US"/>
              <a:pPr>
                <a:defRPr/>
              </a:pPr>
              <a:t>‹#›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D642-6F5C-4A8C-A379-B9E6BAC03CAB}" type="datetime1">
              <a:rPr lang="zh-CN" altLang="en-US"/>
              <a:pPr>
                <a:defRPr/>
              </a:pPr>
              <a:t>2015/3/19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969F-0A9E-4B38-A622-9F0B46A10C0C}" type="slidenum">
              <a:rPr lang="zh-CN" altLang="en-US"/>
              <a:pPr>
                <a:defRPr/>
              </a:pPr>
              <a:t>‹#›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7DAA-7140-499F-A3DD-74FA60FEF6F0}" type="datetimeFigureOut">
              <a:rPr lang="zh-CN" altLang="en-US" smtClean="0"/>
              <a:pPr/>
              <a:t>2015/3/19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1ABA-A00F-419A-9F44-188A0E93B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5885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1" y="286117"/>
            <a:ext cx="4738093" cy="122049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30704" y="286116"/>
            <a:ext cx="8051006" cy="6146475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20091" y="1506608"/>
            <a:ext cx="4738093" cy="4925983"/>
          </a:xfrm>
        </p:spPr>
        <p:txBody>
          <a:bodyPr/>
          <a:lstStyle>
            <a:lvl1pPr marL="0" indent="0">
              <a:buNone/>
              <a:defRPr sz="2000"/>
            </a:lvl1pPr>
            <a:lvl2pPr marL="664769" indent="0">
              <a:buNone/>
              <a:defRPr sz="1700"/>
            </a:lvl2pPr>
            <a:lvl3pPr marL="1329538" indent="0">
              <a:buNone/>
              <a:defRPr sz="1500"/>
            </a:lvl3pPr>
            <a:lvl4pPr marL="1994306" indent="0">
              <a:buNone/>
              <a:defRPr sz="1300"/>
            </a:lvl4pPr>
            <a:lvl5pPr marL="2659075" indent="0">
              <a:buNone/>
              <a:defRPr sz="1300"/>
            </a:lvl5pPr>
            <a:lvl6pPr marL="3323844" indent="0">
              <a:buNone/>
              <a:defRPr sz="1300"/>
            </a:lvl6pPr>
            <a:lvl7pPr marL="3988613" indent="0">
              <a:buNone/>
              <a:defRPr sz="1300"/>
            </a:lvl7pPr>
            <a:lvl8pPr marL="4653382" indent="0">
              <a:buNone/>
              <a:defRPr sz="1300"/>
            </a:lvl8pPr>
            <a:lvl9pPr marL="5318150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5C02-B6AA-4E2A-828A-B7B27CCDE545}" type="datetime1">
              <a:rPr lang="zh-CN" altLang="en-US"/>
              <a:pPr>
                <a:defRPr/>
              </a:pPr>
              <a:t>2015/3/19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D461A-B256-4E4A-9C55-91C3D7592DAD}" type="slidenum">
              <a:rPr lang="zh-CN" altLang="en-US"/>
              <a:pPr>
                <a:defRPr/>
              </a:pPr>
              <a:t>‹#›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2854" y="5040031"/>
            <a:ext cx="8641080" cy="59624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822854" y="644260"/>
            <a:ext cx="8641080" cy="4319740"/>
          </a:xfrm>
        </p:spPr>
        <p:txBody>
          <a:bodyPr/>
          <a:lstStyle>
            <a:lvl1pPr marL="0" indent="0">
              <a:buNone/>
              <a:defRPr sz="4700"/>
            </a:lvl1pPr>
            <a:lvl2pPr marL="664769" indent="0">
              <a:buNone/>
              <a:defRPr sz="4100"/>
            </a:lvl2pPr>
            <a:lvl3pPr marL="1329538" indent="0">
              <a:buNone/>
              <a:defRPr sz="3500"/>
            </a:lvl3pPr>
            <a:lvl4pPr marL="1994306" indent="0">
              <a:buNone/>
              <a:defRPr sz="2900"/>
            </a:lvl4pPr>
            <a:lvl5pPr marL="2659075" indent="0">
              <a:buNone/>
              <a:defRPr sz="2900"/>
            </a:lvl5pPr>
            <a:lvl6pPr marL="3323844" indent="0">
              <a:buNone/>
              <a:defRPr sz="2900"/>
            </a:lvl6pPr>
            <a:lvl7pPr marL="3988613" indent="0">
              <a:buNone/>
              <a:defRPr sz="2900"/>
            </a:lvl7pPr>
            <a:lvl8pPr marL="4653382" indent="0">
              <a:buNone/>
              <a:defRPr sz="2900"/>
            </a:lvl8pPr>
            <a:lvl9pPr marL="5318150" indent="0">
              <a:buNone/>
              <a:defRPr sz="29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22854" y="5636271"/>
            <a:ext cx="8641080" cy="844340"/>
          </a:xfrm>
        </p:spPr>
        <p:txBody>
          <a:bodyPr/>
          <a:lstStyle>
            <a:lvl1pPr marL="0" indent="0">
              <a:buNone/>
              <a:defRPr sz="2000"/>
            </a:lvl1pPr>
            <a:lvl2pPr marL="664769" indent="0">
              <a:buNone/>
              <a:defRPr sz="1700"/>
            </a:lvl2pPr>
            <a:lvl3pPr marL="1329538" indent="0">
              <a:buNone/>
              <a:defRPr sz="1500"/>
            </a:lvl3pPr>
            <a:lvl4pPr marL="1994306" indent="0">
              <a:buNone/>
              <a:defRPr sz="1300"/>
            </a:lvl4pPr>
            <a:lvl5pPr marL="2659075" indent="0">
              <a:buNone/>
              <a:defRPr sz="1300"/>
            </a:lvl5pPr>
            <a:lvl6pPr marL="3323844" indent="0">
              <a:buNone/>
              <a:defRPr sz="1300"/>
            </a:lvl6pPr>
            <a:lvl7pPr marL="3988613" indent="0">
              <a:buNone/>
              <a:defRPr sz="1300"/>
            </a:lvl7pPr>
            <a:lvl8pPr marL="4653382" indent="0">
              <a:buNone/>
              <a:defRPr sz="1300"/>
            </a:lvl8pPr>
            <a:lvl9pPr marL="5318150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44A5-342D-481F-ABC7-9182468E45D3}" type="datetime1">
              <a:rPr lang="zh-CN" altLang="en-US"/>
              <a:pPr>
                <a:defRPr/>
              </a:pPr>
              <a:t>2015/3/19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4266-3178-4542-BB65-4CDA3A4694F0}" type="slidenum">
              <a:rPr lang="zh-CN" altLang="en-US"/>
              <a:pPr>
                <a:defRPr/>
              </a:pPr>
              <a:t>‹#›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56C0-3B30-48D1-A15E-32C7BEDD46BA}" type="datetime1">
              <a:rPr lang="zh-CN" altLang="en-US"/>
              <a:pPr>
                <a:defRPr/>
              </a:pPr>
              <a:t>2015/3/19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517F-3FA2-487E-AD69-A0BB78EEE71A}" type="slidenum">
              <a:rPr lang="zh-CN" altLang="en-US"/>
              <a:pPr>
                <a:defRPr/>
              </a:pPr>
              <a:t>‹#›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1305" y="288116"/>
            <a:ext cx="3240405" cy="61444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0090" y="288116"/>
            <a:ext cx="9481185" cy="61444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36FE-F63F-4C9F-A80C-1057E40B66CC}" type="datetime1">
              <a:rPr lang="zh-CN" altLang="en-US"/>
              <a:pPr>
                <a:defRPr/>
              </a:pPr>
              <a:t>2015/3/19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B8E2-BB3D-432B-9A61-3305467BC285}" type="slidenum">
              <a:rPr lang="zh-CN" altLang="en-US"/>
              <a:pPr>
                <a:defRPr/>
              </a:pPr>
              <a:t>‹#›</a:t>
            </a:fld>
            <a:endParaRPr lang="zh-CN" altLang="en-US" sz="26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643" y="4627245"/>
            <a:ext cx="12241530" cy="1430179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37643" y="3052049"/>
            <a:ext cx="12241530" cy="157519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7DAA-7140-499F-A3DD-74FA60FEF6F0}" type="datetimeFigureOut">
              <a:rPr lang="zh-CN" altLang="en-US" smtClean="0"/>
              <a:pPr/>
              <a:t>2015/3/19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1ABA-A00F-419A-9F44-188A0E93B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4737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35142" y="1763554"/>
            <a:ext cx="10086261" cy="499062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461433" y="1763554"/>
            <a:ext cx="10086261" cy="499062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7DAA-7140-499F-A3DD-74FA60FEF6F0}" type="datetimeFigureOut">
              <a:rPr lang="zh-CN" altLang="en-US" smtClean="0"/>
              <a:pPr/>
              <a:t>2015/3/19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1ABA-A00F-419A-9F44-188A0E93B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893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0" y="288370"/>
            <a:ext cx="12961620" cy="12001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0090" y="1611869"/>
            <a:ext cx="6363296" cy="6717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0090" y="2283619"/>
            <a:ext cx="6363296" cy="4148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15915" y="1611869"/>
            <a:ext cx="6365796" cy="6717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5915" y="2283619"/>
            <a:ext cx="6365796" cy="4148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7DAA-7140-499F-A3DD-74FA60FEF6F0}" type="datetimeFigureOut">
              <a:rPr lang="zh-CN" altLang="en-US" smtClean="0"/>
              <a:pPr/>
              <a:t>2015/3/19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1ABA-A00F-419A-9F44-188A0E93B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923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7DAA-7140-499F-A3DD-74FA60FEF6F0}" type="datetimeFigureOut">
              <a:rPr lang="zh-CN" altLang="en-US" smtClean="0"/>
              <a:pPr/>
              <a:t>2015/3/19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1ABA-A00F-419A-9F44-188A0E93B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480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7DAA-7140-499F-A3DD-74FA60FEF6F0}" type="datetimeFigureOut">
              <a:rPr lang="zh-CN" altLang="en-US" smtClean="0"/>
              <a:pPr/>
              <a:t>2015/3/19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1ABA-A00F-419A-9F44-188A0E93B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847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4401800" cy="216000"/>
          </a:xfrm>
          <a:prstGeom prst="rect">
            <a:avLst/>
          </a:prstGeom>
          <a:pattFill prst="lgConfetti">
            <a:fgClr>
              <a:srgbClr val="8BBD27"/>
            </a:fgClr>
            <a:bgClr>
              <a:srgbClr val="B9E65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984900"/>
            <a:ext cx="14401800" cy="216000"/>
          </a:xfrm>
          <a:prstGeom prst="rect">
            <a:avLst/>
          </a:prstGeom>
          <a:pattFill prst="lgConfetti">
            <a:fgClr>
              <a:srgbClr val="8BBD27"/>
            </a:fgClr>
            <a:bgClr>
              <a:srgbClr val="B9E65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897148" y="5832699"/>
            <a:ext cx="1280864" cy="1009036"/>
          </a:xfrm>
          <a:prstGeom prst="rect">
            <a:avLst/>
          </a:prstGeom>
        </p:spPr>
      </p:pic>
      <p:sp>
        <p:nvSpPr>
          <p:cNvPr id="5" name="梯形 4"/>
          <p:cNvSpPr/>
          <p:nvPr userDrawn="1"/>
        </p:nvSpPr>
        <p:spPr>
          <a:xfrm rot="2539131" flipV="1">
            <a:off x="13629640" y="23644"/>
            <a:ext cx="1403389" cy="381495"/>
          </a:xfrm>
          <a:prstGeom prst="trapezoid">
            <a:avLst>
              <a:gd name="adj" fmla="val 60274"/>
            </a:avLst>
          </a:prstGeom>
          <a:pattFill prst="lgConfetti">
            <a:fgClr>
              <a:srgbClr val="8BBD27"/>
            </a:fgClr>
            <a:bgClr>
              <a:srgbClr val="B9E65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梯形 7"/>
          <p:cNvSpPr/>
          <p:nvPr userDrawn="1"/>
        </p:nvSpPr>
        <p:spPr>
          <a:xfrm rot="2539131" flipV="1">
            <a:off x="-701694" y="6831475"/>
            <a:ext cx="1403389" cy="381495"/>
          </a:xfrm>
          <a:prstGeom prst="trapezoid">
            <a:avLst>
              <a:gd name="adj" fmla="val 60274"/>
            </a:avLst>
          </a:prstGeom>
          <a:pattFill prst="lgConfetti">
            <a:fgClr>
              <a:srgbClr val="8BBD27"/>
            </a:fgClr>
            <a:bgClr>
              <a:srgbClr val="B9E65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673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1" y="286702"/>
            <a:ext cx="4738093" cy="122015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30704" y="286703"/>
            <a:ext cx="8051006" cy="6145769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20091" y="1506856"/>
            <a:ext cx="4738093" cy="4925616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7DAA-7140-499F-A3DD-74FA60FEF6F0}" type="datetimeFigureOut">
              <a:rPr lang="zh-CN" altLang="en-US" smtClean="0"/>
              <a:pPr/>
              <a:t>2015/3/19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1ABA-A00F-419A-9F44-188A0E93B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3894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20090" y="288370"/>
            <a:ext cx="12961620" cy="1200150"/>
          </a:xfrm>
          <a:prstGeom prst="rect">
            <a:avLst/>
          </a:prstGeom>
        </p:spPr>
        <p:txBody>
          <a:bodyPr vert="horz" lIns="123444" tIns="61722" rIns="123444" bIns="6172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0090" y="1680211"/>
            <a:ext cx="12961620" cy="4752261"/>
          </a:xfrm>
          <a:prstGeom prst="rect">
            <a:avLst/>
          </a:prstGeom>
        </p:spPr>
        <p:txBody>
          <a:bodyPr vert="horz" lIns="123444" tIns="61722" rIns="123444" bIns="6172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0090" y="6674168"/>
            <a:ext cx="3360420" cy="383381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C7DAA-7140-499F-A3DD-74FA60FEF6F0}" type="datetimeFigureOut">
              <a:rPr lang="zh-CN" altLang="en-US" smtClean="0"/>
              <a:pPr/>
              <a:t>2015/3/19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920615" y="6674168"/>
            <a:ext cx="4560570" cy="383381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321290" y="6674168"/>
            <a:ext cx="3360420" cy="383381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1ABA-A00F-419A-9F44-188A0E93B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273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2344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l" defTabSz="12344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l" defTabSz="123444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l" defTabSz="12344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l" defTabSz="12344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0090" y="288116"/>
            <a:ext cx="12961620" cy="120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954" tIns="66477" rIns="132954" bIns="664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1680677"/>
            <a:ext cx="12961620" cy="475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954" tIns="66477" rIns="132954" bIns="6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" y="6674688"/>
            <a:ext cx="3360420" cy="3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954" tIns="66477" rIns="132954" bIns="66477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7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949B5380-950B-42F7-AAD5-40E7FAF61524}" type="datetime1">
              <a:rPr lang="zh-CN" altLang="en-US"/>
              <a:pPr>
                <a:defRPr/>
              </a:pPr>
              <a:t>2015/3/19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20615" y="6674688"/>
            <a:ext cx="4560570" cy="3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954" tIns="66477" rIns="132954" bIns="66477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7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21290" y="6674688"/>
            <a:ext cx="3360420" cy="3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954" tIns="66477" rIns="132954" bIns="66477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7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E5F63A0E-7570-415C-A957-748FA9E4A0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664769"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29538"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994306"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659075"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98577" indent="-498577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7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1080249" indent="-415481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1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661922" indent="-332384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326691" indent="-332384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991460" indent="-332384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656228" indent="-332384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9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4320997" indent="-332384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9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985766" indent="-332384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9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5650535" indent="-332384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9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32953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69" algn="l" defTabSz="132953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9538" algn="l" defTabSz="132953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306" algn="l" defTabSz="132953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59075" algn="l" defTabSz="132953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23844" algn="l" defTabSz="132953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88613" algn="l" defTabSz="132953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53382" algn="l" defTabSz="132953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18150" algn="l" defTabSz="132953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hyperlink" Target="http://www.pptbz.com/keji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64396" y="3187129"/>
            <a:ext cx="9073008" cy="1862048"/>
          </a:xfrm>
          <a:prstGeom prst="rect">
            <a:avLst/>
          </a:prstGeom>
          <a:noFill/>
          <a:ln w="19050">
            <a:solidFill>
              <a:srgbClr val="A1D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0314" y="648122"/>
            <a:ext cx="3864762" cy="5688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8422" y="3456434"/>
            <a:ext cx="8604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职场      剂润滑剂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35845" y="3187129"/>
            <a:ext cx="19864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1500" b="1" dirty="0">
                <a:pattFill prst="lgConfetti">
                  <a:fgClr>
                    <a:srgbClr val="8BBD27"/>
                  </a:fgClr>
                  <a:bgClr>
                    <a:srgbClr val="B9E65E"/>
                  </a:bgClr>
                </a:pattFill>
                <a:latin typeface="Comic Sans MS" pitchFamily="66" charset="0"/>
              </a:rPr>
              <a:t>12</a:t>
            </a:r>
            <a:endParaRPr lang="zh-CN" altLang="en-US" sz="11500" b="1" dirty="0">
              <a:pattFill prst="lgConfetti">
                <a:fgClr>
                  <a:srgbClr val="8BBD27"/>
                </a:fgClr>
                <a:bgClr>
                  <a:srgbClr val="B9E65E"/>
                </a:bgClr>
              </a:pattFill>
              <a:latin typeface="Comic Sans MS" pitchFamily="66" charset="0"/>
            </a:endParaRPr>
          </a:p>
        </p:txBody>
      </p:sp>
      <p:sp>
        <p:nvSpPr>
          <p:cNvPr id="3" name="梯形 2"/>
          <p:cNvSpPr/>
          <p:nvPr/>
        </p:nvSpPr>
        <p:spPr>
          <a:xfrm rot="18900000" flipH="1">
            <a:off x="2245862" y="3056081"/>
            <a:ext cx="837068" cy="329338"/>
          </a:xfrm>
          <a:prstGeom prst="trapezoid">
            <a:avLst>
              <a:gd name="adj" fmla="val 60274"/>
            </a:avLst>
          </a:prstGeom>
          <a:pattFill prst="lgConfetti">
            <a:fgClr>
              <a:srgbClr val="A1D729"/>
            </a:fgClr>
            <a:bgClr>
              <a:srgbClr val="B9E65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梯形 9"/>
          <p:cNvSpPr/>
          <p:nvPr/>
        </p:nvSpPr>
        <p:spPr>
          <a:xfrm rot="8239006" flipV="1">
            <a:off x="11227201" y="4784272"/>
            <a:ext cx="837068" cy="329338"/>
          </a:xfrm>
          <a:prstGeom prst="trapezoid">
            <a:avLst>
              <a:gd name="adj" fmla="val 60274"/>
            </a:avLst>
          </a:prstGeom>
          <a:pattFill prst="lgConfetti">
            <a:fgClr>
              <a:srgbClr val="A1D729"/>
            </a:fgClr>
            <a:bgClr>
              <a:srgbClr val="B9E65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梯形 10"/>
          <p:cNvSpPr/>
          <p:nvPr/>
        </p:nvSpPr>
        <p:spPr>
          <a:xfrm rot="3066605" flipV="1">
            <a:off x="10639992" y="2680382"/>
            <a:ext cx="2441868" cy="1013493"/>
          </a:xfrm>
          <a:prstGeom prst="trapezoid">
            <a:avLst>
              <a:gd name="adj" fmla="val 602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/>
        </p:nvSpPr>
        <p:spPr>
          <a:xfrm rot="1405705" flipV="1">
            <a:off x="1677488" y="4922549"/>
            <a:ext cx="2441868" cy="1013493"/>
          </a:xfrm>
          <a:prstGeom prst="trapezoid">
            <a:avLst>
              <a:gd name="adj" fmla="val 6027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8422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2978" y="720130"/>
            <a:ext cx="3253666" cy="923330"/>
          </a:xfrm>
          <a:prstGeom prst="rect">
            <a:avLst/>
          </a:prstGeom>
          <a:pattFill prst="smConfetti">
            <a:fgClr>
              <a:srgbClr val="B9E65E"/>
            </a:fgClr>
            <a:bgClr>
              <a:schemeClr val="accent5">
                <a:lumMod val="20000"/>
                <a:lumOff val="8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定期游泳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768852" y="2520330"/>
            <a:ext cx="6768728" cy="3093538"/>
            <a:chOff x="6768852" y="2520330"/>
            <a:chExt cx="6768728" cy="3093538"/>
          </a:xfrm>
        </p:grpSpPr>
        <p:grpSp>
          <p:nvGrpSpPr>
            <p:cNvPr id="8" name="组合 7"/>
            <p:cNvGrpSpPr/>
            <p:nvPr/>
          </p:nvGrpSpPr>
          <p:grpSpPr>
            <a:xfrm>
              <a:off x="6768852" y="2520330"/>
              <a:ext cx="6768728" cy="1384995"/>
              <a:chOff x="6768852" y="2520330"/>
              <a:chExt cx="6768728" cy="138499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984852" y="2520330"/>
                <a:ext cx="6552728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游泳是最消耗体力的运动之一，但这种让人精疲力竭的活动，能让人摆脱烦恼，身心舒展。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768852" y="2690828"/>
                <a:ext cx="216000" cy="1152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768852" y="4659761"/>
              <a:ext cx="6768728" cy="954107"/>
              <a:chOff x="6768852" y="4659761"/>
              <a:chExt cx="6768728" cy="954107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984852" y="4659761"/>
                <a:ext cx="6552728" cy="9541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选择一个人去游泳也不错，</a:t>
                </a:r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被水包围其中，再糟糕的心情也能被软化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768852" y="4824586"/>
                <a:ext cx="216000" cy="720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六边形 9"/>
          <p:cNvSpPr/>
          <p:nvPr/>
        </p:nvSpPr>
        <p:spPr>
          <a:xfrm>
            <a:off x="864196" y="884059"/>
            <a:ext cx="727974" cy="5954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79557" y="827852"/>
            <a:ext cx="49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8BBD27"/>
                </a:solidFill>
                <a:latin typeface="Comic Sans MS" pitchFamily="66" charset="0"/>
              </a:rPr>
              <a:t>9</a:t>
            </a:r>
            <a:endParaRPr lang="zh-CN" altLang="en-US" sz="4000" b="1" dirty="0">
              <a:solidFill>
                <a:srgbClr val="8BBD27"/>
              </a:solidFill>
              <a:latin typeface="Comic Sans MS" pitchFamily="66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51282" y="2376314"/>
            <a:ext cx="5462392" cy="3573918"/>
            <a:chOff x="751282" y="2376314"/>
            <a:chExt cx="5462392" cy="3573918"/>
          </a:xfrm>
        </p:grpSpPr>
        <p:sp>
          <p:nvSpPr>
            <p:cNvPr id="15" name="任意多边形 14"/>
            <p:cNvSpPr/>
            <p:nvPr/>
          </p:nvSpPr>
          <p:spPr>
            <a:xfrm>
              <a:off x="828059" y="2736354"/>
              <a:ext cx="4788665" cy="3213878"/>
            </a:xfrm>
            <a:custGeom>
              <a:avLst/>
              <a:gdLst>
                <a:gd name="connsiteX0" fmla="*/ 0 w 4967785"/>
                <a:gd name="connsiteY0" fmla="*/ 0 h 3248167"/>
                <a:gd name="connsiteX1" fmla="*/ 0 w 4967785"/>
                <a:gd name="connsiteY1" fmla="*/ 3248167 h 3248167"/>
                <a:gd name="connsiteX2" fmla="*/ 4967785 w 4967785"/>
                <a:gd name="connsiteY2" fmla="*/ 3248167 h 3248167"/>
                <a:gd name="connsiteX3" fmla="*/ 4067033 w 4967785"/>
                <a:gd name="connsiteY3" fmla="*/ 723331 h 3248167"/>
                <a:gd name="connsiteX4" fmla="*/ 0 w 4967785"/>
                <a:gd name="connsiteY4" fmla="*/ 0 h 3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785" h="3248167">
                  <a:moveTo>
                    <a:pt x="0" y="0"/>
                  </a:moveTo>
                  <a:lnTo>
                    <a:pt x="0" y="3248167"/>
                  </a:lnTo>
                  <a:lnTo>
                    <a:pt x="4967785" y="3248167"/>
                  </a:lnTo>
                  <a:lnTo>
                    <a:pt x="4067033" y="723331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4358" y="2587674"/>
              <a:ext cx="4751635" cy="317868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</p:pic>
        <p:sp>
          <p:nvSpPr>
            <p:cNvPr id="13" name="梯形 12"/>
            <p:cNvSpPr/>
            <p:nvPr/>
          </p:nvSpPr>
          <p:spPr>
            <a:xfrm rot="18785369" flipH="1">
              <a:off x="633883" y="2520008"/>
              <a:ext cx="564135" cy="329338"/>
            </a:xfrm>
            <a:prstGeom prst="trapezoid">
              <a:avLst>
                <a:gd name="adj" fmla="val 39040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梯形 13"/>
            <p:cNvSpPr/>
            <p:nvPr/>
          </p:nvSpPr>
          <p:spPr>
            <a:xfrm rot="19066389" flipV="1">
              <a:off x="5320131" y="5548215"/>
              <a:ext cx="893543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706436" y="2376314"/>
              <a:ext cx="4270328" cy="3061703"/>
              <a:chOff x="1800454" y="2535831"/>
              <a:chExt cx="4270328" cy="3061703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800454" y="2535831"/>
                <a:ext cx="4270328" cy="1704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061860" y="2537534"/>
                <a:ext cx="0" cy="3060000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4608612" y="516043"/>
            <a:ext cx="432464" cy="1127417"/>
            <a:chOff x="5915338" y="516043"/>
            <a:chExt cx="432464" cy="1127417"/>
          </a:xfrm>
        </p:grpSpPr>
        <p:sp>
          <p:nvSpPr>
            <p:cNvPr id="22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730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2978" y="720130"/>
            <a:ext cx="5125874" cy="923330"/>
          </a:xfrm>
          <a:prstGeom prst="rect">
            <a:avLst/>
          </a:prstGeom>
          <a:pattFill prst="smConfetti">
            <a:fgClr>
              <a:srgbClr val="B9E65E"/>
            </a:fgClr>
            <a:bgClr>
              <a:schemeClr val="accent5">
                <a:lumMod val="20000"/>
                <a:lumOff val="8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开车时大声歌唱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768852" y="2287463"/>
            <a:ext cx="6768728" cy="3490070"/>
            <a:chOff x="6768852" y="2287463"/>
            <a:chExt cx="6768728" cy="3490070"/>
          </a:xfrm>
        </p:grpSpPr>
        <p:grpSp>
          <p:nvGrpSpPr>
            <p:cNvPr id="9" name="组合 8"/>
            <p:cNvGrpSpPr/>
            <p:nvPr/>
          </p:nvGrpSpPr>
          <p:grpSpPr>
            <a:xfrm>
              <a:off x="6768852" y="2287463"/>
              <a:ext cx="6768728" cy="1384995"/>
              <a:chOff x="6768852" y="2287463"/>
              <a:chExt cx="6768728" cy="138499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984852" y="2287463"/>
                <a:ext cx="6552728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心情不好时，打开车上的收音机，调到较大音量，跟着里面播放的旋律大声歌唱，</a:t>
                </a:r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完全不必在意别人投来异样的眼神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768852" y="2457961"/>
                <a:ext cx="216000" cy="1152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768852" y="4392538"/>
              <a:ext cx="6768728" cy="1384995"/>
              <a:chOff x="6768852" y="4392538"/>
              <a:chExt cx="6768728" cy="138499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984852" y="4392538"/>
                <a:ext cx="6552728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也许此时的你在别人眼中有点傻乎乎的，但这确实是一种让人快速释放心情的好方法。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768852" y="4557363"/>
                <a:ext cx="216000" cy="1152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六边形 9"/>
          <p:cNvSpPr/>
          <p:nvPr/>
        </p:nvSpPr>
        <p:spPr>
          <a:xfrm>
            <a:off x="864196" y="884059"/>
            <a:ext cx="727974" cy="5954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3264" y="827852"/>
            <a:ext cx="809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8BBD27"/>
                </a:solidFill>
                <a:latin typeface="Comic Sans MS" pitchFamily="66" charset="0"/>
              </a:rPr>
              <a:t>10</a:t>
            </a:r>
            <a:endParaRPr lang="zh-CN" altLang="en-US" sz="4000" b="1" dirty="0">
              <a:solidFill>
                <a:srgbClr val="8BBD27"/>
              </a:solidFill>
              <a:latin typeface="Comic Sans MS" pitchFamily="66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97727" y="2420069"/>
            <a:ext cx="5571274" cy="3224859"/>
            <a:chOff x="697727" y="2535831"/>
            <a:chExt cx="5571274" cy="3224859"/>
          </a:xfrm>
        </p:grpSpPr>
        <p:sp>
          <p:nvSpPr>
            <p:cNvPr id="17" name="任意多边形 16"/>
            <p:cNvSpPr/>
            <p:nvPr/>
          </p:nvSpPr>
          <p:spPr>
            <a:xfrm>
              <a:off x="828059" y="2880370"/>
              <a:ext cx="4788665" cy="2880320"/>
            </a:xfrm>
            <a:custGeom>
              <a:avLst/>
              <a:gdLst>
                <a:gd name="connsiteX0" fmla="*/ 0 w 4967785"/>
                <a:gd name="connsiteY0" fmla="*/ 0 h 3248167"/>
                <a:gd name="connsiteX1" fmla="*/ 0 w 4967785"/>
                <a:gd name="connsiteY1" fmla="*/ 3248167 h 3248167"/>
                <a:gd name="connsiteX2" fmla="*/ 4967785 w 4967785"/>
                <a:gd name="connsiteY2" fmla="*/ 3248167 h 3248167"/>
                <a:gd name="connsiteX3" fmla="*/ 4067033 w 4967785"/>
                <a:gd name="connsiteY3" fmla="*/ 723331 h 3248167"/>
                <a:gd name="connsiteX4" fmla="*/ 0 w 4967785"/>
                <a:gd name="connsiteY4" fmla="*/ 0 h 3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785" h="3248167">
                  <a:moveTo>
                    <a:pt x="0" y="0"/>
                  </a:moveTo>
                  <a:lnTo>
                    <a:pt x="0" y="3248167"/>
                  </a:lnTo>
                  <a:lnTo>
                    <a:pt x="4967785" y="3248167"/>
                  </a:lnTo>
                  <a:lnTo>
                    <a:pt x="4067033" y="723331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047" b="4119"/>
            <a:stretch/>
          </p:blipFill>
          <p:spPr>
            <a:xfrm>
              <a:off x="979556" y="2808564"/>
              <a:ext cx="4853192" cy="277660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</p:pic>
        <p:sp>
          <p:nvSpPr>
            <p:cNvPr id="11" name="梯形 10"/>
            <p:cNvSpPr/>
            <p:nvPr/>
          </p:nvSpPr>
          <p:spPr>
            <a:xfrm rot="18785369" flipH="1">
              <a:off x="653931" y="2679884"/>
              <a:ext cx="416930" cy="329338"/>
            </a:xfrm>
            <a:prstGeom prst="trapezoid">
              <a:avLst>
                <a:gd name="adj" fmla="val 24099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梯形 12"/>
            <p:cNvSpPr/>
            <p:nvPr/>
          </p:nvSpPr>
          <p:spPr>
            <a:xfrm rot="19066389" flipV="1">
              <a:off x="5431933" y="5398433"/>
              <a:ext cx="837068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800454" y="2535831"/>
              <a:ext cx="4270328" cy="2936827"/>
              <a:chOff x="1800454" y="2535831"/>
              <a:chExt cx="4270328" cy="2936827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800454" y="2535831"/>
                <a:ext cx="4270328" cy="1704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6061860" y="2537535"/>
                <a:ext cx="0" cy="2935123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6696428" y="516043"/>
            <a:ext cx="432464" cy="1127417"/>
            <a:chOff x="5915338" y="516043"/>
            <a:chExt cx="432464" cy="1127417"/>
          </a:xfrm>
        </p:grpSpPr>
        <p:sp>
          <p:nvSpPr>
            <p:cNvPr id="22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242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2978" y="720130"/>
            <a:ext cx="5341874" cy="923330"/>
          </a:xfrm>
          <a:prstGeom prst="rect">
            <a:avLst/>
          </a:prstGeom>
          <a:pattFill prst="smConfetti">
            <a:fgClr>
              <a:srgbClr val="B9E65E"/>
            </a:fgClr>
            <a:bgClr>
              <a:schemeClr val="accent5">
                <a:lumMod val="20000"/>
                <a:lumOff val="8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喝咖啡时读小说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768852" y="2336587"/>
            <a:ext cx="6768728" cy="3432524"/>
            <a:chOff x="6768852" y="2273001"/>
            <a:chExt cx="6768728" cy="3432524"/>
          </a:xfrm>
        </p:grpSpPr>
        <p:grpSp>
          <p:nvGrpSpPr>
            <p:cNvPr id="8" name="组合 7"/>
            <p:cNvGrpSpPr/>
            <p:nvPr/>
          </p:nvGrpSpPr>
          <p:grpSpPr>
            <a:xfrm>
              <a:off x="6768852" y="2273001"/>
              <a:ext cx="6768728" cy="1384995"/>
              <a:chOff x="6768852" y="2273001"/>
              <a:chExt cx="6768728" cy="138499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984852" y="2273001"/>
                <a:ext cx="6552728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挑一家出名的咖啡馆，带上一本近期最让你感兴趣的小说，选一个靠窗边的位置，坐下来点一杯咖啡，边喝边读</a:t>
                </a:r>
                <a:r>
                  <a:rPr lang="en-US" altLang="zh-CN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……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768852" y="2443499"/>
                <a:ext cx="216000" cy="1152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768852" y="4320530"/>
              <a:ext cx="6768728" cy="1384995"/>
              <a:chOff x="6768852" y="4320530"/>
              <a:chExt cx="6768728" cy="138499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984852" y="4320530"/>
                <a:ext cx="6552728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让自己体验一下电影中才有的浪漫镜头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，你也会遭到气氛的影响，得到真实的放松和享受。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768852" y="4485355"/>
                <a:ext cx="216000" cy="1152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六边形 9"/>
          <p:cNvSpPr/>
          <p:nvPr/>
        </p:nvSpPr>
        <p:spPr>
          <a:xfrm>
            <a:off x="864196" y="884059"/>
            <a:ext cx="727974" cy="5954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3264" y="827852"/>
            <a:ext cx="809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8BBD27"/>
                </a:solidFill>
                <a:latin typeface="Comic Sans MS" pitchFamily="66" charset="0"/>
              </a:rPr>
              <a:t>11</a:t>
            </a:r>
            <a:endParaRPr lang="zh-CN" altLang="en-US" sz="4000" b="1" dirty="0">
              <a:solidFill>
                <a:srgbClr val="8BBD27"/>
              </a:solidFill>
              <a:latin typeface="Comic Sans MS" pitchFamily="66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76309" y="2288653"/>
            <a:ext cx="5490098" cy="3528392"/>
            <a:chOff x="776309" y="2304306"/>
            <a:chExt cx="5490098" cy="3528392"/>
          </a:xfrm>
        </p:grpSpPr>
        <p:sp>
          <p:nvSpPr>
            <p:cNvPr id="17" name="任意多边形 16"/>
            <p:cNvSpPr/>
            <p:nvPr/>
          </p:nvSpPr>
          <p:spPr>
            <a:xfrm>
              <a:off x="828059" y="2584531"/>
              <a:ext cx="4788665" cy="3248167"/>
            </a:xfrm>
            <a:custGeom>
              <a:avLst/>
              <a:gdLst>
                <a:gd name="connsiteX0" fmla="*/ 0 w 4967785"/>
                <a:gd name="connsiteY0" fmla="*/ 0 h 3248167"/>
                <a:gd name="connsiteX1" fmla="*/ 0 w 4967785"/>
                <a:gd name="connsiteY1" fmla="*/ 3248167 h 3248167"/>
                <a:gd name="connsiteX2" fmla="*/ 4967785 w 4967785"/>
                <a:gd name="connsiteY2" fmla="*/ 3248167 h 3248167"/>
                <a:gd name="connsiteX3" fmla="*/ 4067033 w 4967785"/>
                <a:gd name="connsiteY3" fmla="*/ 723331 h 3248167"/>
                <a:gd name="connsiteX4" fmla="*/ 0 w 4967785"/>
                <a:gd name="connsiteY4" fmla="*/ 0 h 3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785" h="3248167">
                  <a:moveTo>
                    <a:pt x="0" y="0"/>
                  </a:moveTo>
                  <a:lnTo>
                    <a:pt x="0" y="3248167"/>
                  </a:lnTo>
                  <a:lnTo>
                    <a:pt x="4967785" y="3248167"/>
                  </a:lnTo>
                  <a:lnTo>
                    <a:pt x="4067033" y="723331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9556" y="2535973"/>
              <a:ext cx="4853192" cy="3149722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</p:pic>
        <p:sp>
          <p:nvSpPr>
            <p:cNvPr id="11" name="梯形 10"/>
            <p:cNvSpPr/>
            <p:nvPr/>
          </p:nvSpPr>
          <p:spPr>
            <a:xfrm rot="18785369" flipH="1">
              <a:off x="622367" y="2481765"/>
              <a:ext cx="637222" cy="329338"/>
            </a:xfrm>
            <a:prstGeom prst="trapezoid">
              <a:avLst>
                <a:gd name="adj" fmla="val 40838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梯形 12"/>
            <p:cNvSpPr/>
            <p:nvPr/>
          </p:nvSpPr>
          <p:spPr>
            <a:xfrm rot="19066389" flipV="1">
              <a:off x="5312773" y="5446416"/>
              <a:ext cx="953634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78444" y="2304306"/>
              <a:ext cx="4270328" cy="3107347"/>
              <a:chOff x="1806633" y="2523474"/>
              <a:chExt cx="4270328" cy="3107347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806633" y="2523474"/>
                <a:ext cx="4270328" cy="1704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6061860" y="2525178"/>
                <a:ext cx="0" cy="3105643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6768436" y="516043"/>
            <a:ext cx="432464" cy="1127417"/>
            <a:chOff x="5915338" y="516043"/>
            <a:chExt cx="432464" cy="1127417"/>
          </a:xfrm>
        </p:grpSpPr>
        <p:sp>
          <p:nvSpPr>
            <p:cNvPr id="21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8948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六边形 9"/>
          <p:cNvSpPr/>
          <p:nvPr/>
        </p:nvSpPr>
        <p:spPr>
          <a:xfrm>
            <a:off x="864196" y="884059"/>
            <a:ext cx="727974" cy="5954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42978" y="720130"/>
            <a:ext cx="4477802" cy="923330"/>
          </a:xfrm>
          <a:prstGeom prst="rect">
            <a:avLst/>
          </a:prstGeom>
          <a:pattFill prst="smConfetti">
            <a:fgClr>
              <a:srgbClr val="B9E65E"/>
            </a:fgClr>
            <a:bgClr>
              <a:schemeClr val="accent5">
                <a:lumMod val="20000"/>
                <a:lumOff val="80000"/>
              </a:schemeClr>
            </a:bgClr>
          </a:pattFill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给朋友寄卡片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768852" y="2178389"/>
            <a:ext cx="6768728" cy="3884466"/>
            <a:chOff x="6768852" y="2160290"/>
            <a:chExt cx="6768728" cy="3884466"/>
          </a:xfrm>
        </p:grpSpPr>
        <p:grpSp>
          <p:nvGrpSpPr>
            <p:cNvPr id="9" name="组合 8"/>
            <p:cNvGrpSpPr/>
            <p:nvPr/>
          </p:nvGrpSpPr>
          <p:grpSpPr>
            <a:xfrm>
              <a:off x="6768852" y="2160290"/>
              <a:ext cx="6768728" cy="1815882"/>
              <a:chOff x="6768852" y="2160290"/>
              <a:chExt cx="6768728" cy="181588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984852" y="2160290"/>
                <a:ext cx="6552728" cy="18158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挑选</a:t>
                </a:r>
                <a:r>
                  <a:rPr lang="en-US" altLang="zh-CN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mic Sans MS" pitchFamily="66" charset="0"/>
                    <a:ea typeface="楷体_GB2312" pitchFamily="49" charset="-122"/>
                  </a:rPr>
                  <a:t>10—15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张别致的卡片，放在包中随身照顾，在等公共汽车、排队结帐、等人时，随手拿出一张</a:t>
                </a:r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写上只字片</a:t>
                </a:r>
                <a:r>
                  <a:rPr lang="zh-CN" altLang="en-US" sz="2800" b="1" dirty="0" smtClean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语，</a:t>
                </a:r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然后邮寄给你的朋友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768852" y="2330788"/>
                <a:ext cx="216000" cy="1584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768852" y="4659761"/>
              <a:ext cx="6768728" cy="1384995"/>
              <a:chOff x="6768852" y="4659761"/>
              <a:chExt cx="6768728" cy="138499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984852" y="4659761"/>
                <a:ext cx="6552728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当所有的卡片都被逐个写完并邮寄出去后，一想到朋友们收到卡片时惊喜的表情，你会露出发自内心的诱人笑容。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768852" y="4824586"/>
                <a:ext cx="216000" cy="1152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823264" y="827852"/>
            <a:ext cx="809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8BBD27"/>
                </a:solidFill>
                <a:latin typeface="Comic Sans MS" pitchFamily="66" charset="0"/>
              </a:rPr>
              <a:t>12</a:t>
            </a:r>
            <a:endParaRPr lang="zh-CN" altLang="en-US" sz="4000" b="1" dirty="0">
              <a:solidFill>
                <a:srgbClr val="8BBD27"/>
              </a:solidFill>
              <a:latin typeface="Comic Sans MS" pitchFamily="66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92188" y="2160290"/>
            <a:ext cx="5457793" cy="3920664"/>
            <a:chOff x="792188" y="2128058"/>
            <a:chExt cx="5457793" cy="3920664"/>
          </a:xfrm>
        </p:grpSpPr>
        <p:sp>
          <p:nvSpPr>
            <p:cNvPr id="8" name="任意多边形 7"/>
            <p:cNvSpPr/>
            <p:nvPr/>
          </p:nvSpPr>
          <p:spPr>
            <a:xfrm>
              <a:off x="792188" y="2800555"/>
              <a:ext cx="4967785" cy="3248167"/>
            </a:xfrm>
            <a:custGeom>
              <a:avLst/>
              <a:gdLst>
                <a:gd name="connsiteX0" fmla="*/ 0 w 4967785"/>
                <a:gd name="connsiteY0" fmla="*/ 0 h 3248167"/>
                <a:gd name="connsiteX1" fmla="*/ 0 w 4967785"/>
                <a:gd name="connsiteY1" fmla="*/ 3248167 h 3248167"/>
                <a:gd name="connsiteX2" fmla="*/ 4967785 w 4967785"/>
                <a:gd name="connsiteY2" fmla="*/ 3248167 h 3248167"/>
                <a:gd name="connsiteX3" fmla="*/ 4067033 w 4967785"/>
                <a:gd name="connsiteY3" fmla="*/ 723331 h 3248167"/>
                <a:gd name="connsiteX4" fmla="*/ 0 w 4967785"/>
                <a:gd name="connsiteY4" fmla="*/ 0 h 3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785" h="3248167">
                  <a:moveTo>
                    <a:pt x="0" y="0"/>
                  </a:moveTo>
                  <a:lnTo>
                    <a:pt x="0" y="3248167"/>
                  </a:lnTo>
                  <a:lnTo>
                    <a:pt x="4967785" y="3248167"/>
                  </a:lnTo>
                  <a:lnTo>
                    <a:pt x="4067033" y="723331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0857" y="2388969"/>
              <a:ext cx="4850590" cy="344373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</p:pic>
        <p:sp>
          <p:nvSpPr>
            <p:cNvPr id="11" name="梯形 10"/>
            <p:cNvSpPr/>
            <p:nvPr/>
          </p:nvSpPr>
          <p:spPr>
            <a:xfrm rot="18785369" flipH="1">
              <a:off x="589551" y="2424303"/>
              <a:ext cx="837068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梯形 12"/>
            <p:cNvSpPr/>
            <p:nvPr/>
          </p:nvSpPr>
          <p:spPr>
            <a:xfrm rot="19066389" flipV="1">
              <a:off x="5412913" y="5604952"/>
              <a:ext cx="837068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778444" y="2128058"/>
              <a:ext cx="4270328" cy="3502763"/>
              <a:chOff x="1806633" y="2128058"/>
              <a:chExt cx="4270328" cy="3502763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806633" y="2128058"/>
                <a:ext cx="4270328" cy="1704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061860" y="2134928"/>
                <a:ext cx="0" cy="3495893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5915338" y="516043"/>
            <a:ext cx="432464" cy="1127417"/>
            <a:chOff x="5915338" y="516043"/>
            <a:chExt cx="432464" cy="1127417"/>
          </a:xfrm>
        </p:grpSpPr>
        <p:sp>
          <p:nvSpPr>
            <p:cNvPr id="20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3064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/>
        </p:nvSpPr>
        <p:spPr>
          <a:xfrm>
            <a:off x="-791988" y="3600450"/>
            <a:ext cx="15985776" cy="3600450"/>
          </a:xfrm>
          <a:prstGeom prst="trapezoid">
            <a:avLst>
              <a:gd name="adj" fmla="val 58439"/>
            </a:avLst>
          </a:prstGeom>
          <a:pattFill prst="lgConfetti">
            <a:fgClr>
              <a:srgbClr val="8BBD27"/>
            </a:fgClr>
            <a:bgClr>
              <a:srgbClr val="B9E65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六边形 9"/>
          <p:cNvSpPr/>
          <p:nvPr/>
        </p:nvSpPr>
        <p:spPr>
          <a:xfrm>
            <a:off x="6666555" y="1944266"/>
            <a:ext cx="1678968" cy="13733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52528" y="1995152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谢</a:t>
            </a:r>
            <a:r>
              <a:rPr lang="zh-CN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谢  赏</a:t>
            </a:r>
            <a:r>
              <a:rPr lang="en-US" altLang="zh-CN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!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852528" y="3492450"/>
            <a:ext cx="6696744" cy="108000"/>
          </a:xfrm>
          <a:prstGeom prst="roundRect">
            <a:avLst/>
          </a:pr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708512" y="3623451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itchFamily="49" charset="-122"/>
                <a:ea typeface="楷体_GB2312" pitchFamily="49" charset="-122"/>
              </a:rPr>
              <a:t>分享给朋友获取更多快乐</a:t>
            </a:r>
          </a:p>
        </p:txBody>
      </p:sp>
      <p:sp>
        <p:nvSpPr>
          <p:cNvPr id="10" name="矩形 9"/>
          <p:cNvSpPr/>
          <p:nvPr/>
        </p:nvSpPr>
        <p:spPr>
          <a:xfrm>
            <a:off x="5040660" y="549565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pattFill prst="lgConfetti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华康俪金黑W8(P)" pitchFamily="34" charset="-122"/>
                <a:ea typeface="华康俪金黑W8(P)" pitchFamily="34" charset="-122"/>
              </a:rPr>
              <a:t>2015.03.19</a:t>
            </a:r>
            <a:endParaRPr lang="zh-CN" altLang="en-US" sz="2800" dirty="0"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14401800" cy="216000"/>
          </a:xfrm>
          <a:prstGeom prst="rect">
            <a:avLst/>
          </a:prstGeom>
          <a:pattFill prst="lgConfetti">
            <a:fgClr>
              <a:srgbClr val="8BBD27"/>
            </a:fgClr>
            <a:bgClr>
              <a:srgbClr val="B9E65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899943" y="1969232"/>
            <a:ext cx="1212191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lvl="0" algn="ctr">
              <a:defRPr sz="11500" b="1">
                <a:pattFill prst="lgConfetti">
                  <a:fgClr>
                    <a:srgbClr val="8BBD27"/>
                  </a:fgClr>
                  <a:bgClr>
                    <a:srgbClr val="B9E65E"/>
                  </a:bgClr>
                </a:pattFill>
                <a:latin typeface="Comic Sans MS" pitchFamily="66" charset="0"/>
              </a:defRPr>
            </a:lvl1pPr>
          </a:lstStyle>
          <a:p>
            <a:r>
              <a:rPr lang="zh-CN" altLang="en-US" sz="8000" dirty="0" smtClean="0">
                <a:latin typeface="华康俪金黑W8(P)" pitchFamily="34" charset="-122"/>
                <a:ea typeface="华康俪金黑W8(P)" pitchFamily="34" charset="-122"/>
              </a:rPr>
              <a:t>观</a:t>
            </a:r>
            <a:endParaRPr lang="zh-CN" altLang="en-US" sz="8000" dirty="0">
              <a:latin typeface="华康俪金黑W8(P)" pitchFamily="34" charset="-122"/>
              <a:ea typeface="华康俪金黑W8(P)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6930166" y="-23604"/>
            <a:ext cx="432464" cy="1127417"/>
            <a:chOff x="5915338" y="516043"/>
            <a:chExt cx="432464" cy="1127417"/>
          </a:xfrm>
        </p:grpSpPr>
        <p:sp>
          <p:nvSpPr>
            <p:cNvPr id="17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椭圆 3"/>
          <p:cNvSpPr/>
          <p:nvPr/>
        </p:nvSpPr>
        <p:spPr>
          <a:xfrm>
            <a:off x="-1476064" y="-5051809"/>
            <a:ext cx="17353928" cy="11616289"/>
          </a:xfrm>
          <a:prstGeom prst="ellipse">
            <a:avLst/>
          </a:prstGeom>
          <a:noFill/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277231" y="6018879"/>
            <a:ext cx="1847339" cy="108000"/>
          </a:xfrm>
          <a:prstGeom prst="roundRect">
            <a:avLst/>
          </a:pr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308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9ADD6-89FD-4B30-9542-F651A069D8C0}" type="slidenum">
              <a:rPr lang="zh-CN" altLang="en-US"/>
              <a:pPr>
                <a:defRPr/>
              </a:pPr>
              <a:t>15</a:t>
            </a:fld>
            <a:endParaRPr lang="zh-CN" altLang="en-US" sz="2600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4575"/>
            <a:ext cx="14401800" cy="486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6240513"/>
            <a:ext cx="144018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32942" tIns="66471" rIns="132942" bIns="66471"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32505" y="1320532"/>
            <a:ext cx="143943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32942" tIns="66471" rIns="132942" bIns="66471"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6254518"/>
            <a:ext cx="144018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32942" tIns="66471" rIns="132942" bIns="66471"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4401800" cy="12565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32942" tIns="66471" rIns="132942" bIns="66471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83911" y="380155"/>
            <a:ext cx="2250281" cy="208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4705590" y="576234"/>
            <a:ext cx="8166021" cy="58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2942" tIns="66471" rIns="132942" bIns="66471">
            <a:spAutoFit/>
          </a:bodyPr>
          <a:lstStyle/>
          <a:p>
            <a:pPr eaLnBrk="1" hangingPunct="1"/>
            <a:r>
              <a:rPr lang="en-US" altLang="zh-CN" sz="29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9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900" b="1" i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9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9" y="136055"/>
            <a:ext cx="4698088" cy="104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2873" y="0"/>
            <a:ext cx="1550194" cy="10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536" y="1408569"/>
            <a:ext cx="3617951" cy="551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26667" y="4429785"/>
            <a:ext cx="112515" cy="174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364046" y="3909574"/>
            <a:ext cx="1917739" cy="128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4138020" y="2601047"/>
            <a:ext cx="8393548" cy="261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2942" tIns="66471" rIns="132942" bIns="66471">
            <a:spAutoFit/>
          </a:bodyPr>
          <a:lstStyle/>
          <a:p>
            <a:pPr eaLnBrk="1" hangingPunct="1"/>
            <a:r>
              <a:rPr lang="en-US" altLang="zh-CN" sz="23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3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23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23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3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3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23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23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23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3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3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23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23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23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3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3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23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23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23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612952" y="2489002"/>
            <a:ext cx="720090" cy="48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612952" y="3099250"/>
            <a:ext cx="720090" cy="48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612952" y="3703492"/>
            <a:ext cx="720090" cy="48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612952" y="4309735"/>
            <a:ext cx="720090" cy="48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997876" y="6474609"/>
            <a:ext cx="10005698" cy="67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2942" tIns="66471" rIns="132942" bIns="66471">
            <a:spAutoFit/>
          </a:bodyPr>
          <a:lstStyle/>
          <a:p>
            <a:pPr eaLnBrk="1" hangingPunct="1"/>
            <a:r>
              <a:rPr lang="zh-CN" altLang="en-US" sz="3500" dirty="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3500" dirty="0" err="1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3500" dirty="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3500" dirty="0" err="1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35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35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35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2978" y="720130"/>
            <a:ext cx="5026912" cy="923330"/>
          </a:xfrm>
          <a:prstGeom prst="rect">
            <a:avLst/>
          </a:prstGeom>
          <a:pattFill prst="smConfetti">
            <a:fgClr>
              <a:srgbClr val="B9E65E"/>
            </a:fgClr>
            <a:bgClr>
              <a:schemeClr val="accent5">
                <a:lumMod val="20000"/>
                <a:lumOff val="8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每天拍几张照片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768852" y="2187564"/>
            <a:ext cx="6768728" cy="3833884"/>
            <a:chOff x="6768852" y="2160290"/>
            <a:chExt cx="6768728" cy="3833884"/>
          </a:xfrm>
        </p:grpSpPr>
        <p:grpSp>
          <p:nvGrpSpPr>
            <p:cNvPr id="8" name="组合 7"/>
            <p:cNvGrpSpPr/>
            <p:nvPr/>
          </p:nvGrpSpPr>
          <p:grpSpPr>
            <a:xfrm>
              <a:off x="6768852" y="2160290"/>
              <a:ext cx="6768728" cy="1384995"/>
              <a:chOff x="6768852" y="2160290"/>
              <a:chExt cx="6768728" cy="138499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984852" y="2160290"/>
                <a:ext cx="6552728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心理学家建议，每天用相机拍下一些身边的人和事，如窗外的树木、路边的小花、邻居家的孩子和朋友的婚礼。</a:t>
                </a: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768852" y="2330788"/>
                <a:ext cx="216000" cy="1152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768852" y="4178292"/>
              <a:ext cx="6768728" cy="1815882"/>
              <a:chOff x="6768852" y="4178292"/>
              <a:chExt cx="6768728" cy="181588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984852" y="4178292"/>
                <a:ext cx="6552728" cy="18158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将这些随时可能被遗忘的片段记录起来，当你不定期整理照片时，你会觉得所有的细节都是美好回忆，</a:t>
                </a:r>
                <a:r>
                  <a:rPr lang="zh-CN" altLang="en-US" sz="2800" b="1" dirty="0" smtClean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没什么可抱怨的，于是人会很容易变得快乐起来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。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768852" y="4316011"/>
                <a:ext cx="216000" cy="1620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六边形 9"/>
          <p:cNvSpPr/>
          <p:nvPr/>
        </p:nvSpPr>
        <p:spPr>
          <a:xfrm>
            <a:off x="864196" y="884059"/>
            <a:ext cx="727974" cy="5954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79557" y="827852"/>
            <a:ext cx="49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8BBD27"/>
                </a:solidFill>
                <a:latin typeface="Comic Sans MS" pitchFamily="66" charset="0"/>
              </a:rPr>
              <a:t>1</a:t>
            </a:r>
            <a:endParaRPr lang="zh-CN" altLang="en-US" sz="4000" b="1" dirty="0">
              <a:solidFill>
                <a:srgbClr val="8BBD27"/>
              </a:solidFill>
              <a:latin typeface="Comic Sans MS" pitchFamily="66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20180" y="2304306"/>
            <a:ext cx="5575297" cy="3816424"/>
            <a:chOff x="720180" y="2232298"/>
            <a:chExt cx="5575297" cy="3816424"/>
          </a:xfrm>
        </p:grpSpPr>
        <p:sp>
          <p:nvSpPr>
            <p:cNvPr id="15" name="任意多边形 14"/>
            <p:cNvSpPr/>
            <p:nvPr/>
          </p:nvSpPr>
          <p:spPr>
            <a:xfrm>
              <a:off x="720180" y="2736354"/>
              <a:ext cx="5184576" cy="3312368"/>
            </a:xfrm>
            <a:custGeom>
              <a:avLst/>
              <a:gdLst>
                <a:gd name="connsiteX0" fmla="*/ 0 w 4967785"/>
                <a:gd name="connsiteY0" fmla="*/ 0 h 3248167"/>
                <a:gd name="connsiteX1" fmla="*/ 0 w 4967785"/>
                <a:gd name="connsiteY1" fmla="*/ 3248167 h 3248167"/>
                <a:gd name="connsiteX2" fmla="*/ 4967785 w 4967785"/>
                <a:gd name="connsiteY2" fmla="*/ 3248167 h 3248167"/>
                <a:gd name="connsiteX3" fmla="*/ 4067033 w 4967785"/>
                <a:gd name="connsiteY3" fmla="*/ 723331 h 3248167"/>
                <a:gd name="connsiteX4" fmla="*/ 0 w 4967785"/>
                <a:gd name="connsiteY4" fmla="*/ 0 h 3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785" h="3248167">
                  <a:moveTo>
                    <a:pt x="0" y="0"/>
                  </a:moveTo>
                  <a:lnTo>
                    <a:pt x="0" y="3248167"/>
                  </a:lnTo>
                  <a:lnTo>
                    <a:pt x="4967785" y="3248167"/>
                  </a:lnTo>
                  <a:lnTo>
                    <a:pt x="4067033" y="723331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186" b="4829"/>
            <a:stretch/>
          </p:blipFill>
          <p:spPr>
            <a:xfrm>
              <a:off x="933181" y="2522228"/>
              <a:ext cx="4842779" cy="331212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</p:pic>
        <p:sp>
          <p:nvSpPr>
            <p:cNvPr id="13" name="梯形 12"/>
            <p:cNvSpPr/>
            <p:nvPr/>
          </p:nvSpPr>
          <p:spPr>
            <a:xfrm rot="18785369" flipH="1">
              <a:off x="563287" y="2482947"/>
              <a:ext cx="652725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梯形 13"/>
            <p:cNvSpPr/>
            <p:nvPr/>
          </p:nvSpPr>
          <p:spPr>
            <a:xfrm rot="19066389" flipV="1">
              <a:off x="5458409" y="5690548"/>
              <a:ext cx="837068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800300" y="2232298"/>
              <a:ext cx="4270328" cy="3312368"/>
              <a:chOff x="1800454" y="2535831"/>
              <a:chExt cx="4270328" cy="3312368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800454" y="2535831"/>
                <a:ext cx="4270328" cy="1704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061860" y="2537534"/>
                <a:ext cx="0" cy="3310665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6552412" y="516043"/>
            <a:ext cx="432464" cy="1127417"/>
            <a:chOff x="5915338" y="516043"/>
            <a:chExt cx="432464" cy="1127417"/>
          </a:xfrm>
        </p:grpSpPr>
        <p:sp>
          <p:nvSpPr>
            <p:cNvPr id="21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2893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2978" y="720130"/>
            <a:ext cx="4477802" cy="923330"/>
          </a:xfrm>
          <a:prstGeom prst="rect">
            <a:avLst/>
          </a:prstGeom>
          <a:pattFill prst="smConfetti">
            <a:fgClr>
              <a:srgbClr val="B9E65E"/>
            </a:fgClr>
            <a:bgClr>
              <a:schemeClr val="accent5">
                <a:lumMod val="20000"/>
                <a:lumOff val="8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看悲伤的电影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768852" y="2132951"/>
            <a:ext cx="6768728" cy="3771755"/>
            <a:chOff x="6768852" y="2204959"/>
            <a:chExt cx="6768728" cy="3771755"/>
          </a:xfrm>
        </p:grpSpPr>
        <p:grpSp>
          <p:nvGrpSpPr>
            <p:cNvPr id="8" name="组合 7"/>
            <p:cNvGrpSpPr/>
            <p:nvPr/>
          </p:nvGrpSpPr>
          <p:grpSpPr>
            <a:xfrm>
              <a:off x="6768852" y="2204959"/>
              <a:ext cx="6768728" cy="2246769"/>
              <a:chOff x="6768852" y="2204959"/>
              <a:chExt cx="6768728" cy="2246769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984852" y="2204959"/>
                <a:ext cx="6552728" cy="224676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看一部令人伤感的电影，如</a:t>
                </a:r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《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当男人爱上女人</a:t>
                </a:r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》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，情难自禁时，不妨尽情地放声哭出来，然后安慰自己说，</a:t>
                </a:r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还好这只是电影情节，并不是真实的生活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，心情便会大有改变。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768852" y="2375457"/>
                <a:ext cx="216000" cy="1980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768852" y="5022607"/>
              <a:ext cx="6768728" cy="954107"/>
              <a:chOff x="6768852" y="5022607"/>
              <a:chExt cx="6768728" cy="954107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984852" y="5022607"/>
                <a:ext cx="6552728" cy="9541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这是一种反向思考的方法，常运用在心理学中，协助人们换角度思考问题。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768852" y="5188712"/>
                <a:ext cx="216000" cy="720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六边形 9"/>
          <p:cNvSpPr/>
          <p:nvPr/>
        </p:nvSpPr>
        <p:spPr>
          <a:xfrm>
            <a:off x="864196" y="884059"/>
            <a:ext cx="727974" cy="5954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79557" y="827852"/>
            <a:ext cx="49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8BBD27"/>
                </a:solidFill>
                <a:latin typeface="Comic Sans MS" pitchFamily="66" charset="0"/>
              </a:rPr>
              <a:t>2</a:t>
            </a:r>
            <a:endParaRPr lang="zh-CN" altLang="en-US" sz="4000" b="1" dirty="0">
              <a:solidFill>
                <a:srgbClr val="8BBD27"/>
              </a:solidFill>
              <a:latin typeface="Comic Sans MS" pitchFamily="66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12489" y="2178837"/>
            <a:ext cx="5378244" cy="3861950"/>
            <a:chOff x="812489" y="2178837"/>
            <a:chExt cx="5378244" cy="3861950"/>
          </a:xfrm>
        </p:grpSpPr>
        <p:sp>
          <p:nvSpPr>
            <p:cNvPr id="14" name="任意多边形 13"/>
            <p:cNvSpPr/>
            <p:nvPr/>
          </p:nvSpPr>
          <p:spPr>
            <a:xfrm>
              <a:off x="864196" y="2538877"/>
              <a:ext cx="4824536" cy="3501910"/>
            </a:xfrm>
            <a:custGeom>
              <a:avLst/>
              <a:gdLst>
                <a:gd name="connsiteX0" fmla="*/ 0 w 4967785"/>
                <a:gd name="connsiteY0" fmla="*/ 0 h 3248167"/>
                <a:gd name="connsiteX1" fmla="*/ 0 w 4967785"/>
                <a:gd name="connsiteY1" fmla="*/ 3248167 h 3248167"/>
                <a:gd name="connsiteX2" fmla="*/ 4967785 w 4967785"/>
                <a:gd name="connsiteY2" fmla="*/ 3248167 h 3248167"/>
                <a:gd name="connsiteX3" fmla="*/ 4067033 w 4967785"/>
                <a:gd name="connsiteY3" fmla="*/ 723331 h 3248167"/>
                <a:gd name="connsiteX4" fmla="*/ 0 w 4967785"/>
                <a:gd name="connsiteY4" fmla="*/ 0 h 3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785" h="3248167">
                  <a:moveTo>
                    <a:pt x="0" y="0"/>
                  </a:moveTo>
                  <a:lnTo>
                    <a:pt x="0" y="3248167"/>
                  </a:lnTo>
                  <a:lnTo>
                    <a:pt x="4967785" y="3248167"/>
                  </a:lnTo>
                  <a:lnTo>
                    <a:pt x="4067033" y="723331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706436" y="2178837"/>
              <a:ext cx="4270328" cy="3312368"/>
              <a:chOff x="1800454" y="2535831"/>
              <a:chExt cx="4270328" cy="3312368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800454" y="2535831"/>
                <a:ext cx="4270328" cy="1704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061860" y="2537534"/>
                <a:ext cx="0" cy="3310665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0" r="3417"/>
            <a:stretch/>
          </p:blipFill>
          <p:spPr>
            <a:xfrm>
              <a:off x="1097428" y="2466869"/>
              <a:ext cx="4663312" cy="3322650"/>
            </a:xfrm>
            <a:prstGeom prst="rect">
              <a:avLst/>
            </a:prstGeom>
          </p:spPr>
        </p:pic>
        <p:sp>
          <p:nvSpPr>
            <p:cNvPr id="11" name="梯形 10"/>
            <p:cNvSpPr/>
            <p:nvPr/>
          </p:nvSpPr>
          <p:spPr>
            <a:xfrm rot="18785369" flipH="1">
              <a:off x="689606" y="2396997"/>
              <a:ext cx="575103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梯形 12"/>
            <p:cNvSpPr/>
            <p:nvPr/>
          </p:nvSpPr>
          <p:spPr>
            <a:xfrm rot="19066389" flipV="1">
              <a:off x="5353665" y="5624850"/>
              <a:ext cx="837068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48356" y="516043"/>
            <a:ext cx="432464" cy="1127417"/>
            <a:chOff x="5915338" y="516043"/>
            <a:chExt cx="432464" cy="1127417"/>
          </a:xfrm>
        </p:grpSpPr>
        <p:sp>
          <p:nvSpPr>
            <p:cNvPr id="22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4701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2978" y="720130"/>
            <a:ext cx="5125874" cy="923330"/>
          </a:xfrm>
          <a:prstGeom prst="rect">
            <a:avLst/>
          </a:prstGeom>
          <a:pattFill prst="smConfetti">
            <a:fgClr>
              <a:srgbClr val="B9E65E"/>
            </a:fgClr>
            <a:bgClr>
              <a:schemeClr val="accent5">
                <a:lumMod val="20000"/>
                <a:lumOff val="8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在清</a:t>
            </a:r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晨做白日梦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768852" y="2348975"/>
            <a:ext cx="6768728" cy="3771755"/>
            <a:chOff x="6768852" y="2232298"/>
            <a:chExt cx="6768728" cy="3771755"/>
          </a:xfrm>
        </p:grpSpPr>
        <p:grpSp>
          <p:nvGrpSpPr>
            <p:cNvPr id="8" name="组合 7"/>
            <p:cNvGrpSpPr/>
            <p:nvPr/>
          </p:nvGrpSpPr>
          <p:grpSpPr>
            <a:xfrm>
              <a:off x="6768852" y="2232298"/>
              <a:ext cx="6768728" cy="1815882"/>
              <a:chOff x="6768852" y="2232298"/>
              <a:chExt cx="6768728" cy="181588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984852" y="2232298"/>
                <a:ext cx="6552728" cy="18158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不少能干的主妇，会从星期六一大早起床开始，马不停蹄地做家务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活。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这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样会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让人在星期六晚上疲惫不堪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，影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响到星期日的睡眠。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768852" y="2402796"/>
                <a:ext cx="216000" cy="1584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768852" y="4619058"/>
              <a:ext cx="6768728" cy="1384995"/>
              <a:chOff x="6768852" y="4619058"/>
              <a:chExt cx="6768728" cy="138499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984852" y="4619058"/>
                <a:ext cx="6552728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不妨暂时抛开那些琐碎的家务活，在周末的清晨做一个美美的白日梦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。</a:t>
                </a:r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工作那么辛苦，挥霍一下休息时间，无可厚非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。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768852" y="4783883"/>
                <a:ext cx="216000" cy="1152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六边形 9"/>
          <p:cNvSpPr/>
          <p:nvPr/>
        </p:nvSpPr>
        <p:spPr>
          <a:xfrm>
            <a:off x="864196" y="884059"/>
            <a:ext cx="727974" cy="5954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79557" y="827852"/>
            <a:ext cx="49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8BBD27"/>
                </a:solidFill>
                <a:latin typeface="Comic Sans MS" pitchFamily="66" charset="0"/>
              </a:rPr>
              <a:t>3</a:t>
            </a:r>
            <a:endParaRPr lang="zh-CN" altLang="en-US" sz="4000" b="1" dirty="0">
              <a:solidFill>
                <a:srgbClr val="8BBD27"/>
              </a:solidFill>
              <a:latin typeface="Comic Sans MS" pitchFamily="66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0153" y="2232298"/>
            <a:ext cx="5748585" cy="4176464"/>
            <a:chOff x="780153" y="2160290"/>
            <a:chExt cx="5748585" cy="4176464"/>
          </a:xfrm>
        </p:grpSpPr>
        <p:sp>
          <p:nvSpPr>
            <p:cNvPr id="14" name="任意多边形 13"/>
            <p:cNvSpPr/>
            <p:nvPr/>
          </p:nvSpPr>
          <p:spPr>
            <a:xfrm>
              <a:off x="792188" y="2524087"/>
              <a:ext cx="5184576" cy="3812667"/>
            </a:xfrm>
            <a:custGeom>
              <a:avLst/>
              <a:gdLst>
                <a:gd name="connsiteX0" fmla="*/ 0 w 4967785"/>
                <a:gd name="connsiteY0" fmla="*/ 0 h 3248167"/>
                <a:gd name="connsiteX1" fmla="*/ 0 w 4967785"/>
                <a:gd name="connsiteY1" fmla="*/ 3248167 h 3248167"/>
                <a:gd name="connsiteX2" fmla="*/ 4967785 w 4967785"/>
                <a:gd name="connsiteY2" fmla="*/ 3248167 h 3248167"/>
                <a:gd name="connsiteX3" fmla="*/ 4067033 w 4967785"/>
                <a:gd name="connsiteY3" fmla="*/ 723331 h 3248167"/>
                <a:gd name="connsiteX4" fmla="*/ 0 w 4967785"/>
                <a:gd name="connsiteY4" fmla="*/ 0 h 3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785" h="3248167">
                  <a:moveTo>
                    <a:pt x="0" y="0"/>
                  </a:moveTo>
                  <a:lnTo>
                    <a:pt x="0" y="3248167"/>
                  </a:lnTo>
                  <a:lnTo>
                    <a:pt x="4967785" y="3248167"/>
                  </a:lnTo>
                  <a:lnTo>
                    <a:pt x="4067033" y="723331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9557" y="2402796"/>
              <a:ext cx="5069030" cy="373150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</p:pic>
        <p:sp>
          <p:nvSpPr>
            <p:cNvPr id="11" name="梯形 10"/>
            <p:cNvSpPr/>
            <p:nvPr/>
          </p:nvSpPr>
          <p:spPr>
            <a:xfrm rot="18785369" flipH="1">
              <a:off x="577134" y="2396551"/>
              <a:ext cx="735375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梯形 12"/>
            <p:cNvSpPr/>
            <p:nvPr/>
          </p:nvSpPr>
          <p:spPr>
            <a:xfrm rot="19066389" flipV="1">
              <a:off x="5620865" y="5903439"/>
              <a:ext cx="907873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016324" y="2160290"/>
              <a:ext cx="4270328" cy="3528392"/>
              <a:chOff x="1800454" y="2535831"/>
              <a:chExt cx="4270328" cy="3528392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800454" y="2535831"/>
                <a:ext cx="4270328" cy="1704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061860" y="2537534"/>
                <a:ext cx="0" cy="3526689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6624420" y="516043"/>
            <a:ext cx="432464" cy="1127417"/>
            <a:chOff x="5915338" y="516043"/>
            <a:chExt cx="432464" cy="1127417"/>
          </a:xfrm>
        </p:grpSpPr>
        <p:sp>
          <p:nvSpPr>
            <p:cNvPr id="22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506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2978" y="720130"/>
            <a:ext cx="3685714" cy="923330"/>
          </a:xfrm>
          <a:prstGeom prst="rect">
            <a:avLst/>
          </a:prstGeom>
          <a:pattFill prst="smConfetti">
            <a:fgClr>
              <a:srgbClr val="B9E65E"/>
            </a:fgClr>
            <a:bgClr>
              <a:schemeClr val="accent5">
                <a:lumMod val="20000"/>
                <a:lumOff val="8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定期写邮件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768852" y="2232298"/>
            <a:ext cx="6768728" cy="3771755"/>
            <a:chOff x="6768852" y="2232298"/>
            <a:chExt cx="6768728" cy="3771755"/>
          </a:xfrm>
        </p:grpSpPr>
        <p:grpSp>
          <p:nvGrpSpPr>
            <p:cNvPr id="8" name="组合 7"/>
            <p:cNvGrpSpPr/>
            <p:nvPr/>
          </p:nvGrpSpPr>
          <p:grpSpPr>
            <a:xfrm>
              <a:off x="6768852" y="2232298"/>
              <a:ext cx="6768728" cy="1815882"/>
              <a:chOff x="6768852" y="2232298"/>
              <a:chExt cx="6768728" cy="181588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984852" y="2232298"/>
                <a:ext cx="6552728" cy="18158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和相识多年的朋友定期以邮件的形式保持联系。有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写邮件习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惯的人，只是在纸上随手涂鸦或草草地写上几句，便能反映出潜意识中的心理状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态。</a:t>
                </a: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768852" y="2402796"/>
                <a:ext cx="216000" cy="1584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768852" y="4619058"/>
              <a:ext cx="6768728" cy="1384995"/>
              <a:chOff x="6768852" y="4619058"/>
              <a:chExt cx="6768728" cy="138499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984852" y="4619058"/>
                <a:ext cx="6552728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定期与朋友通邮件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，聊聊最近的生活，不仅能协助你放下心里的事情，还能协</a:t>
                </a:r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助你拾起被淡漠的友情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768852" y="4783883"/>
                <a:ext cx="216000" cy="1152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六边形 9"/>
          <p:cNvSpPr/>
          <p:nvPr/>
        </p:nvSpPr>
        <p:spPr>
          <a:xfrm>
            <a:off x="864196" y="884059"/>
            <a:ext cx="727974" cy="5954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79557" y="827852"/>
            <a:ext cx="49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8BBD27"/>
                </a:solidFill>
                <a:latin typeface="Comic Sans MS" pitchFamily="66" charset="0"/>
              </a:rPr>
              <a:t>4</a:t>
            </a:r>
            <a:endParaRPr lang="zh-CN" altLang="en-US" sz="4000" b="1" dirty="0">
              <a:solidFill>
                <a:srgbClr val="8BBD27"/>
              </a:solidFill>
              <a:latin typeface="Comic Sans MS" pitchFamily="66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87948" y="2226631"/>
            <a:ext cx="5494663" cy="3888432"/>
            <a:chOff x="787948" y="2226631"/>
            <a:chExt cx="5494663" cy="3888432"/>
          </a:xfrm>
        </p:grpSpPr>
        <p:sp>
          <p:nvSpPr>
            <p:cNvPr id="14" name="任意多边形 13"/>
            <p:cNvSpPr/>
            <p:nvPr/>
          </p:nvSpPr>
          <p:spPr>
            <a:xfrm>
              <a:off x="792187" y="2802695"/>
              <a:ext cx="5040561" cy="3312368"/>
            </a:xfrm>
            <a:custGeom>
              <a:avLst/>
              <a:gdLst>
                <a:gd name="connsiteX0" fmla="*/ 0 w 4967785"/>
                <a:gd name="connsiteY0" fmla="*/ 0 h 3248167"/>
                <a:gd name="connsiteX1" fmla="*/ 0 w 4967785"/>
                <a:gd name="connsiteY1" fmla="*/ 3248167 h 3248167"/>
                <a:gd name="connsiteX2" fmla="*/ 4967785 w 4967785"/>
                <a:gd name="connsiteY2" fmla="*/ 3248167 h 3248167"/>
                <a:gd name="connsiteX3" fmla="*/ 4067033 w 4967785"/>
                <a:gd name="connsiteY3" fmla="*/ 723331 h 3248167"/>
                <a:gd name="connsiteX4" fmla="*/ 0 w 4967785"/>
                <a:gd name="connsiteY4" fmla="*/ 0 h 3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785" h="3248167">
                  <a:moveTo>
                    <a:pt x="0" y="0"/>
                  </a:moveTo>
                  <a:lnTo>
                    <a:pt x="0" y="3248167"/>
                  </a:lnTo>
                  <a:lnTo>
                    <a:pt x="4967785" y="3248167"/>
                  </a:lnTo>
                  <a:lnTo>
                    <a:pt x="4067033" y="723331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9556" y="2452558"/>
              <a:ext cx="4853192" cy="344923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</p:pic>
        <p:sp>
          <p:nvSpPr>
            <p:cNvPr id="11" name="梯形 10"/>
            <p:cNvSpPr/>
            <p:nvPr/>
          </p:nvSpPr>
          <p:spPr>
            <a:xfrm rot="18785369" flipH="1">
              <a:off x="534083" y="2481976"/>
              <a:ext cx="837068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梯形 12"/>
            <p:cNvSpPr/>
            <p:nvPr/>
          </p:nvSpPr>
          <p:spPr>
            <a:xfrm rot="19066389" flipV="1">
              <a:off x="5445543" y="5696858"/>
              <a:ext cx="837068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800300" y="2226631"/>
              <a:ext cx="4270328" cy="3312368"/>
              <a:chOff x="1800454" y="2535831"/>
              <a:chExt cx="4270328" cy="3312368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800454" y="2535831"/>
                <a:ext cx="4270328" cy="1704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061860" y="2537534"/>
                <a:ext cx="0" cy="3310665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5184676" y="516043"/>
            <a:ext cx="432464" cy="1127417"/>
            <a:chOff x="5915338" y="516043"/>
            <a:chExt cx="432464" cy="1127417"/>
          </a:xfrm>
        </p:grpSpPr>
        <p:sp>
          <p:nvSpPr>
            <p:cNvPr id="21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1208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2978" y="720130"/>
            <a:ext cx="3757722" cy="923330"/>
          </a:xfrm>
          <a:prstGeom prst="rect">
            <a:avLst/>
          </a:prstGeom>
          <a:pattFill prst="smConfetti">
            <a:fgClr>
              <a:srgbClr val="B9E65E"/>
            </a:fgClr>
            <a:bgClr>
              <a:schemeClr val="accent5">
                <a:lumMod val="20000"/>
                <a:lumOff val="8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在水边散步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768852" y="2304306"/>
            <a:ext cx="6768728" cy="3418061"/>
            <a:chOff x="6768852" y="2358311"/>
            <a:chExt cx="6768728" cy="3418061"/>
          </a:xfrm>
        </p:grpSpPr>
        <p:grpSp>
          <p:nvGrpSpPr>
            <p:cNvPr id="7" name="组合 6"/>
            <p:cNvGrpSpPr/>
            <p:nvPr/>
          </p:nvGrpSpPr>
          <p:grpSpPr>
            <a:xfrm>
              <a:off x="6768852" y="2358311"/>
              <a:ext cx="6768728" cy="954107"/>
              <a:chOff x="6768852" y="2358311"/>
              <a:chExt cx="6768728" cy="95410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984852" y="2358311"/>
                <a:ext cx="6552728" cy="9541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有研究指出，因为在婴儿时期便置身于羊水，因此人与生俱来就是亲水的。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768852" y="2528809"/>
                <a:ext cx="216000" cy="720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768852" y="3960490"/>
              <a:ext cx="6768728" cy="1815882"/>
              <a:chOff x="6768852" y="3960490"/>
              <a:chExt cx="6768728" cy="181588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984852" y="3960490"/>
                <a:ext cx="6552728" cy="18158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在水边散步，能有效地协助人放松身心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，即便烦恼再多，在有绿树有流水的环境中，你也能暂时抛开一切，为自己“偷”得顷刻悠闲。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768852" y="4125315"/>
                <a:ext cx="216000" cy="1584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六边形 9"/>
          <p:cNvSpPr/>
          <p:nvPr/>
        </p:nvSpPr>
        <p:spPr>
          <a:xfrm>
            <a:off x="864196" y="884059"/>
            <a:ext cx="727974" cy="5954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79557" y="827852"/>
            <a:ext cx="49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8BBD27"/>
                </a:solidFill>
                <a:latin typeface="Comic Sans MS" pitchFamily="66" charset="0"/>
              </a:rPr>
              <a:t>5</a:t>
            </a:r>
            <a:endParaRPr lang="zh-CN" altLang="en-US" sz="4000" b="1" dirty="0">
              <a:solidFill>
                <a:srgbClr val="8BBD27"/>
              </a:solidFill>
              <a:latin typeface="Comic Sans MS" pitchFamily="66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6733" y="2160290"/>
            <a:ext cx="5533671" cy="3789942"/>
            <a:chOff x="736733" y="2160290"/>
            <a:chExt cx="5533671" cy="3789942"/>
          </a:xfrm>
        </p:grpSpPr>
        <p:sp>
          <p:nvSpPr>
            <p:cNvPr id="14" name="任意多边形 13"/>
            <p:cNvSpPr/>
            <p:nvPr/>
          </p:nvSpPr>
          <p:spPr>
            <a:xfrm>
              <a:off x="792188" y="2736354"/>
              <a:ext cx="4896544" cy="3213878"/>
            </a:xfrm>
            <a:custGeom>
              <a:avLst/>
              <a:gdLst>
                <a:gd name="connsiteX0" fmla="*/ 0 w 4967785"/>
                <a:gd name="connsiteY0" fmla="*/ 0 h 3248167"/>
                <a:gd name="connsiteX1" fmla="*/ 0 w 4967785"/>
                <a:gd name="connsiteY1" fmla="*/ 3248167 h 3248167"/>
                <a:gd name="connsiteX2" fmla="*/ 4967785 w 4967785"/>
                <a:gd name="connsiteY2" fmla="*/ 3248167 h 3248167"/>
                <a:gd name="connsiteX3" fmla="*/ 4067033 w 4967785"/>
                <a:gd name="connsiteY3" fmla="*/ 723331 h 3248167"/>
                <a:gd name="connsiteX4" fmla="*/ 0 w 4967785"/>
                <a:gd name="connsiteY4" fmla="*/ 0 h 3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785" h="3248167">
                  <a:moveTo>
                    <a:pt x="0" y="0"/>
                  </a:moveTo>
                  <a:lnTo>
                    <a:pt x="0" y="3248167"/>
                  </a:lnTo>
                  <a:lnTo>
                    <a:pt x="4967785" y="3248167"/>
                  </a:lnTo>
                  <a:lnTo>
                    <a:pt x="4067033" y="723331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9556" y="2493103"/>
              <a:ext cx="4853192" cy="3235462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</p:pic>
        <p:sp>
          <p:nvSpPr>
            <p:cNvPr id="11" name="梯形 10"/>
            <p:cNvSpPr/>
            <p:nvPr/>
          </p:nvSpPr>
          <p:spPr>
            <a:xfrm rot="18785369" flipH="1">
              <a:off x="557837" y="2470384"/>
              <a:ext cx="687129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梯形 12"/>
            <p:cNvSpPr/>
            <p:nvPr/>
          </p:nvSpPr>
          <p:spPr>
            <a:xfrm rot="19066389" flipV="1">
              <a:off x="5433336" y="5563895"/>
              <a:ext cx="837068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800300" y="2160290"/>
              <a:ext cx="4270328" cy="3312368"/>
              <a:chOff x="1800454" y="2535831"/>
              <a:chExt cx="4270328" cy="3312368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800454" y="2535831"/>
                <a:ext cx="4270328" cy="1704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061860" y="2537534"/>
                <a:ext cx="0" cy="3310665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5256684" y="516043"/>
            <a:ext cx="432464" cy="1127417"/>
            <a:chOff x="5915338" y="516043"/>
            <a:chExt cx="432464" cy="1127417"/>
          </a:xfrm>
        </p:grpSpPr>
        <p:sp>
          <p:nvSpPr>
            <p:cNvPr id="21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1842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2978" y="720130"/>
            <a:ext cx="5233874" cy="923330"/>
          </a:xfrm>
          <a:prstGeom prst="rect">
            <a:avLst/>
          </a:prstGeom>
          <a:pattFill prst="smConfetti">
            <a:fgClr>
              <a:srgbClr val="B9E65E"/>
            </a:fgClr>
            <a:bgClr>
              <a:schemeClr val="accent5">
                <a:lumMod val="20000"/>
                <a:lumOff val="8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偶尔吃一顿大餐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768852" y="2288706"/>
            <a:ext cx="6768728" cy="3771755"/>
            <a:chOff x="6768852" y="2273001"/>
            <a:chExt cx="6768728" cy="3771755"/>
          </a:xfrm>
        </p:grpSpPr>
        <p:grpSp>
          <p:nvGrpSpPr>
            <p:cNvPr id="7" name="组合 6"/>
            <p:cNvGrpSpPr/>
            <p:nvPr/>
          </p:nvGrpSpPr>
          <p:grpSpPr>
            <a:xfrm>
              <a:off x="6768852" y="2273001"/>
              <a:ext cx="6768728" cy="1815882"/>
              <a:chOff x="6768852" y="2273001"/>
              <a:chExt cx="6768728" cy="181588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984852" y="2273001"/>
                <a:ext cx="6552728" cy="18158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吃一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顿大餐，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不仅能享遭到美味可口的食物，还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能遭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到了特别礼遇。</a:t>
                </a:r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人在得到与别人不同的照顾时，心情会不知不觉地变好</a:t>
                </a:r>
                <a:r>
                  <a:rPr lang="zh-CN" altLang="en-US" sz="2800" b="1" dirty="0">
                    <a:solidFill>
                      <a:srgbClr val="002060"/>
                    </a:solidFill>
                    <a:latin typeface="楷体_GB2312" pitchFamily="49" charset="-122"/>
                    <a:ea typeface="楷体_GB2312" pitchFamily="49" charset="-122"/>
                  </a:rPr>
                  <a:t>。</a:t>
                </a:r>
                <a:endParaRPr lang="zh-CN" altLang="en-US" sz="2800" b="1" dirty="0" smtClean="0">
                  <a:solidFill>
                    <a:srgbClr val="00206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768852" y="2443499"/>
                <a:ext cx="216000" cy="1584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768852" y="4659761"/>
              <a:ext cx="6768728" cy="1384995"/>
              <a:chOff x="6768852" y="4659761"/>
              <a:chExt cx="6768728" cy="138499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984852" y="4659761"/>
                <a:ext cx="6552728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小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时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侯</a:t>
                </a:r>
                <a:r>
                  <a:rPr lang="en-US" altLang="zh-CN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,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当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父母特意为你买了一只与其他孩子不一样的、漂亮的碗，你会高高兴兴地吃下比平时多的食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物。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768852" y="4824586"/>
                <a:ext cx="216000" cy="1152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六边形 9"/>
          <p:cNvSpPr/>
          <p:nvPr/>
        </p:nvSpPr>
        <p:spPr>
          <a:xfrm>
            <a:off x="864196" y="884059"/>
            <a:ext cx="727974" cy="5954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79557" y="827852"/>
            <a:ext cx="49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8BBD27"/>
                </a:solidFill>
                <a:latin typeface="Comic Sans MS" pitchFamily="66" charset="0"/>
              </a:rPr>
              <a:t>6</a:t>
            </a:r>
            <a:endParaRPr lang="zh-CN" altLang="en-US" sz="4000" b="1" dirty="0">
              <a:solidFill>
                <a:srgbClr val="8BBD27"/>
              </a:solidFill>
              <a:latin typeface="Comic Sans MS" pitchFamily="66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92188" y="2304306"/>
            <a:ext cx="5542225" cy="3888432"/>
            <a:chOff x="792188" y="2230367"/>
            <a:chExt cx="5542225" cy="3888432"/>
          </a:xfrm>
        </p:grpSpPr>
        <p:sp>
          <p:nvSpPr>
            <p:cNvPr id="14" name="任意多边形 13"/>
            <p:cNvSpPr/>
            <p:nvPr/>
          </p:nvSpPr>
          <p:spPr>
            <a:xfrm>
              <a:off x="792188" y="2734423"/>
              <a:ext cx="5040560" cy="3384376"/>
            </a:xfrm>
            <a:custGeom>
              <a:avLst/>
              <a:gdLst>
                <a:gd name="connsiteX0" fmla="*/ 0 w 4967785"/>
                <a:gd name="connsiteY0" fmla="*/ 0 h 3248167"/>
                <a:gd name="connsiteX1" fmla="*/ 0 w 4967785"/>
                <a:gd name="connsiteY1" fmla="*/ 3248167 h 3248167"/>
                <a:gd name="connsiteX2" fmla="*/ 4967785 w 4967785"/>
                <a:gd name="connsiteY2" fmla="*/ 3248167 h 3248167"/>
                <a:gd name="connsiteX3" fmla="*/ 4067033 w 4967785"/>
                <a:gd name="connsiteY3" fmla="*/ 723331 h 3248167"/>
                <a:gd name="connsiteX4" fmla="*/ 0 w 4967785"/>
                <a:gd name="connsiteY4" fmla="*/ 0 h 3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785" h="3248167">
                  <a:moveTo>
                    <a:pt x="0" y="0"/>
                  </a:moveTo>
                  <a:lnTo>
                    <a:pt x="0" y="3248167"/>
                  </a:lnTo>
                  <a:lnTo>
                    <a:pt x="4967785" y="3248167"/>
                  </a:lnTo>
                  <a:lnTo>
                    <a:pt x="4067033" y="723331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9556" y="2458028"/>
              <a:ext cx="4853192" cy="344576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</p:pic>
        <p:sp>
          <p:nvSpPr>
            <p:cNvPr id="11" name="梯形 10"/>
            <p:cNvSpPr/>
            <p:nvPr/>
          </p:nvSpPr>
          <p:spPr>
            <a:xfrm rot="18785369" flipH="1">
              <a:off x="567083" y="2472741"/>
              <a:ext cx="798817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梯形 12"/>
            <p:cNvSpPr/>
            <p:nvPr/>
          </p:nvSpPr>
          <p:spPr>
            <a:xfrm rot="19066389" flipV="1">
              <a:off x="5497345" y="5696858"/>
              <a:ext cx="837068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850452" y="2230367"/>
              <a:ext cx="4270328" cy="3312368"/>
              <a:chOff x="1800454" y="2535831"/>
              <a:chExt cx="4270328" cy="3312368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800454" y="2535831"/>
                <a:ext cx="4270328" cy="1704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061860" y="2537534"/>
                <a:ext cx="0" cy="3310665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6768436" y="516043"/>
            <a:ext cx="432464" cy="1127417"/>
            <a:chOff x="5915338" y="516043"/>
            <a:chExt cx="432464" cy="1127417"/>
          </a:xfrm>
        </p:grpSpPr>
        <p:sp>
          <p:nvSpPr>
            <p:cNvPr id="21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9523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2978" y="720130"/>
            <a:ext cx="5917962" cy="923330"/>
          </a:xfrm>
          <a:prstGeom prst="rect">
            <a:avLst/>
          </a:prstGeom>
          <a:pattFill prst="smConfetti">
            <a:fgClr>
              <a:srgbClr val="B9E65E"/>
            </a:fgClr>
            <a:bgClr>
              <a:schemeClr val="accent5">
                <a:lumMod val="20000"/>
                <a:lumOff val="8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每星期</a:t>
            </a:r>
            <a:r>
              <a:rPr lang="zh-CN" altLang="en-US" sz="5400" dirty="0" smtClean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做一次</a:t>
            </a:r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美甲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768852" y="2391236"/>
            <a:ext cx="6768728" cy="3328050"/>
            <a:chOff x="6768852" y="2376314"/>
            <a:chExt cx="6768728" cy="3328050"/>
          </a:xfrm>
        </p:grpSpPr>
        <p:grpSp>
          <p:nvGrpSpPr>
            <p:cNvPr id="7" name="组合 6"/>
            <p:cNvGrpSpPr/>
            <p:nvPr/>
          </p:nvGrpSpPr>
          <p:grpSpPr>
            <a:xfrm>
              <a:off x="6768852" y="2376314"/>
              <a:ext cx="6768728" cy="954107"/>
              <a:chOff x="6768852" y="2376314"/>
              <a:chExt cx="6768728" cy="95410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984852" y="2376314"/>
                <a:ext cx="6552728" cy="9541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当看见自己又长又脏又难看的指甲时，没人会有好心情。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768852" y="2546812"/>
                <a:ext cx="216000" cy="720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768852" y="3888482"/>
              <a:ext cx="6768728" cy="1815882"/>
              <a:chOff x="6768852" y="3888482"/>
              <a:chExt cx="6768728" cy="181588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984852" y="3888482"/>
                <a:ext cx="6552728" cy="18158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每星期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做一次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美甲，不仅能让你的指甲看起来愈加整洁、漂亮，还能</a:t>
                </a:r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让你有“一切尽在掌握”的满足感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，人也由此变得豁然开朗。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768852" y="3984296"/>
                <a:ext cx="216000" cy="1584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六边形 9"/>
          <p:cNvSpPr/>
          <p:nvPr/>
        </p:nvSpPr>
        <p:spPr>
          <a:xfrm>
            <a:off x="864196" y="884059"/>
            <a:ext cx="727974" cy="5954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79557" y="827852"/>
            <a:ext cx="49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8BBD27"/>
                </a:solidFill>
                <a:latin typeface="Comic Sans MS" pitchFamily="66" charset="0"/>
              </a:rPr>
              <a:t>7</a:t>
            </a:r>
            <a:endParaRPr lang="zh-CN" altLang="en-US" sz="4000" b="1" dirty="0">
              <a:solidFill>
                <a:srgbClr val="8BBD27"/>
              </a:solidFill>
              <a:latin typeface="Comic Sans MS" pitchFamily="66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1141" y="2304306"/>
            <a:ext cx="5521600" cy="3645926"/>
            <a:chOff x="741141" y="2232298"/>
            <a:chExt cx="5521600" cy="3645926"/>
          </a:xfrm>
        </p:grpSpPr>
        <p:sp>
          <p:nvSpPr>
            <p:cNvPr id="15" name="任意多边形 14"/>
            <p:cNvSpPr/>
            <p:nvPr/>
          </p:nvSpPr>
          <p:spPr>
            <a:xfrm>
              <a:off x="792188" y="2664346"/>
              <a:ext cx="4896544" cy="3213878"/>
            </a:xfrm>
            <a:custGeom>
              <a:avLst/>
              <a:gdLst>
                <a:gd name="connsiteX0" fmla="*/ 0 w 4967785"/>
                <a:gd name="connsiteY0" fmla="*/ 0 h 3248167"/>
                <a:gd name="connsiteX1" fmla="*/ 0 w 4967785"/>
                <a:gd name="connsiteY1" fmla="*/ 3248167 h 3248167"/>
                <a:gd name="connsiteX2" fmla="*/ 4967785 w 4967785"/>
                <a:gd name="connsiteY2" fmla="*/ 3248167 h 3248167"/>
                <a:gd name="connsiteX3" fmla="*/ 4067033 w 4967785"/>
                <a:gd name="connsiteY3" fmla="*/ 723331 h 3248167"/>
                <a:gd name="connsiteX4" fmla="*/ 0 w 4967785"/>
                <a:gd name="connsiteY4" fmla="*/ 0 h 3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785" h="3248167">
                  <a:moveTo>
                    <a:pt x="0" y="0"/>
                  </a:moveTo>
                  <a:lnTo>
                    <a:pt x="0" y="3248167"/>
                  </a:lnTo>
                  <a:lnTo>
                    <a:pt x="4967785" y="3248167"/>
                  </a:lnTo>
                  <a:lnTo>
                    <a:pt x="4067033" y="723331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477"/>
            <a:stretch/>
          </p:blipFill>
          <p:spPr>
            <a:xfrm>
              <a:off x="979556" y="2548580"/>
              <a:ext cx="4853192" cy="312450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</p:pic>
        <p:sp>
          <p:nvSpPr>
            <p:cNvPr id="11" name="梯形 10"/>
            <p:cNvSpPr/>
            <p:nvPr/>
          </p:nvSpPr>
          <p:spPr>
            <a:xfrm rot="18785369" flipH="1">
              <a:off x="599297" y="2497443"/>
              <a:ext cx="613025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梯形 13"/>
            <p:cNvSpPr/>
            <p:nvPr/>
          </p:nvSpPr>
          <p:spPr>
            <a:xfrm rot="19066389" flipV="1">
              <a:off x="5425673" y="5508419"/>
              <a:ext cx="837068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800300" y="2232298"/>
              <a:ext cx="4270328" cy="3312368"/>
              <a:chOff x="1800454" y="2535831"/>
              <a:chExt cx="4270328" cy="3312368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800454" y="2535831"/>
                <a:ext cx="4270328" cy="1704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061860" y="2537534"/>
                <a:ext cx="0" cy="3310665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7416508" y="516043"/>
            <a:ext cx="432464" cy="1127417"/>
            <a:chOff x="5915338" y="516043"/>
            <a:chExt cx="432464" cy="1127417"/>
          </a:xfrm>
        </p:grpSpPr>
        <p:sp>
          <p:nvSpPr>
            <p:cNvPr id="21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2736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2978" y="720130"/>
            <a:ext cx="4333786" cy="923330"/>
          </a:xfrm>
          <a:prstGeom prst="rect">
            <a:avLst/>
          </a:prstGeom>
          <a:pattFill prst="smConfetti">
            <a:fgClr>
              <a:srgbClr val="B9E65E"/>
            </a:fgClr>
            <a:bgClr>
              <a:schemeClr val="accent5">
                <a:lumMod val="20000"/>
                <a:lumOff val="8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8BBD27"/>
                </a:solidFill>
                <a:latin typeface="华康俪金黑W8(P)" pitchFamily="34" charset="-122"/>
                <a:ea typeface="华康俪金黑W8(P)" pitchFamily="34" charset="-122"/>
              </a:rPr>
              <a:t>参加集体活动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768852" y="2212591"/>
            <a:ext cx="6768728" cy="3760098"/>
            <a:chOff x="6768852" y="2232298"/>
            <a:chExt cx="6768728" cy="3760098"/>
          </a:xfrm>
        </p:grpSpPr>
        <p:grpSp>
          <p:nvGrpSpPr>
            <p:cNvPr id="8" name="组合 7"/>
            <p:cNvGrpSpPr/>
            <p:nvPr/>
          </p:nvGrpSpPr>
          <p:grpSpPr>
            <a:xfrm>
              <a:off x="6768852" y="2232298"/>
              <a:ext cx="6768728" cy="1384995"/>
              <a:chOff x="6768852" y="2232298"/>
              <a:chExt cx="6768728" cy="138499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984852" y="2232298"/>
                <a:ext cx="6552728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虽然独处也是调节心情的方法之一，但是不要吝啬自己的休息时间，分出一部分给集体活动。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768852" y="2402796"/>
                <a:ext cx="216000" cy="1152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768852" y="4176514"/>
              <a:ext cx="6768728" cy="1815882"/>
              <a:chOff x="6768852" y="4176514"/>
              <a:chExt cx="6768728" cy="181588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984852" y="4176514"/>
                <a:ext cx="6552728" cy="18158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登山、郊游、野餐</a:t>
                </a:r>
                <a:r>
                  <a:rPr lang="zh-CN" alt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、聚会、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歌友会</a:t>
                </a:r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……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鼓励自己积极参加集体活动，你会</a:t>
                </a:r>
                <a:r>
                  <a:rPr lang="zh-CN" altLang="en-US" sz="2800" b="1" dirty="0">
                    <a:solidFill>
                      <a:srgbClr val="B73E4D"/>
                    </a:solidFill>
                    <a:latin typeface="楷体_GB2312" pitchFamily="49" charset="-122"/>
                    <a:ea typeface="楷体_GB2312" pitchFamily="49" charset="-122"/>
                  </a:rPr>
                  <a:t>在共同的玩乐中找到让自己坚强、平和的力量</a:t>
                </a: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。</a:t>
                </a:r>
                <a:endParaRPr lang="zh-CN" alt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768852" y="4341339"/>
                <a:ext cx="216000" cy="1620000"/>
              </a:xfrm>
              <a:prstGeom prst="rect">
                <a:avLst/>
              </a:pr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六边形 9"/>
          <p:cNvSpPr/>
          <p:nvPr/>
        </p:nvSpPr>
        <p:spPr>
          <a:xfrm>
            <a:off x="864196" y="884059"/>
            <a:ext cx="727974" cy="595472"/>
          </a:xfrm>
          <a:custGeom>
            <a:avLst/>
            <a:gdLst/>
            <a:ahLst/>
            <a:cxnLst/>
            <a:rect l="l" t="t" r="r" b="b"/>
            <a:pathLst>
              <a:path w="973607" h="796396">
                <a:moveTo>
                  <a:pt x="130809" y="0"/>
                </a:moveTo>
                <a:lnTo>
                  <a:pt x="506613" y="0"/>
                </a:lnTo>
                <a:lnTo>
                  <a:pt x="580775" y="148324"/>
                </a:lnTo>
                <a:lnTo>
                  <a:pt x="811589" y="148324"/>
                </a:lnTo>
                <a:lnTo>
                  <a:pt x="973607" y="472360"/>
                </a:lnTo>
                <a:lnTo>
                  <a:pt x="811589" y="796396"/>
                </a:lnTo>
                <a:lnTo>
                  <a:pt x="271529" y="796396"/>
                </a:lnTo>
                <a:lnTo>
                  <a:pt x="134949" y="523236"/>
                </a:lnTo>
                <a:lnTo>
                  <a:pt x="130809" y="523236"/>
                </a:lnTo>
                <a:lnTo>
                  <a:pt x="0" y="261618"/>
                </a:lnTo>
                <a:close/>
              </a:path>
            </a:pathLst>
          </a:custGeom>
          <a:pattFill prst="lgConfetti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79557" y="827852"/>
            <a:ext cx="49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8BBD27"/>
                </a:solidFill>
                <a:latin typeface="Comic Sans MS" pitchFamily="66" charset="0"/>
              </a:rPr>
              <a:t>8</a:t>
            </a:r>
            <a:endParaRPr lang="zh-CN" altLang="en-US" sz="4000" b="1" dirty="0">
              <a:solidFill>
                <a:srgbClr val="8BBD27"/>
              </a:solidFill>
              <a:latin typeface="Comic Sans MS" pitchFamily="66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02946" y="2154777"/>
            <a:ext cx="5498189" cy="3875726"/>
            <a:chOff x="802946" y="2154777"/>
            <a:chExt cx="5498189" cy="3875726"/>
          </a:xfrm>
        </p:grpSpPr>
        <p:sp>
          <p:nvSpPr>
            <p:cNvPr id="14" name="任意多边形 13"/>
            <p:cNvSpPr/>
            <p:nvPr/>
          </p:nvSpPr>
          <p:spPr>
            <a:xfrm>
              <a:off x="802946" y="2816625"/>
              <a:ext cx="4896544" cy="3213878"/>
            </a:xfrm>
            <a:custGeom>
              <a:avLst/>
              <a:gdLst>
                <a:gd name="connsiteX0" fmla="*/ 0 w 4967785"/>
                <a:gd name="connsiteY0" fmla="*/ 0 h 3248167"/>
                <a:gd name="connsiteX1" fmla="*/ 0 w 4967785"/>
                <a:gd name="connsiteY1" fmla="*/ 3248167 h 3248167"/>
                <a:gd name="connsiteX2" fmla="*/ 4967785 w 4967785"/>
                <a:gd name="connsiteY2" fmla="*/ 3248167 h 3248167"/>
                <a:gd name="connsiteX3" fmla="*/ 4067033 w 4967785"/>
                <a:gd name="connsiteY3" fmla="*/ 723331 h 3248167"/>
                <a:gd name="connsiteX4" fmla="*/ 0 w 4967785"/>
                <a:gd name="connsiteY4" fmla="*/ 0 h 32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785" h="3248167">
                  <a:moveTo>
                    <a:pt x="0" y="0"/>
                  </a:moveTo>
                  <a:lnTo>
                    <a:pt x="0" y="3248167"/>
                  </a:lnTo>
                  <a:lnTo>
                    <a:pt x="4967785" y="3248167"/>
                  </a:lnTo>
                  <a:lnTo>
                    <a:pt x="4067033" y="723331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9556" y="2387114"/>
              <a:ext cx="4853192" cy="344744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</p:pic>
        <p:sp>
          <p:nvSpPr>
            <p:cNvPr id="11" name="梯形 10"/>
            <p:cNvSpPr/>
            <p:nvPr/>
          </p:nvSpPr>
          <p:spPr>
            <a:xfrm rot="18785369" flipH="1">
              <a:off x="549855" y="2444395"/>
              <a:ext cx="908574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梯形 12"/>
            <p:cNvSpPr/>
            <p:nvPr/>
          </p:nvSpPr>
          <p:spPr>
            <a:xfrm rot="19066389" flipV="1">
              <a:off x="5370451" y="5598649"/>
              <a:ext cx="930684" cy="329338"/>
            </a:xfrm>
            <a:prstGeom prst="trapezoid">
              <a:avLst>
                <a:gd name="adj" fmla="val 60274"/>
              </a:avLst>
            </a:pr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800300" y="2160290"/>
              <a:ext cx="4270328" cy="3312368"/>
              <a:chOff x="1800454" y="2535831"/>
              <a:chExt cx="4270328" cy="3312368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800454" y="2535831"/>
                <a:ext cx="4270328" cy="1704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061860" y="2537534"/>
                <a:ext cx="0" cy="3310665"/>
              </a:xfrm>
              <a:prstGeom prst="line">
                <a:avLst/>
              </a:prstGeom>
              <a:ln w="28575">
                <a:solidFill>
                  <a:srgbClr val="A1D729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5904756" y="516043"/>
            <a:ext cx="432464" cy="1127417"/>
            <a:chOff x="5915338" y="516043"/>
            <a:chExt cx="432464" cy="1127417"/>
          </a:xfrm>
        </p:grpSpPr>
        <p:sp>
          <p:nvSpPr>
            <p:cNvPr id="22" name="六边形 9"/>
            <p:cNvSpPr/>
            <p:nvPr/>
          </p:nvSpPr>
          <p:spPr>
            <a:xfrm>
              <a:off x="5915338" y="651971"/>
              <a:ext cx="283732" cy="232088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六边形 9"/>
            <p:cNvSpPr/>
            <p:nvPr/>
          </p:nvSpPr>
          <p:spPr>
            <a:xfrm>
              <a:off x="6252036" y="516043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六边形 9"/>
            <p:cNvSpPr/>
            <p:nvPr/>
          </p:nvSpPr>
          <p:spPr>
            <a:xfrm>
              <a:off x="6199070" y="1565126"/>
              <a:ext cx="95766" cy="78334"/>
            </a:xfrm>
            <a:custGeom>
              <a:avLst/>
              <a:gdLst/>
              <a:ahLst/>
              <a:cxnLst/>
              <a:rect l="l" t="t" r="r" b="b"/>
              <a:pathLst>
                <a:path w="973607" h="796396">
                  <a:moveTo>
                    <a:pt x="130809" y="0"/>
                  </a:moveTo>
                  <a:lnTo>
                    <a:pt x="506613" y="0"/>
                  </a:lnTo>
                  <a:lnTo>
                    <a:pt x="580775" y="148324"/>
                  </a:lnTo>
                  <a:lnTo>
                    <a:pt x="811589" y="148324"/>
                  </a:lnTo>
                  <a:lnTo>
                    <a:pt x="973607" y="472360"/>
                  </a:lnTo>
                  <a:lnTo>
                    <a:pt x="811589" y="796396"/>
                  </a:lnTo>
                  <a:lnTo>
                    <a:pt x="271529" y="796396"/>
                  </a:lnTo>
                  <a:lnTo>
                    <a:pt x="134949" y="523236"/>
                  </a:lnTo>
                  <a:lnTo>
                    <a:pt x="130809" y="523236"/>
                  </a:lnTo>
                  <a:lnTo>
                    <a:pt x="0" y="261618"/>
                  </a:lnTo>
                  <a:close/>
                </a:path>
              </a:pathLst>
            </a:custGeom>
            <a:pattFill prst="lgConfetti">
              <a:fgClr>
                <a:srgbClr val="A1D729"/>
              </a:fgClr>
              <a:bgClr>
                <a:srgbClr val="B9E6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8736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901</Words>
  <Application>Microsoft Office PowerPoint</Application>
  <PresentationFormat>自定义</PresentationFormat>
  <Paragraphs>65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Calibri</vt:lpstr>
      <vt:lpstr>华康俪金黑W8(P)</vt:lpstr>
      <vt:lpstr>Comic Sans MS</vt:lpstr>
      <vt:lpstr>楷体_GB2312</vt:lpstr>
      <vt:lpstr>MS PGothic</vt:lpstr>
      <vt:lpstr>黑体</vt:lpstr>
      <vt:lpstr>Office 主题​​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DQSN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194</cp:revision>
  <dcterms:created xsi:type="dcterms:W3CDTF">2014-12-01T02:37:31Z</dcterms:created>
  <dcterms:modified xsi:type="dcterms:W3CDTF">2015-03-19T05:59:43Z</dcterms:modified>
</cp:coreProperties>
</file>