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4" r:id="rId21"/>
    <p:sldId id="275" r:id="rId22"/>
    <p:sldId id="276" r:id="rId23"/>
    <p:sldId id="278" r:id="rId2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09B34"/>
    <a:srgbClr val="EBEBEB"/>
    <a:srgbClr val="FAD85D"/>
    <a:srgbClr val="6C7F90"/>
    <a:srgbClr val="6CD85D"/>
    <a:srgbClr val="444444"/>
    <a:srgbClr val="2E4860"/>
    <a:srgbClr val="232323"/>
    <a:srgbClr val="F8C93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996" autoAdjust="0"/>
    <p:restoredTop sz="96000" autoAdjust="0"/>
  </p:normalViewPr>
  <p:slideViewPr>
    <p:cSldViewPr snapToGrid="0" showGuides="1">
      <p:cViewPr>
        <p:scale>
          <a:sx n="50" d="100"/>
          <a:sy n="50" d="100"/>
        </p:scale>
        <p:origin x="-3078" y="-15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0A845-56A1-4220-A161-56E16775D7E6}" type="datetimeFigureOut">
              <a:rPr lang="zh-CN" altLang="en-US" smtClean="0"/>
              <a:t>2005/4/14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64BD2-273E-4466-B336-FD9F66E813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F3F67F-5334-4B96-AAFD-C36F7B3B7CD7}" type="slidenum">
              <a:rPr lang="zh-CN" altLang="en-US" smtClean="0"/>
              <a:pPr/>
              <a:t>22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9EC6-A7F9-4038-B584-32C3F4D916B2}" type="datetimeFigureOut">
              <a:rPr lang="zh-CN" altLang="en-US" smtClean="0"/>
              <a:pPr/>
              <a:t>2005/4/14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D196-4731-488D-BBC2-0FF6E27DC5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62266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9EC6-A7F9-4038-B584-32C3F4D916B2}" type="datetimeFigureOut">
              <a:rPr lang="zh-CN" altLang="en-US" smtClean="0"/>
              <a:pPr/>
              <a:t>2005/4/14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D196-4731-488D-BBC2-0FF6E27DC5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7846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9EC6-A7F9-4038-B584-32C3F4D916B2}" type="datetimeFigureOut">
              <a:rPr lang="zh-CN" altLang="en-US" smtClean="0"/>
              <a:pPr/>
              <a:t>2005/4/14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D196-4731-488D-BBC2-0FF6E27DC5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00293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786"/>
            <a:ext cx="7772400" cy="110187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031"/>
            <a:ext cx="6400800" cy="131481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E580A-6F83-487E-9396-EBA6967259EA}" type="datetime1">
              <a:rPr lang="zh-CN" altLang="en-US"/>
              <a:pPr>
                <a:defRPr/>
              </a:pPr>
              <a:t>2005/4/13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B3B55-6845-4B29-BA81-2A61C9C6DA5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A4704-3750-4BA5-9E1A-F13A28E745EB}" type="datetime1">
              <a:rPr lang="zh-CN" altLang="en-US"/>
              <a:pPr>
                <a:defRPr/>
              </a:pPr>
              <a:t>2005/4/13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4A0CB-668E-481D-B233-1373B4D9588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618"/>
            <a:ext cx="7772400" cy="102041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449"/>
            <a:ext cx="7772400" cy="112616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C7813-9A3D-40AF-80AE-6E22EB2DF821}" type="datetime1">
              <a:rPr lang="zh-CN" altLang="en-US"/>
              <a:pPr>
                <a:defRPr/>
              </a:pPr>
              <a:t>2005/4/13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4B33D-964F-4C0A-AFBE-2331A359256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484"/>
            <a:ext cx="4038600" cy="33942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484"/>
            <a:ext cx="4038600" cy="33942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180C1-4DCE-482D-9F96-D31A3F249652}" type="datetime1">
              <a:rPr lang="zh-CN" altLang="en-US"/>
              <a:pPr>
                <a:defRPr/>
              </a:pPr>
              <a:t>2005/4/13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D79B5-E15B-426F-AC7F-845B575FAE6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893"/>
            <a:ext cx="4040188" cy="4787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657"/>
            <a:ext cx="4040188" cy="29640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893"/>
            <a:ext cx="4041775" cy="4787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0657"/>
            <a:ext cx="4041775" cy="29640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D4566-06A1-457D-AB40-77C5DC9411F3}" type="datetime1">
              <a:rPr lang="zh-CN" altLang="en-US"/>
              <a:pPr>
                <a:defRPr/>
              </a:pPr>
              <a:t>2005/4/13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97573-7AD2-4630-820C-B9F7F82C315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643D7-33AE-4348-8FD5-E88D2E0A0A6F}" type="datetime1">
              <a:rPr lang="zh-CN" altLang="en-US"/>
              <a:pPr>
                <a:defRPr/>
              </a:pPr>
              <a:t>2005/4/13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1B808-B8F0-4A5E-9E83-69ADD2AB294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CE5DD-AD10-4F9A-8790-778F668CB1F0}" type="datetime1">
              <a:rPr lang="zh-CN" altLang="en-US"/>
              <a:pPr>
                <a:defRPr/>
              </a:pPr>
              <a:t>2005/4/13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C01BB-5B6E-42FA-9485-D7CCAD1749F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369"/>
            <a:ext cx="3008313" cy="8717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369"/>
            <a:ext cx="5111750" cy="43903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148"/>
            <a:ext cx="3008313" cy="35185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B4CB0-CFD6-4BD3-BC05-3E56FC8A8C8B}" type="datetime1">
              <a:rPr lang="zh-CN" altLang="en-US"/>
              <a:pPr>
                <a:defRPr/>
              </a:pPr>
              <a:t>2005/4/13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12CD8-8C77-4495-A83F-314AB8F9DA4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9EC6-A7F9-4038-B584-32C3F4D916B2}" type="datetimeFigureOut">
              <a:rPr lang="zh-CN" altLang="en-US" smtClean="0"/>
              <a:pPr/>
              <a:t>2005/4/14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D196-4731-488D-BBC2-0FF6E27DC5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423658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022"/>
            <a:ext cx="5486400" cy="4258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185"/>
            <a:ext cx="5486400" cy="30855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8"/>
            <a:ext cx="5486400" cy="603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433D5-CC58-4F9F-AD2D-2698B34BFF26}" type="datetime1">
              <a:rPr lang="zh-CN" altLang="en-US"/>
              <a:pPr>
                <a:defRPr/>
              </a:pPr>
              <a:t>2005/4/13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026E2-0BE5-4695-8247-AB91F496581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44213-1503-4C05-90A9-48591AE0E2D8}" type="datetime1">
              <a:rPr lang="zh-CN" altLang="en-US"/>
              <a:pPr>
                <a:defRPr/>
              </a:pPr>
              <a:t>2005/4/13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26E36-2338-48D2-97D4-084884C4443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798"/>
            <a:ext cx="2057400" cy="438891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798"/>
            <a:ext cx="6019800" cy="438891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4C275-2BA9-4F33-B22A-A282999A138A}" type="datetime1">
              <a:rPr lang="zh-CN" altLang="en-US"/>
              <a:pPr>
                <a:defRPr/>
              </a:pPr>
              <a:t>2005/4/13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388B3-08B6-4EFE-838D-FA81A962B73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9EC6-A7F9-4038-B584-32C3F4D916B2}" type="datetimeFigureOut">
              <a:rPr lang="zh-CN" altLang="en-US" smtClean="0"/>
              <a:pPr/>
              <a:t>2005/4/14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D196-4731-488D-BBC2-0FF6E27DC5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7758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9EC6-A7F9-4038-B584-32C3F4D916B2}" type="datetimeFigureOut">
              <a:rPr lang="zh-CN" altLang="en-US" smtClean="0"/>
              <a:pPr/>
              <a:t>2005/4/14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D196-4731-488D-BBC2-0FF6E27DC5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15244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9EC6-A7F9-4038-B584-32C3F4D916B2}" type="datetimeFigureOut">
              <a:rPr lang="zh-CN" altLang="en-US" smtClean="0"/>
              <a:pPr/>
              <a:t>2005/4/14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D196-4731-488D-BBC2-0FF6E27DC5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1543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9EC6-A7F9-4038-B584-32C3F4D916B2}" type="datetimeFigureOut">
              <a:rPr lang="zh-CN" altLang="en-US" smtClean="0"/>
              <a:pPr/>
              <a:t>2005/4/14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D196-4731-488D-BBC2-0FF6E27DC5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8142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9EC6-A7F9-4038-B584-32C3F4D916B2}" type="datetimeFigureOut">
              <a:rPr lang="zh-CN" altLang="en-US" smtClean="0"/>
              <a:pPr/>
              <a:t>2005/4/14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D196-4731-488D-BBC2-0FF6E27DC5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45337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9EC6-A7F9-4038-B584-32C3F4D916B2}" type="datetimeFigureOut">
              <a:rPr lang="zh-CN" altLang="en-US" smtClean="0"/>
              <a:pPr/>
              <a:t>2005/4/14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D196-4731-488D-BBC2-0FF6E27DC5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19206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9EC6-A7F9-4038-B584-32C3F4D916B2}" type="datetimeFigureOut">
              <a:rPr lang="zh-CN" altLang="en-US" smtClean="0"/>
              <a:pPr/>
              <a:t>2005/4/14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D196-4731-488D-BBC2-0FF6E27DC5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38341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19EC6-A7F9-4038-B584-32C3F4D916B2}" type="datetimeFigureOut">
              <a:rPr lang="zh-CN" altLang="en-US" smtClean="0"/>
              <a:pPr/>
              <a:t>2005/4/14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4D196-4731-488D-BBC2-0FF6E27DC5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7347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5797"/>
            <a:ext cx="8229600" cy="8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484"/>
            <a:ext cx="8229600" cy="339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634"/>
            <a:ext cx="2133600" cy="27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B7D8625F-6EE9-43CA-B3A6-5A289CC28037}" type="datetime1">
              <a:rPr lang="zh-CN" altLang="en-US"/>
              <a:pPr>
                <a:defRPr/>
              </a:pPr>
              <a:t>2005/4/13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634"/>
            <a:ext cx="2895600" cy="27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634"/>
            <a:ext cx="2133600" cy="27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51F24F95-0D17-4DC1-9750-5B59139C99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0.wdp"/><Relationship Id="rId4" Type="http://schemas.openxmlformats.org/officeDocument/2006/relationships/image" Target="../media/image12.jpeg"/><Relationship Id="rId9" Type="http://schemas.microsoft.com/office/2007/relationships/hdphoto" Target="../media/hdphoto12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hyperlink" Target="http://www.pptbz.com/pptpic/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12" Type="http://schemas.openxmlformats.org/officeDocument/2006/relationships/hyperlink" Target="http://www.pptbz.com/pptshuca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pptbz.com/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5" Type="http://schemas.openxmlformats.org/officeDocument/2006/relationships/image" Target="../media/image23.png"/><Relationship Id="rId10" Type="http://schemas.openxmlformats.org/officeDocument/2006/relationships/image" Target="../media/image21.png"/><Relationship Id="rId4" Type="http://schemas.openxmlformats.org/officeDocument/2006/relationships/image" Target="../media/image16.jpeg"/><Relationship Id="rId9" Type="http://schemas.openxmlformats.org/officeDocument/2006/relationships/image" Target="../media/image20.png"/><Relationship Id="rId14" Type="http://schemas.openxmlformats.org/officeDocument/2006/relationships/hyperlink" Target="http://www.pptbz.com/kejia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microsoft.com/office/2007/relationships/hdphoto" Target="../media/hdphoto3.wdp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2925" y="547683"/>
            <a:ext cx="4595813" cy="71438"/>
          </a:xfrm>
          <a:prstGeom prst="rect">
            <a:avLst/>
          </a:prstGeom>
          <a:solidFill>
            <a:srgbClr val="F8C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42925" y="4342443"/>
            <a:ext cx="4595813" cy="71438"/>
          </a:xfrm>
          <a:prstGeom prst="rect">
            <a:avLst/>
          </a:prstGeom>
          <a:solidFill>
            <a:srgbClr val="F8C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38150" y="592510"/>
            <a:ext cx="4914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solidFill>
                  <a:srgbClr val="2E4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Simply Effective Presentation</a:t>
            </a:r>
            <a:endParaRPr lang="zh-CN" altLang="en-US" sz="6000" b="1" dirty="0">
              <a:solidFill>
                <a:srgbClr val="2E48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42925" y="3505200"/>
            <a:ext cx="4595813" cy="4763"/>
          </a:xfrm>
          <a:prstGeom prst="line">
            <a:avLst/>
          </a:prstGeom>
          <a:ln w="15875">
            <a:solidFill>
              <a:srgbClr val="44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61041" y="3652360"/>
            <a:ext cx="4211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spc="-10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Ultimate Guide For Next Year</a:t>
            </a:r>
          </a:p>
          <a:p>
            <a:r>
              <a:rPr lang="en-US" altLang="zh-CN" sz="1600" b="1" spc="-10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Strategy</a:t>
            </a:r>
            <a:endParaRPr lang="zh-CN" altLang="en-US" sz="1600" b="1" spc="-1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441" y="3550062"/>
            <a:ext cx="3683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600" b="1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zh-CN" altLang="en-US" sz="4600" b="1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391" y="4451350"/>
            <a:ext cx="2955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i="1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Smith </a:t>
            </a:r>
            <a:r>
              <a:rPr lang="en-US" altLang="zh-CN" sz="1000" i="1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Marketing Ninja</a:t>
            </a:r>
            <a:endParaRPr lang="zh-CN" altLang="en-US" sz="1000" i="1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624638" y="1326356"/>
            <a:ext cx="1092993" cy="1090613"/>
          </a:xfrm>
          <a:prstGeom prst="line">
            <a:avLst/>
          </a:prstGeom>
          <a:ln>
            <a:solidFill>
              <a:srgbClr val="F8C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93694" y="2445154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>
                <a:solidFill>
                  <a:srgbClr val="F8C9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Logo</a:t>
            </a:r>
            <a:endParaRPr lang="zh-CN" altLang="en-US" sz="900" dirty="0">
              <a:solidFill>
                <a:srgbClr val="F8C9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745954" y="521906"/>
            <a:ext cx="2839245" cy="2839245"/>
          </a:xfrm>
          <a:prstGeom prst="ellipse">
            <a:avLst/>
          </a:prstGeom>
          <a:noFill/>
          <a:ln w="9525"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693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439" y="4767574"/>
            <a:ext cx="29559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spc="-10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Name </a:t>
            </a:r>
            <a:r>
              <a:rPr lang="en-US" altLang="zh-CN" sz="900" spc="-10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Keynote Presentation</a:t>
            </a:r>
            <a:endParaRPr lang="zh-CN" altLang="en-US" sz="900" spc="-1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24802" y="4617752"/>
            <a:ext cx="1219198" cy="535990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058149" y="4731859"/>
            <a:ext cx="45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205625"/>
            <a:ext cx="2254927" cy="518604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78627" y="295650"/>
            <a:ext cx="1918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spc="-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Super Service 1</a:t>
            </a:r>
            <a:endParaRPr lang="zh-CN" altLang="en-US" sz="1600" b="1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64871" y="1104102"/>
            <a:ext cx="2515493" cy="1607347"/>
            <a:chOff x="564871" y="1104102"/>
            <a:chExt cx="2515493" cy="1607347"/>
          </a:xfrm>
        </p:grpSpPr>
        <p:sp>
          <p:nvSpPr>
            <p:cNvPr id="10" name="矩形 9"/>
            <p:cNvSpPr/>
            <p:nvPr/>
          </p:nvSpPr>
          <p:spPr>
            <a:xfrm>
              <a:off x="564871" y="1104102"/>
              <a:ext cx="2515493" cy="1607347"/>
            </a:xfrm>
            <a:prstGeom prst="rect">
              <a:avLst/>
            </a:prstGeom>
            <a:solidFill>
              <a:srgbClr val="F8C9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635918" y="1621632"/>
              <a:ext cx="376238" cy="547686"/>
              <a:chOff x="1635918" y="1621632"/>
              <a:chExt cx="376238" cy="547686"/>
            </a:xfrm>
          </p:grpSpPr>
          <p:sp>
            <p:nvSpPr>
              <p:cNvPr id="12" name="椭圆 27"/>
              <p:cNvSpPr/>
              <p:nvPr/>
            </p:nvSpPr>
            <p:spPr>
              <a:xfrm>
                <a:off x="1635918" y="1621632"/>
                <a:ext cx="376238" cy="342901"/>
              </a:xfrm>
              <a:custGeom>
                <a:avLst/>
                <a:gdLst/>
                <a:ahLst/>
                <a:cxnLst/>
                <a:rect l="l" t="t" r="r" b="b"/>
                <a:pathLst>
                  <a:path w="376238" h="342901">
                    <a:moveTo>
                      <a:pt x="188119" y="0"/>
                    </a:moveTo>
                    <a:cubicBezTo>
                      <a:pt x="292014" y="0"/>
                      <a:pt x="376238" y="84224"/>
                      <a:pt x="376238" y="188119"/>
                    </a:cubicBezTo>
                    <a:cubicBezTo>
                      <a:pt x="376238" y="254148"/>
                      <a:pt x="342219" y="312232"/>
                      <a:pt x="288862" y="342901"/>
                    </a:cubicBezTo>
                    <a:lnTo>
                      <a:pt x="87376" y="342901"/>
                    </a:lnTo>
                    <a:cubicBezTo>
                      <a:pt x="34019" y="312232"/>
                      <a:pt x="0" y="254148"/>
                      <a:pt x="0" y="188119"/>
                    </a:cubicBezTo>
                    <a:cubicBezTo>
                      <a:pt x="0" y="84224"/>
                      <a:pt x="84224" y="0"/>
                      <a:pt x="1881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 flipH="1" flipV="1">
                <a:off x="1769269" y="1814512"/>
                <a:ext cx="54768" cy="188119"/>
              </a:xfrm>
              <a:prstGeom prst="line">
                <a:avLst/>
              </a:prstGeom>
              <a:ln>
                <a:solidFill>
                  <a:srgbClr val="F8C93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V="1">
                <a:off x="1824037" y="1809750"/>
                <a:ext cx="50007" cy="188119"/>
              </a:xfrm>
              <a:prstGeom prst="line">
                <a:avLst/>
              </a:prstGeom>
              <a:ln>
                <a:solidFill>
                  <a:srgbClr val="F8C93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圆角矩形 9218"/>
              <p:cNvSpPr/>
              <p:nvPr/>
            </p:nvSpPr>
            <p:spPr>
              <a:xfrm>
                <a:off x="1692411" y="1978818"/>
                <a:ext cx="262239" cy="169069"/>
              </a:xfrm>
              <a:custGeom>
                <a:avLst/>
                <a:gdLst>
                  <a:gd name="connsiteX0" fmla="*/ 0 w 257174"/>
                  <a:gd name="connsiteY0" fmla="*/ 54769 h 185738"/>
                  <a:gd name="connsiteX1" fmla="*/ 54769 w 257174"/>
                  <a:gd name="connsiteY1" fmla="*/ 0 h 185738"/>
                  <a:gd name="connsiteX2" fmla="*/ 202405 w 257174"/>
                  <a:gd name="connsiteY2" fmla="*/ 0 h 185738"/>
                  <a:gd name="connsiteX3" fmla="*/ 257174 w 257174"/>
                  <a:gd name="connsiteY3" fmla="*/ 54769 h 185738"/>
                  <a:gd name="connsiteX4" fmla="*/ 257174 w 257174"/>
                  <a:gd name="connsiteY4" fmla="*/ 130969 h 185738"/>
                  <a:gd name="connsiteX5" fmla="*/ 202405 w 257174"/>
                  <a:gd name="connsiteY5" fmla="*/ 185738 h 185738"/>
                  <a:gd name="connsiteX6" fmla="*/ 54769 w 257174"/>
                  <a:gd name="connsiteY6" fmla="*/ 185738 h 185738"/>
                  <a:gd name="connsiteX7" fmla="*/ 0 w 257174"/>
                  <a:gd name="connsiteY7" fmla="*/ 130969 h 185738"/>
                  <a:gd name="connsiteX8" fmla="*/ 0 w 257174"/>
                  <a:gd name="connsiteY8" fmla="*/ 54769 h 185738"/>
                  <a:gd name="connsiteX0" fmla="*/ 0 w 259200"/>
                  <a:gd name="connsiteY0" fmla="*/ 54769 h 185738"/>
                  <a:gd name="connsiteX1" fmla="*/ 54769 w 259200"/>
                  <a:gd name="connsiteY1" fmla="*/ 0 h 185738"/>
                  <a:gd name="connsiteX2" fmla="*/ 238124 w 259200"/>
                  <a:gd name="connsiteY2" fmla="*/ 0 h 185738"/>
                  <a:gd name="connsiteX3" fmla="*/ 257174 w 259200"/>
                  <a:gd name="connsiteY3" fmla="*/ 54769 h 185738"/>
                  <a:gd name="connsiteX4" fmla="*/ 257174 w 259200"/>
                  <a:gd name="connsiteY4" fmla="*/ 130969 h 185738"/>
                  <a:gd name="connsiteX5" fmla="*/ 202405 w 259200"/>
                  <a:gd name="connsiteY5" fmla="*/ 185738 h 185738"/>
                  <a:gd name="connsiteX6" fmla="*/ 54769 w 259200"/>
                  <a:gd name="connsiteY6" fmla="*/ 185738 h 185738"/>
                  <a:gd name="connsiteX7" fmla="*/ 0 w 259200"/>
                  <a:gd name="connsiteY7" fmla="*/ 130969 h 185738"/>
                  <a:gd name="connsiteX8" fmla="*/ 0 w 259200"/>
                  <a:gd name="connsiteY8" fmla="*/ 54769 h 185738"/>
                  <a:gd name="connsiteX0" fmla="*/ 3039 w 262239"/>
                  <a:gd name="connsiteY0" fmla="*/ 54769 h 185738"/>
                  <a:gd name="connsiteX1" fmla="*/ 19708 w 262239"/>
                  <a:gd name="connsiteY1" fmla="*/ 0 h 185738"/>
                  <a:gd name="connsiteX2" fmla="*/ 241163 w 262239"/>
                  <a:gd name="connsiteY2" fmla="*/ 0 h 185738"/>
                  <a:gd name="connsiteX3" fmla="*/ 260213 w 262239"/>
                  <a:gd name="connsiteY3" fmla="*/ 54769 h 185738"/>
                  <a:gd name="connsiteX4" fmla="*/ 260213 w 262239"/>
                  <a:gd name="connsiteY4" fmla="*/ 130969 h 185738"/>
                  <a:gd name="connsiteX5" fmla="*/ 205444 w 262239"/>
                  <a:gd name="connsiteY5" fmla="*/ 185738 h 185738"/>
                  <a:gd name="connsiteX6" fmla="*/ 57808 w 262239"/>
                  <a:gd name="connsiteY6" fmla="*/ 185738 h 185738"/>
                  <a:gd name="connsiteX7" fmla="*/ 3039 w 262239"/>
                  <a:gd name="connsiteY7" fmla="*/ 130969 h 185738"/>
                  <a:gd name="connsiteX8" fmla="*/ 3039 w 262239"/>
                  <a:gd name="connsiteY8" fmla="*/ 54769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2239" h="185738">
                    <a:moveTo>
                      <a:pt x="3039" y="54769"/>
                    </a:moveTo>
                    <a:cubicBezTo>
                      <a:pt x="3039" y="24521"/>
                      <a:pt x="-10540" y="0"/>
                      <a:pt x="19708" y="0"/>
                    </a:cubicBezTo>
                    <a:lnTo>
                      <a:pt x="241163" y="0"/>
                    </a:lnTo>
                    <a:cubicBezTo>
                      <a:pt x="271411" y="0"/>
                      <a:pt x="260213" y="24521"/>
                      <a:pt x="260213" y="54769"/>
                    </a:cubicBezTo>
                    <a:lnTo>
                      <a:pt x="260213" y="130969"/>
                    </a:lnTo>
                    <a:cubicBezTo>
                      <a:pt x="260213" y="161217"/>
                      <a:pt x="235692" y="185738"/>
                      <a:pt x="205444" y="185738"/>
                    </a:cubicBezTo>
                    <a:lnTo>
                      <a:pt x="57808" y="185738"/>
                    </a:lnTo>
                    <a:cubicBezTo>
                      <a:pt x="27560" y="185738"/>
                      <a:pt x="3039" y="161217"/>
                      <a:pt x="3039" y="130969"/>
                    </a:cubicBezTo>
                    <a:lnTo>
                      <a:pt x="3039" y="547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" name="直接连接符 15"/>
              <p:cNvCxnSpPr/>
              <p:nvPr/>
            </p:nvCxnSpPr>
            <p:spPr>
              <a:xfrm>
                <a:off x="1764507" y="2169318"/>
                <a:ext cx="121444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TextBox 16"/>
          <p:cNvSpPr txBox="1"/>
          <p:nvPr/>
        </p:nvSpPr>
        <p:spPr>
          <a:xfrm>
            <a:off x="493833" y="2857525"/>
            <a:ext cx="1935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pc="-20" dirty="0" smtClean="0">
                <a:solidFill>
                  <a:srgbClr val="2E4860"/>
                </a:solidFill>
              </a:rPr>
              <a:t>Super Service 1</a:t>
            </a:r>
            <a:endParaRPr lang="zh-CN" altLang="en-US" b="1" spc="-20" dirty="0">
              <a:solidFill>
                <a:srgbClr val="2E4860"/>
              </a:solidFill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62490" y="3272452"/>
            <a:ext cx="25178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5895" y="3329730"/>
            <a:ext cx="26430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kern="1600" spc="10" dirty="0" err="1" smtClean="0"/>
              <a:t>Donec</a:t>
            </a:r>
            <a:r>
              <a:rPr lang="en-US" altLang="zh-CN" sz="1000" b="1" kern="1600" spc="10" dirty="0" smtClean="0"/>
              <a:t> id </a:t>
            </a:r>
            <a:r>
              <a:rPr lang="en-US" altLang="zh-CN" sz="1000" b="1" kern="1600" spc="10" dirty="0" err="1" smtClean="0"/>
              <a:t>elit</a:t>
            </a:r>
            <a:r>
              <a:rPr lang="en-US" altLang="zh-CN" sz="1000" b="1" kern="1600" spc="10" dirty="0" smtClean="0"/>
              <a:t> non mi </a:t>
            </a:r>
            <a:r>
              <a:rPr lang="en-US" altLang="zh-CN" sz="1000" b="1" kern="1600" spc="10" dirty="0" err="1" smtClean="0"/>
              <a:t>porta</a:t>
            </a:r>
            <a:r>
              <a:rPr lang="en-US" altLang="zh-CN" sz="1000" b="1" kern="1600" spc="10" dirty="0" smtClean="0"/>
              <a:t> </a:t>
            </a:r>
            <a:r>
              <a:rPr lang="en-US" altLang="zh-CN" sz="1000" b="1" kern="1600" spc="10" dirty="0" err="1" smtClean="0"/>
              <a:t>gravida</a:t>
            </a:r>
            <a:r>
              <a:rPr lang="en-US" altLang="zh-CN" sz="1000" b="1" kern="1600" spc="10" dirty="0" smtClean="0"/>
              <a:t> at </a:t>
            </a:r>
            <a:r>
              <a:rPr lang="en-US" altLang="zh-CN" sz="1000" b="1" kern="1600" spc="10" dirty="0" err="1" smtClean="0"/>
              <a:t>eget</a:t>
            </a:r>
            <a:r>
              <a:rPr lang="en-US" altLang="zh-CN" sz="1000" b="1" kern="1600" spc="10" dirty="0" smtClean="0"/>
              <a:t> </a:t>
            </a:r>
            <a:r>
              <a:rPr lang="en-US" altLang="zh-CN" sz="1000" b="1" spc="10" dirty="0" err="1" smtClean="0"/>
              <a:t>metus</a:t>
            </a:r>
            <a:r>
              <a:rPr lang="en-US" altLang="zh-CN" sz="1000" b="1" spc="10" dirty="0" smtClean="0"/>
              <a:t>. </a:t>
            </a:r>
            <a:r>
              <a:rPr lang="en-US" altLang="zh-CN" sz="1000" b="1" spc="10" dirty="0" err="1" smtClean="0"/>
              <a:t>Fusce</a:t>
            </a:r>
            <a:r>
              <a:rPr lang="en-US" altLang="zh-CN" sz="1000" b="1" spc="10" dirty="0" smtClean="0"/>
              <a:t> </a:t>
            </a:r>
            <a:r>
              <a:rPr lang="en-US" altLang="zh-CN" sz="1000" b="1" spc="10" dirty="0" err="1" smtClean="0"/>
              <a:t>dapibus</a:t>
            </a:r>
            <a:r>
              <a:rPr lang="en-US" altLang="zh-CN" sz="1000" b="1" spc="10" dirty="0" smtClean="0"/>
              <a:t>, </a:t>
            </a:r>
            <a:r>
              <a:rPr lang="en-US" altLang="zh-CN" sz="1000" b="1" spc="10" dirty="0" err="1" smtClean="0"/>
              <a:t>tellus</a:t>
            </a:r>
            <a:r>
              <a:rPr lang="en-US" altLang="zh-CN" sz="1000" b="1" spc="10" dirty="0" smtClean="0"/>
              <a:t> ac </a:t>
            </a:r>
            <a:r>
              <a:rPr lang="en-US" altLang="zh-CN" sz="1000" b="1" spc="10" dirty="0" err="1" smtClean="0"/>
              <a:t>cursus</a:t>
            </a:r>
            <a:r>
              <a:rPr lang="en-US" altLang="zh-CN" sz="1000" b="1" spc="10" dirty="0" smtClean="0"/>
              <a:t>. </a:t>
            </a:r>
            <a:r>
              <a:rPr lang="en-US" altLang="zh-CN" sz="1000" b="1" kern="1600" spc="10" dirty="0" err="1" smtClean="0"/>
              <a:t>Donec</a:t>
            </a:r>
            <a:r>
              <a:rPr lang="en-US" altLang="zh-CN" sz="1000" b="1" kern="1600" spc="10" dirty="0" smtClean="0"/>
              <a:t> </a:t>
            </a:r>
            <a:r>
              <a:rPr lang="en-US" altLang="zh-CN" sz="1000" b="1" kern="1600" spc="10" dirty="0"/>
              <a:t>id </a:t>
            </a:r>
            <a:r>
              <a:rPr lang="en-US" altLang="zh-CN" sz="1000" b="1" kern="1600" spc="10" dirty="0" err="1"/>
              <a:t>elit</a:t>
            </a:r>
            <a:r>
              <a:rPr lang="en-US" altLang="zh-CN" sz="1000" b="1" kern="1600" spc="10" dirty="0"/>
              <a:t> non mi </a:t>
            </a:r>
            <a:r>
              <a:rPr lang="en-US" altLang="zh-CN" sz="1000" b="1" kern="1600" spc="10" dirty="0" err="1"/>
              <a:t>porta</a:t>
            </a:r>
            <a:r>
              <a:rPr lang="en-US" altLang="zh-CN" sz="1000" b="1" kern="1600" spc="10" dirty="0"/>
              <a:t> </a:t>
            </a:r>
            <a:r>
              <a:rPr lang="en-US" altLang="zh-CN" sz="1000" b="1" kern="1600" spc="10" dirty="0" err="1"/>
              <a:t>gravida</a:t>
            </a:r>
            <a:r>
              <a:rPr lang="en-US" altLang="zh-CN" sz="1000" b="1" kern="1600" spc="10" dirty="0"/>
              <a:t> at </a:t>
            </a:r>
            <a:r>
              <a:rPr lang="en-US" altLang="zh-CN" sz="1000" b="1" kern="1600" spc="10" dirty="0" err="1"/>
              <a:t>eget</a:t>
            </a:r>
            <a:r>
              <a:rPr lang="en-US" altLang="zh-CN" sz="1000" b="1" kern="1600" spc="10" dirty="0"/>
              <a:t> </a:t>
            </a:r>
            <a:r>
              <a:rPr lang="en-US" altLang="zh-CN" sz="1000" b="1" spc="10" dirty="0" err="1"/>
              <a:t>metus</a:t>
            </a:r>
            <a:r>
              <a:rPr lang="en-US" altLang="zh-CN" sz="1000" b="1" spc="10" dirty="0"/>
              <a:t>. </a:t>
            </a:r>
            <a:r>
              <a:rPr lang="en-US" altLang="zh-CN" sz="1000" b="1" spc="10" dirty="0" err="1"/>
              <a:t>Fusce</a:t>
            </a:r>
            <a:r>
              <a:rPr lang="en-US" altLang="zh-CN" sz="1000" b="1" spc="10" dirty="0"/>
              <a:t> </a:t>
            </a:r>
            <a:r>
              <a:rPr lang="en-US" altLang="zh-CN" sz="1000" b="1" spc="10" dirty="0" err="1"/>
              <a:t>dapibus</a:t>
            </a:r>
            <a:r>
              <a:rPr lang="en-US" altLang="zh-CN" sz="1000" b="1" spc="10" dirty="0"/>
              <a:t>, </a:t>
            </a:r>
            <a:r>
              <a:rPr lang="en-US" altLang="zh-CN" sz="1000" b="1" spc="10" dirty="0" err="1"/>
              <a:t>tellus</a:t>
            </a:r>
            <a:r>
              <a:rPr lang="en-US" altLang="zh-CN" sz="1000" b="1" spc="10" dirty="0"/>
              <a:t> ac </a:t>
            </a:r>
            <a:r>
              <a:rPr lang="en-US" altLang="zh-CN" sz="1000" b="1" spc="10" dirty="0" err="1" smtClean="0"/>
              <a:t>cursus</a:t>
            </a:r>
            <a:r>
              <a:rPr lang="en-US" altLang="zh-CN" sz="1000" b="1" spc="10" dirty="0" smtClean="0"/>
              <a:t>. </a:t>
            </a:r>
            <a:endParaRPr lang="en-US" altLang="zh-CN" sz="1000" b="1" spc="10" dirty="0"/>
          </a:p>
        </p:txBody>
      </p:sp>
      <p:sp>
        <p:nvSpPr>
          <p:cNvPr id="21" name="TextBox 20"/>
          <p:cNvSpPr txBox="1"/>
          <p:nvPr/>
        </p:nvSpPr>
        <p:spPr>
          <a:xfrm>
            <a:off x="3225518" y="1065172"/>
            <a:ext cx="2645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kern="1600" dirty="0" err="1" smtClean="0"/>
              <a:t>Donec</a:t>
            </a:r>
            <a:r>
              <a:rPr lang="en-US" altLang="zh-CN" sz="900" kern="1600" dirty="0" smtClean="0"/>
              <a:t> id </a:t>
            </a:r>
            <a:r>
              <a:rPr lang="en-US" altLang="zh-CN" sz="900" kern="1600" dirty="0" err="1" smtClean="0"/>
              <a:t>elit</a:t>
            </a:r>
            <a:r>
              <a:rPr lang="en-US" altLang="zh-CN" sz="900" kern="1600" dirty="0" smtClean="0"/>
              <a:t> non mi </a:t>
            </a:r>
            <a:r>
              <a:rPr lang="en-US" altLang="zh-CN" sz="900" kern="1600" dirty="0" err="1" smtClean="0"/>
              <a:t>porta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gravida</a:t>
            </a:r>
            <a:r>
              <a:rPr lang="en-US" altLang="zh-CN" sz="900" kern="1600" dirty="0" smtClean="0"/>
              <a:t> at </a:t>
            </a:r>
            <a:r>
              <a:rPr lang="en-US" altLang="zh-CN" sz="900" kern="1600" dirty="0" err="1" smtClean="0"/>
              <a:t>eget</a:t>
            </a:r>
            <a:r>
              <a:rPr lang="en-US" altLang="zh-CN" sz="900" kern="1600" dirty="0" smtClean="0"/>
              <a:t> </a:t>
            </a:r>
            <a:r>
              <a:rPr lang="en-US" altLang="zh-CN" sz="900" dirty="0" err="1" smtClean="0"/>
              <a:t>metus</a:t>
            </a:r>
            <a:r>
              <a:rPr lang="en-US" altLang="zh-CN" sz="900" dirty="0" smtClean="0"/>
              <a:t>. </a:t>
            </a:r>
            <a:r>
              <a:rPr lang="en-US" altLang="zh-CN" sz="900" dirty="0" err="1" smtClean="0"/>
              <a:t>Fusce</a:t>
            </a:r>
            <a:r>
              <a:rPr lang="en-US" altLang="zh-CN" sz="900" dirty="0" smtClean="0"/>
              <a:t> </a:t>
            </a:r>
            <a:r>
              <a:rPr lang="en-US" altLang="zh-CN" sz="900" dirty="0" err="1" smtClean="0"/>
              <a:t>dapibus</a:t>
            </a:r>
            <a:r>
              <a:rPr lang="en-US" altLang="zh-CN" sz="900" dirty="0" smtClean="0"/>
              <a:t>, </a:t>
            </a:r>
            <a:r>
              <a:rPr lang="en-US" altLang="zh-CN" sz="900" dirty="0" err="1" smtClean="0"/>
              <a:t>tellus</a:t>
            </a:r>
            <a:r>
              <a:rPr lang="en-US" altLang="zh-CN" sz="900" dirty="0" smtClean="0"/>
              <a:t> ac </a:t>
            </a:r>
            <a:r>
              <a:rPr lang="en-US" altLang="zh-CN" sz="900" dirty="0" err="1" smtClean="0"/>
              <a:t>cursus</a:t>
            </a:r>
            <a:r>
              <a:rPr lang="en-US" altLang="zh-CN" sz="900" dirty="0" smtClean="0"/>
              <a:t>. </a:t>
            </a:r>
            <a:r>
              <a:rPr lang="en-US" altLang="zh-CN" sz="900" kern="1600" dirty="0" err="1"/>
              <a:t>Donec</a:t>
            </a:r>
            <a:r>
              <a:rPr lang="en-US" altLang="zh-CN" sz="900" kern="1600" dirty="0"/>
              <a:t> id </a:t>
            </a:r>
            <a:r>
              <a:rPr lang="en-US" altLang="zh-CN" sz="900" kern="1600" dirty="0" err="1"/>
              <a:t>elit</a:t>
            </a:r>
            <a:r>
              <a:rPr lang="en-US" altLang="zh-CN" sz="900" kern="1600" dirty="0"/>
              <a:t> non mi </a:t>
            </a:r>
            <a:r>
              <a:rPr lang="en-US" altLang="zh-CN" sz="900" kern="1600" dirty="0" err="1"/>
              <a:t>porta</a:t>
            </a:r>
            <a:r>
              <a:rPr lang="en-US" altLang="zh-CN" sz="900" kern="1600" dirty="0"/>
              <a:t> </a:t>
            </a:r>
            <a:r>
              <a:rPr lang="en-US" altLang="zh-CN" sz="900" kern="1600" dirty="0" err="1"/>
              <a:t>gravida</a:t>
            </a:r>
            <a:r>
              <a:rPr lang="en-US" altLang="zh-CN" sz="900" kern="1600" dirty="0"/>
              <a:t> at </a:t>
            </a:r>
            <a:r>
              <a:rPr lang="en-US" altLang="zh-CN" sz="900" kern="1600" dirty="0" err="1"/>
              <a:t>eget</a:t>
            </a:r>
            <a:r>
              <a:rPr lang="en-US" altLang="zh-CN" sz="900" kern="1600" dirty="0"/>
              <a:t> </a:t>
            </a:r>
            <a:r>
              <a:rPr lang="en-US" altLang="zh-CN" sz="900" dirty="0" err="1"/>
              <a:t>metus</a:t>
            </a:r>
            <a:r>
              <a:rPr lang="en-US" altLang="zh-CN" sz="900" dirty="0"/>
              <a:t>. </a:t>
            </a:r>
            <a:r>
              <a:rPr lang="en-US" altLang="zh-CN" sz="900" dirty="0" err="1"/>
              <a:t>Fusce</a:t>
            </a:r>
            <a:r>
              <a:rPr lang="en-US" altLang="zh-CN" sz="900" dirty="0"/>
              <a:t> </a:t>
            </a:r>
            <a:r>
              <a:rPr lang="en-US" altLang="zh-CN" sz="900" dirty="0" err="1"/>
              <a:t>dapibus</a:t>
            </a:r>
            <a:r>
              <a:rPr lang="en-US" altLang="zh-CN" sz="900" dirty="0"/>
              <a:t>, </a:t>
            </a:r>
            <a:r>
              <a:rPr lang="en-US" altLang="zh-CN" sz="900" dirty="0" err="1"/>
              <a:t>tellus</a:t>
            </a:r>
            <a:r>
              <a:rPr lang="en-US" altLang="zh-CN" sz="900" dirty="0"/>
              <a:t> ac </a:t>
            </a:r>
            <a:r>
              <a:rPr lang="en-US" altLang="zh-CN" sz="900" dirty="0" err="1" smtClean="0"/>
              <a:t>cursus</a:t>
            </a:r>
            <a:r>
              <a:rPr lang="en-US" altLang="zh-CN" sz="900" dirty="0" smtClean="0"/>
              <a:t>.</a:t>
            </a:r>
            <a:r>
              <a:rPr lang="en-US" altLang="zh-CN" sz="900" kern="1600" dirty="0"/>
              <a:t> </a:t>
            </a:r>
            <a:r>
              <a:rPr lang="en-US" altLang="zh-CN" sz="900" kern="1600" dirty="0" err="1"/>
              <a:t>Donec</a:t>
            </a:r>
            <a:r>
              <a:rPr lang="en-US" altLang="zh-CN" sz="900" kern="1600" dirty="0"/>
              <a:t> id </a:t>
            </a:r>
            <a:r>
              <a:rPr lang="en-US" altLang="zh-CN" sz="900" kern="1600" dirty="0" err="1"/>
              <a:t>elit</a:t>
            </a:r>
            <a:r>
              <a:rPr lang="en-US" altLang="zh-CN" sz="900" kern="1600" dirty="0"/>
              <a:t> non mi </a:t>
            </a:r>
            <a:r>
              <a:rPr lang="en-US" altLang="zh-CN" sz="900" kern="1600" dirty="0" err="1"/>
              <a:t>porta</a:t>
            </a:r>
            <a:r>
              <a:rPr lang="en-US" altLang="zh-CN" sz="900" kern="1600" dirty="0"/>
              <a:t> </a:t>
            </a:r>
            <a:r>
              <a:rPr lang="en-US" altLang="zh-CN" sz="900" kern="1600" dirty="0" err="1"/>
              <a:t>gravida</a:t>
            </a:r>
            <a:r>
              <a:rPr lang="en-US" altLang="zh-CN" sz="900" kern="1600" dirty="0"/>
              <a:t> at </a:t>
            </a:r>
            <a:r>
              <a:rPr lang="en-US" altLang="zh-CN" sz="900" kern="1600" dirty="0" err="1"/>
              <a:t>eget</a:t>
            </a:r>
            <a:r>
              <a:rPr lang="en-US" altLang="zh-CN" sz="900" kern="1600" dirty="0"/>
              <a:t> </a:t>
            </a:r>
            <a:r>
              <a:rPr lang="en-US" altLang="zh-CN" sz="900" dirty="0" err="1"/>
              <a:t>metus</a:t>
            </a:r>
            <a:r>
              <a:rPr lang="en-US" altLang="zh-CN" sz="900" dirty="0"/>
              <a:t>. </a:t>
            </a:r>
            <a:r>
              <a:rPr lang="en-US" altLang="zh-CN" sz="900" dirty="0" err="1"/>
              <a:t>Fusce</a:t>
            </a:r>
            <a:r>
              <a:rPr lang="en-US" altLang="zh-CN" sz="900" dirty="0"/>
              <a:t> </a:t>
            </a:r>
            <a:r>
              <a:rPr lang="en-US" altLang="zh-CN" sz="900" dirty="0" err="1"/>
              <a:t>dapibus</a:t>
            </a:r>
            <a:r>
              <a:rPr lang="en-US" altLang="zh-CN" sz="900" dirty="0"/>
              <a:t>, </a:t>
            </a:r>
            <a:r>
              <a:rPr lang="en-US" altLang="zh-CN" sz="900" dirty="0" err="1"/>
              <a:t>tellus</a:t>
            </a:r>
            <a:r>
              <a:rPr lang="en-US" altLang="zh-CN" sz="900" dirty="0"/>
              <a:t> ac </a:t>
            </a:r>
            <a:r>
              <a:rPr lang="en-US" altLang="zh-CN" sz="900" dirty="0" err="1" smtClean="0"/>
              <a:t>cursus</a:t>
            </a:r>
            <a:endParaRPr lang="zh-CN" altLang="en-US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3225518" y="3417846"/>
            <a:ext cx="2645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kern="1600" dirty="0" err="1" smtClean="0"/>
              <a:t>Donec</a:t>
            </a:r>
            <a:r>
              <a:rPr lang="en-US" altLang="zh-CN" sz="900" kern="1600" dirty="0" smtClean="0"/>
              <a:t> id </a:t>
            </a:r>
            <a:r>
              <a:rPr lang="en-US" altLang="zh-CN" sz="900" kern="1600" dirty="0" err="1" smtClean="0"/>
              <a:t>elit</a:t>
            </a:r>
            <a:r>
              <a:rPr lang="en-US" altLang="zh-CN" sz="900" kern="1600" dirty="0" smtClean="0"/>
              <a:t> non mi </a:t>
            </a:r>
            <a:r>
              <a:rPr lang="en-US" altLang="zh-CN" sz="900" kern="1600" dirty="0" err="1" smtClean="0"/>
              <a:t>porta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gravida</a:t>
            </a:r>
            <a:r>
              <a:rPr lang="en-US" altLang="zh-CN" sz="900" kern="1600" dirty="0" smtClean="0"/>
              <a:t> at </a:t>
            </a:r>
            <a:r>
              <a:rPr lang="en-US" altLang="zh-CN" sz="900" kern="1600" dirty="0" err="1" smtClean="0"/>
              <a:t>eget</a:t>
            </a:r>
            <a:r>
              <a:rPr lang="en-US" altLang="zh-CN" sz="900" kern="1600" dirty="0" smtClean="0"/>
              <a:t> </a:t>
            </a:r>
            <a:r>
              <a:rPr lang="en-US" altLang="zh-CN" sz="900" dirty="0" err="1" smtClean="0"/>
              <a:t>metus</a:t>
            </a:r>
            <a:r>
              <a:rPr lang="en-US" altLang="zh-CN" sz="900" dirty="0" smtClean="0"/>
              <a:t>. </a:t>
            </a:r>
            <a:r>
              <a:rPr lang="en-US" altLang="zh-CN" sz="900" dirty="0" err="1" smtClean="0"/>
              <a:t>Fusce</a:t>
            </a:r>
            <a:r>
              <a:rPr lang="en-US" altLang="zh-CN" sz="900" dirty="0" smtClean="0"/>
              <a:t> </a:t>
            </a:r>
            <a:r>
              <a:rPr lang="en-US" altLang="zh-CN" sz="900" dirty="0" err="1" smtClean="0"/>
              <a:t>dapibus</a:t>
            </a:r>
            <a:r>
              <a:rPr lang="en-US" altLang="zh-CN" sz="900" dirty="0" smtClean="0"/>
              <a:t>, </a:t>
            </a:r>
            <a:r>
              <a:rPr lang="en-US" altLang="zh-CN" sz="900" dirty="0" err="1" smtClean="0"/>
              <a:t>tellus</a:t>
            </a:r>
            <a:r>
              <a:rPr lang="en-US" altLang="zh-CN" sz="900" dirty="0" smtClean="0"/>
              <a:t> ac </a:t>
            </a:r>
            <a:r>
              <a:rPr lang="en-US" altLang="zh-CN" sz="900" dirty="0" err="1" smtClean="0"/>
              <a:t>cursus</a:t>
            </a:r>
            <a:r>
              <a:rPr lang="en-US" altLang="zh-CN" sz="900" dirty="0" smtClean="0"/>
              <a:t>. </a:t>
            </a:r>
            <a:r>
              <a:rPr lang="en-US" altLang="zh-CN" sz="900" kern="1600" dirty="0" err="1"/>
              <a:t>Donec</a:t>
            </a:r>
            <a:r>
              <a:rPr lang="en-US" altLang="zh-CN" sz="900" kern="1600" dirty="0"/>
              <a:t> id </a:t>
            </a:r>
            <a:r>
              <a:rPr lang="en-US" altLang="zh-CN" sz="900" kern="1600" dirty="0" err="1"/>
              <a:t>elit</a:t>
            </a:r>
            <a:r>
              <a:rPr lang="en-US" altLang="zh-CN" sz="900" kern="1600" dirty="0"/>
              <a:t> non mi </a:t>
            </a:r>
            <a:r>
              <a:rPr lang="en-US" altLang="zh-CN" sz="900" kern="1600" dirty="0" err="1"/>
              <a:t>porta</a:t>
            </a:r>
            <a:r>
              <a:rPr lang="en-US" altLang="zh-CN" sz="900" kern="1600" dirty="0"/>
              <a:t> </a:t>
            </a:r>
            <a:r>
              <a:rPr lang="en-US" altLang="zh-CN" sz="900" kern="1600" dirty="0" err="1"/>
              <a:t>gravida</a:t>
            </a:r>
            <a:r>
              <a:rPr lang="en-US" altLang="zh-CN" sz="900" kern="1600" dirty="0"/>
              <a:t> at </a:t>
            </a:r>
            <a:r>
              <a:rPr lang="en-US" altLang="zh-CN" sz="900" kern="1600" dirty="0" err="1"/>
              <a:t>eget</a:t>
            </a:r>
            <a:r>
              <a:rPr lang="en-US" altLang="zh-CN" sz="900" kern="1600" dirty="0"/>
              <a:t> </a:t>
            </a:r>
            <a:r>
              <a:rPr lang="en-US" altLang="zh-CN" sz="900" dirty="0" err="1"/>
              <a:t>metus</a:t>
            </a:r>
            <a:r>
              <a:rPr lang="en-US" altLang="zh-CN" sz="900" dirty="0"/>
              <a:t>. </a:t>
            </a:r>
            <a:r>
              <a:rPr lang="en-US" altLang="zh-CN" sz="900" dirty="0" err="1"/>
              <a:t>Fusce</a:t>
            </a:r>
            <a:r>
              <a:rPr lang="en-US" altLang="zh-CN" sz="900" dirty="0"/>
              <a:t> </a:t>
            </a:r>
            <a:r>
              <a:rPr lang="en-US" altLang="zh-CN" sz="900" dirty="0" err="1"/>
              <a:t>dapibus</a:t>
            </a:r>
            <a:r>
              <a:rPr lang="en-US" altLang="zh-CN" sz="900" dirty="0"/>
              <a:t>, </a:t>
            </a:r>
            <a:r>
              <a:rPr lang="en-US" altLang="zh-CN" sz="900" dirty="0" err="1"/>
              <a:t>tellus</a:t>
            </a:r>
            <a:r>
              <a:rPr lang="en-US" altLang="zh-CN" sz="900" dirty="0"/>
              <a:t> ac </a:t>
            </a:r>
            <a:r>
              <a:rPr lang="en-US" altLang="zh-CN" sz="900" dirty="0" err="1" smtClean="0"/>
              <a:t>cursus</a:t>
            </a:r>
            <a:r>
              <a:rPr lang="en-US" altLang="zh-CN" sz="900" dirty="0" smtClean="0"/>
              <a:t>.</a:t>
            </a:r>
            <a:r>
              <a:rPr lang="en-US" altLang="zh-CN" sz="900" kern="1600" dirty="0"/>
              <a:t> </a:t>
            </a:r>
            <a:r>
              <a:rPr lang="en-US" altLang="zh-CN" sz="900" kern="1600" dirty="0" err="1"/>
              <a:t>Donec</a:t>
            </a:r>
            <a:r>
              <a:rPr lang="en-US" altLang="zh-CN" sz="900" kern="1600" dirty="0"/>
              <a:t> id </a:t>
            </a:r>
            <a:r>
              <a:rPr lang="en-US" altLang="zh-CN" sz="900" kern="1600" dirty="0" err="1"/>
              <a:t>elit</a:t>
            </a:r>
            <a:r>
              <a:rPr lang="en-US" altLang="zh-CN" sz="900" kern="1600" dirty="0"/>
              <a:t> non mi </a:t>
            </a:r>
            <a:r>
              <a:rPr lang="en-US" altLang="zh-CN" sz="900" kern="1600" dirty="0" err="1"/>
              <a:t>porta</a:t>
            </a:r>
            <a:r>
              <a:rPr lang="en-US" altLang="zh-CN" sz="900" kern="1600" dirty="0"/>
              <a:t> </a:t>
            </a:r>
            <a:r>
              <a:rPr lang="en-US" altLang="zh-CN" sz="900" kern="1600" dirty="0" err="1"/>
              <a:t>gravida</a:t>
            </a:r>
            <a:r>
              <a:rPr lang="en-US" altLang="zh-CN" sz="900" kern="1600" dirty="0"/>
              <a:t> at </a:t>
            </a:r>
            <a:r>
              <a:rPr lang="en-US" altLang="zh-CN" sz="900" kern="1600" dirty="0" err="1"/>
              <a:t>eget</a:t>
            </a:r>
            <a:r>
              <a:rPr lang="en-US" altLang="zh-CN" sz="900" kern="1600" dirty="0"/>
              <a:t> </a:t>
            </a:r>
            <a:r>
              <a:rPr lang="en-US" altLang="zh-CN" sz="900" dirty="0" err="1"/>
              <a:t>metus</a:t>
            </a:r>
            <a:r>
              <a:rPr lang="en-US" altLang="zh-CN" sz="900" dirty="0"/>
              <a:t>. </a:t>
            </a:r>
            <a:r>
              <a:rPr lang="en-US" altLang="zh-CN" sz="900" dirty="0" err="1"/>
              <a:t>Fusce</a:t>
            </a:r>
            <a:r>
              <a:rPr lang="en-US" altLang="zh-CN" sz="900" dirty="0"/>
              <a:t> </a:t>
            </a:r>
            <a:r>
              <a:rPr lang="en-US" altLang="zh-CN" sz="900" dirty="0" err="1"/>
              <a:t>dapibus</a:t>
            </a:r>
            <a:r>
              <a:rPr lang="en-US" altLang="zh-CN" sz="900" dirty="0"/>
              <a:t>, </a:t>
            </a:r>
            <a:r>
              <a:rPr lang="en-US" altLang="zh-CN" sz="900" dirty="0" err="1"/>
              <a:t>tellus</a:t>
            </a:r>
            <a:r>
              <a:rPr lang="en-US" altLang="zh-CN" sz="900" dirty="0"/>
              <a:t> ac </a:t>
            </a:r>
            <a:r>
              <a:rPr lang="en-US" altLang="zh-CN" sz="900" dirty="0" err="1" smtClean="0"/>
              <a:t>cursus</a:t>
            </a:r>
            <a:endParaRPr lang="zh-CN" altLang="en-US" sz="900" dirty="0"/>
          </a:p>
        </p:txBody>
      </p:sp>
      <p:sp>
        <p:nvSpPr>
          <p:cNvPr id="23" name="TextBox 22"/>
          <p:cNvSpPr txBox="1"/>
          <p:nvPr/>
        </p:nvSpPr>
        <p:spPr>
          <a:xfrm>
            <a:off x="5979041" y="1058029"/>
            <a:ext cx="2645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kern="1600" dirty="0" err="1" smtClean="0"/>
              <a:t>Donec</a:t>
            </a:r>
            <a:r>
              <a:rPr lang="en-US" altLang="zh-CN" sz="900" kern="1600" dirty="0" smtClean="0"/>
              <a:t> id </a:t>
            </a:r>
            <a:r>
              <a:rPr lang="en-US" altLang="zh-CN" sz="900" kern="1600" dirty="0" err="1" smtClean="0"/>
              <a:t>elit</a:t>
            </a:r>
            <a:r>
              <a:rPr lang="en-US" altLang="zh-CN" sz="900" kern="1600" dirty="0" smtClean="0"/>
              <a:t> non mi </a:t>
            </a:r>
            <a:r>
              <a:rPr lang="en-US" altLang="zh-CN" sz="900" kern="1600" dirty="0" err="1" smtClean="0"/>
              <a:t>porta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gravida</a:t>
            </a:r>
            <a:r>
              <a:rPr lang="en-US" altLang="zh-CN" sz="900" kern="1600" dirty="0" smtClean="0"/>
              <a:t> at </a:t>
            </a:r>
            <a:r>
              <a:rPr lang="en-US" altLang="zh-CN" sz="900" kern="1600" dirty="0" err="1" smtClean="0"/>
              <a:t>eget</a:t>
            </a:r>
            <a:r>
              <a:rPr lang="en-US" altLang="zh-CN" sz="900" kern="1600" dirty="0" smtClean="0"/>
              <a:t> </a:t>
            </a:r>
            <a:r>
              <a:rPr lang="en-US" altLang="zh-CN" sz="900" dirty="0" err="1" smtClean="0"/>
              <a:t>metus</a:t>
            </a:r>
            <a:r>
              <a:rPr lang="en-US" altLang="zh-CN" sz="900" dirty="0" smtClean="0"/>
              <a:t>. </a:t>
            </a:r>
            <a:r>
              <a:rPr lang="en-US" altLang="zh-CN" sz="900" dirty="0" err="1" smtClean="0"/>
              <a:t>Fusce</a:t>
            </a:r>
            <a:r>
              <a:rPr lang="en-US" altLang="zh-CN" sz="900" dirty="0" smtClean="0"/>
              <a:t> </a:t>
            </a:r>
            <a:r>
              <a:rPr lang="en-US" altLang="zh-CN" sz="900" dirty="0" err="1" smtClean="0"/>
              <a:t>dapibus</a:t>
            </a:r>
            <a:r>
              <a:rPr lang="en-US" altLang="zh-CN" sz="900" dirty="0" smtClean="0"/>
              <a:t>, </a:t>
            </a:r>
            <a:r>
              <a:rPr lang="en-US" altLang="zh-CN" sz="900" dirty="0" err="1" smtClean="0"/>
              <a:t>tellus</a:t>
            </a:r>
            <a:r>
              <a:rPr lang="en-US" altLang="zh-CN" sz="900" dirty="0" smtClean="0"/>
              <a:t> ac </a:t>
            </a:r>
            <a:r>
              <a:rPr lang="en-US" altLang="zh-CN" sz="900" dirty="0" err="1" smtClean="0"/>
              <a:t>cursus</a:t>
            </a:r>
            <a:r>
              <a:rPr lang="en-US" altLang="zh-CN" sz="900" dirty="0" smtClean="0"/>
              <a:t>. </a:t>
            </a:r>
            <a:r>
              <a:rPr lang="en-US" altLang="zh-CN" sz="900" kern="1600" dirty="0" err="1"/>
              <a:t>Donec</a:t>
            </a:r>
            <a:r>
              <a:rPr lang="en-US" altLang="zh-CN" sz="900" kern="1600" dirty="0"/>
              <a:t> id </a:t>
            </a:r>
            <a:r>
              <a:rPr lang="en-US" altLang="zh-CN" sz="900" kern="1600" dirty="0" err="1"/>
              <a:t>elit</a:t>
            </a:r>
            <a:r>
              <a:rPr lang="en-US" altLang="zh-CN" sz="900" kern="1600" dirty="0"/>
              <a:t> non mi </a:t>
            </a:r>
            <a:r>
              <a:rPr lang="en-US" altLang="zh-CN" sz="900" kern="1600" dirty="0" err="1"/>
              <a:t>porta</a:t>
            </a:r>
            <a:r>
              <a:rPr lang="en-US" altLang="zh-CN" sz="900" kern="1600" dirty="0"/>
              <a:t> </a:t>
            </a:r>
            <a:r>
              <a:rPr lang="en-US" altLang="zh-CN" sz="900" kern="1600" dirty="0" err="1"/>
              <a:t>gravida</a:t>
            </a:r>
            <a:r>
              <a:rPr lang="en-US" altLang="zh-CN" sz="900" kern="1600" dirty="0"/>
              <a:t> at </a:t>
            </a:r>
            <a:r>
              <a:rPr lang="en-US" altLang="zh-CN" sz="900" kern="1600" dirty="0" err="1"/>
              <a:t>eget</a:t>
            </a:r>
            <a:r>
              <a:rPr lang="en-US" altLang="zh-CN" sz="900" kern="1600" dirty="0"/>
              <a:t> </a:t>
            </a:r>
            <a:r>
              <a:rPr lang="en-US" altLang="zh-CN" sz="900" dirty="0" err="1"/>
              <a:t>metus</a:t>
            </a:r>
            <a:r>
              <a:rPr lang="en-US" altLang="zh-CN" sz="900" dirty="0"/>
              <a:t>. </a:t>
            </a:r>
            <a:r>
              <a:rPr lang="en-US" altLang="zh-CN" sz="900" dirty="0" err="1"/>
              <a:t>Fusce</a:t>
            </a:r>
            <a:r>
              <a:rPr lang="en-US" altLang="zh-CN" sz="900" dirty="0"/>
              <a:t> </a:t>
            </a:r>
            <a:r>
              <a:rPr lang="en-US" altLang="zh-CN" sz="900" dirty="0" err="1"/>
              <a:t>dapibus</a:t>
            </a:r>
            <a:r>
              <a:rPr lang="en-US" altLang="zh-CN" sz="900" dirty="0"/>
              <a:t>, </a:t>
            </a:r>
            <a:r>
              <a:rPr lang="en-US" altLang="zh-CN" sz="900" dirty="0" err="1"/>
              <a:t>tellus</a:t>
            </a:r>
            <a:r>
              <a:rPr lang="en-US" altLang="zh-CN" sz="900" dirty="0"/>
              <a:t> ac </a:t>
            </a:r>
            <a:r>
              <a:rPr lang="en-US" altLang="zh-CN" sz="900" dirty="0" err="1" smtClean="0"/>
              <a:t>cursus</a:t>
            </a:r>
            <a:r>
              <a:rPr lang="en-US" altLang="zh-CN" sz="900" dirty="0" smtClean="0"/>
              <a:t>.</a:t>
            </a:r>
            <a:r>
              <a:rPr lang="en-US" altLang="zh-CN" sz="900" kern="1600" dirty="0"/>
              <a:t> </a:t>
            </a:r>
            <a:r>
              <a:rPr lang="en-US" altLang="zh-CN" sz="900" kern="1600" dirty="0" err="1"/>
              <a:t>Donec</a:t>
            </a:r>
            <a:r>
              <a:rPr lang="en-US" altLang="zh-CN" sz="900" kern="1600" dirty="0"/>
              <a:t> id </a:t>
            </a:r>
            <a:r>
              <a:rPr lang="en-US" altLang="zh-CN" sz="900" kern="1600" dirty="0" err="1"/>
              <a:t>elit</a:t>
            </a:r>
            <a:r>
              <a:rPr lang="en-US" altLang="zh-CN" sz="900" kern="1600" dirty="0"/>
              <a:t> non mi </a:t>
            </a:r>
            <a:r>
              <a:rPr lang="en-US" altLang="zh-CN" sz="900" kern="1600" dirty="0" err="1"/>
              <a:t>porta</a:t>
            </a:r>
            <a:r>
              <a:rPr lang="en-US" altLang="zh-CN" sz="900" kern="1600" dirty="0"/>
              <a:t> </a:t>
            </a:r>
            <a:r>
              <a:rPr lang="en-US" altLang="zh-CN" sz="900" kern="1600" dirty="0" err="1"/>
              <a:t>gravida</a:t>
            </a:r>
            <a:r>
              <a:rPr lang="en-US" altLang="zh-CN" sz="900" kern="1600" dirty="0"/>
              <a:t> at </a:t>
            </a:r>
            <a:r>
              <a:rPr lang="en-US" altLang="zh-CN" sz="900" kern="1600" dirty="0" err="1"/>
              <a:t>eget</a:t>
            </a:r>
            <a:r>
              <a:rPr lang="en-US" altLang="zh-CN" sz="900" kern="1600" dirty="0"/>
              <a:t> </a:t>
            </a:r>
            <a:r>
              <a:rPr lang="en-US" altLang="zh-CN" sz="900" dirty="0" err="1"/>
              <a:t>metus</a:t>
            </a:r>
            <a:r>
              <a:rPr lang="en-US" altLang="zh-CN" sz="900" dirty="0"/>
              <a:t>. </a:t>
            </a:r>
            <a:r>
              <a:rPr lang="en-US" altLang="zh-CN" sz="900" dirty="0" err="1"/>
              <a:t>Fusce</a:t>
            </a:r>
            <a:r>
              <a:rPr lang="en-US" altLang="zh-CN" sz="900" dirty="0"/>
              <a:t> </a:t>
            </a:r>
            <a:r>
              <a:rPr lang="en-US" altLang="zh-CN" sz="900" dirty="0" err="1"/>
              <a:t>dapibus</a:t>
            </a:r>
            <a:r>
              <a:rPr lang="en-US" altLang="zh-CN" sz="900" dirty="0"/>
              <a:t>, </a:t>
            </a:r>
            <a:r>
              <a:rPr lang="en-US" altLang="zh-CN" sz="900" dirty="0" err="1"/>
              <a:t>tellus</a:t>
            </a:r>
            <a:r>
              <a:rPr lang="en-US" altLang="zh-CN" sz="900" dirty="0"/>
              <a:t> ac </a:t>
            </a:r>
            <a:r>
              <a:rPr lang="en-US" altLang="zh-CN" sz="900" dirty="0" err="1" smtClean="0"/>
              <a:t>cursus</a:t>
            </a:r>
            <a:endParaRPr lang="zh-CN" altLang="en-US" sz="900" dirty="0"/>
          </a:p>
        </p:txBody>
      </p:sp>
      <p:sp>
        <p:nvSpPr>
          <p:cNvPr id="24" name="TextBox 23"/>
          <p:cNvSpPr txBox="1"/>
          <p:nvPr/>
        </p:nvSpPr>
        <p:spPr>
          <a:xfrm>
            <a:off x="5979041" y="3420229"/>
            <a:ext cx="2645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kern="1600" dirty="0" err="1" smtClean="0"/>
              <a:t>Donec</a:t>
            </a:r>
            <a:r>
              <a:rPr lang="en-US" altLang="zh-CN" sz="900" kern="1600" dirty="0" smtClean="0"/>
              <a:t> id </a:t>
            </a:r>
            <a:r>
              <a:rPr lang="en-US" altLang="zh-CN" sz="900" kern="1600" dirty="0" err="1" smtClean="0"/>
              <a:t>elit</a:t>
            </a:r>
            <a:r>
              <a:rPr lang="en-US" altLang="zh-CN" sz="900" kern="1600" dirty="0" smtClean="0"/>
              <a:t> non mi </a:t>
            </a:r>
            <a:r>
              <a:rPr lang="en-US" altLang="zh-CN" sz="900" kern="1600" dirty="0" err="1" smtClean="0"/>
              <a:t>porta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gravida</a:t>
            </a:r>
            <a:r>
              <a:rPr lang="en-US" altLang="zh-CN" sz="900" kern="1600" dirty="0" smtClean="0"/>
              <a:t> at </a:t>
            </a:r>
            <a:r>
              <a:rPr lang="en-US" altLang="zh-CN" sz="900" kern="1600" dirty="0" err="1" smtClean="0"/>
              <a:t>eget</a:t>
            </a:r>
            <a:r>
              <a:rPr lang="en-US" altLang="zh-CN" sz="900" kern="1600" dirty="0" smtClean="0"/>
              <a:t> </a:t>
            </a:r>
            <a:r>
              <a:rPr lang="en-US" altLang="zh-CN" sz="900" dirty="0" err="1" smtClean="0"/>
              <a:t>metus</a:t>
            </a:r>
            <a:r>
              <a:rPr lang="en-US" altLang="zh-CN" sz="900" dirty="0" smtClean="0"/>
              <a:t>. </a:t>
            </a:r>
            <a:r>
              <a:rPr lang="en-US" altLang="zh-CN" sz="900" dirty="0" err="1" smtClean="0"/>
              <a:t>Fusce</a:t>
            </a:r>
            <a:r>
              <a:rPr lang="en-US" altLang="zh-CN" sz="900" dirty="0" smtClean="0"/>
              <a:t> </a:t>
            </a:r>
            <a:r>
              <a:rPr lang="en-US" altLang="zh-CN" sz="900" dirty="0" err="1" smtClean="0"/>
              <a:t>dapibus</a:t>
            </a:r>
            <a:r>
              <a:rPr lang="en-US" altLang="zh-CN" sz="900" dirty="0" smtClean="0"/>
              <a:t>, </a:t>
            </a:r>
            <a:r>
              <a:rPr lang="en-US" altLang="zh-CN" sz="900" dirty="0" err="1" smtClean="0"/>
              <a:t>tellus</a:t>
            </a:r>
            <a:r>
              <a:rPr lang="en-US" altLang="zh-CN" sz="900" dirty="0" smtClean="0"/>
              <a:t> ac </a:t>
            </a:r>
            <a:r>
              <a:rPr lang="en-US" altLang="zh-CN" sz="900" dirty="0" err="1" smtClean="0"/>
              <a:t>cursus</a:t>
            </a:r>
            <a:r>
              <a:rPr lang="en-US" altLang="zh-CN" sz="900" dirty="0" smtClean="0"/>
              <a:t>. </a:t>
            </a:r>
            <a:r>
              <a:rPr lang="en-US" altLang="zh-CN" sz="900" kern="1600" dirty="0" err="1"/>
              <a:t>Donec</a:t>
            </a:r>
            <a:r>
              <a:rPr lang="en-US" altLang="zh-CN" sz="900" kern="1600" dirty="0"/>
              <a:t> id </a:t>
            </a:r>
            <a:r>
              <a:rPr lang="en-US" altLang="zh-CN" sz="900" kern="1600" dirty="0" err="1"/>
              <a:t>elit</a:t>
            </a:r>
            <a:r>
              <a:rPr lang="en-US" altLang="zh-CN" sz="900" kern="1600" dirty="0"/>
              <a:t> non mi </a:t>
            </a:r>
            <a:r>
              <a:rPr lang="en-US" altLang="zh-CN" sz="900" kern="1600" dirty="0" err="1"/>
              <a:t>porta</a:t>
            </a:r>
            <a:r>
              <a:rPr lang="en-US" altLang="zh-CN" sz="900" kern="1600" dirty="0"/>
              <a:t> </a:t>
            </a:r>
            <a:r>
              <a:rPr lang="en-US" altLang="zh-CN" sz="900" kern="1600" dirty="0" err="1"/>
              <a:t>gravida</a:t>
            </a:r>
            <a:r>
              <a:rPr lang="en-US" altLang="zh-CN" sz="900" kern="1600" dirty="0"/>
              <a:t> at </a:t>
            </a:r>
            <a:r>
              <a:rPr lang="en-US" altLang="zh-CN" sz="900" kern="1600" dirty="0" err="1"/>
              <a:t>eget</a:t>
            </a:r>
            <a:r>
              <a:rPr lang="en-US" altLang="zh-CN" sz="900" kern="1600" dirty="0"/>
              <a:t> </a:t>
            </a:r>
            <a:r>
              <a:rPr lang="en-US" altLang="zh-CN" sz="900" dirty="0" err="1"/>
              <a:t>metus</a:t>
            </a:r>
            <a:r>
              <a:rPr lang="en-US" altLang="zh-CN" sz="900" dirty="0"/>
              <a:t>. </a:t>
            </a:r>
            <a:r>
              <a:rPr lang="en-US" altLang="zh-CN" sz="900" dirty="0" err="1"/>
              <a:t>Fusce</a:t>
            </a:r>
            <a:r>
              <a:rPr lang="en-US" altLang="zh-CN" sz="900" dirty="0"/>
              <a:t> </a:t>
            </a:r>
            <a:r>
              <a:rPr lang="en-US" altLang="zh-CN" sz="900" dirty="0" err="1"/>
              <a:t>dapibus</a:t>
            </a:r>
            <a:r>
              <a:rPr lang="en-US" altLang="zh-CN" sz="900" dirty="0"/>
              <a:t>, </a:t>
            </a:r>
            <a:r>
              <a:rPr lang="en-US" altLang="zh-CN" sz="900" dirty="0" err="1"/>
              <a:t>tellus</a:t>
            </a:r>
            <a:r>
              <a:rPr lang="en-US" altLang="zh-CN" sz="900" dirty="0"/>
              <a:t> ac </a:t>
            </a:r>
            <a:r>
              <a:rPr lang="en-US" altLang="zh-CN" sz="900" dirty="0" err="1" smtClean="0"/>
              <a:t>cursus</a:t>
            </a:r>
            <a:r>
              <a:rPr lang="en-US" altLang="zh-CN" sz="900" dirty="0" smtClean="0"/>
              <a:t>.</a:t>
            </a:r>
            <a:r>
              <a:rPr lang="en-US" altLang="zh-CN" sz="900" kern="1600" dirty="0"/>
              <a:t> </a:t>
            </a:r>
            <a:r>
              <a:rPr lang="en-US" altLang="zh-CN" sz="900" kern="1600" dirty="0" err="1"/>
              <a:t>Donec</a:t>
            </a:r>
            <a:r>
              <a:rPr lang="en-US" altLang="zh-CN" sz="900" kern="1600" dirty="0"/>
              <a:t> id </a:t>
            </a:r>
            <a:r>
              <a:rPr lang="en-US" altLang="zh-CN" sz="900" kern="1600" dirty="0" err="1"/>
              <a:t>elit</a:t>
            </a:r>
            <a:r>
              <a:rPr lang="en-US" altLang="zh-CN" sz="900" kern="1600" dirty="0"/>
              <a:t> non mi </a:t>
            </a:r>
            <a:r>
              <a:rPr lang="en-US" altLang="zh-CN" sz="900" kern="1600" dirty="0" err="1"/>
              <a:t>porta</a:t>
            </a:r>
            <a:r>
              <a:rPr lang="en-US" altLang="zh-CN" sz="900" kern="1600" dirty="0"/>
              <a:t> </a:t>
            </a:r>
            <a:r>
              <a:rPr lang="en-US" altLang="zh-CN" sz="900" kern="1600" dirty="0" err="1"/>
              <a:t>gravida</a:t>
            </a:r>
            <a:r>
              <a:rPr lang="en-US" altLang="zh-CN" sz="900" kern="1600" dirty="0"/>
              <a:t> at </a:t>
            </a:r>
            <a:r>
              <a:rPr lang="en-US" altLang="zh-CN" sz="900" kern="1600" dirty="0" err="1"/>
              <a:t>eget</a:t>
            </a:r>
            <a:r>
              <a:rPr lang="en-US" altLang="zh-CN" sz="900" kern="1600" dirty="0"/>
              <a:t> </a:t>
            </a:r>
            <a:r>
              <a:rPr lang="en-US" altLang="zh-CN" sz="900" dirty="0" err="1"/>
              <a:t>metus</a:t>
            </a:r>
            <a:r>
              <a:rPr lang="en-US" altLang="zh-CN" sz="900" dirty="0"/>
              <a:t>. </a:t>
            </a:r>
            <a:r>
              <a:rPr lang="en-US" altLang="zh-CN" sz="900" dirty="0" err="1"/>
              <a:t>Fusce</a:t>
            </a:r>
            <a:r>
              <a:rPr lang="en-US" altLang="zh-CN" sz="900" dirty="0"/>
              <a:t> </a:t>
            </a:r>
            <a:r>
              <a:rPr lang="en-US" altLang="zh-CN" sz="900" dirty="0" err="1"/>
              <a:t>dapibus</a:t>
            </a:r>
            <a:r>
              <a:rPr lang="en-US" altLang="zh-CN" sz="900" dirty="0"/>
              <a:t>, </a:t>
            </a:r>
            <a:r>
              <a:rPr lang="en-US" altLang="zh-CN" sz="900" dirty="0" err="1"/>
              <a:t>tellus</a:t>
            </a:r>
            <a:r>
              <a:rPr lang="en-US" altLang="zh-CN" sz="900" dirty="0"/>
              <a:t> ac </a:t>
            </a:r>
            <a:r>
              <a:rPr lang="en-US" altLang="zh-CN" sz="900" dirty="0" err="1" smtClean="0"/>
              <a:t>cursus</a:t>
            </a:r>
            <a:endParaRPr lang="zh-CN" altLang="en-US" sz="900" dirty="0"/>
          </a:p>
        </p:txBody>
      </p:sp>
      <p:sp>
        <p:nvSpPr>
          <p:cNvPr id="26" name="TextBox 25"/>
          <p:cNvSpPr txBox="1"/>
          <p:nvPr/>
        </p:nvSpPr>
        <p:spPr>
          <a:xfrm>
            <a:off x="3227897" y="2032730"/>
            <a:ext cx="264267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kern="1600" dirty="0" err="1" smtClean="0"/>
              <a:t>Praesent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commodo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cursus</a:t>
            </a:r>
            <a:r>
              <a:rPr lang="en-US" altLang="zh-CN" sz="900" kern="1600" dirty="0" smtClean="0"/>
              <a:t> magna, </a:t>
            </a:r>
            <a:r>
              <a:rPr lang="en-US" altLang="zh-CN" sz="900" kern="1600" dirty="0" err="1" smtClean="0"/>
              <a:t>vel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scelerisque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nisl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consectetur</a:t>
            </a:r>
            <a:r>
              <a:rPr lang="en-US" altLang="zh-CN" sz="900" kern="1600" dirty="0" smtClean="0"/>
              <a:t> et. </a:t>
            </a:r>
            <a:r>
              <a:rPr lang="en-US" altLang="zh-CN" sz="900" kern="1600" dirty="0" err="1" smtClean="0"/>
              <a:t>Aenean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lacinia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bibendum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nulla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sed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consectetur</a:t>
            </a:r>
            <a:r>
              <a:rPr lang="en-US" altLang="zh-CN" sz="900" kern="1600" dirty="0" smtClean="0"/>
              <a:t>. </a:t>
            </a:r>
            <a:r>
              <a:rPr lang="en-US" altLang="zh-CN" sz="900" kern="1600" dirty="0" err="1" smtClean="0"/>
              <a:t>Duis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mollis</a:t>
            </a:r>
            <a:r>
              <a:rPr lang="en-US" altLang="zh-CN" sz="900" kern="1600" dirty="0" smtClean="0"/>
              <a:t>, </a:t>
            </a:r>
            <a:r>
              <a:rPr lang="en-US" altLang="zh-CN" sz="900" kern="1600" dirty="0" err="1" smtClean="0"/>
              <a:t>est</a:t>
            </a:r>
            <a:r>
              <a:rPr lang="en-US" altLang="zh-CN" sz="900" kern="1600" dirty="0" smtClean="0"/>
              <a:t> non </a:t>
            </a:r>
            <a:r>
              <a:rPr lang="en-US" altLang="zh-CN" sz="900" kern="1600" dirty="0" err="1" smtClean="0"/>
              <a:t>commodo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luctus</a:t>
            </a:r>
            <a:r>
              <a:rPr lang="en-US" altLang="zh-CN" sz="900" kern="1600" dirty="0" smtClean="0"/>
              <a:t>, nisi </a:t>
            </a:r>
            <a:r>
              <a:rPr lang="en-US" altLang="zh-CN" sz="900" kern="1600" dirty="0" err="1" smtClean="0"/>
              <a:t>erat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porttitor</a:t>
            </a:r>
            <a:r>
              <a:rPr lang="en-US" altLang="zh-CN" sz="900" kern="1600" dirty="0" smtClean="0"/>
              <a:t> ligula, </a:t>
            </a:r>
            <a:r>
              <a:rPr lang="en-US" altLang="zh-CN" sz="900" kern="1600" dirty="0" err="1" smtClean="0"/>
              <a:t>eget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lacinia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odio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sem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nec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elit</a:t>
            </a:r>
            <a:r>
              <a:rPr lang="en-US" altLang="zh-CN" sz="900" kern="1600" dirty="0" smtClean="0"/>
              <a:t>. </a:t>
            </a:r>
            <a:r>
              <a:rPr lang="en-US" altLang="zh-CN" sz="900" kern="1600" dirty="0" err="1" smtClean="0"/>
              <a:t>Donec</a:t>
            </a:r>
            <a:r>
              <a:rPr lang="en-US" altLang="zh-CN" sz="900" kern="1600" dirty="0" smtClean="0"/>
              <a:t> id </a:t>
            </a:r>
            <a:r>
              <a:rPr lang="en-US" altLang="zh-CN" sz="900" kern="1600" dirty="0" err="1" smtClean="0"/>
              <a:t>elit</a:t>
            </a:r>
            <a:r>
              <a:rPr lang="en-US" altLang="zh-CN" sz="900" kern="1600" dirty="0" smtClean="0"/>
              <a:t> non mi </a:t>
            </a:r>
            <a:r>
              <a:rPr lang="en-US" altLang="zh-CN" sz="900" kern="1600" dirty="0" err="1" smtClean="0"/>
              <a:t>porta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gravida</a:t>
            </a:r>
            <a:r>
              <a:rPr lang="en-US" altLang="zh-CN" sz="900" kern="1600" dirty="0" smtClean="0"/>
              <a:t> at </a:t>
            </a:r>
            <a:r>
              <a:rPr lang="en-US" altLang="zh-CN" sz="900" kern="1600" dirty="0" err="1" smtClean="0"/>
              <a:t>eget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metus</a:t>
            </a:r>
            <a:r>
              <a:rPr lang="en-US" altLang="zh-CN" sz="900" kern="1600" dirty="0" smtClean="0"/>
              <a:t>. </a:t>
            </a:r>
            <a:r>
              <a:rPr lang="en-US" altLang="zh-CN" sz="900" kern="1600" dirty="0" err="1" smtClean="0"/>
              <a:t>Praesent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commodo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cursus</a:t>
            </a:r>
            <a:r>
              <a:rPr lang="en-US" altLang="zh-CN" sz="900" kern="1600" dirty="0" smtClean="0"/>
              <a:t> magna, </a:t>
            </a:r>
            <a:r>
              <a:rPr lang="en-US" altLang="zh-CN" sz="900" kern="1600" dirty="0" err="1" smtClean="0"/>
              <a:t>vel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scelerisque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nisl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consectetur</a:t>
            </a:r>
            <a:r>
              <a:rPr lang="en-US" altLang="zh-CN" sz="900" kern="1600" dirty="0" smtClean="0"/>
              <a:t> et. </a:t>
            </a:r>
            <a:r>
              <a:rPr lang="en-US" altLang="zh-CN" sz="900" kern="1600" dirty="0" err="1" smtClean="0"/>
              <a:t>Lorem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ipsum</a:t>
            </a:r>
            <a:r>
              <a:rPr lang="en-US" altLang="zh-CN" sz="900" kern="1600" dirty="0" smtClean="0"/>
              <a:t> dolor sit </a:t>
            </a:r>
            <a:r>
              <a:rPr lang="en-US" altLang="zh-CN" sz="900" kern="1600" dirty="0" err="1" smtClean="0"/>
              <a:t>amet</a:t>
            </a:r>
            <a:r>
              <a:rPr lang="en-US" altLang="zh-CN" sz="900" kern="1600" dirty="0" smtClean="0"/>
              <a:t>, </a:t>
            </a:r>
            <a:r>
              <a:rPr lang="en-US" altLang="zh-CN" sz="900" kern="1600" dirty="0" err="1" smtClean="0"/>
              <a:t>consectetur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adipiscing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elit</a:t>
            </a:r>
            <a:r>
              <a:rPr lang="en-US" altLang="zh-CN" sz="900" kern="1600" dirty="0" smtClean="0"/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81420" y="2030454"/>
            <a:ext cx="264267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kern="1600" dirty="0" err="1" smtClean="0"/>
              <a:t>Praesent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commodo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cursus</a:t>
            </a:r>
            <a:r>
              <a:rPr lang="en-US" altLang="zh-CN" sz="900" kern="1600" dirty="0" smtClean="0"/>
              <a:t> magna, </a:t>
            </a:r>
            <a:r>
              <a:rPr lang="en-US" altLang="zh-CN" sz="900" kern="1600" dirty="0" err="1" smtClean="0"/>
              <a:t>vel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scelerisque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nisl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consectetur</a:t>
            </a:r>
            <a:r>
              <a:rPr lang="en-US" altLang="zh-CN" sz="900" kern="1600" dirty="0" smtClean="0"/>
              <a:t> et. </a:t>
            </a:r>
            <a:r>
              <a:rPr lang="en-US" altLang="zh-CN" sz="900" kern="1600" dirty="0" err="1" smtClean="0"/>
              <a:t>Aenean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lacinia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bibendum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nulla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sed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consectetur</a:t>
            </a:r>
            <a:r>
              <a:rPr lang="en-US" altLang="zh-CN" sz="900" kern="1600" dirty="0" smtClean="0"/>
              <a:t>. </a:t>
            </a:r>
            <a:r>
              <a:rPr lang="en-US" altLang="zh-CN" sz="900" kern="1600" dirty="0" err="1" smtClean="0"/>
              <a:t>Duis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mollis</a:t>
            </a:r>
            <a:r>
              <a:rPr lang="en-US" altLang="zh-CN" sz="900" kern="1600" dirty="0" smtClean="0"/>
              <a:t>, </a:t>
            </a:r>
            <a:r>
              <a:rPr lang="en-US" altLang="zh-CN" sz="900" kern="1600" dirty="0" err="1" smtClean="0"/>
              <a:t>est</a:t>
            </a:r>
            <a:r>
              <a:rPr lang="en-US" altLang="zh-CN" sz="900" kern="1600" dirty="0" smtClean="0"/>
              <a:t> non </a:t>
            </a:r>
            <a:r>
              <a:rPr lang="en-US" altLang="zh-CN" sz="900" kern="1600" dirty="0" err="1" smtClean="0"/>
              <a:t>commodo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luctus</a:t>
            </a:r>
            <a:r>
              <a:rPr lang="en-US" altLang="zh-CN" sz="900" kern="1600" dirty="0" smtClean="0"/>
              <a:t>, nisi </a:t>
            </a:r>
            <a:r>
              <a:rPr lang="en-US" altLang="zh-CN" sz="900" kern="1600" dirty="0" err="1" smtClean="0"/>
              <a:t>erat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porttitor</a:t>
            </a:r>
            <a:r>
              <a:rPr lang="en-US" altLang="zh-CN" sz="900" kern="1600" dirty="0" smtClean="0"/>
              <a:t> ligula, </a:t>
            </a:r>
            <a:r>
              <a:rPr lang="en-US" altLang="zh-CN" sz="900" kern="1600" dirty="0" err="1" smtClean="0"/>
              <a:t>eget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lacinia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odio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sem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nec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elit</a:t>
            </a:r>
            <a:r>
              <a:rPr lang="en-US" altLang="zh-CN" sz="900" kern="1600" dirty="0" smtClean="0"/>
              <a:t>. </a:t>
            </a:r>
            <a:r>
              <a:rPr lang="en-US" altLang="zh-CN" sz="900" kern="1600" dirty="0" err="1" smtClean="0"/>
              <a:t>Donec</a:t>
            </a:r>
            <a:r>
              <a:rPr lang="en-US" altLang="zh-CN" sz="900" kern="1600" dirty="0" smtClean="0"/>
              <a:t> id </a:t>
            </a:r>
            <a:r>
              <a:rPr lang="en-US" altLang="zh-CN" sz="900" kern="1600" dirty="0" err="1" smtClean="0"/>
              <a:t>elit</a:t>
            </a:r>
            <a:r>
              <a:rPr lang="en-US" altLang="zh-CN" sz="900" kern="1600" dirty="0" smtClean="0"/>
              <a:t> non mi </a:t>
            </a:r>
            <a:r>
              <a:rPr lang="en-US" altLang="zh-CN" sz="900" kern="1600" dirty="0" err="1" smtClean="0"/>
              <a:t>porta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gravida</a:t>
            </a:r>
            <a:r>
              <a:rPr lang="en-US" altLang="zh-CN" sz="900" kern="1600" dirty="0" smtClean="0"/>
              <a:t> at </a:t>
            </a:r>
            <a:r>
              <a:rPr lang="en-US" altLang="zh-CN" sz="900" kern="1600" dirty="0" err="1" smtClean="0"/>
              <a:t>eget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metus</a:t>
            </a:r>
            <a:r>
              <a:rPr lang="en-US" altLang="zh-CN" sz="900" kern="1600" dirty="0" smtClean="0"/>
              <a:t>. </a:t>
            </a:r>
            <a:r>
              <a:rPr lang="en-US" altLang="zh-CN" sz="900" kern="1600" dirty="0" err="1" smtClean="0"/>
              <a:t>Praesent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commodo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cursus</a:t>
            </a:r>
            <a:r>
              <a:rPr lang="en-US" altLang="zh-CN" sz="900" kern="1600" dirty="0" smtClean="0"/>
              <a:t> magna, </a:t>
            </a:r>
            <a:r>
              <a:rPr lang="en-US" altLang="zh-CN" sz="900" kern="1600" dirty="0" err="1" smtClean="0"/>
              <a:t>vel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scelerisque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nisl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consectetur</a:t>
            </a:r>
            <a:r>
              <a:rPr lang="en-US" altLang="zh-CN" sz="900" kern="1600" dirty="0" smtClean="0"/>
              <a:t> et. </a:t>
            </a:r>
            <a:r>
              <a:rPr lang="en-US" altLang="zh-CN" sz="900" kern="1600" dirty="0" err="1" smtClean="0"/>
              <a:t>Lorem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ipsum</a:t>
            </a:r>
            <a:r>
              <a:rPr lang="en-US" altLang="zh-CN" sz="900" kern="1600" dirty="0" smtClean="0"/>
              <a:t> dolor sit </a:t>
            </a:r>
            <a:r>
              <a:rPr lang="en-US" altLang="zh-CN" sz="900" kern="1600" dirty="0" err="1" smtClean="0"/>
              <a:t>amet</a:t>
            </a:r>
            <a:r>
              <a:rPr lang="en-US" altLang="zh-CN" sz="900" kern="1600" dirty="0" smtClean="0"/>
              <a:t>, </a:t>
            </a:r>
            <a:r>
              <a:rPr lang="en-US" altLang="zh-CN" sz="900" kern="1600" dirty="0" err="1" smtClean="0"/>
              <a:t>consectetur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adipiscing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elit</a:t>
            </a:r>
            <a:r>
              <a:rPr lang="en-US" altLang="zh-CN" sz="900" kern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1435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接连接符 20"/>
          <p:cNvCxnSpPr>
            <a:stCxn id="10" idx="6"/>
            <a:endCxn id="12" idx="2"/>
          </p:cNvCxnSpPr>
          <p:nvPr/>
        </p:nvCxnSpPr>
        <p:spPr>
          <a:xfrm flipV="1">
            <a:off x="2000250" y="1991779"/>
            <a:ext cx="444501" cy="938"/>
          </a:xfrm>
          <a:prstGeom prst="line">
            <a:avLst/>
          </a:prstGeom>
          <a:ln>
            <a:solidFill>
              <a:srgbClr val="2E48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24439" y="4767574"/>
            <a:ext cx="29559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spc="-10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Name </a:t>
            </a:r>
            <a:r>
              <a:rPr lang="en-US" altLang="zh-CN" sz="900" spc="-10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Keynote Presentation</a:t>
            </a:r>
            <a:endParaRPr lang="zh-CN" altLang="en-US" sz="900" spc="-1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24802" y="4617752"/>
            <a:ext cx="1219198" cy="535990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058149" y="4731859"/>
            <a:ext cx="45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" y="240968"/>
            <a:ext cx="2419350" cy="518604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78626" y="330993"/>
            <a:ext cx="2140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spc="-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Working Process</a:t>
            </a:r>
            <a:endParaRPr lang="zh-CN" altLang="en-US" sz="1600" b="1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直接连接符 27"/>
          <p:cNvCxnSpPr>
            <a:stCxn id="12" idx="6"/>
            <a:endCxn id="13" idx="2"/>
          </p:cNvCxnSpPr>
          <p:nvPr/>
        </p:nvCxnSpPr>
        <p:spPr>
          <a:xfrm>
            <a:off x="3886199" y="1991779"/>
            <a:ext cx="430532" cy="0"/>
          </a:xfrm>
          <a:prstGeom prst="line">
            <a:avLst/>
          </a:prstGeom>
          <a:ln>
            <a:solidFill>
              <a:srgbClr val="2E48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264686" y="1271602"/>
            <a:ext cx="2064542" cy="1464454"/>
          </a:xfrm>
          <a:prstGeom prst="rect">
            <a:avLst/>
          </a:prstGeom>
          <a:solidFill>
            <a:srgbClr val="F8C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弦形 9231"/>
          <p:cNvSpPr/>
          <p:nvPr/>
        </p:nvSpPr>
        <p:spPr>
          <a:xfrm rot="8057819">
            <a:off x="7062635" y="1474494"/>
            <a:ext cx="472556" cy="430658"/>
          </a:xfrm>
          <a:custGeom>
            <a:avLst/>
            <a:gdLst/>
            <a:ahLst/>
            <a:cxnLst/>
            <a:rect l="l" t="t" r="r" b="b"/>
            <a:pathLst>
              <a:path w="670904" h="611419">
                <a:moveTo>
                  <a:pt x="123563" y="545233"/>
                </a:moveTo>
                <a:cubicBezTo>
                  <a:pt x="79854" y="501751"/>
                  <a:pt x="52607" y="440061"/>
                  <a:pt x="51719" y="370006"/>
                </a:cubicBezTo>
                <a:lnTo>
                  <a:pt x="53474" y="358751"/>
                </a:lnTo>
                <a:cubicBezTo>
                  <a:pt x="89336" y="358095"/>
                  <a:pt x="124330" y="347028"/>
                  <a:pt x="156142" y="328318"/>
                </a:cubicBezTo>
                <a:lnTo>
                  <a:pt x="153681" y="325796"/>
                </a:lnTo>
                <a:cubicBezTo>
                  <a:pt x="115933" y="343920"/>
                  <a:pt x="71043" y="341166"/>
                  <a:pt x="35958" y="317262"/>
                </a:cubicBezTo>
                <a:cubicBezTo>
                  <a:pt x="14514" y="290103"/>
                  <a:pt x="2884" y="256126"/>
                  <a:pt x="467" y="219636"/>
                </a:cubicBezTo>
                <a:cubicBezTo>
                  <a:pt x="-6358" y="116605"/>
                  <a:pt x="62272" y="23729"/>
                  <a:pt x="162765" y="0"/>
                </a:cubicBezTo>
                <a:lnTo>
                  <a:pt x="303582" y="145606"/>
                </a:lnTo>
                <a:lnTo>
                  <a:pt x="379736" y="219907"/>
                </a:lnTo>
                <a:lnTo>
                  <a:pt x="333861" y="264671"/>
                </a:lnTo>
                <a:lnTo>
                  <a:pt x="288505" y="218189"/>
                </a:lnTo>
                <a:lnTo>
                  <a:pt x="278036" y="381447"/>
                </a:lnTo>
                <a:lnTo>
                  <a:pt x="441501" y="374986"/>
                </a:lnTo>
                <a:lnTo>
                  <a:pt x="396146" y="328504"/>
                </a:lnTo>
                <a:lnTo>
                  <a:pt x="443592" y="282209"/>
                </a:lnTo>
                <a:lnTo>
                  <a:pt x="543645" y="379827"/>
                </a:lnTo>
                <a:lnTo>
                  <a:pt x="543092" y="382013"/>
                </a:lnTo>
                <a:lnTo>
                  <a:pt x="670904" y="513000"/>
                </a:lnTo>
                <a:cubicBezTo>
                  <a:pt x="665947" y="529442"/>
                  <a:pt x="656461" y="544522"/>
                  <a:pt x="643368" y="557297"/>
                </a:cubicBezTo>
                <a:cubicBezTo>
                  <a:pt x="596775" y="602761"/>
                  <a:pt x="522148" y="601845"/>
                  <a:pt x="476685" y="555252"/>
                </a:cubicBezTo>
                <a:lnTo>
                  <a:pt x="462872" y="533887"/>
                </a:lnTo>
                <a:cubicBezTo>
                  <a:pt x="418526" y="580000"/>
                  <a:pt x="358630" y="608529"/>
                  <a:pt x="294185" y="611212"/>
                </a:cubicBezTo>
                <a:cubicBezTo>
                  <a:pt x="227445" y="613989"/>
                  <a:pt x="167273" y="588716"/>
                  <a:pt x="123563" y="5452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321425" y="1887538"/>
            <a:ext cx="21740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spc="-20" dirty="0" smtClean="0">
                <a:solidFill>
                  <a:srgbClr val="232323"/>
                </a:solidFill>
              </a:rPr>
              <a:t>Final product</a:t>
            </a:r>
          </a:p>
          <a:p>
            <a:r>
              <a:rPr lang="en-US" altLang="zh-CN" sz="1400" b="1" spc="-20" dirty="0" smtClean="0">
                <a:solidFill>
                  <a:srgbClr val="232323"/>
                </a:solidFill>
              </a:rPr>
              <a:t>for approval and beta testing.</a:t>
            </a:r>
            <a:endParaRPr lang="zh-CN" altLang="en-US" sz="1400" b="1" spc="-20" dirty="0">
              <a:solidFill>
                <a:srgbClr val="232323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58802" y="1271993"/>
            <a:ext cx="1441448" cy="1441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rgbClr val="2E4860"/>
                </a:solidFill>
              </a:rPr>
              <a:t>Survey</a:t>
            </a:r>
          </a:p>
          <a:p>
            <a:pPr algn="ctr"/>
            <a:r>
              <a:rPr lang="en-US" altLang="zh-CN" sz="1400" b="1" dirty="0" smtClean="0">
                <a:solidFill>
                  <a:srgbClr val="2E4860"/>
                </a:solidFill>
              </a:rPr>
              <a:t>&amp; Research</a:t>
            </a:r>
            <a:endParaRPr lang="zh-CN" altLang="en-US" sz="1400" b="1" dirty="0">
              <a:solidFill>
                <a:srgbClr val="2E4860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444751" y="1271055"/>
            <a:ext cx="1441448" cy="1441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b="1" dirty="0">
              <a:solidFill>
                <a:srgbClr val="232323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316731" y="1271055"/>
            <a:ext cx="1441448" cy="1441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b="1" dirty="0">
              <a:solidFill>
                <a:srgbClr val="23232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58720" y="1837373"/>
            <a:ext cx="1419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spc="-10" dirty="0" smtClean="0">
                <a:solidFill>
                  <a:srgbClr val="2E4860"/>
                </a:solidFill>
              </a:rPr>
              <a:t>Brainstorming</a:t>
            </a:r>
            <a:endParaRPr lang="zh-CN" altLang="en-US" sz="1400" b="1" spc="-10" dirty="0">
              <a:solidFill>
                <a:srgbClr val="2E48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54525" y="1844675"/>
            <a:ext cx="1206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spc="-10" dirty="0" smtClean="0">
                <a:solidFill>
                  <a:srgbClr val="2E4860"/>
                </a:solidFill>
              </a:rPr>
              <a:t>Prototyping</a:t>
            </a:r>
            <a:endParaRPr lang="zh-CN" altLang="en-US" sz="1400" b="1" spc="-10" dirty="0">
              <a:solidFill>
                <a:srgbClr val="2E4860"/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549000" y="3321050"/>
            <a:ext cx="4299350" cy="0"/>
          </a:xfrm>
          <a:prstGeom prst="line">
            <a:avLst/>
          </a:prstGeom>
          <a:ln>
            <a:solidFill>
              <a:srgbClr val="2E48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4114283" y="2009316"/>
            <a:ext cx="0" cy="1311735"/>
          </a:xfrm>
          <a:prstGeom prst="line">
            <a:avLst/>
          </a:prstGeom>
          <a:ln>
            <a:solidFill>
              <a:srgbClr val="2E48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stCxn id="13" idx="6"/>
          </p:cNvCxnSpPr>
          <p:nvPr/>
        </p:nvCxnSpPr>
        <p:spPr>
          <a:xfrm>
            <a:off x="5758179" y="1991779"/>
            <a:ext cx="442596" cy="938"/>
          </a:xfrm>
          <a:prstGeom prst="line">
            <a:avLst/>
          </a:prstGeom>
          <a:ln>
            <a:solidFill>
              <a:srgbClr val="2E486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15948" y="3458566"/>
            <a:ext cx="1741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spc="-10" dirty="0" smtClean="0">
                <a:solidFill>
                  <a:srgbClr val="2E4860"/>
                </a:solidFill>
              </a:rPr>
              <a:t>Internal reviews</a:t>
            </a:r>
            <a:endParaRPr lang="zh-CN" altLang="en-US" sz="1400" b="1" spc="-10" dirty="0">
              <a:solidFill>
                <a:srgbClr val="2E48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86846" y="3463328"/>
            <a:ext cx="1741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spc="-10" dirty="0" smtClean="0">
                <a:solidFill>
                  <a:srgbClr val="2E4860"/>
                </a:solidFill>
              </a:rPr>
              <a:t>External reviews</a:t>
            </a:r>
            <a:endParaRPr lang="zh-CN" altLang="en-US" sz="1400" b="1" spc="-10" dirty="0">
              <a:solidFill>
                <a:srgbClr val="2E48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86304" y="3463328"/>
            <a:ext cx="3376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spc="-10" dirty="0" smtClean="0">
                <a:solidFill>
                  <a:srgbClr val="2E4860"/>
                </a:solidFill>
              </a:rPr>
              <a:t>Client meetings and external survey</a:t>
            </a:r>
            <a:endParaRPr lang="zh-CN" altLang="en-US" sz="1400" b="1" spc="-10" dirty="0">
              <a:solidFill>
                <a:srgbClr val="2E4860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68326" y="3400423"/>
            <a:ext cx="2034379" cy="431008"/>
          </a:xfrm>
          <a:prstGeom prst="rect">
            <a:avLst/>
          </a:prstGeom>
          <a:noFill/>
          <a:ln>
            <a:solidFill>
              <a:srgbClr val="F8C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2674342" y="3400423"/>
            <a:ext cx="2061964" cy="431008"/>
          </a:xfrm>
          <a:prstGeom prst="rect">
            <a:avLst/>
          </a:prstGeom>
          <a:noFill/>
          <a:ln>
            <a:solidFill>
              <a:srgbClr val="F8C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4809335" y="3401712"/>
            <a:ext cx="3519893" cy="431008"/>
          </a:xfrm>
          <a:prstGeom prst="rect">
            <a:avLst/>
          </a:prstGeom>
          <a:noFill/>
          <a:ln>
            <a:solidFill>
              <a:srgbClr val="F8C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16075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439" y="4767574"/>
            <a:ext cx="29559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spc="-10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Name </a:t>
            </a:r>
            <a:r>
              <a:rPr lang="en-US" altLang="zh-CN" sz="900" spc="-10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Keynote Presentation</a:t>
            </a:r>
            <a:endParaRPr lang="zh-CN" altLang="en-US" sz="900" spc="-1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24802" y="4617752"/>
            <a:ext cx="1219198" cy="535990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058149" y="4731859"/>
            <a:ext cx="45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" y="240968"/>
            <a:ext cx="2419350" cy="518604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78626" y="330993"/>
            <a:ext cx="2140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spc="-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Working Process</a:t>
            </a:r>
            <a:endParaRPr lang="zh-CN" altLang="en-US" sz="1600" b="1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643" y="1246476"/>
            <a:ext cx="26654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kern="1600" spc="10" dirty="0" err="1" smtClean="0"/>
              <a:t>Donec</a:t>
            </a:r>
            <a:r>
              <a:rPr lang="en-US" altLang="zh-CN" sz="1000" kern="1600" spc="10" dirty="0" smtClean="0"/>
              <a:t> id </a:t>
            </a:r>
            <a:r>
              <a:rPr lang="en-US" altLang="zh-CN" sz="1000" kern="1600" spc="10" dirty="0" err="1" smtClean="0"/>
              <a:t>elit</a:t>
            </a:r>
            <a:r>
              <a:rPr lang="en-US" altLang="zh-CN" sz="1000" kern="1600" spc="10" dirty="0" smtClean="0"/>
              <a:t> non mi </a:t>
            </a:r>
            <a:r>
              <a:rPr lang="en-US" altLang="zh-CN" sz="1000" kern="1600" spc="10" dirty="0" err="1" smtClean="0"/>
              <a:t>porta</a:t>
            </a:r>
            <a:r>
              <a:rPr lang="en-US" altLang="zh-CN" sz="1000" kern="1600" spc="10" dirty="0" smtClean="0"/>
              <a:t> </a:t>
            </a:r>
            <a:r>
              <a:rPr lang="en-US" altLang="zh-CN" sz="1000" kern="1600" spc="10" dirty="0" err="1" smtClean="0"/>
              <a:t>gravida</a:t>
            </a:r>
            <a:r>
              <a:rPr lang="en-US" altLang="zh-CN" sz="1000" kern="1600" spc="10" dirty="0" smtClean="0"/>
              <a:t> at </a:t>
            </a:r>
            <a:r>
              <a:rPr lang="en-US" altLang="zh-CN" sz="1000" kern="1600" spc="10" dirty="0" err="1" smtClean="0"/>
              <a:t>eget</a:t>
            </a:r>
            <a:r>
              <a:rPr lang="en-US" altLang="zh-CN" sz="1000" kern="1600" spc="10" dirty="0" smtClean="0"/>
              <a:t> </a:t>
            </a:r>
            <a:r>
              <a:rPr lang="en-US" altLang="zh-CN" sz="1000" spc="10" dirty="0" err="1" smtClean="0"/>
              <a:t>metus</a:t>
            </a:r>
            <a:r>
              <a:rPr lang="en-US" altLang="zh-CN" sz="1000" spc="10" dirty="0" smtClean="0"/>
              <a:t>. </a:t>
            </a:r>
            <a:r>
              <a:rPr lang="en-US" altLang="zh-CN" sz="1000" spc="10" dirty="0" err="1" smtClean="0"/>
              <a:t>Fusce</a:t>
            </a:r>
            <a:r>
              <a:rPr lang="en-US" altLang="zh-CN" sz="1000" spc="10" dirty="0" smtClean="0"/>
              <a:t> </a:t>
            </a:r>
            <a:r>
              <a:rPr lang="en-US" altLang="zh-CN" sz="1000" spc="10" dirty="0" err="1" smtClean="0"/>
              <a:t>dapibus</a:t>
            </a:r>
            <a:r>
              <a:rPr lang="en-US" altLang="zh-CN" sz="1000" spc="10" dirty="0" smtClean="0"/>
              <a:t>, </a:t>
            </a:r>
            <a:r>
              <a:rPr lang="en-US" altLang="zh-CN" sz="1000" spc="10" dirty="0" err="1" smtClean="0"/>
              <a:t>tellus</a:t>
            </a:r>
            <a:r>
              <a:rPr lang="en-US" altLang="zh-CN" sz="1000" spc="10" dirty="0" smtClean="0"/>
              <a:t> ac </a:t>
            </a:r>
            <a:r>
              <a:rPr lang="en-US" altLang="zh-CN" sz="1000" spc="10" dirty="0" err="1" smtClean="0"/>
              <a:t>cursus</a:t>
            </a:r>
            <a:r>
              <a:rPr lang="en-US" altLang="zh-CN" sz="1000" spc="10" dirty="0" smtClean="0"/>
              <a:t>. </a:t>
            </a:r>
            <a:r>
              <a:rPr lang="en-US" altLang="zh-CN" sz="1000" spc="10" dirty="0" err="1" smtClean="0"/>
              <a:t>Donec</a:t>
            </a:r>
            <a:r>
              <a:rPr lang="en-US" altLang="zh-CN" sz="1000" spc="10" dirty="0" smtClean="0"/>
              <a:t>.</a:t>
            </a:r>
            <a:endParaRPr lang="en-US" altLang="zh-CN" sz="1000" spc="10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674495" y="1228595"/>
            <a:ext cx="25282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4819" y="913675"/>
            <a:ext cx="1747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spc="-20" dirty="0" smtClean="0">
                <a:solidFill>
                  <a:srgbClr val="2E4860"/>
                </a:solidFill>
              </a:rPr>
              <a:t>Description Here</a:t>
            </a:r>
            <a:endParaRPr lang="zh-CN" altLang="en-US" sz="1400" b="1" spc="-20" dirty="0">
              <a:solidFill>
                <a:srgbClr val="2E48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8806" y="3888235"/>
            <a:ext cx="26654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kern="1600" spc="10" dirty="0" err="1" smtClean="0"/>
              <a:t>Donec</a:t>
            </a:r>
            <a:r>
              <a:rPr lang="en-US" altLang="zh-CN" sz="1000" kern="1600" spc="10" dirty="0" smtClean="0"/>
              <a:t> id </a:t>
            </a:r>
            <a:r>
              <a:rPr lang="en-US" altLang="zh-CN" sz="1000" kern="1600" spc="10" dirty="0" err="1" smtClean="0"/>
              <a:t>elit</a:t>
            </a:r>
            <a:r>
              <a:rPr lang="en-US" altLang="zh-CN" sz="1000" kern="1600" spc="10" dirty="0" smtClean="0"/>
              <a:t> non mi </a:t>
            </a:r>
            <a:r>
              <a:rPr lang="en-US" altLang="zh-CN" sz="1000" kern="1600" spc="10" dirty="0" err="1" smtClean="0"/>
              <a:t>porta</a:t>
            </a:r>
            <a:r>
              <a:rPr lang="en-US" altLang="zh-CN" sz="1000" kern="1600" spc="10" dirty="0" smtClean="0"/>
              <a:t> </a:t>
            </a:r>
            <a:r>
              <a:rPr lang="en-US" altLang="zh-CN" sz="1000" kern="1600" spc="10" dirty="0" err="1" smtClean="0"/>
              <a:t>gravida</a:t>
            </a:r>
            <a:r>
              <a:rPr lang="en-US" altLang="zh-CN" sz="1000" kern="1600" spc="10" dirty="0" smtClean="0"/>
              <a:t> at </a:t>
            </a:r>
            <a:r>
              <a:rPr lang="en-US" altLang="zh-CN" sz="1000" kern="1600" spc="10" dirty="0" err="1" smtClean="0"/>
              <a:t>eget</a:t>
            </a:r>
            <a:r>
              <a:rPr lang="en-US" altLang="zh-CN" sz="1000" kern="1600" spc="10" dirty="0" smtClean="0"/>
              <a:t> </a:t>
            </a:r>
            <a:r>
              <a:rPr lang="en-US" altLang="zh-CN" sz="1000" spc="10" dirty="0" err="1" smtClean="0"/>
              <a:t>metus</a:t>
            </a:r>
            <a:r>
              <a:rPr lang="en-US" altLang="zh-CN" sz="1000" spc="10" dirty="0" smtClean="0"/>
              <a:t>. </a:t>
            </a:r>
            <a:r>
              <a:rPr lang="en-US" altLang="zh-CN" sz="1000" spc="10" dirty="0" err="1" smtClean="0"/>
              <a:t>Fusce</a:t>
            </a:r>
            <a:r>
              <a:rPr lang="en-US" altLang="zh-CN" sz="1000" spc="10" dirty="0" smtClean="0"/>
              <a:t> </a:t>
            </a:r>
            <a:r>
              <a:rPr lang="en-US" altLang="zh-CN" sz="1000" spc="10" dirty="0" err="1" smtClean="0"/>
              <a:t>dapibus</a:t>
            </a:r>
            <a:r>
              <a:rPr lang="en-US" altLang="zh-CN" sz="1000" spc="10" dirty="0" smtClean="0"/>
              <a:t>, </a:t>
            </a:r>
            <a:r>
              <a:rPr lang="en-US" altLang="zh-CN" sz="1000" spc="10" dirty="0" err="1" smtClean="0"/>
              <a:t>tellus</a:t>
            </a:r>
            <a:r>
              <a:rPr lang="en-US" altLang="zh-CN" sz="1000" spc="10" dirty="0" smtClean="0"/>
              <a:t> ac </a:t>
            </a:r>
            <a:r>
              <a:rPr lang="en-US" altLang="zh-CN" sz="1000" spc="10" dirty="0" err="1" smtClean="0"/>
              <a:t>cursus</a:t>
            </a:r>
            <a:r>
              <a:rPr lang="en-US" altLang="zh-CN" sz="1000" spc="10" dirty="0" smtClean="0"/>
              <a:t>. Donec.id.</a:t>
            </a:r>
            <a:endParaRPr lang="en-US" altLang="zh-CN" sz="1000" spc="10" dirty="0"/>
          </a:p>
        </p:txBody>
      </p:sp>
      <p:cxnSp>
        <p:nvCxnSpPr>
          <p:cNvPr id="14" name="直接连接符 13"/>
          <p:cNvCxnSpPr/>
          <p:nvPr/>
        </p:nvCxnSpPr>
        <p:spPr>
          <a:xfrm>
            <a:off x="721658" y="3870354"/>
            <a:ext cx="25282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1982" y="3555434"/>
            <a:ext cx="1747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spc="-20" dirty="0" smtClean="0">
                <a:solidFill>
                  <a:srgbClr val="2E4860"/>
                </a:solidFill>
              </a:rPr>
              <a:t>Description Here</a:t>
            </a:r>
            <a:endParaRPr lang="zh-CN" altLang="en-US" sz="1400" b="1" spc="-20" dirty="0">
              <a:solidFill>
                <a:srgbClr val="2E48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0228" y="3884652"/>
            <a:ext cx="26654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kern="1600" spc="10" dirty="0" err="1" smtClean="0"/>
              <a:t>Donec</a:t>
            </a:r>
            <a:r>
              <a:rPr lang="en-US" altLang="zh-CN" sz="1000" kern="1600" spc="10" dirty="0" smtClean="0"/>
              <a:t> id </a:t>
            </a:r>
            <a:r>
              <a:rPr lang="en-US" altLang="zh-CN" sz="1000" kern="1600" spc="10" dirty="0" err="1" smtClean="0"/>
              <a:t>elit</a:t>
            </a:r>
            <a:r>
              <a:rPr lang="en-US" altLang="zh-CN" sz="1000" kern="1600" spc="10" dirty="0" smtClean="0"/>
              <a:t> non mi </a:t>
            </a:r>
            <a:r>
              <a:rPr lang="en-US" altLang="zh-CN" sz="1000" kern="1600" spc="10" dirty="0" err="1" smtClean="0"/>
              <a:t>porta</a:t>
            </a:r>
            <a:r>
              <a:rPr lang="en-US" altLang="zh-CN" sz="1000" kern="1600" spc="10" dirty="0" smtClean="0"/>
              <a:t> </a:t>
            </a:r>
            <a:r>
              <a:rPr lang="en-US" altLang="zh-CN" sz="1000" kern="1600" spc="10" dirty="0" err="1" smtClean="0"/>
              <a:t>gravida</a:t>
            </a:r>
            <a:r>
              <a:rPr lang="en-US" altLang="zh-CN" sz="1000" kern="1600" spc="10" dirty="0" smtClean="0"/>
              <a:t> at </a:t>
            </a:r>
            <a:r>
              <a:rPr lang="en-US" altLang="zh-CN" sz="1000" kern="1600" spc="10" dirty="0" err="1" smtClean="0"/>
              <a:t>eget</a:t>
            </a:r>
            <a:r>
              <a:rPr lang="en-US" altLang="zh-CN" sz="1000" kern="1600" spc="10" dirty="0" smtClean="0"/>
              <a:t> </a:t>
            </a:r>
            <a:r>
              <a:rPr lang="en-US" altLang="zh-CN" sz="1000" spc="10" dirty="0" err="1" smtClean="0"/>
              <a:t>metus</a:t>
            </a:r>
            <a:r>
              <a:rPr lang="en-US" altLang="zh-CN" sz="1000" spc="10" dirty="0" smtClean="0"/>
              <a:t>. </a:t>
            </a:r>
            <a:r>
              <a:rPr lang="en-US" altLang="zh-CN" sz="1000" spc="10" dirty="0" err="1" smtClean="0"/>
              <a:t>Fusce</a:t>
            </a:r>
            <a:r>
              <a:rPr lang="en-US" altLang="zh-CN" sz="1000" spc="10" dirty="0" smtClean="0"/>
              <a:t> </a:t>
            </a:r>
            <a:r>
              <a:rPr lang="en-US" altLang="zh-CN" sz="1000" spc="10" dirty="0" err="1" smtClean="0"/>
              <a:t>dapibus</a:t>
            </a:r>
            <a:r>
              <a:rPr lang="en-US" altLang="zh-CN" sz="1000" spc="10" dirty="0" smtClean="0"/>
              <a:t>, </a:t>
            </a:r>
            <a:r>
              <a:rPr lang="en-US" altLang="zh-CN" sz="1000" spc="10" dirty="0" err="1" smtClean="0"/>
              <a:t>tellus</a:t>
            </a:r>
            <a:r>
              <a:rPr lang="en-US" altLang="zh-CN" sz="1000" spc="10" dirty="0" smtClean="0"/>
              <a:t> ac </a:t>
            </a:r>
            <a:r>
              <a:rPr lang="en-US" altLang="zh-CN" sz="1000" spc="10" dirty="0" err="1" smtClean="0"/>
              <a:t>cursus</a:t>
            </a:r>
            <a:r>
              <a:rPr lang="en-US" altLang="zh-CN" sz="1000" spc="10" dirty="0" smtClean="0"/>
              <a:t>. Donec.id.</a:t>
            </a:r>
            <a:endParaRPr lang="en-US" altLang="zh-CN" sz="1000" spc="10" dirty="0"/>
          </a:p>
        </p:txBody>
      </p:sp>
      <p:cxnSp>
        <p:nvCxnSpPr>
          <p:cNvPr id="17" name="直接连接符 16"/>
          <p:cNvCxnSpPr/>
          <p:nvPr/>
        </p:nvCxnSpPr>
        <p:spPr>
          <a:xfrm>
            <a:off x="5933080" y="3866771"/>
            <a:ext cx="25282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63404" y="3551851"/>
            <a:ext cx="1747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spc="-20" dirty="0" smtClean="0">
                <a:solidFill>
                  <a:srgbClr val="2E4860"/>
                </a:solidFill>
              </a:rPr>
              <a:t>Description Here</a:t>
            </a:r>
            <a:endParaRPr lang="zh-CN" altLang="en-US" sz="1400" b="1" spc="-20" dirty="0">
              <a:solidFill>
                <a:srgbClr val="2E48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10220" y="1246476"/>
            <a:ext cx="26654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kern="1600" spc="10" dirty="0" err="1" smtClean="0"/>
              <a:t>Donec</a:t>
            </a:r>
            <a:r>
              <a:rPr lang="en-US" altLang="zh-CN" sz="1000" kern="1600" spc="10" dirty="0" smtClean="0"/>
              <a:t> id </a:t>
            </a:r>
            <a:r>
              <a:rPr lang="en-US" altLang="zh-CN" sz="1000" kern="1600" spc="10" dirty="0" err="1" smtClean="0"/>
              <a:t>elit</a:t>
            </a:r>
            <a:r>
              <a:rPr lang="en-US" altLang="zh-CN" sz="1000" kern="1600" spc="10" dirty="0" smtClean="0"/>
              <a:t> non mi </a:t>
            </a:r>
            <a:r>
              <a:rPr lang="en-US" altLang="zh-CN" sz="1000" kern="1600" spc="10" dirty="0" err="1" smtClean="0"/>
              <a:t>porta</a:t>
            </a:r>
            <a:r>
              <a:rPr lang="en-US" altLang="zh-CN" sz="1000" kern="1600" spc="10" dirty="0" smtClean="0"/>
              <a:t> </a:t>
            </a:r>
            <a:r>
              <a:rPr lang="en-US" altLang="zh-CN" sz="1000" kern="1600" spc="10" dirty="0" err="1" smtClean="0"/>
              <a:t>gravida</a:t>
            </a:r>
            <a:r>
              <a:rPr lang="en-US" altLang="zh-CN" sz="1000" kern="1600" spc="10" dirty="0" smtClean="0"/>
              <a:t> at </a:t>
            </a:r>
            <a:r>
              <a:rPr lang="en-US" altLang="zh-CN" sz="1000" kern="1600" spc="10" dirty="0" err="1" smtClean="0"/>
              <a:t>eget</a:t>
            </a:r>
            <a:r>
              <a:rPr lang="en-US" altLang="zh-CN" sz="1000" kern="1600" spc="10" dirty="0" smtClean="0"/>
              <a:t> </a:t>
            </a:r>
            <a:r>
              <a:rPr lang="en-US" altLang="zh-CN" sz="1000" spc="10" dirty="0" err="1" smtClean="0"/>
              <a:t>metus</a:t>
            </a:r>
            <a:r>
              <a:rPr lang="en-US" altLang="zh-CN" sz="1000" spc="10" dirty="0" smtClean="0"/>
              <a:t>. </a:t>
            </a:r>
            <a:r>
              <a:rPr lang="en-US" altLang="zh-CN" sz="1000" spc="10" dirty="0" err="1" smtClean="0"/>
              <a:t>Fusce</a:t>
            </a:r>
            <a:r>
              <a:rPr lang="en-US" altLang="zh-CN" sz="1000" spc="10" dirty="0" smtClean="0"/>
              <a:t> </a:t>
            </a:r>
            <a:r>
              <a:rPr lang="en-US" altLang="zh-CN" sz="1000" spc="10" dirty="0" err="1" smtClean="0"/>
              <a:t>dapibus</a:t>
            </a:r>
            <a:r>
              <a:rPr lang="en-US" altLang="zh-CN" sz="1000" spc="10" dirty="0" smtClean="0"/>
              <a:t>, </a:t>
            </a:r>
            <a:r>
              <a:rPr lang="en-US" altLang="zh-CN" sz="1000" spc="10" dirty="0" err="1" smtClean="0"/>
              <a:t>tellus</a:t>
            </a:r>
            <a:r>
              <a:rPr lang="en-US" altLang="zh-CN" sz="1000" spc="10" dirty="0" smtClean="0"/>
              <a:t> ac </a:t>
            </a:r>
            <a:r>
              <a:rPr lang="en-US" altLang="zh-CN" sz="1000" spc="10" dirty="0" err="1" smtClean="0"/>
              <a:t>cursus</a:t>
            </a:r>
            <a:r>
              <a:rPr lang="en-US" altLang="zh-CN" sz="1000" spc="10" dirty="0" smtClean="0"/>
              <a:t>. Donec.id.</a:t>
            </a:r>
            <a:endParaRPr lang="en-US" altLang="zh-CN" sz="1000" spc="10" dirty="0"/>
          </a:p>
        </p:txBody>
      </p:sp>
      <p:cxnSp>
        <p:nvCxnSpPr>
          <p:cNvPr id="20" name="直接连接符 19"/>
          <p:cNvCxnSpPr/>
          <p:nvPr/>
        </p:nvCxnSpPr>
        <p:spPr>
          <a:xfrm>
            <a:off x="5883072" y="1228595"/>
            <a:ext cx="25282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13396" y="913675"/>
            <a:ext cx="1747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spc="-20" dirty="0" smtClean="0">
                <a:solidFill>
                  <a:srgbClr val="2E4860"/>
                </a:solidFill>
              </a:rPr>
              <a:t>Description Here</a:t>
            </a:r>
            <a:endParaRPr lang="zh-CN" altLang="en-US" sz="1400" b="1" spc="-20" dirty="0">
              <a:solidFill>
                <a:srgbClr val="2E4860"/>
              </a:solidFill>
            </a:endParaRPr>
          </a:p>
        </p:txBody>
      </p:sp>
      <p:sp>
        <p:nvSpPr>
          <p:cNvPr id="26" name="下箭头 25"/>
          <p:cNvSpPr/>
          <p:nvPr/>
        </p:nvSpPr>
        <p:spPr>
          <a:xfrm rot="16260000">
            <a:off x="3288479" y="1090345"/>
            <a:ext cx="1465430" cy="1722939"/>
          </a:xfrm>
          <a:custGeom>
            <a:avLst/>
            <a:gdLst/>
            <a:ahLst/>
            <a:cxnLst/>
            <a:rect l="l" t="t" r="r" b="b"/>
            <a:pathLst>
              <a:path w="1465430" h="1722939">
                <a:moveTo>
                  <a:pt x="1465430" y="1388403"/>
                </a:moveTo>
                <a:lnTo>
                  <a:pt x="1055958" y="1722939"/>
                </a:lnTo>
                <a:lnTo>
                  <a:pt x="646486" y="1388403"/>
                </a:lnTo>
                <a:lnTo>
                  <a:pt x="817256" y="1388403"/>
                </a:lnTo>
                <a:cubicBezTo>
                  <a:pt x="818207" y="1379737"/>
                  <a:pt x="818181" y="1371017"/>
                  <a:pt x="818028" y="1362268"/>
                </a:cubicBezTo>
                <a:cubicBezTo>
                  <a:pt x="810000" y="902323"/>
                  <a:pt x="456087" y="529556"/>
                  <a:pt x="8518" y="487973"/>
                </a:cubicBezTo>
                <a:lnTo>
                  <a:pt x="0" y="0"/>
                </a:lnTo>
                <a:cubicBezTo>
                  <a:pt x="717569" y="39799"/>
                  <a:pt x="1292699" y="628338"/>
                  <a:pt x="1305447" y="1358622"/>
                </a:cubicBezTo>
                <a:lnTo>
                  <a:pt x="1304532" y="1388403"/>
                </a:lnTo>
                <a:close/>
              </a:path>
            </a:pathLst>
          </a:custGeom>
          <a:solidFill>
            <a:srgbClr val="293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下箭头 25"/>
          <p:cNvSpPr/>
          <p:nvPr/>
        </p:nvSpPr>
        <p:spPr>
          <a:xfrm rot="10800000">
            <a:off x="2963099" y="2424886"/>
            <a:ext cx="1412127" cy="1716454"/>
          </a:xfrm>
          <a:custGeom>
            <a:avLst/>
            <a:gdLst/>
            <a:ahLst/>
            <a:cxnLst/>
            <a:rect l="l" t="t" r="r" b="b"/>
            <a:pathLst>
              <a:path w="1412127" h="1716454">
                <a:moveTo>
                  <a:pt x="1002655" y="1716454"/>
                </a:moveTo>
                <a:lnTo>
                  <a:pt x="593183" y="1381918"/>
                </a:lnTo>
                <a:lnTo>
                  <a:pt x="763953" y="1381918"/>
                </a:lnTo>
                <a:cubicBezTo>
                  <a:pt x="764904" y="1373252"/>
                  <a:pt x="764878" y="1364532"/>
                  <a:pt x="764725" y="1355783"/>
                </a:cubicBezTo>
                <a:cubicBezTo>
                  <a:pt x="756968" y="911339"/>
                  <a:pt x="426247" y="548296"/>
                  <a:pt x="0" y="487775"/>
                </a:cubicBezTo>
                <a:lnTo>
                  <a:pt x="203814" y="238307"/>
                </a:lnTo>
                <a:lnTo>
                  <a:pt x="9119" y="0"/>
                </a:lnTo>
                <a:cubicBezTo>
                  <a:pt x="697426" y="67860"/>
                  <a:pt x="1239769" y="643211"/>
                  <a:pt x="1252144" y="1352137"/>
                </a:cubicBezTo>
                <a:lnTo>
                  <a:pt x="1251229" y="1381918"/>
                </a:lnTo>
                <a:lnTo>
                  <a:pt x="1412127" y="1381918"/>
                </a:lnTo>
                <a:close/>
              </a:path>
            </a:pathLst>
          </a:custGeom>
          <a:solidFill>
            <a:srgbClr val="F8C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下箭头 25"/>
          <p:cNvSpPr/>
          <p:nvPr/>
        </p:nvSpPr>
        <p:spPr>
          <a:xfrm rot="5400000">
            <a:off x="4320836" y="2737864"/>
            <a:ext cx="1426774" cy="1716127"/>
          </a:xfrm>
          <a:custGeom>
            <a:avLst/>
            <a:gdLst/>
            <a:ahLst/>
            <a:cxnLst/>
            <a:rect l="l" t="t" r="r" b="b"/>
            <a:pathLst>
              <a:path w="1426774" h="1716127">
                <a:moveTo>
                  <a:pt x="0" y="485392"/>
                </a:moveTo>
                <a:lnTo>
                  <a:pt x="211738" y="226225"/>
                </a:lnTo>
                <a:lnTo>
                  <a:pt x="26914" y="0"/>
                </a:lnTo>
                <a:cubicBezTo>
                  <a:pt x="713728" y="69291"/>
                  <a:pt x="1254435" y="643967"/>
                  <a:pt x="1266791" y="1351810"/>
                </a:cubicBezTo>
                <a:lnTo>
                  <a:pt x="1265876" y="1381591"/>
                </a:lnTo>
                <a:lnTo>
                  <a:pt x="1426774" y="1381591"/>
                </a:lnTo>
                <a:lnTo>
                  <a:pt x="1017302" y="1716127"/>
                </a:lnTo>
                <a:lnTo>
                  <a:pt x="607830" y="1381591"/>
                </a:lnTo>
                <a:lnTo>
                  <a:pt x="778600" y="1381591"/>
                </a:lnTo>
                <a:cubicBezTo>
                  <a:pt x="779551" y="1372925"/>
                  <a:pt x="779525" y="1364205"/>
                  <a:pt x="779372" y="1355456"/>
                </a:cubicBezTo>
                <a:cubicBezTo>
                  <a:pt x="771526" y="905924"/>
                  <a:pt x="433279" y="539668"/>
                  <a:pt x="0" y="485392"/>
                </a:cubicBezTo>
                <a:close/>
              </a:path>
            </a:pathLst>
          </a:custGeom>
          <a:noFill/>
          <a:ln>
            <a:solidFill>
              <a:srgbClr val="F8C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下箭头 25"/>
          <p:cNvSpPr/>
          <p:nvPr/>
        </p:nvSpPr>
        <p:spPr>
          <a:xfrm>
            <a:off x="4682799" y="1383125"/>
            <a:ext cx="1382621" cy="1714336"/>
          </a:xfrm>
          <a:custGeom>
            <a:avLst/>
            <a:gdLst/>
            <a:ahLst/>
            <a:cxnLst/>
            <a:rect l="l" t="t" r="r" b="b"/>
            <a:pathLst>
              <a:path w="1382621" h="1714336">
                <a:moveTo>
                  <a:pt x="0" y="0"/>
                </a:moveTo>
                <a:cubicBezTo>
                  <a:pt x="678610" y="77151"/>
                  <a:pt x="1210386" y="648114"/>
                  <a:pt x="1222638" y="1350019"/>
                </a:cubicBezTo>
                <a:lnTo>
                  <a:pt x="1221723" y="1379800"/>
                </a:lnTo>
                <a:lnTo>
                  <a:pt x="1382621" y="1379800"/>
                </a:lnTo>
                <a:lnTo>
                  <a:pt x="973149" y="1714336"/>
                </a:lnTo>
                <a:lnTo>
                  <a:pt x="563677" y="1379800"/>
                </a:lnTo>
                <a:lnTo>
                  <a:pt x="734447" y="1379800"/>
                </a:lnTo>
                <a:cubicBezTo>
                  <a:pt x="735398" y="1371134"/>
                  <a:pt x="735372" y="1362414"/>
                  <a:pt x="735219" y="1353665"/>
                </a:cubicBezTo>
                <a:cubicBezTo>
                  <a:pt x="727702" y="923006"/>
                  <a:pt x="416945" y="568776"/>
                  <a:pt x="9984" y="491348"/>
                </a:cubicBezTo>
                <a:lnTo>
                  <a:pt x="205376" y="260531"/>
                </a:lnTo>
                <a:close/>
              </a:path>
            </a:pathLst>
          </a:custGeom>
          <a:noFill/>
          <a:ln>
            <a:solidFill>
              <a:srgbClr val="7A7A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294" name="组合 12293"/>
          <p:cNvGrpSpPr/>
          <p:nvPr/>
        </p:nvGrpSpPr>
        <p:grpSpPr>
          <a:xfrm>
            <a:off x="5117305" y="3444875"/>
            <a:ext cx="352426" cy="352426"/>
            <a:chOff x="5117305" y="3444875"/>
            <a:chExt cx="352426" cy="352426"/>
          </a:xfrm>
        </p:grpSpPr>
        <p:sp>
          <p:nvSpPr>
            <p:cNvPr id="12291" name="椭圆 12290"/>
            <p:cNvSpPr/>
            <p:nvPr/>
          </p:nvSpPr>
          <p:spPr>
            <a:xfrm>
              <a:off x="5117305" y="3444875"/>
              <a:ext cx="352426" cy="352426"/>
            </a:xfrm>
            <a:prstGeom prst="ellipse">
              <a:avLst/>
            </a:prstGeom>
            <a:noFill/>
            <a:ln w="9525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92" name="TextBox 12291"/>
            <p:cNvSpPr txBox="1"/>
            <p:nvPr/>
          </p:nvSpPr>
          <p:spPr>
            <a:xfrm>
              <a:off x="5207797" y="3489945"/>
              <a:ext cx="16668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 smtClean="0"/>
                <a:t>3</a:t>
              </a:r>
              <a:endParaRPr lang="zh-CN" altLang="en-US" sz="1100" dirty="0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114927" y="1748684"/>
            <a:ext cx="352426" cy="352426"/>
            <a:chOff x="5117305" y="3444875"/>
            <a:chExt cx="352426" cy="352426"/>
          </a:xfrm>
        </p:grpSpPr>
        <p:sp>
          <p:nvSpPr>
            <p:cNvPr id="49" name="椭圆 48"/>
            <p:cNvSpPr/>
            <p:nvPr/>
          </p:nvSpPr>
          <p:spPr>
            <a:xfrm>
              <a:off x="5117305" y="3444875"/>
              <a:ext cx="352426" cy="352426"/>
            </a:xfrm>
            <a:prstGeom prst="ellipse">
              <a:avLst/>
            </a:prstGeom>
            <a:noFill/>
            <a:ln w="9525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207797" y="3489945"/>
              <a:ext cx="16668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/>
                <a:t>2</a:t>
              </a:r>
              <a:endParaRPr lang="zh-CN" altLang="en-US" sz="1100" dirty="0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602352" y="3451437"/>
            <a:ext cx="352426" cy="352426"/>
            <a:chOff x="5117305" y="3444875"/>
            <a:chExt cx="352426" cy="352426"/>
          </a:xfrm>
        </p:grpSpPr>
        <p:sp>
          <p:nvSpPr>
            <p:cNvPr id="52" name="椭圆 51"/>
            <p:cNvSpPr/>
            <p:nvPr/>
          </p:nvSpPr>
          <p:spPr>
            <a:xfrm>
              <a:off x="5117305" y="3444875"/>
              <a:ext cx="352426" cy="352426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207797" y="3489945"/>
              <a:ext cx="16668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rgbClr val="444444"/>
                  </a:solidFill>
                </a:rPr>
                <a:t>4</a:t>
              </a:r>
              <a:endParaRPr lang="zh-CN" altLang="en-US" sz="1100" dirty="0">
                <a:solidFill>
                  <a:srgbClr val="444444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599974" y="1755246"/>
            <a:ext cx="352426" cy="352426"/>
            <a:chOff x="5117305" y="3444875"/>
            <a:chExt cx="352426" cy="352426"/>
          </a:xfrm>
        </p:grpSpPr>
        <p:sp>
          <p:nvSpPr>
            <p:cNvPr id="55" name="椭圆 54"/>
            <p:cNvSpPr/>
            <p:nvPr/>
          </p:nvSpPr>
          <p:spPr>
            <a:xfrm>
              <a:off x="5117305" y="3444875"/>
              <a:ext cx="352426" cy="352426"/>
            </a:xfrm>
            <a:prstGeom prst="ellipse">
              <a:avLst/>
            </a:prstGeom>
            <a:noFill/>
            <a:ln w="9525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207797" y="3489945"/>
              <a:ext cx="16668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 smtClean="0">
                  <a:solidFill>
                    <a:srgbClr val="FFFFFF"/>
                  </a:solidFill>
                </a:rPr>
                <a:t>1</a:t>
              </a:r>
              <a:endParaRPr lang="zh-CN" altLang="en-US" sz="1100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12296" name="直接连接符 12295"/>
          <p:cNvCxnSpPr/>
          <p:nvPr/>
        </p:nvCxnSpPr>
        <p:spPr>
          <a:xfrm flipH="1">
            <a:off x="721658" y="1910102"/>
            <a:ext cx="2837836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H="1">
            <a:off x="765935" y="3507959"/>
            <a:ext cx="2789892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flipH="1">
            <a:off x="5573522" y="1918759"/>
            <a:ext cx="2837836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5617799" y="3516616"/>
            <a:ext cx="2789892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1182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24439" y="4767574"/>
            <a:ext cx="29559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spc="-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Name </a:t>
            </a:r>
            <a:r>
              <a:rPr lang="en-US" altLang="zh-CN" sz="900" spc="-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Keynote Presentation</a:t>
            </a:r>
            <a:endParaRPr lang="zh-CN" altLang="en-US" sz="900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24802" y="4607510"/>
            <a:ext cx="1219198" cy="535990"/>
          </a:xfrm>
          <a:prstGeom prst="rect">
            <a:avLst/>
          </a:prstGeom>
          <a:solidFill>
            <a:srgbClr val="F8C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81226" y="307969"/>
            <a:ext cx="2140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spc="-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Coffee Break</a:t>
            </a:r>
            <a:endParaRPr lang="zh-CN" altLang="en-US" sz="1600" b="1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72487" y="4299057"/>
            <a:ext cx="2263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8C937"/>
                </a:solidFill>
              </a:rPr>
              <a:t>Next Meeting </a:t>
            </a:r>
            <a:r>
              <a:rPr lang="en-US" altLang="zh-CN" sz="1600" b="1" u="sng" dirty="0" smtClean="0">
                <a:solidFill>
                  <a:schemeClr val="bg1"/>
                </a:solidFill>
              </a:rPr>
              <a:t>09:15</a:t>
            </a:r>
            <a:endParaRPr lang="zh-CN" altLang="en-US" sz="1600" b="1" u="sng" dirty="0">
              <a:solidFill>
                <a:schemeClr val="bg1"/>
              </a:solidFill>
            </a:endParaRPr>
          </a:p>
        </p:txBody>
      </p:sp>
      <p:pic>
        <p:nvPicPr>
          <p:cNvPr id="7172" name="Picture 4" descr="C:\Users\114\Desktop\51fa16014b7959ef6e00008a\GM_00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41" t="38915" r="16326" b="7055"/>
          <a:stretch/>
        </p:blipFill>
        <p:spPr bwMode="auto">
          <a:xfrm>
            <a:off x="2890838" y="787400"/>
            <a:ext cx="3352800" cy="33528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58149" y="4731859"/>
            <a:ext cx="45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2E4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zh-CN" altLang="en-US" sz="1400" b="1" dirty="0">
              <a:solidFill>
                <a:srgbClr val="2E48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616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114\Desktop\shutterstock_684530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298"/>
          <a:stretch/>
        </p:blipFill>
        <p:spPr bwMode="auto">
          <a:xfrm>
            <a:off x="3571875" y="2879448"/>
            <a:ext cx="2449710" cy="153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14\Desktop\4d6ca0d54b7959d2710000b2\shutterstock_6217006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67" t="15868" r="6390" b="36939"/>
          <a:stretch/>
        </p:blipFill>
        <p:spPr bwMode="auto">
          <a:xfrm>
            <a:off x="3571875" y="870012"/>
            <a:ext cx="5012054" cy="195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114\Desktop\4e1a60504b7959bc0d000070\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0"/>
                    </a14:imgEffect>
                    <a14:imgEffect>
                      <a14:brightnessContrast bright="-2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45"/>
          <a:stretch/>
        </p:blipFill>
        <p:spPr bwMode="auto">
          <a:xfrm>
            <a:off x="559294" y="850962"/>
            <a:ext cx="2956263" cy="35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4439" y="4767574"/>
            <a:ext cx="29559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spc="-10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Name </a:t>
            </a:r>
            <a:r>
              <a:rPr lang="en-US" altLang="zh-CN" sz="900" spc="-10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Keynote Presentation</a:t>
            </a:r>
            <a:endParaRPr lang="zh-CN" altLang="en-US" sz="900" spc="-1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24802" y="4617752"/>
            <a:ext cx="1219198" cy="535990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058149" y="4731859"/>
            <a:ext cx="45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211061"/>
            <a:ext cx="1752599" cy="518604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79644" y="301086"/>
            <a:ext cx="2140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spc="-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Showcase</a:t>
            </a:r>
            <a:endParaRPr lang="zh-CN" altLang="en-US" sz="1600" b="1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9293" y="3395663"/>
            <a:ext cx="2956264" cy="1034294"/>
          </a:xfrm>
          <a:prstGeom prst="rect">
            <a:avLst/>
          </a:prstGeom>
          <a:solidFill>
            <a:srgbClr val="F8C93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23886" y="3514906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Super Project 01</a:t>
            </a:r>
            <a:endParaRPr lang="zh-CN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1505" y="3788563"/>
            <a:ext cx="1824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dirty="0" err="1" smtClean="0"/>
              <a:t>Supercompany</a:t>
            </a:r>
            <a:endParaRPr lang="zh-CN" altLang="en-US" sz="1200" i="1" dirty="0"/>
          </a:p>
        </p:txBody>
      </p:sp>
      <p:cxnSp>
        <p:nvCxnSpPr>
          <p:cNvPr id="12" name="直接连接符 11"/>
          <p:cNvCxnSpPr/>
          <p:nvPr/>
        </p:nvCxnSpPr>
        <p:spPr>
          <a:xfrm>
            <a:off x="695924" y="4113846"/>
            <a:ext cx="26378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6868" y="4125119"/>
            <a:ext cx="24346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spc="10" dirty="0" err="1" smtClean="0"/>
              <a:t>Nulla</a:t>
            </a:r>
            <a:r>
              <a:rPr lang="en-US" altLang="zh-CN" sz="1000" spc="10" dirty="0" smtClean="0"/>
              <a:t> vitae </a:t>
            </a:r>
            <a:r>
              <a:rPr lang="en-US" altLang="zh-CN" sz="1000" spc="10" dirty="0" err="1" smtClean="0"/>
              <a:t>elit</a:t>
            </a:r>
            <a:r>
              <a:rPr lang="en-US" altLang="zh-CN" sz="1000" spc="10" dirty="0" smtClean="0"/>
              <a:t> </a:t>
            </a:r>
            <a:r>
              <a:rPr lang="en-US" altLang="zh-CN" sz="1000" spc="10" dirty="0" err="1" smtClean="0"/>
              <a:t>libero</a:t>
            </a:r>
            <a:r>
              <a:rPr lang="en-US" altLang="zh-CN" sz="1000" spc="10" dirty="0" smtClean="0"/>
              <a:t>, a </a:t>
            </a:r>
            <a:r>
              <a:rPr lang="en-US" altLang="zh-CN" sz="1000" spc="10" dirty="0" err="1" smtClean="0"/>
              <a:t>pharetra</a:t>
            </a:r>
            <a:r>
              <a:rPr lang="en-US" altLang="zh-CN" sz="1000" spc="10" dirty="0" smtClean="0"/>
              <a:t> </a:t>
            </a:r>
            <a:r>
              <a:rPr lang="en-US" altLang="zh-CN" sz="1000" spc="10" dirty="0" err="1" smtClean="0"/>
              <a:t>augue</a:t>
            </a:r>
            <a:r>
              <a:rPr lang="en-US" altLang="zh-CN" sz="1000" spc="10" dirty="0" smtClean="0"/>
              <a:t>.</a:t>
            </a:r>
            <a:endParaRPr lang="zh-CN" altLang="en-US" sz="1000" spc="10" dirty="0"/>
          </a:p>
        </p:txBody>
      </p:sp>
      <p:sp>
        <p:nvSpPr>
          <p:cNvPr id="16" name="矩形 15"/>
          <p:cNvSpPr/>
          <p:nvPr/>
        </p:nvSpPr>
        <p:spPr>
          <a:xfrm>
            <a:off x="6092825" y="870011"/>
            <a:ext cx="2491106" cy="1959846"/>
          </a:xfrm>
          <a:prstGeom prst="rect">
            <a:avLst/>
          </a:prstGeom>
          <a:solidFill>
            <a:srgbClr val="2E4860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6302375" y="1158670"/>
            <a:ext cx="2046056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30980" y="1207277"/>
            <a:ext cx="2211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kern="1600" spc="10" dirty="0" err="1" smtClean="0">
                <a:solidFill>
                  <a:schemeClr val="bg1"/>
                </a:solidFill>
              </a:rPr>
              <a:t>Donec</a:t>
            </a:r>
            <a:r>
              <a:rPr lang="en-US" altLang="zh-CN" sz="1000" kern="1600" spc="10" dirty="0" smtClean="0">
                <a:solidFill>
                  <a:schemeClr val="bg1"/>
                </a:solidFill>
              </a:rPr>
              <a:t> id </a:t>
            </a:r>
            <a:r>
              <a:rPr lang="en-US" altLang="zh-CN" sz="1000" kern="1600" spc="10" dirty="0" err="1" smtClean="0">
                <a:solidFill>
                  <a:schemeClr val="bg1"/>
                </a:solidFill>
              </a:rPr>
              <a:t>elit</a:t>
            </a:r>
            <a:r>
              <a:rPr lang="en-US" altLang="zh-CN" sz="1000" kern="1600" spc="10" dirty="0" smtClean="0">
                <a:solidFill>
                  <a:schemeClr val="bg1"/>
                </a:solidFill>
              </a:rPr>
              <a:t> non mi </a:t>
            </a:r>
            <a:r>
              <a:rPr lang="en-US" altLang="zh-CN" sz="1000" kern="1600" spc="10" dirty="0" err="1" smtClean="0">
                <a:solidFill>
                  <a:schemeClr val="bg1"/>
                </a:solidFill>
              </a:rPr>
              <a:t>porta</a:t>
            </a:r>
            <a:r>
              <a:rPr lang="en-US" altLang="zh-CN" sz="1000" kern="1600" spc="10" dirty="0" smtClean="0">
                <a:solidFill>
                  <a:schemeClr val="bg1"/>
                </a:solidFill>
              </a:rPr>
              <a:t> </a:t>
            </a:r>
            <a:r>
              <a:rPr lang="en-US" altLang="zh-CN" sz="1000" kern="1600" spc="10" dirty="0" err="1" smtClean="0">
                <a:solidFill>
                  <a:schemeClr val="bg1"/>
                </a:solidFill>
              </a:rPr>
              <a:t>gravida</a:t>
            </a:r>
            <a:r>
              <a:rPr lang="en-US" altLang="zh-CN" sz="1000" kern="1600" spc="10" dirty="0" smtClean="0">
                <a:solidFill>
                  <a:schemeClr val="bg1"/>
                </a:solidFill>
              </a:rPr>
              <a:t> at </a:t>
            </a:r>
            <a:r>
              <a:rPr lang="en-US" altLang="zh-CN" sz="1000" kern="1600" spc="10" dirty="0" err="1" smtClean="0">
                <a:solidFill>
                  <a:schemeClr val="bg1"/>
                </a:solidFill>
              </a:rPr>
              <a:t>eget</a:t>
            </a:r>
            <a:r>
              <a:rPr lang="en-US" altLang="zh-CN" sz="1000" kern="1600" spc="10" dirty="0" smtClean="0">
                <a:solidFill>
                  <a:schemeClr val="bg1"/>
                </a:solidFill>
              </a:rPr>
              <a:t> </a:t>
            </a:r>
            <a:r>
              <a:rPr lang="en-US" altLang="zh-CN" sz="1000" spc="10" dirty="0" err="1" smtClean="0">
                <a:solidFill>
                  <a:schemeClr val="bg1"/>
                </a:solidFill>
              </a:rPr>
              <a:t>metus</a:t>
            </a:r>
            <a:r>
              <a:rPr lang="en-US" altLang="zh-CN" sz="1000" spc="10" dirty="0" smtClean="0">
                <a:solidFill>
                  <a:schemeClr val="bg1"/>
                </a:solidFill>
              </a:rPr>
              <a:t>. </a:t>
            </a:r>
            <a:r>
              <a:rPr lang="en-US" altLang="zh-CN" sz="1000" spc="10" dirty="0" err="1" smtClean="0">
                <a:solidFill>
                  <a:schemeClr val="bg1"/>
                </a:solidFill>
              </a:rPr>
              <a:t>Fusce</a:t>
            </a:r>
            <a:r>
              <a:rPr lang="en-US" altLang="zh-CN" sz="1000" spc="10" dirty="0" smtClean="0">
                <a:solidFill>
                  <a:schemeClr val="bg1"/>
                </a:solidFill>
              </a:rPr>
              <a:t> </a:t>
            </a:r>
            <a:r>
              <a:rPr lang="en-US" altLang="zh-CN" sz="1000" spc="10" dirty="0" err="1" smtClean="0">
                <a:solidFill>
                  <a:schemeClr val="bg1"/>
                </a:solidFill>
              </a:rPr>
              <a:t>dapibus</a:t>
            </a:r>
            <a:r>
              <a:rPr lang="en-US" altLang="zh-CN" sz="1000" spc="10" dirty="0" smtClean="0">
                <a:solidFill>
                  <a:schemeClr val="bg1"/>
                </a:solidFill>
              </a:rPr>
              <a:t>, </a:t>
            </a:r>
            <a:r>
              <a:rPr lang="en-US" altLang="zh-CN" sz="1000" spc="10" dirty="0" err="1" smtClean="0">
                <a:solidFill>
                  <a:schemeClr val="bg1"/>
                </a:solidFill>
              </a:rPr>
              <a:t>tellus</a:t>
            </a:r>
            <a:r>
              <a:rPr lang="en-US" altLang="zh-CN" sz="1000" spc="10" dirty="0" smtClean="0">
                <a:solidFill>
                  <a:schemeClr val="bg1"/>
                </a:solidFill>
              </a:rPr>
              <a:t> ac </a:t>
            </a:r>
            <a:r>
              <a:rPr lang="en-US" altLang="zh-CN" sz="1000" spc="10" dirty="0" err="1" smtClean="0">
                <a:solidFill>
                  <a:schemeClr val="bg1"/>
                </a:solidFill>
              </a:rPr>
              <a:t>cursus</a:t>
            </a:r>
            <a:r>
              <a:rPr lang="en-US" altLang="zh-CN" sz="1000" spc="10" dirty="0" smtClean="0">
                <a:solidFill>
                  <a:schemeClr val="bg1"/>
                </a:solidFill>
              </a:rPr>
              <a:t>. </a:t>
            </a:r>
            <a:r>
              <a:rPr lang="en-US" altLang="zh-CN" sz="1000" kern="1600" spc="10" dirty="0" err="1">
                <a:solidFill>
                  <a:schemeClr val="bg1"/>
                </a:solidFill>
              </a:rPr>
              <a:t>Donec</a:t>
            </a:r>
            <a:r>
              <a:rPr lang="en-US" altLang="zh-CN" sz="1000" kern="1600" spc="10" dirty="0">
                <a:solidFill>
                  <a:schemeClr val="bg1"/>
                </a:solidFill>
              </a:rPr>
              <a:t> id </a:t>
            </a:r>
            <a:r>
              <a:rPr lang="en-US" altLang="zh-CN" sz="1000" kern="1600" spc="10" dirty="0" err="1">
                <a:solidFill>
                  <a:schemeClr val="bg1"/>
                </a:solidFill>
              </a:rPr>
              <a:t>elit</a:t>
            </a:r>
            <a:r>
              <a:rPr lang="en-US" altLang="zh-CN" sz="1000" kern="1600" spc="10" dirty="0">
                <a:solidFill>
                  <a:schemeClr val="bg1"/>
                </a:solidFill>
              </a:rPr>
              <a:t> non mi </a:t>
            </a:r>
            <a:r>
              <a:rPr lang="en-US" altLang="zh-CN" sz="1000" kern="1600" spc="10" dirty="0" err="1">
                <a:solidFill>
                  <a:schemeClr val="bg1"/>
                </a:solidFill>
              </a:rPr>
              <a:t>porta</a:t>
            </a:r>
            <a:r>
              <a:rPr lang="en-US" altLang="zh-CN" sz="1000" kern="1600" spc="10" dirty="0">
                <a:solidFill>
                  <a:schemeClr val="bg1"/>
                </a:solidFill>
              </a:rPr>
              <a:t> </a:t>
            </a:r>
            <a:r>
              <a:rPr lang="en-US" altLang="zh-CN" sz="1000" kern="1600" spc="10" dirty="0" err="1">
                <a:solidFill>
                  <a:schemeClr val="bg1"/>
                </a:solidFill>
              </a:rPr>
              <a:t>gravida</a:t>
            </a:r>
            <a:r>
              <a:rPr lang="en-US" altLang="zh-CN" sz="1000" kern="1600" spc="10" dirty="0">
                <a:solidFill>
                  <a:schemeClr val="bg1"/>
                </a:solidFill>
              </a:rPr>
              <a:t> at </a:t>
            </a:r>
            <a:r>
              <a:rPr lang="en-US" altLang="zh-CN" sz="1000" kern="1600" spc="10" dirty="0" err="1">
                <a:solidFill>
                  <a:schemeClr val="bg1"/>
                </a:solidFill>
              </a:rPr>
              <a:t>eget</a:t>
            </a:r>
            <a:r>
              <a:rPr lang="en-US" altLang="zh-CN" sz="1000" kern="1600" spc="10" dirty="0">
                <a:solidFill>
                  <a:schemeClr val="bg1"/>
                </a:solidFill>
              </a:rPr>
              <a:t> </a:t>
            </a:r>
            <a:r>
              <a:rPr lang="en-US" altLang="zh-CN" sz="1000" spc="10" dirty="0" err="1">
                <a:solidFill>
                  <a:schemeClr val="bg1"/>
                </a:solidFill>
              </a:rPr>
              <a:t>metus</a:t>
            </a:r>
            <a:r>
              <a:rPr lang="en-US" altLang="zh-CN" sz="1000" spc="10" dirty="0">
                <a:solidFill>
                  <a:schemeClr val="bg1"/>
                </a:solidFill>
              </a:rPr>
              <a:t>. </a:t>
            </a:r>
            <a:r>
              <a:rPr lang="en-US" altLang="zh-CN" sz="1000" spc="10" dirty="0" err="1">
                <a:solidFill>
                  <a:schemeClr val="bg1"/>
                </a:solidFill>
              </a:rPr>
              <a:t>Fusce</a:t>
            </a:r>
            <a:r>
              <a:rPr lang="en-US" altLang="zh-CN" sz="1000" spc="10" dirty="0">
                <a:solidFill>
                  <a:schemeClr val="bg1"/>
                </a:solidFill>
              </a:rPr>
              <a:t> </a:t>
            </a:r>
            <a:r>
              <a:rPr lang="en-US" altLang="zh-CN" sz="1000" spc="10" dirty="0" err="1">
                <a:solidFill>
                  <a:schemeClr val="bg1"/>
                </a:solidFill>
              </a:rPr>
              <a:t>dapibus</a:t>
            </a:r>
            <a:r>
              <a:rPr lang="en-US" altLang="zh-CN" sz="1000" spc="10" dirty="0">
                <a:solidFill>
                  <a:schemeClr val="bg1"/>
                </a:solidFill>
              </a:rPr>
              <a:t>, </a:t>
            </a:r>
            <a:r>
              <a:rPr lang="en-US" altLang="zh-CN" sz="1000" spc="10" dirty="0" err="1">
                <a:solidFill>
                  <a:schemeClr val="bg1"/>
                </a:solidFill>
              </a:rPr>
              <a:t>tellus</a:t>
            </a:r>
            <a:r>
              <a:rPr lang="en-US" altLang="zh-CN" sz="1000" spc="10" dirty="0">
                <a:solidFill>
                  <a:schemeClr val="bg1"/>
                </a:solidFill>
              </a:rPr>
              <a:t> ac </a:t>
            </a:r>
            <a:r>
              <a:rPr lang="en-US" altLang="zh-CN" sz="1000" spc="10" dirty="0" err="1" smtClean="0">
                <a:solidFill>
                  <a:schemeClr val="bg1"/>
                </a:solidFill>
              </a:rPr>
              <a:t>cursus</a:t>
            </a:r>
            <a:r>
              <a:rPr lang="en-US" altLang="zh-CN" sz="1000" spc="10" dirty="0" smtClean="0">
                <a:solidFill>
                  <a:schemeClr val="bg1"/>
                </a:solidFill>
              </a:rPr>
              <a:t>.</a:t>
            </a:r>
            <a:r>
              <a:rPr lang="en-US" altLang="zh-CN" sz="1000" kern="1600" spc="10" dirty="0">
                <a:solidFill>
                  <a:schemeClr val="bg1"/>
                </a:solidFill>
              </a:rPr>
              <a:t> </a:t>
            </a:r>
            <a:r>
              <a:rPr lang="en-US" altLang="zh-CN" sz="1000" kern="1600" spc="10" dirty="0" err="1">
                <a:solidFill>
                  <a:schemeClr val="bg1"/>
                </a:solidFill>
              </a:rPr>
              <a:t>Donec</a:t>
            </a:r>
            <a:r>
              <a:rPr lang="en-US" altLang="zh-CN" sz="1000" kern="1600" spc="10" dirty="0">
                <a:solidFill>
                  <a:schemeClr val="bg1"/>
                </a:solidFill>
              </a:rPr>
              <a:t> id </a:t>
            </a:r>
            <a:r>
              <a:rPr lang="en-US" altLang="zh-CN" sz="1000" kern="1600" spc="10" dirty="0" err="1">
                <a:solidFill>
                  <a:schemeClr val="bg1"/>
                </a:solidFill>
              </a:rPr>
              <a:t>elit</a:t>
            </a:r>
            <a:r>
              <a:rPr lang="en-US" altLang="zh-CN" sz="1000" kern="1600" spc="10" dirty="0">
                <a:solidFill>
                  <a:schemeClr val="bg1"/>
                </a:solidFill>
              </a:rPr>
              <a:t> non mi </a:t>
            </a:r>
            <a:r>
              <a:rPr lang="en-US" altLang="zh-CN" sz="1000" kern="1600" spc="10" dirty="0" err="1">
                <a:solidFill>
                  <a:schemeClr val="bg1"/>
                </a:solidFill>
              </a:rPr>
              <a:t>porta</a:t>
            </a:r>
            <a:r>
              <a:rPr lang="en-US" altLang="zh-CN" sz="1000" kern="1600" spc="10" dirty="0">
                <a:solidFill>
                  <a:schemeClr val="bg1"/>
                </a:solidFill>
              </a:rPr>
              <a:t> </a:t>
            </a:r>
            <a:r>
              <a:rPr lang="en-US" altLang="zh-CN" sz="1000" kern="1600" spc="10" dirty="0" err="1">
                <a:solidFill>
                  <a:schemeClr val="bg1"/>
                </a:solidFill>
              </a:rPr>
              <a:t>gravida</a:t>
            </a:r>
            <a:r>
              <a:rPr lang="en-US" altLang="zh-CN" sz="1000" kern="1600" spc="10" dirty="0">
                <a:solidFill>
                  <a:schemeClr val="bg1"/>
                </a:solidFill>
              </a:rPr>
              <a:t> at </a:t>
            </a:r>
            <a:r>
              <a:rPr lang="en-US" altLang="zh-CN" sz="1000" kern="1600" spc="10" dirty="0" err="1">
                <a:solidFill>
                  <a:schemeClr val="bg1"/>
                </a:solidFill>
              </a:rPr>
              <a:t>eget</a:t>
            </a:r>
            <a:r>
              <a:rPr lang="en-US" altLang="zh-CN" sz="1000" kern="1600" spc="10" dirty="0">
                <a:solidFill>
                  <a:schemeClr val="bg1"/>
                </a:solidFill>
              </a:rPr>
              <a:t> </a:t>
            </a:r>
            <a:r>
              <a:rPr lang="en-US" altLang="zh-CN" sz="1000" spc="10" dirty="0" err="1">
                <a:solidFill>
                  <a:schemeClr val="bg1"/>
                </a:solidFill>
              </a:rPr>
              <a:t>metus</a:t>
            </a:r>
            <a:r>
              <a:rPr lang="en-US" altLang="zh-CN" sz="1000" spc="10" dirty="0">
                <a:solidFill>
                  <a:schemeClr val="bg1"/>
                </a:solidFill>
              </a:rPr>
              <a:t>. </a:t>
            </a:r>
            <a:r>
              <a:rPr lang="en-US" altLang="zh-CN" sz="1000" spc="10" dirty="0" err="1">
                <a:solidFill>
                  <a:schemeClr val="bg1"/>
                </a:solidFill>
              </a:rPr>
              <a:t>Fusce</a:t>
            </a:r>
            <a:r>
              <a:rPr lang="en-US" altLang="zh-CN" sz="1000" spc="10" dirty="0">
                <a:solidFill>
                  <a:schemeClr val="bg1"/>
                </a:solidFill>
              </a:rPr>
              <a:t> </a:t>
            </a:r>
            <a:r>
              <a:rPr lang="en-US" altLang="zh-CN" sz="1000" spc="10" dirty="0" err="1">
                <a:solidFill>
                  <a:schemeClr val="bg1"/>
                </a:solidFill>
              </a:rPr>
              <a:t>dapibus</a:t>
            </a:r>
            <a:r>
              <a:rPr lang="en-US" altLang="zh-CN" sz="1000" spc="10" dirty="0">
                <a:solidFill>
                  <a:schemeClr val="bg1"/>
                </a:solidFill>
              </a:rPr>
              <a:t>, </a:t>
            </a:r>
            <a:r>
              <a:rPr lang="en-US" altLang="zh-CN" sz="1000" spc="10" dirty="0" err="1">
                <a:solidFill>
                  <a:schemeClr val="bg1"/>
                </a:solidFill>
              </a:rPr>
              <a:t>tellus</a:t>
            </a:r>
            <a:r>
              <a:rPr lang="en-US" altLang="zh-CN" sz="1000" spc="10" dirty="0">
                <a:solidFill>
                  <a:schemeClr val="bg1"/>
                </a:solidFill>
              </a:rPr>
              <a:t> ac </a:t>
            </a:r>
            <a:r>
              <a:rPr lang="en-US" altLang="zh-CN" sz="1000" spc="10" dirty="0" err="1" smtClean="0">
                <a:solidFill>
                  <a:schemeClr val="bg1"/>
                </a:solidFill>
              </a:rPr>
              <a:t>cursus</a:t>
            </a:r>
            <a:endParaRPr lang="zh-CN" altLang="en-US" sz="1000" spc="1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114\Desktop\4d6ca0d54b7959d2710000b2\shutterstock_6264698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059" r="1" b="75635"/>
          <a:stretch/>
        </p:blipFill>
        <p:spPr bwMode="auto">
          <a:xfrm>
            <a:off x="6092825" y="2879448"/>
            <a:ext cx="2491104" cy="153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700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14\Desktop\shutterstock_611046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373" t="53521" r="76947" b="16213"/>
          <a:stretch/>
        </p:blipFill>
        <p:spPr bwMode="auto">
          <a:xfrm>
            <a:off x="892204" y="912134"/>
            <a:ext cx="2880805" cy="356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4439" y="4767574"/>
            <a:ext cx="29559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spc="-10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Name </a:t>
            </a:r>
            <a:r>
              <a:rPr lang="en-US" altLang="zh-CN" sz="900" spc="-10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Keynote Presentation</a:t>
            </a:r>
            <a:endParaRPr lang="zh-CN" altLang="en-US" sz="900" spc="-1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24802" y="4617752"/>
            <a:ext cx="1219198" cy="535990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058149" y="4731859"/>
            <a:ext cx="45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237495"/>
            <a:ext cx="1837678" cy="518604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79644" y="327520"/>
            <a:ext cx="2140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spc="-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Study Case</a:t>
            </a:r>
            <a:endParaRPr lang="zh-CN" altLang="en-US" sz="1600" b="1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92240" y="2083690"/>
            <a:ext cx="3686174" cy="517147"/>
          </a:xfrm>
          <a:prstGeom prst="rect">
            <a:avLst/>
          </a:prstGeom>
          <a:solidFill>
            <a:srgbClr val="F8C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9991" y="838649"/>
            <a:ext cx="35390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 smtClean="0">
                <a:solidFill>
                  <a:srgbClr val="2E4860"/>
                </a:solidFill>
              </a:rPr>
              <a:t>The world class service</a:t>
            </a:r>
            <a:endParaRPr lang="zh-CN" altLang="en-US" sz="2100" b="1" dirty="0">
              <a:solidFill>
                <a:srgbClr val="2E4860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998417" y="1355418"/>
            <a:ext cx="42597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26971" y="1441859"/>
            <a:ext cx="4478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kern="1600" dirty="0" err="1" smtClean="0"/>
              <a:t>Donec</a:t>
            </a:r>
            <a:r>
              <a:rPr lang="en-US" altLang="zh-CN" sz="1200" b="1" kern="1600" dirty="0" smtClean="0"/>
              <a:t> id </a:t>
            </a:r>
            <a:r>
              <a:rPr lang="en-US" altLang="zh-CN" sz="1200" b="1" kern="1600" dirty="0" err="1" smtClean="0"/>
              <a:t>elit</a:t>
            </a:r>
            <a:r>
              <a:rPr lang="en-US" altLang="zh-CN" sz="1200" b="1" kern="1600" dirty="0" smtClean="0"/>
              <a:t> non mi </a:t>
            </a:r>
            <a:r>
              <a:rPr lang="en-US" altLang="zh-CN" sz="1200" b="1" kern="1600" dirty="0" err="1" smtClean="0"/>
              <a:t>porta</a:t>
            </a:r>
            <a:r>
              <a:rPr lang="en-US" altLang="zh-CN" sz="1200" b="1" kern="1600" dirty="0" smtClean="0"/>
              <a:t> </a:t>
            </a:r>
            <a:r>
              <a:rPr lang="en-US" altLang="zh-CN" sz="1200" b="1" kern="1600" dirty="0" err="1" smtClean="0"/>
              <a:t>gravida</a:t>
            </a:r>
            <a:r>
              <a:rPr lang="en-US" altLang="zh-CN" sz="1200" b="1" kern="1600" dirty="0" smtClean="0"/>
              <a:t> at </a:t>
            </a:r>
            <a:r>
              <a:rPr lang="en-US" altLang="zh-CN" sz="1200" b="1" kern="1600" dirty="0" err="1" smtClean="0"/>
              <a:t>eget</a:t>
            </a:r>
            <a:r>
              <a:rPr lang="en-US" altLang="zh-CN" sz="1200" b="1" kern="1600" dirty="0" smtClean="0"/>
              <a:t> </a:t>
            </a:r>
            <a:r>
              <a:rPr lang="en-US" altLang="zh-CN" sz="1200" b="1" dirty="0" err="1" smtClean="0"/>
              <a:t>metus</a:t>
            </a:r>
            <a:r>
              <a:rPr lang="en-US" altLang="zh-CN" sz="1200" b="1" dirty="0" smtClean="0"/>
              <a:t>. </a:t>
            </a:r>
            <a:r>
              <a:rPr lang="en-US" altLang="zh-CN" sz="1200" b="1" dirty="0" err="1" smtClean="0"/>
              <a:t>Fusce</a:t>
            </a:r>
            <a:r>
              <a:rPr lang="en-US" altLang="zh-CN" sz="1200" b="1" dirty="0" smtClean="0"/>
              <a:t> </a:t>
            </a:r>
            <a:r>
              <a:rPr lang="en-US" altLang="zh-CN" sz="1200" b="1" dirty="0" err="1" smtClean="0"/>
              <a:t>dapibus</a:t>
            </a:r>
            <a:r>
              <a:rPr lang="en-US" altLang="zh-CN" sz="1200" b="1" dirty="0" smtClean="0"/>
              <a:t>, </a:t>
            </a:r>
            <a:r>
              <a:rPr lang="en-US" altLang="zh-CN" sz="1200" b="1" dirty="0" err="1" smtClean="0"/>
              <a:t>tellus</a:t>
            </a:r>
            <a:r>
              <a:rPr lang="en-US" altLang="zh-CN" sz="1200" b="1" dirty="0" smtClean="0"/>
              <a:t> ac </a:t>
            </a:r>
            <a:r>
              <a:rPr lang="en-US" altLang="zh-CN" sz="1200" b="1" dirty="0" err="1" smtClean="0"/>
              <a:t>cursus</a:t>
            </a:r>
            <a:r>
              <a:rPr lang="en-US" altLang="zh-CN" sz="1200" b="1" dirty="0"/>
              <a:t> </a:t>
            </a:r>
            <a:r>
              <a:rPr lang="en-US" altLang="zh-CN" sz="1200" b="1" dirty="0" err="1" smtClean="0"/>
              <a:t>commodo</a:t>
            </a:r>
            <a:r>
              <a:rPr lang="en-US" altLang="zh-CN" sz="1200" b="1" dirty="0" smtClean="0"/>
              <a:t>.</a:t>
            </a:r>
            <a:endParaRPr lang="zh-CN" alt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57725" y="2193417"/>
            <a:ext cx="2609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spc="-20" dirty="0" smtClean="0">
                <a:solidFill>
                  <a:schemeClr val="bg1"/>
                </a:solidFill>
              </a:rPr>
              <a:t>Project finish on time</a:t>
            </a:r>
            <a:endParaRPr lang="zh-CN" altLang="en-US" sz="1400" b="1" spc="-2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62425" y="2190750"/>
            <a:ext cx="288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F8C937"/>
                </a:solidFill>
              </a:rPr>
              <a:t>1</a:t>
            </a:r>
            <a:endParaRPr lang="zh-CN" altLang="en-US" sz="1400" b="1" dirty="0">
              <a:solidFill>
                <a:srgbClr val="F8C937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23816" y="2083690"/>
            <a:ext cx="573586" cy="517148"/>
          </a:xfrm>
          <a:prstGeom prst="rect">
            <a:avLst/>
          </a:prstGeom>
          <a:noFill/>
          <a:ln w="9525">
            <a:solidFill>
              <a:srgbClr val="F8C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592240" y="2715478"/>
            <a:ext cx="3686174" cy="517147"/>
          </a:xfrm>
          <a:prstGeom prst="rect">
            <a:avLst/>
          </a:prstGeom>
          <a:solidFill>
            <a:srgbClr val="F8C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57725" y="2825205"/>
            <a:ext cx="3927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spc="-20" dirty="0" smtClean="0">
                <a:solidFill>
                  <a:schemeClr val="bg1"/>
                </a:solidFill>
              </a:rPr>
              <a:t>Fair price with extra services</a:t>
            </a:r>
            <a:endParaRPr lang="zh-CN" altLang="en-US" sz="1400" b="1" spc="-2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63613" y="3454400"/>
            <a:ext cx="288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F8C937"/>
                </a:solidFill>
              </a:rPr>
              <a:t>3</a:t>
            </a:r>
            <a:endParaRPr lang="zh-CN" altLang="en-US" sz="1400" b="1" dirty="0">
              <a:solidFill>
                <a:srgbClr val="F8C937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025004" y="3347340"/>
            <a:ext cx="573586" cy="517148"/>
          </a:xfrm>
          <a:prstGeom prst="rect">
            <a:avLst/>
          </a:prstGeom>
          <a:noFill/>
          <a:ln w="9525">
            <a:solidFill>
              <a:srgbClr val="F8C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163613" y="4089400"/>
            <a:ext cx="288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F8C937"/>
                </a:solidFill>
              </a:rPr>
              <a:t>4</a:t>
            </a:r>
            <a:endParaRPr lang="zh-CN" altLang="en-US" sz="1400" b="1" dirty="0">
              <a:solidFill>
                <a:srgbClr val="F8C937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025004" y="3982340"/>
            <a:ext cx="573586" cy="517148"/>
          </a:xfrm>
          <a:prstGeom prst="rect">
            <a:avLst/>
          </a:prstGeom>
          <a:noFill/>
          <a:ln w="9525">
            <a:solidFill>
              <a:srgbClr val="F8C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572001" y="3982340"/>
            <a:ext cx="3686174" cy="517147"/>
          </a:xfrm>
          <a:prstGeom prst="rect">
            <a:avLst/>
          </a:prstGeom>
          <a:solidFill>
            <a:srgbClr val="F8C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37486" y="4092067"/>
            <a:ext cx="2609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spc="-20" dirty="0" smtClean="0">
                <a:solidFill>
                  <a:schemeClr val="bg1"/>
                </a:solidFill>
              </a:rPr>
              <a:t>Free </a:t>
            </a:r>
            <a:r>
              <a:rPr lang="en-US" altLang="zh-CN" sz="1400" b="1" spc="-20" dirty="0" err="1" smtClean="0">
                <a:solidFill>
                  <a:schemeClr val="bg1"/>
                </a:solidFill>
              </a:rPr>
              <a:t>concultacy</a:t>
            </a:r>
            <a:r>
              <a:rPr lang="en-US" altLang="zh-CN" sz="1400" b="1" spc="-20" dirty="0" smtClean="0">
                <a:solidFill>
                  <a:schemeClr val="bg1"/>
                </a:solidFill>
              </a:rPr>
              <a:t> after sales</a:t>
            </a:r>
            <a:endParaRPr lang="zh-CN" altLang="en-US" sz="1400" b="1" spc="-20" dirty="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572001" y="3347340"/>
            <a:ext cx="3686174" cy="517147"/>
          </a:xfrm>
          <a:prstGeom prst="rect">
            <a:avLst/>
          </a:prstGeom>
          <a:solidFill>
            <a:srgbClr val="F8C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37486" y="3457067"/>
            <a:ext cx="3927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spc="-20" dirty="0" smtClean="0">
                <a:solidFill>
                  <a:schemeClr val="bg1"/>
                </a:solidFill>
              </a:rPr>
              <a:t>Past project maintenance up to 1 month</a:t>
            </a:r>
            <a:endParaRPr lang="zh-CN" altLang="en-US" sz="1400" b="1" spc="-2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63613" y="2827579"/>
            <a:ext cx="288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F8C937"/>
                </a:solidFill>
              </a:rPr>
              <a:t>2</a:t>
            </a:r>
            <a:endParaRPr lang="zh-CN" altLang="en-US" sz="1400" b="1" dirty="0">
              <a:solidFill>
                <a:srgbClr val="F8C937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025004" y="2720519"/>
            <a:ext cx="573586" cy="517148"/>
          </a:xfrm>
          <a:prstGeom prst="rect">
            <a:avLst/>
          </a:prstGeom>
          <a:noFill/>
          <a:ln w="9525">
            <a:solidFill>
              <a:srgbClr val="F8C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6527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5790" y="3854284"/>
            <a:ext cx="20788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kern="1600" dirty="0" err="1" smtClean="0"/>
              <a:t>Donec</a:t>
            </a:r>
            <a:r>
              <a:rPr lang="en-US" altLang="zh-CN" sz="900" kern="1600" dirty="0" smtClean="0"/>
              <a:t> id </a:t>
            </a:r>
            <a:r>
              <a:rPr lang="en-US" altLang="zh-CN" sz="900" kern="1600" dirty="0" err="1" smtClean="0"/>
              <a:t>elit</a:t>
            </a:r>
            <a:r>
              <a:rPr lang="en-US" altLang="zh-CN" sz="900" kern="1600" dirty="0" smtClean="0"/>
              <a:t> non mi </a:t>
            </a:r>
            <a:r>
              <a:rPr lang="en-US" altLang="zh-CN" sz="900" kern="1600" dirty="0" err="1" smtClean="0"/>
              <a:t>porta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gravida</a:t>
            </a:r>
            <a:r>
              <a:rPr lang="en-US" altLang="zh-CN" sz="900" kern="1600" dirty="0" smtClean="0"/>
              <a:t> at </a:t>
            </a:r>
            <a:r>
              <a:rPr lang="en-US" altLang="zh-CN" sz="900" kern="1600" dirty="0" err="1" smtClean="0"/>
              <a:t>eget</a:t>
            </a:r>
            <a:r>
              <a:rPr lang="en-US" altLang="zh-CN" sz="900" kern="1600" dirty="0" smtClean="0"/>
              <a:t> </a:t>
            </a:r>
            <a:r>
              <a:rPr lang="en-US" altLang="zh-CN" sz="900" dirty="0" err="1" smtClean="0"/>
              <a:t>metus</a:t>
            </a:r>
            <a:r>
              <a:rPr lang="en-US" altLang="zh-CN" sz="900" dirty="0" smtClean="0"/>
              <a:t>. </a:t>
            </a:r>
            <a:r>
              <a:rPr lang="en-US" altLang="zh-CN" sz="900" dirty="0" err="1" smtClean="0"/>
              <a:t>Fusce</a:t>
            </a:r>
            <a:r>
              <a:rPr lang="en-US" altLang="zh-CN" sz="900" dirty="0" smtClean="0"/>
              <a:t> </a:t>
            </a:r>
            <a:r>
              <a:rPr lang="en-US" altLang="zh-CN" sz="900" dirty="0" err="1" smtClean="0"/>
              <a:t>dapibus</a:t>
            </a:r>
            <a:r>
              <a:rPr lang="en-US" altLang="zh-CN" sz="900" dirty="0" smtClean="0"/>
              <a:t>, </a:t>
            </a:r>
            <a:r>
              <a:rPr lang="en-US" altLang="zh-CN" sz="900" dirty="0" err="1" smtClean="0"/>
              <a:t>tellus</a:t>
            </a:r>
            <a:r>
              <a:rPr lang="en-US" altLang="zh-CN" sz="900" dirty="0" smtClean="0"/>
              <a:t> ac </a:t>
            </a:r>
            <a:r>
              <a:rPr lang="en-US" altLang="zh-CN" sz="900" dirty="0" err="1" smtClean="0"/>
              <a:t>cursu</a:t>
            </a:r>
            <a:endParaRPr lang="zh-CN" altLang="en-US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840559" y="3346737"/>
            <a:ext cx="969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2E4860"/>
                </a:solidFill>
              </a:rPr>
              <a:t>70%</a:t>
            </a:r>
            <a:endParaRPr lang="zh-CN" altLang="en-US" sz="2400" b="1" dirty="0">
              <a:solidFill>
                <a:srgbClr val="2E4860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08822" y="3801439"/>
            <a:ext cx="18978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4439" y="4767574"/>
            <a:ext cx="29559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spc="-10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Name </a:t>
            </a:r>
            <a:r>
              <a:rPr lang="en-US" altLang="zh-CN" sz="900" spc="-10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Keynote Presentation</a:t>
            </a:r>
            <a:endParaRPr lang="zh-CN" altLang="en-US" sz="900" spc="-1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24802" y="4617752"/>
            <a:ext cx="1219198" cy="535990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8058149" y="4731859"/>
            <a:ext cx="45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220804"/>
            <a:ext cx="1776413" cy="518604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80257" y="310829"/>
            <a:ext cx="2140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spc="-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Date Facts</a:t>
            </a:r>
            <a:endParaRPr lang="zh-CN" altLang="en-US" sz="1600" b="1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050925" y="1327150"/>
            <a:ext cx="1701800" cy="1701800"/>
            <a:chOff x="1050925" y="1327150"/>
            <a:chExt cx="1701800" cy="1701800"/>
          </a:xfrm>
        </p:grpSpPr>
        <p:sp>
          <p:nvSpPr>
            <p:cNvPr id="7" name="饼形 6"/>
            <p:cNvSpPr/>
            <p:nvPr/>
          </p:nvSpPr>
          <p:spPr>
            <a:xfrm>
              <a:off x="1117600" y="1393825"/>
              <a:ext cx="1568450" cy="1568450"/>
            </a:xfrm>
            <a:prstGeom prst="pie">
              <a:avLst>
                <a:gd name="adj1" fmla="val 16230288"/>
                <a:gd name="adj2" fmla="val 12256012"/>
              </a:avLst>
            </a:prstGeom>
            <a:solidFill>
              <a:srgbClr val="F8C9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050925" y="1327150"/>
              <a:ext cx="1701800" cy="1701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547239" y="3847321"/>
            <a:ext cx="20788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kern="1600" dirty="0" err="1" smtClean="0"/>
              <a:t>Donec</a:t>
            </a:r>
            <a:r>
              <a:rPr lang="en-US" altLang="zh-CN" sz="900" kern="1600" dirty="0" smtClean="0"/>
              <a:t> id </a:t>
            </a:r>
            <a:r>
              <a:rPr lang="en-US" altLang="zh-CN" sz="900" kern="1600" dirty="0" err="1" smtClean="0"/>
              <a:t>elit</a:t>
            </a:r>
            <a:r>
              <a:rPr lang="en-US" altLang="zh-CN" sz="900" kern="1600" dirty="0" smtClean="0"/>
              <a:t> non mi </a:t>
            </a:r>
            <a:r>
              <a:rPr lang="en-US" altLang="zh-CN" sz="900" kern="1600" dirty="0" err="1" smtClean="0"/>
              <a:t>porta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gravida</a:t>
            </a:r>
            <a:r>
              <a:rPr lang="en-US" altLang="zh-CN" sz="900" kern="1600" dirty="0" smtClean="0"/>
              <a:t> at </a:t>
            </a:r>
            <a:r>
              <a:rPr lang="en-US" altLang="zh-CN" sz="900" kern="1600" dirty="0" err="1" smtClean="0"/>
              <a:t>eget</a:t>
            </a:r>
            <a:r>
              <a:rPr lang="en-US" altLang="zh-CN" sz="900" kern="1600" dirty="0" smtClean="0"/>
              <a:t> </a:t>
            </a:r>
            <a:r>
              <a:rPr lang="en-US" altLang="zh-CN" sz="900" dirty="0" err="1" smtClean="0"/>
              <a:t>metus</a:t>
            </a:r>
            <a:r>
              <a:rPr lang="en-US" altLang="zh-CN" sz="900" dirty="0" smtClean="0"/>
              <a:t>. </a:t>
            </a:r>
            <a:r>
              <a:rPr lang="en-US" altLang="zh-CN" sz="900" dirty="0" err="1" smtClean="0"/>
              <a:t>Fusce</a:t>
            </a:r>
            <a:r>
              <a:rPr lang="en-US" altLang="zh-CN" sz="900" dirty="0" smtClean="0"/>
              <a:t> </a:t>
            </a:r>
            <a:r>
              <a:rPr lang="en-US" altLang="zh-CN" sz="900" dirty="0" err="1" smtClean="0"/>
              <a:t>dapibus</a:t>
            </a:r>
            <a:r>
              <a:rPr lang="en-US" altLang="zh-CN" sz="900" dirty="0" smtClean="0"/>
              <a:t>, </a:t>
            </a:r>
            <a:r>
              <a:rPr lang="en-US" altLang="zh-CN" sz="900" dirty="0" err="1" smtClean="0"/>
              <a:t>tellus</a:t>
            </a:r>
            <a:r>
              <a:rPr lang="en-US" altLang="zh-CN" sz="900" dirty="0" smtClean="0"/>
              <a:t> ac </a:t>
            </a:r>
            <a:r>
              <a:rPr lang="en-US" altLang="zh-CN" sz="900" dirty="0" err="1" smtClean="0"/>
              <a:t>cursu</a:t>
            </a:r>
            <a:endParaRPr lang="zh-CN" altLang="en-US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3552008" y="3339774"/>
            <a:ext cx="969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2E4860"/>
                </a:solidFill>
              </a:rPr>
              <a:t>30%</a:t>
            </a:r>
            <a:endParaRPr lang="zh-CN" altLang="en-US" sz="2400" b="1" dirty="0">
              <a:solidFill>
                <a:srgbClr val="2E4860"/>
              </a:solidFill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620271" y="3794476"/>
            <a:ext cx="18978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3762374" y="1320187"/>
            <a:ext cx="1701800" cy="1701800"/>
            <a:chOff x="1050925" y="1327150"/>
            <a:chExt cx="1701800" cy="1701800"/>
          </a:xfrm>
        </p:grpSpPr>
        <p:sp>
          <p:nvSpPr>
            <p:cNvPr id="20" name="饼形 19"/>
            <p:cNvSpPr/>
            <p:nvPr/>
          </p:nvSpPr>
          <p:spPr>
            <a:xfrm>
              <a:off x="1117600" y="1393825"/>
              <a:ext cx="1568450" cy="1568450"/>
            </a:xfrm>
            <a:prstGeom prst="pie">
              <a:avLst>
                <a:gd name="adj1" fmla="val 12283961"/>
                <a:gd name="adj2" fmla="val 16233538"/>
              </a:avLst>
            </a:prstGeom>
            <a:solidFill>
              <a:srgbClr val="F8C9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1050925" y="1327150"/>
              <a:ext cx="1701800" cy="1701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260261" y="3851620"/>
            <a:ext cx="20788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kern="1600" dirty="0" err="1" smtClean="0"/>
              <a:t>Donec</a:t>
            </a:r>
            <a:r>
              <a:rPr lang="en-US" altLang="zh-CN" sz="900" kern="1600" dirty="0" smtClean="0"/>
              <a:t> id </a:t>
            </a:r>
            <a:r>
              <a:rPr lang="en-US" altLang="zh-CN" sz="900" kern="1600" dirty="0" err="1" smtClean="0"/>
              <a:t>elit</a:t>
            </a:r>
            <a:r>
              <a:rPr lang="en-US" altLang="zh-CN" sz="900" kern="1600" dirty="0" smtClean="0"/>
              <a:t> non mi </a:t>
            </a:r>
            <a:r>
              <a:rPr lang="en-US" altLang="zh-CN" sz="900" kern="1600" dirty="0" err="1" smtClean="0"/>
              <a:t>porta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gravida</a:t>
            </a:r>
            <a:r>
              <a:rPr lang="en-US" altLang="zh-CN" sz="900" kern="1600" dirty="0" smtClean="0"/>
              <a:t> at </a:t>
            </a:r>
            <a:r>
              <a:rPr lang="en-US" altLang="zh-CN" sz="900" kern="1600" dirty="0" err="1" smtClean="0"/>
              <a:t>eget</a:t>
            </a:r>
            <a:r>
              <a:rPr lang="en-US" altLang="zh-CN" sz="900" kern="1600" dirty="0" smtClean="0"/>
              <a:t> </a:t>
            </a:r>
            <a:r>
              <a:rPr lang="en-US" altLang="zh-CN" sz="900" dirty="0" err="1" smtClean="0"/>
              <a:t>metus</a:t>
            </a:r>
            <a:r>
              <a:rPr lang="en-US" altLang="zh-CN" sz="900" dirty="0" smtClean="0"/>
              <a:t>. </a:t>
            </a:r>
            <a:r>
              <a:rPr lang="en-US" altLang="zh-CN" sz="900" dirty="0" err="1" smtClean="0"/>
              <a:t>Fusce</a:t>
            </a:r>
            <a:r>
              <a:rPr lang="en-US" altLang="zh-CN" sz="900" dirty="0" smtClean="0"/>
              <a:t> </a:t>
            </a:r>
            <a:r>
              <a:rPr lang="en-US" altLang="zh-CN" sz="900" dirty="0" err="1" smtClean="0"/>
              <a:t>dapibus</a:t>
            </a:r>
            <a:r>
              <a:rPr lang="en-US" altLang="zh-CN" sz="900" dirty="0" smtClean="0"/>
              <a:t>, </a:t>
            </a:r>
            <a:r>
              <a:rPr lang="en-US" altLang="zh-CN" sz="900" dirty="0" err="1" smtClean="0"/>
              <a:t>tellus</a:t>
            </a:r>
            <a:r>
              <a:rPr lang="en-US" altLang="zh-CN" sz="900" dirty="0" smtClean="0"/>
              <a:t> ac </a:t>
            </a:r>
            <a:r>
              <a:rPr lang="en-US" altLang="zh-CN" sz="900" dirty="0" err="1" smtClean="0"/>
              <a:t>cursu</a:t>
            </a:r>
            <a:endParaRPr lang="zh-CN" altLang="en-US" sz="900" dirty="0"/>
          </a:p>
        </p:txBody>
      </p:sp>
      <p:sp>
        <p:nvSpPr>
          <p:cNvPr id="23" name="TextBox 22"/>
          <p:cNvSpPr txBox="1"/>
          <p:nvPr/>
        </p:nvSpPr>
        <p:spPr>
          <a:xfrm>
            <a:off x="6265030" y="3344073"/>
            <a:ext cx="969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2E4860"/>
                </a:solidFill>
              </a:rPr>
              <a:t>60%</a:t>
            </a:r>
            <a:endParaRPr lang="zh-CN" altLang="en-US" sz="2400" b="1" dirty="0">
              <a:solidFill>
                <a:srgbClr val="2E4860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6333293" y="3798775"/>
            <a:ext cx="18978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6475396" y="1324486"/>
            <a:ext cx="1701800" cy="1701800"/>
            <a:chOff x="1050925" y="1327150"/>
            <a:chExt cx="1701800" cy="1701800"/>
          </a:xfrm>
        </p:grpSpPr>
        <p:sp>
          <p:nvSpPr>
            <p:cNvPr id="26" name="饼形 25"/>
            <p:cNvSpPr/>
            <p:nvPr/>
          </p:nvSpPr>
          <p:spPr>
            <a:xfrm>
              <a:off x="1117600" y="1393825"/>
              <a:ext cx="1568450" cy="1568450"/>
            </a:xfrm>
            <a:prstGeom prst="pie">
              <a:avLst>
                <a:gd name="adj1" fmla="val 7576676"/>
                <a:gd name="adj2" fmla="val 16233538"/>
              </a:avLst>
            </a:prstGeom>
            <a:solidFill>
              <a:srgbClr val="F8C9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1050925" y="1327150"/>
              <a:ext cx="1701800" cy="1701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79679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439" y="4767574"/>
            <a:ext cx="29559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spc="-10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Name </a:t>
            </a:r>
            <a:r>
              <a:rPr lang="en-US" altLang="zh-CN" sz="900" spc="-10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Keynote Presentation</a:t>
            </a:r>
            <a:endParaRPr lang="zh-CN" altLang="en-US" sz="900" spc="-1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24802" y="4617752"/>
            <a:ext cx="1219198" cy="535990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058149" y="4731859"/>
            <a:ext cx="45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220804"/>
            <a:ext cx="1776413" cy="518604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80257" y="310829"/>
            <a:ext cx="2140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spc="-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Date Facts</a:t>
            </a:r>
            <a:endParaRPr lang="zh-CN" altLang="en-US" sz="1600" b="1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2712" y="1251725"/>
            <a:ext cx="20788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kern="1600" dirty="0" err="1" smtClean="0"/>
              <a:t>Donec</a:t>
            </a:r>
            <a:r>
              <a:rPr lang="en-US" altLang="zh-CN" sz="900" kern="1600" dirty="0" smtClean="0"/>
              <a:t> id </a:t>
            </a:r>
            <a:r>
              <a:rPr lang="en-US" altLang="zh-CN" sz="900" kern="1600" dirty="0" err="1" smtClean="0"/>
              <a:t>elit</a:t>
            </a:r>
            <a:r>
              <a:rPr lang="en-US" altLang="zh-CN" sz="900" kern="1600" dirty="0" smtClean="0"/>
              <a:t> non mi </a:t>
            </a:r>
            <a:r>
              <a:rPr lang="en-US" altLang="zh-CN" sz="900" kern="1600" dirty="0" err="1" smtClean="0"/>
              <a:t>porta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gravida</a:t>
            </a:r>
            <a:r>
              <a:rPr lang="en-US" altLang="zh-CN" sz="900" kern="1600" dirty="0" smtClean="0"/>
              <a:t> at </a:t>
            </a:r>
            <a:r>
              <a:rPr lang="en-US" altLang="zh-CN" sz="900" kern="1600" dirty="0" err="1" smtClean="0"/>
              <a:t>eget</a:t>
            </a:r>
            <a:r>
              <a:rPr lang="en-US" altLang="zh-CN" sz="900" kern="1600" dirty="0" smtClean="0"/>
              <a:t> </a:t>
            </a:r>
            <a:r>
              <a:rPr lang="en-US" altLang="zh-CN" sz="900" dirty="0" err="1" smtClean="0"/>
              <a:t>metus</a:t>
            </a:r>
            <a:r>
              <a:rPr lang="en-US" altLang="zh-CN" sz="900" dirty="0" smtClean="0"/>
              <a:t>. </a:t>
            </a:r>
            <a:r>
              <a:rPr lang="en-US" altLang="zh-CN" sz="900" dirty="0" err="1" smtClean="0"/>
              <a:t>Fusce</a:t>
            </a:r>
            <a:r>
              <a:rPr lang="en-US" altLang="zh-CN" sz="900" dirty="0" smtClean="0"/>
              <a:t> </a:t>
            </a:r>
            <a:r>
              <a:rPr lang="en-US" altLang="zh-CN" sz="900" dirty="0" err="1" smtClean="0"/>
              <a:t>dapibus</a:t>
            </a:r>
            <a:r>
              <a:rPr lang="en-US" altLang="zh-CN" sz="900" dirty="0" smtClean="0"/>
              <a:t>, </a:t>
            </a:r>
            <a:r>
              <a:rPr lang="en-US" altLang="zh-CN" sz="900" dirty="0" err="1" smtClean="0"/>
              <a:t>tellus</a:t>
            </a:r>
            <a:r>
              <a:rPr lang="en-US" altLang="zh-CN" sz="900" dirty="0" smtClean="0"/>
              <a:t> ac </a:t>
            </a:r>
            <a:r>
              <a:rPr lang="en-US" altLang="zh-CN" sz="900" dirty="0" err="1" smtClean="0"/>
              <a:t>cursu</a:t>
            </a:r>
            <a:endParaRPr lang="zh-CN" altLang="en-US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5229868" y="744024"/>
            <a:ext cx="1384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2E4860"/>
                </a:solidFill>
              </a:rPr>
              <a:t>70 Text</a:t>
            </a:r>
            <a:endParaRPr lang="zh-CN" altLang="en-US" sz="2400" b="1" dirty="0">
              <a:solidFill>
                <a:srgbClr val="2E4860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306060" y="1198546"/>
            <a:ext cx="18978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55650" y="4073524"/>
            <a:ext cx="5159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/>
              <a:t>Label</a:t>
            </a:r>
            <a:endParaRPr lang="zh-CN" altLang="en-US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1812136" y="4075111"/>
            <a:ext cx="5159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/>
              <a:t>Label</a:t>
            </a:r>
            <a:endParaRPr lang="zh-CN" altLang="en-US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2870202" y="4074317"/>
            <a:ext cx="5159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/>
              <a:t>Label</a:t>
            </a:r>
            <a:endParaRPr lang="zh-CN" altLang="en-US" sz="1050" dirty="0"/>
          </a:p>
        </p:txBody>
      </p:sp>
      <p:sp>
        <p:nvSpPr>
          <p:cNvPr id="14" name="TextBox 13"/>
          <p:cNvSpPr txBox="1"/>
          <p:nvPr/>
        </p:nvSpPr>
        <p:spPr>
          <a:xfrm>
            <a:off x="3926688" y="4075904"/>
            <a:ext cx="5159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/>
              <a:t>Label</a:t>
            </a:r>
            <a:endParaRPr lang="zh-CN" altLang="en-US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4997299" y="4070349"/>
            <a:ext cx="5159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/>
              <a:t>Label</a:t>
            </a:r>
            <a:endParaRPr lang="zh-CN" altLang="en-US" sz="1050" dirty="0"/>
          </a:p>
        </p:txBody>
      </p:sp>
      <p:sp>
        <p:nvSpPr>
          <p:cNvPr id="16" name="TextBox 15"/>
          <p:cNvSpPr txBox="1"/>
          <p:nvPr/>
        </p:nvSpPr>
        <p:spPr>
          <a:xfrm>
            <a:off x="6053785" y="4071936"/>
            <a:ext cx="5159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/>
              <a:t>Label</a:t>
            </a:r>
            <a:endParaRPr lang="zh-CN" altLang="en-US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7111851" y="4071142"/>
            <a:ext cx="5159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/>
              <a:t>Label</a:t>
            </a:r>
            <a:endParaRPr lang="zh-CN" altLang="en-US" sz="1050" dirty="0"/>
          </a:p>
        </p:txBody>
      </p:sp>
      <p:sp>
        <p:nvSpPr>
          <p:cNvPr id="18" name="TextBox 17"/>
          <p:cNvSpPr txBox="1"/>
          <p:nvPr/>
        </p:nvSpPr>
        <p:spPr>
          <a:xfrm>
            <a:off x="8168337" y="4072729"/>
            <a:ext cx="5159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/>
              <a:t>Label</a:t>
            </a:r>
            <a:endParaRPr lang="zh-CN" altLang="en-US" sz="1050" dirty="0"/>
          </a:p>
        </p:txBody>
      </p:sp>
      <p:sp>
        <p:nvSpPr>
          <p:cNvPr id="19" name="TextBox 18"/>
          <p:cNvSpPr txBox="1"/>
          <p:nvPr/>
        </p:nvSpPr>
        <p:spPr>
          <a:xfrm>
            <a:off x="749712" y="3941008"/>
            <a:ext cx="2639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/>
              <a:t>0</a:t>
            </a:r>
            <a:endParaRPr lang="zh-CN" altLang="en-US" sz="1050" dirty="0"/>
          </a:p>
        </p:txBody>
      </p:sp>
      <p:sp>
        <p:nvSpPr>
          <p:cNvPr id="20" name="TextBox 19"/>
          <p:cNvSpPr txBox="1"/>
          <p:nvPr/>
        </p:nvSpPr>
        <p:spPr>
          <a:xfrm>
            <a:off x="678657" y="3352839"/>
            <a:ext cx="4000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/>
              <a:t>25</a:t>
            </a:r>
            <a:endParaRPr lang="zh-CN" altLang="en-US" sz="1050" dirty="0"/>
          </a:p>
        </p:txBody>
      </p:sp>
      <p:sp>
        <p:nvSpPr>
          <p:cNvPr id="21" name="TextBox 20"/>
          <p:cNvSpPr txBox="1"/>
          <p:nvPr/>
        </p:nvSpPr>
        <p:spPr>
          <a:xfrm>
            <a:off x="681036" y="2759910"/>
            <a:ext cx="4000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/>
              <a:t>50</a:t>
            </a:r>
            <a:endParaRPr lang="zh-CN" altLang="en-US" sz="1050" dirty="0"/>
          </a:p>
        </p:txBody>
      </p:sp>
      <p:sp>
        <p:nvSpPr>
          <p:cNvPr id="22" name="TextBox 21"/>
          <p:cNvSpPr txBox="1"/>
          <p:nvPr/>
        </p:nvSpPr>
        <p:spPr>
          <a:xfrm>
            <a:off x="676276" y="2173145"/>
            <a:ext cx="4000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/>
              <a:t>75</a:t>
            </a:r>
            <a:endParaRPr lang="zh-CN" altLang="en-US" sz="1050" dirty="0"/>
          </a:p>
        </p:txBody>
      </p:sp>
      <p:sp>
        <p:nvSpPr>
          <p:cNvPr id="23" name="TextBox 22"/>
          <p:cNvSpPr txBox="1"/>
          <p:nvPr/>
        </p:nvSpPr>
        <p:spPr>
          <a:xfrm>
            <a:off x="600075" y="1580216"/>
            <a:ext cx="4786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/>
              <a:t>100</a:t>
            </a:r>
            <a:endParaRPr lang="zh-CN" altLang="en-US" sz="1050" dirty="0"/>
          </a:p>
        </p:txBody>
      </p:sp>
      <p:sp>
        <p:nvSpPr>
          <p:cNvPr id="11" name="矩形 10"/>
          <p:cNvSpPr/>
          <p:nvPr/>
        </p:nvSpPr>
        <p:spPr>
          <a:xfrm>
            <a:off x="1013619" y="2173146"/>
            <a:ext cx="7412687" cy="1894820"/>
          </a:xfrm>
          <a:custGeom>
            <a:avLst/>
            <a:gdLst/>
            <a:ahLst/>
            <a:cxnLst/>
            <a:rect l="l" t="t" r="r" b="b"/>
            <a:pathLst>
              <a:path w="7412687" h="1894820">
                <a:moveTo>
                  <a:pt x="4225003" y="0"/>
                </a:moveTo>
                <a:lnTo>
                  <a:pt x="4230445" y="0"/>
                </a:lnTo>
                <a:lnTo>
                  <a:pt x="5283490" y="1525639"/>
                </a:lnTo>
                <a:lnTo>
                  <a:pt x="5283986" y="1525296"/>
                </a:lnTo>
                <a:lnTo>
                  <a:pt x="5292837" y="1539858"/>
                </a:lnTo>
                <a:lnTo>
                  <a:pt x="7412687" y="251263"/>
                </a:lnTo>
                <a:lnTo>
                  <a:pt x="7412687" y="1894820"/>
                </a:lnTo>
                <a:lnTo>
                  <a:pt x="0" y="1894820"/>
                </a:lnTo>
                <a:lnTo>
                  <a:pt x="0" y="951132"/>
                </a:lnTo>
                <a:lnTo>
                  <a:pt x="1048490" y="1348488"/>
                </a:lnTo>
                <a:lnTo>
                  <a:pt x="1053477" y="1353231"/>
                </a:lnTo>
                <a:lnTo>
                  <a:pt x="2111898" y="240372"/>
                </a:lnTo>
                <a:lnTo>
                  <a:pt x="3185781" y="1610000"/>
                </a:lnTo>
                <a:close/>
              </a:path>
            </a:pathLst>
          </a:custGeom>
          <a:solidFill>
            <a:srgbClr val="6978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08" name="矩形 17407"/>
          <p:cNvSpPr/>
          <p:nvPr/>
        </p:nvSpPr>
        <p:spPr>
          <a:xfrm>
            <a:off x="1013619" y="1834132"/>
            <a:ext cx="7412687" cy="2233834"/>
          </a:xfrm>
          <a:custGeom>
            <a:avLst/>
            <a:gdLst>
              <a:gd name="connsiteX0" fmla="*/ 7388219 w 7412687"/>
              <a:gd name="connsiteY0" fmla="*/ 0 h 2233834"/>
              <a:gd name="connsiteX1" fmla="*/ 7412687 w 7412687"/>
              <a:gd name="connsiteY1" fmla="*/ 0 h 2233834"/>
              <a:gd name="connsiteX2" fmla="*/ 7412687 w 7412687"/>
              <a:gd name="connsiteY2" fmla="*/ 2233834 h 2233834"/>
              <a:gd name="connsiteX3" fmla="*/ 0 w 7412687"/>
              <a:gd name="connsiteY3" fmla="*/ 2233834 h 2233834"/>
              <a:gd name="connsiteX4" fmla="*/ 0 w 7412687"/>
              <a:gd name="connsiteY4" fmla="*/ 2106449 h 2233834"/>
              <a:gd name="connsiteX5" fmla="*/ 1060719 w 7412687"/>
              <a:gd name="connsiteY5" fmla="*/ 1661861 h 2233834"/>
              <a:gd name="connsiteX6" fmla="*/ 2116328 w 7412687"/>
              <a:gd name="connsiteY6" fmla="*/ 1951941 h 2233834"/>
              <a:gd name="connsiteX7" fmla="*/ 2075098 w 7412687"/>
              <a:gd name="connsiteY7" fmla="*/ 1970123 h 2233834"/>
              <a:gd name="connsiteX8" fmla="*/ 2115253 w 7412687"/>
              <a:gd name="connsiteY8" fmla="*/ 1945792 h 2233834"/>
              <a:gd name="connsiteX9" fmla="*/ 2116747 w 7412687"/>
              <a:gd name="connsiteY9" fmla="*/ 1946194 h 2233834"/>
              <a:gd name="connsiteX10" fmla="*/ 2117168 w 7412687"/>
              <a:gd name="connsiteY10" fmla="*/ 1944631 h 2233834"/>
              <a:gd name="connsiteX11" fmla="*/ 3189110 w 7412687"/>
              <a:gd name="connsiteY11" fmla="*/ 1295108 h 2233834"/>
              <a:gd name="connsiteX12" fmla="*/ 4206275 w 7412687"/>
              <a:gd name="connsiteY12" fmla="*/ 1634661 h 2233834"/>
              <a:gd name="connsiteX13" fmla="*/ 4216350 w 7412687"/>
              <a:gd name="connsiteY13" fmla="*/ 1649128 h 2233834"/>
              <a:gd name="connsiteX14" fmla="*/ 4227127 w 7412687"/>
              <a:gd name="connsiteY14" fmla="*/ 1641622 h 2233834"/>
              <a:gd name="connsiteX15" fmla="*/ 4235754 w 7412687"/>
              <a:gd name="connsiteY15" fmla="*/ 1644502 h 2233834"/>
              <a:gd name="connsiteX16" fmla="*/ 4239620 w 7412687"/>
              <a:gd name="connsiteY16" fmla="*/ 1632921 h 2233834"/>
              <a:gd name="connsiteX17" fmla="*/ 5298804 w 7412687"/>
              <a:gd name="connsiteY17" fmla="*/ 895245 h 2233834"/>
              <a:gd name="connsiteX18" fmla="*/ 6346682 w 7412687"/>
              <a:gd name="connsiteY18" fmla="*/ 1731000 h 2233834"/>
              <a:gd name="connsiteX19" fmla="*/ 7388219 w 7412687"/>
              <a:gd name="connsiteY19" fmla="*/ 0 h 2233834"/>
              <a:gd name="connsiteX0" fmla="*/ 7388219 w 7412687"/>
              <a:gd name="connsiteY0" fmla="*/ 0 h 2233834"/>
              <a:gd name="connsiteX1" fmla="*/ 7412687 w 7412687"/>
              <a:gd name="connsiteY1" fmla="*/ 0 h 2233834"/>
              <a:gd name="connsiteX2" fmla="*/ 7412687 w 7412687"/>
              <a:gd name="connsiteY2" fmla="*/ 2233834 h 2233834"/>
              <a:gd name="connsiteX3" fmla="*/ 0 w 7412687"/>
              <a:gd name="connsiteY3" fmla="*/ 2233834 h 2233834"/>
              <a:gd name="connsiteX4" fmla="*/ 0 w 7412687"/>
              <a:gd name="connsiteY4" fmla="*/ 2106449 h 2233834"/>
              <a:gd name="connsiteX5" fmla="*/ 1060719 w 7412687"/>
              <a:gd name="connsiteY5" fmla="*/ 1661861 h 2233834"/>
              <a:gd name="connsiteX6" fmla="*/ 2116328 w 7412687"/>
              <a:gd name="connsiteY6" fmla="*/ 1951941 h 2233834"/>
              <a:gd name="connsiteX7" fmla="*/ 2075098 w 7412687"/>
              <a:gd name="connsiteY7" fmla="*/ 1970123 h 2233834"/>
              <a:gd name="connsiteX8" fmla="*/ 2115253 w 7412687"/>
              <a:gd name="connsiteY8" fmla="*/ 1945792 h 2233834"/>
              <a:gd name="connsiteX9" fmla="*/ 2116747 w 7412687"/>
              <a:gd name="connsiteY9" fmla="*/ 1946194 h 2233834"/>
              <a:gd name="connsiteX10" fmla="*/ 2121931 w 7412687"/>
              <a:gd name="connsiteY10" fmla="*/ 1942250 h 2233834"/>
              <a:gd name="connsiteX11" fmla="*/ 3189110 w 7412687"/>
              <a:gd name="connsiteY11" fmla="*/ 1295108 h 2233834"/>
              <a:gd name="connsiteX12" fmla="*/ 4206275 w 7412687"/>
              <a:gd name="connsiteY12" fmla="*/ 1634661 h 2233834"/>
              <a:gd name="connsiteX13" fmla="*/ 4216350 w 7412687"/>
              <a:gd name="connsiteY13" fmla="*/ 1649128 h 2233834"/>
              <a:gd name="connsiteX14" fmla="*/ 4227127 w 7412687"/>
              <a:gd name="connsiteY14" fmla="*/ 1641622 h 2233834"/>
              <a:gd name="connsiteX15" fmla="*/ 4235754 w 7412687"/>
              <a:gd name="connsiteY15" fmla="*/ 1644502 h 2233834"/>
              <a:gd name="connsiteX16" fmla="*/ 4239620 w 7412687"/>
              <a:gd name="connsiteY16" fmla="*/ 1632921 h 2233834"/>
              <a:gd name="connsiteX17" fmla="*/ 5298804 w 7412687"/>
              <a:gd name="connsiteY17" fmla="*/ 895245 h 2233834"/>
              <a:gd name="connsiteX18" fmla="*/ 6346682 w 7412687"/>
              <a:gd name="connsiteY18" fmla="*/ 1731000 h 2233834"/>
              <a:gd name="connsiteX19" fmla="*/ 7388219 w 7412687"/>
              <a:gd name="connsiteY19" fmla="*/ 0 h 2233834"/>
              <a:gd name="connsiteX0" fmla="*/ 7388219 w 7412687"/>
              <a:gd name="connsiteY0" fmla="*/ 0 h 2233834"/>
              <a:gd name="connsiteX1" fmla="*/ 7412687 w 7412687"/>
              <a:gd name="connsiteY1" fmla="*/ 0 h 2233834"/>
              <a:gd name="connsiteX2" fmla="*/ 7412687 w 7412687"/>
              <a:gd name="connsiteY2" fmla="*/ 2233834 h 2233834"/>
              <a:gd name="connsiteX3" fmla="*/ 0 w 7412687"/>
              <a:gd name="connsiteY3" fmla="*/ 2233834 h 2233834"/>
              <a:gd name="connsiteX4" fmla="*/ 0 w 7412687"/>
              <a:gd name="connsiteY4" fmla="*/ 2106449 h 2233834"/>
              <a:gd name="connsiteX5" fmla="*/ 1060719 w 7412687"/>
              <a:gd name="connsiteY5" fmla="*/ 1661861 h 2233834"/>
              <a:gd name="connsiteX6" fmla="*/ 2116328 w 7412687"/>
              <a:gd name="connsiteY6" fmla="*/ 1951941 h 2233834"/>
              <a:gd name="connsiteX7" fmla="*/ 2125104 w 7412687"/>
              <a:gd name="connsiteY7" fmla="*/ 2015367 h 2233834"/>
              <a:gd name="connsiteX8" fmla="*/ 2115253 w 7412687"/>
              <a:gd name="connsiteY8" fmla="*/ 1945792 h 2233834"/>
              <a:gd name="connsiteX9" fmla="*/ 2116747 w 7412687"/>
              <a:gd name="connsiteY9" fmla="*/ 1946194 h 2233834"/>
              <a:gd name="connsiteX10" fmla="*/ 2121931 w 7412687"/>
              <a:gd name="connsiteY10" fmla="*/ 1942250 h 2233834"/>
              <a:gd name="connsiteX11" fmla="*/ 3189110 w 7412687"/>
              <a:gd name="connsiteY11" fmla="*/ 1295108 h 2233834"/>
              <a:gd name="connsiteX12" fmla="*/ 4206275 w 7412687"/>
              <a:gd name="connsiteY12" fmla="*/ 1634661 h 2233834"/>
              <a:gd name="connsiteX13" fmla="*/ 4216350 w 7412687"/>
              <a:gd name="connsiteY13" fmla="*/ 1649128 h 2233834"/>
              <a:gd name="connsiteX14" fmla="*/ 4227127 w 7412687"/>
              <a:gd name="connsiteY14" fmla="*/ 1641622 h 2233834"/>
              <a:gd name="connsiteX15" fmla="*/ 4235754 w 7412687"/>
              <a:gd name="connsiteY15" fmla="*/ 1644502 h 2233834"/>
              <a:gd name="connsiteX16" fmla="*/ 4239620 w 7412687"/>
              <a:gd name="connsiteY16" fmla="*/ 1632921 h 2233834"/>
              <a:gd name="connsiteX17" fmla="*/ 5298804 w 7412687"/>
              <a:gd name="connsiteY17" fmla="*/ 895245 h 2233834"/>
              <a:gd name="connsiteX18" fmla="*/ 6346682 w 7412687"/>
              <a:gd name="connsiteY18" fmla="*/ 1731000 h 2233834"/>
              <a:gd name="connsiteX19" fmla="*/ 7388219 w 7412687"/>
              <a:gd name="connsiteY19" fmla="*/ 0 h 2233834"/>
              <a:gd name="connsiteX0" fmla="*/ 7388219 w 7412687"/>
              <a:gd name="connsiteY0" fmla="*/ 0 h 2233834"/>
              <a:gd name="connsiteX1" fmla="*/ 7412687 w 7412687"/>
              <a:gd name="connsiteY1" fmla="*/ 0 h 2233834"/>
              <a:gd name="connsiteX2" fmla="*/ 7412687 w 7412687"/>
              <a:gd name="connsiteY2" fmla="*/ 2233834 h 2233834"/>
              <a:gd name="connsiteX3" fmla="*/ 0 w 7412687"/>
              <a:gd name="connsiteY3" fmla="*/ 2233834 h 2233834"/>
              <a:gd name="connsiteX4" fmla="*/ 0 w 7412687"/>
              <a:gd name="connsiteY4" fmla="*/ 2106449 h 2233834"/>
              <a:gd name="connsiteX5" fmla="*/ 1060719 w 7412687"/>
              <a:gd name="connsiteY5" fmla="*/ 1661861 h 2233834"/>
              <a:gd name="connsiteX6" fmla="*/ 2116328 w 7412687"/>
              <a:gd name="connsiteY6" fmla="*/ 1951941 h 2233834"/>
              <a:gd name="connsiteX7" fmla="*/ 2125104 w 7412687"/>
              <a:gd name="connsiteY7" fmla="*/ 2015367 h 2233834"/>
              <a:gd name="connsiteX8" fmla="*/ 2115253 w 7412687"/>
              <a:gd name="connsiteY8" fmla="*/ 1945792 h 2233834"/>
              <a:gd name="connsiteX9" fmla="*/ 2145322 w 7412687"/>
              <a:gd name="connsiteY9" fmla="*/ 1974769 h 2233834"/>
              <a:gd name="connsiteX10" fmla="*/ 2121931 w 7412687"/>
              <a:gd name="connsiteY10" fmla="*/ 1942250 h 2233834"/>
              <a:gd name="connsiteX11" fmla="*/ 3189110 w 7412687"/>
              <a:gd name="connsiteY11" fmla="*/ 1295108 h 2233834"/>
              <a:gd name="connsiteX12" fmla="*/ 4206275 w 7412687"/>
              <a:gd name="connsiteY12" fmla="*/ 1634661 h 2233834"/>
              <a:gd name="connsiteX13" fmla="*/ 4216350 w 7412687"/>
              <a:gd name="connsiteY13" fmla="*/ 1649128 h 2233834"/>
              <a:gd name="connsiteX14" fmla="*/ 4227127 w 7412687"/>
              <a:gd name="connsiteY14" fmla="*/ 1641622 h 2233834"/>
              <a:gd name="connsiteX15" fmla="*/ 4235754 w 7412687"/>
              <a:gd name="connsiteY15" fmla="*/ 1644502 h 2233834"/>
              <a:gd name="connsiteX16" fmla="*/ 4239620 w 7412687"/>
              <a:gd name="connsiteY16" fmla="*/ 1632921 h 2233834"/>
              <a:gd name="connsiteX17" fmla="*/ 5298804 w 7412687"/>
              <a:gd name="connsiteY17" fmla="*/ 895245 h 2233834"/>
              <a:gd name="connsiteX18" fmla="*/ 6346682 w 7412687"/>
              <a:gd name="connsiteY18" fmla="*/ 1731000 h 2233834"/>
              <a:gd name="connsiteX19" fmla="*/ 7388219 w 7412687"/>
              <a:gd name="connsiteY19" fmla="*/ 0 h 2233834"/>
              <a:gd name="connsiteX0" fmla="*/ 7388219 w 7412687"/>
              <a:gd name="connsiteY0" fmla="*/ 0 h 2233834"/>
              <a:gd name="connsiteX1" fmla="*/ 7412687 w 7412687"/>
              <a:gd name="connsiteY1" fmla="*/ 0 h 2233834"/>
              <a:gd name="connsiteX2" fmla="*/ 7412687 w 7412687"/>
              <a:gd name="connsiteY2" fmla="*/ 2233834 h 2233834"/>
              <a:gd name="connsiteX3" fmla="*/ 0 w 7412687"/>
              <a:gd name="connsiteY3" fmla="*/ 2233834 h 2233834"/>
              <a:gd name="connsiteX4" fmla="*/ 0 w 7412687"/>
              <a:gd name="connsiteY4" fmla="*/ 2106449 h 2233834"/>
              <a:gd name="connsiteX5" fmla="*/ 1060719 w 7412687"/>
              <a:gd name="connsiteY5" fmla="*/ 1661861 h 2233834"/>
              <a:gd name="connsiteX6" fmla="*/ 2116328 w 7412687"/>
              <a:gd name="connsiteY6" fmla="*/ 1951941 h 2233834"/>
              <a:gd name="connsiteX7" fmla="*/ 2125104 w 7412687"/>
              <a:gd name="connsiteY7" fmla="*/ 2015367 h 2233834"/>
              <a:gd name="connsiteX8" fmla="*/ 2115253 w 7412687"/>
              <a:gd name="connsiteY8" fmla="*/ 1945792 h 2233834"/>
              <a:gd name="connsiteX9" fmla="*/ 2145322 w 7412687"/>
              <a:gd name="connsiteY9" fmla="*/ 1974769 h 2233834"/>
              <a:gd name="connsiteX10" fmla="*/ 2121931 w 7412687"/>
              <a:gd name="connsiteY10" fmla="*/ 1942250 h 2233834"/>
              <a:gd name="connsiteX11" fmla="*/ 3189110 w 7412687"/>
              <a:gd name="connsiteY11" fmla="*/ 1295108 h 2233834"/>
              <a:gd name="connsiteX12" fmla="*/ 4206275 w 7412687"/>
              <a:gd name="connsiteY12" fmla="*/ 1634661 h 2233834"/>
              <a:gd name="connsiteX13" fmla="*/ 4216350 w 7412687"/>
              <a:gd name="connsiteY13" fmla="*/ 1649128 h 2233834"/>
              <a:gd name="connsiteX14" fmla="*/ 4227127 w 7412687"/>
              <a:gd name="connsiteY14" fmla="*/ 1641622 h 2233834"/>
              <a:gd name="connsiteX15" fmla="*/ 4235754 w 7412687"/>
              <a:gd name="connsiteY15" fmla="*/ 1715940 h 2233834"/>
              <a:gd name="connsiteX16" fmla="*/ 4239620 w 7412687"/>
              <a:gd name="connsiteY16" fmla="*/ 1632921 h 2233834"/>
              <a:gd name="connsiteX17" fmla="*/ 5298804 w 7412687"/>
              <a:gd name="connsiteY17" fmla="*/ 895245 h 2233834"/>
              <a:gd name="connsiteX18" fmla="*/ 6346682 w 7412687"/>
              <a:gd name="connsiteY18" fmla="*/ 1731000 h 2233834"/>
              <a:gd name="connsiteX19" fmla="*/ 7388219 w 7412687"/>
              <a:gd name="connsiteY19" fmla="*/ 0 h 2233834"/>
              <a:gd name="connsiteX0" fmla="*/ 7388219 w 7412687"/>
              <a:gd name="connsiteY0" fmla="*/ 0 h 2233834"/>
              <a:gd name="connsiteX1" fmla="*/ 7412687 w 7412687"/>
              <a:gd name="connsiteY1" fmla="*/ 0 h 2233834"/>
              <a:gd name="connsiteX2" fmla="*/ 7412687 w 7412687"/>
              <a:gd name="connsiteY2" fmla="*/ 2233834 h 2233834"/>
              <a:gd name="connsiteX3" fmla="*/ 0 w 7412687"/>
              <a:gd name="connsiteY3" fmla="*/ 2233834 h 2233834"/>
              <a:gd name="connsiteX4" fmla="*/ 0 w 7412687"/>
              <a:gd name="connsiteY4" fmla="*/ 2106449 h 2233834"/>
              <a:gd name="connsiteX5" fmla="*/ 1060719 w 7412687"/>
              <a:gd name="connsiteY5" fmla="*/ 1661861 h 2233834"/>
              <a:gd name="connsiteX6" fmla="*/ 2116328 w 7412687"/>
              <a:gd name="connsiteY6" fmla="*/ 1951941 h 2233834"/>
              <a:gd name="connsiteX7" fmla="*/ 2125104 w 7412687"/>
              <a:gd name="connsiteY7" fmla="*/ 2015367 h 2233834"/>
              <a:gd name="connsiteX8" fmla="*/ 2115253 w 7412687"/>
              <a:gd name="connsiteY8" fmla="*/ 1945792 h 2233834"/>
              <a:gd name="connsiteX9" fmla="*/ 2145322 w 7412687"/>
              <a:gd name="connsiteY9" fmla="*/ 1974769 h 2233834"/>
              <a:gd name="connsiteX10" fmla="*/ 2121931 w 7412687"/>
              <a:gd name="connsiteY10" fmla="*/ 1942250 h 2233834"/>
              <a:gd name="connsiteX11" fmla="*/ 3189110 w 7412687"/>
              <a:gd name="connsiteY11" fmla="*/ 1295108 h 2233834"/>
              <a:gd name="connsiteX12" fmla="*/ 4206275 w 7412687"/>
              <a:gd name="connsiteY12" fmla="*/ 1634661 h 2233834"/>
              <a:gd name="connsiteX13" fmla="*/ 4216350 w 7412687"/>
              <a:gd name="connsiteY13" fmla="*/ 1649128 h 2233834"/>
              <a:gd name="connsiteX14" fmla="*/ 4227127 w 7412687"/>
              <a:gd name="connsiteY14" fmla="*/ 1641622 h 2233834"/>
              <a:gd name="connsiteX15" fmla="*/ 4219086 w 7412687"/>
              <a:gd name="connsiteY15" fmla="*/ 1642121 h 2233834"/>
              <a:gd name="connsiteX16" fmla="*/ 4239620 w 7412687"/>
              <a:gd name="connsiteY16" fmla="*/ 1632921 h 2233834"/>
              <a:gd name="connsiteX17" fmla="*/ 5298804 w 7412687"/>
              <a:gd name="connsiteY17" fmla="*/ 895245 h 2233834"/>
              <a:gd name="connsiteX18" fmla="*/ 6346682 w 7412687"/>
              <a:gd name="connsiteY18" fmla="*/ 1731000 h 2233834"/>
              <a:gd name="connsiteX19" fmla="*/ 7388219 w 7412687"/>
              <a:gd name="connsiteY19" fmla="*/ 0 h 223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12687" h="2233834">
                <a:moveTo>
                  <a:pt x="7388219" y="0"/>
                </a:moveTo>
                <a:lnTo>
                  <a:pt x="7412687" y="0"/>
                </a:lnTo>
                <a:lnTo>
                  <a:pt x="7412687" y="2233834"/>
                </a:lnTo>
                <a:lnTo>
                  <a:pt x="0" y="2233834"/>
                </a:lnTo>
                <a:lnTo>
                  <a:pt x="0" y="2106449"/>
                </a:lnTo>
                <a:lnTo>
                  <a:pt x="1060719" y="1661861"/>
                </a:lnTo>
                <a:lnTo>
                  <a:pt x="2116328" y="1951941"/>
                </a:lnTo>
                <a:lnTo>
                  <a:pt x="2125104" y="2015367"/>
                </a:lnTo>
                <a:lnTo>
                  <a:pt x="2115253" y="1945792"/>
                </a:lnTo>
                <a:lnTo>
                  <a:pt x="2145322" y="1974769"/>
                </a:lnTo>
                <a:lnTo>
                  <a:pt x="2121931" y="1942250"/>
                </a:lnTo>
                <a:lnTo>
                  <a:pt x="3189110" y="1295108"/>
                </a:lnTo>
                <a:lnTo>
                  <a:pt x="4206275" y="1634661"/>
                </a:lnTo>
                <a:lnTo>
                  <a:pt x="4216350" y="1649128"/>
                </a:lnTo>
                <a:lnTo>
                  <a:pt x="4227127" y="1641622"/>
                </a:lnTo>
                <a:lnTo>
                  <a:pt x="4219086" y="1642121"/>
                </a:lnTo>
                <a:lnTo>
                  <a:pt x="4239620" y="1632921"/>
                </a:lnTo>
                <a:lnTo>
                  <a:pt x="5298804" y="895245"/>
                </a:lnTo>
                <a:lnTo>
                  <a:pt x="6346682" y="1731000"/>
                </a:lnTo>
                <a:lnTo>
                  <a:pt x="7388219" y="0"/>
                </a:lnTo>
                <a:close/>
              </a:path>
            </a:pathLst>
          </a:custGeom>
          <a:solidFill>
            <a:srgbClr val="F8C937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18" name="直接连接符 17417"/>
          <p:cNvCxnSpPr/>
          <p:nvPr/>
        </p:nvCxnSpPr>
        <p:spPr>
          <a:xfrm>
            <a:off x="5238587" y="879475"/>
            <a:ext cx="0" cy="1880435"/>
          </a:xfrm>
          <a:prstGeom prst="line">
            <a:avLst/>
          </a:prstGeom>
          <a:ln>
            <a:solidFill>
              <a:schemeClr val="tx1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34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439" y="4767574"/>
            <a:ext cx="29559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spc="-10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Name </a:t>
            </a:r>
            <a:r>
              <a:rPr lang="en-US" altLang="zh-CN" sz="900" spc="-10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Keynote Presentation</a:t>
            </a:r>
            <a:endParaRPr lang="zh-CN" altLang="en-US" sz="900" spc="-1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24802" y="4617752"/>
            <a:ext cx="1219198" cy="535990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058149" y="4731859"/>
            <a:ext cx="45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220804"/>
            <a:ext cx="1776413" cy="518604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80257" y="310829"/>
            <a:ext cx="2140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spc="-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Date Facts</a:t>
            </a:r>
            <a:endParaRPr lang="zh-CN" altLang="en-US" sz="1600" b="1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606" y="3758566"/>
            <a:ext cx="5159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/>
              <a:t>Label</a:t>
            </a:r>
            <a:endParaRPr lang="zh-CN" altLang="en-US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973209" y="4074078"/>
            <a:ext cx="2639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/>
              <a:t>0</a:t>
            </a:r>
            <a:endParaRPr lang="zh-CN" altLang="en-US" sz="1050" dirty="0"/>
          </a:p>
        </p:txBody>
      </p:sp>
      <p:sp>
        <p:nvSpPr>
          <p:cNvPr id="11" name="TextBox 10"/>
          <p:cNvSpPr txBox="1"/>
          <p:nvPr/>
        </p:nvSpPr>
        <p:spPr>
          <a:xfrm>
            <a:off x="2779053" y="4074078"/>
            <a:ext cx="4000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/>
              <a:t>50</a:t>
            </a:r>
            <a:endParaRPr lang="zh-CN" altLang="en-US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4582138" y="4075486"/>
            <a:ext cx="4786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/>
              <a:t>100</a:t>
            </a:r>
            <a:endParaRPr lang="zh-CN" altLang="en-US" sz="1050" dirty="0"/>
          </a:p>
        </p:txBody>
      </p:sp>
      <p:sp>
        <p:nvSpPr>
          <p:cNvPr id="14" name="TextBox 13"/>
          <p:cNvSpPr txBox="1"/>
          <p:nvPr/>
        </p:nvSpPr>
        <p:spPr>
          <a:xfrm>
            <a:off x="6418558" y="4075486"/>
            <a:ext cx="4786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/>
              <a:t>150</a:t>
            </a:r>
            <a:endParaRPr lang="zh-CN" altLang="en-US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603987" y="3394238"/>
            <a:ext cx="5159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/>
              <a:t>Label</a:t>
            </a:r>
            <a:endParaRPr lang="zh-CN" altLang="en-US" sz="1050" dirty="0"/>
          </a:p>
        </p:txBody>
      </p:sp>
      <p:sp>
        <p:nvSpPr>
          <p:cNvPr id="16" name="TextBox 15"/>
          <p:cNvSpPr txBox="1"/>
          <p:nvPr/>
        </p:nvSpPr>
        <p:spPr>
          <a:xfrm>
            <a:off x="606368" y="3034669"/>
            <a:ext cx="5159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/>
              <a:t>Label</a:t>
            </a:r>
            <a:endParaRPr lang="zh-CN" altLang="en-US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608749" y="2670341"/>
            <a:ext cx="5159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/>
              <a:t>Label</a:t>
            </a:r>
            <a:endParaRPr lang="zh-CN" altLang="en-US" sz="1050" dirty="0"/>
          </a:p>
        </p:txBody>
      </p:sp>
      <p:sp>
        <p:nvSpPr>
          <p:cNvPr id="18" name="TextBox 17"/>
          <p:cNvSpPr txBox="1"/>
          <p:nvPr/>
        </p:nvSpPr>
        <p:spPr>
          <a:xfrm>
            <a:off x="601606" y="2301167"/>
            <a:ext cx="5159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/>
              <a:t>Label</a:t>
            </a:r>
            <a:endParaRPr lang="zh-CN" altLang="en-US" sz="1050" dirty="0"/>
          </a:p>
        </p:txBody>
      </p:sp>
      <p:sp>
        <p:nvSpPr>
          <p:cNvPr id="19" name="TextBox 18"/>
          <p:cNvSpPr txBox="1"/>
          <p:nvPr/>
        </p:nvSpPr>
        <p:spPr>
          <a:xfrm>
            <a:off x="603987" y="1936839"/>
            <a:ext cx="5159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/>
              <a:t>Label</a:t>
            </a:r>
            <a:endParaRPr lang="zh-CN" altLang="en-US" sz="1050" dirty="0"/>
          </a:p>
        </p:txBody>
      </p:sp>
      <p:sp>
        <p:nvSpPr>
          <p:cNvPr id="20" name="TextBox 19"/>
          <p:cNvSpPr txBox="1"/>
          <p:nvPr/>
        </p:nvSpPr>
        <p:spPr>
          <a:xfrm>
            <a:off x="606368" y="1577270"/>
            <a:ext cx="5159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/>
              <a:t>Label</a:t>
            </a:r>
            <a:endParaRPr lang="zh-CN" altLang="en-US" sz="1050" dirty="0"/>
          </a:p>
        </p:txBody>
      </p:sp>
      <p:sp>
        <p:nvSpPr>
          <p:cNvPr id="21" name="TextBox 20"/>
          <p:cNvSpPr txBox="1"/>
          <p:nvPr/>
        </p:nvSpPr>
        <p:spPr>
          <a:xfrm>
            <a:off x="608749" y="1212942"/>
            <a:ext cx="5159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/>
              <a:t>Label</a:t>
            </a:r>
            <a:endParaRPr lang="zh-CN" altLang="en-US" sz="1050" dirty="0"/>
          </a:p>
        </p:txBody>
      </p:sp>
      <p:sp>
        <p:nvSpPr>
          <p:cNvPr id="22" name="TextBox 21"/>
          <p:cNvSpPr txBox="1"/>
          <p:nvPr/>
        </p:nvSpPr>
        <p:spPr>
          <a:xfrm>
            <a:off x="6510891" y="2300829"/>
            <a:ext cx="20788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kern="1600" dirty="0" err="1" smtClean="0"/>
              <a:t>Donec</a:t>
            </a:r>
            <a:r>
              <a:rPr lang="en-US" altLang="zh-CN" sz="900" kern="1600" dirty="0" smtClean="0"/>
              <a:t> id </a:t>
            </a:r>
            <a:r>
              <a:rPr lang="en-US" altLang="zh-CN" sz="900" kern="1600" dirty="0" err="1" smtClean="0"/>
              <a:t>elit</a:t>
            </a:r>
            <a:r>
              <a:rPr lang="en-US" altLang="zh-CN" sz="900" kern="1600" dirty="0" smtClean="0"/>
              <a:t> non mi </a:t>
            </a:r>
            <a:r>
              <a:rPr lang="en-US" altLang="zh-CN" sz="900" kern="1600" dirty="0" err="1" smtClean="0"/>
              <a:t>porta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gravida</a:t>
            </a:r>
            <a:r>
              <a:rPr lang="en-US" altLang="zh-CN" sz="900" kern="1600" dirty="0" smtClean="0"/>
              <a:t> at </a:t>
            </a:r>
            <a:r>
              <a:rPr lang="en-US" altLang="zh-CN" sz="900" kern="1600" dirty="0" err="1" smtClean="0"/>
              <a:t>eget</a:t>
            </a:r>
            <a:r>
              <a:rPr lang="en-US" altLang="zh-CN" sz="900" kern="1600" dirty="0" smtClean="0"/>
              <a:t> </a:t>
            </a:r>
            <a:r>
              <a:rPr lang="en-US" altLang="zh-CN" sz="900" dirty="0" err="1" smtClean="0"/>
              <a:t>metus</a:t>
            </a:r>
            <a:r>
              <a:rPr lang="en-US" altLang="zh-CN" sz="900" dirty="0" smtClean="0"/>
              <a:t>. </a:t>
            </a:r>
            <a:r>
              <a:rPr lang="en-US" altLang="zh-CN" sz="900" dirty="0" err="1" smtClean="0"/>
              <a:t>Fusce</a:t>
            </a:r>
            <a:r>
              <a:rPr lang="en-US" altLang="zh-CN" sz="900" dirty="0" smtClean="0"/>
              <a:t> </a:t>
            </a:r>
            <a:r>
              <a:rPr lang="en-US" altLang="zh-CN" sz="900" dirty="0" err="1" smtClean="0"/>
              <a:t>dapibus</a:t>
            </a:r>
            <a:r>
              <a:rPr lang="en-US" altLang="zh-CN" sz="900" dirty="0" smtClean="0"/>
              <a:t>, </a:t>
            </a:r>
            <a:r>
              <a:rPr lang="en-US" altLang="zh-CN" sz="900" dirty="0" err="1" smtClean="0"/>
              <a:t>tellus</a:t>
            </a:r>
            <a:r>
              <a:rPr lang="en-US" altLang="zh-CN" sz="900" dirty="0" smtClean="0"/>
              <a:t> ac </a:t>
            </a:r>
            <a:r>
              <a:rPr lang="en-US" altLang="zh-CN" sz="900" dirty="0" err="1" smtClean="0"/>
              <a:t>cursu</a:t>
            </a:r>
            <a:endParaRPr lang="zh-CN" altLang="en-US" sz="900" dirty="0"/>
          </a:p>
        </p:txBody>
      </p:sp>
      <p:sp>
        <p:nvSpPr>
          <p:cNvPr id="23" name="TextBox 22"/>
          <p:cNvSpPr txBox="1"/>
          <p:nvPr/>
        </p:nvSpPr>
        <p:spPr>
          <a:xfrm>
            <a:off x="6518047" y="1793128"/>
            <a:ext cx="1384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2E4860"/>
                </a:solidFill>
              </a:rPr>
              <a:t>70 Text</a:t>
            </a:r>
            <a:endParaRPr lang="zh-CN" altLang="en-US" sz="2400" b="1" dirty="0">
              <a:solidFill>
                <a:srgbClr val="2E4860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6594239" y="2247650"/>
            <a:ext cx="18978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1112305" y="1149350"/>
            <a:ext cx="0" cy="292472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1114688" y="1209767"/>
            <a:ext cx="180712" cy="253916"/>
          </a:xfrm>
          <a:prstGeom prst="rect">
            <a:avLst/>
          </a:prstGeom>
          <a:solidFill>
            <a:srgbClr val="6C7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114687" y="1577270"/>
            <a:ext cx="882387" cy="253916"/>
          </a:xfrm>
          <a:prstGeom prst="rect">
            <a:avLst/>
          </a:prstGeom>
          <a:solidFill>
            <a:srgbClr val="6C7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117861" y="2303914"/>
            <a:ext cx="1457064" cy="253916"/>
          </a:xfrm>
          <a:prstGeom prst="rect">
            <a:avLst/>
          </a:prstGeom>
          <a:solidFill>
            <a:srgbClr val="6C7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1114896" y="1936842"/>
            <a:ext cx="440985" cy="253916"/>
          </a:xfrm>
          <a:prstGeom prst="rect">
            <a:avLst/>
          </a:prstGeom>
          <a:solidFill>
            <a:srgbClr val="6C7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1117334" y="3031063"/>
            <a:ext cx="2089416" cy="253916"/>
          </a:xfrm>
          <a:prstGeom prst="rect">
            <a:avLst/>
          </a:prstGeom>
          <a:solidFill>
            <a:srgbClr val="6C7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1117544" y="2670341"/>
            <a:ext cx="914456" cy="253916"/>
          </a:xfrm>
          <a:prstGeom prst="rect">
            <a:avLst/>
          </a:prstGeom>
          <a:solidFill>
            <a:srgbClr val="6C7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1118337" y="3754960"/>
            <a:ext cx="3523513" cy="253916"/>
          </a:xfrm>
          <a:prstGeom prst="rect">
            <a:avLst/>
          </a:prstGeom>
          <a:solidFill>
            <a:srgbClr val="6C7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1118548" y="3394238"/>
            <a:ext cx="761052" cy="253916"/>
          </a:xfrm>
          <a:prstGeom prst="rect">
            <a:avLst/>
          </a:prstGeom>
          <a:solidFill>
            <a:srgbClr val="6C7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1295399" y="1212942"/>
            <a:ext cx="1483654" cy="253916"/>
          </a:xfrm>
          <a:prstGeom prst="rect">
            <a:avLst/>
          </a:prstGeom>
          <a:solidFill>
            <a:srgbClr val="FAD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997073" y="1577270"/>
            <a:ext cx="843030" cy="253916"/>
          </a:xfrm>
          <a:prstGeom prst="rect">
            <a:avLst/>
          </a:prstGeom>
          <a:solidFill>
            <a:srgbClr val="FAD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1555881" y="1939267"/>
            <a:ext cx="2568444" cy="253916"/>
          </a:xfrm>
          <a:prstGeom prst="rect">
            <a:avLst/>
          </a:prstGeom>
          <a:solidFill>
            <a:srgbClr val="FAD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 flipH="1" flipV="1">
            <a:off x="4013200" y="2063799"/>
            <a:ext cx="2472292" cy="1"/>
          </a:xfrm>
          <a:prstGeom prst="line">
            <a:avLst/>
          </a:prstGeom>
          <a:ln>
            <a:solidFill>
              <a:schemeClr val="tx1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2095498" y="2300828"/>
            <a:ext cx="843030" cy="253916"/>
          </a:xfrm>
          <a:prstGeom prst="rect">
            <a:avLst/>
          </a:prstGeom>
          <a:solidFill>
            <a:srgbClr val="FAD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2095498" y="2308676"/>
            <a:ext cx="909573" cy="253916"/>
          </a:xfrm>
          <a:prstGeom prst="rect">
            <a:avLst/>
          </a:prstGeom>
          <a:solidFill>
            <a:srgbClr val="FAD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2037226" y="2670341"/>
            <a:ext cx="2941174" cy="253916"/>
          </a:xfrm>
          <a:prstGeom prst="rect">
            <a:avLst/>
          </a:prstGeom>
          <a:solidFill>
            <a:srgbClr val="FAD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3206750" y="3031063"/>
            <a:ext cx="558800" cy="253916"/>
          </a:xfrm>
          <a:prstGeom prst="rect">
            <a:avLst/>
          </a:prstGeom>
          <a:solidFill>
            <a:srgbClr val="FAD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1882642" y="3394238"/>
            <a:ext cx="1476508" cy="253916"/>
          </a:xfrm>
          <a:prstGeom prst="rect">
            <a:avLst/>
          </a:prstGeom>
          <a:solidFill>
            <a:srgbClr val="FAD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4641087" y="3758566"/>
            <a:ext cx="2569199" cy="253916"/>
          </a:xfrm>
          <a:prstGeom prst="rect">
            <a:avLst/>
          </a:prstGeom>
          <a:solidFill>
            <a:srgbClr val="FAD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8252802" y="4075486"/>
            <a:ext cx="4786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/>
              <a:t>200</a:t>
            </a:r>
            <a:endParaRPr lang="zh-CN" alt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257988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439" y="4767574"/>
            <a:ext cx="29559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spc="-10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Name </a:t>
            </a:r>
            <a:r>
              <a:rPr lang="en-US" altLang="zh-CN" sz="900" spc="-10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Keynote Presentation</a:t>
            </a:r>
            <a:endParaRPr lang="zh-CN" altLang="en-US" sz="900" spc="-1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24802" y="4617752"/>
            <a:ext cx="1219198" cy="535990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058149" y="4731859"/>
            <a:ext cx="45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220804"/>
            <a:ext cx="1776413" cy="518604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80257" y="310829"/>
            <a:ext cx="2140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spc="-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Date Facts</a:t>
            </a:r>
            <a:endParaRPr lang="zh-CN" altLang="en-US" sz="1600" b="1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2406496"/>
              </p:ext>
            </p:extLst>
          </p:nvPr>
        </p:nvGraphicFramePr>
        <p:xfrm>
          <a:off x="563610" y="1212539"/>
          <a:ext cx="8038352" cy="293375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04794"/>
                <a:gridCol w="1004794"/>
                <a:gridCol w="1004794"/>
                <a:gridCol w="1004794"/>
                <a:gridCol w="1004794"/>
                <a:gridCol w="1004794"/>
                <a:gridCol w="1004794"/>
                <a:gridCol w="1004794"/>
              </a:tblGrid>
              <a:tr h="611263">
                <a:tc>
                  <a:txBody>
                    <a:bodyPr/>
                    <a:lstStyle/>
                    <a:p>
                      <a:pPr algn="ctr"/>
                      <a:endParaRPr lang="zh-CN" altLang="en-US" sz="115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50" b="1" dirty="0" smtClean="0"/>
                        <a:t>Monday</a:t>
                      </a:r>
                      <a:endParaRPr lang="zh-CN" altLang="en-US" sz="115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50" b="1" dirty="0" smtClean="0"/>
                        <a:t>Tuesday</a:t>
                      </a:r>
                      <a:endParaRPr lang="zh-CN" altLang="en-US" sz="115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50" b="1" dirty="0" smtClean="0"/>
                        <a:t>Wednesday</a:t>
                      </a:r>
                      <a:endParaRPr lang="zh-CN" altLang="en-US" sz="115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50" b="1" dirty="0" smtClean="0"/>
                        <a:t>Thursday</a:t>
                      </a:r>
                      <a:endParaRPr lang="zh-CN" altLang="en-US" sz="115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50" b="1" dirty="0" smtClean="0"/>
                        <a:t>Friday</a:t>
                      </a:r>
                      <a:endParaRPr lang="zh-CN" altLang="en-US" sz="115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50" b="1" dirty="0" smtClean="0"/>
                        <a:t>Saturday</a:t>
                      </a:r>
                      <a:endParaRPr lang="zh-CN" altLang="en-US" sz="115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50" b="1" dirty="0" smtClean="0"/>
                        <a:t>Sunday</a:t>
                      </a:r>
                      <a:endParaRPr lang="zh-CN" altLang="en-US" sz="115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62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/>
                        <a:t>Week 1</a:t>
                      </a:r>
                      <a:endParaRPr lang="zh-CN" alt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75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75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750" b="0" dirty="0" err="1" smtClean="0"/>
                        <a:t>Aenean</a:t>
                      </a:r>
                      <a:r>
                        <a:rPr lang="en-US" altLang="zh-CN" sz="750" b="0" dirty="0" smtClean="0"/>
                        <a:t> </a:t>
                      </a:r>
                      <a:r>
                        <a:rPr lang="en-US" altLang="zh-CN" sz="750" b="0" dirty="0" err="1" smtClean="0"/>
                        <a:t>eu</a:t>
                      </a:r>
                      <a:r>
                        <a:rPr lang="en-US" altLang="zh-CN" sz="750" b="0" dirty="0" smtClean="0"/>
                        <a:t> </a:t>
                      </a:r>
                      <a:r>
                        <a:rPr lang="en-US" altLang="zh-CN" sz="750" b="0" dirty="0" err="1" smtClean="0"/>
                        <a:t>leo</a:t>
                      </a:r>
                      <a:r>
                        <a:rPr lang="en-US" altLang="zh-CN" sz="750" b="0" dirty="0" smtClean="0"/>
                        <a:t> quam. </a:t>
                      </a:r>
                      <a:r>
                        <a:rPr lang="en-US" altLang="zh-CN" sz="750" b="0" dirty="0" err="1" smtClean="0"/>
                        <a:t>Pellentesque</a:t>
                      </a:r>
                      <a:r>
                        <a:rPr lang="en-US" altLang="zh-CN" sz="750" b="0" dirty="0" smtClean="0"/>
                        <a:t> </a:t>
                      </a:r>
                      <a:r>
                        <a:rPr lang="en-US" altLang="zh-CN" sz="750" b="0" dirty="0" err="1" smtClean="0"/>
                        <a:t>omare</a:t>
                      </a:r>
                      <a:r>
                        <a:rPr lang="en-US" altLang="zh-CN" sz="750" b="0" dirty="0" smtClean="0"/>
                        <a:t> </a:t>
                      </a:r>
                      <a:r>
                        <a:rPr lang="en-US" altLang="zh-CN" sz="750" b="0" dirty="0" err="1" smtClean="0"/>
                        <a:t>sem</a:t>
                      </a:r>
                      <a:r>
                        <a:rPr lang="en-US" altLang="zh-CN" sz="750" b="0" dirty="0" smtClean="0"/>
                        <a:t> </a:t>
                      </a:r>
                      <a:r>
                        <a:rPr lang="en-US" altLang="zh-CN" sz="750" b="0" dirty="0" err="1" smtClean="0"/>
                        <a:t>lacinia</a:t>
                      </a:r>
                      <a:endParaRPr lang="zh-CN" altLang="en-US" sz="75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75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75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75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800" b="0" dirty="0" err="1" smtClean="0"/>
                        <a:t>Donec</a:t>
                      </a:r>
                      <a:r>
                        <a:rPr lang="en-US" altLang="zh-CN" sz="800" b="0" dirty="0" smtClean="0"/>
                        <a:t> </a:t>
                      </a:r>
                      <a:r>
                        <a:rPr lang="en-US" altLang="zh-CN" sz="800" b="0" dirty="0" err="1" smtClean="0"/>
                        <a:t>ullamcorper</a:t>
                      </a:r>
                      <a:r>
                        <a:rPr lang="en-US" altLang="zh-CN" sz="800" b="0" baseline="0" dirty="0" smtClean="0"/>
                        <a:t> </a:t>
                      </a:r>
                      <a:r>
                        <a:rPr lang="en-US" altLang="zh-CN" sz="800" b="0" baseline="0" dirty="0" err="1" smtClean="0"/>
                        <a:t>nulla</a:t>
                      </a:r>
                      <a:r>
                        <a:rPr lang="en-US" altLang="zh-CN" sz="800" b="0" baseline="0" dirty="0" smtClean="0"/>
                        <a:t> non </a:t>
                      </a:r>
                      <a:r>
                        <a:rPr lang="en-US" altLang="zh-CN" sz="800" b="0" baseline="0" dirty="0" err="1" smtClean="0"/>
                        <a:t>metus</a:t>
                      </a:r>
                      <a:r>
                        <a:rPr lang="en-US" altLang="zh-CN" sz="800" b="0" baseline="0" dirty="0" smtClean="0"/>
                        <a:t> </a:t>
                      </a:r>
                      <a:r>
                        <a:rPr lang="en-US" altLang="zh-CN" sz="800" b="0" baseline="0" dirty="0" err="1" smtClean="0"/>
                        <a:t>auctor</a:t>
                      </a:r>
                      <a:r>
                        <a:rPr lang="en-US" altLang="zh-CN" sz="800" b="0" baseline="0" dirty="0" smtClean="0"/>
                        <a:t> </a:t>
                      </a:r>
                      <a:r>
                        <a:rPr lang="en-US" altLang="zh-CN" sz="800" b="0" baseline="0" dirty="0" err="1" smtClean="0"/>
                        <a:t>fringilla</a:t>
                      </a:r>
                      <a:r>
                        <a:rPr lang="en-US" altLang="zh-CN" sz="800" b="0" baseline="0" dirty="0" smtClean="0"/>
                        <a:t>.</a:t>
                      </a:r>
                      <a:endParaRPr lang="zh-CN" altLang="en-US" sz="8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62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/>
                        <a:t>Week 2</a:t>
                      </a:r>
                      <a:endParaRPr lang="zh-CN" alt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750" b="0" dirty="0" err="1" smtClean="0"/>
                        <a:t>Aenean</a:t>
                      </a:r>
                      <a:r>
                        <a:rPr lang="en-US" altLang="zh-CN" sz="750" b="0" dirty="0" smtClean="0"/>
                        <a:t> </a:t>
                      </a:r>
                      <a:r>
                        <a:rPr lang="en-US" altLang="zh-CN" sz="750" b="0" dirty="0" err="1" smtClean="0"/>
                        <a:t>eu</a:t>
                      </a:r>
                      <a:r>
                        <a:rPr lang="en-US" altLang="zh-CN" sz="750" b="0" dirty="0" smtClean="0"/>
                        <a:t> </a:t>
                      </a:r>
                      <a:r>
                        <a:rPr lang="en-US" altLang="zh-CN" sz="750" b="0" dirty="0" err="1" smtClean="0"/>
                        <a:t>leo</a:t>
                      </a:r>
                      <a:r>
                        <a:rPr lang="en-US" altLang="zh-CN" sz="750" b="0" dirty="0" smtClean="0"/>
                        <a:t> quam. </a:t>
                      </a:r>
                      <a:r>
                        <a:rPr lang="en-US" altLang="zh-CN" sz="750" b="0" dirty="0" err="1" smtClean="0"/>
                        <a:t>Pellentesque</a:t>
                      </a:r>
                      <a:r>
                        <a:rPr lang="en-US" altLang="zh-CN" sz="750" b="0" dirty="0" smtClean="0"/>
                        <a:t> </a:t>
                      </a:r>
                      <a:r>
                        <a:rPr lang="en-US" altLang="zh-CN" sz="750" b="0" dirty="0" err="1" smtClean="0"/>
                        <a:t>omare</a:t>
                      </a:r>
                      <a:r>
                        <a:rPr lang="en-US" altLang="zh-CN" sz="750" b="0" dirty="0" smtClean="0"/>
                        <a:t> </a:t>
                      </a:r>
                      <a:r>
                        <a:rPr lang="en-US" altLang="zh-CN" sz="750" b="0" dirty="0" err="1" smtClean="0"/>
                        <a:t>sem</a:t>
                      </a:r>
                      <a:r>
                        <a:rPr lang="en-US" altLang="zh-CN" sz="750" b="0" dirty="0" smtClean="0"/>
                        <a:t> </a:t>
                      </a:r>
                      <a:r>
                        <a:rPr lang="en-US" altLang="zh-CN" sz="750" b="0" dirty="0" err="1" smtClean="0"/>
                        <a:t>lacinia</a:t>
                      </a:r>
                      <a:endParaRPr lang="zh-CN" altLang="en-US" sz="750" b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75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75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75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75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750" b="0" dirty="0" err="1" smtClean="0"/>
                        <a:t>Aenean</a:t>
                      </a:r>
                      <a:r>
                        <a:rPr lang="en-US" altLang="zh-CN" sz="750" b="0" dirty="0" smtClean="0"/>
                        <a:t> </a:t>
                      </a:r>
                      <a:r>
                        <a:rPr lang="en-US" altLang="zh-CN" sz="750" b="0" dirty="0" err="1" smtClean="0"/>
                        <a:t>eu</a:t>
                      </a:r>
                      <a:r>
                        <a:rPr lang="en-US" altLang="zh-CN" sz="750" b="0" dirty="0" smtClean="0"/>
                        <a:t> </a:t>
                      </a:r>
                      <a:r>
                        <a:rPr lang="en-US" altLang="zh-CN" sz="750" b="0" dirty="0" err="1" smtClean="0"/>
                        <a:t>leo</a:t>
                      </a:r>
                      <a:r>
                        <a:rPr lang="en-US" altLang="zh-CN" sz="750" b="0" dirty="0" smtClean="0"/>
                        <a:t> quam. </a:t>
                      </a:r>
                      <a:r>
                        <a:rPr lang="en-US" altLang="zh-CN" sz="750" b="0" dirty="0" err="1" smtClean="0"/>
                        <a:t>Pellentesque</a:t>
                      </a:r>
                      <a:r>
                        <a:rPr lang="en-US" altLang="zh-CN" sz="750" b="0" dirty="0" smtClean="0"/>
                        <a:t> </a:t>
                      </a:r>
                      <a:r>
                        <a:rPr lang="en-US" altLang="zh-CN" sz="750" b="0" dirty="0" err="1" smtClean="0"/>
                        <a:t>omare</a:t>
                      </a:r>
                      <a:r>
                        <a:rPr lang="en-US" altLang="zh-CN" sz="750" b="0" dirty="0" smtClean="0"/>
                        <a:t> </a:t>
                      </a:r>
                      <a:r>
                        <a:rPr lang="en-US" altLang="zh-CN" sz="750" b="0" dirty="0" err="1" smtClean="0"/>
                        <a:t>sem</a:t>
                      </a:r>
                      <a:r>
                        <a:rPr lang="en-US" altLang="zh-CN" sz="750" b="0" dirty="0" smtClean="0"/>
                        <a:t> </a:t>
                      </a:r>
                      <a:r>
                        <a:rPr lang="en-US" altLang="zh-CN" sz="750" b="0" dirty="0" err="1" smtClean="0"/>
                        <a:t>lacinia</a:t>
                      </a:r>
                      <a:endParaRPr lang="zh-CN" altLang="en-US" sz="750" b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75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62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/>
                        <a:t>Week 3</a:t>
                      </a:r>
                      <a:endParaRPr lang="zh-CN" alt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75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750" b="0" dirty="0" err="1" smtClean="0"/>
                        <a:t>Aenean</a:t>
                      </a:r>
                      <a:r>
                        <a:rPr lang="en-US" altLang="zh-CN" sz="750" b="0" dirty="0" smtClean="0"/>
                        <a:t> </a:t>
                      </a:r>
                      <a:r>
                        <a:rPr lang="en-US" altLang="zh-CN" sz="750" b="0" dirty="0" err="1" smtClean="0"/>
                        <a:t>eu</a:t>
                      </a:r>
                      <a:r>
                        <a:rPr lang="en-US" altLang="zh-CN" sz="750" b="0" dirty="0" smtClean="0"/>
                        <a:t> </a:t>
                      </a:r>
                      <a:r>
                        <a:rPr lang="en-US" altLang="zh-CN" sz="750" b="0" dirty="0" err="1" smtClean="0"/>
                        <a:t>leo</a:t>
                      </a:r>
                      <a:r>
                        <a:rPr lang="en-US" altLang="zh-CN" sz="750" b="0" dirty="0" smtClean="0"/>
                        <a:t> quam. </a:t>
                      </a:r>
                      <a:r>
                        <a:rPr lang="en-US" altLang="zh-CN" sz="750" b="0" dirty="0" err="1" smtClean="0"/>
                        <a:t>Pellentesque</a:t>
                      </a:r>
                      <a:r>
                        <a:rPr lang="en-US" altLang="zh-CN" sz="750" b="0" dirty="0" smtClean="0"/>
                        <a:t> </a:t>
                      </a:r>
                      <a:r>
                        <a:rPr lang="en-US" altLang="zh-CN" sz="750" b="0" dirty="0" err="1" smtClean="0"/>
                        <a:t>omare</a:t>
                      </a:r>
                      <a:r>
                        <a:rPr lang="en-US" altLang="zh-CN" sz="750" b="0" dirty="0" smtClean="0"/>
                        <a:t> </a:t>
                      </a:r>
                      <a:r>
                        <a:rPr lang="en-US" altLang="zh-CN" sz="750" b="0" dirty="0" err="1" smtClean="0"/>
                        <a:t>sem</a:t>
                      </a:r>
                      <a:r>
                        <a:rPr lang="en-US" altLang="zh-CN" sz="750" b="0" dirty="0" smtClean="0"/>
                        <a:t> </a:t>
                      </a:r>
                      <a:r>
                        <a:rPr lang="en-US" altLang="zh-CN" sz="750" b="0" dirty="0" err="1" smtClean="0"/>
                        <a:t>lacinia</a:t>
                      </a:r>
                      <a:endParaRPr lang="zh-CN" altLang="en-US" sz="750" b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75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75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75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75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800" b="0" dirty="0" err="1" smtClean="0"/>
                        <a:t>Donec</a:t>
                      </a:r>
                      <a:r>
                        <a:rPr lang="en-US" altLang="zh-CN" sz="800" b="0" dirty="0" smtClean="0"/>
                        <a:t> </a:t>
                      </a:r>
                      <a:r>
                        <a:rPr lang="en-US" altLang="zh-CN" sz="800" b="0" dirty="0" err="1" smtClean="0"/>
                        <a:t>sed</a:t>
                      </a:r>
                      <a:r>
                        <a:rPr lang="en-US" altLang="zh-CN" sz="800" b="0" dirty="0" smtClean="0"/>
                        <a:t> </a:t>
                      </a:r>
                      <a:r>
                        <a:rPr lang="en-US" altLang="zh-CN" sz="800" b="0" dirty="0" err="1" smtClean="0"/>
                        <a:t>odio</a:t>
                      </a:r>
                      <a:r>
                        <a:rPr lang="en-US" altLang="zh-CN" sz="800" b="0" dirty="0" smtClean="0"/>
                        <a:t> dui.</a:t>
                      </a:r>
                      <a:endParaRPr lang="zh-CN" altLang="en-US" sz="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62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/>
                        <a:t>Week 4</a:t>
                      </a:r>
                      <a:endParaRPr lang="zh-CN" alt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750" b="0" dirty="0" err="1" smtClean="0"/>
                        <a:t>Aenean</a:t>
                      </a:r>
                      <a:r>
                        <a:rPr lang="en-US" altLang="zh-CN" sz="750" b="0" dirty="0" smtClean="0"/>
                        <a:t> </a:t>
                      </a:r>
                      <a:r>
                        <a:rPr lang="en-US" altLang="zh-CN" sz="750" b="0" dirty="0" err="1" smtClean="0"/>
                        <a:t>eu</a:t>
                      </a:r>
                      <a:r>
                        <a:rPr lang="en-US" altLang="zh-CN" sz="750" b="0" dirty="0" smtClean="0"/>
                        <a:t> </a:t>
                      </a:r>
                      <a:r>
                        <a:rPr lang="en-US" altLang="zh-CN" sz="750" b="0" dirty="0" err="1" smtClean="0"/>
                        <a:t>leo</a:t>
                      </a:r>
                      <a:r>
                        <a:rPr lang="en-US" altLang="zh-CN" sz="750" b="0" dirty="0" smtClean="0"/>
                        <a:t> quam. </a:t>
                      </a:r>
                      <a:r>
                        <a:rPr lang="en-US" altLang="zh-CN" sz="750" b="0" dirty="0" err="1" smtClean="0"/>
                        <a:t>Pellentesque</a:t>
                      </a:r>
                      <a:r>
                        <a:rPr lang="en-US" altLang="zh-CN" sz="750" b="0" dirty="0" smtClean="0"/>
                        <a:t> </a:t>
                      </a:r>
                      <a:r>
                        <a:rPr lang="en-US" altLang="zh-CN" sz="750" b="0" dirty="0" err="1" smtClean="0"/>
                        <a:t>omare</a:t>
                      </a:r>
                      <a:r>
                        <a:rPr lang="en-US" altLang="zh-CN" sz="750" b="0" dirty="0" smtClean="0"/>
                        <a:t> </a:t>
                      </a:r>
                      <a:r>
                        <a:rPr lang="en-US" altLang="zh-CN" sz="750" b="0" dirty="0" err="1" smtClean="0"/>
                        <a:t>sem</a:t>
                      </a:r>
                      <a:r>
                        <a:rPr lang="en-US" altLang="zh-CN" sz="750" b="0" dirty="0" smtClean="0"/>
                        <a:t> </a:t>
                      </a:r>
                      <a:r>
                        <a:rPr lang="en-US" altLang="zh-CN" sz="750" b="0" dirty="0" err="1" smtClean="0"/>
                        <a:t>lacinia</a:t>
                      </a:r>
                      <a:endParaRPr lang="zh-CN" altLang="en-US" sz="750" b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75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75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75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75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75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dirty="0" err="1" smtClean="0"/>
                        <a:t>Donec</a:t>
                      </a:r>
                      <a:r>
                        <a:rPr lang="en-US" altLang="zh-CN" sz="800" b="0" dirty="0" smtClean="0"/>
                        <a:t> </a:t>
                      </a:r>
                      <a:r>
                        <a:rPr lang="en-US" altLang="zh-CN" sz="800" b="0" dirty="0" err="1" smtClean="0"/>
                        <a:t>ullamcorper</a:t>
                      </a:r>
                      <a:r>
                        <a:rPr lang="en-US" altLang="zh-CN" sz="800" b="0" baseline="0" dirty="0" smtClean="0"/>
                        <a:t> </a:t>
                      </a:r>
                      <a:r>
                        <a:rPr lang="en-US" altLang="zh-CN" sz="800" b="0" baseline="0" dirty="0" err="1" smtClean="0"/>
                        <a:t>nulla</a:t>
                      </a:r>
                      <a:r>
                        <a:rPr lang="en-US" altLang="zh-CN" sz="800" b="0" baseline="0" dirty="0" smtClean="0"/>
                        <a:t> non </a:t>
                      </a:r>
                      <a:r>
                        <a:rPr lang="en-US" altLang="zh-CN" sz="800" b="0" baseline="0" dirty="0" err="1" smtClean="0"/>
                        <a:t>metus</a:t>
                      </a:r>
                      <a:r>
                        <a:rPr lang="en-US" altLang="zh-CN" sz="800" b="0" baseline="0" dirty="0" smtClean="0"/>
                        <a:t> </a:t>
                      </a:r>
                      <a:r>
                        <a:rPr lang="en-US" altLang="zh-CN" sz="800" b="0" baseline="0" dirty="0" err="1" smtClean="0"/>
                        <a:t>auctor</a:t>
                      </a:r>
                      <a:r>
                        <a:rPr lang="en-US" altLang="zh-CN" sz="800" b="0" baseline="0" dirty="0" smtClean="0"/>
                        <a:t> </a:t>
                      </a:r>
                      <a:r>
                        <a:rPr lang="en-US" altLang="zh-CN" sz="800" b="0" baseline="0" dirty="0" err="1" smtClean="0"/>
                        <a:t>fringilla</a:t>
                      </a:r>
                      <a:r>
                        <a:rPr lang="en-US" altLang="zh-CN" sz="800" b="0" baseline="0" dirty="0" smtClean="0"/>
                        <a:t>.</a:t>
                      </a:r>
                      <a:endParaRPr lang="zh-CN" altLang="en-US" sz="800" b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五边形 7"/>
          <p:cNvSpPr/>
          <p:nvPr/>
        </p:nvSpPr>
        <p:spPr>
          <a:xfrm>
            <a:off x="1574446" y="1832860"/>
            <a:ext cx="1959429" cy="565344"/>
          </a:xfrm>
          <a:prstGeom prst="homePlate">
            <a:avLst/>
          </a:prstGeom>
          <a:solidFill>
            <a:srgbClr val="F8C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574446" y="1993705"/>
            <a:ext cx="20900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b="1" dirty="0" err="1" smtClean="0"/>
              <a:t>Lorem</a:t>
            </a:r>
            <a:r>
              <a:rPr lang="en-US" altLang="zh-CN" sz="1050" b="1" dirty="0" smtClean="0"/>
              <a:t> </a:t>
            </a:r>
            <a:r>
              <a:rPr lang="en-US" altLang="zh-CN" sz="1050" b="1" dirty="0" err="1" smtClean="0"/>
              <a:t>ipsum</a:t>
            </a:r>
            <a:r>
              <a:rPr lang="en-US" altLang="zh-CN" sz="1050" b="1" dirty="0" smtClean="0"/>
              <a:t> dolor sit </a:t>
            </a:r>
            <a:r>
              <a:rPr lang="en-US" altLang="zh-CN" sz="1050" b="1" dirty="0" err="1" smtClean="0"/>
              <a:t>amet</a:t>
            </a:r>
            <a:endParaRPr lang="zh-CN" altLang="en-US" sz="1050" b="1" dirty="0"/>
          </a:p>
        </p:txBody>
      </p:sp>
      <p:sp>
        <p:nvSpPr>
          <p:cNvPr id="12" name="五边形 11"/>
          <p:cNvSpPr/>
          <p:nvPr/>
        </p:nvSpPr>
        <p:spPr>
          <a:xfrm>
            <a:off x="2578898" y="2406913"/>
            <a:ext cx="3384369" cy="568461"/>
          </a:xfrm>
          <a:prstGeom prst="homePlate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578898" y="2578608"/>
            <a:ext cx="36099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b="1" dirty="0" err="1" smtClean="0">
                <a:solidFill>
                  <a:schemeClr val="bg1"/>
                </a:solidFill>
              </a:rPr>
              <a:t>Lorem</a:t>
            </a:r>
            <a:r>
              <a:rPr lang="en-US" altLang="zh-CN" sz="1050" b="1" dirty="0" smtClean="0">
                <a:solidFill>
                  <a:schemeClr val="bg1"/>
                </a:solidFill>
              </a:rPr>
              <a:t> </a:t>
            </a:r>
            <a:r>
              <a:rPr lang="en-US" altLang="zh-CN" sz="1050" b="1" dirty="0" err="1" smtClean="0">
                <a:solidFill>
                  <a:schemeClr val="bg1"/>
                </a:solidFill>
              </a:rPr>
              <a:t>ipsum</a:t>
            </a:r>
            <a:r>
              <a:rPr lang="en-US" altLang="zh-CN" sz="1050" b="1" dirty="0" smtClean="0">
                <a:solidFill>
                  <a:schemeClr val="bg1"/>
                </a:solidFill>
              </a:rPr>
              <a:t> dolor sit </a:t>
            </a:r>
            <a:r>
              <a:rPr lang="en-US" altLang="zh-CN" sz="1050" b="1" dirty="0" err="1" smtClean="0">
                <a:solidFill>
                  <a:schemeClr val="bg1"/>
                </a:solidFill>
              </a:rPr>
              <a:t>amet</a:t>
            </a:r>
            <a:endParaRPr lang="zh-CN" altLang="en-US" sz="1050" b="1" dirty="0">
              <a:solidFill>
                <a:schemeClr val="bg1"/>
              </a:solidFill>
            </a:endParaRPr>
          </a:p>
        </p:txBody>
      </p:sp>
      <p:sp>
        <p:nvSpPr>
          <p:cNvPr id="14" name="五边形 13"/>
          <p:cNvSpPr/>
          <p:nvPr/>
        </p:nvSpPr>
        <p:spPr>
          <a:xfrm>
            <a:off x="3587730" y="2984901"/>
            <a:ext cx="3017107" cy="567918"/>
          </a:xfrm>
          <a:prstGeom prst="homePlate">
            <a:avLst/>
          </a:prstGeom>
          <a:solidFill>
            <a:srgbClr val="F8C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3587730" y="3133001"/>
            <a:ext cx="25218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b="1" dirty="0" err="1" smtClean="0"/>
              <a:t>Lorem</a:t>
            </a:r>
            <a:r>
              <a:rPr lang="en-US" altLang="zh-CN" sz="1050" b="1" dirty="0" smtClean="0"/>
              <a:t> </a:t>
            </a:r>
            <a:r>
              <a:rPr lang="en-US" altLang="zh-CN" sz="1050" b="1" dirty="0" err="1" smtClean="0"/>
              <a:t>ipsum</a:t>
            </a:r>
            <a:r>
              <a:rPr lang="en-US" altLang="zh-CN" sz="1050" b="1" dirty="0" smtClean="0"/>
              <a:t> dolor sit </a:t>
            </a:r>
            <a:r>
              <a:rPr lang="en-US" altLang="zh-CN" sz="1050" b="1" dirty="0" err="1" smtClean="0"/>
              <a:t>amet</a:t>
            </a:r>
            <a:endParaRPr lang="zh-CN" altLang="en-US" sz="1050" b="1" dirty="0"/>
          </a:p>
        </p:txBody>
      </p:sp>
      <p:sp>
        <p:nvSpPr>
          <p:cNvPr id="16" name="五边形 15"/>
          <p:cNvSpPr/>
          <p:nvPr/>
        </p:nvSpPr>
        <p:spPr>
          <a:xfrm>
            <a:off x="4591050" y="3567399"/>
            <a:ext cx="2997726" cy="568461"/>
          </a:xfrm>
          <a:prstGeom prst="homePlate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261557" y="3738277"/>
            <a:ext cx="36099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b="1" dirty="0" err="1" smtClean="0">
                <a:solidFill>
                  <a:schemeClr val="bg1"/>
                </a:solidFill>
              </a:rPr>
              <a:t>Lorem</a:t>
            </a:r>
            <a:r>
              <a:rPr lang="en-US" altLang="zh-CN" sz="1050" b="1" dirty="0" smtClean="0">
                <a:solidFill>
                  <a:schemeClr val="bg1"/>
                </a:solidFill>
              </a:rPr>
              <a:t> </a:t>
            </a:r>
            <a:r>
              <a:rPr lang="en-US" altLang="zh-CN" sz="1050" b="1" dirty="0" err="1" smtClean="0">
                <a:solidFill>
                  <a:schemeClr val="bg1"/>
                </a:solidFill>
              </a:rPr>
              <a:t>ipsum</a:t>
            </a:r>
            <a:r>
              <a:rPr lang="en-US" altLang="zh-CN" sz="1050" b="1" dirty="0" smtClean="0">
                <a:solidFill>
                  <a:schemeClr val="bg1"/>
                </a:solidFill>
              </a:rPr>
              <a:t> dolor sit </a:t>
            </a:r>
            <a:r>
              <a:rPr lang="en-US" altLang="zh-CN" sz="1050" b="1" dirty="0" err="1" smtClean="0">
                <a:solidFill>
                  <a:schemeClr val="bg1"/>
                </a:solidFill>
              </a:rPr>
              <a:t>amet</a:t>
            </a:r>
            <a:endParaRPr lang="zh-CN" altLang="en-US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739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59064" y="-4"/>
            <a:ext cx="5433134" cy="4607511"/>
          </a:xfrm>
          <a:prstGeom prst="rect">
            <a:avLst/>
          </a:prstGeom>
          <a:solidFill>
            <a:srgbClr val="F8C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24439" y="4767574"/>
            <a:ext cx="29559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spc="-10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Name </a:t>
            </a:r>
            <a:r>
              <a:rPr lang="en-US" altLang="zh-CN" sz="900" spc="-10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Keynote Presentation</a:t>
            </a:r>
            <a:endParaRPr lang="zh-CN" altLang="en-US" sz="900" spc="-1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9175" y="933450"/>
            <a:ext cx="3362325" cy="2928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6000"/>
              </a:lnSpc>
            </a:pPr>
            <a:r>
              <a:rPr lang="en-US" altLang="zh-CN" sz="3200" b="1" spc="-40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what you do so well that they will want to see it again and bring more friends.</a:t>
            </a:r>
            <a:endParaRPr lang="zh-CN" altLang="en-US" sz="3200" b="1" spc="-4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114425" y="3910013"/>
            <a:ext cx="3633788" cy="0"/>
          </a:xfrm>
          <a:prstGeom prst="line">
            <a:avLst/>
          </a:prstGeom>
          <a:ln w="9525">
            <a:solidFill>
              <a:srgbClr val="1A140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42998" y="3967155"/>
            <a:ext cx="134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3455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Wise man</a:t>
            </a:r>
            <a:endParaRPr lang="zh-CN" altLang="en-US" sz="1400" dirty="0">
              <a:solidFill>
                <a:srgbClr val="3455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2975" y="186005"/>
            <a:ext cx="3683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200" b="1" dirty="0" smtClean="0">
                <a:solidFill>
                  <a:srgbClr val="2E4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zh-CN" altLang="en-US" sz="9200" b="1" dirty="0">
              <a:solidFill>
                <a:srgbClr val="2E48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24802" y="4617752"/>
            <a:ext cx="1219198" cy="535990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058149" y="4731859"/>
            <a:ext cx="45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C:\Users\114\Desktop\4e6046fb4b79592a6e0000db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32" t="27381" r="68827" b="43211"/>
          <a:stretch/>
        </p:blipFill>
        <p:spPr bwMode="auto">
          <a:xfrm>
            <a:off x="4910496" y="1758265"/>
            <a:ext cx="2188072" cy="215174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545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4747260" y="958053"/>
            <a:ext cx="3833827" cy="356060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579570" y="3414352"/>
            <a:ext cx="4055930" cy="110430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64870" y="958053"/>
            <a:ext cx="4070630" cy="2343947"/>
          </a:xfrm>
          <a:prstGeom prst="rect">
            <a:avLst/>
          </a:prstGeom>
          <a:solidFill>
            <a:srgbClr val="F8C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心形 1"/>
          <p:cNvSpPr/>
          <p:nvPr/>
        </p:nvSpPr>
        <p:spPr>
          <a:xfrm>
            <a:off x="2489286" y="1464468"/>
            <a:ext cx="268202" cy="221455"/>
          </a:xfrm>
          <a:prstGeom prst="hear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24439" y="4767574"/>
            <a:ext cx="29559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spc="-10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Name </a:t>
            </a:r>
            <a:r>
              <a:rPr lang="en-US" altLang="zh-CN" sz="900" spc="-10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Keynote Presentation</a:t>
            </a:r>
            <a:endParaRPr lang="zh-CN" altLang="en-US" sz="900" spc="-1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24802" y="4617752"/>
            <a:ext cx="1219198" cy="535990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058149" y="4731859"/>
            <a:ext cx="45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99" y="220800"/>
            <a:ext cx="3217251" cy="518604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86957" y="310825"/>
            <a:ext cx="3308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spc="-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What They Said About Us</a:t>
            </a:r>
            <a:endParaRPr lang="zh-CN" altLang="en-US" sz="1600" b="1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363078" y="1288696"/>
            <a:ext cx="518234" cy="556877"/>
          </a:xfrm>
          <a:custGeom>
            <a:avLst/>
            <a:gdLst/>
            <a:ahLst/>
            <a:cxnLst/>
            <a:rect l="l" t="t" r="r" b="b"/>
            <a:pathLst>
              <a:path w="518234" h="556877">
                <a:moveTo>
                  <a:pt x="259117" y="0"/>
                </a:moveTo>
                <a:cubicBezTo>
                  <a:pt x="402223" y="0"/>
                  <a:pt x="518234" y="116011"/>
                  <a:pt x="518234" y="259117"/>
                </a:cubicBezTo>
                <a:cubicBezTo>
                  <a:pt x="518234" y="402223"/>
                  <a:pt x="402223" y="518234"/>
                  <a:pt x="259117" y="518234"/>
                </a:cubicBezTo>
                <a:cubicBezTo>
                  <a:pt x="239466" y="518234"/>
                  <a:pt x="220326" y="516047"/>
                  <a:pt x="202027" y="511458"/>
                </a:cubicBezTo>
                <a:lnTo>
                  <a:pt x="111552" y="556877"/>
                </a:lnTo>
                <a:lnTo>
                  <a:pt x="98007" y="460585"/>
                </a:lnTo>
                <a:cubicBezTo>
                  <a:pt x="37979" y="414007"/>
                  <a:pt x="0" y="340997"/>
                  <a:pt x="0" y="259117"/>
                </a:cubicBezTo>
                <a:cubicBezTo>
                  <a:pt x="0" y="116011"/>
                  <a:pt x="116011" y="0"/>
                  <a:pt x="259117" y="0"/>
                </a:cubicBezTo>
                <a:close/>
              </a:path>
            </a:pathLst>
          </a:custGeom>
          <a:noFill/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167267" y="1971486"/>
            <a:ext cx="2866093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</a:rPr>
              <a:t>Since 2005.</a:t>
            </a:r>
          </a:p>
          <a:p>
            <a:pPr algn="ctr"/>
            <a:r>
              <a:rPr lang="en-US" altLang="zh-CN" sz="1600" b="1" dirty="0" smtClean="0">
                <a:solidFill>
                  <a:schemeClr val="bg1"/>
                </a:solidFill>
              </a:rPr>
              <a:t>More than 500 clients from </a:t>
            </a:r>
            <a:r>
              <a:rPr lang="en-US" altLang="zh-CN" sz="1600" b="1" dirty="0" err="1" smtClean="0">
                <a:solidFill>
                  <a:schemeClr val="bg1"/>
                </a:solidFill>
              </a:rPr>
              <a:t>arround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 the globe.</a:t>
            </a:r>
          </a:p>
          <a:p>
            <a:pPr algn="ctr"/>
            <a:r>
              <a:rPr lang="en-US" altLang="zh-CN" sz="1600" b="1" dirty="0" smtClean="0">
                <a:solidFill>
                  <a:schemeClr val="bg1"/>
                </a:solidFill>
              </a:rPr>
              <a:t>Can’t be wrong!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85508" y="1518346"/>
            <a:ext cx="317264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50" b="1" dirty="0" smtClean="0">
                <a:solidFill>
                  <a:srgbClr val="232323"/>
                </a:solidFill>
              </a:rPr>
              <a:t>We are grateful and appreciate your willingness to the extra work. This is a responsible project, but we have no doubt that your team will meet the challenge.</a:t>
            </a:r>
            <a:endParaRPr lang="zh-CN" altLang="en-US" sz="1950" b="1" dirty="0">
              <a:solidFill>
                <a:srgbClr val="23232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33254" y="849697"/>
            <a:ext cx="8098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 smtClean="0">
                <a:solidFill>
                  <a:srgbClr val="2E4860"/>
                </a:solidFill>
              </a:rPr>
              <a:t>”</a:t>
            </a:r>
            <a:endParaRPr lang="zh-CN" altLang="en-US" sz="8000" b="1" dirty="0">
              <a:solidFill>
                <a:srgbClr val="2E48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9390" y="3564242"/>
            <a:ext cx="3512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/>
              <a:t>Many thanks for your awesome work!, we are so happy with your professionalism.</a:t>
            </a:r>
            <a:endParaRPr lang="zh-CN" altLang="en-US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79570" y="3437212"/>
            <a:ext cx="809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srgbClr val="2E4860"/>
                </a:solidFill>
              </a:rPr>
              <a:t>”</a:t>
            </a:r>
            <a:endParaRPr lang="zh-CN" altLang="en-US" sz="4800" b="1" dirty="0">
              <a:solidFill>
                <a:srgbClr val="2E48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7892" y="4127877"/>
            <a:ext cx="3344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solidFill>
                  <a:srgbClr val="2E4860"/>
                </a:solidFill>
              </a:rPr>
              <a:t>/ </a:t>
            </a:r>
            <a:r>
              <a:rPr lang="en-US" altLang="zh-CN" sz="1100" b="1" dirty="0" err="1" smtClean="0">
                <a:solidFill>
                  <a:srgbClr val="2E4860"/>
                </a:solidFill>
              </a:rPr>
              <a:t>Herpina</a:t>
            </a:r>
            <a:r>
              <a:rPr lang="en-US" altLang="zh-CN" sz="1100" b="1" dirty="0" smtClean="0">
                <a:solidFill>
                  <a:srgbClr val="2E4860"/>
                </a:solidFill>
              </a:rPr>
              <a:t> </a:t>
            </a:r>
            <a:r>
              <a:rPr lang="en-US" altLang="zh-CN" sz="1100" b="1" dirty="0" err="1" smtClean="0">
                <a:solidFill>
                  <a:srgbClr val="2E4860"/>
                </a:solidFill>
              </a:rPr>
              <a:t>Herpson</a:t>
            </a:r>
            <a:r>
              <a:rPr lang="en-US" altLang="zh-CN" sz="1100" b="1" dirty="0" smtClean="0">
                <a:solidFill>
                  <a:srgbClr val="2E4860"/>
                </a:solidFill>
              </a:rPr>
              <a:t> </a:t>
            </a:r>
            <a:r>
              <a:rPr lang="en-US" altLang="zh-CN" sz="1100" dirty="0" smtClean="0">
                <a:solidFill>
                  <a:srgbClr val="2E4860"/>
                </a:solidFill>
              </a:rPr>
              <a:t>-The Happiest Company</a:t>
            </a:r>
            <a:endParaRPr lang="zh-CN" altLang="en-US" sz="1100" dirty="0">
              <a:solidFill>
                <a:srgbClr val="2E4860"/>
              </a:solidFill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997892" y="4076700"/>
            <a:ext cx="3637608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927604" y="4153918"/>
            <a:ext cx="3344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2E4860"/>
                </a:solidFill>
              </a:rPr>
              <a:t>/ John Smith </a:t>
            </a:r>
            <a:r>
              <a:rPr lang="en-US" altLang="zh-CN" sz="1200" dirty="0" smtClean="0">
                <a:solidFill>
                  <a:srgbClr val="2E4860"/>
                </a:solidFill>
              </a:rPr>
              <a:t>-The Awesome Company</a:t>
            </a:r>
            <a:endParaRPr lang="zh-CN" altLang="en-US" sz="1200" dirty="0">
              <a:solidFill>
                <a:srgbClr val="2E4860"/>
              </a:solidFill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4943479" y="4076702"/>
            <a:ext cx="3637608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44640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" y="579120"/>
            <a:ext cx="384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solidFill>
                  <a:srgbClr val="2E4860"/>
                </a:solidFill>
              </a:rPr>
              <a:t>Thank you!</a:t>
            </a:r>
            <a:endParaRPr lang="zh-CN" altLang="en-US" sz="6000" b="1" dirty="0">
              <a:solidFill>
                <a:srgbClr val="2E486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48635" y="3686584"/>
            <a:ext cx="2839739" cy="473945"/>
          </a:xfrm>
          <a:prstGeom prst="rect">
            <a:avLst/>
          </a:prstGeom>
          <a:solidFill>
            <a:srgbClr val="2E48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85181" y="3707903"/>
            <a:ext cx="215632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our website!</a:t>
            </a:r>
          </a:p>
          <a:p>
            <a:pPr algn="ctr"/>
            <a:r>
              <a:rPr lang="en-US" altLang="zh-CN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(click here)</a:t>
            </a:r>
            <a:endParaRPr lang="zh-CN" alt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61975" y="2643188"/>
            <a:ext cx="4600575" cy="0"/>
          </a:xfrm>
          <a:prstGeom prst="line">
            <a:avLst/>
          </a:prstGeom>
          <a:ln>
            <a:solidFill>
              <a:srgbClr val="44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8154" y="2743507"/>
            <a:ext cx="4351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 smtClean="0"/>
              <a:t>For more info please contact us:</a:t>
            </a:r>
          </a:p>
        </p:txBody>
      </p:sp>
      <p:sp>
        <p:nvSpPr>
          <p:cNvPr id="8" name="矩形 7"/>
          <p:cNvSpPr/>
          <p:nvPr/>
        </p:nvSpPr>
        <p:spPr>
          <a:xfrm>
            <a:off x="487680" y="3050311"/>
            <a:ext cx="3231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/>
              <a:t>Phone: </a:t>
            </a:r>
            <a:r>
              <a:rPr lang="en-US" altLang="zh-CN" sz="2400" b="1" dirty="0" smtClean="0"/>
              <a:t>022-xxx-xxxx</a:t>
            </a:r>
            <a:endParaRPr lang="en-US" altLang="zh-CN" sz="2400" b="1" dirty="0"/>
          </a:p>
        </p:txBody>
      </p:sp>
      <p:sp>
        <p:nvSpPr>
          <p:cNvPr id="9" name="矩形 8"/>
          <p:cNvSpPr/>
          <p:nvPr/>
        </p:nvSpPr>
        <p:spPr>
          <a:xfrm>
            <a:off x="487680" y="3534228"/>
            <a:ext cx="3926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/>
              <a:t>Email: </a:t>
            </a:r>
            <a:r>
              <a:rPr lang="en-US" altLang="zh-CN" sz="2400" b="1" dirty="0" smtClean="0"/>
              <a:t>xxxxxxx@xxx.com</a:t>
            </a:r>
            <a:endParaRPr lang="zh-CN" alt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6569" y="4241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i="1" dirty="0" smtClean="0"/>
              <a:t>John Smith - </a:t>
            </a:r>
            <a:r>
              <a:rPr lang="en-US" altLang="zh-CN" sz="1000" i="1" dirty="0" smtClean="0"/>
              <a:t>Marketing Ninja</a:t>
            </a:r>
            <a:endParaRPr lang="zh-CN" altLang="en-US" sz="1000" i="1" dirty="0"/>
          </a:p>
        </p:txBody>
      </p:sp>
      <p:sp>
        <p:nvSpPr>
          <p:cNvPr id="12" name="矩形 11"/>
          <p:cNvSpPr/>
          <p:nvPr/>
        </p:nvSpPr>
        <p:spPr>
          <a:xfrm>
            <a:off x="542925" y="547683"/>
            <a:ext cx="4595813" cy="71438"/>
          </a:xfrm>
          <a:prstGeom prst="rect">
            <a:avLst/>
          </a:prstGeom>
          <a:solidFill>
            <a:srgbClr val="F8C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42925" y="4124810"/>
            <a:ext cx="4595813" cy="71438"/>
          </a:xfrm>
          <a:prstGeom prst="rect">
            <a:avLst/>
          </a:prstGeom>
          <a:solidFill>
            <a:srgbClr val="F8C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>
            <a:off x="6624638" y="1326356"/>
            <a:ext cx="1092993" cy="1090613"/>
          </a:xfrm>
          <a:prstGeom prst="line">
            <a:avLst/>
          </a:prstGeom>
          <a:ln>
            <a:solidFill>
              <a:srgbClr val="F8C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93694" y="2445154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>
                <a:solidFill>
                  <a:srgbClr val="F8C9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Logo</a:t>
            </a:r>
            <a:endParaRPr lang="zh-CN" altLang="en-US" sz="900" dirty="0">
              <a:solidFill>
                <a:srgbClr val="F8C9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745954" y="521906"/>
            <a:ext cx="2839245" cy="2839245"/>
          </a:xfrm>
          <a:prstGeom prst="ellipse">
            <a:avLst/>
          </a:prstGeom>
          <a:noFill/>
          <a:ln w="9525"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51831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5B491-F100-4CBE-B92C-2610029A223B}" type="slidenum">
              <a:rPr lang="zh-CN" altLang="en-US"/>
              <a:pPr>
                <a:defRPr/>
              </a:pPr>
              <a:t>22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17554"/>
            <a:ext cx="9144000" cy="347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4457510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0638" y="943237"/>
            <a:ext cx="9139238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4467513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9144000" cy="8975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271539"/>
            <a:ext cx="1428750" cy="14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2987678" y="411595"/>
            <a:ext cx="5184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/>
          </a:p>
        </p:txBody>
      </p:sp>
      <p:pic>
        <p:nvPicPr>
          <p:cNvPr id="13322" name="图片 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7" y="97183"/>
            <a:ext cx="2982913" cy="74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93888" y="1"/>
            <a:ext cx="984250" cy="73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1006120"/>
            <a:ext cx="2297112" cy="393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461375" y="3164131"/>
            <a:ext cx="71438" cy="124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50188" y="2792553"/>
            <a:ext cx="1217612" cy="91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2627316" y="1857891"/>
            <a:ext cx="53292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6"/>
              </a:rPr>
              <a:t>模板下载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6"/>
              </a:rPr>
              <a:t>http://www.pptbz.com/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素材下载 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http://www.pptbz.com/pptshucai/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背景图片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http://www.pptbz.com/pptpic/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课件下载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http://www.pptbz.com/kejian/</a:t>
            </a:r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1777860"/>
            <a:ext cx="457200" cy="34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2213749"/>
            <a:ext cx="457200" cy="34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2645351"/>
            <a:ext cx="457200" cy="34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3078382"/>
            <a:ext cx="457200" cy="34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1903413" y="4624721"/>
            <a:ext cx="68571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更多精美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下载请点击：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  <a:hlinkClick r:id="rId6"/>
              </a:rPr>
              <a:t>宝藏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6"/>
              </a:rPr>
              <a:t>-www.pptbz.com</a:t>
            </a:r>
            <a:endParaRPr lang="zh-CN" altLang="en-US" sz="24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ndAc>
      <p:stSnd loop="1">
        <p:snd r:embed="rId3" name="亡灵序曲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14\Desktop\4cbb49c48e8012365a8d2100\a beautiful day_1024x7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87" t="20264" r="37789" b="2506"/>
          <a:stretch/>
        </p:blipFill>
        <p:spPr bwMode="auto">
          <a:xfrm>
            <a:off x="559592" y="1228726"/>
            <a:ext cx="3176588" cy="317658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4439" y="4767574"/>
            <a:ext cx="29559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spc="-10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Name </a:t>
            </a:r>
            <a:r>
              <a:rPr lang="en-US" altLang="zh-CN" sz="900" spc="-10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Keynote Presentation</a:t>
            </a:r>
            <a:endParaRPr lang="zh-CN" altLang="en-US" sz="900" spc="-1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24802" y="4617752"/>
            <a:ext cx="1219198" cy="535990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058149" y="4731859"/>
            <a:ext cx="45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81" y="215884"/>
            <a:ext cx="1957388" cy="518604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6725" y="290520"/>
            <a:ext cx="166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pc="-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917826" y="1416050"/>
            <a:ext cx="955674" cy="955674"/>
          </a:xfrm>
          <a:prstGeom prst="ellipse">
            <a:avLst/>
          </a:prstGeom>
          <a:solidFill>
            <a:srgbClr val="293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143250" y="1667202"/>
            <a:ext cx="54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Sept2013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632075" y="1214437"/>
            <a:ext cx="636588" cy="636588"/>
          </a:xfrm>
          <a:prstGeom prst="ellipse">
            <a:avLst/>
          </a:prstGeom>
          <a:solidFill>
            <a:srgbClr val="F5BB49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7939" y="1394231"/>
            <a:ext cx="488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</a:rPr>
              <a:t>text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7587" y="1827864"/>
            <a:ext cx="3927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232323"/>
                </a:solidFill>
              </a:rPr>
              <a:t>The Journey Begin</a:t>
            </a:r>
            <a:endParaRPr lang="zh-CN" altLang="en-US" sz="2400" b="1" dirty="0">
              <a:solidFill>
                <a:srgbClr val="232323"/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333875" y="2383629"/>
            <a:ext cx="42624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31878" y="2493557"/>
            <a:ext cx="4499372" cy="138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pc="-10" dirty="0" err="1" smtClean="0">
                <a:solidFill>
                  <a:srgbClr val="383838"/>
                </a:solidFill>
              </a:rPr>
              <a:t>Donec</a:t>
            </a:r>
            <a:r>
              <a:rPr lang="en-US" altLang="zh-CN" sz="1400" spc="-10" dirty="0" smtClean="0">
                <a:solidFill>
                  <a:srgbClr val="383838"/>
                </a:solidFill>
              </a:rPr>
              <a:t> id </a:t>
            </a:r>
            <a:r>
              <a:rPr lang="en-US" altLang="zh-CN" sz="1400" spc="-10" dirty="0" err="1" smtClean="0">
                <a:solidFill>
                  <a:srgbClr val="383838"/>
                </a:solidFill>
              </a:rPr>
              <a:t>elit</a:t>
            </a:r>
            <a:r>
              <a:rPr lang="en-US" altLang="zh-CN" sz="1400" spc="-10" dirty="0" smtClean="0">
                <a:solidFill>
                  <a:srgbClr val="383838"/>
                </a:solidFill>
              </a:rPr>
              <a:t> non mi </a:t>
            </a:r>
            <a:r>
              <a:rPr lang="en-US" altLang="zh-CN" sz="1400" spc="-10" dirty="0" err="1" smtClean="0">
                <a:solidFill>
                  <a:srgbClr val="383838"/>
                </a:solidFill>
              </a:rPr>
              <a:t>porta</a:t>
            </a:r>
            <a:r>
              <a:rPr lang="en-US" altLang="zh-CN" sz="1400" spc="-10" dirty="0" smtClean="0">
                <a:solidFill>
                  <a:srgbClr val="383838"/>
                </a:solidFill>
              </a:rPr>
              <a:t> </a:t>
            </a:r>
            <a:r>
              <a:rPr lang="en-US" altLang="zh-CN" sz="1400" spc="-10" dirty="0" err="1" smtClean="0">
                <a:solidFill>
                  <a:srgbClr val="383838"/>
                </a:solidFill>
              </a:rPr>
              <a:t>gravida</a:t>
            </a:r>
            <a:r>
              <a:rPr lang="en-US" altLang="zh-CN" sz="1400" spc="-10" dirty="0" smtClean="0">
                <a:solidFill>
                  <a:srgbClr val="383838"/>
                </a:solidFill>
              </a:rPr>
              <a:t> at </a:t>
            </a:r>
            <a:r>
              <a:rPr lang="en-US" altLang="zh-CN" sz="1400" spc="-10" dirty="0" err="1" smtClean="0">
                <a:solidFill>
                  <a:srgbClr val="383838"/>
                </a:solidFill>
              </a:rPr>
              <a:t>eget</a:t>
            </a:r>
            <a:r>
              <a:rPr lang="en-US" altLang="zh-CN" sz="1400" spc="-10" dirty="0" smtClean="0">
                <a:solidFill>
                  <a:srgbClr val="383838"/>
                </a:solidFill>
              </a:rPr>
              <a:t> </a:t>
            </a:r>
            <a:r>
              <a:rPr lang="en-US" altLang="zh-CN" sz="1400" spc="-10" dirty="0" err="1" smtClean="0">
                <a:solidFill>
                  <a:srgbClr val="383838"/>
                </a:solidFill>
              </a:rPr>
              <a:t>metus</a:t>
            </a:r>
            <a:r>
              <a:rPr lang="en-US" altLang="zh-CN" sz="1400" spc="-10" dirty="0" smtClean="0">
                <a:solidFill>
                  <a:srgbClr val="383838"/>
                </a:solidFill>
              </a:rPr>
              <a:t>. </a:t>
            </a:r>
            <a:r>
              <a:rPr lang="en-US" altLang="zh-CN" sz="1400" spc="-10" dirty="0" err="1" smtClean="0">
                <a:solidFill>
                  <a:srgbClr val="383838"/>
                </a:solidFill>
              </a:rPr>
              <a:t>Fusce</a:t>
            </a:r>
            <a:r>
              <a:rPr lang="en-US" altLang="zh-CN" sz="1400" spc="-10" dirty="0" smtClean="0">
                <a:solidFill>
                  <a:srgbClr val="383838"/>
                </a:solidFill>
              </a:rPr>
              <a:t> </a:t>
            </a:r>
            <a:r>
              <a:rPr lang="en-US" altLang="zh-CN" sz="1400" spc="-10" dirty="0" err="1" smtClean="0">
                <a:solidFill>
                  <a:srgbClr val="383838"/>
                </a:solidFill>
              </a:rPr>
              <a:t>dapibus</a:t>
            </a:r>
            <a:r>
              <a:rPr lang="en-US" altLang="zh-CN" sz="1400" spc="-10" dirty="0" smtClean="0">
                <a:solidFill>
                  <a:srgbClr val="383838"/>
                </a:solidFill>
              </a:rPr>
              <a:t>, </a:t>
            </a:r>
            <a:r>
              <a:rPr lang="en-US" altLang="zh-CN" sz="1400" spc="-10" dirty="0" err="1" smtClean="0">
                <a:solidFill>
                  <a:srgbClr val="383838"/>
                </a:solidFill>
              </a:rPr>
              <a:t>tellus</a:t>
            </a:r>
            <a:r>
              <a:rPr lang="en-US" altLang="zh-CN" sz="1400" spc="-10" dirty="0" smtClean="0">
                <a:solidFill>
                  <a:srgbClr val="383838"/>
                </a:solidFill>
              </a:rPr>
              <a:t> ac </a:t>
            </a:r>
            <a:r>
              <a:rPr lang="en-US" altLang="zh-CN" sz="1400" spc="-10" dirty="0" err="1" smtClean="0">
                <a:solidFill>
                  <a:srgbClr val="383838"/>
                </a:solidFill>
              </a:rPr>
              <a:t>cursus</a:t>
            </a:r>
            <a:r>
              <a:rPr lang="en-US" altLang="zh-CN" sz="1400" spc="-10" dirty="0" smtClean="0">
                <a:solidFill>
                  <a:srgbClr val="383838"/>
                </a:solidFill>
              </a:rPr>
              <a:t> </a:t>
            </a:r>
            <a:r>
              <a:rPr lang="en-US" altLang="zh-CN" sz="1400" spc="-10" dirty="0" err="1" smtClean="0">
                <a:solidFill>
                  <a:srgbClr val="383838"/>
                </a:solidFill>
              </a:rPr>
              <a:t>commodo</a:t>
            </a:r>
            <a:r>
              <a:rPr lang="en-US" altLang="zh-CN" sz="1400" spc="-10" dirty="0" smtClean="0">
                <a:solidFill>
                  <a:srgbClr val="383838"/>
                </a:solidFill>
              </a:rPr>
              <a:t>, </a:t>
            </a:r>
            <a:r>
              <a:rPr lang="en-US" altLang="zh-CN" sz="1400" spc="-10" dirty="0" err="1" smtClean="0">
                <a:solidFill>
                  <a:srgbClr val="383838"/>
                </a:solidFill>
              </a:rPr>
              <a:t>tortor</a:t>
            </a:r>
            <a:r>
              <a:rPr lang="en-US" altLang="zh-CN" sz="1400" spc="-10" dirty="0" smtClean="0">
                <a:solidFill>
                  <a:srgbClr val="383838"/>
                </a:solidFill>
              </a:rPr>
              <a:t> </a:t>
            </a:r>
            <a:r>
              <a:rPr lang="en-US" altLang="zh-CN" sz="1400" spc="-10" dirty="0" err="1" smtClean="0">
                <a:solidFill>
                  <a:srgbClr val="383838"/>
                </a:solidFill>
              </a:rPr>
              <a:t>mauris</a:t>
            </a:r>
            <a:r>
              <a:rPr lang="en-US" altLang="zh-CN" sz="1400" spc="-10" dirty="0" smtClean="0">
                <a:solidFill>
                  <a:srgbClr val="383838"/>
                </a:solidFill>
              </a:rPr>
              <a:t> </a:t>
            </a:r>
            <a:r>
              <a:rPr lang="en-US" altLang="zh-CN" sz="1400" spc="-10" dirty="0" err="1" smtClean="0">
                <a:solidFill>
                  <a:srgbClr val="383838"/>
                </a:solidFill>
              </a:rPr>
              <a:t>condimentum</a:t>
            </a:r>
            <a:r>
              <a:rPr lang="en-US" altLang="zh-CN" sz="1400" spc="-10" dirty="0" smtClean="0">
                <a:solidFill>
                  <a:srgbClr val="383838"/>
                </a:solidFill>
              </a:rPr>
              <a:t> </a:t>
            </a:r>
            <a:r>
              <a:rPr lang="en-US" altLang="zh-CN" sz="1400" spc="-10" dirty="0" err="1" smtClean="0">
                <a:solidFill>
                  <a:srgbClr val="383838"/>
                </a:solidFill>
              </a:rPr>
              <a:t>nibh</a:t>
            </a:r>
            <a:r>
              <a:rPr lang="en-US" altLang="zh-CN" sz="1400" spc="-10" dirty="0" smtClean="0">
                <a:solidFill>
                  <a:srgbClr val="383838"/>
                </a:solidFill>
              </a:rPr>
              <a:t>, </a:t>
            </a:r>
            <a:r>
              <a:rPr lang="en-US" altLang="zh-CN" sz="1400" spc="-10" dirty="0" err="1" smtClean="0">
                <a:solidFill>
                  <a:srgbClr val="383838"/>
                </a:solidFill>
              </a:rPr>
              <a:t>ut</a:t>
            </a:r>
            <a:r>
              <a:rPr lang="en-US" altLang="zh-CN" sz="1400" spc="-10" dirty="0" smtClean="0">
                <a:solidFill>
                  <a:srgbClr val="383838"/>
                </a:solidFill>
              </a:rPr>
              <a:t> </a:t>
            </a:r>
            <a:r>
              <a:rPr lang="en-US" altLang="zh-CN" sz="1400" spc="-10" dirty="0" err="1" smtClean="0">
                <a:solidFill>
                  <a:srgbClr val="383838"/>
                </a:solidFill>
              </a:rPr>
              <a:t>fermentum</a:t>
            </a:r>
            <a:r>
              <a:rPr lang="en-US" altLang="zh-CN" sz="1400" spc="-10" dirty="0" smtClean="0">
                <a:solidFill>
                  <a:srgbClr val="383838"/>
                </a:solidFill>
              </a:rPr>
              <a:t> </a:t>
            </a:r>
            <a:r>
              <a:rPr lang="en-US" altLang="zh-CN" sz="1400" spc="-10" dirty="0" err="1" smtClean="0">
                <a:solidFill>
                  <a:srgbClr val="383838"/>
                </a:solidFill>
              </a:rPr>
              <a:t>massa</a:t>
            </a:r>
            <a:r>
              <a:rPr lang="en-US" altLang="zh-CN" sz="1400" spc="-10" dirty="0" smtClean="0">
                <a:solidFill>
                  <a:srgbClr val="383838"/>
                </a:solidFill>
              </a:rPr>
              <a:t> </a:t>
            </a:r>
            <a:r>
              <a:rPr lang="en-US" altLang="zh-CN" sz="1400" spc="-10" dirty="0" err="1" smtClean="0">
                <a:solidFill>
                  <a:srgbClr val="383838"/>
                </a:solidFill>
              </a:rPr>
              <a:t>justo</a:t>
            </a:r>
            <a:r>
              <a:rPr lang="en-US" altLang="zh-CN" sz="1400" spc="-10" dirty="0" smtClean="0">
                <a:solidFill>
                  <a:srgbClr val="383838"/>
                </a:solidFill>
              </a:rPr>
              <a:t> sit </a:t>
            </a:r>
            <a:r>
              <a:rPr lang="en-US" altLang="zh-CN" sz="1400" spc="-10" dirty="0" err="1" smtClean="0">
                <a:solidFill>
                  <a:srgbClr val="383838"/>
                </a:solidFill>
              </a:rPr>
              <a:t>amet</a:t>
            </a:r>
            <a:r>
              <a:rPr lang="en-US" altLang="zh-CN" sz="1400" spc="-10" dirty="0" smtClean="0">
                <a:solidFill>
                  <a:srgbClr val="383838"/>
                </a:solidFill>
              </a:rPr>
              <a:t> </a:t>
            </a:r>
            <a:r>
              <a:rPr lang="en-US" altLang="zh-CN" sz="1400" spc="-10" dirty="0" err="1" smtClean="0">
                <a:solidFill>
                  <a:srgbClr val="383838"/>
                </a:solidFill>
              </a:rPr>
              <a:t>risus</a:t>
            </a:r>
            <a:r>
              <a:rPr lang="en-US" altLang="zh-CN" sz="1400" spc="-10" dirty="0" smtClean="0">
                <a:solidFill>
                  <a:srgbClr val="383838"/>
                </a:solidFill>
              </a:rPr>
              <a:t>. </a:t>
            </a:r>
            <a:r>
              <a:rPr lang="en-US" altLang="zh-CN" sz="1400" spc="-10" dirty="0" err="1">
                <a:solidFill>
                  <a:srgbClr val="383838"/>
                </a:solidFill>
              </a:rPr>
              <a:t>Fusce</a:t>
            </a:r>
            <a:r>
              <a:rPr lang="en-US" altLang="zh-CN" sz="1400" spc="-10" dirty="0">
                <a:solidFill>
                  <a:srgbClr val="383838"/>
                </a:solidFill>
              </a:rPr>
              <a:t> </a:t>
            </a:r>
            <a:r>
              <a:rPr lang="en-US" altLang="zh-CN" sz="1400" spc="-10" dirty="0" err="1">
                <a:solidFill>
                  <a:srgbClr val="383838"/>
                </a:solidFill>
              </a:rPr>
              <a:t>dapibus</a:t>
            </a:r>
            <a:r>
              <a:rPr lang="en-US" altLang="zh-CN" sz="1400" spc="-10" dirty="0">
                <a:solidFill>
                  <a:srgbClr val="383838"/>
                </a:solidFill>
              </a:rPr>
              <a:t>, </a:t>
            </a:r>
            <a:r>
              <a:rPr lang="en-US" altLang="zh-CN" sz="1400" spc="-10" dirty="0" err="1">
                <a:solidFill>
                  <a:srgbClr val="383838"/>
                </a:solidFill>
              </a:rPr>
              <a:t>tellus</a:t>
            </a:r>
            <a:r>
              <a:rPr lang="en-US" altLang="zh-CN" sz="1400" spc="-10" dirty="0">
                <a:solidFill>
                  <a:srgbClr val="383838"/>
                </a:solidFill>
              </a:rPr>
              <a:t> ac </a:t>
            </a:r>
            <a:r>
              <a:rPr lang="en-US" altLang="zh-CN" sz="1400" spc="-10" dirty="0" err="1">
                <a:solidFill>
                  <a:srgbClr val="383838"/>
                </a:solidFill>
              </a:rPr>
              <a:t>cursus</a:t>
            </a:r>
            <a:r>
              <a:rPr lang="en-US" altLang="zh-CN" sz="1400" spc="-10" dirty="0">
                <a:solidFill>
                  <a:srgbClr val="383838"/>
                </a:solidFill>
              </a:rPr>
              <a:t> </a:t>
            </a:r>
            <a:r>
              <a:rPr lang="en-US" altLang="zh-CN" sz="1400" spc="-10" dirty="0" err="1">
                <a:solidFill>
                  <a:srgbClr val="383838"/>
                </a:solidFill>
              </a:rPr>
              <a:t>commodo</a:t>
            </a:r>
            <a:r>
              <a:rPr lang="en-US" altLang="zh-CN" sz="1400" spc="-10" dirty="0">
                <a:solidFill>
                  <a:srgbClr val="383838"/>
                </a:solidFill>
              </a:rPr>
              <a:t>, </a:t>
            </a:r>
            <a:r>
              <a:rPr lang="en-US" altLang="zh-CN" sz="1400" spc="-10" dirty="0" err="1">
                <a:solidFill>
                  <a:srgbClr val="383838"/>
                </a:solidFill>
              </a:rPr>
              <a:t>tortor</a:t>
            </a:r>
            <a:r>
              <a:rPr lang="en-US" altLang="zh-CN" sz="1400" spc="-10" dirty="0">
                <a:solidFill>
                  <a:srgbClr val="383838"/>
                </a:solidFill>
              </a:rPr>
              <a:t> </a:t>
            </a:r>
            <a:r>
              <a:rPr lang="en-US" altLang="zh-CN" sz="1400" spc="-10" dirty="0" err="1">
                <a:solidFill>
                  <a:srgbClr val="383838"/>
                </a:solidFill>
              </a:rPr>
              <a:t>mauris</a:t>
            </a:r>
            <a:r>
              <a:rPr lang="en-US" altLang="zh-CN" sz="1400" spc="-10" dirty="0">
                <a:solidFill>
                  <a:srgbClr val="383838"/>
                </a:solidFill>
              </a:rPr>
              <a:t> </a:t>
            </a:r>
            <a:r>
              <a:rPr lang="en-US" altLang="zh-CN" sz="1400" spc="-10" dirty="0" err="1">
                <a:solidFill>
                  <a:srgbClr val="383838"/>
                </a:solidFill>
              </a:rPr>
              <a:t>condimentum</a:t>
            </a:r>
            <a:r>
              <a:rPr lang="en-US" altLang="zh-CN" sz="1400" spc="-10" dirty="0">
                <a:solidFill>
                  <a:srgbClr val="383838"/>
                </a:solidFill>
              </a:rPr>
              <a:t> </a:t>
            </a:r>
            <a:r>
              <a:rPr lang="en-US" altLang="zh-CN" sz="1400" spc="-10" dirty="0" err="1">
                <a:solidFill>
                  <a:srgbClr val="383838"/>
                </a:solidFill>
              </a:rPr>
              <a:t>nibh</a:t>
            </a:r>
            <a:r>
              <a:rPr lang="en-US" altLang="zh-CN" sz="1400" spc="-10" dirty="0">
                <a:solidFill>
                  <a:srgbClr val="383838"/>
                </a:solidFill>
              </a:rPr>
              <a:t>, </a:t>
            </a:r>
            <a:r>
              <a:rPr lang="en-US" altLang="zh-CN" sz="1400" spc="-10" dirty="0" err="1">
                <a:solidFill>
                  <a:srgbClr val="383838"/>
                </a:solidFill>
              </a:rPr>
              <a:t>ut</a:t>
            </a:r>
            <a:r>
              <a:rPr lang="en-US" altLang="zh-CN" sz="1400" spc="-10" dirty="0">
                <a:solidFill>
                  <a:srgbClr val="383838"/>
                </a:solidFill>
              </a:rPr>
              <a:t> </a:t>
            </a:r>
            <a:r>
              <a:rPr lang="en-US" altLang="zh-CN" sz="1400" spc="-10" dirty="0" err="1">
                <a:solidFill>
                  <a:srgbClr val="383838"/>
                </a:solidFill>
              </a:rPr>
              <a:t>fermentum</a:t>
            </a:r>
            <a:r>
              <a:rPr lang="en-US" altLang="zh-CN" sz="1400" spc="-10" dirty="0">
                <a:solidFill>
                  <a:srgbClr val="383838"/>
                </a:solidFill>
              </a:rPr>
              <a:t> </a:t>
            </a:r>
            <a:r>
              <a:rPr lang="en-US" altLang="zh-CN" sz="1400" spc="-10" dirty="0" err="1">
                <a:solidFill>
                  <a:srgbClr val="383838"/>
                </a:solidFill>
              </a:rPr>
              <a:t>massa</a:t>
            </a:r>
            <a:r>
              <a:rPr lang="en-US" altLang="zh-CN" sz="1400" spc="-10" dirty="0">
                <a:solidFill>
                  <a:srgbClr val="383838"/>
                </a:solidFill>
              </a:rPr>
              <a:t> </a:t>
            </a:r>
            <a:r>
              <a:rPr lang="en-US" altLang="zh-CN" sz="1400" spc="-10" dirty="0" err="1">
                <a:solidFill>
                  <a:srgbClr val="383838"/>
                </a:solidFill>
              </a:rPr>
              <a:t>justo</a:t>
            </a:r>
            <a:r>
              <a:rPr lang="en-US" altLang="zh-CN" sz="1400" spc="-10" dirty="0">
                <a:solidFill>
                  <a:srgbClr val="383838"/>
                </a:solidFill>
              </a:rPr>
              <a:t> sit </a:t>
            </a:r>
            <a:r>
              <a:rPr lang="en-US" altLang="zh-CN" sz="1400" spc="-10" dirty="0" err="1">
                <a:solidFill>
                  <a:srgbClr val="383838"/>
                </a:solidFill>
              </a:rPr>
              <a:t>amet</a:t>
            </a:r>
            <a:r>
              <a:rPr lang="en-US" altLang="zh-CN" sz="1400" spc="-10" dirty="0">
                <a:solidFill>
                  <a:srgbClr val="383838"/>
                </a:solidFill>
              </a:rPr>
              <a:t> </a:t>
            </a:r>
            <a:r>
              <a:rPr lang="en-US" altLang="zh-CN" sz="1400" spc="-10" dirty="0" err="1">
                <a:solidFill>
                  <a:srgbClr val="383838"/>
                </a:solidFill>
              </a:rPr>
              <a:t>risus</a:t>
            </a:r>
            <a:r>
              <a:rPr lang="en-US" altLang="zh-CN" sz="1400" spc="-10" dirty="0">
                <a:solidFill>
                  <a:srgbClr val="383838"/>
                </a:solidFill>
              </a:rPr>
              <a:t>. </a:t>
            </a:r>
            <a:r>
              <a:rPr lang="en-US" altLang="zh-CN" sz="1400" spc="-10" dirty="0" err="1" smtClean="0">
                <a:solidFill>
                  <a:srgbClr val="383838"/>
                </a:solidFill>
              </a:rPr>
              <a:t>Curabitur</a:t>
            </a:r>
            <a:r>
              <a:rPr lang="en-US" altLang="zh-CN" sz="1400" spc="-10" dirty="0" smtClean="0">
                <a:solidFill>
                  <a:srgbClr val="383838"/>
                </a:solidFill>
              </a:rPr>
              <a:t> </a:t>
            </a:r>
            <a:r>
              <a:rPr lang="en-US" altLang="zh-CN" sz="1400" spc="-10" dirty="0" err="1" smtClean="0">
                <a:solidFill>
                  <a:srgbClr val="383838"/>
                </a:solidFill>
              </a:rPr>
              <a:t>blandit</a:t>
            </a:r>
            <a:r>
              <a:rPr lang="en-US" altLang="zh-CN" sz="1400" spc="-10" dirty="0" smtClean="0">
                <a:solidFill>
                  <a:srgbClr val="383838"/>
                </a:solidFill>
              </a:rPr>
              <a:t> tempus </a:t>
            </a:r>
            <a:r>
              <a:rPr lang="en-US" altLang="zh-CN" sz="1400" spc="-10" dirty="0" err="1" smtClean="0">
                <a:solidFill>
                  <a:srgbClr val="383838"/>
                </a:solidFill>
              </a:rPr>
              <a:t>porttitor</a:t>
            </a:r>
            <a:r>
              <a:rPr lang="en-US" altLang="zh-CN" sz="1400" spc="-10" dirty="0" smtClean="0">
                <a:solidFill>
                  <a:srgbClr val="383838"/>
                </a:solidFill>
              </a:rPr>
              <a:t>.</a:t>
            </a:r>
            <a:endParaRPr lang="zh-CN" altLang="en-US" sz="1400" spc="-10" dirty="0">
              <a:solidFill>
                <a:srgbClr val="3838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046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4439" y="4767574"/>
            <a:ext cx="29559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spc="-10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Name </a:t>
            </a:r>
            <a:r>
              <a:rPr lang="en-US" altLang="zh-CN" sz="900" spc="-10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Keynote Presentation</a:t>
            </a:r>
            <a:endParaRPr lang="zh-CN" altLang="en-US" sz="900" spc="-1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924802" y="4617752"/>
            <a:ext cx="1219198" cy="535990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8058149" y="4731859"/>
            <a:ext cx="45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81" y="215884"/>
            <a:ext cx="1957388" cy="518604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66725" y="290520"/>
            <a:ext cx="166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pc="-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585" y="982044"/>
            <a:ext cx="3927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232323"/>
                </a:solidFill>
              </a:rPr>
              <a:t>The Journey Begin</a:t>
            </a:r>
            <a:endParaRPr lang="zh-CN" altLang="en-US" sz="2400" b="1" dirty="0">
              <a:solidFill>
                <a:srgbClr val="232323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605873" y="1542571"/>
            <a:ext cx="37041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3474" y="1533045"/>
            <a:ext cx="3890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kern="1600" dirty="0" err="1" smtClean="0"/>
              <a:t>Donec</a:t>
            </a:r>
            <a:r>
              <a:rPr lang="en-US" altLang="zh-CN" sz="1400" b="1" kern="1600" dirty="0" smtClean="0"/>
              <a:t> id </a:t>
            </a:r>
            <a:r>
              <a:rPr lang="en-US" altLang="zh-CN" sz="1400" b="1" kern="1600" dirty="0" err="1" smtClean="0"/>
              <a:t>elit</a:t>
            </a:r>
            <a:r>
              <a:rPr lang="en-US" altLang="zh-CN" sz="1400" b="1" kern="1600" dirty="0" smtClean="0"/>
              <a:t> non mi </a:t>
            </a:r>
            <a:r>
              <a:rPr lang="en-US" altLang="zh-CN" sz="1400" b="1" kern="1600" dirty="0" err="1" smtClean="0"/>
              <a:t>porta</a:t>
            </a:r>
            <a:r>
              <a:rPr lang="en-US" altLang="zh-CN" sz="1400" b="1" kern="1600" dirty="0" smtClean="0"/>
              <a:t> </a:t>
            </a:r>
            <a:r>
              <a:rPr lang="en-US" altLang="zh-CN" sz="1400" b="1" kern="1600" dirty="0" err="1" smtClean="0"/>
              <a:t>gravida</a:t>
            </a:r>
            <a:r>
              <a:rPr lang="en-US" altLang="zh-CN" sz="1400" b="1" kern="1600" dirty="0" smtClean="0"/>
              <a:t> at </a:t>
            </a:r>
            <a:r>
              <a:rPr lang="en-US" altLang="zh-CN" sz="1400" b="1" kern="1600" dirty="0" err="1" smtClean="0"/>
              <a:t>eget</a:t>
            </a:r>
            <a:r>
              <a:rPr lang="en-US" altLang="zh-CN" sz="1400" b="1" kern="1600" dirty="0" smtClean="0"/>
              <a:t> </a:t>
            </a:r>
            <a:r>
              <a:rPr lang="en-US" altLang="zh-CN" sz="1400" b="1" spc="30" dirty="0" err="1" smtClean="0"/>
              <a:t>metus</a:t>
            </a:r>
            <a:r>
              <a:rPr lang="en-US" altLang="zh-CN" sz="1400" b="1" spc="30" dirty="0" smtClean="0"/>
              <a:t>. </a:t>
            </a:r>
            <a:r>
              <a:rPr lang="en-US" altLang="zh-CN" sz="1400" b="1" spc="30" dirty="0" err="1" smtClean="0"/>
              <a:t>Fusce</a:t>
            </a:r>
            <a:r>
              <a:rPr lang="en-US" altLang="zh-CN" sz="1400" b="1" spc="30" dirty="0" smtClean="0"/>
              <a:t> </a:t>
            </a:r>
            <a:r>
              <a:rPr lang="en-US" altLang="zh-CN" sz="1400" b="1" spc="30" dirty="0" err="1" smtClean="0"/>
              <a:t>dapibus</a:t>
            </a:r>
            <a:r>
              <a:rPr lang="en-US" altLang="zh-CN" sz="1400" b="1" spc="30" dirty="0" smtClean="0"/>
              <a:t>, </a:t>
            </a:r>
            <a:r>
              <a:rPr lang="en-US" altLang="zh-CN" sz="1400" b="1" spc="30" dirty="0" err="1" smtClean="0"/>
              <a:t>tellus</a:t>
            </a:r>
            <a:r>
              <a:rPr lang="en-US" altLang="zh-CN" sz="1400" b="1" spc="30" dirty="0" smtClean="0"/>
              <a:t> ac </a:t>
            </a:r>
            <a:r>
              <a:rPr lang="en-US" altLang="zh-CN" sz="1400" b="1" spc="30" dirty="0" err="1" smtClean="0"/>
              <a:t>cursus</a:t>
            </a:r>
            <a:r>
              <a:rPr lang="en-US" altLang="zh-CN" sz="1400" b="1" spc="30" dirty="0" smtClean="0"/>
              <a:t> </a:t>
            </a:r>
            <a:r>
              <a:rPr lang="en-US" altLang="zh-CN" sz="1400" b="1" dirty="0" err="1" smtClean="0"/>
              <a:t>commodo</a:t>
            </a:r>
            <a:r>
              <a:rPr lang="en-US" altLang="zh-CN" sz="1400" b="1" dirty="0" smtClean="0"/>
              <a:t>, </a:t>
            </a:r>
            <a:r>
              <a:rPr lang="en-US" altLang="zh-CN" sz="1400" b="1" dirty="0" err="1" smtClean="0"/>
              <a:t>tortor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mauris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condimentum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nibh</a:t>
            </a:r>
            <a:r>
              <a:rPr lang="en-US" altLang="zh-CN" sz="1400" b="1" dirty="0" smtClean="0"/>
              <a:t>, </a:t>
            </a:r>
            <a:r>
              <a:rPr lang="en-US" altLang="zh-CN" sz="1400" b="1" dirty="0" err="1" smtClean="0"/>
              <a:t>ut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fermentum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massa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justo</a:t>
            </a:r>
            <a:r>
              <a:rPr lang="en-US" altLang="zh-CN" sz="1400" b="1" dirty="0" smtClean="0"/>
              <a:t> sit </a:t>
            </a:r>
            <a:r>
              <a:rPr lang="en-US" altLang="zh-CN" sz="1400" b="1" dirty="0" err="1" smtClean="0"/>
              <a:t>amet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risus</a:t>
            </a:r>
            <a:r>
              <a:rPr lang="en-US" altLang="zh-CN" sz="1400" b="1" dirty="0" smtClean="0"/>
              <a:t>. </a:t>
            </a:r>
            <a:r>
              <a:rPr lang="en-US" altLang="zh-CN" sz="1400" b="1" dirty="0" err="1"/>
              <a:t>Fusce</a:t>
            </a:r>
            <a:r>
              <a:rPr lang="en-US" altLang="zh-CN" sz="1400" b="1" dirty="0"/>
              <a:t> </a:t>
            </a:r>
            <a:r>
              <a:rPr lang="en-US" altLang="zh-CN" sz="1400" b="1" dirty="0" err="1"/>
              <a:t>dapibus</a:t>
            </a:r>
            <a:r>
              <a:rPr lang="en-US" altLang="zh-CN" sz="1400" b="1" dirty="0"/>
              <a:t>, </a:t>
            </a:r>
            <a:r>
              <a:rPr lang="en-US" altLang="zh-CN" sz="1400" b="1" dirty="0" err="1"/>
              <a:t>tellus</a:t>
            </a:r>
            <a:r>
              <a:rPr lang="en-US" altLang="zh-CN" sz="1400" b="1" dirty="0"/>
              <a:t> ac </a:t>
            </a:r>
            <a:r>
              <a:rPr lang="en-US" altLang="zh-CN" sz="1400" b="1" dirty="0" err="1"/>
              <a:t>cursus</a:t>
            </a:r>
            <a:r>
              <a:rPr lang="en-US" altLang="zh-CN" sz="1400" b="1" dirty="0"/>
              <a:t> </a:t>
            </a:r>
            <a:r>
              <a:rPr lang="en-US" altLang="zh-CN" sz="1400" b="1" dirty="0" err="1"/>
              <a:t>commodo</a:t>
            </a:r>
            <a:r>
              <a:rPr lang="en-US" altLang="zh-CN" sz="1400" b="1" dirty="0"/>
              <a:t>, </a:t>
            </a:r>
            <a:r>
              <a:rPr lang="en-US" altLang="zh-CN" sz="1400" b="1" dirty="0" err="1"/>
              <a:t>tortor</a:t>
            </a:r>
            <a:r>
              <a:rPr lang="en-US" altLang="zh-CN" sz="1400" b="1" dirty="0"/>
              <a:t> </a:t>
            </a:r>
            <a:r>
              <a:rPr lang="en-US" altLang="zh-CN" sz="1400" b="1" dirty="0" err="1"/>
              <a:t>mauris</a:t>
            </a:r>
            <a:r>
              <a:rPr lang="en-US" altLang="zh-CN" sz="1400" b="1" dirty="0"/>
              <a:t> </a:t>
            </a:r>
            <a:r>
              <a:rPr lang="en-US" altLang="zh-CN" sz="1400" b="1" dirty="0" err="1"/>
              <a:t>condimentum</a:t>
            </a:r>
            <a:r>
              <a:rPr lang="en-US" altLang="zh-CN" sz="1400" b="1" dirty="0"/>
              <a:t> </a:t>
            </a:r>
            <a:r>
              <a:rPr lang="en-US" altLang="zh-CN" sz="1400" b="1" dirty="0" err="1"/>
              <a:t>nibh</a:t>
            </a:r>
            <a:r>
              <a:rPr lang="en-US" altLang="zh-CN" sz="1400" b="1" dirty="0"/>
              <a:t>, </a:t>
            </a:r>
            <a:r>
              <a:rPr lang="en-US" altLang="zh-CN" sz="1400" b="1" dirty="0" err="1"/>
              <a:t>ut</a:t>
            </a:r>
            <a:r>
              <a:rPr lang="en-US" altLang="zh-CN" sz="1400" b="1" dirty="0"/>
              <a:t> </a:t>
            </a:r>
            <a:r>
              <a:rPr lang="en-US" altLang="zh-CN" sz="1400" b="1" dirty="0" err="1"/>
              <a:t>fermentum</a:t>
            </a:r>
            <a:r>
              <a:rPr lang="en-US" altLang="zh-CN" sz="1400" b="1" dirty="0"/>
              <a:t> </a:t>
            </a:r>
            <a:r>
              <a:rPr lang="en-US" altLang="zh-CN" sz="1400" b="1" dirty="0" err="1"/>
              <a:t>massa</a:t>
            </a:r>
            <a:r>
              <a:rPr lang="en-US" altLang="zh-CN" sz="1400" b="1" dirty="0"/>
              <a:t> </a:t>
            </a:r>
            <a:r>
              <a:rPr lang="en-US" altLang="zh-CN" sz="1400" b="1" dirty="0" err="1"/>
              <a:t>justo</a:t>
            </a:r>
            <a:r>
              <a:rPr lang="en-US" altLang="zh-CN" sz="1400" b="1" dirty="0"/>
              <a:t> sit </a:t>
            </a:r>
            <a:r>
              <a:rPr lang="en-US" altLang="zh-CN" sz="1400" b="1" dirty="0" err="1"/>
              <a:t>amet</a:t>
            </a:r>
            <a:r>
              <a:rPr lang="en-US" altLang="zh-CN" sz="1400" b="1" dirty="0"/>
              <a:t> </a:t>
            </a:r>
            <a:r>
              <a:rPr lang="en-US" altLang="zh-CN" sz="1400" b="1" dirty="0" err="1"/>
              <a:t>risus</a:t>
            </a:r>
            <a:r>
              <a:rPr lang="en-US" altLang="zh-CN" sz="1400" b="1" dirty="0"/>
              <a:t>. </a:t>
            </a:r>
            <a:r>
              <a:rPr lang="en-US" altLang="zh-CN" sz="1400" b="1" dirty="0" err="1" smtClean="0"/>
              <a:t>Curabitur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blandit</a:t>
            </a:r>
            <a:r>
              <a:rPr lang="en-US" altLang="zh-CN" sz="1400" b="1" dirty="0" smtClean="0"/>
              <a:t> tempus </a:t>
            </a:r>
            <a:r>
              <a:rPr lang="en-US" altLang="zh-CN" sz="1400" b="1" dirty="0" err="1" smtClean="0"/>
              <a:t>porttitor</a:t>
            </a:r>
            <a:r>
              <a:rPr lang="en-US" altLang="zh-CN" sz="1400" b="1" dirty="0" smtClean="0"/>
              <a:t>.</a:t>
            </a:r>
            <a:endParaRPr lang="zh-CN" alt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785079" y="1326480"/>
            <a:ext cx="3854096" cy="176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7000"/>
              </a:lnSpc>
            </a:pPr>
            <a:r>
              <a:rPr lang="en-US" altLang="zh-CN" sz="1400" kern="1600" spc="-20" dirty="0" err="1" smtClean="0"/>
              <a:t>Donec</a:t>
            </a:r>
            <a:r>
              <a:rPr lang="en-US" altLang="zh-CN" sz="1400" kern="1600" spc="-20" dirty="0" smtClean="0"/>
              <a:t> id </a:t>
            </a:r>
            <a:r>
              <a:rPr lang="en-US" altLang="zh-CN" sz="1400" kern="1600" spc="-20" dirty="0" err="1" smtClean="0"/>
              <a:t>elit</a:t>
            </a:r>
            <a:r>
              <a:rPr lang="en-US" altLang="zh-CN" sz="1400" kern="1600" spc="-20" dirty="0" smtClean="0"/>
              <a:t> non mi </a:t>
            </a:r>
            <a:r>
              <a:rPr lang="en-US" altLang="zh-CN" sz="1400" kern="1600" spc="-20" dirty="0" err="1" smtClean="0"/>
              <a:t>porta</a:t>
            </a:r>
            <a:r>
              <a:rPr lang="en-US" altLang="zh-CN" sz="1400" kern="1600" spc="-20" dirty="0" smtClean="0"/>
              <a:t> </a:t>
            </a:r>
            <a:r>
              <a:rPr lang="en-US" altLang="zh-CN" sz="1400" kern="1600" spc="-20" dirty="0" err="1" smtClean="0"/>
              <a:t>gravida</a:t>
            </a:r>
            <a:r>
              <a:rPr lang="en-US" altLang="zh-CN" sz="1400" kern="1600" spc="-20" dirty="0" smtClean="0"/>
              <a:t> at </a:t>
            </a:r>
            <a:r>
              <a:rPr lang="en-US" altLang="zh-CN" sz="1400" kern="1600" spc="-20" dirty="0" err="1" smtClean="0"/>
              <a:t>eget</a:t>
            </a:r>
            <a:r>
              <a:rPr lang="en-US" altLang="zh-CN" sz="1400" kern="1600" spc="-20" dirty="0" smtClean="0"/>
              <a:t> </a:t>
            </a:r>
            <a:r>
              <a:rPr lang="en-US" altLang="zh-CN" sz="1400" spc="-20" dirty="0" err="1" smtClean="0"/>
              <a:t>metus</a:t>
            </a:r>
            <a:r>
              <a:rPr lang="en-US" altLang="zh-CN" sz="1400" spc="-20" dirty="0" smtClean="0"/>
              <a:t>. </a:t>
            </a:r>
            <a:r>
              <a:rPr lang="en-US" altLang="zh-CN" sz="1400" spc="-20" dirty="0" err="1" smtClean="0"/>
              <a:t>Fusce</a:t>
            </a:r>
            <a:r>
              <a:rPr lang="en-US" altLang="zh-CN" sz="1400" spc="-20" dirty="0" smtClean="0"/>
              <a:t> </a:t>
            </a:r>
            <a:r>
              <a:rPr lang="en-US" altLang="zh-CN" sz="1400" spc="-20" dirty="0" err="1" smtClean="0"/>
              <a:t>dapibus</a:t>
            </a:r>
            <a:r>
              <a:rPr lang="en-US" altLang="zh-CN" sz="1400" spc="-20" dirty="0" smtClean="0"/>
              <a:t>, </a:t>
            </a:r>
            <a:r>
              <a:rPr lang="en-US" altLang="zh-CN" sz="1400" spc="-20" dirty="0" err="1" smtClean="0"/>
              <a:t>tellus</a:t>
            </a:r>
            <a:r>
              <a:rPr lang="en-US" altLang="zh-CN" sz="1400" spc="-20" dirty="0" smtClean="0"/>
              <a:t> ac </a:t>
            </a:r>
            <a:r>
              <a:rPr lang="en-US" altLang="zh-CN" sz="1400" spc="-20" dirty="0" err="1" smtClean="0"/>
              <a:t>cursus</a:t>
            </a:r>
            <a:r>
              <a:rPr lang="en-US" altLang="zh-CN" sz="1400" spc="-20" dirty="0" smtClean="0"/>
              <a:t> </a:t>
            </a:r>
            <a:r>
              <a:rPr lang="en-US" altLang="zh-CN" sz="1400" spc="-20" dirty="0" err="1" smtClean="0"/>
              <a:t>commodo</a:t>
            </a:r>
            <a:r>
              <a:rPr lang="en-US" altLang="zh-CN" sz="1400" spc="-20" dirty="0" smtClean="0"/>
              <a:t>, </a:t>
            </a:r>
            <a:r>
              <a:rPr lang="en-US" altLang="zh-CN" sz="1400" spc="-20" dirty="0" err="1" smtClean="0"/>
              <a:t>tortor</a:t>
            </a:r>
            <a:r>
              <a:rPr lang="en-US" altLang="zh-CN" sz="1400" spc="-20" dirty="0" smtClean="0"/>
              <a:t> </a:t>
            </a:r>
            <a:r>
              <a:rPr lang="en-US" altLang="zh-CN" sz="1400" spc="-20" dirty="0" err="1" smtClean="0"/>
              <a:t>mauris</a:t>
            </a:r>
            <a:r>
              <a:rPr lang="en-US" altLang="zh-CN" sz="1400" spc="-20" dirty="0" smtClean="0"/>
              <a:t> </a:t>
            </a:r>
            <a:r>
              <a:rPr lang="en-US" altLang="zh-CN" sz="1400" spc="-20" dirty="0" err="1" smtClean="0"/>
              <a:t>condimentum</a:t>
            </a:r>
            <a:r>
              <a:rPr lang="en-US" altLang="zh-CN" sz="1400" spc="-20" dirty="0" smtClean="0"/>
              <a:t> </a:t>
            </a:r>
            <a:r>
              <a:rPr lang="en-US" altLang="zh-CN" sz="1400" spc="-20" dirty="0" err="1" smtClean="0"/>
              <a:t>nibh</a:t>
            </a:r>
            <a:r>
              <a:rPr lang="en-US" altLang="zh-CN" sz="1400" spc="-20" dirty="0" smtClean="0"/>
              <a:t>, </a:t>
            </a:r>
            <a:r>
              <a:rPr lang="en-US" altLang="zh-CN" sz="1400" spc="-20" dirty="0" err="1" smtClean="0"/>
              <a:t>ut</a:t>
            </a:r>
            <a:r>
              <a:rPr lang="en-US" altLang="zh-CN" sz="1400" spc="-20" dirty="0" smtClean="0"/>
              <a:t> </a:t>
            </a:r>
            <a:r>
              <a:rPr lang="en-US" altLang="zh-CN" sz="1400" spc="-20" dirty="0" err="1" smtClean="0"/>
              <a:t>fermentum</a:t>
            </a:r>
            <a:r>
              <a:rPr lang="en-US" altLang="zh-CN" sz="1400" spc="-20" dirty="0" smtClean="0"/>
              <a:t> </a:t>
            </a:r>
            <a:r>
              <a:rPr lang="en-US" altLang="zh-CN" sz="1400" spc="-20" dirty="0" err="1" smtClean="0"/>
              <a:t>massa</a:t>
            </a:r>
            <a:r>
              <a:rPr lang="en-US" altLang="zh-CN" sz="1400" spc="-20" dirty="0" smtClean="0"/>
              <a:t> </a:t>
            </a:r>
            <a:r>
              <a:rPr lang="en-US" altLang="zh-CN" sz="1400" spc="-20" dirty="0" err="1" smtClean="0"/>
              <a:t>justo</a:t>
            </a:r>
            <a:r>
              <a:rPr lang="en-US" altLang="zh-CN" sz="1400" spc="-20" dirty="0" smtClean="0"/>
              <a:t> sit </a:t>
            </a:r>
            <a:r>
              <a:rPr lang="en-US" altLang="zh-CN" sz="1400" spc="-20" dirty="0" err="1" smtClean="0"/>
              <a:t>amet</a:t>
            </a:r>
            <a:r>
              <a:rPr lang="en-US" altLang="zh-CN" sz="1400" spc="-20" dirty="0" smtClean="0"/>
              <a:t> </a:t>
            </a:r>
            <a:r>
              <a:rPr lang="en-US" altLang="zh-CN" sz="1400" spc="-20" dirty="0" err="1" smtClean="0"/>
              <a:t>risus</a:t>
            </a:r>
            <a:r>
              <a:rPr lang="en-US" altLang="zh-CN" sz="1400" spc="-20" dirty="0" smtClean="0"/>
              <a:t>. </a:t>
            </a:r>
            <a:r>
              <a:rPr lang="en-US" altLang="zh-CN" sz="1400" spc="-20" dirty="0" err="1"/>
              <a:t>Fusce</a:t>
            </a:r>
            <a:r>
              <a:rPr lang="en-US" altLang="zh-CN" sz="1400" spc="-20" dirty="0"/>
              <a:t> </a:t>
            </a:r>
            <a:r>
              <a:rPr lang="en-US" altLang="zh-CN" sz="1400" spc="-20" dirty="0" err="1"/>
              <a:t>dapibus</a:t>
            </a:r>
            <a:r>
              <a:rPr lang="en-US" altLang="zh-CN" sz="1400" spc="-20" dirty="0"/>
              <a:t>, </a:t>
            </a:r>
            <a:r>
              <a:rPr lang="en-US" altLang="zh-CN" sz="1400" spc="-20" dirty="0" err="1"/>
              <a:t>tellus</a:t>
            </a:r>
            <a:r>
              <a:rPr lang="en-US" altLang="zh-CN" sz="1400" spc="-20" dirty="0"/>
              <a:t> ac </a:t>
            </a:r>
            <a:r>
              <a:rPr lang="en-US" altLang="zh-CN" sz="1400" spc="-20" dirty="0" err="1"/>
              <a:t>cursus</a:t>
            </a:r>
            <a:r>
              <a:rPr lang="en-US" altLang="zh-CN" sz="1400" spc="-20" dirty="0"/>
              <a:t> </a:t>
            </a:r>
            <a:r>
              <a:rPr lang="en-US" altLang="zh-CN" sz="1400" spc="-20" dirty="0" err="1"/>
              <a:t>commodo</a:t>
            </a:r>
            <a:r>
              <a:rPr lang="en-US" altLang="zh-CN" sz="1400" spc="-20" dirty="0"/>
              <a:t>, </a:t>
            </a:r>
            <a:r>
              <a:rPr lang="en-US" altLang="zh-CN" sz="1400" spc="-20" dirty="0" err="1"/>
              <a:t>tortor</a:t>
            </a:r>
            <a:r>
              <a:rPr lang="en-US" altLang="zh-CN" sz="1400" spc="-20" dirty="0"/>
              <a:t> </a:t>
            </a:r>
            <a:r>
              <a:rPr lang="en-US" altLang="zh-CN" sz="1400" spc="-20" dirty="0" err="1"/>
              <a:t>mauris</a:t>
            </a:r>
            <a:r>
              <a:rPr lang="en-US" altLang="zh-CN" sz="1400" spc="-20" dirty="0"/>
              <a:t> </a:t>
            </a:r>
            <a:r>
              <a:rPr lang="en-US" altLang="zh-CN" sz="1400" spc="-20" dirty="0" err="1"/>
              <a:t>condimentum</a:t>
            </a:r>
            <a:r>
              <a:rPr lang="en-US" altLang="zh-CN" sz="1400" spc="-20" dirty="0"/>
              <a:t> </a:t>
            </a:r>
            <a:r>
              <a:rPr lang="en-US" altLang="zh-CN" sz="1400" spc="-20" dirty="0" err="1"/>
              <a:t>nibh</a:t>
            </a:r>
            <a:r>
              <a:rPr lang="en-US" altLang="zh-CN" sz="1400" spc="-20" dirty="0"/>
              <a:t>, </a:t>
            </a:r>
            <a:r>
              <a:rPr lang="en-US" altLang="zh-CN" sz="1400" spc="-20" dirty="0" err="1"/>
              <a:t>ut</a:t>
            </a:r>
            <a:r>
              <a:rPr lang="en-US" altLang="zh-CN" sz="1400" spc="-20" dirty="0"/>
              <a:t> </a:t>
            </a:r>
            <a:r>
              <a:rPr lang="en-US" altLang="zh-CN" sz="1400" spc="-20" dirty="0" err="1"/>
              <a:t>fermentum</a:t>
            </a:r>
            <a:r>
              <a:rPr lang="en-US" altLang="zh-CN" sz="1400" spc="-20" dirty="0"/>
              <a:t> </a:t>
            </a:r>
            <a:r>
              <a:rPr lang="en-US" altLang="zh-CN" sz="1400" spc="-20" dirty="0" err="1"/>
              <a:t>massa</a:t>
            </a:r>
            <a:r>
              <a:rPr lang="en-US" altLang="zh-CN" sz="1400" spc="-20" dirty="0"/>
              <a:t> </a:t>
            </a:r>
            <a:r>
              <a:rPr lang="en-US" altLang="zh-CN" sz="1400" spc="-20" dirty="0" err="1"/>
              <a:t>justo</a:t>
            </a:r>
            <a:r>
              <a:rPr lang="en-US" altLang="zh-CN" sz="1400" spc="-20" dirty="0"/>
              <a:t> sit </a:t>
            </a:r>
            <a:r>
              <a:rPr lang="en-US" altLang="zh-CN" sz="1400" spc="-20" dirty="0" err="1"/>
              <a:t>amet</a:t>
            </a:r>
            <a:r>
              <a:rPr lang="en-US" altLang="zh-CN" sz="1400" spc="-20" dirty="0"/>
              <a:t> </a:t>
            </a:r>
            <a:r>
              <a:rPr lang="en-US" altLang="zh-CN" sz="1400" spc="-20" dirty="0" err="1"/>
              <a:t>risus</a:t>
            </a:r>
            <a:r>
              <a:rPr lang="en-US" altLang="zh-CN" sz="1400" spc="-20" dirty="0"/>
              <a:t>. </a:t>
            </a:r>
            <a:r>
              <a:rPr lang="en-US" altLang="zh-CN" sz="1400" spc="-20" dirty="0" err="1" smtClean="0"/>
              <a:t>Curabitur</a:t>
            </a:r>
            <a:r>
              <a:rPr lang="en-US" altLang="zh-CN" sz="1400" spc="-20" dirty="0" smtClean="0"/>
              <a:t> </a:t>
            </a:r>
            <a:r>
              <a:rPr lang="en-US" altLang="zh-CN" sz="1400" spc="-20" dirty="0" err="1" smtClean="0"/>
              <a:t>blandit</a:t>
            </a:r>
            <a:r>
              <a:rPr lang="en-US" altLang="zh-CN" sz="1400" spc="-20" dirty="0" smtClean="0"/>
              <a:t> tempus </a:t>
            </a:r>
            <a:r>
              <a:rPr lang="en-US" altLang="zh-CN" sz="1400" spc="-20" dirty="0" err="1" smtClean="0"/>
              <a:t>porttitor</a:t>
            </a:r>
            <a:r>
              <a:rPr lang="en-US" altLang="zh-CN" sz="1400" spc="-20" dirty="0" smtClean="0"/>
              <a:t>.</a:t>
            </a:r>
            <a:endParaRPr lang="zh-CN" altLang="en-US" sz="1400" spc="-20" dirty="0"/>
          </a:p>
        </p:txBody>
      </p:sp>
      <p:sp>
        <p:nvSpPr>
          <p:cNvPr id="19" name="TextBox 18"/>
          <p:cNvSpPr txBox="1"/>
          <p:nvPr/>
        </p:nvSpPr>
        <p:spPr>
          <a:xfrm>
            <a:off x="4780316" y="3177951"/>
            <a:ext cx="3685821" cy="1346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7000"/>
              </a:lnSpc>
            </a:pPr>
            <a:r>
              <a:rPr lang="en-US" altLang="zh-CN" sz="1400" kern="1600" spc="-20" dirty="0" err="1" smtClean="0"/>
              <a:t>Donec</a:t>
            </a:r>
            <a:r>
              <a:rPr lang="en-US" altLang="zh-CN" sz="1400" kern="1600" spc="-20" dirty="0" smtClean="0"/>
              <a:t> id </a:t>
            </a:r>
            <a:r>
              <a:rPr lang="en-US" altLang="zh-CN" sz="1400" kern="1600" spc="-20" dirty="0" err="1" smtClean="0"/>
              <a:t>elit</a:t>
            </a:r>
            <a:r>
              <a:rPr lang="en-US" altLang="zh-CN" sz="1400" kern="1600" spc="-20" dirty="0" smtClean="0"/>
              <a:t> non mi </a:t>
            </a:r>
            <a:r>
              <a:rPr lang="en-US" altLang="zh-CN" sz="1400" kern="1600" spc="-20" dirty="0" err="1" smtClean="0"/>
              <a:t>porta</a:t>
            </a:r>
            <a:r>
              <a:rPr lang="en-US" altLang="zh-CN" sz="1400" kern="1600" spc="-20" dirty="0" smtClean="0"/>
              <a:t> </a:t>
            </a:r>
            <a:r>
              <a:rPr lang="en-US" altLang="zh-CN" sz="1400" kern="1600" spc="-20" dirty="0" err="1" smtClean="0"/>
              <a:t>gravida</a:t>
            </a:r>
            <a:r>
              <a:rPr lang="en-US" altLang="zh-CN" sz="1400" kern="1600" spc="-20" dirty="0" smtClean="0"/>
              <a:t> at </a:t>
            </a:r>
            <a:r>
              <a:rPr lang="en-US" altLang="zh-CN" sz="1400" kern="1600" spc="-20" dirty="0" err="1" smtClean="0"/>
              <a:t>eget</a:t>
            </a:r>
            <a:r>
              <a:rPr lang="en-US" altLang="zh-CN" sz="1400" kern="1600" spc="-20" dirty="0" smtClean="0"/>
              <a:t> </a:t>
            </a:r>
            <a:r>
              <a:rPr lang="en-US" altLang="zh-CN" sz="1400" spc="-20" dirty="0" err="1" smtClean="0"/>
              <a:t>metus</a:t>
            </a:r>
            <a:r>
              <a:rPr lang="en-US" altLang="zh-CN" sz="1400" spc="-20" dirty="0" smtClean="0"/>
              <a:t>. </a:t>
            </a:r>
            <a:r>
              <a:rPr lang="en-US" altLang="zh-CN" sz="1400" spc="-20" dirty="0" err="1" smtClean="0"/>
              <a:t>Fusce</a:t>
            </a:r>
            <a:r>
              <a:rPr lang="en-US" altLang="zh-CN" sz="1400" spc="-20" dirty="0" smtClean="0"/>
              <a:t> </a:t>
            </a:r>
            <a:r>
              <a:rPr lang="en-US" altLang="zh-CN" sz="1400" spc="-20" dirty="0" err="1" smtClean="0"/>
              <a:t>dapibus</a:t>
            </a:r>
            <a:r>
              <a:rPr lang="en-US" altLang="zh-CN" sz="1400" spc="-20" dirty="0" smtClean="0"/>
              <a:t>, </a:t>
            </a:r>
            <a:r>
              <a:rPr lang="en-US" altLang="zh-CN" sz="1400" spc="-20" dirty="0" err="1" smtClean="0"/>
              <a:t>tellus</a:t>
            </a:r>
            <a:r>
              <a:rPr lang="en-US" altLang="zh-CN" sz="1400" spc="-20" dirty="0" smtClean="0"/>
              <a:t> ac </a:t>
            </a:r>
            <a:r>
              <a:rPr lang="en-US" altLang="zh-CN" sz="1400" spc="-20" dirty="0" err="1" smtClean="0"/>
              <a:t>cursus</a:t>
            </a:r>
            <a:r>
              <a:rPr lang="en-US" altLang="zh-CN" sz="1400" spc="-20" dirty="0" smtClean="0"/>
              <a:t> </a:t>
            </a:r>
            <a:r>
              <a:rPr lang="en-US" altLang="zh-CN" sz="1400" spc="-20" dirty="0" err="1" smtClean="0"/>
              <a:t>commodo</a:t>
            </a:r>
            <a:r>
              <a:rPr lang="en-US" altLang="zh-CN" sz="1400" spc="-20" dirty="0" smtClean="0"/>
              <a:t>, </a:t>
            </a:r>
            <a:r>
              <a:rPr lang="en-US" altLang="zh-CN" sz="1400" spc="-20" dirty="0" err="1" smtClean="0"/>
              <a:t>tortor</a:t>
            </a:r>
            <a:r>
              <a:rPr lang="en-US" altLang="zh-CN" sz="1400" spc="-20" dirty="0" smtClean="0"/>
              <a:t> </a:t>
            </a:r>
            <a:r>
              <a:rPr lang="en-US" altLang="zh-CN" sz="1400" spc="-20" dirty="0" err="1" smtClean="0"/>
              <a:t>mauris</a:t>
            </a:r>
            <a:r>
              <a:rPr lang="en-US" altLang="zh-CN" sz="1400" spc="-20" dirty="0" smtClean="0"/>
              <a:t> </a:t>
            </a:r>
            <a:r>
              <a:rPr lang="en-US" altLang="zh-CN" sz="1400" spc="-20" dirty="0" err="1" smtClean="0"/>
              <a:t>condimentum</a:t>
            </a:r>
            <a:r>
              <a:rPr lang="en-US" altLang="zh-CN" sz="1400" spc="-20" dirty="0" smtClean="0"/>
              <a:t> </a:t>
            </a:r>
            <a:r>
              <a:rPr lang="en-US" altLang="zh-CN" sz="1400" spc="-20" dirty="0" err="1" smtClean="0"/>
              <a:t>nibh</a:t>
            </a:r>
            <a:r>
              <a:rPr lang="en-US" altLang="zh-CN" sz="1400" spc="-20" dirty="0"/>
              <a:t>.</a:t>
            </a:r>
            <a:r>
              <a:rPr lang="en-US" altLang="zh-CN" sz="1400" spc="-20" dirty="0" smtClean="0"/>
              <a:t> </a:t>
            </a:r>
          </a:p>
          <a:p>
            <a:pPr>
              <a:lnSpc>
                <a:spcPct val="97000"/>
              </a:lnSpc>
            </a:pPr>
            <a:r>
              <a:rPr lang="en-US" altLang="zh-CN" sz="1400" kern="1600" spc="-20" dirty="0" err="1"/>
              <a:t>Donec</a:t>
            </a:r>
            <a:r>
              <a:rPr lang="en-US" altLang="zh-CN" sz="1400" kern="1600" spc="-20" dirty="0"/>
              <a:t> id </a:t>
            </a:r>
            <a:r>
              <a:rPr lang="en-US" altLang="zh-CN" sz="1400" kern="1600" spc="-20" dirty="0" err="1"/>
              <a:t>elit</a:t>
            </a:r>
            <a:r>
              <a:rPr lang="en-US" altLang="zh-CN" sz="1400" kern="1600" spc="-20" dirty="0"/>
              <a:t> non mi </a:t>
            </a:r>
            <a:r>
              <a:rPr lang="en-US" altLang="zh-CN" sz="1400" kern="1600" spc="-20" dirty="0" err="1"/>
              <a:t>porta</a:t>
            </a:r>
            <a:r>
              <a:rPr lang="en-US" altLang="zh-CN" sz="1400" kern="1600" spc="-20" dirty="0"/>
              <a:t> </a:t>
            </a:r>
            <a:r>
              <a:rPr lang="en-US" altLang="zh-CN" sz="1400" kern="1600" spc="-20" dirty="0" err="1"/>
              <a:t>gravida</a:t>
            </a:r>
            <a:r>
              <a:rPr lang="en-US" altLang="zh-CN" sz="1400" kern="1600" spc="-20" dirty="0"/>
              <a:t> at </a:t>
            </a:r>
            <a:r>
              <a:rPr lang="en-US" altLang="zh-CN" sz="1400" kern="1600" spc="-20" dirty="0" err="1"/>
              <a:t>eget</a:t>
            </a:r>
            <a:r>
              <a:rPr lang="en-US" altLang="zh-CN" sz="1400" kern="1600" spc="-20" dirty="0"/>
              <a:t> </a:t>
            </a:r>
            <a:r>
              <a:rPr lang="en-US" altLang="zh-CN" sz="1400" spc="-20" dirty="0" err="1"/>
              <a:t>metus</a:t>
            </a:r>
            <a:r>
              <a:rPr lang="en-US" altLang="zh-CN" sz="1400" spc="-20" dirty="0"/>
              <a:t>. </a:t>
            </a:r>
            <a:r>
              <a:rPr lang="en-US" altLang="zh-CN" sz="1400" spc="-20" dirty="0" err="1"/>
              <a:t>Fusce</a:t>
            </a:r>
            <a:r>
              <a:rPr lang="en-US" altLang="zh-CN" sz="1400" spc="-20" dirty="0"/>
              <a:t> </a:t>
            </a:r>
            <a:r>
              <a:rPr lang="en-US" altLang="zh-CN" sz="1400" spc="-20" dirty="0" err="1"/>
              <a:t>dapibus</a:t>
            </a:r>
            <a:r>
              <a:rPr lang="en-US" altLang="zh-CN" sz="1400" spc="-20" dirty="0"/>
              <a:t>, </a:t>
            </a:r>
            <a:r>
              <a:rPr lang="en-US" altLang="zh-CN" sz="1400" spc="-20" dirty="0" err="1"/>
              <a:t>tellus</a:t>
            </a:r>
            <a:r>
              <a:rPr lang="en-US" altLang="zh-CN" sz="1400" spc="-20" dirty="0"/>
              <a:t> ac </a:t>
            </a:r>
            <a:r>
              <a:rPr lang="en-US" altLang="zh-CN" sz="1400" spc="-20" dirty="0" err="1"/>
              <a:t>cursus</a:t>
            </a:r>
            <a:r>
              <a:rPr lang="en-US" altLang="zh-CN" sz="1400" spc="-20" dirty="0"/>
              <a:t> </a:t>
            </a:r>
            <a:r>
              <a:rPr lang="en-US" altLang="zh-CN" sz="1400" spc="-20" dirty="0" err="1"/>
              <a:t>commodo</a:t>
            </a:r>
            <a:r>
              <a:rPr lang="en-US" altLang="zh-CN" sz="1400" spc="-20" dirty="0"/>
              <a:t>, </a:t>
            </a:r>
            <a:r>
              <a:rPr lang="en-US" altLang="zh-CN" sz="1400" spc="-20" dirty="0" err="1"/>
              <a:t>tortor</a:t>
            </a:r>
            <a:r>
              <a:rPr lang="en-US" altLang="zh-CN" sz="1400" spc="-20" dirty="0"/>
              <a:t> </a:t>
            </a:r>
            <a:r>
              <a:rPr lang="en-US" altLang="zh-CN" sz="1400" spc="-20" dirty="0" err="1"/>
              <a:t>mauris</a:t>
            </a:r>
            <a:r>
              <a:rPr lang="en-US" altLang="zh-CN" sz="1400" spc="-20" dirty="0"/>
              <a:t> </a:t>
            </a:r>
            <a:r>
              <a:rPr lang="en-US" altLang="zh-CN" sz="1400" spc="-20" dirty="0" err="1"/>
              <a:t>condimentum</a:t>
            </a:r>
            <a:r>
              <a:rPr lang="en-US" altLang="zh-CN" sz="1400" spc="-20" dirty="0"/>
              <a:t> </a:t>
            </a:r>
            <a:r>
              <a:rPr lang="en-US" altLang="zh-CN" sz="1400" spc="-20" dirty="0" err="1"/>
              <a:t>nibh</a:t>
            </a:r>
            <a:r>
              <a:rPr lang="en-US" altLang="zh-CN" sz="1400" spc="-20" dirty="0"/>
              <a:t>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3474" y="3391367"/>
            <a:ext cx="3685821" cy="1346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7000"/>
              </a:lnSpc>
            </a:pPr>
            <a:r>
              <a:rPr lang="en-US" altLang="zh-CN" sz="1400" kern="1600" spc="-20" dirty="0" err="1" smtClean="0"/>
              <a:t>Donec</a:t>
            </a:r>
            <a:r>
              <a:rPr lang="en-US" altLang="zh-CN" sz="1400" kern="1600" spc="-20" dirty="0" smtClean="0"/>
              <a:t> id </a:t>
            </a:r>
            <a:r>
              <a:rPr lang="en-US" altLang="zh-CN" sz="1400" kern="1600" spc="-20" dirty="0" err="1" smtClean="0"/>
              <a:t>elit</a:t>
            </a:r>
            <a:r>
              <a:rPr lang="en-US" altLang="zh-CN" sz="1400" kern="1600" spc="-20" dirty="0" smtClean="0"/>
              <a:t> non mi </a:t>
            </a:r>
            <a:r>
              <a:rPr lang="en-US" altLang="zh-CN" sz="1400" kern="1600" spc="-20" dirty="0" err="1" smtClean="0"/>
              <a:t>porta</a:t>
            </a:r>
            <a:r>
              <a:rPr lang="en-US" altLang="zh-CN" sz="1400" kern="1600" spc="-20" dirty="0" smtClean="0"/>
              <a:t> </a:t>
            </a:r>
            <a:r>
              <a:rPr lang="en-US" altLang="zh-CN" sz="1400" kern="1600" spc="-20" dirty="0" err="1" smtClean="0"/>
              <a:t>gravida</a:t>
            </a:r>
            <a:r>
              <a:rPr lang="en-US" altLang="zh-CN" sz="1400" kern="1600" spc="-20" dirty="0" smtClean="0"/>
              <a:t> at </a:t>
            </a:r>
            <a:r>
              <a:rPr lang="en-US" altLang="zh-CN" sz="1400" kern="1600" spc="-20" dirty="0" err="1" smtClean="0"/>
              <a:t>eget</a:t>
            </a:r>
            <a:r>
              <a:rPr lang="en-US" altLang="zh-CN" sz="1400" kern="1600" spc="-20" dirty="0" smtClean="0"/>
              <a:t> </a:t>
            </a:r>
            <a:r>
              <a:rPr lang="en-US" altLang="zh-CN" sz="1400" spc="-20" dirty="0" err="1" smtClean="0"/>
              <a:t>metus</a:t>
            </a:r>
            <a:r>
              <a:rPr lang="en-US" altLang="zh-CN" sz="1400" spc="-20" dirty="0" smtClean="0"/>
              <a:t>. </a:t>
            </a:r>
            <a:r>
              <a:rPr lang="en-US" altLang="zh-CN" sz="1400" spc="-20" dirty="0" err="1" smtClean="0"/>
              <a:t>Fusce</a:t>
            </a:r>
            <a:r>
              <a:rPr lang="en-US" altLang="zh-CN" sz="1400" spc="-20" dirty="0" smtClean="0"/>
              <a:t> </a:t>
            </a:r>
            <a:r>
              <a:rPr lang="en-US" altLang="zh-CN" sz="1400" spc="-20" dirty="0" err="1" smtClean="0"/>
              <a:t>dapibus</a:t>
            </a:r>
            <a:r>
              <a:rPr lang="en-US" altLang="zh-CN" sz="1400" spc="-20" dirty="0" smtClean="0"/>
              <a:t>, </a:t>
            </a:r>
            <a:r>
              <a:rPr lang="en-US" altLang="zh-CN" sz="1400" spc="-20" dirty="0" err="1" smtClean="0"/>
              <a:t>tellus</a:t>
            </a:r>
            <a:r>
              <a:rPr lang="en-US" altLang="zh-CN" sz="1400" spc="-20" dirty="0" smtClean="0"/>
              <a:t> ac </a:t>
            </a:r>
            <a:r>
              <a:rPr lang="en-US" altLang="zh-CN" sz="1400" spc="-20" dirty="0" err="1" smtClean="0"/>
              <a:t>cursus</a:t>
            </a:r>
            <a:r>
              <a:rPr lang="en-US" altLang="zh-CN" sz="1400" spc="-20" dirty="0" smtClean="0"/>
              <a:t> </a:t>
            </a:r>
            <a:r>
              <a:rPr lang="en-US" altLang="zh-CN" sz="1400" spc="-20" dirty="0" err="1" smtClean="0"/>
              <a:t>commodo</a:t>
            </a:r>
            <a:r>
              <a:rPr lang="en-US" altLang="zh-CN" sz="1400" spc="-20" dirty="0" smtClean="0"/>
              <a:t>, </a:t>
            </a:r>
            <a:r>
              <a:rPr lang="en-US" altLang="zh-CN" sz="1400" spc="-20" dirty="0" err="1" smtClean="0"/>
              <a:t>tortor</a:t>
            </a:r>
            <a:r>
              <a:rPr lang="en-US" altLang="zh-CN" sz="1400" spc="-20" dirty="0" smtClean="0"/>
              <a:t> </a:t>
            </a:r>
            <a:r>
              <a:rPr lang="en-US" altLang="zh-CN" sz="1400" spc="-20" dirty="0" err="1" smtClean="0"/>
              <a:t>mauris</a:t>
            </a:r>
            <a:r>
              <a:rPr lang="en-US" altLang="zh-CN" sz="1400" spc="-20" dirty="0" smtClean="0"/>
              <a:t> </a:t>
            </a:r>
            <a:r>
              <a:rPr lang="en-US" altLang="zh-CN" sz="1400" spc="-20" dirty="0" err="1" smtClean="0"/>
              <a:t>condimentum</a:t>
            </a:r>
            <a:r>
              <a:rPr lang="en-US" altLang="zh-CN" sz="1400" spc="-20" dirty="0" smtClean="0"/>
              <a:t> </a:t>
            </a:r>
            <a:r>
              <a:rPr lang="en-US" altLang="zh-CN" sz="1400" spc="-20" dirty="0" err="1" smtClean="0"/>
              <a:t>nibh</a:t>
            </a:r>
            <a:r>
              <a:rPr lang="en-US" altLang="zh-CN" sz="1400" spc="-20" dirty="0"/>
              <a:t>.</a:t>
            </a:r>
            <a:r>
              <a:rPr lang="en-US" altLang="zh-CN" sz="1400" spc="-20" dirty="0" smtClean="0"/>
              <a:t> </a:t>
            </a:r>
          </a:p>
          <a:p>
            <a:pPr>
              <a:lnSpc>
                <a:spcPct val="97000"/>
              </a:lnSpc>
            </a:pPr>
            <a:r>
              <a:rPr lang="en-US" altLang="zh-CN" sz="1400" kern="1600" spc="-20" dirty="0" err="1"/>
              <a:t>Donec</a:t>
            </a:r>
            <a:r>
              <a:rPr lang="en-US" altLang="zh-CN" sz="1400" kern="1600" spc="-20" dirty="0"/>
              <a:t> id </a:t>
            </a:r>
            <a:r>
              <a:rPr lang="en-US" altLang="zh-CN" sz="1400" kern="1600" spc="-20" dirty="0" err="1"/>
              <a:t>elit</a:t>
            </a:r>
            <a:r>
              <a:rPr lang="en-US" altLang="zh-CN" sz="1400" kern="1600" spc="-20" dirty="0"/>
              <a:t> non mi </a:t>
            </a:r>
            <a:r>
              <a:rPr lang="en-US" altLang="zh-CN" sz="1400" kern="1600" spc="-20" dirty="0" err="1"/>
              <a:t>porta</a:t>
            </a:r>
            <a:r>
              <a:rPr lang="en-US" altLang="zh-CN" sz="1400" kern="1600" spc="-20" dirty="0"/>
              <a:t> </a:t>
            </a:r>
            <a:r>
              <a:rPr lang="en-US" altLang="zh-CN" sz="1400" kern="1600" spc="-20" dirty="0" err="1"/>
              <a:t>gravida</a:t>
            </a:r>
            <a:r>
              <a:rPr lang="en-US" altLang="zh-CN" sz="1400" kern="1600" spc="-20" dirty="0"/>
              <a:t> at </a:t>
            </a:r>
            <a:r>
              <a:rPr lang="en-US" altLang="zh-CN" sz="1400" kern="1600" spc="-20" dirty="0" err="1"/>
              <a:t>eget</a:t>
            </a:r>
            <a:r>
              <a:rPr lang="en-US" altLang="zh-CN" sz="1400" kern="1600" spc="-20" dirty="0"/>
              <a:t> </a:t>
            </a:r>
            <a:r>
              <a:rPr lang="en-US" altLang="zh-CN" sz="1400" spc="-20" dirty="0" err="1"/>
              <a:t>metus</a:t>
            </a:r>
            <a:r>
              <a:rPr lang="en-US" altLang="zh-CN" sz="1400" spc="-20" dirty="0"/>
              <a:t>. </a:t>
            </a:r>
            <a:r>
              <a:rPr lang="en-US" altLang="zh-CN" sz="1400" spc="-20" dirty="0" err="1"/>
              <a:t>Fusce</a:t>
            </a:r>
            <a:r>
              <a:rPr lang="en-US" altLang="zh-CN" sz="1400" spc="-20" dirty="0"/>
              <a:t> </a:t>
            </a:r>
            <a:r>
              <a:rPr lang="en-US" altLang="zh-CN" sz="1400" spc="-20" dirty="0" err="1"/>
              <a:t>dapibus</a:t>
            </a:r>
            <a:r>
              <a:rPr lang="en-US" altLang="zh-CN" sz="1400" spc="-20" dirty="0"/>
              <a:t>, </a:t>
            </a:r>
            <a:r>
              <a:rPr lang="en-US" altLang="zh-CN" sz="1400" spc="-20" dirty="0" err="1"/>
              <a:t>tellus</a:t>
            </a:r>
            <a:r>
              <a:rPr lang="en-US" altLang="zh-CN" sz="1400" spc="-20" dirty="0"/>
              <a:t> ac </a:t>
            </a:r>
            <a:r>
              <a:rPr lang="en-US" altLang="zh-CN" sz="1400" spc="-20" dirty="0" err="1"/>
              <a:t>cursus</a:t>
            </a:r>
            <a:r>
              <a:rPr lang="en-US" altLang="zh-CN" sz="1400" spc="-20" dirty="0"/>
              <a:t> </a:t>
            </a:r>
            <a:r>
              <a:rPr lang="en-US" altLang="zh-CN" sz="1400" spc="-20" dirty="0" err="1"/>
              <a:t>commodo</a:t>
            </a:r>
            <a:r>
              <a:rPr lang="en-US" altLang="zh-CN" sz="1400" spc="-20" dirty="0"/>
              <a:t>, </a:t>
            </a:r>
            <a:r>
              <a:rPr lang="en-US" altLang="zh-CN" sz="1400" spc="-20" dirty="0" err="1"/>
              <a:t>tortor</a:t>
            </a:r>
            <a:r>
              <a:rPr lang="en-US" altLang="zh-CN" sz="1400" spc="-20" dirty="0"/>
              <a:t> </a:t>
            </a:r>
            <a:r>
              <a:rPr lang="en-US" altLang="zh-CN" sz="1400" spc="-20" dirty="0" err="1"/>
              <a:t>mauris</a:t>
            </a:r>
            <a:r>
              <a:rPr lang="en-US" altLang="zh-CN" sz="1400" spc="-20" dirty="0"/>
              <a:t> </a:t>
            </a:r>
            <a:r>
              <a:rPr lang="en-US" altLang="zh-CN" sz="1400" spc="-20" dirty="0" err="1"/>
              <a:t>condimentum</a:t>
            </a:r>
            <a:r>
              <a:rPr lang="en-US" altLang="zh-CN" sz="1400" spc="-20" dirty="0"/>
              <a:t> </a:t>
            </a:r>
            <a:r>
              <a:rPr lang="en-US" altLang="zh-CN" sz="1400" spc="-20" dirty="0" err="1"/>
              <a:t>nibh</a:t>
            </a:r>
            <a:r>
              <a:rPr lang="en-US" altLang="zh-CN" sz="1400" spc="-2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211817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>
            <a:off x="2381" y="2135691"/>
            <a:ext cx="9141619" cy="0"/>
          </a:xfrm>
          <a:prstGeom prst="line">
            <a:avLst/>
          </a:prstGeom>
          <a:ln w="50800">
            <a:solidFill>
              <a:srgbClr val="23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114\Desktop\4e7019674b7959720d0000c2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442"/>
          <a:stretch/>
        </p:blipFill>
        <p:spPr bwMode="auto">
          <a:xfrm>
            <a:off x="3617319" y="1188907"/>
            <a:ext cx="1895475" cy="189356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14\Desktop\4d6ca0d54b7959d2710000b2\shutterstock_6264698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13" t="29300" r="-1026" b="19295"/>
          <a:stretch/>
        </p:blipFill>
        <p:spPr bwMode="auto">
          <a:xfrm>
            <a:off x="6336657" y="1192530"/>
            <a:ext cx="1916102" cy="189356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4439" y="4767574"/>
            <a:ext cx="29559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spc="-10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Name </a:t>
            </a:r>
            <a:r>
              <a:rPr lang="en-US" altLang="zh-CN" sz="900" spc="-10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Keynote Presentation</a:t>
            </a:r>
            <a:endParaRPr lang="zh-CN" altLang="en-US" sz="900" spc="-1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24802" y="4617752"/>
            <a:ext cx="1219198" cy="535990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058149" y="4731859"/>
            <a:ext cx="45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81" y="215884"/>
            <a:ext cx="1378744" cy="518604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66725" y="290520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pc="-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838" y="3861061"/>
            <a:ext cx="2062761" cy="495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7000"/>
              </a:lnSpc>
            </a:pPr>
            <a:r>
              <a:rPr lang="en-US" altLang="zh-CN" sz="900" kern="1600" dirty="0" err="1" smtClean="0"/>
              <a:t>Donec</a:t>
            </a:r>
            <a:r>
              <a:rPr lang="en-US" altLang="zh-CN" sz="900" kern="1600" dirty="0" smtClean="0"/>
              <a:t> id </a:t>
            </a:r>
            <a:r>
              <a:rPr lang="en-US" altLang="zh-CN" sz="900" kern="1600" dirty="0" err="1" smtClean="0"/>
              <a:t>elit</a:t>
            </a:r>
            <a:r>
              <a:rPr lang="en-US" altLang="zh-CN" sz="900" kern="1600" dirty="0" smtClean="0"/>
              <a:t> non mi </a:t>
            </a:r>
            <a:r>
              <a:rPr lang="en-US" altLang="zh-CN" sz="900" kern="1600" dirty="0" err="1" smtClean="0"/>
              <a:t>porta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gravida</a:t>
            </a:r>
            <a:r>
              <a:rPr lang="en-US" altLang="zh-CN" sz="900" kern="1600" dirty="0" smtClean="0"/>
              <a:t> at </a:t>
            </a:r>
            <a:r>
              <a:rPr lang="en-US" altLang="zh-CN" sz="900" kern="1600" dirty="0" err="1" smtClean="0"/>
              <a:t>eget</a:t>
            </a:r>
            <a:r>
              <a:rPr lang="en-US" altLang="zh-CN" sz="900" kern="1600" dirty="0" smtClean="0"/>
              <a:t> </a:t>
            </a:r>
            <a:r>
              <a:rPr lang="en-US" altLang="zh-CN" sz="900" dirty="0" err="1" smtClean="0"/>
              <a:t>metus</a:t>
            </a:r>
            <a:r>
              <a:rPr lang="en-US" altLang="zh-CN" sz="900" dirty="0" smtClean="0"/>
              <a:t>. </a:t>
            </a:r>
            <a:r>
              <a:rPr lang="en-US" altLang="zh-CN" sz="900" dirty="0" err="1" smtClean="0"/>
              <a:t>Fusce</a:t>
            </a:r>
            <a:r>
              <a:rPr lang="en-US" altLang="zh-CN" sz="900" dirty="0" smtClean="0"/>
              <a:t> </a:t>
            </a:r>
            <a:r>
              <a:rPr lang="en-US" altLang="zh-CN" sz="900" dirty="0" err="1" smtClean="0"/>
              <a:t>dapibus</a:t>
            </a:r>
            <a:r>
              <a:rPr lang="en-US" altLang="zh-CN" sz="900" dirty="0" smtClean="0"/>
              <a:t>, </a:t>
            </a:r>
            <a:r>
              <a:rPr lang="en-US" altLang="zh-CN" sz="900" dirty="0" err="1" smtClean="0"/>
              <a:t>tellus</a:t>
            </a:r>
            <a:r>
              <a:rPr lang="en-US" altLang="zh-CN" sz="900" dirty="0" smtClean="0"/>
              <a:t> ac </a:t>
            </a:r>
            <a:r>
              <a:rPr lang="en-US" altLang="zh-CN" sz="900" dirty="0" err="1" smtClean="0"/>
              <a:t>cursus</a:t>
            </a:r>
            <a:r>
              <a:rPr lang="en-US" altLang="zh-CN" sz="900" dirty="0" smtClean="0"/>
              <a:t> </a:t>
            </a:r>
            <a:endParaRPr lang="en-US" altLang="zh-CN" sz="900" dirty="0"/>
          </a:p>
        </p:txBody>
      </p:sp>
      <p:sp>
        <p:nvSpPr>
          <p:cNvPr id="2" name="TextBox 1"/>
          <p:cNvSpPr txBox="1"/>
          <p:nvPr/>
        </p:nvSpPr>
        <p:spPr>
          <a:xfrm>
            <a:off x="842959" y="3338518"/>
            <a:ext cx="873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2E4860"/>
                </a:solidFill>
              </a:rPr>
              <a:t>Past</a:t>
            </a:r>
            <a:endParaRPr lang="zh-CN" altLang="en-US" sz="2400" b="1" dirty="0">
              <a:solidFill>
                <a:srgbClr val="2E4860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07256" y="3797802"/>
            <a:ext cx="18954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50638" y="3860114"/>
            <a:ext cx="2062761" cy="495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7000"/>
              </a:lnSpc>
            </a:pPr>
            <a:r>
              <a:rPr lang="en-US" altLang="zh-CN" sz="900" kern="1600" dirty="0" err="1" smtClean="0"/>
              <a:t>Donec</a:t>
            </a:r>
            <a:r>
              <a:rPr lang="en-US" altLang="zh-CN" sz="900" kern="1600" dirty="0" smtClean="0"/>
              <a:t> id </a:t>
            </a:r>
            <a:r>
              <a:rPr lang="en-US" altLang="zh-CN" sz="900" kern="1600" dirty="0" err="1" smtClean="0"/>
              <a:t>elit</a:t>
            </a:r>
            <a:r>
              <a:rPr lang="en-US" altLang="zh-CN" sz="900" kern="1600" dirty="0" smtClean="0"/>
              <a:t> non mi </a:t>
            </a:r>
            <a:r>
              <a:rPr lang="en-US" altLang="zh-CN" sz="900" kern="1600" dirty="0" err="1" smtClean="0"/>
              <a:t>porta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gravida</a:t>
            </a:r>
            <a:r>
              <a:rPr lang="en-US" altLang="zh-CN" sz="900" kern="1600" dirty="0" smtClean="0"/>
              <a:t> at </a:t>
            </a:r>
            <a:r>
              <a:rPr lang="en-US" altLang="zh-CN" sz="900" kern="1600" dirty="0" err="1" smtClean="0"/>
              <a:t>eget</a:t>
            </a:r>
            <a:r>
              <a:rPr lang="en-US" altLang="zh-CN" sz="900" kern="1600" dirty="0" smtClean="0"/>
              <a:t> </a:t>
            </a:r>
            <a:r>
              <a:rPr lang="en-US" altLang="zh-CN" sz="900" dirty="0" err="1" smtClean="0"/>
              <a:t>metus</a:t>
            </a:r>
            <a:r>
              <a:rPr lang="en-US" altLang="zh-CN" sz="900" dirty="0" smtClean="0"/>
              <a:t>. </a:t>
            </a:r>
            <a:r>
              <a:rPr lang="en-US" altLang="zh-CN" sz="900" dirty="0" err="1" smtClean="0"/>
              <a:t>Fusce</a:t>
            </a:r>
            <a:r>
              <a:rPr lang="en-US" altLang="zh-CN" sz="900" dirty="0" smtClean="0"/>
              <a:t> </a:t>
            </a:r>
            <a:r>
              <a:rPr lang="en-US" altLang="zh-CN" sz="900" dirty="0" err="1" smtClean="0"/>
              <a:t>dapibus</a:t>
            </a:r>
            <a:r>
              <a:rPr lang="en-US" altLang="zh-CN" sz="900" dirty="0" smtClean="0"/>
              <a:t>, </a:t>
            </a:r>
            <a:r>
              <a:rPr lang="en-US" altLang="zh-CN" sz="900" dirty="0" err="1" smtClean="0"/>
              <a:t>tellus</a:t>
            </a:r>
            <a:r>
              <a:rPr lang="en-US" altLang="zh-CN" sz="900" dirty="0" smtClean="0"/>
              <a:t> ac </a:t>
            </a:r>
            <a:r>
              <a:rPr lang="en-US" altLang="zh-CN" sz="900" dirty="0" err="1" smtClean="0"/>
              <a:t>cursus</a:t>
            </a:r>
            <a:r>
              <a:rPr lang="en-US" altLang="zh-CN" sz="900" dirty="0" smtClean="0"/>
              <a:t> </a:t>
            </a:r>
            <a:endParaRPr lang="en-US" altLang="zh-CN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3560759" y="3337571"/>
            <a:ext cx="1522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2E4860"/>
                </a:solidFill>
              </a:rPr>
              <a:t>Present</a:t>
            </a:r>
            <a:endParaRPr lang="zh-CN" altLang="en-US" sz="2400" b="1" dirty="0">
              <a:solidFill>
                <a:srgbClr val="2E4860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625056" y="3796855"/>
            <a:ext cx="18954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62239" y="3861061"/>
            <a:ext cx="2062761" cy="495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7000"/>
              </a:lnSpc>
            </a:pPr>
            <a:r>
              <a:rPr lang="en-US" altLang="zh-CN" sz="900" kern="1600" dirty="0" err="1" smtClean="0"/>
              <a:t>Donec</a:t>
            </a:r>
            <a:r>
              <a:rPr lang="en-US" altLang="zh-CN" sz="900" kern="1600" dirty="0" smtClean="0"/>
              <a:t> id </a:t>
            </a:r>
            <a:r>
              <a:rPr lang="en-US" altLang="zh-CN" sz="900" kern="1600" dirty="0" err="1" smtClean="0"/>
              <a:t>elit</a:t>
            </a:r>
            <a:r>
              <a:rPr lang="en-US" altLang="zh-CN" sz="900" kern="1600" dirty="0" smtClean="0"/>
              <a:t> non mi </a:t>
            </a:r>
            <a:r>
              <a:rPr lang="en-US" altLang="zh-CN" sz="900" kern="1600" dirty="0" err="1" smtClean="0"/>
              <a:t>porta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gravida</a:t>
            </a:r>
            <a:r>
              <a:rPr lang="en-US" altLang="zh-CN" sz="900" kern="1600" dirty="0" smtClean="0"/>
              <a:t> at </a:t>
            </a:r>
            <a:r>
              <a:rPr lang="en-US" altLang="zh-CN" sz="900" kern="1600" dirty="0" err="1" smtClean="0"/>
              <a:t>eget</a:t>
            </a:r>
            <a:r>
              <a:rPr lang="en-US" altLang="zh-CN" sz="900" kern="1600" dirty="0" smtClean="0"/>
              <a:t> </a:t>
            </a:r>
            <a:r>
              <a:rPr lang="en-US" altLang="zh-CN" sz="900" dirty="0" err="1" smtClean="0"/>
              <a:t>metus</a:t>
            </a:r>
            <a:r>
              <a:rPr lang="en-US" altLang="zh-CN" sz="900" dirty="0" smtClean="0"/>
              <a:t>. </a:t>
            </a:r>
            <a:r>
              <a:rPr lang="en-US" altLang="zh-CN" sz="900" dirty="0" err="1" smtClean="0"/>
              <a:t>Fusce</a:t>
            </a:r>
            <a:r>
              <a:rPr lang="en-US" altLang="zh-CN" sz="900" dirty="0" smtClean="0"/>
              <a:t> </a:t>
            </a:r>
            <a:r>
              <a:rPr lang="en-US" altLang="zh-CN" sz="900" dirty="0" err="1" smtClean="0"/>
              <a:t>dapibus</a:t>
            </a:r>
            <a:r>
              <a:rPr lang="en-US" altLang="zh-CN" sz="900" dirty="0" smtClean="0"/>
              <a:t>, </a:t>
            </a:r>
            <a:r>
              <a:rPr lang="en-US" altLang="zh-CN" sz="900" dirty="0" err="1" smtClean="0"/>
              <a:t>tellus</a:t>
            </a:r>
            <a:r>
              <a:rPr lang="en-US" altLang="zh-CN" sz="900" dirty="0" smtClean="0"/>
              <a:t> ac </a:t>
            </a:r>
            <a:r>
              <a:rPr lang="en-US" altLang="zh-CN" sz="900" dirty="0" err="1" smtClean="0"/>
              <a:t>cursus</a:t>
            </a:r>
            <a:r>
              <a:rPr lang="en-US" altLang="zh-CN" sz="900" dirty="0" smtClean="0"/>
              <a:t> </a:t>
            </a:r>
            <a:endParaRPr lang="en-US" altLang="zh-CN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6272360" y="3338518"/>
            <a:ext cx="1522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2E4860"/>
                </a:solidFill>
              </a:rPr>
              <a:t>Future</a:t>
            </a:r>
            <a:endParaRPr lang="zh-CN" altLang="en-US" sz="2400" b="1" dirty="0">
              <a:solidFill>
                <a:srgbClr val="2E4860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6336657" y="3797802"/>
            <a:ext cx="18954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114\Desktop\4cbb49c48e8012365a8d2100\a beautiful day_800x60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0"/>
                    </a14:imgEffect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77" t="19283" r="35473"/>
          <a:stretch/>
        </p:blipFill>
        <p:spPr bwMode="auto">
          <a:xfrm>
            <a:off x="907255" y="1192530"/>
            <a:ext cx="1895475" cy="19172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椭圆 20"/>
          <p:cNvSpPr/>
          <p:nvPr/>
        </p:nvSpPr>
        <p:spPr>
          <a:xfrm>
            <a:off x="2278856" y="1257300"/>
            <a:ext cx="616743" cy="616743"/>
          </a:xfrm>
          <a:prstGeom prst="ellipse">
            <a:avLst/>
          </a:prstGeom>
          <a:solidFill>
            <a:srgbClr val="F8C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2383635" y="1459706"/>
            <a:ext cx="6215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 smtClean="0">
                <a:solidFill>
                  <a:srgbClr val="293D53"/>
                </a:solidFill>
              </a:rPr>
              <a:t>Text</a:t>
            </a:r>
            <a:endParaRPr lang="zh-CN" altLang="en-US" sz="900" b="1" dirty="0">
              <a:solidFill>
                <a:srgbClr val="293D53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941290" y="1257299"/>
            <a:ext cx="616743" cy="616743"/>
          </a:xfrm>
          <a:prstGeom prst="ellipse">
            <a:avLst/>
          </a:prstGeom>
          <a:solidFill>
            <a:srgbClr val="F8C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5046069" y="1459705"/>
            <a:ext cx="6215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 smtClean="0">
                <a:solidFill>
                  <a:srgbClr val="293D53"/>
                </a:solidFill>
              </a:rPr>
              <a:t>Text</a:t>
            </a:r>
            <a:endParaRPr lang="zh-CN" altLang="en-US" sz="900" b="1" dirty="0">
              <a:solidFill>
                <a:srgbClr val="293D53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7708256" y="1257300"/>
            <a:ext cx="616743" cy="616743"/>
          </a:xfrm>
          <a:prstGeom prst="ellipse">
            <a:avLst/>
          </a:prstGeom>
          <a:solidFill>
            <a:srgbClr val="F8C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7813035" y="1459706"/>
            <a:ext cx="6215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 smtClean="0">
                <a:solidFill>
                  <a:srgbClr val="293D53"/>
                </a:solidFill>
              </a:rPr>
              <a:t>Text</a:t>
            </a:r>
            <a:endParaRPr lang="zh-CN" altLang="en-US" sz="900" b="1" dirty="0">
              <a:solidFill>
                <a:srgbClr val="293D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486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439" y="4767574"/>
            <a:ext cx="29559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spc="-10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Name </a:t>
            </a:r>
            <a:r>
              <a:rPr lang="en-US" altLang="zh-CN" sz="900" spc="-10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Keynote Presentation</a:t>
            </a:r>
            <a:endParaRPr lang="zh-CN" altLang="en-US" sz="900" spc="-1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24802" y="4617752"/>
            <a:ext cx="1219198" cy="535990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058149" y="4731859"/>
            <a:ext cx="45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81" y="215884"/>
            <a:ext cx="1557338" cy="518604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81010" y="302425"/>
            <a:ext cx="1121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spc="-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6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spc="-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</a:t>
            </a:r>
            <a:endParaRPr lang="zh-CN" altLang="en-US" sz="1600" b="1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360" y="3916623"/>
            <a:ext cx="1389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kern="1600" dirty="0" err="1" smtClean="0"/>
              <a:t>Donec</a:t>
            </a:r>
            <a:r>
              <a:rPr lang="en-US" altLang="zh-CN" sz="900" kern="1600" dirty="0" smtClean="0"/>
              <a:t> id </a:t>
            </a:r>
            <a:r>
              <a:rPr lang="en-US" altLang="zh-CN" sz="900" kern="1600" dirty="0" err="1" smtClean="0"/>
              <a:t>elit</a:t>
            </a:r>
            <a:r>
              <a:rPr lang="en-US" altLang="zh-CN" sz="900" kern="1600" dirty="0" smtClean="0"/>
              <a:t> non mi </a:t>
            </a:r>
            <a:r>
              <a:rPr lang="en-US" altLang="zh-CN" sz="900" kern="1600" dirty="0" err="1" smtClean="0"/>
              <a:t>porta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gravida</a:t>
            </a:r>
            <a:r>
              <a:rPr lang="en-US" altLang="zh-CN" sz="900" kern="1600" dirty="0" smtClean="0"/>
              <a:t> at </a:t>
            </a:r>
            <a:r>
              <a:rPr lang="en-US" altLang="zh-CN" sz="900" kern="1600" dirty="0" err="1" smtClean="0"/>
              <a:t>eget</a:t>
            </a:r>
            <a:r>
              <a:rPr lang="en-US" altLang="zh-CN" sz="900" kern="1600" dirty="0" smtClean="0"/>
              <a:t> </a:t>
            </a:r>
            <a:r>
              <a:rPr lang="en-US" altLang="zh-CN" sz="900" dirty="0" err="1" smtClean="0"/>
              <a:t>metus</a:t>
            </a:r>
            <a:r>
              <a:rPr lang="en-US" altLang="zh-CN" sz="900" dirty="0" smtClean="0"/>
              <a:t>. </a:t>
            </a:r>
            <a:r>
              <a:rPr lang="en-US" altLang="zh-CN" sz="900" dirty="0" err="1" smtClean="0"/>
              <a:t>Fusce</a:t>
            </a:r>
            <a:r>
              <a:rPr lang="en-US" altLang="zh-CN" sz="900" dirty="0" smtClean="0"/>
              <a:t> </a:t>
            </a:r>
            <a:r>
              <a:rPr lang="en-US" altLang="zh-CN" sz="900" dirty="0" err="1" smtClean="0"/>
              <a:t>dapibus</a:t>
            </a:r>
            <a:r>
              <a:rPr lang="en-US" altLang="zh-CN" sz="900" dirty="0" smtClean="0"/>
              <a:t>, </a:t>
            </a:r>
            <a:r>
              <a:rPr lang="en-US" altLang="zh-CN" sz="900" dirty="0" err="1" smtClean="0"/>
              <a:t>tellus</a:t>
            </a:r>
            <a:r>
              <a:rPr lang="en-US" altLang="zh-CN" sz="900" dirty="0" smtClean="0"/>
              <a:t> ac </a:t>
            </a:r>
            <a:r>
              <a:rPr lang="en-US" altLang="zh-CN" sz="900" dirty="0" err="1" smtClean="0"/>
              <a:t>cursus</a:t>
            </a:r>
            <a:r>
              <a:rPr lang="en-US" altLang="zh-CN" sz="900" dirty="0" smtClean="0"/>
              <a:t> </a:t>
            </a:r>
            <a:endParaRPr lang="en-US" altLang="zh-CN" sz="900" dirty="0"/>
          </a:p>
        </p:txBody>
      </p:sp>
      <p:cxnSp>
        <p:nvCxnSpPr>
          <p:cNvPr id="10" name="直接连接符 9"/>
          <p:cNvCxnSpPr/>
          <p:nvPr/>
        </p:nvCxnSpPr>
        <p:spPr>
          <a:xfrm>
            <a:off x="555428" y="3921627"/>
            <a:ext cx="124479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0" y="2652237"/>
            <a:ext cx="9144000" cy="0"/>
          </a:xfrm>
          <a:prstGeom prst="line">
            <a:avLst/>
          </a:prstGeom>
          <a:ln w="44450">
            <a:solidFill>
              <a:srgbClr val="F8C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853086" y="2341783"/>
            <a:ext cx="620908" cy="620908"/>
          </a:xfrm>
          <a:prstGeom prst="ellipse">
            <a:avLst/>
          </a:prstGeom>
          <a:solidFill>
            <a:srgbClr val="EBEBEB"/>
          </a:solidFill>
          <a:ln w="48260">
            <a:solidFill>
              <a:srgbClr val="F8C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933456" y="2540798"/>
            <a:ext cx="4500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293D53"/>
                </a:solidFill>
              </a:rPr>
              <a:t>2010</a:t>
            </a:r>
            <a:endParaRPr lang="zh-CN" altLang="en-US" sz="900" b="1" dirty="0">
              <a:solidFill>
                <a:srgbClr val="293D5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18506" y="1083993"/>
            <a:ext cx="1389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kern="1600" dirty="0" err="1" smtClean="0"/>
              <a:t>Donec</a:t>
            </a:r>
            <a:r>
              <a:rPr lang="en-US" altLang="zh-CN" sz="900" kern="1600" dirty="0" smtClean="0"/>
              <a:t> id </a:t>
            </a:r>
            <a:r>
              <a:rPr lang="en-US" altLang="zh-CN" sz="900" kern="1600" dirty="0" err="1" smtClean="0"/>
              <a:t>elit</a:t>
            </a:r>
            <a:r>
              <a:rPr lang="en-US" altLang="zh-CN" sz="900" kern="1600" dirty="0" smtClean="0"/>
              <a:t> non mi </a:t>
            </a:r>
            <a:r>
              <a:rPr lang="en-US" altLang="zh-CN" sz="900" kern="1600" dirty="0" err="1" smtClean="0"/>
              <a:t>porta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gravida</a:t>
            </a:r>
            <a:r>
              <a:rPr lang="en-US" altLang="zh-CN" sz="900" kern="1600" dirty="0" smtClean="0"/>
              <a:t> at </a:t>
            </a:r>
            <a:r>
              <a:rPr lang="en-US" altLang="zh-CN" sz="900" kern="1600" dirty="0" err="1" smtClean="0"/>
              <a:t>eget</a:t>
            </a:r>
            <a:r>
              <a:rPr lang="en-US" altLang="zh-CN" sz="900" kern="1600" dirty="0" smtClean="0"/>
              <a:t> </a:t>
            </a:r>
            <a:r>
              <a:rPr lang="en-US" altLang="zh-CN" sz="900" dirty="0" err="1" smtClean="0"/>
              <a:t>metus</a:t>
            </a:r>
            <a:r>
              <a:rPr lang="en-US" altLang="zh-CN" sz="900" dirty="0" smtClean="0"/>
              <a:t>. </a:t>
            </a:r>
            <a:r>
              <a:rPr lang="en-US" altLang="zh-CN" sz="900" dirty="0" err="1" smtClean="0"/>
              <a:t>Fusce</a:t>
            </a:r>
            <a:r>
              <a:rPr lang="en-US" altLang="zh-CN" sz="900" dirty="0" smtClean="0"/>
              <a:t> </a:t>
            </a:r>
            <a:r>
              <a:rPr lang="en-US" altLang="zh-CN" sz="900" dirty="0" err="1" smtClean="0"/>
              <a:t>dapibus</a:t>
            </a:r>
            <a:r>
              <a:rPr lang="en-US" altLang="zh-CN" sz="900" dirty="0" smtClean="0"/>
              <a:t>, </a:t>
            </a:r>
            <a:r>
              <a:rPr lang="en-US" altLang="zh-CN" sz="900" dirty="0" err="1" smtClean="0"/>
              <a:t>tellus</a:t>
            </a:r>
            <a:r>
              <a:rPr lang="en-US" altLang="zh-CN" sz="900" dirty="0" smtClean="0"/>
              <a:t> ac </a:t>
            </a:r>
            <a:r>
              <a:rPr lang="en-US" altLang="zh-CN" sz="900" dirty="0" err="1" smtClean="0"/>
              <a:t>cursus</a:t>
            </a:r>
            <a:r>
              <a:rPr lang="en-US" altLang="zh-CN" sz="900" dirty="0" smtClean="0"/>
              <a:t> </a:t>
            </a:r>
            <a:endParaRPr lang="en-US" altLang="zh-CN" sz="900" dirty="0"/>
          </a:p>
        </p:txBody>
      </p:sp>
      <p:sp>
        <p:nvSpPr>
          <p:cNvPr id="19" name="TextBox 18"/>
          <p:cNvSpPr txBox="1"/>
          <p:nvPr/>
        </p:nvSpPr>
        <p:spPr>
          <a:xfrm>
            <a:off x="2209576" y="734488"/>
            <a:ext cx="1120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2E4860"/>
                </a:solidFill>
              </a:rPr>
              <a:t>Example</a:t>
            </a:r>
            <a:endParaRPr lang="zh-CN" altLang="en-US" sz="1400" b="1" dirty="0">
              <a:solidFill>
                <a:srgbClr val="2E4860"/>
              </a:solidFill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2286574" y="1088997"/>
            <a:ext cx="124479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2558041" y="2340998"/>
            <a:ext cx="620908" cy="620908"/>
          </a:xfrm>
          <a:prstGeom prst="ellipse">
            <a:avLst/>
          </a:prstGeom>
          <a:solidFill>
            <a:srgbClr val="EBEBEB"/>
          </a:solidFill>
          <a:ln w="48260">
            <a:solidFill>
              <a:srgbClr val="F8C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2638411" y="2540013"/>
            <a:ext cx="4500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293D53"/>
                </a:solidFill>
              </a:rPr>
              <a:t>2010</a:t>
            </a:r>
            <a:endParaRPr lang="zh-CN" altLang="en-US" sz="900" b="1" dirty="0">
              <a:solidFill>
                <a:srgbClr val="293D53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1156100" y="2987676"/>
            <a:ext cx="0" cy="523875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2882252" y="1790932"/>
            <a:ext cx="0" cy="523875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13278" y="3899958"/>
            <a:ext cx="1389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kern="1600" dirty="0" err="1" smtClean="0"/>
              <a:t>Donec</a:t>
            </a:r>
            <a:r>
              <a:rPr lang="en-US" altLang="zh-CN" sz="900" kern="1600" dirty="0" smtClean="0"/>
              <a:t> id </a:t>
            </a:r>
            <a:r>
              <a:rPr lang="en-US" altLang="zh-CN" sz="900" kern="1600" dirty="0" err="1" smtClean="0"/>
              <a:t>elit</a:t>
            </a:r>
            <a:r>
              <a:rPr lang="en-US" altLang="zh-CN" sz="900" kern="1600" dirty="0" smtClean="0"/>
              <a:t> non mi </a:t>
            </a:r>
            <a:r>
              <a:rPr lang="en-US" altLang="zh-CN" sz="900" kern="1600" dirty="0" err="1" smtClean="0"/>
              <a:t>porta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gravida</a:t>
            </a:r>
            <a:r>
              <a:rPr lang="en-US" altLang="zh-CN" sz="900" kern="1600" dirty="0" smtClean="0"/>
              <a:t> at </a:t>
            </a:r>
            <a:r>
              <a:rPr lang="en-US" altLang="zh-CN" sz="900" kern="1600" dirty="0" err="1" smtClean="0"/>
              <a:t>eget</a:t>
            </a:r>
            <a:r>
              <a:rPr lang="en-US" altLang="zh-CN" sz="900" kern="1600" dirty="0" smtClean="0"/>
              <a:t> </a:t>
            </a:r>
            <a:r>
              <a:rPr lang="en-US" altLang="zh-CN" sz="900" dirty="0" err="1" smtClean="0"/>
              <a:t>metus</a:t>
            </a:r>
            <a:r>
              <a:rPr lang="en-US" altLang="zh-CN" sz="900" dirty="0" smtClean="0"/>
              <a:t>. </a:t>
            </a:r>
            <a:r>
              <a:rPr lang="en-US" altLang="zh-CN" sz="900" dirty="0" err="1" smtClean="0"/>
              <a:t>Fusce</a:t>
            </a:r>
            <a:r>
              <a:rPr lang="en-US" altLang="zh-CN" sz="900" dirty="0" smtClean="0"/>
              <a:t> </a:t>
            </a:r>
            <a:r>
              <a:rPr lang="en-US" altLang="zh-CN" sz="900" dirty="0" err="1" smtClean="0"/>
              <a:t>dapibus</a:t>
            </a:r>
            <a:r>
              <a:rPr lang="en-US" altLang="zh-CN" sz="900" dirty="0" smtClean="0"/>
              <a:t>, </a:t>
            </a:r>
            <a:r>
              <a:rPr lang="en-US" altLang="zh-CN" sz="900" dirty="0" err="1" smtClean="0"/>
              <a:t>tellus</a:t>
            </a:r>
            <a:r>
              <a:rPr lang="en-US" altLang="zh-CN" sz="900" dirty="0" smtClean="0"/>
              <a:t> ac </a:t>
            </a:r>
            <a:r>
              <a:rPr lang="en-US" altLang="zh-CN" sz="900" dirty="0" err="1" smtClean="0"/>
              <a:t>cursus</a:t>
            </a:r>
            <a:r>
              <a:rPr lang="en-US" altLang="zh-CN" sz="900" dirty="0" smtClean="0"/>
              <a:t> </a:t>
            </a:r>
            <a:endParaRPr lang="en-US" altLang="zh-CN" sz="900" dirty="0"/>
          </a:p>
        </p:txBody>
      </p:sp>
      <p:sp>
        <p:nvSpPr>
          <p:cNvPr id="27" name="TextBox 26"/>
          <p:cNvSpPr txBox="1"/>
          <p:nvPr/>
        </p:nvSpPr>
        <p:spPr>
          <a:xfrm>
            <a:off x="3904348" y="3550453"/>
            <a:ext cx="1120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2E4860"/>
                </a:solidFill>
              </a:rPr>
              <a:t>Example</a:t>
            </a:r>
            <a:endParaRPr lang="zh-CN" altLang="en-US" sz="1400" b="1" dirty="0">
              <a:solidFill>
                <a:srgbClr val="2E4860"/>
              </a:solidFill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3981346" y="3904962"/>
            <a:ext cx="124479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>
            <a:off x="4266304" y="2344168"/>
            <a:ext cx="620908" cy="620908"/>
          </a:xfrm>
          <a:prstGeom prst="ellipse">
            <a:avLst/>
          </a:prstGeom>
          <a:solidFill>
            <a:srgbClr val="EBEBEB"/>
          </a:solidFill>
          <a:ln w="48260">
            <a:solidFill>
              <a:srgbClr val="F8C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4346674" y="2543183"/>
            <a:ext cx="4500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293D53"/>
                </a:solidFill>
              </a:rPr>
              <a:t>2010</a:t>
            </a:r>
            <a:endParaRPr lang="zh-CN" altLang="en-US" sz="900" b="1" dirty="0">
              <a:solidFill>
                <a:srgbClr val="293D53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13457" y="1074471"/>
            <a:ext cx="1389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kern="1600" dirty="0" err="1" smtClean="0"/>
              <a:t>Donec</a:t>
            </a:r>
            <a:r>
              <a:rPr lang="en-US" altLang="zh-CN" sz="900" kern="1600" dirty="0" smtClean="0"/>
              <a:t> id </a:t>
            </a:r>
            <a:r>
              <a:rPr lang="en-US" altLang="zh-CN" sz="900" kern="1600" dirty="0" err="1" smtClean="0"/>
              <a:t>elit</a:t>
            </a:r>
            <a:r>
              <a:rPr lang="en-US" altLang="zh-CN" sz="900" kern="1600" dirty="0" smtClean="0"/>
              <a:t> non mi </a:t>
            </a:r>
            <a:r>
              <a:rPr lang="en-US" altLang="zh-CN" sz="900" kern="1600" dirty="0" err="1" smtClean="0"/>
              <a:t>porta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gravida</a:t>
            </a:r>
            <a:r>
              <a:rPr lang="en-US" altLang="zh-CN" sz="900" kern="1600" dirty="0" smtClean="0"/>
              <a:t> at </a:t>
            </a:r>
            <a:r>
              <a:rPr lang="en-US" altLang="zh-CN" sz="900" kern="1600" dirty="0" err="1" smtClean="0"/>
              <a:t>eget</a:t>
            </a:r>
            <a:r>
              <a:rPr lang="en-US" altLang="zh-CN" sz="900" kern="1600" dirty="0" smtClean="0"/>
              <a:t> </a:t>
            </a:r>
            <a:r>
              <a:rPr lang="en-US" altLang="zh-CN" sz="900" dirty="0" err="1" smtClean="0"/>
              <a:t>metus</a:t>
            </a:r>
            <a:r>
              <a:rPr lang="en-US" altLang="zh-CN" sz="900" dirty="0" smtClean="0"/>
              <a:t>. </a:t>
            </a:r>
            <a:r>
              <a:rPr lang="en-US" altLang="zh-CN" sz="900" dirty="0" err="1" smtClean="0"/>
              <a:t>Fusce</a:t>
            </a:r>
            <a:r>
              <a:rPr lang="en-US" altLang="zh-CN" sz="900" dirty="0" smtClean="0"/>
              <a:t> </a:t>
            </a:r>
            <a:r>
              <a:rPr lang="en-US" altLang="zh-CN" sz="900" dirty="0" err="1" smtClean="0"/>
              <a:t>dapibus</a:t>
            </a:r>
            <a:r>
              <a:rPr lang="en-US" altLang="zh-CN" sz="900" dirty="0" smtClean="0"/>
              <a:t>, </a:t>
            </a:r>
            <a:r>
              <a:rPr lang="en-US" altLang="zh-CN" sz="900" dirty="0" err="1" smtClean="0"/>
              <a:t>tellus</a:t>
            </a:r>
            <a:r>
              <a:rPr lang="en-US" altLang="zh-CN" sz="900" dirty="0" smtClean="0"/>
              <a:t> ac </a:t>
            </a:r>
            <a:r>
              <a:rPr lang="en-US" altLang="zh-CN" sz="900" dirty="0" err="1" smtClean="0"/>
              <a:t>cursus</a:t>
            </a:r>
            <a:r>
              <a:rPr lang="en-US" altLang="zh-CN" sz="900" dirty="0" smtClean="0"/>
              <a:t> </a:t>
            </a:r>
            <a:endParaRPr lang="en-US" altLang="zh-CN" sz="900" dirty="0"/>
          </a:p>
        </p:txBody>
      </p:sp>
      <p:sp>
        <p:nvSpPr>
          <p:cNvPr id="32" name="TextBox 31"/>
          <p:cNvSpPr txBox="1"/>
          <p:nvPr/>
        </p:nvSpPr>
        <p:spPr>
          <a:xfrm>
            <a:off x="5504527" y="724966"/>
            <a:ext cx="1120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2E4860"/>
                </a:solidFill>
              </a:rPr>
              <a:t>Example</a:t>
            </a:r>
            <a:endParaRPr lang="zh-CN" altLang="en-US" sz="1400" b="1" dirty="0">
              <a:solidFill>
                <a:srgbClr val="2E4860"/>
              </a:solidFill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5581525" y="1079475"/>
            <a:ext cx="124479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5879195" y="2314809"/>
            <a:ext cx="620908" cy="620908"/>
          </a:xfrm>
          <a:prstGeom prst="ellipse">
            <a:avLst/>
          </a:prstGeom>
          <a:solidFill>
            <a:srgbClr val="EBEBEB"/>
          </a:solidFill>
          <a:ln w="48260">
            <a:solidFill>
              <a:srgbClr val="F8C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5959565" y="2513824"/>
            <a:ext cx="4500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293D53"/>
                </a:solidFill>
              </a:rPr>
              <a:t>2010</a:t>
            </a:r>
            <a:endParaRPr lang="zh-CN" altLang="en-US" sz="900" b="1" dirty="0">
              <a:solidFill>
                <a:srgbClr val="293D53"/>
              </a:solidFill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V="1">
            <a:off x="4582018" y="2971011"/>
            <a:ext cx="0" cy="523875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6181170" y="1774267"/>
            <a:ext cx="0" cy="523875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170736" y="3899156"/>
            <a:ext cx="1389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kern="1600" dirty="0" err="1" smtClean="0"/>
              <a:t>Donec</a:t>
            </a:r>
            <a:r>
              <a:rPr lang="en-US" altLang="zh-CN" sz="900" kern="1600" dirty="0" smtClean="0"/>
              <a:t> id </a:t>
            </a:r>
            <a:r>
              <a:rPr lang="en-US" altLang="zh-CN" sz="900" kern="1600" dirty="0" err="1" smtClean="0"/>
              <a:t>elit</a:t>
            </a:r>
            <a:r>
              <a:rPr lang="en-US" altLang="zh-CN" sz="900" kern="1600" dirty="0" smtClean="0"/>
              <a:t> non mi </a:t>
            </a:r>
            <a:r>
              <a:rPr lang="en-US" altLang="zh-CN" sz="900" kern="1600" dirty="0" err="1" smtClean="0"/>
              <a:t>porta</a:t>
            </a:r>
            <a:r>
              <a:rPr lang="en-US" altLang="zh-CN" sz="900" kern="1600" dirty="0" smtClean="0"/>
              <a:t> </a:t>
            </a:r>
            <a:r>
              <a:rPr lang="en-US" altLang="zh-CN" sz="900" kern="1600" dirty="0" err="1" smtClean="0"/>
              <a:t>gravida</a:t>
            </a:r>
            <a:r>
              <a:rPr lang="en-US" altLang="zh-CN" sz="900" kern="1600" dirty="0" smtClean="0"/>
              <a:t> at </a:t>
            </a:r>
            <a:r>
              <a:rPr lang="en-US" altLang="zh-CN" sz="900" kern="1600" dirty="0" err="1" smtClean="0"/>
              <a:t>eget</a:t>
            </a:r>
            <a:r>
              <a:rPr lang="en-US" altLang="zh-CN" sz="900" kern="1600" dirty="0" smtClean="0"/>
              <a:t> </a:t>
            </a:r>
            <a:r>
              <a:rPr lang="en-US" altLang="zh-CN" sz="900" dirty="0" err="1" smtClean="0"/>
              <a:t>metus</a:t>
            </a:r>
            <a:r>
              <a:rPr lang="en-US" altLang="zh-CN" sz="900" dirty="0" smtClean="0"/>
              <a:t>. </a:t>
            </a:r>
            <a:r>
              <a:rPr lang="en-US" altLang="zh-CN" sz="900" dirty="0" err="1" smtClean="0"/>
              <a:t>Fusce</a:t>
            </a:r>
            <a:r>
              <a:rPr lang="en-US" altLang="zh-CN" sz="900" dirty="0" smtClean="0"/>
              <a:t> </a:t>
            </a:r>
            <a:r>
              <a:rPr lang="en-US" altLang="zh-CN" sz="900" dirty="0" err="1" smtClean="0"/>
              <a:t>dapibus</a:t>
            </a:r>
            <a:r>
              <a:rPr lang="en-US" altLang="zh-CN" sz="900" dirty="0" smtClean="0"/>
              <a:t>, </a:t>
            </a:r>
            <a:r>
              <a:rPr lang="en-US" altLang="zh-CN" sz="900" dirty="0" err="1" smtClean="0"/>
              <a:t>tellus</a:t>
            </a:r>
            <a:r>
              <a:rPr lang="en-US" altLang="zh-CN" sz="900" dirty="0" smtClean="0"/>
              <a:t> ac </a:t>
            </a:r>
            <a:r>
              <a:rPr lang="en-US" altLang="zh-CN" sz="900" dirty="0" err="1" smtClean="0"/>
              <a:t>cursus</a:t>
            </a:r>
            <a:r>
              <a:rPr lang="en-US" altLang="zh-CN" sz="900" dirty="0" smtClean="0"/>
              <a:t> </a:t>
            </a:r>
            <a:endParaRPr lang="en-US" altLang="zh-CN" sz="900" dirty="0"/>
          </a:p>
        </p:txBody>
      </p:sp>
      <p:sp>
        <p:nvSpPr>
          <p:cNvPr id="39" name="TextBox 38"/>
          <p:cNvSpPr txBox="1"/>
          <p:nvPr/>
        </p:nvSpPr>
        <p:spPr>
          <a:xfrm>
            <a:off x="7161806" y="3549651"/>
            <a:ext cx="1120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2E4860"/>
                </a:solidFill>
              </a:rPr>
              <a:t>Example</a:t>
            </a:r>
            <a:endParaRPr lang="zh-CN" altLang="en-US" sz="1400" b="1" dirty="0">
              <a:solidFill>
                <a:srgbClr val="2E4860"/>
              </a:solidFill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7238804" y="3904160"/>
            <a:ext cx="124479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7498362" y="2321141"/>
            <a:ext cx="620908" cy="620908"/>
          </a:xfrm>
          <a:prstGeom prst="ellipse">
            <a:avLst/>
          </a:prstGeom>
          <a:solidFill>
            <a:srgbClr val="EBEBEB"/>
          </a:solidFill>
          <a:ln w="48260">
            <a:solidFill>
              <a:srgbClr val="F8C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7578732" y="2520156"/>
            <a:ext cx="4500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293D53"/>
                </a:solidFill>
              </a:rPr>
              <a:t>2010</a:t>
            </a:r>
            <a:endParaRPr lang="zh-CN" altLang="en-US" sz="900" b="1" dirty="0">
              <a:solidFill>
                <a:srgbClr val="293D53"/>
              </a:solidFill>
            </a:endParaRPr>
          </a:p>
        </p:txBody>
      </p:sp>
      <p:cxnSp>
        <p:nvCxnSpPr>
          <p:cNvPr id="43" name="直接连接符 42"/>
          <p:cNvCxnSpPr/>
          <p:nvPr/>
        </p:nvCxnSpPr>
        <p:spPr>
          <a:xfrm flipV="1">
            <a:off x="7833126" y="2970209"/>
            <a:ext cx="0" cy="523875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5428" y="3577435"/>
            <a:ext cx="1120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2E4860"/>
                </a:solidFill>
              </a:rPr>
              <a:t>Example</a:t>
            </a:r>
            <a:endParaRPr lang="zh-CN" altLang="en-US" sz="1400" b="1" dirty="0">
              <a:solidFill>
                <a:srgbClr val="2E48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74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439" y="4767574"/>
            <a:ext cx="29559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spc="-10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Name </a:t>
            </a:r>
            <a:r>
              <a:rPr lang="en-US" altLang="zh-CN" sz="900" spc="-10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Keynote Presentation</a:t>
            </a:r>
            <a:endParaRPr lang="zh-CN" altLang="en-US" sz="900" spc="-1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24802" y="4617752"/>
            <a:ext cx="1219198" cy="535990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058149" y="4731859"/>
            <a:ext cx="45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81" y="248463"/>
            <a:ext cx="2216944" cy="518604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81010" y="335004"/>
            <a:ext cx="2300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spc="-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6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spc="-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Executives</a:t>
            </a:r>
            <a:endParaRPr lang="zh-CN" altLang="en-US" sz="1600" b="1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5950" y="1748126"/>
            <a:ext cx="2408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kern="1600" spc="10" dirty="0" err="1" smtClean="0"/>
              <a:t>Donec</a:t>
            </a:r>
            <a:r>
              <a:rPr lang="en-US" altLang="zh-CN" sz="1000" kern="1600" spc="10" dirty="0" smtClean="0"/>
              <a:t> id </a:t>
            </a:r>
            <a:r>
              <a:rPr lang="en-US" altLang="zh-CN" sz="1000" kern="1600" spc="10" dirty="0" err="1" smtClean="0"/>
              <a:t>elit</a:t>
            </a:r>
            <a:r>
              <a:rPr lang="en-US" altLang="zh-CN" sz="1000" kern="1600" spc="10" dirty="0" smtClean="0"/>
              <a:t> non mi </a:t>
            </a:r>
            <a:r>
              <a:rPr lang="en-US" altLang="zh-CN" sz="1000" kern="1600" spc="10" dirty="0" err="1" smtClean="0"/>
              <a:t>porta</a:t>
            </a:r>
            <a:r>
              <a:rPr lang="en-US" altLang="zh-CN" sz="1000" kern="1600" spc="10" dirty="0" smtClean="0"/>
              <a:t> </a:t>
            </a:r>
            <a:r>
              <a:rPr lang="en-US" altLang="zh-CN" sz="1000" kern="1600" spc="10" dirty="0" err="1" smtClean="0"/>
              <a:t>gravida</a:t>
            </a:r>
            <a:r>
              <a:rPr lang="en-US" altLang="zh-CN" sz="1000" kern="1600" spc="10" dirty="0" smtClean="0"/>
              <a:t> at </a:t>
            </a:r>
            <a:r>
              <a:rPr lang="en-US" altLang="zh-CN" sz="1000" kern="1600" spc="10" dirty="0" err="1" smtClean="0"/>
              <a:t>eget</a:t>
            </a:r>
            <a:r>
              <a:rPr lang="en-US" altLang="zh-CN" sz="1000" kern="1600" spc="10" dirty="0" smtClean="0"/>
              <a:t> </a:t>
            </a:r>
            <a:r>
              <a:rPr lang="en-US" altLang="zh-CN" sz="1000" spc="10" dirty="0" err="1" smtClean="0"/>
              <a:t>metus</a:t>
            </a:r>
            <a:r>
              <a:rPr lang="en-US" altLang="zh-CN" sz="1000" spc="10" dirty="0" smtClean="0"/>
              <a:t>. </a:t>
            </a:r>
            <a:r>
              <a:rPr lang="en-US" altLang="zh-CN" sz="1000" spc="10" dirty="0" err="1" smtClean="0"/>
              <a:t>Fusce</a:t>
            </a:r>
            <a:r>
              <a:rPr lang="en-US" altLang="zh-CN" sz="1000" spc="10" dirty="0" smtClean="0"/>
              <a:t> </a:t>
            </a:r>
            <a:r>
              <a:rPr lang="en-US" altLang="zh-CN" sz="1000" spc="10" dirty="0" err="1" smtClean="0"/>
              <a:t>dapibus</a:t>
            </a:r>
            <a:r>
              <a:rPr lang="en-US" altLang="zh-CN" sz="1000" spc="10" dirty="0" smtClean="0"/>
              <a:t>, </a:t>
            </a:r>
            <a:r>
              <a:rPr lang="en-US" altLang="zh-CN" sz="1000" spc="10" dirty="0" err="1" smtClean="0"/>
              <a:t>tellus</a:t>
            </a:r>
            <a:r>
              <a:rPr lang="en-US" altLang="zh-CN" sz="1000" spc="10" dirty="0" smtClean="0"/>
              <a:t> ac </a:t>
            </a:r>
            <a:r>
              <a:rPr lang="en-US" altLang="zh-CN" sz="1000" spc="10" dirty="0" err="1" smtClean="0"/>
              <a:t>cursus</a:t>
            </a:r>
            <a:r>
              <a:rPr lang="en-US" altLang="zh-CN" sz="1000" spc="10" dirty="0" smtClean="0"/>
              <a:t> </a:t>
            </a:r>
            <a:r>
              <a:rPr lang="en-US" altLang="zh-CN" sz="1000" spc="10" dirty="0" err="1" smtClean="0"/>
              <a:t>commodo</a:t>
            </a:r>
            <a:r>
              <a:rPr lang="en-US" altLang="zh-CN" sz="1000" spc="10" dirty="0" smtClean="0"/>
              <a:t>. </a:t>
            </a:r>
            <a:endParaRPr lang="en-US" altLang="zh-CN" sz="1000" spc="10" dirty="0"/>
          </a:p>
        </p:txBody>
      </p:sp>
      <p:sp>
        <p:nvSpPr>
          <p:cNvPr id="9" name="TextBox 8"/>
          <p:cNvSpPr txBox="1"/>
          <p:nvPr/>
        </p:nvSpPr>
        <p:spPr>
          <a:xfrm>
            <a:off x="1985941" y="1145362"/>
            <a:ext cx="1560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2E4860"/>
                </a:solidFill>
              </a:rPr>
              <a:t>Julian </a:t>
            </a:r>
            <a:r>
              <a:rPr lang="en-US" altLang="zh-CN" sz="1400" b="1" dirty="0" err="1" smtClean="0">
                <a:solidFill>
                  <a:srgbClr val="2E4860"/>
                </a:solidFill>
              </a:rPr>
              <a:t>Herpina</a:t>
            </a:r>
            <a:endParaRPr lang="zh-CN" altLang="en-US" sz="1400" b="1" dirty="0">
              <a:solidFill>
                <a:srgbClr val="2E4860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054029" y="1689630"/>
            <a:ext cx="2089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2059488" y="1418351"/>
            <a:ext cx="322458" cy="191374"/>
          </a:xfrm>
          <a:prstGeom prst="rect">
            <a:avLst/>
          </a:prstGeom>
          <a:solidFill>
            <a:srgbClr val="F7C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982599" y="1388271"/>
            <a:ext cx="6724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/>
              <a:t>CEO</a:t>
            </a:r>
            <a:endParaRPr lang="zh-CN" altLang="en-US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1985950" y="3386426"/>
            <a:ext cx="2408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kern="1600" spc="10" dirty="0" err="1" smtClean="0"/>
              <a:t>Donec</a:t>
            </a:r>
            <a:r>
              <a:rPr lang="en-US" altLang="zh-CN" sz="1000" kern="1600" spc="10" dirty="0" smtClean="0"/>
              <a:t> id </a:t>
            </a:r>
            <a:r>
              <a:rPr lang="en-US" altLang="zh-CN" sz="1000" kern="1600" spc="10" dirty="0" err="1" smtClean="0"/>
              <a:t>elit</a:t>
            </a:r>
            <a:r>
              <a:rPr lang="en-US" altLang="zh-CN" sz="1000" kern="1600" spc="10" dirty="0" smtClean="0"/>
              <a:t> non mi </a:t>
            </a:r>
            <a:r>
              <a:rPr lang="en-US" altLang="zh-CN" sz="1000" kern="1600" spc="10" dirty="0" err="1" smtClean="0"/>
              <a:t>porta</a:t>
            </a:r>
            <a:r>
              <a:rPr lang="en-US" altLang="zh-CN" sz="1000" kern="1600" spc="10" dirty="0" smtClean="0"/>
              <a:t> </a:t>
            </a:r>
            <a:r>
              <a:rPr lang="en-US" altLang="zh-CN" sz="1000" kern="1600" spc="10" dirty="0" err="1" smtClean="0"/>
              <a:t>gravida</a:t>
            </a:r>
            <a:r>
              <a:rPr lang="en-US" altLang="zh-CN" sz="1000" kern="1600" spc="10" dirty="0" smtClean="0"/>
              <a:t> at </a:t>
            </a:r>
            <a:r>
              <a:rPr lang="en-US" altLang="zh-CN" sz="1000" kern="1600" spc="10" dirty="0" err="1" smtClean="0"/>
              <a:t>eget</a:t>
            </a:r>
            <a:r>
              <a:rPr lang="en-US" altLang="zh-CN" sz="1000" kern="1600" spc="10" dirty="0" smtClean="0"/>
              <a:t> </a:t>
            </a:r>
            <a:r>
              <a:rPr lang="en-US" altLang="zh-CN" sz="1000" spc="10" dirty="0" err="1" smtClean="0"/>
              <a:t>metus</a:t>
            </a:r>
            <a:r>
              <a:rPr lang="en-US" altLang="zh-CN" sz="1000" spc="10" dirty="0" smtClean="0"/>
              <a:t>. </a:t>
            </a:r>
            <a:r>
              <a:rPr lang="en-US" altLang="zh-CN" sz="1000" spc="10" dirty="0" err="1" smtClean="0"/>
              <a:t>Fusce</a:t>
            </a:r>
            <a:r>
              <a:rPr lang="en-US" altLang="zh-CN" sz="1000" spc="10" dirty="0" smtClean="0"/>
              <a:t> </a:t>
            </a:r>
            <a:r>
              <a:rPr lang="en-US" altLang="zh-CN" sz="1000" spc="10" dirty="0" err="1" smtClean="0"/>
              <a:t>dapibus</a:t>
            </a:r>
            <a:r>
              <a:rPr lang="en-US" altLang="zh-CN" sz="1000" spc="10" dirty="0" smtClean="0"/>
              <a:t>, </a:t>
            </a:r>
            <a:r>
              <a:rPr lang="en-US" altLang="zh-CN" sz="1000" spc="10" dirty="0" err="1" smtClean="0"/>
              <a:t>tellus</a:t>
            </a:r>
            <a:r>
              <a:rPr lang="en-US" altLang="zh-CN" sz="1000" spc="10" dirty="0" smtClean="0"/>
              <a:t> ac </a:t>
            </a:r>
            <a:r>
              <a:rPr lang="en-US" altLang="zh-CN" sz="1000" spc="10" dirty="0" err="1" smtClean="0"/>
              <a:t>cursus</a:t>
            </a:r>
            <a:r>
              <a:rPr lang="en-US" altLang="zh-CN" sz="1000" spc="10" dirty="0" smtClean="0"/>
              <a:t> </a:t>
            </a:r>
            <a:r>
              <a:rPr lang="en-US" altLang="zh-CN" sz="1000" spc="10" dirty="0" err="1" smtClean="0"/>
              <a:t>commodo</a:t>
            </a:r>
            <a:r>
              <a:rPr lang="en-US" altLang="zh-CN" sz="1000" spc="10" dirty="0" smtClean="0"/>
              <a:t>. </a:t>
            </a:r>
            <a:endParaRPr lang="en-US" altLang="zh-CN" sz="1000" spc="10" dirty="0"/>
          </a:p>
        </p:txBody>
      </p:sp>
      <p:sp>
        <p:nvSpPr>
          <p:cNvPr id="16" name="TextBox 15"/>
          <p:cNvSpPr txBox="1"/>
          <p:nvPr/>
        </p:nvSpPr>
        <p:spPr>
          <a:xfrm>
            <a:off x="1976425" y="2782986"/>
            <a:ext cx="1747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spc="-20" dirty="0" err="1" smtClean="0">
                <a:solidFill>
                  <a:srgbClr val="2E4860"/>
                </a:solidFill>
              </a:rPr>
              <a:t>Derp</a:t>
            </a:r>
            <a:r>
              <a:rPr lang="en-US" altLang="zh-CN" sz="1400" b="1" spc="-20" dirty="0" smtClean="0">
                <a:solidFill>
                  <a:srgbClr val="2E4860"/>
                </a:solidFill>
              </a:rPr>
              <a:t> </a:t>
            </a:r>
            <a:r>
              <a:rPr lang="en-US" altLang="zh-CN" sz="1400" b="1" spc="-20" dirty="0" err="1" smtClean="0">
                <a:solidFill>
                  <a:srgbClr val="2E4860"/>
                </a:solidFill>
              </a:rPr>
              <a:t>Herpington</a:t>
            </a:r>
            <a:endParaRPr lang="zh-CN" altLang="en-US" sz="1400" b="1" spc="-20" dirty="0">
              <a:solidFill>
                <a:srgbClr val="2E4860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054029" y="3327930"/>
            <a:ext cx="2089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2063062" y="3056651"/>
            <a:ext cx="1156387" cy="191374"/>
          </a:xfrm>
          <a:prstGeom prst="rect">
            <a:avLst/>
          </a:prstGeom>
          <a:solidFill>
            <a:srgbClr val="F7C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1985950" y="3029746"/>
            <a:ext cx="16684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spc="-20" dirty="0" smtClean="0"/>
              <a:t>Executive Manager</a:t>
            </a:r>
            <a:endParaRPr lang="zh-CN" altLang="en-US" sz="1050" spc="-20" dirty="0"/>
          </a:p>
        </p:txBody>
      </p:sp>
      <p:sp>
        <p:nvSpPr>
          <p:cNvPr id="21" name="TextBox 20"/>
          <p:cNvSpPr txBox="1"/>
          <p:nvPr/>
        </p:nvSpPr>
        <p:spPr>
          <a:xfrm>
            <a:off x="6415907" y="1748126"/>
            <a:ext cx="2408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kern="1600" spc="10" dirty="0" err="1" smtClean="0"/>
              <a:t>Donec</a:t>
            </a:r>
            <a:r>
              <a:rPr lang="en-US" altLang="zh-CN" sz="1000" kern="1600" spc="10" dirty="0" smtClean="0"/>
              <a:t> id </a:t>
            </a:r>
            <a:r>
              <a:rPr lang="en-US" altLang="zh-CN" sz="1000" kern="1600" spc="10" dirty="0" err="1" smtClean="0"/>
              <a:t>elit</a:t>
            </a:r>
            <a:r>
              <a:rPr lang="en-US" altLang="zh-CN" sz="1000" kern="1600" spc="10" dirty="0" smtClean="0"/>
              <a:t> non mi </a:t>
            </a:r>
            <a:r>
              <a:rPr lang="en-US" altLang="zh-CN" sz="1000" kern="1600" spc="10" dirty="0" err="1" smtClean="0"/>
              <a:t>porta</a:t>
            </a:r>
            <a:r>
              <a:rPr lang="en-US" altLang="zh-CN" sz="1000" kern="1600" spc="10" dirty="0" smtClean="0"/>
              <a:t> </a:t>
            </a:r>
            <a:r>
              <a:rPr lang="en-US" altLang="zh-CN" sz="1000" kern="1600" spc="10" dirty="0" err="1" smtClean="0"/>
              <a:t>gravida</a:t>
            </a:r>
            <a:r>
              <a:rPr lang="en-US" altLang="zh-CN" sz="1000" kern="1600" spc="10" dirty="0" smtClean="0"/>
              <a:t> at </a:t>
            </a:r>
            <a:r>
              <a:rPr lang="en-US" altLang="zh-CN" sz="1000" kern="1600" spc="10" dirty="0" err="1" smtClean="0"/>
              <a:t>eget</a:t>
            </a:r>
            <a:r>
              <a:rPr lang="en-US" altLang="zh-CN" sz="1000" kern="1600" spc="10" dirty="0" smtClean="0"/>
              <a:t> </a:t>
            </a:r>
            <a:r>
              <a:rPr lang="en-US" altLang="zh-CN" sz="1000" spc="10" dirty="0" err="1" smtClean="0"/>
              <a:t>metus</a:t>
            </a:r>
            <a:r>
              <a:rPr lang="en-US" altLang="zh-CN" sz="1000" spc="10" dirty="0" smtClean="0"/>
              <a:t>. </a:t>
            </a:r>
            <a:r>
              <a:rPr lang="en-US" altLang="zh-CN" sz="1000" spc="10" dirty="0" err="1" smtClean="0"/>
              <a:t>Fusce</a:t>
            </a:r>
            <a:r>
              <a:rPr lang="en-US" altLang="zh-CN" sz="1000" spc="10" dirty="0" smtClean="0"/>
              <a:t> </a:t>
            </a:r>
            <a:r>
              <a:rPr lang="en-US" altLang="zh-CN" sz="1000" spc="10" dirty="0" err="1" smtClean="0"/>
              <a:t>dapibus</a:t>
            </a:r>
            <a:r>
              <a:rPr lang="en-US" altLang="zh-CN" sz="1000" spc="10" dirty="0" smtClean="0"/>
              <a:t>, </a:t>
            </a:r>
            <a:r>
              <a:rPr lang="en-US" altLang="zh-CN" sz="1000" spc="10" dirty="0" err="1" smtClean="0"/>
              <a:t>tellus</a:t>
            </a:r>
            <a:r>
              <a:rPr lang="en-US" altLang="zh-CN" sz="1000" spc="10" dirty="0" smtClean="0"/>
              <a:t> ac </a:t>
            </a:r>
            <a:r>
              <a:rPr lang="en-US" altLang="zh-CN" sz="1000" spc="10" dirty="0" err="1" smtClean="0"/>
              <a:t>cursus</a:t>
            </a:r>
            <a:r>
              <a:rPr lang="en-US" altLang="zh-CN" sz="1000" spc="10" dirty="0" smtClean="0"/>
              <a:t> </a:t>
            </a:r>
            <a:r>
              <a:rPr lang="en-US" altLang="zh-CN" sz="1000" spc="10" dirty="0" err="1" smtClean="0"/>
              <a:t>commodo</a:t>
            </a:r>
            <a:r>
              <a:rPr lang="en-US" altLang="zh-CN" sz="1000" spc="10" dirty="0" smtClean="0"/>
              <a:t>. </a:t>
            </a:r>
            <a:endParaRPr lang="en-US" altLang="zh-CN" sz="1000" spc="10" dirty="0"/>
          </a:p>
        </p:txBody>
      </p:sp>
      <p:sp>
        <p:nvSpPr>
          <p:cNvPr id="22" name="TextBox 21"/>
          <p:cNvSpPr txBox="1"/>
          <p:nvPr/>
        </p:nvSpPr>
        <p:spPr>
          <a:xfrm>
            <a:off x="6409556" y="1144686"/>
            <a:ext cx="2004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spc="-20" dirty="0" err="1" smtClean="0">
                <a:solidFill>
                  <a:srgbClr val="2E4860"/>
                </a:solidFill>
              </a:rPr>
              <a:t>Derpina</a:t>
            </a:r>
            <a:r>
              <a:rPr lang="en-US" altLang="zh-CN" sz="1400" b="1" spc="-20" dirty="0" smtClean="0">
                <a:solidFill>
                  <a:srgbClr val="2E4860"/>
                </a:solidFill>
              </a:rPr>
              <a:t> </a:t>
            </a:r>
            <a:r>
              <a:rPr lang="en-US" altLang="zh-CN" sz="1400" b="1" spc="-20" dirty="0" err="1" smtClean="0">
                <a:solidFill>
                  <a:srgbClr val="2E4860"/>
                </a:solidFill>
              </a:rPr>
              <a:t>Herpington</a:t>
            </a:r>
            <a:endParaRPr lang="zh-CN" altLang="en-US" sz="1400" b="1" spc="-20" dirty="0">
              <a:solidFill>
                <a:srgbClr val="2E4860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6483986" y="1689630"/>
            <a:ext cx="2089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6483985" y="1420732"/>
            <a:ext cx="726439" cy="191374"/>
          </a:xfrm>
          <a:prstGeom prst="rect">
            <a:avLst/>
          </a:prstGeom>
          <a:solidFill>
            <a:srgbClr val="F7C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6411144" y="1389461"/>
            <a:ext cx="10723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spc="-10" dirty="0" smtClean="0"/>
              <a:t>Chief Editor</a:t>
            </a:r>
            <a:endParaRPr lang="zh-CN" altLang="en-US" sz="1050" spc="-10" dirty="0"/>
          </a:p>
        </p:txBody>
      </p:sp>
      <p:sp>
        <p:nvSpPr>
          <p:cNvPr id="27" name="TextBox 26"/>
          <p:cNvSpPr txBox="1"/>
          <p:nvPr/>
        </p:nvSpPr>
        <p:spPr>
          <a:xfrm>
            <a:off x="6415907" y="3386426"/>
            <a:ext cx="2408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kern="1600" spc="10" dirty="0" err="1" smtClean="0"/>
              <a:t>Donec</a:t>
            </a:r>
            <a:r>
              <a:rPr lang="en-US" altLang="zh-CN" sz="1000" kern="1600" spc="10" dirty="0" smtClean="0"/>
              <a:t> id </a:t>
            </a:r>
            <a:r>
              <a:rPr lang="en-US" altLang="zh-CN" sz="1000" kern="1600" spc="10" dirty="0" err="1" smtClean="0"/>
              <a:t>elit</a:t>
            </a:r>
            <a:r>
              <a:rPr lang="en-US" altLang="zh-CN" sz="1000" kern="1600" spc="10" dirty="0" smtClean="0"/>
              <a:t> non mi </a:t>
            </a:r>
            <a:r>
              <a:rPr lang="en-US" altLang="zh-CN" sz="1000" kern="1600" spc="10" dirty="0" err="1" smtClean="0"/>
              <a:t>porta</a:t>
            </a:r>
            <a:r>
              <a:rPr lang="en-US" altLang="zh-CN" sz="1000" kern="1600" spc="10" dirty="0" smtClean="0"/>
              <a:t> </a:t>
            </a:r>
            <a:r>
              <a:rPr lang="en-US" altLang="zh-CN" sz="1000" kern="1600" spc="10" dirty="0" err="1" smtClean="0"/>
              <a:t>gravida</a:t>
            </a:r>
            <a:r>
              <a:rPr lang="en-US" altLang="zh-CN" sz="1000" kern="1600" spc="10" dirty="0" smtClean="0"/>
              <a:t> at </a:t>
            </a:r>
            <a:r>
              <a:rPr lang="en-US" altLang="zh-CN" sz="1000" kern="1600" spc="10" dirty="0" err="1" smtClean="0"/>
              <a:t>eget</a:t>
            </a:r>
            <a:r>
              <a:rPr lang="en-US" altLang="zh-CN" sz="1000" kern="1600" spc="10" dirty="0" smtClean="0"/>
              <a:t> </a:t>
            </a:r>
            <a:r>
              <a:rPr lang="en-US" altLang="zh-CN" sz="1000" spc="10" dirty="0" err="1" smtClean="0"/>
              <a:t>metus</a:t>
            </a:r>
            <a:r>
              <a:rPr lang="en-US" altLang="zh-CN" sz="1000" spc="10" dirty="0" smtClean="0"/>
              <a:t>. </a:t>
            </a:r>
            <a:r>
              <a:rPr lang="en-US" altLang="zh-CN" sz="1000" spc="10" dirty="0" err="1" smtClean="0"/>
              <a:t>Fusce</a:t>
            </a:r>
            <a:r>
              <a:rPr lang="en-US" altLang="zh-CN" sz="1000" spc="10" dirty="0" smtClean="0"/>
              <a:t> </a:t>
            </a:r>
            <a:r>
              <a:rPr lang="en-US" altLang="zh-CN" sz="1000" spc="10" dirty="0" err="1" smtClean="0"/>
              <a:t>dapibus</a:t>
            </a:r>
            <a:r>
              <a:rPr lang="en-US" altLang="zh-CN" sz="1000" spc="10" dirty="0" smtClean="0"/>
              <a:t>, </a:t>
            </a:r>
            <a:r>
              <a:rPr lang="en-US" altLang="zh-CN" sz="1000" spc="10" dirty="0" err="1" smtClean="0"/>
              <a:t>tellus</a:t>
            </a:r>
            <a:r>
              <a:rPr lang="en-US" altLang="zh-CN" sz="1000" spc="10" dirty="0" smtClean="0"/>
              <a:t> ac </a:t>
            </a:r>
            <a:r>
              <a:rPr lang="en-US" altLang="zh-CN" sz="1000" spc="10" dirty="0" err="1" smtClean="0"/>
              <a:t>cursus</a:t>
            </a:r>
            <a:r>
              <a:rPr lang="en-US" altLang="zh-CN" sz="1000" spc="10" dirty="0" smtClean="0"/>
              <a:t> </a:t>
            </a:r>
            <a:r>
              <a:rPr lang="en-US" altLang="zh-CN" sz="1000" spc="10" dirty="0" err="1" smtClean="0"/>
              <a:t>commodo</a:t>
            </a:r>
            <a:r>
              <a:rPr lang="en-US" altLang="zh-CN" sz="1000" spc="10" dirty="0" smtClean="0"/>
              <a:t>. </a:t>
            </a:r>
            <a:endParaRPr lang="en-US" altLang="zh-CN" sz="1000" spc="10" dirty="0"/>
          </a:p>
        </p:txBody>
      </p:sp>
      <p:sp>
        <p:nvSpPr>
          <p:cNvPr id="28" name="TextBox 27"/>
          <p:cNvSpPr txBox="1"/>
          <p:nvPr/>
        </p:nvSpPr>
        <p:spPr>
          <a:xfrm>
            <a:off x="6415907" y="2779811"/>
            <a:ext cx="1747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spc="-20" dirty="0" smtClean="0">
                <a:solidFill>
                  <a:srgbClr val="2E4860"/>
                </a:solidFill>
              </a:rPr>
              <a:t>Julian </a:t>
            </a:r>
            <a:r>
              <a:rPr lang="en-US" altLang="zh-CN" sz="1400" b="1" spc="-20" dirty="0" err="1" smtClean="0">
                <a:solidFill>
                  <a:srgbClr val="2E4860"/>
                </a:solidFill>
              </a:rPr>
              <a:t>Derpington</a:t>
            </a:r>
            <a:endParaRPr lang="zh-CN" altLang="en-US" sz="1400" b="1" spc="-20" dirty="0">
              <a:solidFill>
                <a:srgbClr val="2E4860"/>
              </a:solidFill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6483986" y="3327930"/>
            <a:ext cx="2089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6490338" y="3065407"/>
            <a:ext cx="894712" cy="191374"/>
          </a:xfrm>
          <a:prstGeom prst="rect">
            <a:avLst/>
          </a:prstGeom>
          <a:solidFill>
            <a:srgbClr val="F7C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6417721" y="3027367"/>
            <a:ext cx="16684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spc="-20" dirty="0" smtClean="0"/>
              <a:t>Sales Manager</a:t>
            </a:r>
            <a:endParaRPr lang="zh-CN" altLang="en-US" sz="1050" spc="-20" dirty="0"/>
          </a:p>
        </p:txBody>
      </p:sp>
      <p:pic>
        <p:nvPicPr>
          <p:cNvPr id="33" name="Picture 2" descr="C:\Users\114\Desktop\4e7fd7b94b7959e427000114\20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442" t="-30" r="9696" b="35759"/>
          <a:stretch/>
        </p:blipFill>
        <p:spPr bwMode="auto">
          <a:xfrm>
            <a:off x="4970354" y="2794647"/>
            <a:ext cx="1384300" cy="13843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114\Desktop\4e769e144b7959e8540000cf\175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857" t="4822" r="20848" b="56433"/>
          <a:stretch/>
        </p:blipFill>
        <p:spPr bwMode="auto">
          <a:xfrm>
            <a:off x="540397" y="2793706"/>
            <a:ext cx="1384300" cy="13852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14\Desktop\4d6df1c94b7959e34f0000f6\shutterstock_4994811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2" b="14263"/>
          <a:stretch/>
        </p:blipFill>
        <p:spPr bwMode="auto">
          <a:xfrm>
            <a:off x="4970354" y="1165225"/>
            <a:ext cx="1393178" cy="13843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114\Desktop\shutterstock_5542725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39" r="31419" b="58803"/>
          <a:stretch/>
        </p:blipFill>
        <p:spPr bwMode="auto">
          <a:xfrm>
            <a:off x="549274" y="1165225"/>
            <a:ext cx="1384301" cy="13843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451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114\Desktop\4e769e144b7959e8540000cf\175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857" t="4822" r="20848" b="56433"/>
          <a:stretch/>
        </p:blipFill>
        <p:spPr bwMode="auto">
          <a:xfrm>
            <a:off x="595300" y="1207533"/>
            <a:ext cx="1384300" cy="13852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4439" y="4767574"/>
            <a:ext cx="29559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spc="-10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Name </a:t>
            </a:r>
            <a:r>
              <a:rPr lang="en-US" altLang="zh-CN" sz="900" spc="-10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Keynote Presentation</a:t>
            </a:r>
            <a:endParaRPr lang="zh-CN" altLang="en-US" sz="900" spc="-1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24802" y="4617752"/>
            <a:ext cx="1219198" cy="535990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058149" y="4731859"/>
            <a:ext cx="45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81" y="248463"/>
            <a:ext cx="2216944" cy="518604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81010" y="335004"/>
            <a:ext cx="2300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spc="-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6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spc="-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Executives</a:t>
            </a:r>
            <a:endParaRPr lang="zh-CN" altLang="en-US" sz="1600" b="1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41021" y="3555410"/>
            <a:ext cx="4207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kern="1600" spc="-20" dirty="0" err="1" smtClean="0">
                <a:solidFill>
                  <a:srgbClr val="2E4860"/>
                </a:solidFill>
              </a:rPr>
              <a:t>Donec</a:t>
            </a:r>
            <a:r>
              <a:rPr lang="en-US" altLang="zh-CN" sz="1400" b="1" kern="1600" spc="-20" dirty="0" smtClean="0">
                <a:solidFill>
                  <a:srgbClr val="2E4860"/>
                </a:solidFill>
              </a:rPr>
              <a:t> id </a:t>
            </a:r>
            <a:r>
              <a:rPr lang="en-US" altLang="zh-CN" sz="1400" b="1" kern="1600" spc="-20" dirty="0" err="1" smtClean="0">
                <a:solidFill>
                  <a:srgbClr val="2E4860"/>
                </a:solidFill>
              </a:rPr>
              <a:t>elit</a:t>
            </a:r>
            <a:r>
              <a:rPr lang="en-US" altLang="zh-CN" sz="1400" b="1" kern="1600" spc="-20" dirty="0" smtClean="0">
                <a:solidFill>
                  <a:srgbClr val="2E4860"/>
                </a:solidFill>
              </a:rPr>
              <a:t> non mi </a:t>
            </a:r>
            <a:r>
              <a:rPr lang="en-US" altLang="zh-CN" sz="1400" b="1" kern="1600" spc="-20" dirty="0" err="1" smtClean="0">
                <a:solidFill>
                  <a:srgbClr val="2E4860"/>
                </a:solidFill>
              </a:rPr>
              <a:t>porta</a:t>
            </a:r>
            <a:r>
              <a:rPr lang="en-US" altLang="zh-CN" sz="1400" b="1" kern="1600" spc="-20" dirty="0" smtClean="0">
                <a:solidFill>
                  <a:srgbClr val="2E4860"/>
                </a:solidFill>
              </a:rPr>
              <a:t> </a:t>
            </a:r>
            <a:r>
              <a:rPr lang="en-US" altLang="zh-CN" sz="1400" b="1" kern="1600" spc="-20" dirty="0" err="1" smtClean="0">
                <a:solidFill>
                  <a:srgbClr val="2E4860"/>
                </a:solidFill>
              </a:rPr>
              <a:t>gravida</a:t>
            </a:r>
            <a:r>
              <a:rPr lang="en-US" altLang="zh-CN" sz="1400" b="1" kern="1600" spc="-20" dirty="0" smtClean="0">
                <a:solidFill>
                  <a:srgbClr val="2E4860"/>
                </a:solidFill>
              </a:rPr>
              <a:t> at </a:t>
            </a:r>
            <a:r>
              <a:rPr lang="en-US" altLang="zh-CN" sz="1400" b="1" kern="1600" spc="-20" dirty="0" err="1" smtClean="0">
                <a:solidFill>
                  <a:srgbClr val="2E4860"/>
                </a:solidFill>
              </a:rPr>
              <a:t>eget</a:t>
            </a:r>
            <a:r>
              <a:rPr lang="en-US" altLang="zh-CN" sz="1400" b="1" kern="1600" spc="-20" dirty="0" smtClean="0">
                <a:solidFill>
                  <a:srgbClr val="2E4860"/>
                </a:solidFill>
              </a:rPr>
              <a:t> </a:t>
            </a:r>
            <a:r>
              <a:rPr lang="en-US" altLang="zh-CN" sz="1400" b="1" spc="-20" dirty="0" err="1" smtClean="0">
                <a:solidFill>
                  <a:srgbClr val="2E4860"/>
                </a:solidFill>
              </a:rPr>
              <a:t>metus</a:t>
            </a:r>
            <a:r>
              <a:rPr lang="en-US" altLang="zh-CN" sz="1400" b="1" spc="-20" dirty="0" smtClean="0">
                <a:solidFill>
                  <a:srgbClr val="2E4860"/>
                </a:solidFill>
              </a:rPr>
              <a:t>. </a:t>
            </a:r>
            <a:endParaRPr lang="en-US" altLang="zh-CN" sz="1400" b="1" spc="-20" dirty="0">
              <a:solidFill>
                <a:srgbClr val="2E48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34976" y="1168508"/>
            <a:ext cx="215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pc="-10" dirty="0" err="1" smtClean="0">
                <a:solidFill>
                  <a:srgbClr val="2E4860"/>
                </a:solidFill>
              </a:rPr>
              <a:t>Derp</a:t>
            </a:r>
            <a:r>
              <a:rPr lang="en-US" altLang="zh-CN" b="1" spc="-10" dirty="0" smtClean="0">
                <a:solidFill>
                  <a:srgbClr val="2E4860"/>
                </a:solidFill>
              </a:rPr>
              <a:t> </a:t>
            </a:r>
            <a:r>
              <a:rPr lang="en-US" altLang="zh-CN" b="1" spc="-10" dirty="0" err="1" smtClean="0">
                <a:solidFill>
                  <a:srgbClr val="2E4860"/>
                </a:solidFill>
              </a:rPr>
              <a:t>Herpington</a:t>
            </a:r>
            <a:endParaRPr lang="zh-CN" altLang="en-US" b="1" spc="-10" dirty="0">
              <a:solidFill>
                <a:srgbClr val="2E4860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100676" y="1803930"/>
            <a:ext cx="2089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100676" y="1537840"/>
            <a:ext cx="1156387" cy="191374"/>
          </a:xfrm>
          <a:prstGeom prst="rect">
            <a:avLst/>
          </a:prstGeom>
          <a:solidFill>
            <a:srgbClr val="F7C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032597" y="1500984"/>
            <a:ext cx="16684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spc="-20" dirty="0" smtClean="0"/>
              <a:t>Executive Manager</a:t>
            </a:r>
            <a:endParaRPr lang="zh-CN" altLang="en-US" sz="1050" spc="-20" dirty="0"/>
          </a:p>
        </p:txBody>
      </p:sp>
      <p:cxnSp>
        <p:nvCxnSpPr>
          <p:cNvPr id="17" name="直接连接符 16"/>
          <p:cNvCxnSpPr/>
          <p:nvPr/>
        </p:nvCxnSpPr>
        <p:spPr>
          <a:xfrm>
            <a:off x="2100675" y="3868950"/>
            <a:ext cx="2089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182690" y="2311400"/>
            <a:ext cx="1932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dirty="0" smtClean="0">
                <a:solidFill>
                  <a:srgbClr val="2E4860"/>
                </a:solidFill>
              </a:rPr>
              <a:t>I’m not after fame and success and fortune and power. It’s mostly that I want to have a good </a:t>
            </a:r>
            <a:r>
              <a:rPr lang="en-US" altLang="zh-CN" sz="1200" i="1" dirty="0" err="1" smtClean="0">
                <a:solidFill>
                  <a:srgbClr val="2E4860"/>
                </a:solidFill>
              </a:rPr>
              <a:t>jop</a:t>
            </a:r>
            <a:r>
              <a:rPr lang="en-US" altLang="zh-CN" sz="1200" i="1" dirty="0" smtClean="0">
                <a:solidFill>
                  <a:srgbClr val="2E4860"/>
                </a:solidFill>
              </a:rPr>
              <a:t> and have good friends; that’s the good stuff in life.</a:t>
            </a:r>
            <a:endParaRPr lang="zh-CN" altLang="en-US" sz="1200" i="1" dirty="0">
              <a:solidFill>
                <a:srgbClr val="2E48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62175" y="1990725"/>
            <a:ext cx="43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2E4860"/>
                </a:solidFill>
              </a:rPr>
              <a:t>”</a:t>
            </a:r>
            <a:endParaRPr lang="zh-CN" altLang="en-US" sz="3600" b="1" dirty="0">
              <a:solidFill>
                <a:srgbClr val="2E486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436280" y="3065644"/>
            <a:ext cx="38908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spc="-20" dirty="0" err="1">
                <a:solidFill>
                  <a:srgbClr val="2E4860"/>
                </a:solidFill>
              </a:rPr>
              <a:t>Fusce</a:t>
            </a:r>
            <a:r>
              <a:rPr lang="en-US" altLang="zh-CN" sz="1400" b="1" spc="-20" dirty="0">
                <a:solidFill>
                  <a:srgbClr val="2E4860"/>
                </a:solidFill>
              </a:rPr>
              <a:t> </a:t>
            </a:r>
            <a:r>
              <a:rPr lang="en-US" altLang="zh-CN" sz="1400" b="1" spc="-20" dirty="0" err="1">
                <a:solidFill>
                  <a:srgbClr val="2E4860"/>
                </a:solidFill>
              </a:rPr>
              <a:t>dapibus</a:t>
            </a:r>
            <a:r>
              <a:rPr lang="en-US" altLang="zh-CN" sz="1400" b="1" spc="-20" dirty="0">
                <a:solidFill>
                  <a:srgbClr val="2E4860"/>
                </a:solidFill>
              </a:rPr>
              <a:t>, </a:t>
            </a:r>
            <a:r>
              <a:rPr lang="en-US" altLang="zh-CN" sz="1400" b="1" spc="-20" dirty="0" err="1">
                <a:solidFill>
                  <a:srgbClr val="2E4860"/>
                </a:solidFill>
              </a:rPr>
              <a:t>tellus</a:t>
            </a:r>
            <a:r>
              <a:rPr lang="en-US" altLang="zh-CN" sz="1400" b="1" spc="-20" dirty="0">
                <a:solidFill>
                  <a:srgbClr val="2E4860"/>
                </a:solidFill>
              </a:rPr>
              <a:t> ac </a:t>
            </a:r>
            <a:r>
              <a:rPr lang="en-US" altLang="zh-CN" sz="1400" b="1" spc="-20" dirty="0" err="1">
                <a:solidFill>
                  <a:srgbClr val="2E4860"/>
                </a:solidFill>
              </a:rPr>
              <a:t>cursus</a:t>
            </a:r>
            <a:r>
              <a:rPr lang="en-US" altLang="zh-CN" sz="1400" b="1" spc="-20" dirty="0">
                <a:solidFill>
                  <a:srgbClr val="2E4860"/>
                </a:solidFill>
              </a:rPr>
              <a:t> </a:t>
            </a:r>
            <a:r>
              <a:rPr lang="en-US" altLang="zh-CN" sz="1400" b="1" spc="-20" dirty="0" err="1">
                <a:solidFill>
                  <a:srgbClr val="2E4860"/>
                </a:solidFill>
              </a:rPr>
              <a:t>commodo</a:t>
            </a:r>
            <a:r>
              <a:rPr lang="en-US" altLang="zh-CN" sz="1400" b="1" spc="-20" dirty="0">
                <a:solidFill>
                  <a:srgbClr val="2E4860"/>
                </a:solidFill>
              </a:rPr>
              <a:t>. 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4515263" y="3882656"/>
            <a:ext cx="4019138" cy="0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515259" y="3392469"/>
            <a:ext cx="4019138" cy="0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4515259" y="2906827"/>
            <a:ext cx="4019138" cy="0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4515255" y="2416640"/>
            <a:ext cx="4019138" cy="0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4515259" y="1957391"/>
            <a:ext cx="4019138" cy="0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515255" y="1493395"/>
            <a:ext cx="4019138" cy="0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443796" y="2581275"/>
            <a:ext cx="4207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spc="-20" dirty="0" smtClean="0">
                <a:solidFill>
                  <a:srgbClr val="2E4860"/>
                </a:solidFill>
              </a:rPr>
              <a:t>Expert in marketing management</a:t>
            </a:r>
            <a:endParaRPr lang="en-US" altLang="zh-CN" sz="1400" b="1" spc="-20" dirty="0">
              <a:solidFill>
                <a:srgbClr val="2E486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443810" y="2087465"/>
            <a:ext cx="2850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spc="-20" dirty="0" smtClean="0">
                <a:solidFill>
                  <a:srgbClr val="2E4860"/>
                </a:solidFill>
              </a:rPr>
              <a:t>Valuable </a:t>
            </a:r>
            <a:r>
              <a:rPr lang="en-US" altLang="zh-CN" sz="1400" b="1" spc="-20" dirty="0" err="1" smtClean="0">
                <a:solidFill>
                  <a:srgbClr val="2E4860"/>
                </a:solidFill>
              </a:rPr>
              <a:t>frontman</a:t>
            </a:r>
            <a:r>
              <a:rPr lang="en-US" altLang="zh-CN" sz="1400" b="1" spc="-20" dirty="0" smtClean="0">
                <a:solidFill>
                  <a:srgbClr val="2E4860"/>
                </a:solidFill>
              </a:rPr>
              <a:t> for marketing</a:t>
            </a:r>
            <a:endParaRPr lang="en-US" altLang="zh-CN" sz="1400" b="1" spc="-20" dirty="0">
              <a:solidFill>
                <a:srgbClr val="2E48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45784" y="1624001"/>
            <a:ext cx="4207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spc="-20" dirty="0" smtClean="0">
                <a:solidFill>
                  <a:srgbClr val="2E4860"/>
                </a:solidFill>
              </a:rPr>
              <a:t>3 Years experienced</a:t>
            </a:r>
            <a:endParaRPr lang="en-US" altLang="zh-CN" sz="1400" b="1" spc="-20" dirty="0">
              <a:solidFill>
                <a:srgbClr val="2E486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439069" y="1169801"/>
            <a:ext cx="31431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spc="-20" dirty="0" smtClean="0">
                <a:solidFill>
                  <a:srgbClr val="2E4860"/>
                </a:solidFill>
              </a:rPr>
              <a:t>Graduate from Harvard 5 years ago.</a:t>
            </a:r>
            <a:endParaRPr lang="en-US" altLang="zh-CN" sz="1400" b="1" spc="-20" dirty="0">
              <a:solidFill>
                <a:srgbClr val="2E48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3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439" y="4767574"/>
            <a:ext cx="29559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spc="-10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Name </a:t>
            </a:r>
            <a:r>
              <a:rPr lang="en-US" altLang="zh-CN" sz="900" spc="-10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Keynote Presentation</a:t>
            </a:r>
            <a:endParaRPr lang="zh-CN" altLang="en-US" sz="900" spc="-1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24802" y="4617752"/>
            <a:ext cx="1219198" cy="535990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058149" y="4731859"/>
            <a:ext cx="45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" y="214503"/>
            <a:ext cx="2012155" cy="518604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78627" y="304528"/>
            <a:ext cx="1738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spc="-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6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spc="-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Services</a:t>
            </a:r>
            <a:endParaRPr lang="zh-CN" altLang="en-US" sz="1600" b="1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833" y="2857525"/>
            <a:ext cx="1935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pc="-20" dirty="0" smtClean="0">
                <a:solidFill>
                  <a:srgbClr val="2E4860"/>
                </a:solidFill>
              </a:rPr>
              <a:t>Super Service 1</a:t>
            </a:r>
            <a:endParaRPr lang="zh-CN" altLang="en-US" b="1" spc="-20" dirty="0">
              <a:solidFill>
                <a:srgbClr val="2E4860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62490" y="3272452"/>
            <a:ext cx="25178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1133" y="3329730"/>
            <a:ext cx="2643067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2000"/>
              </a:lnSpc>
            </a:pPr>
            <a:r>
              <a:rPr lang="en-US" altLang="zh-CN" sz="1000" kern="1600" spc="-40" dirty="0" err="1" smtClean="0"/>
              <a:t>Donec</a:t>
            </a:r>
            <a:r>
              <a:rPr lang="en-US" altLang="zh-CN" sz="1000" kern="1600" spc="-40" dirty="0" smtClean="0"/>
              <a:t> id </a:t>
            </a:r>
            <a:r>
              <a:rPr lang="en-US" altLang="zh-CN" sz="1000" kern="1600" spc="-40" dirty="0" err="1" smtClean="0"/>
              <a:t>elit</a:t>
            </a:r>
            <a:r>
              <a:rPr lang="en-US" altLang="zh-CN" sz="1000" kern="1600" spc="-40" dirty="0" smtClean="0"/>
              <a:t> non mi </a:t>
            </a:r>
            <a:r>
              <a:rPr lang="en-US" altLang="zh-CN" sz="1000" kern="1600" spc="-40" dirty="0" err="1" smtClean="0"/>
              <a:t>porta</a:t>
            </a:r>
            <a:r>
              <a:rPr lang="en-US" altLang="zh-CN" sz="1000" kern="1600" spc="-40" dirty="0" smtClean="0"/>
              <a:t> </a:t>
            </a:r>
            <a:r>
              <a:rPr lang="en-US" altLang="zh-CN" sz="1000" kern="1600" spc="-40" dirty="0" err="1" smtClean="0"/>
              <a:t>gravida</a:t>
            </a:r>
            <a:r>
              <a:rPr lang="en-US" altLang="zh-CN" sz="1000" kern="1600" spc="-40" dirty="0" smtClean="0"/>
              <a:t> at </a:t>
            </a:r>
            <a:r>
              <a:rPr lang="en-US" altLang="zh-CN" sz="1000" kern="1600" spc="-40" dirty="0" err="1" smtClean="0"/>
              <a:t>eget</a:t>
            </a:r>
            <a:r>
              <a:rPr lang="en-US" altLang="zh-CN" sz="1000" kern="1600" spc="-40" dirty="0" smtClean="0"/>
              <a:t> </a:t>
            </a:r>
            <a:r>
              <a:rPr lang="en-US" altLang="zh-CN" sz="1000" spc="-40" dirty="0" err="1" smtClean="0"/>
              <a:t>metus</a:t>
            </a:r>
            <a:r>
              <a:rPr lang="en-US" altLang="zh-CN" sz="1000" spc="-40" dirty="0" smtClean="0"/>
              <a:t>. </a:t>
            </a:r>
            <a:r>
              <a:rPr lang="en-US" altLang="zh-CN" sz="1000" spc="-40" dirty="0" err="1" smtClean="0"/>
              <a:t>Fusce</a:t>
            </a:r>
            <a:r>
              <a:rPr lang="en-US" altLang="zh-CN" sz="1000" spc="-40" dirty="0" smtClean="0"/>
              <a:t> </a:t>
            </a:r>
            <a:r>
              <a:rPr lang="en-US" altLang="zh-CN" sz="1000" spc="-40" dirty="0" err="1" smtClean="0"/>
              <a:t>dapibus</a:t>
            </a:r>
            <a:r>
              <a:rPr lang="en-US" altLang="zh-CN" sz="1000" spc="-40" dirty="0" smtClean="0"/>
              <a:t>, </a:t>
            </a:r>
            <a:r>
              <a:rPr lang="en-US" altLang="zh-CN" sz="1000" spc="-40" dirty="0" err="1" smtClean="0"/>
              <a:t>tellus</a:t>
            </a:r>
            <a:r>
              <a:rPr lang="en-US" altLang="zh-CN" sz="1000" spc="-40" dirty="0" smtClean="0"/>
              <a:t> ac </a:t>
            </a:r>
            <a:r>
              <a:rPr lang="en-US" altLang="zh-CN" sz="1000" spc="-40" dirty="0" err="1" smtClean="0"/>
              <a:t>cursus</a:t>
            </a:r>
            <a:r>
              <a:rPr lang="en-US" altLang="zh-CN" sz="1000" spc="-40" dirty="0" smtClean="0"/>
              <a:t>. </a:t>
            </a:r>
            <a:r>
              <a:rPr lang="en-US" altLang="zh-CN" sz="1000" kern="1600" spc="-40" dirty="0" err="1" smtClean="0"/>
              <a:t>Donec</a:t>
            </a:r>
            <a:r>
              <a:rPr lang="en-US" altLang="zh-CN" sz="1000" kern="1600" spc="-40" dirty="0" smtClean="0"/>
              <a:t> </a:t>
            </a:r>
            <a:r>
              <a:rPr lang="en-US" altLang="zh-CN" sz="1000" kern="1600" spc="-40" dirty="0"/>
              <a:t>id </a:t>
            </a:r>
            <a:r>
              <a:rPr lang="en-US" altLang="zh-CN" sz="1000" kern="1600" spc="-40" dirty="0" err="1"/>
              <a:t>elit</a:t>
            </a:r>
            <a:r>
              <a:rPr lang="en-US" altLang="zh-CN" sz="1000" kern="1600" spc="-40" dirty="0"/>
              <a:t> non mi </a:t>
            </a:r>
            <a:r>
              <a:rPr lang="en-US" altLang="zh-CN" sz="1000" kern="1600" spc="-40" dirty="0" err="1"/>
              <a:t>porta</a:t>
            </a:r>
            <a:r>
              <a:rPr lang="en-US" altLang="zh-CN" sz="1000" kern="1600" spc="-40" dirty="0"/>
              <a:t> </a:t>
            </a:r>
            <a:r>
              <a:rPr lang="en-US" altLang="zh-CN" sz="1000" kern="1600" spc="-40" dirty="0" err="1"/>
              <a:t>gravida</a:t>
            </a:r>
            <a:r>
              <a:rPr lang="en-US" altLang="zh-CN" sz="1000" kern="1600" spc="-40" dirty="0"/>
              <a:t> at </a:t>
            </a:r>
            <a:r>
              <a:rPr lang="en-US" altLang="zh-CN" sz="1000" kern="1600" spc="-40" dirty="0" err="1"/>
              <a:t>eget</a:t>
            </a:r>
            <a:r>
              <a:rPr lang="en-US" altLang="zh-CN" sz="1000" kern="1600" spc="-40" dirty="0"/>
              <a:t> </a:t>
            </a:r>
            <a:r>
              <a:rPr lang="en-US" altLang="zh-CN" sz="1000" spc="-40" dirty="0" err="1"/>
              <a:t>metus</a:t>
            </a:r>
            <a:r>
              <a:rPr lang="en-US" altLang="zh-CN" sz="1000" spc="-40" dirty="0"/>
              <a:t>. </a:t>
            </a:r>
            <a:r>
              <a:rPr lang="en-US" altLang="zh-CN" sz="1000" spc="-40" dirty="0" err="1"/>
              <a:t>Fusce</a:t>
            </a:r>
            <a:r>
              <a:rPr lang="en-US" altLang="zh-CN" sz="1000" spc="-40" dirty="0"/>
              <a:t> </a:t>
            </a:r>
            <a:r>
              <a:rPr lang="en-US" altLang="zh-CN" sz="1000" spc="-40" dirty="0" err="1"/>
              <a:t>dapibus</a:t>
            </a:r>
            <a:r>
              <a:rPr lang="en-US" altLang="zh-CN" sz="1000" spc="-40" dirty="0"/>
              <a:t>, </a:t>
            </a:r>
            <a:r>
              <a:rPr lang="en-US" altLang="zh-CN" sz="1000" spc="-40" dirty="0" err="1"/>
              <a:t>tellus</a:t>
            </a:r>
            <a:r>
              <a:rPr lang="en-US" altLang="zh-CN" sz="1000" spc="-40" dirty="0"/>
              <a:t> ac </a:t>
            </a:r>
            <a:r>
              <a:rPr lang="en-US" altLang="zh-CN" sz="1000" spc="-40" dirty="0" err="1" smtClean="0"/>
              <a:t>cursus</a:t>
            </a:r>
            <a:r>
              <a:rPr lang="en-US" altLang="zh-CN" sz="1000" spc="-40" dirty="0" smtClean="0"/>
              <a:t>. </a:t>
            </a:r>
            <a:r>
              <a:rPr lang="en-US" altLang="zh-CN" sz="1000" kern="1600" spc="-40" dirty="0" err="1"/>
              <a:t>Donec</a:t>
            </a:r>
            <a:r>
              <a:rPr lang="en-US" altLang="zh-CN" sz="1000" kern="1600" spc="-40" dirty="0"/>
              <a:t> id </a:t>
            </a:r>
            <a:r>
              <a:rPr lang="en-US" altLang="zh-CN" sz="1000" kern="1600" spc="-40" dirty="0" err="1"/>
              <a:t>elit</a:t>
            </a:r>
            <a:r>
              <a:rPr lang="en-US" altLang="zh-CN" sz="1000" kern="1600" spc="-40" dirty="0"/>
              <a:t> non mi </a:t>
            </a:r>
            <a:r>
              <a:rPr lang="en-US" altLang="zh-CN" sz="1000" kern="1600" spc="-40" dirty="0" err="1"/>
              <a:t>porta</a:t>
            </a:r>
            <a:r>
              <a:rPr lang="en-US" altLang="zh-CN" sz="1000" kern="1600" spc="-40" dirty="0"/>
              <a:t> </a:t>
            </a:r>
            <a:r>
              <a:rPr lang="en-US" altLang="zh-CN" sz="1000" kern="1600" spc="-40" dirty="0" err="1"/>
              <a:t>gravida</a:t>
            </a:r>
            <a:r>
              <a:rPr lang="en-US" altLang="zh-CN" sz="1000" kern="1600" spc="-40" dirty="0"/>
              <a:t> at </a:t>
            </a:r>
            <a:r>
              <a:rPr lang="en-US" altLang="zh-CN" sz="1000" kern="1600" spc="-40" dirty="0" err="1"/>
              <a:t>eget</a:t>
            </a:r>
            <a:r>
              <a:rPr lang="en-US" altLang="zh-CN" sz="1000" kern="1600" spc="-40" dirty="0"/>
              <a:t> </a:t>
            </a:r>
            <a:r>
              <a:rPr lang="en-US" altLang="zh-CN" sz="1000" spc="-40" dirty="0" err="1"/>
              <a:t>metus</a:t>
            </a:r>
            <a:r>
              <a:rPr lang="en-US" altLang="zh-CN" sz="1000" spc="-40" dirty="0"/>
              <a:t>. </a:t>
            </a:r>
            <a:r>
              <a:rPr lang="en-US" altLang="zh-CN" sz="1000" spc="-40" dirty="0" err="1"/>
              <a:t>Fusce</a:t>
            </a:r>
            <a:r>
              <a:rPr lang="en-US" altLang="zh-CN" sz="1000" spc="-40" dirty="0"/>
              <a:t> </a:t>
            </a:r>
            <a:r>
              <a:rPr lang="en-US" altLang="zh-CN" sz="1000" spc="-40" dirty="0" err="1"/>
              <a:t>dapibus</a:t>
            </a:r>
            <a:r>
              <a:rPr lang="en-US" altLang="zh-CN" sz="1000" spc="-40" dirty="0"/>
              <a:t>, </a:t>
            </a:r>
            <a:r>
              <a:rPr lang="en-US" altLang="zh-CN" sz="1000" spc="-40" dirty="0" err="1"/>
              <a:t>tellus</a:t>
            </a:r>
            <a:r>
              <a:rPr lang="en-US" altLang="zh-CN" sz="1000" spc="-40" dirty="0"/>
              <a:t> ac </a:t>
            </a:r>
            <a:r>
              <a:rPr lang="en-US" altLang="zh-CN" sz="1000" spc="-40" dirty="0" err="1"/>
              <a:t>cursus</a:t>
            </a:r>
            <a:endParaRPr lang="en-US" altLang="zh-CN" sz="1000" spc="-40" dirty="0"/>
          </a:p>
        </p:txBody>
      </p:sp>
      <p:sp>
        <p:nvSpPr>
          <p:cNvPr id="15" name="TextBox 14"/>
          <p:cNvSpPr txBox="1"/>
          <p:nvPr/>
        </p:nvSpPr>
        <p:spPr>
          <a:xfrm>
            <a:off x="3240704" y="2862287"/>
            <a:ext cx="1935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pc="-10" dirty="0" smtClean="0">
                <a:solidFill>
                  <a:srgbClr val="2E4860"/>
                </a:solidFill>
              </a:rPr>
              <a:t>Super Service 2</a:t>
            </a:r>
            <a:endParaRPr lang="zh-CN" altLang="en-US" b="1" spc="-10" dirty="0">
              <a:solidFill>
                <a:srgbClr val="2E4860"/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309361" y="3277214"/>
            <a:ext cx="25178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28004" y="3334492"/>
            <a:ext cx="2643067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2000"/>
              </a:lnSpc>
            </a:pPr>
            <a:r>
              <a:rPr lang="en-US" altLang="zh-CN" sz="1000" kern="1600" spc="-40" dirty="0" err="1" smtClean="0"/>
              <a:t>Donec</a:t>
            </a:r>
            <a:r>
              <a:rPr lang="en-US" altLang="zh-CN" sz="1000" kern="1600" spc="-40" dirty="0" smtClean="0"/>
              <a:t> id </a:t>
            </a:r>
            <a:r>
              <a:rPr lang="en-US" altLang="zh-CN" sz="1000" kern="1600" spc="-40" dirty="0" err="1" smtClean="0"/>
              <a:t>elit</a:t>
            </a:r>
            <a:r>
              <a:rPr lang="en-US" altLang="zh-CN" sz="1000" kern="1600" spc="-40" dirty="0" smtClean="0"/>
              <a:t> non mi </a:t>
            </a:r>
            <a:r>
              <a:rPr lang="en-US" altLang="zh-CN" sz="1000" kern="1600" spc="-40" dirty="0" err="1" smtClean="0"/>
              <a:t>porta</a:t>
            </a:r>
            <a:r>
              <a:rPr lang="en-US" altLang="zh-CN" sz="1000" kern="1600" spc="-40" dirty="0" smtClean="0"/>
              <a:t> </a:t>
            </a:r>
            <a:r>
              <a:rPr lang="en-US" altLang="zh-CN" sz="1000" kern="1600" spc="-40" dirty="0" err="1" smtClean="0"/>
              <a:t>gravida</a:t>
            </a:r>
            <a:r>
              <a:rPr lang="en-US" altLang="zh-CN" sz="1000" kern="1600" spc="-40" dirty="0" smtClean="0"/>
              <a:t> at </a:t>
            </a:r>
            <a:r>
              <a:rPr lang="en-US" altLang="zh-CN" sz="1000" kern="1600" spc="-40" dirty="0" err="1" smtClean="0"/>
              <a:t>eget</a:t>
            </a:r>
            <a:r>
              <a:rPr lang="en-US" altLang="zh-CN" sz="1000" kern="1600" spc="-40" dirty="0" smtClean="0"/>
              <a:t> </a:t>
            </a:r>
            <a:r>
              <a:rPr lang="en-US" altLang="zh-CN" sz="1000" spc="-40" dirty="0" err="1" smtClean="0"/>
              <a:t>metus</a:t>
            </a:r>
            <a:r>
              <a:rPr lang="en-US" altLang="zh-CN" sz="1000" spc="-40" dirty="0" smtClean="0"/>
              <a:t>. </a:t>
            </a:r>
            <a:r>
              <a:rPr lang="en-US" altLang="zh-CN" sz="1000" spc="-40" dirty="0" err="1" smtClean="0"/>
              <a:t>Fusce</a:t>
            </a:r>
            <a:r>
              <a:rPr lang="en-US" altLang="zh-CN" sz="1000" spc="-40" dirty="0" smtClean="0"/>
              <a:t> </a:t>
            </a:r>
            <a:r>
              <a:rPr lang="en-US" altLang="zh-CN" sz="1000" spc="-40" dirty="0" err="1" smtClean="0"/>
              <a:t>dapibus</a:t>
            </a:r>
            <a:r>
              <a:rPr lang="en-US" altLang="zh-CN" sz="1000" spc="-40" dirty="0" smtClean="0"/>
              <a:t>, </a:t>
            </a:r>
            <a:r>
              <a:rPr lang="en-US" altLang="zh-CN" sz="1000" spc="-40" dirty="0" err="1" smtClean="0"/>
              <a:t>tellus</a:t>
            </a:r>
            <a:r>
              <a:rPr lang="en-US" altLang="zh-CN" sz="1000" spc="-40" dirty="0" smtClean="0"/>
              <a:t> ac </a:t>
            </a:r>
            <a:r>
              <a:rPr lang="en-US" altLang="zh-CN" sz="1000" spc="-40" dirty="0" err="1" smtClean="0"/>
              <a:t>cursus</a:t>
            </a:r>
            <a:r>
              <a:rPr lang="en-US" altLang="zh-CN" sz="1000" spc="-40" dirty="0" smtClean="0"/>
              <a:t>. </a:t>
            </a:r>
            <a:r>
              <a:rPr lang="en-US" altLang="zh-CN" sz="1000" kern="1600" spc="-40" dirty="0" err="1" smtClean="0"/>
              <a:t>Donec</a:t>
            </a:r>
            <a:r>
              <a:rPr lang="en-US" altLang="zh-CN" sz="1000" kern="1600" spc="-40" dirty="0" smtClean="0"/>
              <a:t> </a:t>
            </a:r>
            <a:r>
              <a:rPr lang="en-US" altLang="zh-CN" sz="1000" kern="1600" spc="-40" dirty="0"/>
              <a:t>id </a:t>
            </a:r>
            <a:r>
              <a:rPr lang="en-US" altLang="zh-CN" sz="1000" kern="1600" spc="-40" dirty="0" err="1"/>
              <a:t>elit</a:t>
            </a:r>
            <a:r>
              <a:rPr lang="en-US" altLang="zh-CN" sz="1000" kern="1600" spc="-40" dirty="0"/>
              <a:t> non mi </a:t>
            </a:r>
            <a:r>
              <a:rPr lang="en-US" altLang="zh-CN" sz="1000" kern="1600" spc="-40" dirty="0" err="1"/>
              <a:t>porta</a:t>
            </a:r>
            <a:r>
              <a:rPr lang="en-US" altLang="zh-CN" sz="1000" kern="1600" spc="-40" dirty="0"/>
              <a:t> </a:t>
            </a:r>
            <a:r>
              <a:rPr lang="en-US" altLang="zh-CN" sz="1000" kern="1600" spc="-40" dirty="0" err="1"/>
              <a:t>gravida</a:t>
            </a:r>
            <a:r>
              <a:rPr lang="en-US" altLang="zh-CN" sz="1000" kern="1600" spc="-40" dirty="0"/>
              <a:t> at </a:t>
            </a:r>
            <a:r>
              <a:rPr lang="en-US" altLang="zh-CN" sz="1000" kern="1600" spc="-40" dirty="0" err="1"/>
              <a:t>eget</a:t>
            </a:r>
            <a:r>
              <a:rPr lang="en-US" altLang="zh-CN" sz="1000" kern="1600" spc="-40" dirty="0"/>
              <a:t> </a:t>
            </a:r>
            <a:r>
              <a:rPr lang="en-US" altLang="zh-CN" sz="1000" spc="-40" dirty="0" err="1"/>
              <a:t>metus</a:t>
            </a:r>
            <a:r>
              <a:rPr lang="en-US" altLang="zh-CN" sz="1000" spc="-40" dirty="0"/>
              <a:t>. </a:t>
            </a:r>
            <a:r>
              <a:rPr lang="en-US" altLang="zh-CN" sz="1000" spc="-40" dirty="0" err="1"/>
              <a:t>Fusce</a:t>
            </a:r>
            <a:r>
              <a:rPr lang="en-US" altLang="zh-CN" sz="1000" spc="-40" dirty="0"/>
              <a:t> </a:t>
            </a:r>
            <a:r>
              <a:rPr lang="en-US" altLang="zh-CN" sz="1000" spc="-40" dirty="0" err="1"/>
              <a:t>dapibus</a:t>
            </a:r>
            <a:r>
              <a:rPr lang="en-US" altLang="zh-CN" sz="1000" spc="-40" dirty="0"/>
              <a:t>, </a:t>
            </a:r>
            <a:r>
              <a:rPr lang="en-US" altLang="zh-CN" sz="1000" spc="-40" dirty="0" err="1"/>
              <a:t>tellus</a:t>
            </a:r>
            <a:r>
              <a:rPr lang="en-US" altLang="zh-CN" sz="1000" spc="-40" dirty="0"/>
              <a:t> ac </a:t>
            </a:r>
            <a:r>
              <a:rPr lang="en-US" altLang="zh-CN" sz="1000" spc="-40" dirty="0" err="1" smtClean="0"/>
              <a:t>cursus</a:t>
            </a:r>
            <a:r>
              <a:rPr lang="en-US" altLang="zh-CN" sz="1000" spc="-40" dirty="0" smtClean="0"/>
              <a:t>. </a:t>
            </a:r>
            <a:r>
              <a:rPr lang="en-US" altLang="zh-CN" sz="1000" kern="1600" spc="-40" dirty="0" err="1"/>
              <a:t>Donec</a:t>
            </a:r>
            <a:r>
              <a:rPr lang="en-US" altLang="zh-CN" sz="1000" kern="1600" spc="-40" dirty="0"/>
              <a:t> id </a:t>
            </a:r>
            <a:r>
              <a:rPr lang="en-US" altLang="zh-CN" sz="1000" kern="1600" spc="-40" dirty="0" err="1"/>
              <a:t>elit</a:t>
            </a:r>
            <a:r>
              <a:rPr lang="en-US" altLang="zh-CN" sz="1000" kern="1600" spc="-40" dirty="0"/>
              <a:t> non mi </a:t>
            </a:r>
            <a:r>
              <a:rPr lang="en-US" altLang="zh-CN" sz="1000" kern="1600" spc="-40" dirty="0" err="1"/>
              <a:t>porta</a:t>
            </a:r>
            <a:r>
              <a:rPr lang="en-US" altLang="zh-CN" sz="1000" kern="1600" spc="-40" dirty="0"/>
              <a:t> </a:t>
            </a:r>
            <a:r>
              <a:rPr lang="en-US" altLang="zh-CN" sz="1000" kern="1600" spc="-40" dirty="0" err="1"/>
              <a:t>gravida</a:t>
            </a:r>
            <a:r>
              <a:rPr lang="en-US" altLang="zh-CN" sz="1000" kern="1600" spc="-40" dirty="0"/>
              <a:t> at </a:t>
            </a:r>
            <a:r>
              <a:rPr lang="en-US" altLang="zh-CN" sz="1000" kern="1600" spc="-40" dirty="0" err="1"/>
              <a:t>eget</a:t>
            </a:r>
            <a:r>
              <a:rPr lang="en-US" altLang="zh-CN" sz="1000" kern="1600" spc="-40" dirty="0"/>
              <a:t> </a:t>
            </a:r>
            <a:r>
              <a:rPr lang="en-US" altLang="zh-CN" sz="1000" spc="-40" dirty="0" err="1"/>
              <a:t>metus</a:t>
            </a:r>
            <a:r>
              <a:rPr lang="en-US" altLang="zh-CN" sz="1000" spc="-40" dirty="0"/>
              <a:t>. </a:t>
            </a:r>
            <a:r>
              <a:rPr lang="en-US" altLang="zh-CN" sz="1000" spc="-40" dirty="0" err="1"/>
              <a:t>Fusce</a:t>
            </a:r>
            <a:r>
              <a:rPr lang="en-US" altLang="zh-CN" sz="1000" spc="-40" dirty="0"/>
              <a:t> </a:t>
            </a:r>
            <a:r>
              <a:rPr lang="en-US" altLang="zh-CN" sz="1000" spc="-40" dirty="0" err="1"/>
              <a:t>dapibus</a:t>
            </a:r>
            <a:r>
              <a:rPr lang="en-US" altLang="zh-CN" sz="1000" spc="-40" dirty="0"/>
              <a:t>, </a:t>
            </a:r>
            <a:r>
              <a:rPr lang="en-US" altLang="zh-CN" sz="1000" spc="-40" dirty="0" err="1"/>
              <a:t>tellus</a:t>
            </a:r>
            <a:r>
              <a:rPr lang="en-US" altLang="zh-CN" sz="1000" spc="-40" dirty="0"/>
              <a:t> ac </a:t>
            </a:r>
            <a:r>
              <a:rPr lang="en-US" altLang="zh-CN" sz="1000" spc="-40" dirty="0" err="1"/>
              <a:t>cursus</a:t>
            </a:r>
            <a:endParaRPr lang="en-US" altLang="zh-CN" sz="1000" spc="-40" dirty="0"/>
          </a:p>
        </p:txBody>
      </p:sp>
      <p:sp>
        <p:nvSpPr>
          <p:cNvPr id="18" name="TextBox 17"/>
          <p:cNvSpPr txBox="1"/>
          <p:nvPr/>
        </p:nvSpPr>
        <p:spPr>
          <a:xfrm>
            <a:off x="5994662" y="2851588"/>
            <a:ext cx="1935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pc="-10" dirty="0" smtClean="0">
                <a:solidFill>
                  <a:srgbClr val="2E4860"/>
                </a:solidFill>
              </a:rPr>
              <a:t>Super Service 3</a:t>
            </a:r>
            <a:endParaRPr lang="zh-CN" altLang="en-US" b="1" spc="-10" dirty="0">
              <a:solidFill>
                <a:srgbClr val="2E4860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063319" y="3279215"/>
            <a:ext cx="25178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81962" y="3336493"/>
            <a:ext cx="2643067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2000"/>
              </a:lnSpc>
            </a:pPr>
            <a:r>
              <a:rPr lang="en-US" altLang="zh-CN" sz="1000" kern="1600" spc="-40" dirty="0" err="1" smtClean="0"/>
              <a:t>Donec</a:t>
            </a:r>
            <a:r>
              <a:rPr lang="en-US" altLang="zh-CN" sz="1000" kern="1600" spc="-40" dirty="0" smtClean="0"/>
              <a:t> id </a:t>
            </a:r>
            <a:r>
              <a:rPr lang="en-US" altLang="zh-CN" sz="1000" kern="1600" spc="-40" dirty="0" err="1" smtClean="0"/>
              <a:t>elit</a:t>
            </a:r>
            <a:r>
              <a:rPr lang="en-US" altLang="zh-CN" sz="1000" kern="1600" spc="-40" dirty="0" smtClean="0"/>
              <a:t> non mi </a:t>
            </a:r>
            <a:r>
              <a:rPr lang="en-US" altLang="zh-CN" sz="1000" kern="1600" spc="-40" dirty="0" err="1" smtClean="0"/>
              <a:t>porta</a:t>
            </a:r>
            <a:r>
              <a:rPr lang="en-US" altLang="zh-CN" sz="1000" kern="1600" spc="-40" dirty="0" smtClean="0"/>
              <a:t> </a:t>
            </a:r>
            <a:r>
              <a:rPr lang="en-US" altLang="zh-CN" sz="1000" kern="1600" spc="-40" dirty="0" err="1" smtClean="0"/>
              <a:t>gravida</a:t>
            </a:r>
            <a:r>
              <a:rPr lang="en-US" altLang="zh-CN" sz="1000" kern="1600" spc="-40" dirty="0" smtClean="0"/>
              <a:t> at </a:t>
            </a:r>
            <a:r>
              <a:rPr lang="en-US" altLang="zh-CN" sz="1000" kern="1600" spc="-40" dirty="0" err="1" smtClean="0"/>
              <a:t>eget</a:t>
            </a:r>
            <a:r>
              <a:rPr lang="en-US" altLang="zh-CN" sz="1000" kern="1600" spc="-40" dirty="0" smtClean="0"/>
              <a:t> </a:t>
            </a:r>
            <a:r>
              <a:rPr lang="en-US" altLang="zh-CN" sz="1000" spc="-40" dirty="0" err="1" smtClean="0"/>
              <a:t>metus</a:t>
            </a:r>
            <a:r>
              <a:rPr lang="en-US" altLang="zh-CN" sz="1000" spc="-40" dirty="0" smtClean="0"/>
              <a:t>. </a:t>
            </a:r>
            <a:r>
              <a:rPr lang="en-US" altLang="zh-CN" sz="1000" spc="-40" dirty="0" err="1" smtClean="0"/>
              <a:t>Fusce</a:t>
            </a:r>
            <a:r>
              <a:rPr lang="en-US" altLang="zh-CN" sz="1000" spc="-40" dirty="0" smtClean="0"/>
              <a:t> </a:t>
            </a:r>
            <a:r>
              <a:rPr lang="en-US" altLang="zh-CN" sz="1000" spc="-40" dirty="0" err="1" smtClean="0"/>
              <a:t>dapibus</a:t>
            </a:r>
            <a:r>
              <a:rPr lang="en-US" altLang="zh-CN" sz="1000" spc="-40" dirty="0" smtClean="0"/>
              <a:t>, </a:t>
            </a:r>
            <a:r>
              <a:rPr lang="en-US" altLang="zh-CN" sz="1000" spc="-40" dirty="0" err="1" smtClean="0"/>
              <a:t>tellus</a:t>
            </a:r>
            <a:r>
              <a:rPr lang="en-US" altLang="zh-CN" sz="1000" spc="-40" dirty="0" smtClean="0"/>
              <a:t> ac </a:t>
            </a:r>
            <a:r>
              <a:rPr lang="en-US" altLang="zh-CN" sz="1000" spc="-40" dirty="0" err="1" smtClean="0"/>
              <a:t>cursus</a:t>
            </a:r>
            <a:r>
              <a:rPr lang="en-US" altLang="zh-CN" sz="1000" spc="-40" dirty="0" smtClean="0"/>
              <a:t>. </a:t>
            </a:r>
            <a:r>
              <a:rPr lang="en-US" altLang="zh-CN" sz="1000" kern="1600" spc="-40" dirty="0" err="1" smtClean="0"/>
              <a:t>Donec</a:t>
            </a:r>
            <a:r>
              <a:rPr lang="en-US" altLang="zh-CN" sz="1000" kern="1600" spc="-40" dirty="0" smtClean="0"/>
              <a:t> </a:t>
            </a:r>
            <a:r>
              <a:rPr lang="en-US" altLang="zh-CN" sz="1000" kern="1600" spc="-40" dirty="0"/>
              <a:t>id </a:t>
            </a:r>
            <a:r>
              <a:rPr lang="en-US" altLang="zh-CN" sz="1000" kern="1600" spc="-40" dirty="0" err="1"/>
              <a:t>elit</a:t>
            </a:r>
            <a:r>
              <a:rPr lang="en-US" altLang="zh-CN" sz="1000" kern="1600" spc="-40" dirty="0"/>
              <a:t> non mi </a:t>
            </a:r>
            <a:r>
              <a:rPr lang="en-US" altLang="zh-CN" sz="1000" kern="1600" spc="-40" dirty="0" err="1"/>
              <a:t>porta</a:t>
            </a:r>
            <a:r>
              <a:rPr lang="en-US" altLang="zh-CN" sz="1000" kern="1600" spc="-40" dirty="0"/>
              <a:t> </a:t>
            </a:r>
            <a:r>
              <a:rPr lang="en-US" altLang="zh-CN" sz="1000" kern="1600" spc="-40" dirty="0" err="1"/>
              <a:t>gravida</a:t>
            </a:r>
            <a:r>
              <a:rPr lang="en-US" altLang="zh-CN" sz="1000" kern="1600" spc="-40" dirty="0"/>
              <a:t> at </a:t>
            </a:r>
            <a:r>
              <a:rPr lang="en-US" altLang="zh-CN" sz="1000" kern="1600" spc="-40" dirty="0" err="1"/>
              <a:t>eget</a:t>
            </a:r>
            <a:r>
              <a:rPr lang="en-US" altLang="zh-CN" sz="1000" kern="1600" spc="-40" dirty="0"/>
              <a:t> </a:t>
            </a:r>
            <a:r>
              <a:rPr lang="en-US" altLang="zh-CN" sz="1000" spc="-40" dirty="0" err="1"/>
              <a:t>metus</a:t>
            </a:r>
            <a:r>
              <a:rPr lang="en-US" altLang="zh-CN" sz="1000" spc="-40" dirty="0"/>
              <a:t>. </a:t>
            </a:r>
            <a:r>
              <a:rPr lang="en-US" altLang="zh-CN" sz="1000" spc="-40" dirty="0" err="1"/>
              <a:t>Fusce</a:t>
            </a:r>
            <a:r>
              <a:rPr lang="en-US" altLang="zh-CN" sz="1000" spc="-40" dirty="0"/>
              <a:t> </a:t>
            </a:r>
            <a:r>
              <a:rPr lang="en-US" altLang="zh-CN" sz="1000" spc="-40" dirty="0" err="1"/>
              <a:t>dapibus</a:t>
            </a:r>
            <a:r>
              <a:rPr lang="en-US" altLang="zh-CN" sz="1000" spc="-40" dirty="0"/>
              <a:t>, </a:t>
            </a:r>
            <a:r>
              <a:rPr lang="en-US" altLang="zh-CN" sz="1000" spc="-40" dirty="0" err="1"/>
              <a:t>tellus</a:t>
            </a:r>
            <a:r>
              <a:rPr lang="en-US" altLang="zh-CN" sz="1000" spc="-40" dirty="0"/>
              <a:t> ac </a:t>
            </a:r>
            <a:r>
              <a:rPr lang="en-US" altLang="zh-CN" sz="1000" spc="-40" dirty="0" err="1" smtClean="0"/>
              <a:t>cursus</a:t>
            </a:r>
            <a:r>
              <a:rPr lang="en-US" altLang="zh-CN" sz="1000" spc="-40" dirty="0" smtClean="0"/>
              <a:t>. </a:t>
            </a:r>
            <a:r>
              <a:rPr lang="en-US" altLang="zh-CN" sz="1000" kern="1600" spc="-40" dirty="0" err="1"/>
              <a:t>Donec</a:t>
            </a:r>
            <a:r>
              <a:rPr lang="en-US" altLang="zh-CN" sz="1000" kern="1600" spc="-40" dirty="0"/>
              <a:t> id </a:t>
            </a:r>
            <a:r>
              <a:rPr lang="en-US" altLang="zh-CN" sz="1000" kern="1600" spc="-40" dirty="0" err="1"/>
              <a:t>elit</a:t>
            </a:r>
            <a:r>
              <a:rPr lang="en-US" altLang="zh-CN" sz="1000" kern="1600" spc="-40" dirty="0"/>
              <a:t> non mi </a:t>
            </a:r>
            <a:r>
              <a:rPr lang="en-US" altLang="zh-CN" sz="1000" kern="1600" spc="-40" dirty="0" err="1"/>
              <a:t>porta</a:t>
            </a:r>
            <a:r>
              <a:rPr lang="en-US" altLang="zh-CN" sz="1000" kern="1600" spc="-40" dirty="0"/>
              <a:t> </a:t>
            </a:r>
            <a:r>
              <a:rPr lang="en-US" altLang="zh-CN" sz="1000" kern="1600" spc="-40" dirty="0" err="1"/>
              <a:t>gravida</a:t>
            </a:r>
            <a:r>
              <a:rPr lang="en-US" altLang="zh-CN" sz="1000" kern="1600" spc="-40" dirty="0"/>
              <a:t> at </a:t>
            </a:r>
            <a:r>
              <a:rPr lang="en-US" altLang="zh-CN" sz="1000" kern="1600" spc="-40" dirty="0" err="1"/>
              <a:t>eget</a:t>
            </a:r>
            <a:r>
              <a:rPr lang="en-US" altLang="zh-CN" sz="1000" kern="1600" spc="-40" dirty="0"/>
              <a:t> </a:t>
            </a:r>
            <a:r>
              <a:rPr lang="en-US" altLang="zh-CN" sz="1000" spc="-40" dirty="0" err="1"/>
              <a:t>metus</a:t>
            </a:r>
            <a:r>
              <a:rPr lang="en-US" altLang="zh-CN" sz="1000" spc="-40" dirty="0"/>
              <a:t>. </a:t>
            </a:r>
            <a:r>
              <a:rPr lang="en-US" altLang="zh-CN" sz="1000" spc="-40" dirty="0" err="1"/>
              <a:t>Fusce</a:t>
            </a:r>
            <a:r>
              <a:rPr lang="en-US" altLang="zh-CN" sz="1000" spc="-40" dirty="0"/>
              <a:t> </a:t>
            </a:r>
            <a:r>
              <a:rPr lang="en-US" altLang="zh-CN" sz="1000" spc="-40" dirty="0" err="1"/>
              <a:t>dapibus</a:t>
            </a:r>
            <a:r>
              <a:rPr lang="en-US" altLang="zh-CN" sz="1000" spc="-40" dirty="0"/>
              <a:t>, </a:t>
            </a:r>
            <a:r>
              <a:rPr lang="en-US" altLang="zh-CN" sz="1000" spc="-40" dirty="0" err="1"/>
              <a:t>tellus</a:t>
            </a:r>
            <a:r>
              <a:rPr lang="en-US" altLang="zh-CN" sz="1000" spc="-40" dirty="0"/>
              <a:t> ac </a:t>
            </a:r>
            <a:r>
              <a:rPr lang="en-US" altLang="zh-CN" sz="1000" spc="-40" dirty="0" err="1"/>
              <a:t>cursus</a:t>
            </a:r>
            <a:endParaRPr lang="en-US" altLang="zh-CN" sz="1000" spc="-40" dirty="0"/>
          </a:p>
        </p:txBody>
      </p:sp>
      <p:grpSp>
        <p:nvGrpSpPr>
          <p:cNvPr id="9237" name="组合 9236"/>
          <p:cNvGrpSpPr/>
          <p:nvPr/>
        </p:nvGrpSpPr>
        <p:grpSpPr>
          <a:xfrm>
            <a:off x="564871" y="1104102"/>
            <a:ext cx="2515493" cy="1607347"/>
            <a:chOff x="564871" y="1104102"/>
            <a:chExt cx="2515493" cy="1607347"/>
          </a:xfrm>
        </p:grpSpPr>
        <p:sp>
          <p:nvSpPr>
            <p:cNvPr id="23" name="矩形 22"/>
            <p:cNvSpPr/>
            <p:nvPr/>
          </p:nvSpPr>
          <p:spPr>
            <a:xfrm>
              <a:off x="564871" y="1104102"/>
              <a:ext cx="2515493" cy="1607347"/>
            </a:xfrm>
            <a:prstGeom prst="rect">
              <a:avLst/>
            </a:prstGeom>
            <a:solidFill>
              <a:srgbClr val="F8C9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224" name="组合 9223"/>
            <p:cNvGrpSpPr/>
            <p:nvPr/>
          </p:nvGrpSpPr>
          <p:grpSpPr>
            <a:xfrm>
              <a:off x="1635918" y="1621632"/>
              <a:ext cx="376238" cy="547686"/>
              <a:chOff x="1635918" y="1621632"/>
              <a:chExt cx="376238" cy="547686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1635918" y="1621632"/>
                <a:ext cx="376238" cy="342901"/>
              </a:xfrm>
              <a:custGeom>
                <a:avLst/>
                <a:gdLst/>
                <a:ahLst/>
                <a:cxnLst/>
                <a:rect l="l" t="t" r="r" b="b"/>
                <a:pathLst>
                  <a:path w="376238" h="342901">
                    <a:moveTo>
                      <a:pt x="188119" y="0"/>
                    </a:moveTo>
                    <a:cubicBezTo>
                      <a:pt x="292014" y="0"/>
                      <a:pt x="376238" y="84224"/>
                      <a:pt x="376238" y="188119"/>
                    </a:cubicBezTo>
                    <a:cubicBezTo>
                      <a:pt x="376238" y="254148"/>
                      <a:pt x="342219" y="312232"/>
                      <a:pt x="288862" y="342901"/>
                    </a:cubicBezTo>
                    <a:lnTo>
                      <a:pt x="87376" y="342901"/>
                    </a:lnTo>
                    <a:cubicBezTo>
                      <a:pt x="34019" y="312232"/>
                      <a:pt x="0" y="254148"/>
                      <a:pt x="0" y="188119"/>
                    </a:cubicBezTo>
                    <a:cubicBezTo>
                      <a:pt x="0" y="84224"/>
                      <a:pt x="84224" y="0"/>
                      <a:pt x="1881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0" name="直接连接符 29"/>
              <p:cNvCxnSpPr/>
              <p:nvPr/>
            </p:nvCxnSpPr>
            <p:spPr>
              <a:xfrm flipH="1" flipV="1">
                <a:off x="1769269" y="1814512"/>
                <a:ext cx="54768" cy="188119"/>
              </a:xfrm>
              <a:prstGeom prst="line">
                <a:avLst/>
              </a:prstGeom>
              <a:ln>
                <a:solidFill>
                  <a:srgbClr val="F8C93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16" name="直接连接符 9215"/>
              <p:cNvCxnSpPr/>
              <p:nvPr/>
            </p:nvCxnSpPr>
            <p:spPr>
              <a:xfrm flipV="1">
                <a:off x="1824037" y="1809750"/>
                <a:ext cx="50007" cy="188119"/>
              </a:xfrm>
              <a:prstGeom prst="line">
                <a:avLst/>
              </a:prstGeom>
              <a:ln>
                <a:solidFill>
                  <a:srgbClr val="F8C93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19" name="圆角矩形 9218"/>
              <p:cNvSpPr/>
              <p:nvPr/>
            </p:nvSpPr>
            <p:spPr>
              <a:xfrm>
                <a:off x="1692411" y="1978818"/>
                <a:ext cx="262239" cy="169069"/>
              </a:xfrm>
              <a:custGeom>
                <a:avLst/>
                <a:gdLst>
                  <a:gd name="connsiteX0" fmla="*/ 0 w 257174"/>
                  <a:gd name="connsiteY0" fmla="*/ 54769 h 185738"/>
                  <a:gd name="connsiteX1" fmla="*/ 54769 w 257174"/>
                  <a:gd name="connsiteY1" fmla="*/ 0 h 185738"/>
                  <a:gd name="connsiteX2" fmla="*/ 202405 w 257174"/>
                  <a:gd name="connsiteY2" fmla="*/ 0 h 185738"/>
                  <a:gd name="connsiteX3" fmla="*/ 257174 w 257174"/>
                  <a:gd name="connsiteY3" fmla="*/ 54769 h 185738"/>
                  <a:gd name="connsiteX4" fmla="*/ 257174 w 257174"/>
                  <a:gd name="connsiteY4" fmla="*/ 130969 h 185738"/>
                  <a:gd name="connsiteX5" fmla="*/ 202405 w 257174"/>
                  <a:gd name="connsiteY5" fmla="*/ 185738 h 185738"/>
                  <a:gd name="connsiteX6" fmla="*/ 54769 w 257174"/>
                  <a:gd name="connsiteY6" fmla="*/ 185738 h 185738"/>
                  <a:gd name="connsiteX7" fmla="*/ 0 w 257174"/>
                  <a:gd name="connsiteY7" fmla="*/ 130969 h 185738"/>
                  <a:gd name="connsiteX8" fmla="*/ 0 w 257174"/>
                  <a:gd name="connsiteY8" fmla="*/ 54769 h 185738"/>
                  <a:gd name="connsiteX0" fmla="*/ 0 w 259200"/>
                  <a:gd name="connsiteY0" fmla="*/ 54769 h 185738"/>
                  <a:gd name="connsiteX1" fmla="*/ 54769 w 259200"/>
                  <a:gd name="connsiteY1" fmla="*/ 0 h 185738"/>
                  <a:gd name="connsiteX2" fmla="*/ 238124 w 259200"/>
                  <a:gd name="connsiteY2" fmla="*/ 0 h 185738"/>
                  <a:gd name="connsiteX3" fmla="*/ 257174 w 259200"/>
                  <a:gd name="connsiteY3" fmla="*/ 54769 h 185738"/>
                  <a:gd name="connsiteX4" fmla="*/ 257174 w 259200"/>
                  <a:gd name="connsiteY4" fmla="*/ 130969 h 185738"/>
                  <a:gd name="connsiteX5" fmla="*/ 202405 w 259200"/>
                  <a:gd name="connsiteY5" fmla="*/ 185738 h 185738"/>
                  <a:gd name="connsiteX6" fmla="*/ 54769 w 259200"/>
                  <a:gd name="connsiteY6" fmla="*/ 185738 h 185738"/>
                  <a:gd name="connsiteX7" fmla="*/ 0 w 259200"/>
                  <a:gd name="connsiteY7" fmla="*/ 130969 h 185738"/>
                  <a:gd name="connsiteX8" fmla="*/ 0 w 259200"/>
                  <a:gd name="connsiteY8" fmla="*/ 54769 h 185738"/>
                  <a:gd name="connsiteX0" fmla="*/ 3039 w 262239"/>
                  <a:gd name="connsiteY0" fmla="*/ 54769 h 185738"/>
                  <a:gd name="connsiteX1" fmla="*/ 19708 w 262239"/>
                  <a:gd name="connsiteY1" fmla="*/ 0 h 185738"/>
                  <a:gd name="connsiteX2" fmla="*/ 241163 w 262239"/>
                  <a:gd name="connsiteY2" fmla="*/ 0 h 185738"/>
                  <a:gd name="connsiteX3" fmla="*/ 260213 w 262239"/>
                  <a:gd name="connsiteY3" fmla="*/ 54769 h 185738"/>
                  <a:gd name="connsiteX4" fmla="*/ 260213 w 262239"/>
                  <a:gd name="connsiteY4" fmla="*/ 130969 h 185738"/>
                  <a:gd name="connsiteX5" fmla="*/ 205444 w 262239"/>
                  <a:gd name="connsiteY5" fmla="*/ 185738 h 185738"/>
                  <a:gd name="connsiteX6" fmla="*/ 57808 w 262239"/>
                  <a:gd name="connsiteY6" fmla="*/ 185738 h 185738"/>
                  <a:gd name="connsiteX7" fmla="*/ 3039 w 262239"/>
                  <a:gd name="connsiteY7" fmla="*/ 130969 h 185738"/>
                  <a:gd name="connsiteX8" fmla="*/ 3039 w 262239"/>
                  <a:gd name="connsiteY8" fmla="*/ 54769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2239" h="185738">
                    <a:moveTo>
                      <a:pt x="3039" y="54769"/>
                    </a:moveTo>
                    <a:cubicBezTo>
                      <a:pt x="3039" y="24521"/>
                      <a:pt x="-10540" y="0"/>
                      <a:pt x="19708" y="0"/>
                    </a:cubicBezTo>
                    <a:lnTo>
                      <a:pt x="241163" y="0"/>
                    </a:lnTo>
                    <a:cubicBezTo>
                      <a:pt x="271411" y="0"/>
                      <a:pt x="260213" y="24521"/>
                      <a:pt x="260213" y="54769"/>
                    </a:cubicBezTo>
                    <a:lnTo>
                      <a:pt x="260213" y="130969"/>
                    </a:lnTo>
                    <a:cubicBezTo>
                      <a:pt x="260213" y="161217"/>
                      <a:pt x="235692" y="185738"/>
                      <a:pt x="205444" y="185738"/>
                    </a:cubicBezTo>
                    <a:lnTo>
                      <a:pt x="57808" y="185738"/>
                    </a:lnTo>
                    <a:cubicBezTo>
                      <a:pt x="27560" y="185738"/>
                      <a:pt x="3039" y="161217"/>
                      <a:pt x="3039" y="130969"/>
                    </a:cubicBezTo>
                    <a:lnTo>
                      <a:pt x="3039" y="547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221" name="直接连接符 9220"/>
              <p:cNvCxnSpPr/>
              <p:nvPr/>
            </p:nvCxnSpPr>
            <p:spPr>
              <a:xfrm>
                <a:off x="1764507" y="2169318"/>
                <a:ext cx="121444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矩形 47"/>
          <p:cNvSpPr/>
          <p:nvPr/>
        </p:nvSpPr>
        <p:spPr>
          <a:xfrm>
            <a:off x="3309361" y="1100135"/>
            <a:ext cx="2515493" cy="1607347"/>
          </a:xfrm>
          <a:prstGeom prst="rect">
            <a:avLst/>
          </a:prstGeom>
          <a:solidFill>
            <a:srgbClr val="F8C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6065700" y="1100134"/>
            <a:ext cx="2515493" cy="1607347"/>
          </a:xfrm>
          <a:prstGeom prst="rect">
            <a:avLst/>
          </a:prstGeom>
          <a:solidFill>
            <a:srgbClr val="F8C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32" name="弦形 9231"/>
          <p:cNvSpPr/>
          <p:nvPr/>
        </p:nvSpPr>
        <p:spPr>
          <a:xfrm rot="8057819">
            <a:off x="6986714" y="1711131"/>
            <a:ext cx="670904" cy="611419"/>
          </a:xfrm>
          <a:custGeom>
            <a:avLst/>
            <a:gdLst/>
            <a:ahLst/>
            <a:cxnLst/>
            <a:rect l="l" t="t" r="r" b="b"/>
            <a:pathLst>
              <a:path w="670904" h="611419">
                <a:moveTo>
                  <a:pt x="123563" y="545233"/>
                </a:moveTo>
                <a:cubicBezTo>
                  <a:pt x="79854" y="501751"/>
                  <a:pt x="52607" y="440061"/>
                  <a:pt x="51719" y="370006"/>
                </a:cubicBezTo>
                <a:lnTo>
                  <a:pt x="53474" y="358751"/>
                </a:lnTo>
                <a:cubicBezTo>
                  <a:pt x="89336" y="358095"/>
                  <a:pt x="124330" y="347028"/>
                  <a:pt x="156142" y="328318"/>
                </a:cubicBezTo>
                <a:lnTo>
                  <a:pt x="153681" y="325796"/>
                </a:lnTo>
                <a:cubicBezTo>
                  <a:pt x="115933" y="343920"/>
                  <a:pt x="71043" y="341166"/>
                  <a:pt x="35958" y="317262"/>
                </a:cubicBezTo>
                <a:cubicBezTo>
                  <a:pt x="14514" y="290103"/>
                  <a:pt x="2884" y="256126"/>
                  <a:pt x="467" y="219636"/>
                </a:cubicBezTo>
                <a:cubicBezTo>
                  <a:pt x="-6358" y="116605"/>
                  <a:pt x="62272" y="23729"/>
                  <a:pt x="162765" y="0"/>
                </a:cubicBezTo>
                <a:lnTo>
                  <a:pt x="303582" y="145606"/>
                </a:lnTo>
                <a:lnTo>
                  <a:pt x="379736" y="219907"/>
                </a:lnTo>
                <a:lnTo>
                  <a:pt x="333861" y="264671"/>
                </a:lnTo>
                <a:lnTo>
                  <a:pt x="288505" y="218189"/>
                </a:lnTo>
                <a:lnTo>
                  <a:pt x="278036" y="381447"/>
                </a:lnTo>
                <a:lnTo>
                  <a:pt x="441501" y="374986"/>
                </a:lnTo>
                <a:lnTo>
                  <a:pt x="396146" y="328504"/>
                </a:lnTo>
                <a:lnTo>
                  <a:pt x="443592" y="282209"/>
                </a:lnTo>
                <a:lnTo>
                  <a:pt x="543645" y="379827"/>
                </a:lnTo>
                <a:lnTo>
                  <a:pt x="543092" y="382013"/>
                </a:lnTo>
                <a:lnTo>
                  <a:pt x="670904" y="513000"/>
                </a:lnTo>
                <a:cubicBezTo>
                  <a:pt x="665947" y="529442"/>
                  <a:pt x="656461" y="544522"/>
                  <a:pt x="643368" y="557297"/>
                </a:cubicBezTo>
                <a:cubicBezTo>
                  <a:pt x="596775" y="602761"/>
                  <a:pt x="522148" y="601845"/>
                  <a:pt x="476685" y="555252"/>
                </a:cubicBezTo>
                <a:lnTo>
                  <a:pt x="462872" y="533887"/>
                </a:lnTo>
                <a:cubicBezTo>
                  <a:pt x="418526" y="580000"/>
                  <a:pt x="358630" y="608529"/>
                  <a:pt x="294185" y="611212"/>
                </a:cubicBezTo>
                <a:cubicBezTo>
                  <a:pt x="227445" y="613989"/>
                  <a:pt x="167273" y="588716"/>
                  <a:pt x="123563" y="5452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8101013" y="1104102"/>
            <a:ext cx="480180" cy="396086"/>
          </a:xfrm>
          <a:prstGeom prst="rect">
            <a:avLst/>
          </a:prstGeom>
          <a:solidFill>
            <a:srgbClr val="F09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236" name="组合 9235"/>
          <p:cNvGrpSpPr/>
          <p:nvPr/>
        </p:nvGrpSpPr>
        <p:grpSpPr>
          <a:xfrm>
            <a:off x="4449841" y="1591597"/>
            <a:ext cx="244513" cy="624872"/>
            <a:chOff x="4449841" y="1591597"/>
            <a:chExt cx="244513" cy="624872"/>
          </a:xfrm>
        </p:grpSpPr>
        <p:sp>
          <p:nvSpPr>
            <p:cNvPr id="9225" name="等腰三角形 9224"/>
            <p:cNvSpPr/>
            <p:nvPr/>
          </p:nvSpPr>
          <p:spPr>
            <a:xfrm rot="2644183">
              <a:off x="4518770" y="1591597"/>
              <a:ext cx="175584" cy="328927"/>
            </a:xfrm>
            <a:prstGeom prst="triangle">
              <a:avLst>
                <a:gd name="adj" fmla="val 52536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等腰三角形 46"/>
            <p:cNvSpPr/>
            <p:nvPr/>
          </p:nvSpPr>
          <p:spPr>
            <a:xfrm rot="13440000">
              <a:off x="4449841" y="1887542"/>
              <a:ext cx="175584" cy="328927"/>
            </a:xfrm>
            <a:prstGeom prst="triangle">
              <a:avLst>
                <a:gd name="adj" fmla="val 52536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122445" y="1181104"/>
            <a:ext cx="4587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>
                <a:solidFill>
                  <a:srgbClr val="FFFFFF"/>
                </a:solidFill>
              </a:rPr>
              <a:t>new!</a:t>
            </a:r>
            <a:endParaRPr lang="zh-CN" alt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6634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"/>
        <a:ea typeface="宋体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1976</Words>
  <Application>Microsoft Office PowerPoint</Application>
  <PresentationFormat>全屏显示(16:9)</PresentationFormat>
  <Paragraphs>260</Paragraphs>
  <Slides>22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24" baseType="lpstr">
      <vt:lpstr>Office 主题​​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www.pptbz.com</dc:creator>
  <cp:lastModifiedBy>微软用户</cp:lastModifiedBy>
  <cp:revision>65</cp:revision>
  <dcterms:created xsi:type="dcterms:W3CDTF">2014-04-11T02:33:39Z</dcterms:created>
  <dcterms:modified xsi:type="dcterms:W3CDTF">2005-04-14T06:38:30Z</dcterms:modified>
</cp:coreProperties>
</file>