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-2118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317F-9B73-4FB6-B86E-EEE41969026B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C327A-93B9-4A6C-B61E-6E9D7F5312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30DCA5-F0E4-4821-A937-719ECEF151E6}" type="slidenum">
              <a:rPr lang="zh-CN" altLang="en-US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332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86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230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0B88-2B09-45B3-A3D0-FA7582758F66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F95E-6DE8-418E-977C-808E679B6014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2DBE-35A6-4AA4-9C57-E8E196CCBFFD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D762-52BE-45B9-BB4B-9158AFFE893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6513-74B7-4B3C-8C80-65F794856925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2A1E-82E8-469F-8740-FD9C6B6BC537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BFE1-416E-4816-B082-7CCA986F3B7D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0C90-5572-41E1-80AC-4A7AA621034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1DEF-163A-4441-9A9A-8330395D5CA0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45AE-740B-44DB-ADDC-02FED32F2C0D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D657-679C-470F-A920-06FA1F6B9A19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A187-B3CF-4C4C-8E89-FC5BA76E25FD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DF03-7C17-4725-A615-69C035EAB902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1200-6FF2-4AFC-A732-2CFCA10FE8E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CCCC-1AC7-4901-BB5C-59E8F928A3BD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E894-A034-46E7-B5F7-A1BB5E009FD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9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FB2B-458A-404C-B0E8-3F9600A1008A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88B5-D225-48B2-9C77-632BB6FC6A7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DD99-9112-48F8-932A-412AEAC34AF2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420A-52DB-4BEC-B1EB-B27B60235737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6B12-71F0-41B6-97CB-94D4C6E25A4D}" type="datetime1">
              <a:rPr lang="zh-CN" altLang="en-US"/>
              <a:pPr>
                <a:defRPr/>
              </a:pPr>
              <a:t>2015/4/8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9733-B793-4656-9FA4-9F018DF8325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326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860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842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557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007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724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86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2E99-05AB-4EE2-ACFC-88EC0EEDCC5D}" type="datetimeFigureOut">
              <a:rPr lang="zh-CN" altLang="en-US" smtClean="0"/>
              <a:pPr/>
              <a:t>2015/4/8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5DD6-E578-4B66-8EF9-51A16EDD7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8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42291B-1EAC-4185-AE2F-FCE4BB7290C7}" type="datetime1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2015/4/8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56AB78-1F06-42E4-9F5C-DBCA853949C5}" type="slidenum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1" y="-848393"/>
            <a:ext cx="13230225" cy="884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1048845"/>
            <a:ext cx="14116050" cy="92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5825" y="-971936"/>
            <a:ext cx="13744575" cy="866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0" y="-1963669"/>
            <a:ext cx="13620750" cy="1048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1E740-B82D-41D8-813D-BF3EC57483A7}" type="slidenum">
              <a:rPr lang="zh-CN" altLang="en-US"/>
              <a:pPr>
                <a:defRPr/>
              </a:pPr>
              <a:t>5</a:t>
            </a:fld>
            <a:endParaRPr lang="zh-CN" altLang="en-US" sz="2300" dirty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6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5184" y="0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6"/>
              </a:rPr>
              <a:t>模板下载 </a:t>
            </a: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http://www.pptbz.com/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2"/>
              </a:rPr>
              <a:t>素材下载  </a:t>
            </a: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http://www.pptbz.com/pptshucai/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3"/>
              </a:rPr>
              <a:t>背景图片 </a:t>
            </a: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http://www.pptbz.com/pptpic/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4"/>
              </a:rPr>
              <a:t>课件下载 </a:t>
            </a: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http://www.pptbz.com/kejian/</a:t>
            </a:r>
            <a:endParaRPr lang="zh-CN" altLang="en-US" sz="2100" dirty="0" smtClean="0">
              <a:solidFill>
                <a:srgbClr val="000000"/>
              </a:solidFill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3100" dirty="0" smtClean="0">
                <a:solidFill>
                  <a:srgbClr val="FF0000"/>
                </a:solidFill>
              </a:rPr>
              <a:t>更多精美</a:t>
            </a:r>
            <a:r>
              <a:rPr lang="en-US" altLang="zh-CN" sz="3100" dirty="0" err="1" smtClean="0">
                <a:solidFill>
                  <a:srgbClr val="FF0000"/>
                </a:solidFill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3100" dirty="0" err="1" smtClean="0">
                <a:solidFill>
                  <a:srgbClr val="FF0000"/>
                </a:solidFill>
                <a:hlinkClick r:id="rId6"/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  <a:hlinkClick r:id="rId6"/>
              </a:rPr>
              <a:t>宝藏</a:t>
            </a:r>
            <a:r>
              <a:rPr lang="en-US" altLang="zh-CN" sz="3100" dirty="0" smtClean="0">
                <a:solidFill>
                  <a:srgbClr val="FF0000"/>
                </a:solidFill>
                <a:hlinkClick r:id="rId6"/>
              </a:rPr>
              <a:t>-www.pptbz.com</a:t>
            </a:r>
            <a:endParaRPr lang="zh-CN" altLang="en-US" sz="3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</Words>
  <Application>Microsoft Office PowerPoint</Application>
  <PresentationFormat>自定义</PresentationFormat>
  <Paragraphs>11</Paragraphs>
  <Slides>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</vt:vector>
  </TitlesOfParts>
  <Company>ZheJiang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4</cp:revision>
  <dcterms:created xsi:type="dcterms:W3CDTF">2015-04-05T10:35:04Z</dcterms:created>
  <dcterms:modified xsi:type="dcterms:W3CDTF">2015-04-08T07:07:39Z</dcterms:modified>
</cp:coreProperties>
</file>